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/>
    <p:restoredTop sz="93142"/>
  </p:normalViewPr>
  <p:slideViewPr>
    <p:cSldViewPr snapToGrid="0" snapToObjects="1">
      <p:cViewPr varScale="1">
        <p:scale>
          <a:sx n="87" d="100"/>
          <a:sy n="87" d="100"/>
        </p:scale>
        <p:origin x="1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1279-7170-6D4D-AE9E-D12C03DA0E13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2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48301" y="2319783"/>
            <a:ext cx="42956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Round table </a:t>
            </a:r>
            <a:endParaRPr lang="en-US" sz="2600" b="1" dirty="0"/>
          </a:p>
        </p:txBody>
      </p:sp>
      <p:sp>
        <p:nvSpPr>
          <p:cNvPr id="8" name="Rectangle 7"/>
          <p:cNvSpPr/>
          <p:nvPr/>
        </p:nvSpPr>
        <p:spPr>
          <a:xfrm>
            <a:off x="4848300" y="3538624"/>
            <a:ext cx="42956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b="1" dirty="0" err="1">
                <a:solidFill>
                  <a:srgbClr val="202020"/>
                </a:solidFill>
              </a:rPr>
              <a:t>W</a:t>
            </a:r>
            <a:r>
              <a:rPr lang="fr-FR" sz="2600" b="1" dirty="0" err="1" smtClean="0">
                <a:solidFill>
                  <a:srgbClr val="202020"/>
                </a:solidFill>
              </a:rPr>
              <a:t>hat's</a:t>
            </a:r>
            <a:r>
              <a:rPr lang="fr-FR" sz="2600" b="1" dirty="0" smtClean="0">
                <a:solidFill>
                  <a:srgbClr val="202020"/>
                </a:solidFill>
              </a:rPr>
              <a:t> </a:t>
            </a:r>
            <a:r>
              <a:rPr lang="fr-FR" sz="2600" b="1" dirty="0" err="1">
                <a:solidFill>
                  <a:srgbClr val="202020"/>
                </a:solidFill>
              </a:rPr>
              <a:t>next</a:t>
            </a:r>
            <a:r>
              <a:rPr lang="fr-FR" sz="2600" b="1" dirty="0">
                <a:solidFill>
                  <a:srgbClr val="202020"/>
                </a:solidFill>
              </a:rPr>
              <a:t> 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91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304798"/>
            <a:ext cx="9059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Input from nucleon structure </a:t>
            </a:r>
          </a:p>
          <a:p>
            <a:pPr algn="ctr"/>
            <a:r>
              <a:rPr lang="en-US" sz="2800" b="1" dirty="0" smtClean="0"/>
              <a:t>To LHC measurements</a:t>
            </a:r>
            <a:endParaRPr lang="en-US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78069" y="1797269"/>
            <a:ext cx="411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Impact of GPD’s on </a:t>
            </a:r>
            <a:r>
              <a:rPr lang="en-US" dirty="0" err="1" smtClean="0"/>
              <a:t>parton</a:t>
            </a:r>
            <a:r>
              <a:rPr lang="en-US" dirty="0" smtClean="0"/>
              <a:t> correlations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 flipH="1">
            <a:off x="578068" y="2166601"/>
            <a:ext cx="368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err="1" smtClean="0"/>
              <a:t>dPDF</a:t>
            </a:r>
            <a:r>
              <a:rPr lang="en-US" dirty="0" smtClean="0"/>
              <a:t> for DPS =&gt; WW same sign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304798"/>
            <a:ext cx="905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To do list</a:t>
            </a:r>
            <a:endParaRPr lang="en-US" sz="2800" b="1" dirty="0"/>
          </a:p>
        </p:txBody>
      </p:sp>
      <p:sp>
        <p:nvSpPr>
          <p:cNvPr id="5" name="ZoneTexte 4"/>
          <p:cNvSpPr txBox="1"/>
          <p:nvPr/>
        </p:nvSpPr>
        <p:spPr>
          <a:xfrm flipH="1">
            <a:off x="718379" y="1668846"/>
            <a:ext cx="78580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err="1" smtClean="0"/>
              <a:t>Drell</a:t>
            </a:r>
            <a:r>
              <a:rPr lang="en-US" dirty="0" smtClean="0"/>
              <a:t>-Yan at forward at LHC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err="1" smtClean="0"/>
              <a:t>Quarkonia</a:t>
            </a:r>
            <a:r>
              <a:rPr lang="en-US" dirty="0" smtClean="0"/>
              <a:t> vs. </a:t>
            </a:r>
            <a:r>
              <a:rPr lang="en-US" dirty="0" err="1" smtClean="0"/>
              <a:t>mult</a:t>
            </a:r>
            <a:r>
              <a:rPr lang="en-US" dirty="0" smtClean="0"/>
              <a:t> with </a:t>
            </a:r>
            <a:r>
              <a:rPr lang="en-US" dirty="0" err="1" smtClean="0"/>
              <a:t>multiplicty</a:t>
            </a:r>
            <a:r>
              <a:rPr lang="en-US" dirty="0" smtClean="0"/>
              <a:t> estimated in the transverse region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Z bosons vs </a:t>
            </a:r>
            <a:r>
              <a:rPr lang="en-US" dirty="0" err="1" smtClean="0"/>
              <a:t>mult</a:t>
            </a: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Low mass </a:t>
            </a:r>
            <a:r>
              <a:rPr lang="en-US" dirty="0" err="1" smtClean="0"/>
              <a:t>dileptons</a:t>
            </a:r>
            <a:r>
              <a:rPr lang="en-US" dirty="0" smtClean="0"/>
              <a:t> vs. </a:t>
            </a:r>
            <a:r>
              <a:rPr lang="en-US" dirty="0" err="1" smtClean="0"/>
              <a:t>mult</a:t>
            </a: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Psi(2S) vs. </a:t>
            </a:r>
            <a:r>
              <a:rPr lang="en-US" dirty="0" err="1" smtClean="0"/>
              <a:t>mult</a:t>
            </a: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Double J/</a:t>
            </a:r>
            <a:r>
              <a:rPr lang="en-US" dirty="0" err="1" smtClean="0"/>
              <a:t>ψ</a:t>
            </a:r>
            <a:r>
              <a:rPr lang="en-US" dirty="0" smtClean="0"/>
              <a:t>, double charm, double beauty vs. </a:t>
            </a:r>
            <a:r>
              <a:rPr lang="en-US" dirty="0" err="1" smtClean="0"/>
              <a:t>mult</a:t>
            </a: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err="1" smtClean="0"/>
              <a:t>Pb</a:t>
            </a:r>
            <a:r>
              <a:rPr lang="en-US" dirty="0" smtClean="0"/>
              <a:t> of autocorrelations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Don’t forget about feed-down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MC implementation of collectivity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304798"/>
            <a:ext cx="905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Idea for a future workshop</a:t>
            </a:r>
            <a:endParaRPr lang="en-US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" y="1145628"/>
            <a:ext cx="91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Estimator of centrality, energy and system independent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04800" y="2358155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Same one for pp, </a:t>
            </a:r>
            <a:r>
              <a:rPr lang="en-US" dirty="0" err="1" smtClean="0"/>
              <a:t>pPb</a:t>
            </a:r>
            <a:r>
              <a:rPr lang="en-US" dirty="0" smtClean="0"/>
              <a:t>, </a:t>
            </a:r>
            <a:r>
              <a:rPr lang="en-US" dirty="0" err="1" smtClean="0"/>
              <a:t>Pb-Pb</a:t>
            </a:r>
            <a:r>
              <a:rPr lang="en-US" dirty="0" smtClean="0"/>
              <a:t> ad </a:t>
            </a:r>
            <a:r>
              <a:rPr lang="en-US" dirty="0" err="1" smtClean="0"/>
              <a:t>eventualy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04800" y="2890029"/>
            <a:ext cx="474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Experimental safe, </a:t>
            </a:r>
            <a:r>
              <a:rPr lang="en-US" smtClean="0"/>
              <a:t>without theoretical </a:t>
            </a:r>
            <a:r>
              <a:rPr lang="en-US" dirty="0" smtClean="0"/>
              <a:t>biases 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04801" y="3950418"/>
            <a:ext cx="842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But with a nice normalization that can help to interpret in term of physical quantities, such as energy density 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-84083" y="4890358"/>
            <a:ext cx="9144000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Multiplicity normalized to what?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04800" y="3418544"/>
            <a:ext cx="510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Already define properly </a:t>
            </a:r>
            <a:r>
              <a:rPr lang="en-US" smtClean="0"/>
              <a:t>the multiplicity estimator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304798"/>
            <a:ext cx="9059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Input from the discussion</a:t>
            </a:r>
          </a:p>
          <a:p>
            <a:pPr algn="ctr"/>
            <a:r>
              <a:rPr lang="en-US" sz="2800" b="1" dirty="0" smtClean="0"/>
              <a:t>(notes, not shaped, not ordered)</a:t>
            </a:r>
            <a:endParaRPr lang="en-US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63677" y="1666569"/>
            <a:ext cx="525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The estimator of centrality should be reproducible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63677" y="2167827"/>
            <a:ext cx="7978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Careful of the centrality term which refers to shape of the system and volume size, for AA and pp collisions could </a:t>
            </a:r>
            <a:r>
              <a:rPr lang="en-US" smtClean="0"/>
              <a:t>be different</a:t>
            </a:r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663677" y="2946084"/>
            <a:ext cx="576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Can benefit from event shape </a:t>
            </a:r>
            <a:r>
              <a:rPr lang="en-US" smtClean="0"/>
              <a:t>engineering =&gt; HBT radius</a:t>
            </a:r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663678" y="3447341"/>
            <a:ext cx="7698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Impact parameter can be determined from </a:t>
            </a:r>
            <a:r>
              <a:rPr lang="en-US" dirty="0" err="1" smtClean="0"/>
              <a:t>γ</a:t>
            </a:r>
            <a:r>
              <a:rPr lang="en-US" dirty="0" smtClean="0"/>
              <a:t>*p and </a:t>
            </a:r>
            <a:r>
              <a:rPr lang="en-US" dirty="0" err="1" smtClean="0"/>
              <a:t>γ</a:t>
            </a:r>
            <a:r>
              <a:rPr lang="en-US" dirty="0" smtClean="0"/>
              <a:t>*A, shrink the size of the probe to 0 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663677" y="4225597"/>
            <a:ext cx="275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Can flag events with jets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663677" y="4726854"/>
            <a:ext cx="715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Transfer connected to the impact parameter =&gt; hard </a:t>
            </a:r>
            <a:r>
              <a:rPr lang="en-US" dirty="0" err="1" smtClean="0"/>
              <a:t>exclusif</a:t>
            </a:r>
            <a:r>
              <a:rPr lang="en-US" dirty="0" smtClean="0"/>
              <a:t> processes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190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1234</TotalTime>
  <Words>228</Words>
  <Application>Microsoft Macintosh PowerPoint</Application>
  <PresentationFormat>Présentation à l'écran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Wingdings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24</cp:revision>
  <dcterms:created xsi:type="dcterms:W3CDTF">2018-07-20T08:27:06Z</dcterms:created>
  <dcterms:modified xsi:type="dcterms:W3CDTF">2018-07-24T20:10:58Z</dcterms:modified>
</cp:coreProperties>
</file>