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3"/>
    <p:restoredTop sz="93115"/>
  </p:normalViewPr>
  <p:slideViewPr>
    <p:cSldViewPr snapToGrid="0" snapToObjects="1">
      <p:cViewPr varScale="1">
        <p:scale>
          <a:sx n="88" d="100"/>
          <a:sy n="88" d="100"/>
        </p:scale>
        <p:origin x="1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1279-7170-6D4D-AE9E-D12C03DA0E13}" type="datetimeFigureOut">
              <a:rPr lang="en-US" smtClean="0"/>
              <a:t>7/22/18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1279-7170-6D4D-AE9E-D12C03DA0E13}" type="datetimeFigureOut">
              <a:rPr lang="en-US" smtClean="0"/>
              <a:t>7/22/18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12EE-C63D-2141-A3E5-3CCC52BA6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2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848301" y="472194"/>
            <a:ext cx="4295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GDR QCD</a:t>
            </a:r>
            <a:endParaRPr lang="en-US" sz="2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949901" y="1097263"/>
            <a:ext cx="4092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Working group “Simple and multiple interactions between </a:t>
            </a:r>
            <a:r>
              <a:rPr lang="en-US" dirty="0" err="1" smtClean="0"/>
              <a:t>partons</a:t>
            </a:r>
            <a:r>
              <a:rPr lang="en-US" dirty="0" smtClean="0"/>
              <a:t> in nucleons”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949901" y="2548850"/>
            <a:ext cx="3990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dirty="0" smtClean="0"/>
              <a:t>1st meeting</a:t>
            </a:r>
          </a:p>
          <a:p>
            <a:r>
              <a:rPr lang="fr-FR" dirty="0" err="1" smtClean="0"/>
              <a:t>Working</a:t>
            </a:r>
            <a:r>
              <a:rPr lang="fr-FR" dirty="0" smtClean="0"/>
              <a:t> group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u="sng" dirty="0" smtClean="0"/>
              <a:t>https</a:t>
            </a:r>
            <a:r>
              <a:rPr lang="fr-FR" u="sng" dirty="0"/>
              <a:t>://indico.in2p3.fr/</a:t>
            </a:r>
            <a:r>
              <a:rPr lang="fr-FR" u="sng" dirty="0" err="1"/>
              <a:t>event</a:t>
            </a:r>
            <a:r>
              <a:rPr lang="fr-FR" u="sng" dirty="0"/>
              <a:t>/13459/</a:t>
            </a:r>
            <a:endParaRPr lang="en-US" u="sng" dirty="0"/>
          </a:p>
        </p:txBody>
      </p:sp>
      <p:sp>
        <p:nvSpPr>
          <p:cNvPr id="7" name="Rectangle 6"/>
          <p:cNvSpPr/>
          <p:nvPr/>
        </p:nvSpPr>
        <p:spPr>
          <a:xfrm>
            <a:off x="4949901" y="4000437"/>
            <a:ext cx="3990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meeting </a:t>
            </a:r>
          </a:p>
          <a:p>
            <a:r>
              <a:rPr lang="en-US" dirty="0" err="1" smtClean="0"/>
              <a:t>Partons</a:t>
            </a:r>
            <a:r>
              <a:rPr lang="en-US" dirty="0" smtClean="0"/>
              <a:t> and Nuclei</a:t>
            </a:r>
          </a:p>
          <a:p>
            <a:r>
              <a:rPr lang="en-US" dirty="0" smtClean="0"/>
              <a:t>https</a:t>
            </a:r>
            <a:r>
              <a:rPr lang="en-US" dirty="0"/>
              <a:t>://indico.in2p3.fr/event/14438/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48300" y="5733143"/>
            <a:ext cx="429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PWD WIFI </a:t>
            </a:r>
          </a:p>
          <a:p>
            <a:pPr algn="ctr"/>
            <a:r>
              <a:rPr lang="tr-TR" dirty="0" err="1" smtClean="0"/>
              <a:t>HScihc</a:t>
            </a:r>
            <a:r>
              <a:rPr lang="tr-TR" dirty="0" smtClean="0"/>
              <a:t>-</a:t>
            </a:r>
            <a:r>
              <a:rPr lang="tr-TR" dirty="0"/>
              <a:t>!2018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Social Dinner – ODEVIE</a:t>
            </a:r>
          </a:p>
          <a:p>
            <a:pPr algn="ctr"/>
            <a:r>
              <a:rPr lang="en-US" sz="1600" dirty="0"/>
              <a:t>1 Rue </a:t>
            </a:r>
            <a:r>
              <a:rPr lang="en-US" sz="1600" dirty="0" err="1"/>
              <a:t>Eugène</a:t>
            </a:r>
            <a:r>
              <a:rPr lang="en-US" sz="1600" dirty="0"/>
              <a:t> Gilbert </a:t>
            </a:r>
            <a:r>
              <a:rPr lang="en-US" sz="1600" dirty="0" smtClean="0"/>
              <a:t>- 63000</a:t>
            </a:r>
            <a:r>
              <a:rPr lang="en-US" sz="1600" dirty="0"/>
              <a:t> </a:t>
            </a:r>
            <a:r>
              <a:rPr lang="en-US" sz="1600" dirty="0" smtClean="0"/>
              <a:t>Clermont-Ferrand</a:t>
            </a:r>
            <a:endParaRPr lang="en-US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626"/>
            <a:ext cx="9144000" cy="60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314"/>
            <a:ext cx="3429354" cy="457925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24867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Social Dinner – ODEVIE</a:t>
            </a:r>
          </a:p>
          <a:p>
            <a:pPr algn="ctr"/>
            <a:r>
              <a:rPr lang="en-US" sz="1600" dirty="0"/>
              <a:t>1 Rue </a:t>
            </a:r>
            <a:r>
              <a:rPr lang="en-US" sz="1600" dirty="0" err="1"/>
              <a:t>Eugène</a:t>
            </a:r>
            <a:r>
              <a:rPr lang="en-US" sz="1600" dirty="0"/>
              <a:t> Gilbert </a:t>
            </a:r>
            <a:r>
              <a:rPr lang="en-US" sz="1600" dirty="0" smtClean="0"/>
              <a:t>- 63000</a:t>
            </a:r>
            <a:r>
              <a:rPr lang="en-US" sz="1600" dirty="0"/>
              <a:t> </a:t>
            </a:r>
            <a:r>
              <a:rPr lang="en-US" sz="1600" dirty="0" smtClean="0"/>
              <a:t>Clermont-Ferrand</a:t>
            </a:r>
            <a:endParaRPr lang="en-US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54" y="1217556"/>
            <a:ext cx="5714646" cy="48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0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53</Words>
  <Application>Microsoft Macintosh PowerPoint</Application>
  <PresentationFormat>Présentation à l'écran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Wingdings</vt:lpstr>
      <vt:lpstr>Arial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10</cp:revision>
  <dcterms:created xsi:type="dcterms:W3CDTF">2018-07-20T08:27:06Z</dcterms:created>
  <dcterms:modified xsi:type="dcterms:W3CDTF">2018-07-22T16:44:20Z</dcterms:modified>
</cp:coreProperties>
</file>