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90" r:id="rId2"/>
    <p:sldMasterId id="2147483702" r:id="rId3"/>
    <p:sldMasterId id="2147483715" r:id="rId4"/>
    <p:sldMasterId id="2147483665" r:id="rId5"/>
    <p:sldMasterId id="2147483677" r:id="rId6"/>
  </p:sldMasterIdLst>
  <p:notesMasterIdLst>
    <p:notesMasterId r:id="rId49"/>
  </p:notesMasterIdLst>
  <p:handoutMasterIdLst>
    <p:handoutMasterId r:id="rId50"/>
  </p:handoutMasterIdLst>
  <p:sldIdLst>
    <p:sldId id="323" r:id="rId7"/>
    <p:sldId id="393" r:id="rId8"/>
    <p:sldId id="394" r:id="rId9"/>
    <p:sldId id="396" r:id="rId10"/>
    <p:sldId id="413" r:id="rId11"/>
    <p:sldId id="414" r:id="rId12"/>
    <p:sldId id="434" r:id="rId13"/>
    <p:sldId id="424" r:id="rId14"/>
    <p:sldId id="433" r:id="rId15"/>
    <p:sldId id="415" r:id="rId16"/>
    <p:sldId id="431" r:id="rId17"/>
    <p:sldId id="416" r:id="rId18"/>
    <p:sldId id="426" r:id="rId19"/>
    <p:sldId id="425" r:id="rId20"/>
    <p:sldId id="427" r:id="rId21"/>
    <p:sldId id="428" r:id="rId22"/>
    <p:sldId id="418" r:id="rId23"/>
    <p:sldId id="432" r:id="rId24"/>
    <p:sldId id="390" r:id="rId25"/>
    <p:sldId id="362" r:id="rId26"/>
    <p:sldId id="357" r:id="rId27"/>
    <p:sldId id="391" r:id="rId28"/>
    <p:sldId id="355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20" r:id="rId37"/>
    <p:sldId id="421" r:id="rId38"/>
    <p:sldId id="422" r:id="rId39"/>
    <p:sldId id="423" r:id="rId40"/>
    <p:sldId id="405" r:id="rId41"/>
    <p:sldId id="406" r:id="rId42"/>
    <p:sldId id="392" r:id="rId43"/>
    <p:sldId id="407" r:id="rId44"/>
    <p:sldId id="408" r:id="rId45"/>
    <p:sldId id="411" r:id="rId46"/>
    <p:sldId id="409" r:id="rId47"/>
    <p:sldId id="410" r:id="rId48"/>
  </p:sldIdLst>
  <p:sldSz cx="9848850" cy="7310438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3">
          <p15:clr>
            <a:srgbClr val="A4A3A4"/>
          </p15:clr>
        </p15:guide>
        <p15:guide id="2" pos="3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1912D"/>
    <a:srgbClr val="FFFF00"/>
    <a:srgbClr val="AC1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2" d="100"/>
          <a:sy n="62" d="100"/>
        </p:scale>
        <p:origin x="1260" y="28"/>
      </p:cViewPr>
      <p:guideLst>
        <p:guide orient="horz" pos="2303"/>
        <p:guide pos="310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06" y="312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2.xml"/><Relationship Id="rId3" Type="http://schemas.openxmlformats.org/officeDocument/2006/relationships/slide" Target="slides/slide27.xml"/><Relationship Id="rId7" Type="http://schemas.openxmlformats.org/officeDocument/2006/relationships/slide" Target="slides/slide36.xml"/><Relationship Id="rId2" Type="http://schemas.openxmlformats.org/officeDocument/2006/relationships/slide" Target="slides/slide26.xml"/><Relationship Id="rId1" Type="http://schemas.openxmlformats.org/officeDocument/2006/relationships/slide" Target="slides/slide25.xml"/><Relationship Id="rId6" Type="http://schemas.openxmlformats.org/officeDocument/2006/relationships/slide" Target="slides/slide33.xml"/><Relationship Id="rId5" Type="http://schemas.openxmlformats.org/officeDocument/2006/relationships/slide" Target="slides/slide29.xml"/><Relationship Id="rId4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G:\GFTy\CBF500\Doc\Pr&#233;sentation\5ns_6GHz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G:\GFTy\CBF500\Doc\Pr&#233;sentation\50ns_1GH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6GHz – </a:t>
            </a:r>
            <a:r>
              <a:rPr lang="fr-FR" dirty="0" err="1" smtClean="0"/>
              <a:t>sweep</a:t>
            </a:r>
            <a:r>
              <a:rPr lang="fr-FR" dirty="0" smtClean="0"/>
              <a:t> at 5ns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'5ns_6GHz'!$A$1:$A$1024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'5ns_6GHz'!$B$1:$B$1024</c:f>
              <c:numCache>
                <c:formatCode>General</c:formatCode>
                <c:ptCount val="1024"/>
                <c:pt idx="0">
                  <c:v>1850.4</c:v>
                </c:pt>
                <c:pt idx="1">
                  <c:v>1850.4</c:v>
                </c:pt>
                <c:pt idx="2">
                  <c:v>1901.8</c:v>
                </c:pt>
                <c:pt idx="3">
                  <c:v>2570</c:v>
                </c:pt>
                <c:pt idx="4">
                  <c:v>3084</c:v>
                </c:pt>
                <c:pt idx="5">
                  <c:v>4420.3999000000003</c:v>
                </c:pt>
                <c:pt idx="6">
                  <c:v>7273.1000999999997</c:v>
                </c:pt>
                <c:pt idx="7">
                  <c:v>9303.4004000000004</c:v>
                </c:pt>
                <c:pt idx="8">
                  <c:v>11899.0996</c:v>
                </c:pt>
                <c:pt idx="9">
                  <c:v>14006.5</c:v>
                </c:pt>
                <c:pt idx="10">
                  <c:v>15008.799800000001</c:v>
                </c:pt>
                <c:pt idx="11">
                  <c:v>16088.200199999999</c:v>
                </c:pt>
                <c:pt idx="12">
                  <c:v>15342.9004</c:v>
                </c:pt>
                <c:pt idx="13">
                  <c:v>15959.700199999999</c:v>
                </c:pt>
                <c:pt idx="14">
                  <c:v>15445.700199999999</c:v>
                </c:pt>
                <c:pt idx="15">
                  <c:v>13055.5996</c:v>
                </c:pt>
                <c:pt idx="16">
                  <c:v>10614.0996</c:v>
                </c:pt>
                <c:pt idx="17">
                  <c:v>8403.9004000000004</c:v>
                </c:pt>
                <c:pt idx="18">
                  <c:v>6245.1000999999997</c:v>
                </c:pt>
                <c:pt idx="19">
                  <c:v>4369</c:v>
                </c:pt>
                <c:pt idx="20">
                  <c:v>3084</c:v>
                </c:pt>
                <c:pt idx="21">
                  <c:v>2518.6001000000001</c:v>
                </c:pt>
                <c:pt idx="22">
                  <c:v>1850.4</c:v>
                </c:pt>
                <c:pt idx="23">
                  <c:v>1439.2</c:v>
                </c:pt>
                <c:pt idx="24">
                  <c:v>1439.2</c:v>
                </c:pt>
                <c:pt idx="25">
                  <c:v>1002.3</c:v>
                </c:pt>
                <c:pt idx="26">
                  <c:v>822.4</c:v>
                </c:pt>
                <c:pt idx="27">
                  <c:v>693.9</c:v>
                </c:pt>
                <c:pt idx="28">
                  <c:v>771</c:v>
                </c:pt>
                <c:pt idx="29">
                  <c:v>719.6</c:v>
                </c:pt>
                <c:pt idx="30">
                  <c:v>668.2</c:v>
                </c:pt>
                <c:pt idx="31">
                  <c:v>719.6</c:v>
                </c:pt>
                <c:pt idx="32">
                  <c:v>719.6</c:v>
                </c:pt>
                <c:pt idx="33">
                  <c:v>771</c:v>
                </c:pt>
                <c:pt idx="34">
                  <c:v>1130.8</c:v>
                </c:pt>
                <c:pt idx="35">
                  <c:v>1182.2</c:v>
                </c:pt>
                <c:pt idx="36">
                  <c:v>2030.3</c:v>
                </c:pt>
                <c:pt idx="37">
                  <c:v>2441.5</c:v>
                </c:pt>
                <c:pt idx="38">
                  <c:v>3366.7</c:v>
                </c:pt>
                <c:pt idx="39">
                  <c:v>5088.6000999999997</c:v>
                </c:pt>
                <c:pt idx="40">
                  <c:v>7324.5</c:v>
                </c:pt>
                <c:pt idx="41">
                  <c:v>9611.7998000000007</c:v>
                </c:pt>
                <c:pt idx="42">
                  <c:v>11128.0996</c:v>
                </c:pt>
                <c:pt idx="43">
                  <c:v>12336</c:v>
                </c:pt>
                <c:pt idx="44">
                  <c:v>13286.9004</c:v>
                </c:pt>
                <c:pt idx="45">
                  <c:v>14186.4004</c:v>
                </c:pt>
                <c:pt idx="46">
                  <c:v>14366.299800000001</c:v>
                </c:pt>
                <c:pt idx="47">
                  <c:v>12310.299800000001</c:v>
                </c:pt>
                <c:pt idx="48">
                  <c:v>10382.799800000001</c:v>
                </c:pt>
                <c:pt idx="49">
                  <c:v>8326.7998000000007</c:v>
                </c:pt>
                <c:pt idx="50">
                  <c:v>6579.2002000000002</c:v>
                </c:pt>
                <c:pt idx="51">
                  <c:v>5576.8999000000003</c:v>
                </c:pt>
                <c:pt idx="52">
                  <c:v>4240.5</c:v>
                </c:pt>
                <c:pt idx="53">
                  <c:v>3032.6001000000001</c:v>
                </c:pt>
                <c:pt idx="54">
                  <c:v>2056</c:v>
                </c:pt>
                <c:pt idx="55">
                  <c:v>1747.6</c:v>
                </c:pt>
                <c:pt idx="56">
                  <c:v>1567.7</c:v>
                </c:pt>
                <c:pt idx="57">
                  <c:v>1285</c:v>
                </c:pt>
                <c:pt idx="58">
                  <c:v>1105.0999999999999</c:v>
                </c:pt>
                <c:pt idx="59">
                  <c:v>1259.3</c:v>
                </c:pt>
                <c:pt idx="60">
                  <c:v>1156.5</c:v>
                </c:pt>
                <c:pt idx="61">
                  <c:v>925.2</c:v>
                </c:pt>
                <c:pt idx="62">
                  <c:v>848.1</c:v>
                </c:pt>
                <c:pt idx="63">
                  <c:v>873.8</c:v>
                </c:pt>
                <c:pt idx="64">
                  <c:v>1336.4</c:v>
                </c:pt>
                <c:pt idx="65">
                  <c:v>1542</c:v>
                </c:pt>
                <c:pt idx="66">
                  <c:v>2030.3</c:v>
                </c:pt>
                <c:pt idx="67">
                  <c:v>2441.5</c:v>
                </c:pt>
                <c:pt idx="68">
                  <c:v>4060.6001000000001</c:v>
                </c:pt>
                <c:pt idx="69">
                  <c:v>6245.1000999999997</c:v>
                </c:pt>
                <c:pt idx="70">
                  <c:v>8352.5</c:v>
                </c:pt>
                <c:pt idx="71">
                  <c:v>10177.200199999999</c:v>
                </c:pt>
                <c:pt idx="72">
                  <c:v>13492.5</c:v>
                </c:pt>
                <c:pt idx="73">
                  <c:v>15420</c:v>
                </c:pt>
                <c:pt idx="74">
                  <c:v>16242.4004</c:v>
                </c:pt>
                <c:pt idx="75">
                  <c:v>16165.299800000001</c:v>
                </c:pt>
                <c:pt idx="76">
                  <c:v>14674.700199999999</c:v>
                </c:pt>
                <c:pt idx="77">
                  <c:v>12387.4004</c:v>
                </c:pt>
                <c:pt idx="78">
                  <c:v>10434.200199999999</c:v>
                </c:pt>
                <c:pt idx="79">
                  <c:v>9329.0995999999996</c:v>
                </c:pt>
                <c:pt idx="80">
                  <c:v>7324.5</c:v>
                </c:pt>
                <c:pt idx="81">
                  <c:v>5859.6000999999997</c:v>
                </c:pt>
                <c:pt idx="82">
                  <c:v>4754.5</c:v>
                </c:pt>
                <c:pt idx="83">
                  <c:v>4009.2</c:v>
                </c:pt>
                <c:pt idx="84">
                  <c:v>3289.6001000000001</c:v>
                </c:pt>
                <c:pt idx="85">
                  <c:v>2441.5</c:v>
                </c:pt>
                <c:pt idx="86">
                  <c:v>1799</c:v>
                </c:pt>
                <c:pt idx="87">
                  <c:v>1310.7</c:v>
                </c:pt>
                <c:pt idx="88">
                  <c:v>1028</c:v>
                </c:pt>
                <c:pt idx="89">
                  <c:v>925.2</c:v>
                </c:pt>
                <c:pt idx="90">
                  <c:v>668.2</c:v>
                </c:pt>
                <c:pt idx="91">
                  <c:v>591.1</c:v>
                </c:pt>
                <c:pt idx="92">
                  <c:v>668.2</c:v>
                </c:pt>
                <c:pt idx="93">
                  <c:v>719.6</c:v>
                </c:pt>
                <c:pt idx="94">
                  <c:v>411.2</c:v>
                </c:pt>
                <c:pt idx="95">
                  <c:v>488.3</c:v>
                </c:pt>
                <c:pt idx="96">
                  <c:v>591.1</c:v>
                </c:pt>
                <c:pt idx="97">
                  <c:v>771</c:v>
                </c:pt>
                <c:pt idx="98">
                  <c:v>950.9</c:v>
                </c:pt>
                <c:pt idx="99">
                  <c:v>1362.1</c:v>
                </c:pt>
                <c:pt idx="100">
                  <c:v>1953.2</c:v>
                </c:pt>
                <c:pt idx="101">
                  <c:v>2492.8998999999999</c:v>
                </c:pt>
                <c:pt idx="102">
                  <c:v>3572.3</c:v>
                </c:pt>
                <c:pt idx="103">
                  <c:v>4831.6000999999997</c:v>
                </c:pt>
                <c:pt idx="104">
                  <c:v>7067.5</c:v>
                </c:pt>
                <c:pt idx="105">
                  <c:v>9945.9004000000004</c:v>
                </c:pt>
                <c:pt idx="106">
                  <c:v>12618.700199999999</c:v>
                </c:pt>
                <c:pt idx="107">
                  <c:v>14314.9004</c:v>
                </c:pt>
                <c:pt idx="108">
                  <c:v>14828.9004</c:v>
                </c:pt>
                <c:pt idx="109">
                  <c:v>16370.9004</c:v>
                </c:pt>
                <c:pt idx="110">
                  <c:v>15188.700199999999</c:v>
                </c:pt>
                <c:pt idx="111">
                  <c:v>12978.5</c:v>
                </c:pt>
                <c:pt idx="112">
                  <c:v>11051</c:v>
                </c:pt>
                <c:pt idx="113">
                  <c:v>8866.5</c:v>
                </c:pt>
                <c:pt idx="114">
                  <c:v>6913.2997999999998</c:v>
                </c:pt>
                <c:pt idx="115">
                  <c:v>5474.1000999999997</c:v>
                </c:pt>
                <c:pt idx="116">
                  <c:v>4574.6000999999997</c:v>
                </c:pt>
                <c:pt idx="117">
                  <c:v>3443.8</c:v>
                </c:pt>
                <c:pt idx="118">
                  <c:v>2647.1001000000001</c:v>
                </c:pt>
                <c:pt idx="119">
                  <c:v>2081.6999999999998</c:v>
                </c:pt>
                <c:pt idx="120">
                  <c:v>1619.1</c:v>
                </c:pt>
                <c:pt idx="121">
                  <c:v>1105.0999999999999</c:v>
                </c:pt>
                <c:pt idx="122">
                  <c:v>925.2</c:v>
                </c:pt>
                <c:pt idx="123">
                  <c:v>899.5</c:v>
                </c:pt>
                <c:pt idx="124">
                  <c:v>745.3</c:v>
                </c:pt>
                <c:pt idx="125">
                  <c:v>719.6</c:v>
                </c:pt>
                <c:pt idx="126">
                  <c:v>873.8</c:v>
                </c:pt>
                <c:pt idx="127">
                  <c:v>668.2</c:v>
                </c:pt>
                <c:pt idx="128">
                  <c:v>693.9</c:v>
                </c:pt>
                <c:pt idx="129">
                  <c:v>822.4</c:v>
                </c:pt>
                <c:pt idx="130">
                  <c:v>1310.7</c:v>
                </c:pt>
                <c:pt idx="131">
                  <c:v>1927.5</c:v>
                </c:pt>
                <c:pt idx="132">
                  <c:v>2929.8</c:v>
                </c:pt>
                <c:pt idx="133">
                  <c:v>3418.1001000000001</c:v>
                </c:pt>
                <c:pt idx="134">
                  <c:v>4857.2997999999998</c:v>
                </c:pt>
                <c:pt idx="135">
                  <c:v>6373.6000999999997</c:v>
                </c:pt>
                <c:pt idx="136">
                  <c:v>8686.5995999999996</c:v>
                </c:pt>
                <c:pt idx="137">
                  <c:v>11667.799800000001</c:v>
                </c:pt>
                <c:pt idx="138">
                  <c:v>13800.9004</c:v>
                </c:pt>
                <c:pt idx="139">
                  <c:v>15034.5</c:v>
                </c:pt>
                <c:pt idx="140">
                  <c:v>15882.5996</c:v>
                </c:pt>
                <c:pt idx="141">
                  <c:v>16139.5996</c:v>
                </c:pt>
                <c:pt idx="142">
                  <c:v>15163</c:v>
                </c:pt>
                <c:pt idx="143">
                  <c:v>14726.0996</c:v>
                </c:pt>
                <c:pt idx="144">
                  <c:v>13132.700199999999</c:v>
                </c:pt>
                <c:pt idx="145">
                  <c:v>10691.200199999999</c:v>
                </c:pt>
                <c:pt idx="146">
                  <c:v>7812.7997999999998</c:v>
                </c:pt>
                <c:pt idx="147">
                  <c:v>5808.2002000000002</c:v>
                </c:pt>
                <c:pt idx="148">
                  <c:v>4240.5</c:v>
                </c:pt>
                <c:pt idx="149">
                  <c:v>3366.7</c:v>
                </c:pt>
                <c:pt idx="150">
                  <c:v>2647.1001000000001</c:v>
                </c:pt>
                <c:pt idx="151">
                  <c:v>1824.7</c:v>
                </c:pt>
                <c:pt idx="152">
                  <c:v>1259.3</c:v>
                </c:pt>
                <c:pt idx="153">
                  <c:v>976.6</c:v>
                </c:pt>
                <c:pt idx="154">
                  <c:v>822.4</c:v>
                </c:pt>
                <c:pt idx="155">
                  <c:v>796.7</c:v>
                </c:pt>
                <c:pt idx="156">
                  <c:v>693.9</c:v>
                </c:pt>
                <c:pt idx="157">
                  <c:v>693.9</c:v>
                </c:pt>
                <c:pt idx="158">
                  <c:v>642.5</c:v>
                </c:pt>
                <c:pt idx="159">
                  <c:v>462.6</c:v>
                </c:pt>
                <c:pt idx="160">
                  <c:v>514</c:v>
                </c:pt>
                <c:pt idx="161">
                  <c:v>616.79999999999995</c:v>
                </c:pt>
                <c:pt idx="162">
                  <c:v>616.79999999999995</c:v>
                </c:pt>
                <c:pt idx="163">
                  <c:v>719.6</c:v>
                </c:pt>
                <c:pt idx="164">
                  <c:v>745.3</c:v>
                </c:pt>
                <c:pt idx="165">
                  <c:v>771</c:v>
                </c:pt>
                <c:pt idx="166">
                  <c:v>1028</c:v>
                </c:pt>
                <c:pt idx="167">
                  <c:v>1670.5</c:v>
                </c:pt>
                <c:pt idx="168">
                  <c:v>2390.1001000000001</c:v>
                </c:pt>
                <c:pt idx="169">
                  <c:v>3469.5</c:v>
                </c:pt>
                <c:pt idx="170">
                  <c:v>5294.2002000000002</c:v>
                </c:pt>
                <c:pt idx="171">
                  <c:v>7016.1000999999997</c:v>
                </c:pt>
                <c:pt idx="172">
                  <c:v>9046.4004000000004</c:v>
                </c:pt>
                <c:pt idx="173">
                  <c:v>10973.9004</c:v>
                </c:pt>
                <c:pt idx="174">
                  <c:v>13415.4004</c:v>
                </c:pt>
                <c:pt idx="175">
                  <c:v>14880.299800000001</c:v>
                </c:pt>
                <c:pt idx="176">
                  <c:v>14906</c:v>
                </c:pt>
                <c:pt idx="177">
                  <c:v>13723.799800000001</c:v>
                </c:pt>
                <c:pt idx="178">
                  <c:v>13004.200199999999</c:v>
                </c:pt>
                <c:pt idx="179">
                  <c:v>11590.700199999999</c:v>
                </c:pt>
                <c:pt idx="180">
                  <c:v>10639.799800000001</c:v>
                </c:pt>
                <c:pt idx="181">
                  <c:v>9226.2998000000007</c:v>
                </c:pt>
                <c:pt idx="182">
                  <c:v>7735.7002000000002</c:v>
                </c:pt>
                <c:pt idx="183">
                  <c:v>6013.7997999999998</c:v>
                </c:pt>
                <c:pt idx="184">
                  <c:v>4034.8998999999999</c:v>
                </c:pt>
                <c:pt idx="185">
                  <c:v>2955.5</c:v>
                </c:pt>
                <c:pt idx="186">
                  <c:v>2518.6001000000001</c:v>
                </c:pt>
                <c:pt idx="187">
                  <c:v>1799</c:v>
                </c:pt>
                <c:pt idx="188">
                  <c:v>1387.8</c:v>
                </c:pt>
                <c:pt idx="189">
                  <c:v>1182.2</c:v>
                </c:pt>
                <c:pt idx="190">
                  <c:v>950.9</c:v>
                </c:pt>
                <c:pt idx="191">
                  <c:v>796.7</c:v>
                </c:pt>
                <c:pt idx="192">
                  <c:v>591.1</c:v>
                </c:pt>
                <c:pt idx="193">
                  <c:v>616.79999999999995</c:v>
                </c:pt>
                <c:pt idx="194">
                  <c:v>565.4</c:v>
                </c:pt>
                <c:pt idx="195">
                  <c:v>771</c:v>
                </c:pt>
                <c:pt idx="196">
                  <c:v>873.8</c:v>
                </c:pt>
                <c:pt idx="197">
                  <c:v>771</c:v>
                </c:pt>
                <c:pt idx="198">
                  <c:v>925.2</c:v>
                </c:pt>
                <c:pt idx="199">
                  <c:v>1259.3</c:v>
                </c:pt>
                <c:pt idx="200">
                  <c:v>1567.7</c:v>
                </c:pt>
                <c:pt idx="201">
                  <c:v>2364.3998999999999</c:v>
                </c:pt>
                <c:pt idx="202">
                  <c:v>3212.5</c:v>
                </c:pt>
                <c:pt idx="203">
                  <c:v>4446.1000999999997</c:v>
                </c:pt>
                <c:pt idx="204">
                  <c:v>6604.8999000000003</c:v>
                </c:pt>
                <c:pt idx="205">
                  <c:v>8583.7998000000007</c:v>
                </c:pt>
                <c:pt idx="206">
                  <c:v>10896.799800000001</c:v>
                </c:pt>
                <c:pt idx="207">
                  <c:v>14032.200199999999</c:v>
                </c:pt>
                <c:pt idx="208">
                  <c:v>15394.299800000001</c:v>
                </c:pt>
                <c:pt idx="209">
                  <c:v>16113.9004</c:v>
                </c:pt>
                <c:pt idx="210">
                  <c:v>15856.9004</c:v>
                </c:pt>
                <c:pt idx="211">
                  <c:v>15111.5996</c:v>
                </c:pt>
                <c:pt idx="212">
                  <c:v>13029.9004</c:v>
                </c:pt>
                <c:pt idx="213">
                  <c:v>10716.9004</c:v>
                </c:pt>
                <c:pt idx="214">
                  <c:v>9303.4004000000004</c:v>
                </c:pt>
                <c:pt idx="215">
                  <c:v>7530.1000999999997</c:v>
                </c:pt>
                <c:pt idx="216">
                  <c:v>5885.2997999999998</c:v>
                </c:pt>
                <c:pt idx="217">
                  <c:v>4651.7002000000002</c:v>
                </c:pt>
                <c:pt idx="218">
                  <c:v>3546.6001000000001</c:v>
                </c:pt>
                <c:pt idx="219">
                  <c:v>2621.3998999999999</c:v>
                </c:pt>
                <c:pt idx="220">
                  <c:v>2081.6999999999998</c:v>
                </c:pt>
                <c:pt idx="221">
                  <c:v>1721.9</c:v>
                </c:pt>
                <c:pt idx="222">
                  <c:v>1413.5</c:v>
                </c:pt>
                <c:pt idx="223">
                  <c:v>899.5</c:v>
                </c:pt>
                <c:pt idx="224">
                  <c:v>565.4</c:v>
                </c:pt>
                <c:pt idx="225">
                  <c:v>565.4</c:v>
                </c:pt>
                <c:pt idx="226">
                  <c:v>668.2</c:v>
                </c:pt>
                <c:pt idx="227">
                  <c:v>462.6</c:v>
                </c:pt>
                <c:pt idx="228">
                  <c:v>514</c:v>
                </c:pt>
                <c:pt idx="229">
                  <c:v>462.6</c:v>
                </c:pt>
                <c:pt idx="230">
                  <c:v>719.6</c:v>
                </c:pt>
                <c:pt idx="231">
                  <c:v>565.4</c:v>
                </c:pt>
                <c:pt idx="232">
                  <c:v>796.7</c:v>
                </c:pt>
                <c:pt idx="233">
                  <c:v>771</c:v>
                </c:pt>
                <c:pt idx="234">
                  <c:v>925.2</c:v>
                </c:pt>
                <c:pt idx="235">
                  <c:v>1336.4</c:v>
                </c:pt>
                <c:pt idx="236">
                  <c:v>1876.1</c:v>
                </c:pt>
                <c:pt idx="237">
                  <c:v>2441.5</c:v>
                </c:pt>
                <c:pt idx="238">
                  <c:v>3649.3998999999999</c:v>
                </c:pt>
                <c:pt idx="239">
                  <c:v>5217.1000999999997</c:v>
                </c:pt>
                <c:pt idx="240">
                  <c:v>7067.5</c:v>
                </c:pt>
                <c:pt idx="241">
                  <c:v>9766</c:v>
                </c:pt>
                <c:pt idx="242">
                  <c:v>12258.9004</c:v>
                </c:pt>
                <c:pt idx="243">
                  <c:v>14854.5996</c:v>
                </c:pt>
                <c:pt idx="244">
                  <c:v>15497.0996</c:v>
                </c:pt>
                <c:pt idx="245">
                  <c:v>16422.300800000001</c:v>
                </c:pt>
                <c:pt idx="246">
                  <c:v>16345.200199999999</c:v>
                </c:pt>
                <c:pt idx="247">
                  <c:v>15111.5996</c:v>
                </c:pt>
                <c:pt idx="248">
                  <c:v>12695.799800000001</c:v>
                </c:pt>
                <c:pt idx="249">
                  <c:v>10614.0996</c:v>
                </c:pt>
                <c:pt idx="250">
                  <c:v>8378.2001999999993</c:v>
                </c:pt>
                <c:pt idx="251">
                  <c:v>7196</c:v>
                </c:pt>
                <c:pt idx="252">
                  <c:v>5885.2997999999998</c:v>
                </c:pt>
                <c:pt idx="253">
                  <c:v>4163.3999000000003</c:v>
                </c:pt>
                <c:pt idx="254">
                  <c:v>3289.6001000000001</c:v>
                </c:pt>
                <c:pt idx="255">
                  <c:v>2621.3998999999999</c:v>
                </c:pt>
                <c:pt idx="256">
                  <c:v>2313</c:v>
                </c:pt>
                <c:pt idx="257">
                  <c:v>1953.2</c:v>
                </c:pt>
                <c:pt idx="258">
                  <c:v>1619.1</c:v>
                </c:pt>
                <c:pt idx="259">
                  <c:v>1002.3</c:v>
                </c:pt>
                <c:pt idx="260">
                  <c:v>1028</c:v>
                </c:pt>
                <c:pt idx="261">
                  <c:v>950.9</c:v>
                </c:pt>
                <c:pt idx="262">
                  <c:v>822.4</c:v>
                </c:pt>
                <c:pt idx="263">
                  <c:v>873.8</c:v>
                </c:pt>
                <c:pt idx="264">
                  <c:v>848.1</c:v>
                </c:pt>
                <c:pt idx="265">
                  <c:v>539.70000000000005</c:v>
                </c:pt>
                <c:pt idx="266">
                  <c:v>745.3</c:v>
                </c:pt>
                <c:pt idx="267">
                  <c:v>1079.4000000000001</c:v>
                </c:pt>
                <c:pt idx="268">
                  <c:v>1336.4</c:v>
                </c:pt>
                <c:pt idx="269">
                  <c:v>1670.5</c:v>
                </c:pt>
                <c:pt idx="270">
                  <c:v>2390.1001000000001</c:v>
                </c:pt>
                <c:pt idx="271">
                  <c:v>3932.1001000000001</c:v>
                </c:pt>
                <c:pt idx="272">
                  <c:v>5936.7002000000002</c:v>
                </c:pt>
                <c:pt idx="273">
                  <c:v>7915.6000999999997</c:v>
                </c:pt>
                <c:pt idx="274">
                  <c:v>10691.200199999999</c:v>
                </c:pt>
                <c:pt idx="275">
                  <c:v>14032.200199999999</c:v>
                </c:pt>
                <c:pt idx="276">
                  <c:v>16448</c:v>
                </c:pt>
                <c:pt idx="277">
                  <c:v>17578.800800000001</c:v>
                </c:pt>
                <c:pt idx="278">
                  <c:v>18221.300800000001</c:v>
                </c:pt>
                <c:pt idx="279">
                  <c:v>18504</c:v>
                </c:pt>
                <c:pt idx="280">
                  <c:v>17964.300800000001</c:v>
                </c:pt>
                <c:pt idx="281">
                  <c:v>16936.300800000001</c:v>
                </c:pt>
                <c:pt idx="282">
                  <c:v>15599.9004</c:v>
                </c:pt>
                <c:pt idx="283">
                  <c:v>13415.4004</c:v>
                </c:pt>
                <c:pt idx="284">
                  <c:v>11616.4004</c:v>
                </c:pt>
                <c:pt idx="285">
                  <c:v>9509</c:v>
                </c:pt>
                <c:pt idx="286">
                  <c:v>7118.8999000000003</c:v>
                </c:pt>
                <c:pt idx="287">
                  <c:v>5011.5</c:v>
                </c:pt>
                <c:pt idx="288">
                  <c:v>3572.3</c:v>
                </c:pt>
                <c:pt idx="289">
                  <c:v>2929.8</c:v>
                </c:pt>
                <c:pt idx="290">
                  <c:v>2261.6001000000001</c:v>
                </c:pt>
                <c:pt idx="291">
                  <c:v>1490.6</c:v>
                </c:pt>
                <c:pt idx="292">
                  <c:v>1182.2</c:v>
                </c:pt>
                <c:pt idx="293">
                  <c:v>1182.2</c:v>
                </c:pt>
                <c:pt idx="294">
                  <c:v>1002.3</c:v>
                </c:pt>
                <c:pt idx="295">
                  <c:v>565.4</c:v>
                </c:pt>
                <c:pt idx="296">
                  <c:v>565.4</c:v>
                </c:pt>
                <c:pt idx="297">
                  <c:v>539.70000000000005</c:v>
                </c:pt>
                <c:pt idx="298">
                  <c:v>616.79999999999995</c:v>
                </c:pt>
                <c:pt idx="299">
                  <c:v>565.4</c:v>
                </c:pt>
                <c:pt idx="300">
                  <c:v>539.70000000000005</c:v>
                </c:pt>
                <c:pt idx="301">
                  <c:v>514</c:v>
                </c:pt>
                <c:pt idx="302">
                  <c:v>539.70000000000005</c:v>
                </c:pt>
                <c:pt idx="303">
                  <c:v>719.6</c:v>
                </c:pt>
                <c:pt idx="304">
                  <c:v>693.9</c:v>
                </c:pt>
                <c:pt idx="305">
                  <c:v>976.6</c:v>
                </c:pt>
                <c:pt idx="306">
                  <c:v>1285</c:v>
                </c:pt>
                <c:pt idx="307">
                  <c:v>1799</c:v>
                </c:pt>
                <c:pt idx="308">
                  <c:v>2467.1999999999998</c:v>
                </c:pt>
                <c:pt idx="309">
                  <c:v>4086.3</c:v>
                </c:pt>
                <c:pt idx="310">
                  <c:v>5602.6000999999997</c:v>
                </c:pt>
                <c:pt idx="311">
                  <c:v>7684.2997999999998</c:v>
                </c:pt>
                <c:pt idx="312">
                  <c:v>10228.5996</c:v>
                </c:pt>
                <c:pt idx="313">
                  <c:v>13081.299800000001</c:v>
                </c:pt>
                <c:pt idx="314">
                  <c:v>15317.200199999999</c:v>
                </c:pt>
                <c:pt idx="315">
                  <c:v>16653.599600000001</c:v>
                </c:pt>
                <c:pt idx="316">
                  <c:v>17707.300800000001</c:v>
                </c:pt>
                <c:pt idx="317">
                  <c:v>16576.5</c:v>
                </c:pt>
                <c:pt idx="318">
                  <c:v>16088.200199999999</c:v>
                </c:pt>
                <c:pt idx="319">
                  <c:v>15574.200199999999</c:v>
                </c:pt>
                <c:pt idx="320">
                  <c:v>13775.200199999999</c:v>
                </c:pt>
                <c:pt idx="321">
                  <c:v>11385.0996</c:v>
                </c:pt>
                <c:pt idx="322">
                  <c:v>9714.5995999999996</c:v>
                </c:pt>
                <c:pt idx="323">
                  <c:v>7324.5</c:v>
                </c:pt>
                <c:pt idx="324">
                  <c:v>5705.3999000000003</c:v>
                </c:pt>
                <c:pt idx="325">
                  <c:v>4317.6000999999997</c:v>
                </c:pt>
                <c:pt idx="326">
                  <c:v>3161.1001000000001</c:v>
                </c:pt>
                <c:pt idx="327">
                  <c:v>2518.6001000000001</c:v>
                </c:pt>
                <c:pt idx="328">
                  <c:v>1876.1</c:v>
                </c:pt>
                <c:pt idx="329">
                  <c:v>1516.3</c:v>
                </c:pt>
                <c:pt idx="330">
                  <c:v>1182.2</c:v>
                </c:pt>
                <c:pt idx="331">
                  <c:v>1002.3</c:v>
                </c:pt>
                <c:pt idx="332">
                  <c:v>719.6</c:v>
                </c:pt>
                <c:pt idx="333">
                  <c:v>514</c:v>
                </c:pt>
                <c:pt idx="334">
                  <c:v>745.3</c:v>
                </c:pt>
                <c:pt idx="335">
                  <c:v>488.3</c:v>
                </c:pt>
                <c:pt idx="336">
                  <c:v>462.6</c:v>
                </c:pt>
                <c:pt idx="337">
                  <c:v>462.6</c:v>
                </c:pt>
                <c:pt idx="338">
                  <c:v>488.3</c:v>
                </c:pt>
                <c:pt idx="339">
                  <c:v>591.1</c:v>
                </c:pt>
                <c:pt idx="340">
                  <c:v>591.1</c:v>
                </c:pt>
                <c:pt idx="341">
                  <c:v>822.4</c:v>
                </c:pt>
                <c:pt idx="342">
                  <c:v>925.2</c:v>
                </c:pt>
                <c:pt idx="343">
                  <c:v>1233.5999999999999</c:v>
                </c:pt>
                <c:pt idx="344">
                  <c:v>1387.8</c:v>
                </c:pt>
                <c:pt idx="345">
                  <c:v>2107.3998999999999</c:v>
                </c:pt>
                <c:pt idx="346">
                  <c:v>3032.6001000000001</c:v>
                </c:pt>
                <c:pt idx="347">
                  <c:v>5422.7002000000002</c:v>
                </c:pt>
                <c:pt idx="348">
                  <c:v>8044.1000999999997</c:v>
                </c:pt>
                <c:pt idx="349">
                  <c:v>10434.200199999999</c:v>
                </c:pt>
                <c:pt idx="350">
                  <c:v>12644.4004</c:v>
                </c:pt>
                <c:pt idx="351">
                  <c:v>12901.4004</c:v>
                </c:pt>
                <c:pt idx="352">
                  <c:v>13929.4004</c:v>
                </c:pt>
                <c:pt idx="353">
                  <c:v>15394.299800000001</c:v>
                </c:pt>
                <c:pt idx="354">
                  <c:v>15317.200199999999</c:v>
                </c:pt>
                <c:pt idx="355">
                  <c:v>14109.299800000001</c:v>
                </c:pt>
                <c:pt idx="356">
                  <c:v>12798.5996</c:v>
                </c:pt>
                <c:pt idx="357">
                  <c:v>11025.299800000001</c:v>
                </c:pt>
                <c:pt idx="358">
                  <c:v>8738</c:v>
                </c:pt>
                <c:pt idx="359">
                  <c:v>7787.1000999999997</c:v>
                </c:pt>
                <c:pt idx="360">
                  <c:v>6630.6000999999997</c:v>
                </c:pt>
                <c:pt idx="361">
                  <c:v>5165.7002000000002</c:v>
                </c:pt>
                <c:pt idx="362">
                  <c:v>4189.1000999999997</c:v>
                </c:pt>
                <c:pt idx="363">
                  <c:v>2955.5</c:v>
                </c:pt>
                <c:pt idx="364">
                  <c:v>2133.1001000000001</c:v>
                </c:pt>
                <c:pt idx="365">
                  <c:v>1670.5</c:v>
                </c:pt>
                <c:pt idx="366">
                  <c:v>1387.8</c:v>
                </c:pt>
                <c:pt idx="367">
                  <c:v>1259.3</c:v>
                </c:pt>
                <c:pt idx="368">
                  <c:v>873.8</c:v>
                </c:pt>
                <c:pt idx="369">
                  <c:v>668.2</c:v>
                </c:pt>
                <c:pt idx="370">
                  <c:v>514</c:v>
                </c:pt>
                <c:pt idx="371">
                  <c:v>462.6</c:v>
                </c:pt>
                <c:pt idx="372">
                  <c:v>385.5</c:v>
                </c:pt>
                <c:pt idx="373">
                  <c:v>565.4</c:v>
                </c:pt>
                <c:pt idx="374">
                  <c:v>462.6</c:v>
                </c:pt>
                <c:pt idx="375">
                  <c:v>462.6</c:v>
                </c:pt>
                <c:pt idx="376">
                  <c:v>591.1</c:v>
                </c:pt>
                <c:pt idx="377">
                  <c:v>565.4</c:v>
                </c:pt>
                <c:pt idx="378">
                  <c:v>539.70000000000005</c:v>
                </c:pt>
                <c:pt idx="379">
                  <c:v>771</c:v>
                </c:pt>
                <c:pt idx="380">
                  <c:v>925.2</c:v>
                </c:pt>
                <c:pt idx="381">
                  <c:v>1182.2</c:v>
                </c:pt>
                <c:pt idx="382">
                  <c:v>1721.9</c:v>
                </c:pt>
                <c:pt idx="383">
                  <c:v>2827</c:v>
                </c:pt>
                <c:pt idx="384">
                  <c:v>3777.8998999999999</c:v>
                </c:pt>
                <c:pt idx="385">
                  <c:v>5525.5</c:v>
                </c:pt>
                <c:pt idx="386">
                  <c:v>8095.5</c:v>
                </c:pt>
                <c:pt idx="387">
                  <c:v>11076.700199999999</c:v>
                </c:pt>
                <c:pt idx="388">
                  <c:v>13004.200199999999</c:v>
                </c:pt>
                <c:pt idx="389">
                  <c:v>14828.9004</c:v>
                </c:pt>
                <c:pt idx="390">
                  <c:v>15934</c:v>
                </c:pt>
                <c:pt idx="391">
                  <c:v>15214.4004</c:v>
                </c:pt>
                <c:pt idx="392">
                  <c:v>14006.5</c:v>
                </c:pt>
                <c:pt idx="393">
                  <c:v>13184.0996</c:v>
                </c:pt>
                <c:pt idx="394">
                  <c:v>12156.0996</c:v>
                </c:pt>
                <c:pt idx="395">
                  <c:v>10896.799800000001</c:v>
                </c:pt>
                <c:pt idx="396">
                  <c:v>8712.2998000000007</c:v>
                </c:pt>
                <c:pt idx="397">
                  <c:v>7375.8999000000003</c:v>
                </c:pt>
                <c:pt idx="398">
                  <c:v>5833.8999000000003</c:v>
                </c:pt>
                <c:pt idx="399">
                  <c:v>4651.7002000000002</c:v>
                </c:pt>
                <c:pt idx="400">
                  <c:v>3880.7</c:v>
                </c:pt>
                <c:pt idx="401">
                  <c:v>2672.8</c:v>
                </c:pt>
                <c:pt idx="402">
                  <c:v>1978.9</c:v>
                </c:pt>
                <c:pt idx="403">
                  <c:v>1670.5</c:v>
                </c:pt>
                <c:pt idx="404">
                  <c:v>1387.8</c:v>
                </c:pt>
                <c:pt idx="405">
                  <c:v>1259.3</c:v>
                </c:pt>
                <c:pt idx="406">
                  <c:v>1079.4000000000001</c:v>
                </c:pt>
                <c:pt idx="407">
                  <c:v>719.6</c:v>
                </c:pt>
                <c:pt idx="408">
                  <c:v>616.79999999999995</c:v>
                </c:pt>
                <c:pt idx="409">
                  <c:v>514</c:v>
                </c:pt>
                <c:pt idx="410">
                  <c:v>539.70000000000005</c:v>
                </c:pt>
                <c:pt idx="411">
                  <c:v>411.2</c:v>
                </c:pt>
                <c:pt idx="412">
                  <c:v>488.3</c:v>
                </c:pt>
                <c:pt idx="413">
                  <c:v>771</c:v>
                </c:pt>
                <c:pt idx="414">
                  <c:v>771</c:v>
                </c:pt>
                <c:pt idx="415">
                  <c:v>771</c:v>
                </c:pt>
                <c:pt idx="416">
                  <c:v>873.8</c:v>
                </c:pt>
                <c:pt idx="417">
                  <c:v>1207.9000000000001</c:v>
                </c:pt>
                <c:pt idx="418">
                  <c:v>1439.2</c:v>
                </c:pt>
                <c:pt idx="419">
                  <c:v>1901.8</c:v>
                </c:pt>
                <c:pt idx="420">
                  <c:v>2955.5</c:v>
                </c:pt>
                <c:pt idx="421">
                  <c:v>4420.3999000000003</c:v>
                </c:pt>
                <c:pt idx="422">
                  <c:v>6245.1000999999997</c:v>
                </c:pt>
                <c:pt idx="423">
                  <c:v>8815.0995999999996</c:v>
                </c:pt>
                <c:pt idx="424">
                  <c:v>10999.5996</c:v>
                </c:pt>
                <c:pt idx="425">
                  <c:v>12978.5</c:v>
                </c:pt>
                <c:pt idx="426">
                  <c:v>14700.4004</c:v>
                </c:pt>
                <c:pt idx="427">
                  <c:v>15497.0996</c:v>
                </c:pt>
                <c:pt idx="428">
                  <c:v>16088.200199999999</c:v>
                </c:pt>
                <c:pt idx="429">
                  <c:v>15445.700199999999</c:v>
                </c:pt>
                <c:pt idx="430">
                  <c:v>14700.4004</c:v>
                </c:pt>
                <c:pt idx="431">
                  <c:v>13466.799800000001</c:v>
                </c:pt>
                <c:pt idx="432">
                  <c:v>11950.5</c:v>
                </c:pt>
                <c:pt idx="433">
                  <c:v>9611.7998000000007</c:v>
                </c:pt>
                <c:pt idx="434">
                  <c:v>7812.7997999999998</c:v>
                </c:pt>
                <c:pt idx="435">
                  <c:v>6399.2997999999998</c:v>
                </c:pt>
                <c:pt idx="436">
                  <c:v>5114.2997999999998</c:v>
                </c:pt>
                <c:pt idx="437">
                  <c:v>3957.8</c:v>
                </c:pt>
                <c:pt idx="438">
                  <c:v>3443.8</c:v>
                </c:pt>
                <c:pt idx="439">
                  <c:v>2724.2</c:v>
                </c:pt>
                <c:pt idx="440">
                  <c:v>1876.1</c:v>
                </c:pt>
                <c:pt idx="441">
                  <c:v>1182.2</c:v>
                </c:pt>
                <c:pt idx="442">
                  <c:v>873.8</c:v>
                </c:pt>
                <c:pt idx="443">
                  <c:v>899.5</c:v>
                </c:pt>
                <c:pt idx="444">
                  <c:v>693.9</c:v>
                </c:pt>
                <c:pt idx="445">
                  <c:v>488.3</c:v>
                </c:pt>
                <c:pt idx="446">
                  <c:v>462.6</c:v>
                </c:pt>
                <c:pt idx="447">
                  <c:v>591.1</c:v>
                </c:pt>
                <c:pt idx="448">
                  <c:v>539.70000000000005</c:v>
                </c:pt>
                <c:pt idx="449">
                  <c:v>436.9</c:v>
                </c:pt>
                <c:pt idx="450">
                  <c:v>565.4</c:v>
                </c:pt>
                <c:pt idx="451">
                  <c:v>539.70000000000005</c:v>
                </c:pt>
                <c:pt idx="452">
                  <c:v>565.4</c:v>
                </c:pt>
                <c:pt idx="453">
                  <c:v>436.9</c:v>
                </c:pt>
                <c:pt idx="454">
                  <c:v>539.70000000000005</c:v>
                </c:pt>
                <c:pt idx="455">
                  <c:v>668.2</c:v>
                </c:pt>
                <c:pt idx="456">
                  <c:v>1053.7</c:v>
                </c:pt>
                <c:pt idx="457">
                  <c:v>1259.3</c:v>
                </c:pt>
                <c:pt idx="458">
                  <c:v>1464.9</c:v>
                </c:pt>
                <c:pt idx="459">
                  <c:v>2004.6</c:v>
                </c:pt>
                <c:pt idx="460">
                  <c:v>3032.6001000000001</c:v>
                </c:pt>
                <c:pt idx="461">
                  <c:v>4189.1000999999997</c:v>
                </c:pt>
                <c:pt idx="462">
                  <c:v>4934.3999000000003</c:v>
                </c:pt>
                <c:pt idx="463">
                  <c:v>6861.8999000000003</c:v>
                </c:pt>
                <c:pt idx="464">
                  <c:v>8660.9004000000004</c:v>
                </c:pt>
                <c:pt idx="465">
                  <c:v>10228.5996</c:v>
                </c:pt>
                <c:pt idx="466">
                  <c:v>11076.700199999999</c:v>
                </c:pt>
                <c:pt idx="467">
                  <c:v>11256.5996</c:v>
                </c:pt>
                <c:pt idx="468">
                  <c:v>11976.200199999999</c:v>
                </c:pt>
                <c:pt idx="469">
                  <c:v>12156.0996</c:v>
                </c:pt>
                <c:pt idx="470">
                  <c:v>10485.5996</c:v>
                </c:pt>
                <c:pt idx="471">
                  <c:v>8995</c:v>
                </c:pt>
                <c:pt idx="472">
                  <c:v>7504.3999000000003</c:v>
                </c:pt>
                <c:pt idx="473">
                  <c:v>6553.5</c:v>
                </c:pt>
                <c:pt idx="474">
                  <c:v>5654</c:v>
                </c:pt>
                <c:pt idx="475">
                  <c:v>4574.6000999999997</c:v>
                </c:pt>
                <c:pt idx="476">
                  <c:v>3983.5</c:v>
                </c:pt>
                <c:pt idx="477">
                  <c:v>3109.7</c:v>
                </c:pt>
                <c:pt idx="478">
                  <c:v>2698.5</c:v>
                </c:pt>
                <c:pt idx="479">
                  <c:v>2133.1001000000001</c:v>
                </c:pt>
                <c:pt idx="480">
                  <c:v>1464.9</c:v>
                </c:pt>
                <c:pt idx="481">
                  <c:v>1439.2</c:v>
                </c:pt>
                <c:pt idx="482">
                  <c:v>1464.9</c:v>
                </c:pt>
                <c:pt idx="483">
                  <c:v>976.6</c:v>
                </c:pt>
                <c:pt idx="484">
                  <c:v>771</c:v>
                </c:pt>
                <c:pt idx="485">
                  <c:v>899.5</c:v>
                </c:pt>
                <c:pt idx="486">
                  <c:v>873.8</c:v>
                </c:pt>
                <c:pt idx="487">
                  <c:v>873.8</c:v>
                </c:pt>
                <c:pt idx="488">
                  <c:v>899.5</c:v>
                </c:pt>
                <c:pt idx="489">
                  <c:v>925.2</c:v>
                </c:pt>
                <c:pt idx="490">
                  <c:v>1130.8</c:v>
                </c:pt>
                <c:pt idx="491">
                  <c:v>1619.1</c:v>
                </c:pt>
                <c:pt idx="492">
                  <c:v>2107.3998999999999</c:v>
                </c:pt>
                <c:pt idx="493">
                  <c:v>2749.8998999999999</c:v>
                </c:pt>
                <c:pt idx="494">
                  <c:v>4189.1000999999997</c:v>
                </c:pt>
                <c:pt idx="495">
                  <c:v>5628.2997999999998</c:v>
                </c:pt>
                <c:pt idx="496">
                  <c:v>7735.7002000000002</c:v>
                </c:pt>
                <c:pt idx="497">
                  <c:v>10742.5996</c:v>
                </c:pt>
                <c:pt idx="498">
                  <c:v>13389.700199999999</c:v>
                </c:pt>
                <c:pt idx="499">
                  <c:v>14109.299800000001</c:v>
                </c:pt>
                <c:pt idx="500">
                  <c:v>15060.200199999999</c:v>
                </c:pt>
                <c:pt idx="501">
                  <c:v>16088.200199999999</c:v>
                </c:pt>
                <c:pt idx="502">
                  <c:v>16319.5</c:v>
                </c:pt>
                <c:pt idx="503">
                  <c:v>16268.0996</c:v>
                </c:pt>
                <c:pt idx="504">
                  <c:v>14983.0996</c:v>
                </c:pt>
                <c:pt idx="505">
                  <c:v>14237.799800000001</c:v>
                </c:pt>
                <c:pt idx="506">
                  <c:v>12978.5</c:v>
                </c:pt>
                <c:pt idx="507">
                  <c:v>10742.5996</c:v>
                </c:pt>
                <c:pt idx="508">
                  <c:v>9329.0995999999996</c:v>
                </c:pt>
                <c:pt idx="509">
                  <c:v>6784.7997999999998</c:v>
                </c:pt>
                <c:pt idx="510">
                  <c:v>5576.8999000000003</c:v>
                </c:pt>
                <c:pt idx="511">
                  <c:v>4214.7997999999998</c:v>
                </c:pt>
                <c:pt idx="512">
                  <c:v>3366.7</c:v>
                </c:pt>
                <c:pt idx="513">
                  <c:v>2595.6999999999998</c:v>
                </c:pt>
                <c:pt idx="514">
                  <c:v>1773.3</c:v>
                </c:pt>
                <c:pt idx="515">
                  <c:v>1310.7</c:v>
                </c:pt>
                <c:pt idx="516">
                  <c:v>873.8</c:v>
                </c:pt>
                <c:pt idx="517">
                  <c:v>899.5</c:v>
                </c:pt>
                <c:pt idx="518">
                  <c:v>873.8</c:v>
                </c:pt>
                <c:pt idx="519">
                  <c:v>668.2</c:v>
                </c:pt>
                <c:pt idx="520">
                  <c:v>334.1</c:v>
                </c:pt>
                <c:pt idx="521">
                  <c:v>334.1</c:v>
                </c:pt>
                <c:pt idx="522">
                  <c:v>411.2</c:v>
                </c:pt>
                <c:pt idx="523">
                  <c:v>308.39999999999998</c:v>
                </c:pt>
                <c:pt idx="524">
                  <c:v>591.1</c:v>
                </c:pt>
                <c:pt idx="525">
                  <c:v>436.9</c:v>
                </c:pt>
                <c:pt idx="526">
                  <c:v>411.2</c:v>
                </c:pt>
                <c:pt idx="527">
                  <c:v>359.8</c:v>
                </c:pt>
                <c:pt idx="528">
                  <c:v>514</c:v>
                </c:pt>
                <c:pt idx="529">
                  <c:v>539.70000000000005</c:v>
                </c:pt>
                <c:pt idx="530">
                  <c:v>822.4</c:v>
                </c:pt>
                <c:pt idx="531">
                  <c:v>899.5</c:v>
                </c:pt>
                <c:pt idx="532">
                  <c:v>1028</c:v>
                </c:pt>
                <c:pt idx="533">
                  <c:v>1670.5</c:v>
                </c:pt>
                <c:pt idx="534">
                  <c:v>2390.1001000000001</c:v>
                </c:pt>
                <c:pt idx="535">
                  <c:v>3289.6001000000001</c:v>
                </c:pt>
                <c:pt idx="536">
                  <c:v>4523.2002000000002</c:v>
                </c:pt>
                <c:pt idx="537">
                  <c:v>6939</c:v>
                </c:pt>
                <c:pt idx="538">
                  <c:v>9123.5</c:v>
                </c:pt>
                <c:pt idx="539">
                  <c:v>11128.0996</c:v>
                </c:pt>
                <c:pt idx="540">
                  <c:v>12978.5</c:v>
                </c:pt>
                <c:pt idx="541">
                  <c:v>14160.700199999999</c:v>
                </c:pt>
                <c:pt idx="542">
                  <c:v>14366.299800000001</c:v>
                </c:pt>
                <c:pt idx="543">
                  <c:v>14520.5</c:v>
                </c:pt>
                <c:pt idx="544">
                  <c:v>14263.5</c:v>
                </c:pt>
                <c:pt idx="545">
                  <c:v>14083.5996</c:v>
                </c:pt>
                <c:pt idx="546">
                  <c:v>12258.9004</c:v>
                </c:pt>
                <c:pt idx="547">
                  <c:v>10305.700199999999</c:v>
                </c:pt>
                <c:pt idx="548">
                  <c:v>9534.7001999999993</c:v>
                </c:pt>
                <c:pt idx="549">
                  <c:v>7967</c:v>
                </c:pt>
                <c:pt idx="550">
                  <c:v>6810.5</c:v>
                </c:pt>
                <c:pt idx="551">
                  <c:v>5062.8999000000003</c:v>
                </c:pt>
                <c:pt idx="552">
                  <c:v>3649.3998999999999</c:v>
                </c:pt>
                <c:pt idx="553">
                  <c:v>3032.6001000000001</c:v>
                </c:pt>
                <c:pt idx="554">
                  <c:v>2210.1999999999998</c:v>
                </c:pt>
                <c:pt idx="555">
                  <c:v>2107.3998999999999</c:v>
                </c:pt>
                <c:pt idx="556">
                  <c:v>1773.3</c:v>
                </c:pt>
                <c:pt idx="557">
                  <c:v>1182.2</c:v>
                </c:pt>
                <c:pt idx="558">
                  <c:v>719.6</c:v>
                </c:pt>
                <c:pt idx="559">
                  <c:v>668.2</c:v>
                </c:pt>
                <c:pt idx="560">
                  <c:v>899.5</c:v>
                </c:pt>
                <c:pt idx="561">
                  <c:v>848.1</c:v>
                </c:pt>
                <c:pt idx="562">
                  <c:v>693.9</c:v>
                </c:pt>
                <c:pt idx="563">
                  <c:v>796.7</c:v>
                </c:pt>
                <c:pt idx="564">
                  <c:v>822.4</c:v>
                </c:pt>
                <c:pt idx="565">
                  <c:v>1079.4000000000001</c:v>
                </c:pt>
                <c:pt idx="566">
                  <c:v>1156.5</c:v>
                </c:pt>
                <c:pt idx="567">
                  <c:v>2030.3</c:v>
                </c:pt>
                <c:pt idx="568">
                  <c:v>2261.6001000000001</c:v>
                </c:pt>
                <c:pt idx="569">
                  <c:v>3161.1001000000001</c:v>
                </c:pt>
                <c:pt idx="570">
                  <c:v>4677.3999000000003</c:v>
                </c:pt>
                <c:pt idx="571">
                  <c:v>7375.8999000000003</c:v>
                </c:pt>
                <c:pt idx="572">
                  <c:v>10382.799800000001</c:v>
                </c:pt>
                <c:pt idx="573">
                  <c:v>13878</c:v>
                </c:pt>
                <c:pt idx="574">
                  <c:v>17347.5</c:v>
                </c:pt>
                <c:pt idx="575">
                  <c:v>19120.800800000001</c:v>
                </c:pt>
                <c:pt idx="576">
                  <c:v>19814.699199999999</c:v>
                </c:pt>
                <c:pt idx="577">
                  <c:v>18761</c:v>
                </c:pt>
                <c:pt idx="578">
                  <c:v>18683.900399999999</c:v>
                </c:pt>
                <c:pt idx="579">
                  <c:v>16448</c:v>
                </c:pt>
                <c:pt idx="580">
                  <c:v>14546.200199999999</c:v>
                </c:pt>
                <c:pt idx="581">
                  <c:v>13723.799800000001</c:v>
                </c:pt>
                <c:pt idx="582">
                  <c:v>11462.200199999999</c:v>
                </c:pt>
                <c:pt idx="583">
                  <c:v>9123.5</c:v>
                </c:pt>
                <c:pt idx="584">
                  <c:v>7967</c:v>
                </c:pt>
                <c:pt idx="585">
                  <c:v>6630.6000999999997</c:v>
                </c:pt>
                <c:pt idx="586">
                  <c:v>5217.1000999999997</c:v>
                </c:pt>
                <c:pt idx="587">
                  <c:v>3983.5</c:v>
                </c:pt>
                <c:pt idx="588">
                  <c:v>3058.3</c:v>
                </c:pt>
                <c:pt idx="589">
                  <c:v>2261.6001000000001</c:v>
                </c:pt>
                <c:pt idx="590">
                  <c:v>1439.2</c:v>
                </c:pt>
                <c:pt idx="591">
                  <c:v>1207.9000000000001</c:v>
                </c:pt>
                <c:pt idx="592">
                  <c:v>873.8</c:v>
                </c:pt>
                <c:pt idx="593">
                  <c:v>1002.3</c:v>
                </c:pt>
                <c:pt idx="594">
                  <c:v>1053.7</c:v>
                </c:pt>
                <c:pt idx="595">
                  <c:v>925.2</c:v>
                </c:pt>
                <c:pt idx="596">
                  <c:v>668.2</c:v>
                </c:pt>
                <c:pt idx="597">
                  <c:v>514</c:v>
                </c:pt>
                <c:pt idx="598">
                  <c:v>282.7</c:v>
                </c:pt>
                <c:pt idx="599">
                  <c:v>282.7</c:v>
                </c:pt>
                <c:pt idx="600">
                  <c:v>436.9</c:v>
                </c:pt>
                <c:pt idx="601">
                  <c:v>462.6</c:v>
                </c:pt>
                <c:pt idx="602">
                  <c:v>436.9</c:v>
                </c:pt>
                <c:pt idx="603">
                  <c:v>591.1</c:v>
                </c:pt>
                <c:pt idx="604">
                  <c:v>616.79999999999995</c:v>
                </c:pt>
                <c:pt idx="605">
                  <c:v>1028</c:v>
                </c:pt>
                <c:pt idx="606">
                  <c:v>1130.8</c:v>
                </c:pt>
                <c:pt idx="607">
                  <c:v>1644.8</c:v>
                </c:pt>
                <c:pt idx="608">
                  <c:v>2492.8998999999999</c:v>
                </c:pt>
                <c:pt idx="609">
                  <c:v>3598</c:v>
                </c:pt>
                <c:pt idx="610">
                  <c:v>5525.5</c:v>
                </c:pt>
                <c:pt idx="611">
                  <c:v>7967</c:v>
                </c:pt>
                <c:pt idx="612">
                  <c:v>10331.4004</c:v>
                </c:pt>
                <c:pt idx="613">
                  <c:v>13518.200199999999</c:v>
                </c:pt>
                <c:pt idx="614">
                  <c:v>16807.800800000001</c:v>
                </c:pt>
                <c:pt idx="615">
                  <c:v>19249.300800000001</c:v>
                </c:pt>
                <c:pt idx="616">
                  <c:v>19686.199199999999</c:v>
                </c:pt>
                <c:pt idx="617">
                  <c:v>18324.099600000001</c:v>
                </c:pt>
                <c:pt idx="618">
                  <c:v>16191</c:v>
                </c:pt>
                <c:pt idx="619">
                  <c:v>13749.5</c:v>
                </c:pt>
                <c:pt idx="620">
                  <c:v>12670.0996</c:v>
                </c:pt>
                <c:pt idx="621">
                  <c:v>10434.200199999999</c:v>
                </c:pt>
                <c:pt idx="622">
                  <c:v>8712.2998000000007</c:v>
                </c:pt>
                <c:pt idx="623">
                  <c:v>7067.5</c:v>
                </c:pt>
                <c:pt idx="624">
                  <c:v>5088.6000999999997</c:v>
                </c:pt>
                <c:pt idx="625">
                  <c:v>4112</c:v>
                </c:pt>
                <c:pt idx="626">
                  <c:v>3546.6001000000001</c:v>
                </c:pt>
                <c:pt idx="627">
                  <c:v>2775.6001000000001</c:v>
                </c:pt>
                <c:pt idx="628">
                  <c:v>1747.6</c:v>
                </c:pt>
                <c:pt idx="629">
                  <c:v>1413.5</c:v>
                </c:pt>
                <c:pt idx="630">
                  <c:v>1362.1</c:v>
                </c:pt>
                <c:pt idx="631">
                  <c:v>1079.4000000000001</c:v>
                </c:pt>
                <c:pt idx="632">
                  <c:v>719.6</c:v>
                </c:pt>
                <c:pt idx="633">
                  <c:v>514</c:v>
                </c:pt>
                <c:pt idx="634">
                  <c:v>591.1</c:v>
                </c:pt>
                <c:pt idx="635">
                  <c:v>693.9</c:v>
                </c:pt>
                <c:pt idx="636">
                  <c:v>693.9</c:v>
                </c:pt>
                <c:pt idx="637">
                  <c:v>565.4</c:v>
                </c:pt>
                <c:pt idx="638">
                  <c:v>539.70000000000005</c:v>
                </c:pt>
                <c:pt idx="639">
                  <c:v>693.9</c:v>
                </c:pt>
                <c:pt idx="640">
                  <c:v>745.3</c:v>
                </c:pt>
                <c:pt idx="641">
                  <c:v>925.2</c:v>
                </c:pt>
                <c:pt idx="642">
                  <c:v>1413.5</c:v>
                </c:pt>
                <c:pt idx="643">
                  <c:v>1696.2</c:v>
                </c:pt>
                <c:pt idx="644">
                  <c:v>2518.6001000000001</c:v>
                </c:pt>
                <c:pt idx="645">
                  <c:v>3777.8998999999999</c:v>
                </c:pt>
                <c:pt idx="646">
                  <c:v>5217.1000999999997</c:v>
                </c:pt>
                <c:pt idx="647">
                  <c:v>7170.2997999999998</c:v>
                </c:pt>
                <c:pt idx="648">
                  <c:v>10485.5996</c:v>
                </c:pt>
                <c:pt idx="649">
                  <c:v>13749.5</c:v>
                </c:pt>
                <c:pt idx="650">
                  <c:v>16756.400399999999</c:v>
                </c:pt>
                <c:pt idx="651">
                  <c:v>18169.900399999999</c:v>
                </c:pt>
                <c:pt idx="652">
                  <c:v>18863.800800000001</c:v>
                </c:pt>
                <c:pt idx="653">
                  <c:v>18658.199199999999</c:v>
                </c:pt>
                <c:pt idx="654">
                  <c:v>18529.699199999999</c:v>
                </c:pt>
                <c:pt idx="655">
                  <c:v>17450.300800000001</c:v>
                </c:pt>
                <c:pt idx="656">
                  <c:v>15265.799800000001</c:v>
                </c:pt>
                <c:pt idx="657">
                  <c:v>12901.4004</c:v>
                </c:pt>
                <c:pt idx="658">
                  <c:v>9843.0995999999996</c:v>
                </c:pt>
                <c:pt idx="659">
                  <c:v>7735.7002000000002</c:v>
                </c:pt>
                <c:pt idx="660">
                  <c:v>6656.2997999999998</c:v>
                </c:pt>
                <c:pt idx="661">
                  <c:v>5165.7002000000002</c:v>
                </c:pt>
                <c:pt idx="662">
                  <c:v>3855</c:v>
                </c:pt>
                <c:pt idx="663">
                  <c:v>3109.7</c:v>
                </c:pt>
                <c:pt idx="664">
                  <c:v>2467.1999999999998</c:v>
                </c:pt>
                <c:pt idx="665">
                  <c:v>1927.5</c:v>
                </c:pt>
                <c:pt idx="666">
                  <c:v>1413.5</c:v>
                </c:pt>
                <c:pt idx="667">
                  <c:v>1387.8</c:v>
                </c:pt>
                <c:pt idx="668">
                  <c:v>1028</c:v>
                </c:pt>
                <c:pt idx="669">
                  <c:v>719.6</c:v>
                </c:pt>
                <c:pt idx="670">
                  <c:v>822.4</c:v>
                </c:pt>
                <c:pt idx="671">
                  <c:v>514</c:v>
                </c:pt>
                <c:pt idx="672">
                  <c:v>642.5</c:v>
                </c:pt>
                <c:pt idx="673">
                  <c:v>668.2</c:v>
                </c:pt>
                <c:pt idx="674">
                  <c:v>616.79999999999995</c:v>
                </c:pt>
                <c:pt idx="675">
                  <c:v>514</c:v>
                </c:pt>
                <c:pt idx="676">
                  <c:v>488.3</c:v>
                </c:pt>
                <c:pt idx="677">
                  <c:v>1002.3</c:v>
                </c:pt>
                <c:pt idx="678">
                  <c:v>1285</c:v>
                </c:pt>
                <c:pt idx="679">
                  <c:v>1439.2</c:v>
                </c:pt>
                <c:pt idx="680">
                  <c:v>1901.8</c:v>
                </c:pt>
                <c:pt idx="681">
                  <c:v>2492.8998999999999</c:v>
                </c:pt>
                <c:pt idx="682">
                  <c:v>3803.6001000000001</c:v>
                </c:pt>
                <c:pt idx="683">
                  <c:v>5217.1000999999997</c:v>
                </c:pt>
                <c:pt idx="684">
                  <c:v>6887.6000999999997</c:v>
                </c:pt>
                <c:pt idx="685">
                  <c:v>9586.0995999999996</c:v>
                </c:pt>
                <c:pt idx="686">
                  <c:v>12978.5</c:v>
                </c:pt>
                <c:pt idx="687">
                  <c:v>15445.700199999999</c:v>
                </c:pt>
                <c:pt idx="688">
                  <c:v>17476</c:v>
                </c:pt>
                <c:pt idx="689">
                  <c:v>18401.199199999999</c:v>
                </c:pt>
                <c:pt idx="690">
                  <c:v>17733</c:v>
                </c:pt>
                <c:pt idx="691">
                  <c:v>16191</c:v>
                </c:pt>
                <c:pt idx="692">
                  <c:v>14263.5</c:v>
                </c:pt>
                <c:pt idx="693">
                  <c:v>12567.299800000001</c:v>
                </c:pt>
                <c:pt idx="694">
                  <c:v>11102.4004</c:v>
                </c:pt>
                <c:pt idx="695">
                  <c:v>8326.7998000000007</c:v>
                </c:pt>
                <c:pt idx="696">
                  <c:v>6347.8999000000003</c:v>
                </c:pt>
                <c:pt idx="697">
                  <c:v>5294.2002000000002</c:v>
                </c:pt>
                <c:pt idx="698">
                  <c:v>4240.5</c:v>
                </c:pt>
                <c:pt idx="699">
                  <c:v>3520.8998999999999</c:v>
                </c:pt>
                <c:pt idx="700">
                  <c:v>2878.3998999999999</c:v>
                </c:pt>
                <c:pt idx="701">
                  <c:v>2338.6999999999998</c:v>
                </c:pt>
                <c:pt idx="702">
                  <c:v>1593.4</c:v>
                </c:pt>
                <c:pt idx="703">
                  <c:v>1182.2</c:v>
                </c:pt>
                <c:pt idx="704">
                  <c:v>1002.3</c:v>
                </c:pt>
                <c:pt idx="705">
                  <c:v>642.5</c:v>
                </c:pt>
                <c:pt idx="706">
                  <c:v>719.6</c:v>
                </c:pt>
                <c:pt idx="707">
                  <c:v>693.9</c:v>
                </c:pt>
                <c:pt idx="708">
                  <c:v>642.5</c:v>
                </c:pt>
                <c:pt idx="709">
                  <c:v>436.9</c:v>
                </c:pt>
                <c:pt idx="710">
                  <c:v>693.9</c:v>
                </c:pt>
                <c:pt idx="711">
                  <c:v>848.1</c:v>
                </c:pt>
                <c:pt idx="712">
                  <c:v>950.9</c:v>
                </c:pt>
                <c:pt idx="713">
                  <c:v>1285</c:v>
                </c:pt>
                <c:pt idx="714">
                  <c:v>1773.3</c:v>
                </c:pt>
                <c:pt idx="715">
                  <c:v>2467.1999999999998</c:v>
                </c:pt>
                <c:pt idx="716">
                  <c:v>3135.3998999999999</c:v>
                </c:pt>
                <c:pt idx="717">
                  <c:v>4369</c:v>
                </c:pt>
                <c:pt idx="718">
                  <c:v>6707.7002000000002</c:v>
                </c:pt>
                <c:pt idx="719">
                  <c:v>9431.9004000000004</c:v>
                </c:pt>
                <c:pt idx="720">
                  <c:v>11924.799800000001</c:v>
                </c:pt>
                <c:pt idx="721">
                  <c:v>14751.799800000001</c:v>
                </c:pt>
                <c:pt idx="722">
                  <c:v>16910.599600000001</c:v>
                </c:pt>
                <c:pt idx="723">
                  <c:v>18221.300800000001</c:v>
                </c:pt>
                <c:pt idx="724">
                  <c:v>18966.599600000001</c:v>
                </c:pt>
                <c:pt idx="725">
                  <c:v>18658.199199999999</c:v>
                </c:pt>
                <c:pt idx="726">
                  <c:v>16756.400399999999</c:v>
                </c:pt>
                <c:pt idx="727">
                  <c:v>15856.9004</c:v>
                </c:pt>
                <c:pt idx="728">
                  <c:v>14520.5</c:v>
                </c:pt>
                <c:pt idx="729">
                  <c:v>12490.200199999999</c:v>
                </c:pt>
                <c:pt idx="730">
                  <c:v>10588.4004</c:v>
                </c:pt>
                <c:pt idx="731">
                  <c:v>8275.4004000000004</c:v>
                </c:pt>
                <c:pt idx="732">
                  <c:v>6579.2002000000002</c:v>
                </c:pt>
                <c:pt idx="733">
                  <c:v>4985.7997999999998</c:v>
                </c:pt>
                <c:pt idx="734">
                  <c:v>3366.7</c:v>
                </c:pt>
                <c:pt idx="735">
                  <c:v>2647.1001000000001</c:v>
                </c:pt>
                <c:pt idx="736">
                  <c:v>2313</c:v>
                </c:pt>
                <c:pt idx="737">
                  <c:v>1901.8</c:v>
                </c:pt>
                <c:pt idx="738">
                  <c:v>1362.1</c:v>
                </c:pt>
                <c:pt idx="739">
                  <c:v>1233.5999999999999</c:v>
                </c:pt>
                <c:pt idx="740">
                  <c:v>976.6</c:v>
                </c:pt>
                <c:pt idx="741">
                  <c:v>771</c:v>
                </c:pt>
                <c:pt idx="742">
                  <c:v>693.9</c:v>
                </c:pt>
                <c:pt idx="743">
                  <c:v>514</c:v>
                </c:pt>
                <c:pt idx="744">
                  <c:v>359.8</c:v>
                </c:pt>
                <c:pt idx="745">
                  <c:v>462.6</c:v>
                </c:pt>
                <c:pt idx="746">
                  <c:v>411.2</c:v>
                </c:pt>
                <c:pt idx="747">
                  <c:v>591.1</c:v>
                </c:pt>
                <c:pt idx="748">
                  <c:v>719.6</c:v>
                </c:pt>
                <c:pt idx="749">
                  <c:v>771</c:v>
                </c:pt>
                <c:pt idx="750">
                  <c:v>822.4</c:v>
                </c:pt>
                <c:pt idx="751">
                  <c:v>1130.8</c:v>
                </c:pt>
                <c:pt idx="752">
                  <c:v>1516.3</c:v>
                </c:pt>
                <c:pt idx="753">
                  <c:v>2133.1001000000001</c:v>
                </c:pt>
                <c:pt idx="754">
                  <c:v>2724.2</c:v>
                </c:pt>
                <c:pt idx="755">
                  <c:v>4034.8998999999999</c:v>
                </c:pt>
                <c:pt idx="756">
                  <c:v>5294.2002000000002</c:v>
                </c:pt>
                <c:pt idx="757">
                  <c:v>7144.6000999999997</c:v>
                </c:pt>
                <c:pt idx="758">
                  <c:v>8403.9004000000004</c:v>
                </c:pt>
                <c:pt idx="759">
                  <c:v>9997.2998000000007</c:v>
                </c:pt>
                <c:pt idx="760">
                  <c:v>12130.4004</c:v>
                </c:pt>
                <c:pt idx="761">
                  <c:v>14263.5</c:v>
                </c:pt>
                <c:pt idx="762">
                  <c:v>14854.5996</c:v>
                </c:pt>
                <c:pt idx="763">
                  <c:v>14237.799800000001</c:v>
                </c:pt>
                <c:pt idx="764">
                  <c:v>13466.799800000001</c:v>
                </c:pt>
                <c:pt idx="765">
                  <c:v>12798.5996</c:v>
                </c:pt>
                <c:pt idx="766">
                  <c:v>11128.0996</c:v>
                </c:pt>
                <c:pt idx="767">
                  <c:v>9200.5995999999996</c:v>
                </c:pt>
                <c:pt idx="768">
                  <c:v>7401.6000999999997</c:v>
                </c:pt>
                <c:pt idx="769">
                  <c:v>5782.5</c:v>
                </c:pt>
                <c:pt idx="770">
                  <c:v>4883</c:v>
                </c:pt>
                <c:pt idx="771">
                  <c:v>3829.3</c:v>
                </c:pt>
                <c:pt idx="772">
                  <c:v>2852.7</c:v>
                </c:pt>
                <c:pt idx="773">
                  <c:v>2184.5</c:v>
                </c:pt>
                <c:pt idx="774">
                  <c:v>1670.5</c:v>
                </c:pt>
                <c:pt idx="775">
                  <c:v>1567.7</c:v>
                </c:pt>
                <c:pt idx="776">
                  <c:v>1156.5</c:v>
                </c:pt>
                <c:pt idx="777">
                  <c:v>976.6</c:v>
                </c:pt>
                <c:pt idx="778">
                  <c:v>950.9</c:v>
                </c:pt>
                <c:pt idx="779">
                  <c:v>950.9</c:v>
                </c:pt>
                <c:pt idx="780">
                  <c:v>1130.8</c:v>
                </c:pt>
                <c:pt idx="781">
                  <c:v>1028</c:v>
                </c:pt>
                <c:pt idx="782">
                  <c:v>1207.9000000000001</c:v>
                </c:pt>
                <c:pt idx="783">
                  <c:v>1490.6</c:v>
                </c:pt>
                <c:pt idx="784">
                  <c:v>1773.3</c:v>
                </c:pt>
                <c:pt idx="785">
                  <c:v>2749.8998999999999</c:v>
                </c:pt>
                <c:pt idx="786">
                  <c:v>4034.8998999999999</c:v>
                </c:pt>
                <c:pt idx="787">
                  <c:v>5037.2002000000002</c:v>
                </c:pt>
                <c:pt idx="788">
                  <c:v>6604.8999000000003</c:v>
                </c:pt>
                <c:pt idx="789">
                  <c:v>9457.5995999999996</c:v>
                </c:pt>
                <c:pt idx="790">
                  <c:v>11847.700199999999</c:v>
                </c:pt>
                <c:pt idx="791">
                  <c:v>14366.299800000001</c:v>
                </c:pt>
                <c:pt idx="792">
                  <c:v>16576.5</c:v>
                </c:pt>
                <c:pt idx="793">
                  <c:v>17758.699199999999</c:v>
                </c:pt>
                <c:pt idx="794">
                  <c:v>17553.099600000001</c:v>
                </c:pt>
                <c:pt idx="795">
                  <c:v>16910.599600000001</c:v>
                </c:pt>
                <c:pt idx="796">
                  <c:v>16936.300800000001</c:v>
                </c:pt>
                <c:pt idx="797">
                  <c:v>15163</c:v>
                </c:pt>
                <c:pt idx="798">
                  <c:v>12927.0996</c:v>
                </c:pt>
                <c:pt idx="799">
                  <c:v>11462.200199999999</c:v>
                </c:pt>
                <c:pt idx="800">
                  <c:v>9714.5995999999996</c:v>
                </c:pt>
                <c:pt idx="801">
                  <c:v>7632.8999000000003</c:v>
                </c:pt>
                <c:pt idx="802">
                  <c:v>5628.2997999999998</c:v>
                </c:pt>
                <c:pt idx="803">
                  <c:v>3983.5</c:v>
                </c:pt>
                <c:pt idx="804">
                  <c:v>2981.2</c:v>
                </c:pt>
                <c:pt idx="805">
                  <c:v>2621.3998999999999</c:v>
                </c:pt>
                <c:pt idx="806">
                  <c:v>2184.5</c:v>
                </c:pt>
                <c:pt idx="807">
                  <c:v>1644.8</c:v>
                </c:pt>
                <c:pt idx="808">
                  <c:v>1156.5</c:v>
                </c:pt>
                <c:pt idx="809">
                  <c:v>925.2</c:v>
                </c:pt>
                <c:pt idx="810">
                  <c:v>899.5</c:v>
                </c:pt>
                <c:pt idx="811">
                  <c:v>822.4</c:v>
                </c:pt>
                <c:pt idx="812">
                  <c:v>591.1</c:v>
                </c:pt>
                <c:pt idx="813">
                  <c:v>488.3</c:v>
                </c:pt>
                <c:pt idx="814">
                  <c:v>514</c:v>
                </c:pt>
                <c:pt idx="815">
                  <c:v>693.9</c:v>
                </c:pt>
                <c:pt idx="816">
                  <c:v>591.1</c:v>
                </c:pt>
                <c:pt idx="817">
                  <c:v>616.79999999999995</c:v>
                </c:pt>
                <c:pt idx="818">
                  <c:v>719.6</c:v>
                </c:pt>
                <c:pt idx="819">
                  <c:v>771</c:v>
                </c:pt>
                <c:pt idx="820">
                  <c:v>950.9</c:v>
                </c:pt>
                <c:pt idx="821">
                  <c:v>1285</c:v>
                </c:pt>
                <c:pt idx="822">
                  <c:v>2081.6999999999998</c:v>
                </c:pt>
                <c:pt idx="823">
                  <c:v>2878.3998999999999</c:v>
                </c:pt>
                <c:pt idx="824">
                  <c:v>4163.3999000000003</c:v>
                </c:pt>
                <c:pt idx="825">
                  <c:v>6039.5</c:v>
                </c:pt>
                <c:pt idx="826">
                  <c:v>8069.7997999999998</c:v>
                </c:pt>
                <c:pt idx="827">
                  <c:v>10588.4004</c:v>
                </c:pt>
                <c:pt idx="828">
                  <c:v>12721.5</c:v>
                </c:pt>
                <c:pt idx="829">
                  <c:v>14674.700199999999</c:v>
                </c:pt>
                <c:pt idx="830">
                  <c:v>15522.799800000001</c:v>
                </c:pt>
                <c:pt idx="831">
                  <c:v>15985.4004</c:v>
                </c:pt>
                <c:pt idx="832">
                  <c:v>14983.0996</c:v>
                </c:pt>
                <c:pt idx="833">
                  <c:v>13646.700199999999</c:v>
                </c:pt>
                <c:pt idx="834">
                  <c:v>12464.5</c:v>
                </c:pt>
                <c:pt idx="835">
                  <c:v>11076.700199999999</c:v>
                </c:pt>
                <c:pt idx="836">
                  <c:v>9920.2001999999993</c:v>
                </c:pt>
                <c:pt idx="837">
                  <c:v>8583.7998000000007</c:v>
                </c:pt>
                <c:pt idx="838">
                  <c:v>6527.7997999999998</c:v>
                </c:pt>
                <c:pt idx="839">
                  <c:v>5062.8999000000003</c:v>
                </c:pt>
                <c:pt idx="840">
                  <c:v>4137.7002000000002</c:v>
                </c:pt>
                <c:pt idx="841">
                  <c:v>2878.3998999999999</c:v>
                </c:pt>
                <c:pt idx="842">
                  <c:v>1953.2</c:v>
                </c:pt>
                <c:pt idx="843">
                  <c:v>1464.9</c:v>
                </c:pt>
                <c:pt idx="844">
                  <c:v>1233.5999999999999</c:v>
                </c:pt>
                <c:pt idx="845">
                  <c:v>1285</c:v>
                </c:pt>
                <c:pt idx="846">
                  <c:v>1053.7</c:v>
                </c:pt>
                <c:pt idx="847">
                  <c:v>950.9</c:v>
                </c:pt>
                <c:pt idx="848">
                  <c:v>925.2</c:v>
                </c:pt>
                <c:pt idx="849">
                  <c:v>1079.4000000000001</c:v>
                </c:pt>
                <c:pt idx="850">
                  <c:v>1028</c:v>
                </c:pt>
                <c:pt idx="851">
                  <c:v>1002.3</c:v>
                </c:pt>
                <c:pt idx="852">
                  <c:v>1079.4000000000001</c:v>
                </c:pt>
                <c:pt idx="853">
                  <c:v>1439.2</c:v>
                </c:pt>
                <c:pt idx="854">
                  <c:v>1696.2</c:v>
                </c:pt>
                <c:pt idx="855">
                  <c:v>2107.3998999999999</c:v>
                </c:pt>
                <c:pt idx="856">
                  <c:v>3058.3</c:v>
                </c:pt>
                <c:pt idx="857">
                  <c:v>4137.7002000000002</c:v>
                </c:pt>
                <c:pt idx="858">
                  <c:v>5371.2997999999998</c:v>
                </c:pt>
                <c:pt idx="859">
                  <c:v>7478.7002000000002</c:v>
                </c:pt>
                <c:pt idx="860">
                  <c:v>9354.7998000000007</c:v>
                </c:pt>
                <c:pt idx="861">
                  <c:v>11256.5996</c:v>
                </c:pt>
                <c:pt idx="862">
                  <c:v>12721.5</c:v>
                </c:pt>
                <c:pt idx="863">
                  <c:v>14032.200199999999</c:v>
                </c:pt>
                <c:pt idx="864">
                  <c:v>14623.299800000001</c:v>
                </c:pt>
                <c:pt idx="865">
                  <c:v>14160.700199999999</c:v>
                </c:pt>
                <c:pt idx="866">
                  <c:v>13004.200199999999</c:v>
                </c:pt>
                <c:pt idx="867">
                  <c:v>11256.5996</c:v>
                </c:pt>
                <c:pt idx="868">
                  <c:v>9637.5</c:v>
                </c:pt>
                <c:pt idx="869">
                  <c:v>9149.2001999999993</c:v>
                </c:pt>
                <c:pt idx="870">
                  <c:v>8301.0995999999996</c:v>
                </c:pt>
                <c:pt idx="871">
                  <c:v>6682</c:v>
                </c:pt>
                <c:pt idx="872">
                  <c:v>5165.7002000000002</c:v>
                </c:pt>
                <c:pt idx="873">
                  <c:v>3932.1001000000001</c:v>
                </c:pt>
                <c:pt idx="874">
                  <c:v>2981.2</c:v>
                </c:pt>
                <c:pt idx="875">
                  <c:v>2184.5</c:v>
                </c:pt>
                <c:pt idx="876">
                  <c:v>1644.8</c:v>
                </c:pt>
                <c:pt idx="877">
                  <c:v>1593.4</c:v>
                </c:pt>
                <c:pt idx="878">
                  <c:v>1285</c:v>
                </c:pt>
                <c:pt idx="879">
                  <c:v>950.9</c:v>
                </c:pt>
                <c:pt idx="880">
                  <c:v>976.6</c:v>
                </c:pt>
                <c:pt idx="881">
                  <c:v>1028</c:v>
                </c:pt>
                <c:pt idx="882">
                  <c:v>1259.3</c:v>
                </c:pt>
                <c:pt idx="883">
                  <c:v>1156.5</c:v>
                </c:pt>
                <c:pt idx="884">
                  <c:v>1310.7</c:v>
                </c:pt>
                <c:pt idx="885">
                  <c:v>1927.5</c:v>
                </c:pt>
                <c:pt idx="886">
                  <c:v>2518.6001000000001</c:v>
                </c:pt>
                <c:pt idx="887">
                  <c:v>3135.3998999999999</c:v>
                </c:pt>
                <c:pt idx="888">
                  <c:v>4677.3999000000003</c:v>
                </c:pt>
                <c:pt idx="889">
                  <c:v>6707.7002000000002</c:v>
                </c:pt>
                <c:pt idx="890">
                  <c:v>9097.7998000000007</c:v>
                </c:pt>
                <c:pt idx="891">
                  <c:v>11308</c:v>
                </c:pt>
                <c:pt idx="892">
                  <c:v>14057.9004</c:v>
                </c:pt>
                <c:pt idx="893">
                  <c:v>16807.800800000001</c:v>
                </c:pt>
                <c:pt idx="894">
                  <c:v>19454.900399999999</c:v>
                </c:pt>
                <c:pt idx="895">
                  <c:v>20380.099600000001</c:v>
                </c:pt>
                <c:pt idx="896">
                  <c:v>20097.400399999999</c:v>
                </c:pt>
                <c:pt idx="897">
                  <c:v>19172.199199999999</c:v>
                </c:pt>
                <c:pt idx="898">
                  <c:v>17501.699199999999</c:v>
                </c:pt>
                <c:pt idx="899">
                  <c:v>14366.299800000001</c:v>
                </c:pt>
                <c:pt idx="900">
                  <c:v>11770.5996</c:v>
                </c:pt>
                <c:pt idx="901">
                  <c:v>9791.7001999999993</c:v>
                </c:pt>
                <c:pt idx="902">
                  <c:v>7478.7002000000002</c:v>
                </c:pt>
                <c:pt idx="903">
                  <c:v>6296.5</c:v>
                </c:pt>
                <c:pt idx="904">
                  <c:v>4857.2997999999998</c:v>
                </c:pt>
                <c:pt idx="905">
                  <c:v>3700.8</c:v>
                </c:pt>
                <c:pt idx="906">
                  <c:v>3058.3</c:v>
                </c:pt>
                <c:pt idx="907">
                  <c:v>2544.3000000000002</c:v>
                </c:pt>
                <c:pt idx="908">
                  <c:v>1953.2</c:v>
                </c:pt>
                <c:pt idx="909">
                  <c:v>1439.2</c:v>
                </c:pt>
                <c:pt idx="910">
                  <c:v>1105.0999999999999</c:v>
                </c:pt>
                <c:pt idx="911">
                  <c:v>1105.0999999999999</c:v>
                </c:pt>
                <c:pt idx="912">
                  <c:v>771</c:v>
                </c:pt>
                <c:pt idx="913">
                  <c:v>668.2</c:v>
                </c:pt>
                <c:pt idx="914">
                  <c:v>668.2</c:v>
                </c:pt>
                <c:pt idx="915">
                  <c:v>668.2</c:v>
                </c:pt>
                <c:pt idx="916">
                  <c:v>899.5</c:v>
                </c:pt>
                <c:pt idx="917">
                  <c:v>1156.5</c:v>
                </c:pt>
                <c:pt idx="918">
                  <c:v>1464.9</c:v>
                </c:pt>
                <c:pt idx="919">
                  <c:v>1953.2</c:v>
                </c:pt>
                <c:pt idx="920">
                  <c:v>2415.8000000000002</c:v>
                </c:pt>
                <c:pt idx="921">
                  <c:v>3752.2</c:v>
                </c:pt>
                <c:pt idx="922">
                  <c:v>5525.5</c:v>
                </c:pt>
                <c:pt idx="923">
                  <c:v>7273.1000999999997</c:v>
                </c:pt>
                <c:pt idx="924">
                  <c:v>9431.9004000000004</c:v>
                </c:pt>
                <c:pt idx="925">
                  <c:v>12387.4004</c:v>
                </c:pt>
                <c:pt idx="926">
                  <c:v>15111.5996</c:v>
                </c:pt>
                <c:pt idx="927">
                  <c:v>17964.300800000001</c:v>
                </c:pt>
                <c:pt idx="928">
                  <c:v>18247</c:v>
                </c:pt>
                <c:pt idx="929">
                  <c:v>18298.400399999999</c:v>
                </c:pt>
                <c:pt idx="930">
                  <c:v>17655.900399999999</c:v>
                </c:pt>
                <c:pt idx="931">
                  <c:v>16499.400399999999</c:v>
                </c:pt>
                <c:pt idx="932">
                  <c:v>15111.5996</c:v>
                </c:pt>
                <c:pt idx="933">
                  <c:v>13055.5996</c:v>
                </c:pt>
                <c:pt idx="934">
                  <c:v>11282.299800000001</c:v>
                </c:pt>
                <c:pt idx="935">
                  <c:v>9174.9004000000004</c:v>
                </c:pt>
                <c:pt idx="936">
                  <c:v>7221.7002000000002</c:v>
                </c:pt>
                <c:pt idx="937">
                  <c:v>5397</c:v>
                </c:pt>
                <c:pt idx="938">
                  <c:v>4034.8998999999999</c:v>
                </c:pt>
                <c:pt idx="939">
                  <c:v>2775.6001000000001</c:v>
                </c:pt>
                <c:pt idx="940">
                  <c:v>2107.3998999999999</c:v>
                </c:pt>
                <c:pt idx="941">
                  <c:v>1876.1</c:v>
                </c:pt>
                <c:pt idx="942">
                  <c:v>1670.5</c:v>
                </c:pt>
                <c:pt idx="943">
                  <c:v>1439.2</c:v>
                </c:pt>
                <c:pt idx="944">
                  <c:v>1362.1</c:v>
                </c:pt>
                <c:pt idx="945">
                  <c:v>1053.7</c:v>
                </c:pt>
                <c:pt idx="946">
                  <c:v>822.4</c:v>
                </c:pt>
                <c:pt idx="947">
                  <c:v>925.2</c:v>
                </c:pt>
                <c:pt idx="948">
                  <c:v>1105.0999999999999</c:v>
                </c:pt>
                <c:pt idx="949">
                  <c:v>1413.5</c:v>
                </c:pt>
                <c:pt idx="950">
                  <c:v>1593.4</c:v>
                </c:pt>
                <c:pt idx="951">
                  <c:v>2133.1001000000001</c:v>
                </c:pt>
                <c:pt idx="952">
                  <c:v>3495.2</c:v>
                </c:pt>
                <c:pt idx="953">
                  <c:v>5474.1000999999997</c:v>
                </c:pt>
                <c:pt idx="954">
                  <c:v>7273.1000999999997</c:v>
                </c:pt>
                <c:pt idx="955">
                  <c:v>10048.700199999999</c:v>
                </c:pt>
                <c:pt idx="956">
                  <c:v>12233.200199999999</c:v>
                </c:pt>
                <c:pt idx="957">
                  <c:v>14006.5</c:v>
                </c:pt>
                <c:pt idx="958">
                  <c:v>15625.5996</c:v>
                </c:pt>
                <c:pt idx="959">
                  <c:v>16191</c:v>
                </c:pt>
                <c:pt idx="960">
                  <c:v>16499.400399999999</c:v>
                </c:pt>
                <c:pt idx="961">
                  <c:v>16268.0996</c:v>
                </c:pt>
                <c:pt idx="962">
                  <c:v>14828.9004</c:v>
                </c:pt>
                <c:pt idx="963">
                  <c:v>13158.4004</c:v>
                </c:pt>
                <c:pt idx="964">
                  <c:v>11719.200199999999</c:v>
                </c:pt>
                <c:pt idx="965">
                  <c:v>11051</c:v>
                </c:pt>
                <c:pt idx="966">
                  <c:v>9200.5995999999996</c:v>
                </c:pt>
                <c:pt idx="967">
                  <c:v>6810.5</c:v>
                </c:pt>
                <c:pt idx="968">
                  <c:v>5345.6000999999997</c:v>
                </c:pt>
                <c:pt idx="969">
                  <c:v>4369</c:v>
                </c:pt>
                <c:pt idx="970">
                  <c:v>3186.8</c:v>
                </c:pt>
                <c:pt idx="971">
                  <c:v>2390.1001000000001</c:v>
                </c:pt>
                <c:pt idx="972">
                  <c:v>1953.2</c:v>
                </c:pt>
                <c:pt idx="973">
                  <c:v>1387.8</c:v>
                </c:pt>
                <c:pt idx="974">
                  <c:v>1130.8</c:v>
                </c:pt>
                <c:pt idx="975">
                  <c:v>1156.5</c:v>
                </c:pt>
                <c:pt idx="976">
                  <c:v>1002.3</c:v>
                </c:pt>
                <c:pt idx="977">
                  <c:v>925.2</c:v>
                </c:pt>
                <c:pt idx="978">
                  <c:v>925.2</c:v>
                </c:pt>
                <c:pt idx="979">
                  <c:v>1490.6</c:v>
                </c:pt>
                <c:pt idx="980">
                  <c:v>2107.3998999999999</c:v>
                </c:pt>
                <c:pt idx="981">
                  <c:v>2261.6001000000001</c:v>
                </c:pt>
                <c:pt idx="982">
                  <c:v>3186.8</c:v>
                </c:pt>
                <c:pt idx="983">
                  <c:v>5088.6000999999997</c:v>
                </c:pt>
                <c:pt idx="984">
                  <c:v>6656.2997999999998</c:v>
                </c:pt>
                <c:pt idx="985">
                  <c:v>8224</c:v>
                </c:pt>
                <c:pt idx="986">
                  <c:v>11487.9004</c:v>
                </c:pt>
                <c:pt idx="987">
                  <c:v>14957.4004</c:v>
                </c:pt>
                <c:pt idx="988">
                  <c:v>17141.900399999999</c:v>
                </c:pt>
                <c:pt idx="989">
                  <c:v>18838.099600000001</c:v>
                </c:pt>
                <c:pt idx="990">
                  <c:v>19686.199199999999</c:v>
                </c:pt>
                <c:pt idx="991">
                  <c:v>19506.300800000001</c:v>
                </c:pt>
                <c:pt idx="992">
                  <c:v>17733</c:v>
                </c:pt>
                <c:pt idx="993">
                  <c:v>15265.799800000001</c:v>
                </c:pt>
                <c:pt idx="994">
                  <c:v>13158.4004</c:v>
                </c:pt>
                <c:pt idx="995">
                  <c:v>11282.299800000001</c:v>
                </c:pt>
                <c:pt idx="996">
                  <c:v>8917.9004000000004</c:v>
                </c:pt>
                <c:pt idx="997">
                  <c:v>6270.7997999999998</c:v>
                </c:pt>
                <c:pt idx="998">
                  <c:v>4908.7002000000002</c:v>
                </c:pt>
                <c:pt idx="999">
                  <c:v>4214.7997999999998</c:v>
                </c:pt>
                <c:pt idx="1000">
                  <c:v>3598</c:v>
                </c:pt>
                <c:pt idx="1001">
                  <c:v>3186.8</c:v>
                </c:pt>
                <c:pt idx="1002">
                  <c:v>2364.3998999999999</c:v>
                </c:pt>
                <c:pt idx="1003">
                  <c:v>1619.1</c:v>
                </c:pt>
                <c:pt idx="1004">
                  <c:v>1387.8</c:v>
                </c:pt>
                <c:pt idx="1005">
                  <c:v>1156.5</c:v>
                </c:pt>
                <c:pt idx="1006">
                  <c:v>950.9</c:v>
                </c:pt>
                <c:pt idx="1007">
                  <c:v>1053.7</c:v>
                </c:pt>
                <c:pt idx="1008">
                  <c:v>1130.8</c:v>
                </c:pt>
                <c:pt idx="1009">
                  <c:v>1259.3</c:v>
                </c:pt>
                <c:pt idx="1010">
                  <c:v>1593.4</c:v>
                </c:pt>
                <c:pt idx="1011">
                  <c:v>2107.3998999999999</c:v>
                </c:pt>
                <c:pt idx="1012">
                  <c:v>3392.3998999999999</c:v>
                </c:pt>
                <c:pt idx="1013">
                  <c:v>4883</c:v>
                </c:pt>
                <c:pt idx="1014">
                  <c:v>5731.1000999999997</c:v>
                </c:pt>
                <c:pt idx="1015">
                  <c:v>7838.5</c:v>
                </c:pt>
                <c:pt idx="1016">
                  <c:v>10948.200199999999</c:v>
                </c:pt>
                <c:pt idx="1017">
                  <c:v>13158.4004</c:v>
                </c:pt>
                <c:pt idx="1018">
                  <c:v>15085.9004</c:v>
                </c:pt>
                <c:pt idx="1019">
                  <c:v>17090.5</c:v>
                </c:pt>
                <c:pt idx="1020">
                  <c:v>18452.599600000001</c:v>
                </c:pt>
                <c:pt idx="1021">
                  <c:v>19532</c:v>
                </c:pt>
                <c:pt idx="1022">
                  <c:v>14983.0996</c:v>
                </c:pt>
                <c:pt idx="1023">
                  <c:v>9714.5995999999996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940128"/>
        <c:axId val="291942088"/>
      </c:scatterChart>
      <c:valAx>
        <c:axId val="291940128"/>
        <c:scaling>
          <c:orientation val="minMax"/>
          <c:max val="1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942088"/>
        <c:crosses val="autoZero"/>
        <c:crossBetween val="midCat"/>
      </c:valAx>
      <c:valAx>
        <c:axId val="29194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940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>
                <a:solidFill>
                  <a:srgbClr val="000000"/>
                </a:solidFill>
              </a:rPr>
              <a:t>1 GHz – </a:t>
            </a:r>
            <a:r>
              <a:rPr lang="fr-FR" dirty="0" err="1" smtClean="0">
                <a:solidFill>
                  <a:srgbClr val="000000"/>
                </a:solidFill>
              </a:rPr>
              <a:t>sweep</a:t>
            </a:r>
            <a:r>
              <a:rPr lang="fr-FR" dirty="0" smtClean="0">
                <a:solidFill>
                  <a:srgbClr val="000000"/>
                </a:solidFill>
              </a:rPr>
              <a:t> to 1 ns</a:t>
            </a:r>
            <a:endParaRPr lang="fr-FR" dirty="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'50ns_1GHz'!$A$1:$A$1024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'50ns_1GHz'!$B$1:$B$1024</c:f>
              <c:numCache>
                <c:formatCode>General</c:formatCode>
                <c:ptCount val="1024"/>
                <c:pt idx="0">
                  <c:v>2762.75</c:v>
                </c:pt>
                <c:pt idx="1">
                  <c:v>2505.75</c:v>
                </c:pt>
                <c:pt idx="2">
                  <c:v>2570</c:v>
                </c:pt>
                <c:pt idx="3">
                  <c:v>2634.25</c:v>
                </c:pt>
                <c:pt idx="4">
                  <c:v>2602.125</c:v>
                </c:pt>
                <c:pt idx="5">
                  <c:v>2666.375</c:v>
                </c:pt>
                <c:pt idx="6">
                  <c:v>2827</c:v>
                </c:pt>
                <c:pt idx="7">
                  <c:v>2987.625</c:v>
                </c:pt>
                <c:pt idx="8">
                  <c:v>3244.625</c:v>
                </c:pt>
                <c:pt idx="9">
                  <c:v>3919.25</c:v>
                </c:pt>
                <c:pt idx="10">
                  <c:v>4979.375</c:v>
                </c:pt>
                <c:pt idx="11">
                  <c:v>7517.25</c:v>
                </c:pt>
                <c:pt idx="12">
                  <c:v>13492.5</c:v>
                </c:pt>
                <c:pt idx="13">
                  <c:v>31900.125</c:v>
                </c:pt>
                <c:pt idx="14">
                  <c:v>39481.625</c:v>
                </c:pt>
                <c:pt idx="15">
                  <c:v>35016.25</c:v>
                </c:pt>
                <c:pt idx="16">
                  <c:v>20849.125</c:v>
                </c:pt>
                <c:pt idx="17">
                  <c:v>8738</c:v>
                </c:pt>
                <c:pt idx="18">
                  <c:v>4818.75</c:v>
                </c:pt>
                <c:pt idx="19">
                  <c:v>3662.25</c:v>
                </c:pt>
                <c:pt idx="20">
                  <c:v>3019.75</c:v>
                </c:pt>
                <c:pt idx="21">
                  <c:v>2827</c:v>
                </c:pt>
                <c:pt idx="22">
                  <c:v>2730.625</c:v>
                </c:pt>
                <c:pt idx="23">
                  <c:v>2698.5</c:v>
                </c:pt>
                <c:pt idx="24">
                  <c:v>2827</c:v>
                </c:pt>
                <c:pt idx="25">
                  <c:v>2923.375</c:v>
                </c:pt>
                <c:pt idx="26">
                  <c:v>2794.875</c:v>
                </c:pt>
                <c:pt idx="27">
                  <c:v>2827</c:v>
                </c:pt>
                <c:pt idx="28">
                  <c:v>3148.25</c:v>
                </c:pt>
                <c:pt idx="29">
                  <c:v>3341</c:v>
                </c:pt>
                <c:pt idx="30">
                  <c:v>3726.5</c:v>
                </c:pt>
                <c:pt idx="31">
                  <c:v>5011.5</c:v>
                </c:pt>
                <c:pt idx="32">
                  <c:v>7902.75</c:v>
                </c:pt>
                <c:pt idx="33">
                  <c:v>17026.25</c:v>
                </c:pt>
                <c:pt idx="34">
                  <c:v>34695</c:v>
                </c:pt>
                <c:pt idx="35">
                  <c:v>38935.5</c:v>
                </c:pt>
                <c:pt idx="36">
                  <c:v>32928.125</c:v>
                </c:pt>
                <c:pt idx="37">
                  <c:v>15355.75</c:v>
                </c:pt>
                <c:pt idx="38">
                  <c:v>6521.375</c:v>
                </c:pt>
                <c:pt idx="39">
                  <c:v>4240.5</c:v>
                </c:pt>
                <c:pt idx="40">
                  <c:v>3565.875</c:v>
                </c:pt>
                <c:pt idx="41">
                  <c:v>3116.125</c:v>
                </c:pt>
                <c:pt idx="42">
                  <c:v>2891.25</c:v>
                </c:pt>
                <c:pt idx="43">
                  <c:v>2666.375</c:v>
                </c:pt>
                <c:pt idx="44">
                  <c:v>2794.875</c:v>
                </c:pt>
                <c:pt idx="45">
                  <c:v>2955.5</c:v>
                </c:pt>
                <c:pt idx="46">
                  <c:v>3019.75</c:v>
                </c:pt>
                <c:pt idx="47">
                  <c:v>3051.875</c:v>
                </c:pt>
                <c:pt idx="48">
                  <c:v>2859.125</c:v>
                </c:pt>
                <c:pt idx="49">
                  <c:v>2859.125</c:v>
                </c:pt>
                <c:pt idx="50">
                  <c:v>3244.625</c:v>
                </c:pt>
                <c:pt idx="51">
                  <c:v>4015.625</c:v>
                </c:pt>
                <c:pt idx="52">
                  <c:v>5172.125</c:v>
                </c:pt>
                <c:pt idx="53">
                  <c:v>7999.125</c:v>
                </c:pt>
                <c:pt idx="54">
                  <c:v>22069.875</c:v>
                </c:pt>
                <c:pt idx="55">
                  <c:v>37265</c:v>
                </c:pt>
                <c:pt idx="56">
                  <c:v>40895.125</c:v>
                </c:pt>
                <c:pt idx="57">
                  <c:v>32606.875</c:v>
                </c:pt>
                <c:pt idx="58">
                  <c:v>13139.125</c:v>
                </c:pt>
                <c:pt idx="59">
                  <c:v>5943.125</c:v>
                </c:pt>
                <c:pt idx="60">
                  <c:v>4015.625</c:v>
                </c:pt>
                <c:pt idx="61">
                  <c:v>3244.625</c:v>
                </c:pt>
                <c:pt idx="62">
                  <c:v>3019.75</c:v>
                </c:pt>
                <c:pt idx="63">
                  <c:v>2762.75</c:v>
                </c:pt>
                <c:pt idx="64">
                  <c:v>2698.5</c:v>
                </c:pt>
                <c:pt idx="65">
                  <c:v>2891.25</c:v>
                </c:pt>
                <c:pt idx="66">
                  <c:v>2987.625</c:v>
                </c:pt>
                <c:pt idx="67">
                  <c:v>3051.875</c:v>
                </c:pt>
                <c:pt idx="68">
                  <c:v>2987.625</c:v>
                </c:pt>
                <c:pt idx="69">
                  <c:v>2827</c:v>
                </c:pt>
                <c:pt idx="70">
                  <c:v>2827</c:v>
                </c:pt>
                <c:pt idx="71">
                  <c:v>3276.75</c:v>
                </c:pt>
                <c:pt idx="72">
                  <c:v>3598</c:v>
                </c:pt>
                <c:pt idx="73">
                  <c:v>4401.125</c:v>
                </c:pt>
                <c:pt idx="74">
                  <c:v>6521.375</c:v>
                </c:pt>
                <c:pt idx="75">
                  <c:v>15901.875</c:v>
                </c:pt>
                <c:pt idx="76">
                  <c:v>34309.5</c:v>
                </c:pt>
                <c:pt idx="77">
                  <c:v>38967.625</c:v>
                </c:pt>
                <c:pt idx="78">
                  <c:v>32831.75</c:v>
                </c:pt>
                <c:pt idx="79">
                  <c:v>15612.75</c:v>
                </c:pt>
                <c:pt idx="80">
                  <c:v>6135.875</c:v>
                </c:pt>
                <c:pt idx="81">
                  <c:v>4015.625</c:v>
                </c:pt>
                <c:pt idx="82">
                  <c:v>3437.375</c:v>
                </c:pt>
                <c:pt idx="83">
                  <c:v>3116.125</c:v>
                </c:pt>
                <c:pt idx="84">
                  <c:v>2891.25</c:v>
                </c:pt>
                <c:pt idx="85">
                  <c:v>2698.5</c:v>
                </c:pt>
                <c:pt idx="86">
                  <c:v>2762.75</c:v>
                </c:pt>
                <c:pt idx="87">
                  <c:v>2794.875</c:v>
                </c:pt>
                <c:pt idx="88">
                  <c:v>2987.625</c:v>
                </c:pt>
                <c:pt idx="89">
                  <c:v>2891.25</c:v>
                </c:pt>
                <c:pt idx="90">
                  <c:v>2698.5</c:v>
                </c:pt>
                <c:pt idx="91">
                  <c:v>2891.25</c:v>
                </c:pt>
                <c:pt idx="92">
                  <c:v>3084</c:v>
                </c:pt>
                <c:pt idx="93">
                  <c:v>3405.25</c:v>
                </c:pt>
                <c:pt idx="94">
                  <c:v>3951.375</c:v>
                </c:pt>
                <c:pt idx="95">
                  <c:v>5589.75</c:v>
                </c:pt>
                <c:pt idx="96">
                  <c:v>14970.25</c:v>
                </c:pt>
                <c:pt idx="97">
                  <c:v>33827.625</c:v>
                </c:pt>
                <c:pt idx="98">
                  <c:v>40349</c:v>
                </c:pt>
                <c:pt idx="99">
                  <c:v>35883.625</c:v>
                </c:pt>
                <c:pt idx="100">
                  <c:v>17733</c:v>
                </c:pt>
                <c:pt idx="101">
                  <c:v>6585.625</c:v>
                </c:pt>
                <c:pt idx="102">
                  <c:v>3983.5</c:v>
                </c:pt>
                <c:pt idx="103">
                  <c:v>3244.625</c:v>
                </c:pt>
                <c:pt idx="104">
                  <c:v>2955.5</c:v>
                </c:pt>
                <c:pt idx="105">
                  <c:v>2698.5</c:v>
                </c:pt>
                <c:pt idx="106">
                  <c:v>2762.75</c:v>
                </c:pt>
                <c:pt idx="107">
                  <c:v>2730.625</c:v>
                </c:pt>
                <c:pt idx="108">
                  <c:v>2794.875</c:v>
                </c:pt>
                <c:pt idx="109">
                  <c:v>2859.125</c:v>
                </c:pt>
                <c:pt idx="110">
                  <c:v>2827</c:v>
                </c:pt>
                <c:pt idx="111">
                  <c:v>2794.875</c:v>
                </c:pt>
                <c:pt idx="112">
                  <c:v>2827</c:v>
                </c:pt>
                <c:pt idx="113">
                  <c:v>3019.75</c:v>
                </c:pt>
                <c:pt idx="114">
                  <c:v>3276.75</c:v>
                </c:pt>
                <c:pt idx="115">
                  <c:v>3694.375</c:v>
                </c:pt>
                <c:pt idx="116">
                  <c:v>4818.75</c:v>
                </c:pt>
                <c:pt idx="117">
                  <c:v>11982.625</c:v>
                </c:pt>
                <c:pt idx="118">
                  <c:v>31868</c:v>
                </c:pt>
                <c:pt idx="119">
                  <c:v>38325.125</c:v>
                </c:pt>
                <c:pt idx="120">
                  <c:v>37136.5</c:v>
                </c:pt>
                <c:pt idx="121">
                  <c:v>21812.875</c:v>
                </c:pt>
                <c:pt idx="122">
                  <c:v>7677.875</c:v>
                </c:pt>
                <c:pt idx="123">
                  <c:v>4112</c:v>
                </c:pt>
                <c:pt idx="124">
                  <c:v>3373.125</c:v>
                </c:pt>
                <c:pt idx="125">
                  <c:v>3019.75</c:v>
                </c:pt>
                <c:pt idx="126">
                  <c:v>2955.5</c:v>
                </c:pt>
                <c:pt idx="127">
                  <c:v>2923.375</c:v>
                </c:pt>
                <c:pt idx="128">
                  <c:v>2698.5</c:v>
                </c:pt>
                <c:pt idx="129">
                  <c:v>2794.875</c:v>
                </c:pt>
                <c:pt idx="130">
                  <c:v>2891.25</c:v>
                </c:pt>
                <c:pt idx="131">
                  <c:v>2955.5</c:v>
                </c:pt>
                <c:pt idx="132">
                  <c:v>2891.25</c:v>
                </c:pt>
                <c:pt idx="133">
                  <c:v>2955.5</c:v>
                </c:pt>
                <c:pt idx="134">
                  <c:v>3019.75</c:v>
                </c:pt>
                <c:pt idx="135">
                  <c:v>3116.125</c:v>
                </c:pt>
                <c:pt idx="136">
                  <c:v>3598</c:v>
                </c:pt>
                <c:pt idx="137">
                  <c:v>4786.625</c:v>
                </c:pt>
                <c:pt idx="138">
                  <c:v>13556.75</c:v>
                </c:pt>
                <c:pt idx="139">
                  <c:v>32092.875</c:v>
                </c:pt>
                <c:pt idx="140">
                  <c:v>38389.375</c:v>
                </c:pt>
                <c:pt idx="141">
                  <c:v>36494</c:v>
                </c:pt>
                <c:pt idx="142">
                  <c:v>20431.5</c:v>
                </c:pt>
                <c:pt idx="143">
                  <c:v>7067.5</c:v>
                </c:pt>
                <c:pt idx="144">
                  <c:v>4047.75</c:v>
                </c:pt>
                <c:pt idx="145">
                  <c:v>3244.625</c:v>
                </c:pt>
                <c:pt idx="146">
                  <c:v>2859.125</c:v>
                </c:pt>
                <c:pt idx="147">
                  <c:v>2634.25</c:v>
                </c:pt>
                <c:pt idx="148">
                  <c:v>2602.125</c:v>
                </c:pt>
                <c:pt idx="149">
                  <c:v>2859.125</c:v>
                </c:pt>
                <c:pt idx="150">
                  <c:v>2762.75</c:v>
                </c:pt>
                <c:pt idx="151">
                  <c:v>2987.625</c:v>
                </c:pt>
                <c:pt idx="152">
                  <c:v>2891.25</c:v>
                </c:pt>
                <c:pt idx="153">
                  <c:v>2794.875</c:v>
                </c:pt>
                <c:pt idx="154">
                  <c:v>2730.625</c:v>
                </c:pt>
                <c:pt idx="155">
                  <c:v>2794.875</c:v>
                </c:pt>
                <c:pt idx="156">
                  <c:v>3180.375</c:v>
                </c:pt>
                <c:pt idx="157">
                  <c:v>3565.875</c:v>
                </c:pt>
                <c:pt idx="158">
                  <c:v>5107.875</c:v>
                </c:pt>
                <c:pt idx="159">
                  <c:v>17733</c:v>
                </c:pt>
                <c:pt idx="160">
                  <c:v>33217.25</c:v>
                </c:pt>
                <c:pt idx="161">
                  <c:v>38582.125</c:v>
                </c:pt>
                <c:pt idx="162">
                  <c:v>36076.375</c:v>
                </c:pt>
                <c:pt idx="163">
                  <c:v>19371.375</c:v>
                </c:pt>
                <c:pt idx="164">
                  <c:v>6425</c:v>
                </c:pt>
                <c:pt idx="165">
                  <c:v>3726.5</c:v>
                </c:pt>
                <c:pt idx="166">
                  <c:v>3180.375</c:v>
                </c:pt>
                <c:pt idx="167">
                  <c:v>2794.875</c:v>
                </c:pt>
                <c:pt idx="168">
                  <c:v>2762.75</c:v>
                </c:pt>
                <c:pt idx="169">
                  <c:v>2666.375</c:v>
                </c:pt>
                <c:pt idx="170">
                  <c:v>2698.5</c:v>
                </c:pt>
                <c:pt idx="171">
                  <c:v>2827</c:v>
                </c:pt>
                <c:pt idx="172">
                  <c:v>2955.5</c:v>
                </c:pt>
                <c:pt idx="173">
                  <c:v>2859.125</c:v>
                </c:pt>
                <c:pt idx="174">
                  <c:v>2762.75</c:v>
                </c:pt>
                <c:pt idx="175">
                  <c:v>2762.75</c:v>
                </c:pt>
                <c:pt idx="176">
                  <c:v>2794.875</c:v>
                </c:pt>
                <c:pt idx="177">
                  <c:v>3019.75</c:v>
                </c:pt>
                <c:pt idx="178">
                  <c:v>3533.75</c:v>
                </c:pt>
                <c:pt idx="179">
                  <c:v>6457.125</c:v>
                </c:pt>
                <c:pt idx="180">
                  <c:v>21716.5</c:v>
                </c:pt>
                <c:pt idx="181">
                  <c:v>35080.5</c:v>
                </c:pt>
                <c:pt idx="182">
                  <c:v>39288.875</c:v>
                </c:pt>
                <c:pt idx="183">
                  <c:v>35048.375</c:v>
                </c:pt>
                <c:pt idx="184">
                  <c:v>17090.5</c:v>
                </c:pt>
                <c:pt idx="185">
                  <c:v>5846.75</c:v>
                </c:pt>
                <c:pt idx="186">
                  <c:v>3469.5</c:v>
                </c:pt>
                <c:pt idx="187">
                  <c:v>2987.625</c:v>
                </c:pt>
                <c:pt idx="188">
                  <c:v>2891.25</c:v>
                </c:pt>
                <c:pt idx="189">
                  <c:v>2794.875</c:v>
                </c:pt>
                <c:pt idx="190">
                  <c:v>2602.125</c:v>
                </c:pt>
                <c:pt idx="191">
                  <c:v>2666.375</c:v>
                </c:pt>
                <c:pt idx="192">
                  <c:v>2987.625</c:v>
                </c:pt>
                <c:pt idx="193">
                  <c:v>3019.75</c:v>
                </c:pt>
                <c:pt idx="194">
                  <c:v>2923.375</c:v>
                </c:pt>
                <c:pt idx="195">
                  <c:v>2827</c:v>
                </c:pt>
                <c:pt idx="196">
                  <c:v>2827</c:v>
                </c:pt>
                <c:pt idx="197">
                  <c:v>2859.125</c:v>
                </c:pt>
                <c:pt idx="198">
                  <c:v>3116.125</c:v>
                </c:pt>
                <c:pt idx="199">
                  <c:v>3565.875</c:v>
                </c:pt>
                <c:pt idx="200">
                  <c:v>7003.25</c:v>
                </c:pt>
                <c:pt idx="201">
                  <c:v>22583.875</c:v>
                </c:pt>
                <c:pt idx="202">
                  <c:v>34984.125</c:v>
                </c:pt>
                <c:pt idx="203">
                  <c:v>39481.625</c:v>
                </c:pt>
                <c:pt idx="204">
                  <c:v>35144.75</c:v>
                </c:pt>
                <c:pt idx="205">
                  <c:v>18214.875</c:v>
                </c:pt>
                <c:pt idx="206">
                  <c:v>6007.375</c:v>
                </c:pt>
                <c:pt idx="207">
                  <c:v>3469.5</c:v>
                </c:pt>
                <c:pt idx="208">
                  <c:v>3148.25</c:v>
                </c:pt>
                <c:pt idx="209">
                  <c:v>3019.75</c:v>
                </c:pt>
                <c:pt idx="210">
                  <c:v>2859.125</c:v>
                </c:pt>
                <c:pt idx="211">
                  <c:v>2634.25</c:v>
                </c:pt>
                <c:pt idx="212">
                  <c:v>2762.75</c:v>
                </c:pt>
                <c:pt idx="213">
                  <c:v>2827</c:v>
                </c:pt>
                <c:pt idx="214">
                  <c:v>3051.875</c:v>
                </c:pt>
                <c:pt idx="215">
                  <c:v>2891.25</c:v>
                </c:pt>
                <c:pt idx="216">
                  <c:v>2634.25</c:v>
                </c:pt>
                <c:pt idx="217">
                  <c:v>2762.75</c:v>
                </c:pt>
                <c:pt idx="218">
                  <c:v>2955.5</c:v>
                </c:pt>
                <c:pt idx="219">
                  <c:v>3084</c:v>
                </c:pt>
                <c:pt idx="220">
                  <c:v>3501.625</c:v>
                </c:pt>
                <c:pt idx="221">
                  <c:v>6746.25</c:v>
                </c:pt>
                <c:pt idx="222">
                  <c:v>21523.75</c:v>
                </c:pt>
                <c:pt idx="223">
                  <c:v>33345.75</c:v>
                </c:pt>
                <c:pt idx="224">
                  <c:v>38903.375</c:v>
                </c:pt>
                <c:pt idx="225">
                  <c:v>37072.25</c:v>
                </c:pt>
                <c:pt idx="226">
                  <c:v>25635.75</c:v>
                </c:pt>
                <c:pt idx="227">
                  <c:v>7742.125</c:v>
                </c:pt>
                <c:pt idx="228">
                  <c:v>3983.5</c:v>
                </c:pt>
                <c:pt idx="229">
                  <c:v>3244.625</c:v>
                </c:pt>
                <c:pt idx="230">
                  <c:v>2859.125</c:v>
                </c:pt>
                <c:pt idx="231">
                  <c:v>2859.125</c:v>
                </c:pt>
                <c:pt idx="232">
                  <c:v>2794.875</c:v>
                </c:pt>
                <c:pt idx="233">
                  <c:v>2827</c:v>
                </c:pt>
                <c:pt idx="234">
                  <c:v>2923.375</c:v>
                </c:pt>
                <c:pt idx="235">
                  <c:v>2859.125</c:v>
                </c:pt>
                <c:pt idx="236">
                  <c:v>2859.125</c:v>
                </c:pt>
                <c:pt idx="237">
                  <c:v>2730.625</c:v>
                </c:pt>
                <c:pt idx="238">
                  <c:v>2762.75</c:v>
                </c:pt>
                <c:pt idx="239">
                  <c:v>2923.375</c:v>
                </c:pt>
                <c:pt idx="240">
                  <c:v>2987.625</c:v>
                </c:pt>
                <c:pt idx="241">
                  <c:v>3116.125</c:v>
                </c:pt>
                <c:pt idx="242">
                  <c:v>4818.75</c:v>
                </c:pt>
                <c:pt idx="243">
                  <c:v>15130.875</c:v>
                </c:pt>
                <c:pt idx="244">
                  <c:v>28366.375</c:v>
                </c:pt>
                <c:pt idx="245">
                  <c:v>35980</c:v>
                </c:pt>
                <c:pt idx="246">
                  <c:v>37586.25</c:v>
                </c:pt>
                <c:pt idx="247">
                  <c:v>31611</c:v>
                </c:pt>
                <c:pt idx="248">
                  <c:v>10280</c:v>
                </c:pt>
                <c:pt idx="249">
                  <c:v>4015.625</c:v>
                </c:pt>
                <c:pt idx="250">
                  <c:v>3084</c:v>
                </c:pt>
                <c:pt idx="251">
                  <c:v>2955.5</c:v>
                </c:pt>
                <c:pt idx="252">
                  <c:v>2794.875</c:v>
                </c:pt>
                <c:pt idx="253">
                  <c:v>2794.875</c:v>
                </c:pt>
                <c:pt idx="254">
                  <c:v>2827</c:v>
                </c:pt>
                <c:pt idx="255">
                  <c:v>2794.875</c:v>
                </c:pt>
                <c:pt idx="256">
                  <c:v>3051.875</c:v>
                </c:pt>
                <c:pt idx="257">
                  <c:v>2987.625</c:v>
                </c:pt>
                <c:pt idx="258">
                  <c:v>2794.875</c:v>
                </c:pt>
                <c:pt idx="259">
                  <c:v>2891.25</c:v>
                </c:pt>
                <c:pt idx="260">
                  <c:v>2987.625</c:v>
                </c:pt>
                <c:pt idx="261">
                  <c:v>3180.375</c:v>
                </c:pt>
                <c:pt idx="262">
                  <c:v>3373.125</c:v>
                </c:pt>
                <c:pt idx="263">
                  <c:v>5750.375</c:v>
                </c:pt>
                <c:pt idx="264">
                  <c:v>17443.875</c:v>
                </c:pt>
                <c:pt idx="265">
                  <c:v>29105.25</c:v>
                </c:pt>
                <c:pt idx="266">
                  <c:v>35980</c:v>
                </c:pt>
                <c:pt idx="267">
                  <c:v>38100.25</c:v>
                </c:pt>
                <c:pt idx="268">
                  <c:v>32928.125</c:v>
                </c:pt>
                <c:pt idx="269">
                  <c:v>12239.625</c:v>
                </c:pt>
                <c:pt idx="270">
                  <c:v>4497.5</c:v>
                </c:pt>
                <c:pt idx="271">
                  <c:v>3212.5</c:v>
                </c:pt>
                <c:pt idx="272">
                  <c:v>2923.375</c:v>
                </c:pt>
                <c:pt idx="273">
                  <c:v>2859.125</c:v>
                </c:pt>
                <c:pt idx="274">
                  <c:v>2955.5</c:v>
                </c:pt>
                <c:pt idx="275">
                  <c:v>2923.375</c:v>
                </c:pt>
                <c:pt idx="276">
                  <c:v>2827</c:v>
                </c:pt>
                <c:pt idx="277">
                  <c:v>2891.25</c:v>
                </c:pt>
                <c:pt idx="278">
                  <c:v>3148.25</c:v>
                </c:pt>
                <c:pt idx="279">
                  <c:v>2987.625</c:v>
                </c:pt>
                <c:pt idx="280">
                  <c:v>2859.125</c:v>
                </c:pt>
                <c:pt idx="281">
                  <c:v>2955.5</c:v>
                </c:pt>
                <c:pt idx="282">
                  <c:v>3116.125</c:v>
                </c:pt>
                <c:pt idx="283">
                  <c:v>3308.875</c:v>
                </c:pt>
                <c:pt idx="284">
                  <c:v>6489.25</c:v>
                </c:pt>
                <c:pt idx="285">
                  <c:v>18407.625</c:v>
                </c:pt>
                <c:pt idx="286">
                  <c:v>28976.75</c:v>
                </c:pt>
                <c:pt idx="287">
                  <c:v>35080.5</c:v>
                </c:pt>
                <c:pt idx="288">
                  <c:v>37297.125</c:v>
                </c:pt>
                <c:pt idx="289">
                  <c:v>32510.5</c:v>
                </c:pt>
                <c:pt idx="290">
                  <c:v>12368.125</c:v>
                </c:pt>
                <c:pt idx="291">
                  <c:v>4369</c:v>
                </c:pt>
                <c:pt idx="292">
                  <c:v>3212.5</c:v>
                </c:pt>
                <c:pt idx="293">
                  <c:v>2859.125</c:v>
                </c:pt>
                <c:pt idx="294">
                  <c:v>2730.625</c:v>
                </c:pt>
                <c:pt idx="295">
                  <c:v>2730.625</c:v>
                </c:pt>
                <c:pt idx="296">
                  <c:v>2762.75</c:v>
                </c:pt>
                <c:pt idx="297">
                  <c:v>2859.125</c:v>
                </c:pt>
                <c:pt idx="298">
                  <c:v>2987.625</c:v>
                </c:pt>
                <c:pt idx="299">
                  <c:v>2955.5</c:v>
                </c:pt>
                <c:pt idx="300">
                  <c:v>2794.875</c:v>
                </c:pt>
                <c:pt idx="301">
                  <c:v>2762.75</c:v>
                </c:pt>
                <c:pt idx="302">
                  <c:v>2923.375</c:v>
                </c:pt>
                <c:pt idx="303">
                  <c:v>3180.375</c:v>
                </c:pt>
                <c:pt idx="304">
                  <c:v>3565.875</c:v>
                </c:pt>
                <c:pt idx="305">
                  <c:v>7420.875</c:v>
                </c:pt>
                <c:pt idx="306">
                  <c:v>19660.5</c:v>
                </c:pt>
                <c:pt idx="307">
                  <c:v>29490.75</c:v>
                </c:pt>
                <c:pt idx="308">
                  <c:v>34502.25</c:v>
                </c:pt>
                <c:pt idx="309">
                  <c:v>37297.125</c:v>
                </c:pt>
                <c:pt idx="310">
                  <c:v>31514.625</c:v>
                </c:pt>
                <c:pt idx="311">
                  <c:v>11436.5</c:v>
                </c:pt>
                <c:pt idx="312">
                  <c:v>4336.875</c:v>
                </c:pt>
                <c:pt idx="313">
                  <c:v>3244.625</c:v>
                </c:pt>
                <c:pt idx="314">
                  <c:v>2955.5</c:v>
                </c:pt>
                <c:pt idx="315">
                  <c:v>2827</c:v>
                </c:pt>
                <c:pt idx="316">
                  <c:v>2859.125</c:v>
                </c:pt>
                <c:pt idx="317">
                  <c:v>2859.125</c:v>
                </c:pt>
                <c:pt idx="318">
                  <c:v>2923.375</c:v>
                </c:pt>
                <c:pt idx="319">
                  <c:v>3276.75</c:v>
                </c:pt>
                <c:pt idx="320">
                  <c:v>3084</c:v>
                </c:pt>
                <c:pt idx="321">
                  <c:v>2891.25</c:v>
                </c:pt>
                <c:pt idx="322">
                  <c:v>2923.375</c:v>
                </c:pt>
                <c:pt idx="323">
                  <c:v>3019.75</c:v>
                </c:pt>
                <c:pt idx="324">
                  <c:v>3116.125</c:v>
                </c:pt>
                <c:pt idx="325">
                  <c:v>3726.5</c:v>
                </c:pt>
                <c:pt idx="326">
                  <c:v>8673.75</c:v>
                </c:pt>
                <c:pt idx="327">
                  <c:v>20367.25</c:v>
                </c:pt>
                <c:pt idx="328">
                  <c:v>30583</c:v>
                </c:pt>
                <c:pt idx="329">
                  <c:v>35883.625</c:v>
                </c:pt>
                <c:pt idx="330">
                  <c:v>38260.875</c:v>
                </c:pt>
                <c:pt idx="331">
                  <c:v>32317.75</c:v>
                </c:pt>
                <c:pt idx="332">
                  <c:v>12560.875</c:v>
                </c:pt>
                <c:pt idx="333">
                  <c:v>4369</c:v>
                </c:pt>
                <c:pt idx="334">
                  <c:v>3180.375</c:v>
                </c:pt>
                <c:pt idx="335">
                  <c:v>3019.75</c:v>
                </c:pt>
                <c:pt idx="336">
                  <c:v>2859.125</c:v>
                </c:pt>
                <c:pt idx="337">
                  <c:v>2955.5</c:v>
                </c:pt>
                <c:pt idx="338">
                  <c:v>2827</c:v>
                </c:pt>
                <c:pt idx="339">
                  <c:v>2859.125</c:v>
                </c:pt>
                <c:pt idx="340">
                  <c:v>2987.625</c:v>
                </c:pt>
                <c:pt idx="341">
                  <c:v>3051.875</c:v>
                </c:pt>
                <c:pt idx="342">
                  <c:v>3084</c:v>
                </c:pt>
                <c:pt idx="343">
                  <c:v>2923.375</c:v>
                </c:pt>
                <c:pt idx="344">
                  <c:v>2891.25</c:v>
                </c:pt>
                <c:pt idx="345">
                  <c:v>3019.75</c:v>
                </c:pt>
                <c:pt idx="346">
                  <c:v>3341</c:v>
                </c:pt>
                <c:pt idx="347">
                  <c:v>6457.125</c:v>
                </c:pt>
                <c:pt idx="348">
                  <c:v>16672.875</c:v>
                </c:pt>
                <c:pt idx="349">
                  <c:v>27884.5</c:v>
                </c:pt>
                <c:pt idx="350">
                  <c:v>34116.75</c:v>
                </c:pt>
                <c:pt idx="351">
                  <c:v>37329.25</c:v>
                </c:pt>
                <c:pt idx="352">
                  <c:v>34373.75</c:v>
                </c:pt>
                <c:pt idx="353">
                  <c:v>15869.75</c:v>
                </c:pt>
                <c:pt idx="354">
                  <c:v>4818.75</c:v>
                </c:pt>
                <c:pt idx="355">
                  <c:v>3276.75</c:v>
                </c:pt>
                <c:pt idx="356">
                  <c:v>3084</c:v>
                </c:pt>
                <c:pt idx="357">
                  <c:v>2955.5</c:v>
                </c:pt>
                <c:pt idx="358">
                  <c:v>2891.25</c:v>
                </c:pt>
                <c:pt idx="359">
                  <c:v>2859.125</c:v>
                </c:pt>
                <c:pt idx="360">
                  <c:v>3019.75</c:v>
                </c:pt>
                <c:pt idx="361">
                  <c:v>3084</c:v>
                </c:pt>
                <c:pt idx="362">
                  <c:v>3084</c:v>
                </c:pt>
                <c:pt idx="363">
                  <c:v>2827</c:v>
                </c:pt>
                <c:pt idx="364">
                  <c:v>2762.75</c:v>
                </c:pt>
                <c:pt idx="365">
                  <c:v>2891.25</c:v>
                </c:pt>
                <c:pt idx="366">
                  <c:v>3084</c:v>
                </c:pt>
                <c:pt idx="367">
                  <c:v>3469.5</c:v>
                </c:pt>
                <c:pt idx="368">
                  <c:v>7356.625</c:v>
                </c:pt>
                <c:pt idx="369">
                  <c:v>17990</c:v>
                </c:pt>
                <c:pt idx="370">
                  <c:v>27980.875</c:v>
                </c:pt>
                <c:pt idx="371">
                  <c:v>33827.625</c:v>
                </c:pt>
                <c:pt idx="372">
                  <c:v>37168.625</c:v>
                </c:pt>
                <c:pt idx="373">
                  <c:v>35209</c:v>
                </c:pt>
                <c:pt idx="374">
                  <c:v>24832.625</c:v>
                </c:pt>
                <c:pt idx="375">
                  <c:v>6810.5</c:v>
                </c:pt>
                <c:pt idx="376">
                  <c:v>3662.25</c:v>
                </c:pt>
                <c:pt idx="377">
                  <c:v>3212.5</c:v>
                </c:pt>
                <c:pt idx="378">
                  <c:v>2987.625</c:v>
                </c:pt>
                <c:pt idx="379">
                  <c:v>2666.375</c:v>
                </c:pt>
                <c:pt idx="380">
                  <c:v>2570</c:v>
                </c:pt>
                <c:pt idx="381">
                  <c:v>2698.5</c:v>
                </c:pt>
                <c:pt idx="382">
                  <c:v>3019.75</c:v>
                </c:pt>
                <c:pt idx="383">
                  <c:v>3212.5</c:v>
                </c:pt>
                <c:pt idx="384">
                  <c:v>2987.625</c:v>
                </c:pt>
                <c:pt idx="385">
                  <c:v>2859.125</c:v>
                </c:pt>
                <c:pt idx="386">
                  <c:v>2891.25</c:v>
                </c:pt>
                <c:pt idx="387">
                  <c:v>2955.5</c:v>
                </c:pt>
                <c:pt idx="388">
                  <c:v>3212.5</c:v>
                </c:pt>
                <c:pt idx="389">
                  <c:v>5943.125</c:v>
                </c:pt>
                <c:pt idx="390">
                  <c:v>14970.25</c:v>
                </c:pt>
                <c:pt idx="391">
                  <c:v>24961.125</c:v>
                </c:pt>
                <c:pt idx="392">
                  <c:v>31578.875</c:v>
                </c:pt>
                <c:pt idx="393">
                  <c:v>36429.75</c:v>
                </c:pt>
                <c:pt idx="394">
                  <c:v>35498.125</c:v>
                </c:pt>
                <c:pt idx="395">
                  <c:v>28430.625</c:v>
                </c:pt>
                <c:pt idx="396">
                  <c:v>8127.625</c:v>
                </c:pt>
                <c:pt idx="397">
                  <c:v>3598</c:v>
                </c:pt>
                <c:pt idx="398">
                  <c:v>3051.875</c:v>
                </c:pt>
                <c:pt idx="399">
                  <c:v>2987.625</c:v>
                </c:pt>
                <c:pt idx="400">
                  <c:v>2859.125</c:v>
                </c:pt>
                <c:pt idx="401">
                  <c:v>2794.875</c:v>
                </c:pt>
                <c:pt idx="402">
                  <c:v>2891.25</c:v>
                </c:pt>
                <c:pt idx="403">
                  <c:v>3051.875</c:v>
                </c:pt>
                <c:pt idx="404">
                  <c:v>3084</c:v>
                </c:pt>
                <c:pt idx="405">
                  <c:v>3051.875</c:v>
                </c:pt>
                <c:pt idx="406">
                  <c:v>3019.75</c:v>
                </c:pt>
                <c:pt idx="407">
                  <c:v>2923.375</c:v>
                </c:pt>
                <c:pt idx="408">
                  <c:v>3051.875</c:v>
                </c:pt>
                <c:pt idx="409">
                  <c:v>3180.375</c:v>
                </c:pt>
                <c:pt idx="410">
                  <c:v>5621.875</c:v>
                </c:pt>
                <c:pt idx="411">
                  <c:v>14584.75</c:v>
                </c:pt>
                <c:pt idx="412">
                  <c:v>25571.5</c:v>
                </c:pt>
                <c:pt idx="413">
                  <c:v>31514.625</c:v>
                </c:pt>
                <c:pt idx="414">
                  <c:v>36365.5</c:v>
                </c:pt>
                <c:pt idx="415">
                  <c:v>35562.375</c:v>
                </c:pt>
                <c:pt idx="416">
                  <c:v>27948.75</c:v>
                </c:pt>
                <c:pt idx="417">
                  <c:v>8063.375</c:v>
                </c:pt>
                <c:pt idx="418">
                  <c:v>3694.375</c:v>
                </c:pt>
                <c:pt idx="419">
                  <c:v>2955.5</c:v>
                </c:pt>
                <c:pt idx="420">
                  <c:v>2987.625</c:v>
                </c:pt>
                <c:pt idx="421">
                  <c:v>2955.5</c:v>
                </c:pt>
                <c:pt idx="422">
                  <c:v>2859.125</c:v>
                </c:pt>
                <c:pt idx="423">
                  <c:v>2891.25</c:v>
                </c:pt>
                <c:pt idx="424">
                  <c:v>3116.125</c:v>
                </c:pt>
                <c:pt idx="425">
                  <c:v>3212.5</c:v>
                </c:pt>
                <c:pt idx="426">
                  <c:v>2955.5</c:v>
                </c:pt>
                <c:pt idx="427">
                  <c:v>2923.375</c:v>
                </c:pt>
                <c:pt idx="428">
                  <c:v>3019.75</c:v>
                </c:pt>
                <c:pt idx="429">
                  <c:v>3051.875</c:v>
                </c:pt>
                <c:pt idx="430">
                  <c:v>3565.875</c:v>
                </c:pt>
                <c:pt idx="431">
                  <c:v>8127.625</c:v>
                </c:pt>
                <c:pt idx="432">
                  <c:v>18247</c:v>
                </c:pt>
                <c:pt idx="433">
                  <c:v>26952.875</c:v>
                </c:pt>
                <c:pt idx="434">
                  <c:v>32253.5</c:v>
                </c:pt>
                <c:pt idx="435">
                  <c:v>36012.125</c:v>
                </c:pt>
                <c:pt idx="436">
                  <c:v>34823.5</c:v>
                </c:pt>
                <c:pt idx="437">
                  <c:v>25700</c:v>
                </c:pt>
                <c:pt idx="438">
                  <c:v>6842.625</c:v>
                </c:pt>
                <c:pt idx="439">
                  <c:v>3469.5</c:v>
                </c:pt>
                <c:pt idx="440">
                  <c:v>3084</c:v>
                </c:pt>
                <c:pt idx="441">
                  <c:v>2955.5</c:v>
                </c:pt>
                <c:pt idx="442">
                  <c:v>2923.375</c:v>
                </c:pt>
                <c:pt idx="443">
                  <c:v>2891.25</c:v>
                </c:pt>
                <c:pt idx="444">
                  <c:v>2955.5</c:v>
                </c:pt>
                <c:pt idx="445">
                  <c:v>3180.375</c:v>
                </c:pt>
                <c:pt idx="446">
                  <c:v>3180.375</c:v>
                </c:pt>
                <c:pt idx="447">
                  <c:v>2987.625</c:v>
                </c:pt>
                <c:pt idx="448">
                  <c:v>2987.625</c:v>
                </c:pt>
                <c:pt idx="449">
                  <c:v>2987.625</c:v>
                </c:pt>
                <c:pt idx="450">
                  <c:v>3116.125</c:v>
                </c:pt>
                <c:pt idx="451">
                  <c:v>4465.375</c:v>
                </c:pt>
                <c:pt idx="452">
                  <c:v>11532.875</c:v>
                </c:pt>
                <c:pt idx="453">
                  <c:v>22744.5</c:v>
                </c:pt>
                <c:pt idx="454">
                  <c:v>29298</c:v>
                </c:pt>
                <c:pt idx="455">
                  <c:v>34438</c:v>
                </c:pt>
                <c:pt idx="456">
                  <c:v>36558.25</c:v>
                </c:pt>
                <c:pt idx="457">
                  <c:v>34823.5</c:v>
                </c:pt>
                <c:pt idx="458">
                  <c:v>24190.125</c:v>
                </c:pt>
                <c:pt idx="459">
                  <c:v>6264.375</c:v>
                </c:pt>
                <c:pt idx="460">
                  <c:v>3533.75</c:v>
                </c:pt>
                <c:pt idx="461">
                  <c:v>3341</c:v>
                </c:pt>
                <c:pt idx="462">
                  <c:v>3019.75</c:v>
                </c:pt>
                <c:pt idx="463">
                  <c:v>2987.625</c:v>
                </c:pt>
                <c:pt idx="464">
                  <c:v>2794.875</c:v>
                </c:pt>
                <c:pt idx="465">
                  <c:v>2987.625</c:v>
                </c:pt>
                <c:pt idx="466">
                  <c:v>3180.375</c:v>
                </c:pt>
                <c:pt idx="467">
                  <c:v>3051.875</c:v>
                </c:pt>
                <c:pt idx="468">
                  <c:v>2923.375</c:v>
                </c:pt>
                <c:pt idx="469">
                  <c:v>2955.5</c:v>
                </c:pt>
                <c:pt idx="470">
                  <c:v>2987.625</c:v>
                </c:pt>
                <c:pt idx="471">
                  <c:v>3276.75</c:v>
                </c:pt>
                <c:pt idx="472">
                  <c:v>5300.625</c:v>
                </c:pt>
                <c:pt idx="473">
                  <c:v>12785.75</c:v>
                </c:pt>
                <c:pt idx="474">
                  <c:v>23258.5</c:v>
                </c:pt>
                <c:pt idx="475">
                  <c:v>29265.875</c:v>
                </c:pt>
                <c:pt idx="476">
                  <c:v>33634.875</c:v>
                </c:pt>
                <c:pt idx="477">
                  <c:v>35498.125</c:v>
                </c:pt>
                <c:pt idx="478">
                  <c:v>33634.875</c:v>
                </c:pt>
                <c:pt idx="479">
                  <c:v>20592.125</c:v>
                </c:pt>
                <c:pt idx="480">
                  <c:v>5589.75</c:v>
                </c:pt>
                <c:pt idx="481">
                  <c:v>3341</c:v>
                </c:pt>
                <c:pt idx="482">
                  <c:v>3212.5</c:v>
                </c:pt>
                <c:pt idx="483">
                  <c:v>3051.875</c:v>
                </c:pt>
                <c:pt idx="484">
                  <c:v>2827</c:v>
                </c:pt>
                <c:pt idx="485">
                  <c:v>2730.625</c:v>
                </c:pt>
                <c:pt idx="486">
                  <c:v>2923.375</c:v>
                </c:pt>
                <c:pt idx="487">
                  <c:v>3212.5</c:v>
                </c:pt>
                <c:pt idx="488">
                  <c:v>3051.875</c:v>
                </c:pt>
                <c:pt idx="489">
                  <c:v>2987.625</c:v>
                </c:pt>
                <c:pt idx="490">
                  <c:v>3019.75</c:v>
                </c:pt>
                <c:pt idx="491">
                  <c:v>2987.625</c:v>
                </c:pt>
                <c:pt idx="492">
                  <c:v>3116.125</c:v>
                </c:pt>
                <c:pt idx="493">
                  <c:v>5332.75</c:v>
                </c:pt>
                <c:pt idx="494">
                  <c:v>13685.25</c:v>
                </c:pt>
                <c:pt idx="495">
                  <c:v>24061.625</c:v>
                </c:pt>
                <c:pt idx="496">
                  <c:v>29298</c:v>
                </c:pt>
                <c:pt idx="497">
                  <c:v>33699.125</c:v>
                </c:pt>
                <c:pt idx="498">
                  <c:v>34791.375</c:v>
                </c:pt>
                <c:pt idx="499">
                  <c:v>33056.625</c:v>
                </c:pt>
                <c:pt idx="500">
                  <c:v>21202.5</c:v>
                </c:pt>
                <c:pt idx="501">
                  <c:v>5718.25</c:v>
                </c:pt>
                <c:pt idx="502">
                  <c:v>3373.125</c:v>
                </c:pt>
                <c:pt idx="503">
                  <c:v>3116.125</c:v>
                </c:pt>
                <c:pt idx="504">
                  <c:v>3019.75</c:v>
                </c:pt>
                <c:pt idx="505">
                  <c:v>3084</c:v>
                </c:pt>
                <c:pt idx="506">
                  <c:v>3116.125</c:v>
                </c:pt>
                <c:pt idx="507">
                  <c:v>3084</c:v>
                </c:pt>
                <c:pt idx="508">
                  <c:v>3116.125</c:v>
                </c:pt>
                <c:pt idx="509">
                  <c:v>3180.375</c:v>
                </c:pt>
                <c:pt idx="510">
                  <c:v>3051.875</c:v>
                </c:pt>
                <c:pt idx="511">
                  <c:v>2955.5</c:v>
                </c:pt>
                <c:pt idx="512">
                  <c:v>3116.125</c:v>
                </c:pt>
                <c:pt idx="513">
                  <c:v>3501.625</c:v>
                </c:pt>
                <c:pt idx="514">
                  <c:v>6296.5</c:v>
                </c:pt>
                <c:pt idx="515">
                  <c:v>14938.125</c:v>
                </c:pt>
                <c:pt idx="516">
                  <c:v>25057.5</c:v>
                </c:pt>
                <c:pt idx="517">
                  <c:v>30647.25</c:v>
                </c:pt>
                <c:pt idx="518">
                  <c:v>34148.875</c:v>
                </c:pt>
                <c:pt idx="519">
                  <c:v>34952</c:v>
                </c:pt>
                <c:pt idx="520">
                  <c:v>33088.75</c:v>
                </c:pt>
                <c:pt idx="521">
                  <c:v>21202.5</c:v>
                </c:pt>
                <c:pt idx="522">
                  <c:v>5654</c:v>
                </c:pt>
                <c:pt idx="523">
                  <c:v>3437.375</c:v>
                </c:pt>
                <c:pt idx="524">
                  <c:v>3180.375</c:v>
                </c:pt>
                <c:pt idx="525">
                  <c:v>3019.75</c:v>
                </c:pt>
                <c:pt idx="526">
                  <c:v>2955.5</c:v>
                </c:pt>
                <c:pt idx="527">
                  <c:v>2987.625</c:v>
                </c:pt>
                <c:pt idx="528">
                  <c:v>2955.5</c:v>
                </c:pt>
                <c:pt idx="529">
                  <c:v>3276.75</c:v>
                </c:pt>
                <c:pt idx="530">
                  <c:v>3373.125</c:v>
                </c:pt>
                <c:pt idx="531">
                  <c:v>3180.375</c:v>
                </c:pt>
                <c:pt idx="532">
                  <c:v>2987.625</c:v>
                </c:pt>
                <c:pt idx="533">
                  <c:v>2987.625</c:v>
                </c:pt>
                <c:pt idx="534">
                  <c:v>3308.875</c:v>
                </c:pt>
                <c:pt idx="535">
                  <c:v>6039.5</c:v>
                </c:pt>
                <c:pt idx="536">
                  <c:v>14135</c:v>
                </c:pt>
                <c:pt idx="537">
                  <c:v>23772.5</c:v>
                </c:pt>
                <c:pt idx="538">
                  <c:v>31354</c:v>
                </c:pt>
                <c:pt idx="539">
                  <c:v>34116.75</c:v>
                </c:pt>
                <c:pt idx="540">
                  <c:v>35530.25</c:v>
                </c:pt>
                <c:pt idx="541">
                  <c:v>34470.125</c:v>
                </c:pt>
                <c:pt idx="542">
                  <c:v>21074</c:v>
                </c:pt>
                <c:pt idx="543">
                  <c:v>5878.875</c:v>
                </c:pt>
                <c:pt idx="544">
                  <c:v>3405.25</c:v>
                </c:pt>
                <c:pt idx="545">
                  <c:v>3084</c:v>
                </c:pt>
                <c:pt idx="546">
                  <c:v>3019.75</c:v>
                </c:pt>
                <c:pt idx="547">
                  <c:v>2987.625</c:v>
                </c:pt>
                <c:pt idx="548">
                  <c:v>2955.5</c:v>
                </c:pt>
                <c:pt idx="549">
                  <c:v>3051.875</c:v>
                </c:pt>
                <c:pt idx="550">
                  <c:v>3308.875</c:v>
                </c:pt>
                <c:pt idx="551">
                  <c:v>3373.125</c:v>
                </c:pt>
                <c:pt idx="552">
                  <c:v>3276.75</c:v>
                </c:pt>
                <c:pt idx="553">
                  <c:v>3148.25</c:v>
                </c:pt>
                <c:pt idx="554">
                  <c:v>3212.5</c:v>
                </c:pt>
                <c:pt idx="555">
                  <c:v>3598</c:v>
                </c:pt>
                <c:pt idx="556">
                  <c:v>6360.75</c:v>
                </c:pt>
                <c:pt idx="557">
                  <c:v>15034.5</c:v>
                </c:pt>
                <c:pt idx="558">
                  <c:v>24896.875</c:v>
                </c:pt>
                <c:pt idx="559">
                  <c:v>31225.5</c:v>
                </c:pt>
                <c:pt idx="560">
                  <c:v>34277.375</c:v>
                </c:pt>
                <c:pt idx="561">
                  <c:v>35337.5</c:v>
                </c:pt>
                <c:pt idx="562">
                  <c:v>32349.875</c:v>
                </c:pt>
                <c:pt idx="563">
                  <c:v>17604.5</c:v>
                </c:pt>
                <c:pt idx="564">
                  <c:v>5140</c:v>
                </c:pt>
                <c:pt idx="565">
                  <c:v>3469.5</c:v>
                </c:pt>
                <c:pt idx="566">
                  <c:v>3244.625</c:v>
                </c:pt>
                <c:pt idx="567">
                  <c:v>3019.75</c:v>
                </c:pt>
                <c:pt idx="568">
                  <c:v>2987.625</c:v>
                </c:pt>
                <c:pt idx="569">
                  <c:v>2987.625</c:v>
                </c:pt>
                <c:pt idx="570">
                  <c:v>3051.875</c:v>
                </c:pt>
                <c:pt idx="571">
                  <c:v>3308.875</c:v>
                </c:pt>
                <c:pt idx="572">
                  <c:v>3341</c:v>
                </c:pt>
                <c:pt idx="573">
                  <c:v>3180.375</c:v>
                </c:pt>
                <c:pt idx="574">
                  <c:v>2987.625</c:v>
                </c:pt>
                <c:pt idx="575">
                  <c:v>3244.625</c:v>
                </c:pt>
                <c:pt idx="576">
                  <c:v>3887.125</c:v>
                </c:pt>
                <c:pt idx="577">
                  <c:v>8673.75</c:v>
                </c:pt>
                <c:pt idx="578">
                  <c:v>18857.375</c:v>
                </c:pt>
                <c:pt idx="579">
                  <c:v>27659.625</c:v>
                </c:pt>
                <c:pt idx="580">
                  <c:v>31643.125</c:v>
                </c:pt>
                <c:pt idx="581">
                  <c:v>34952</c:v>
                </c:pt>
                <c:pt idx="582">
                  <c:v>35819.375</c:v>
                </c:pt>
                <c:pt idx="583">
                  <c:v>31546.75</c:v>
                </c:pt>
                <c:pt idx="584">
                  <c:v>13813.75</c:v>
                </c:pt>
                <c:pt idx="585">
                  <c:v>4465.375</c:v>
                </c:pt>
                <c:pt idx="586">
                  <c:v>3469.5</c:v>
                </c:pt>
                <c:pt idx="587">
                  <c:v>3373.125</c:v>
                </c:pt>
                <c:pt idx="588">
                  <c:v>3084</c:v>
                </c:pt>
                <c:pt idx="589">
                  <c:v>3019.75</c:v>
                </c:pt>
                <c:pt idx="590">
                  <c:v>2923.375</c:v>
                </c:pt>
                <c:pt idx="591">
                  <c:v>3148.25</c:v>
                </c:pt>
                <c:pt idx="592">
                  <c:v>3341</c:v>
                </c:pt>
                <c:pt idx="593">
                  <c:v>3084</c:v>
                </c:pt>
                <c:pt idx="594">
                  <c:v>3019.75</c:v>
                </c:pt>
                <c:pt idx="595">
                  <c:v>3019.75</c:v>
                </c:pt>
                <c:pt idx="596">
                  <c:v>3244.625</c:v>
                </c:pt>
                <c:pt idx="597">
                  <c:v>4369</c:v>
                </c:pt>
                <c:pt idx="598">
                  <c:v>10633.375</c:v>
                </c:pt>
                <c:pt idx="599">
                  <c:v>21234.625</c:v>
                </c:pt>
                <c:pt idx="600">
                  <c:v>28719.75</c:v>
                </c:pt>
                <c:pt idx="601">
                  <c:v>32735.375</c:v>
                </c:pt>
                <c:pt idx="602">
                  <c:v>35048.375</c:v>
                </c:pt>
                <c:pt idx="603">
                  <c:v>35530.25</c:v>
                </c:pt>
                <c:pt idx="604">
                  <c:v>27820.25</c:v>
                </c:pt>
                <c:pt idx="605">
                  <c:v>8095.5</c:v>
                </c:pt>
                <c:pt idx="606">
                  <c:v>3726.5</c:v>
                </c:pt>
                <c:pt idx="607">
                  <c:v>3244.625</c:v>
                </c:pt>
                <c:pt idx="608">
                  <c:v>3084</c:v>
                </c:pt>
                <c:pt idx="609">
                  <c:v>3244.625</c:v>
                </c:pt>
                <c:pt idx="610">
                  <c:v>3116.125</c:v>
                </c:pt>
                <c:pt idx="611">
                  <c:v>3341</c:v>
                </c:pt>
                <c:pt idx="612">
                  <c:v>3598</c:v>
                </c:pt>
                <c:pt idx="613">
                  <c:v>3565.875</c:v>
                </c:pt>
                <c:pt idx="614">
                  <c:v>3244.625</c:v>
                </c:pt>
                <c:pt idx="615">
                  <c:v>3116.125</c:v>
                </c:pt>
                <c:pt idx="616">
                  <c:v>3116.125</c:v>
                </c:pt>
                <c:pt idx="617">
                  <c:v>3501.625</c:v>
                </c:pt>
                <c:pt idx="618">
                  <c:v>6906.875</c:v>
                </c:pt>
                <c:pt idx="619">
                  <c:v>15934</c:v>
                </c:pt>
                <c:pt idx="620">
                  <c:v>25828.5</c:v>
                </c:pt>
                <c:pt idx="621">
                  <c:v>30229.625</c:v>
                </c:pt>
                <c:pt idx="622">
                  <c:v>34148.875</c:v>
                </c:pt>
                <c:pt idx="623">
                  <c:v>36269.125</c:v>
                </c:pt>
                <c:pt idx="624">
                  <c:v>33699.125</c:v>
                </c:pt>
                <c:pt idx="625">
                  <c:v>21041.875</c:v>
                </c:pt>
                <c:pt idx="626">
                  <c:v>5846.75</c:v>
                </c:pt>
                <c:pt idx="627">
                  <c:v>3533.75</c:v>
                </c:pt>
                <c:pt idx="628">
                  <c:v>3180.375</c:v>
                </c:pt>
                <c:pt idx="629">
                  <c:v>2955.5</c:v>
                </c:pt>
                <c:pt idx="630">
                  <c:v>2987.625</c:v>
                </c:pt>
                <c:pt idx="631">
                  <c:v>3084</c:v>
                </c:pt>
                <c:pt idx="632">
                  <c:v>3308.875</c:v>
                </c:pt>
                <c:pt idx="633">
                  <c:v>3469.5</c:v>
                </c:pt>
                <c:pt idx="634">
                  <c:v>3373.125</c:v>
                </c:pt>
                <c:pt idx="635">
                  <c:v>3276.75</c:v>
                </c:pt>
                <c:pt idx="636">
                  <c:v>3244.625</c:v>
                </c:pt>
                <c:pt idx="637">
                  <c:v>3308.875</c:v>
                </c:pt>
                <c:pt idx="638">
                  <c:v>4144.125</c:v>
                </c:pt>
                <c:pt idx="639">
                  <c:v>10312.125</c:v>
                </c:pt>
                <c:pt idx="640">
                  <c:v>20881.25</c:v>
                </c:pt>
                <c:pt idx="641">
                  <c:v>28109.375</c:v>
                </c:pt>
                <c:pt idx="642">
                  <c:v>32735.375</c:v>
                </c:pt>
                <c:pt idx="643">
                  <c:v>36012.125</c:v>
                </c:pt>
                <c:pt idx="644">
                  <c:v>36622.5</c:v>
                </c:pt>
                <c:pt idx="645">
                  <c:v>30069</c:v>
                </c:pt>
                <c:pt idx="646">
                  <c:v>9509</c:v>
                </c:pt>
                <c:pt idx="647">
                  <c:v>3822.875</c:v>
                </c:pt>
                <c:pt idx="648">
                  <c:v>3276.75</c:v>
                </c:pt>
                <c:pt idx="649">
                  <c:v>3276.75</c:v>
                </c:pt>
                <c:pt idx="650">
                  <c:v>3148.25</c:v>
                </c:pt>
                <c:pt idx="651">
                  <c:v>3148.25</c:v>
                </c:pt>
                <c:pt idx="652">
                  <c:v>3180.375</c:v>
                </c:pt>
                <c:pt idx="653">
                  <c:v>3405.25</c:v>
                </c:pt>
                <c:pt idx="654">
                  <c:v>3501.625</c:v>
                </c:pt>
                <c:pt idx="655">
                  <c:v>3276.75</c:v>
                </c:pt>
                <c:pt idx="656">
                  <c:v>3180.375</c:v>
                </c:pt>
                <c:pt idx="657">
                  <c:v>3212.5</c:v>
                </c:pt>
                <c:pt idx="658">
                  <c:v>3501.625</c:v>
                </c:pt>
                <c:pt idx="659">
                  <c:v>6264.375</c:v>
                </c:pt>
                <c:pt idx="660">
                  <c:v>15837.625</c:v>
                </c:pt>
                <c:pt idx="661">
                  <c:v>25957</c:v>
                </c:pt>
                <c:pt idx="662">
                  <c:v>30743.625</c:v>
                </c:pt>
                <c:pt idx="663">
                  <c:v>33924</c:v>
                </c:pt>
                <c:pt idx="664">
                  <c:v>36108.5</c:v>
                </c:pt>
                <c:pt idx="665">
                  <c:v>34020.375</c:v>
                </c:pt>
                <c:pt idx="666">
                  <c:v>22102</c:v>
                </c:pt>
                <c:pt idx="667">
                  <c:v>6039.5</c:v>
                </c:pt>
                <c:pt idx="668">
                  <c:v>3437.375</c:v>
                </c:pt>
                <c:pt idx="669">
                  <c:v>3276.75</c:v>
                </c:pt>
                <c:pt idx="670">
                  <c:v>3308.875</c:v>
                </c:pt>
                <c:pt idx="671">
                  <c:v>3180.375</c:v>
                </c:pt>
                <c:pt idx="672">
                  <c:v>3148.25</c:v>
                </c:pt>
                <c:pt idx="673">
                  <c:v>3276.75</c:v>
                </c:pt>
                <c:pt idx="674">
                  <c:v>3341</c:v>
                </c:pt>
                <c:pt idx="675">
                  <c:v>3276.75</c:v>
                </c:pt>
                <c:pt idx="676">
                  <c:v>3341</c:v>
                </c:pt>
                <c:pt idx="677">
                  <c:v>3116.125</c:v>
                </c:pt>
                <c:pt idx="678">
                  <c:v>3180.375</c:v>
                </c:pt>
                <c:pt idx="679">
                  <c:v>4047.75</c:v>
                </c:pt>
                <c:pt idx="680">
                  <c:v>8930.75</c:v>
                </c:pt>
                <c:pt idx="681">
                  <c:v>19371.375</c:v>
                </c:pt>
                <c:pt idx="682">
                  <c:v>27081.375</c:v>
                </c:pt>
                <c:pt idx="683">
                  <c:v>31964.375</c:v>
                </c:pt>
                <c:pt idx="684">
                  <c:v>35369.625</c:v>
                </c:pt>
                <c:pt idx="685">
                  <c:v>36269.125</c:v>
                </c:pt>
                <c:pt idx="686">
                  <c:v>30807.875</c:v>
                </c:pt>
                <c:pt idx="687">
                  <c:v>11693.5</c:v>
                </c:pt>
                <c:pt idx="688">
                  <c:v>4433.25</c:v>
                </c:pt>
                <c:pt idx="689">
                  <c:v>3565.875</c:v>
                </c:pt>
                <c:pt idx="690">
                  <c:v>3244.625</c:v>
                </c:pt>
                <c:pt idx="691">
                  <c:v>3212.5</c:v>
                </c:pt>
                <c:pt idx="692">
                  <c:v>3116.125</c:v>
                </c:pt>
                <c:pt idx="693">
                  <c:v>3212.5</c:v>
                </c:pt>
                <c:pt idx="694">
                  <c:v>3244.625</c:v>
                </c:pt>
                <c:pt idx="695">
                  <c:v>3341</c:v>
                </c:pt>
                <c:pt idx="696">
                  <c:v>3212.5</c:v>
                </c:pt>
                <c:pt idx="697">
                  <c:v>3244.625</c:v>
                </c:pt>
                <c:pt idx="698">
                  <c:v>3405.25</c:v>
                </c:pt>
                <c:pt idx="699">
                  <c:v>3726.5</c:v>
                </c:pt>
                <c:pt idx="700">
                  <c:v>5911</c:v>
                </c:pt>
                <c:pt idx="701">
                  <c:v>15195.125</c:v>
                </c:pt>
                <c:pt idx="702">
                  <c:v>25443</c:v>
                </c:pt>
                <c:pt idx="703">
                  <c:v>30904.25</c:v>
                </c:pt>
                <c:pt idx="704">
                  <c:v>34791.375</c:v>
                </c:pt>
                <c:pt idx="705">
                  <c:v>35851.5</c:v>
                </c:pt>
                <c:pt idx="706">
                  <c:v>34630.75</c:v>
                </c:pt>
                <c:pt idx="707">
                  <c:v>24158</c:v>
                </c:pt>
                <c:pt idx="708">
                  <c:v>6392.875</c:v>
                </c:pt>
                <c:pt idx="709">
                  <c:v>3919.25</c:v>
                </c:pt>
                <c:pt idx="710">
                  <c:v>3437.375</c:v>
                </c:pt>
                <c:pt idx="711">
                  <c:v>3308.875</c:v>
                </c:pt>
                <c:pt idx="712">
                  <c:v>3276.75</c:v>
                </c:pt>
                <c:pt idx="713">
                  <c:v>3244.625</c:v>
                </c:pt>
                <c:pt idx="714">
                  <c:v>3501.625</c:v>
                </c:pt>
                <c:pt idx="715">
                  <c:v>3662.25</c:v>
                </c:pt>
                <c:pt idx="716">
                  <c:v>3437.375</c:v>
                </c:pt>
                <c:pt idx="717">
                  <c:v>3308.875</c:v>
                </c:pt>
                <c:pt idx="718">
                  <c:v>3276.75</c:v>
                </c:pt>
                <c:pt idx="719">
                  <c:v>3437.375</c:v>
                </c:pt>
                <c:pt idx="720">
                  <c:v>4144.125</c:v>
                </c:pt>
                <c:pt idx="721">
                  <c:v>9252</c:v>
                </c:pt>
                <c:pt idx="722">
                  <c:v>20913.375</c:v>
                </c:pt>
                <c:pt idx="723">
                  <c:v>29362.25</c:v>
                </c:pt>
                <c:pt idx="724">
                  <c:v>33763.375</c:v>
                </c:pt>
                <c:pt idx="725">
                  <c:v>35433.875</c:v>
                </c:pt>
                <c:pt idx="726">
                  <c:v>35498.125</c:v>
                </c:pt>
                <c:pt idx="727">
                  <c:v>31129.125</c:v>
                </c:pt>
                <c:pt idx="728">
                  <c:v>10151.5</c:v>
                </c:pt>
                <c:pt idx="729">
                  <c:v>4112</c:v>
                </c:pt>
                <c:pt idx="730">
                  <c:v>3501.625</c:v>
                </c:pt>
                <c:pt idx="731">
                  <c:v>3437.375</c:v>
                </c:pt>
                <c:pt idx="732">
                  <c:v>3437.375</c:v>
                </c:pt>
                <c:pt idx="733">
                  <c:v>3244.625</c:v>
                </c:pt>
                <c:pt idx="734">
                  <c:v>3276.75</c:v>
                </c:pt>
                <c:pt idx="735">
                  <c:v>3373.125</c:v>
                </c:pt>
                <c:pt idx="736">
                  <c:v>3630.125</c:v>
                </c:pt>
                <c:pt idx="737">
                  <c:v>3469.5</c:v>
                </c:pt>
                <c:pt idx="738">
                  <c:v>3276.75</c:v>
                </c:pt>
                <c:pt idx="739">
                  <c:v>3276.75</c:v>
                </c:pt>
                <c:pt idx="740">
                  <c:v>3501.625</c:v>
                </c:pt>
                <c:pt idx="741">
                  <c:v>5589.75</c:v>
                </c:pt>
                <c:pt idx="742">
                  <c:v>14873.875</c:v>
                </c:pt>
                <c:pt idx="743">
                  <c:v>25571.5</c:v>
                </c:pt>
                <c:pt idx="744">
                  <c:v>32478.375</c:v>
                </c:pt>
                <c:pt idx="745">
                  <c:v>34919.875</c:v>
                </c:pt>
                <c:pt idx="746">
                  <c:v>35530.25</c:v>
                </c:pt>
                <c:pt idx="747">
                  <c:v>32863.875</c:v>
                </c:pt>
                <c:pt idx="748">
                  <c:v>13267.625</c:v>
                </c:pt>
                <c:pt idx="749">
                  <c:v>4722.375</c:v>
                </c:pt>
                <c:pt idx="750">
                  <c:v>3533.75</c:v>
                </c:pt>
                <c:pt idx="751">
                  <c:v>3437.375</c:v>
                </c:pt>
                <c:pt idx="752">
                  <c:v>3373.125</c:v>
                </c:pt>
                <c:pt idx="753">
                  <c:v>3308.875</c:v>
                </c:pt>
                <c:pt idx="754">
                  <c:v>3276.75</c:v>
                </c:pt>
                <c:pt idx="755">
                  <c:v>3469.5</c:v>
                </c:pt>
                <c:pt idx="756">
                  <c:v>3598</c:v>
                </c:pt>
                <c:pt idx="757">
                  <c:v>3341</c:v>
                </c:pt>
                <c:pt idx="758">
                  <c:v>3308.875</c:v>
                </c:pt>
                <c:pt idx="759">
                  <c:v>3276.75</c:v>
                </c:pt>
                <c:pt idx="760">
                  <c:v>3565.875</c:v>
                </c:pt>
                <c:pt idx="761">
                  <c:v>5397</c:v>
                </c:pt>
                <c:pt idx="762">
                  <c:v>14392</c:v>
                </c:pt>
                <c:pt idx="763">
                  <c:v>25025.375</c:v>
                </c:pt>
                <c:pt idx="764">
                  <c:v>32767.5</c:v>
                </c:pt>
                <c:pt idx="765">
                  <c:v>35080.5</c:v>
                </c:pt>
                <c:pt idx="766">
                  <c:v>36076.375</c:v>
                </c:pt>
                <c:pt idx="767">
                  <c:v>33506.375</c:v>
                </c:pt>
                <c:pt idx="768">
                  <c:v>15612.75</c:v>
                </c:pt>
                <c:pt idx="769">
                  <c:v>5172.125</c:v>
                </c:pt>
                <c:pt idx="770">
                  <c:v>3758.625</c:v>
                </c:pt>
                <c:pt idx="771">
                  <c:v>3405.25</c:v>
                </c:pt>
                <c:pt idx="772">
                  <c:v>3341</c:v>
                </c:pt>
                <c:pt idx="773">
                  <c:v>3212.5</c:v>
                </c:pt>
                <c:pt idx="774">
                  <c:v>3405.25</c:v>
                </c:pt>
                <c:pt idx="775">
                  <c:v>3565.875</c:v>
                </c:pt>
                <c:pt idx="776">
                  <c:v>3501.625</c:v>
                </c:pt>
                <c:pt idx="777">
                  <c:v>3373.125</c:v>
                </c:pt>
                <c:pt idx="778">
                  <c:v>3373.125</c:v>
                </c:pt>
                <c:pt idx="779">
                  <c:v>3308.875</c:v>
                </c:pt>
                <c:pt idx="780">
                  <c:v>3501.625</c:v>
                </c:pt>
                <c:pt idx="781">
                  <c:v>4593.875</c:v>
                </c:pt>
                <c:pt idx="782">
                  <c:v>12111.125</c:v>
                </c:pt>
                <c:pt idx="783">
                  <c:v>24607.75</c:v>
                </c:pt>
                <c:pt idx="784">
                  <c:v>31611</c:v>
                </c:pt>
                <c:pt idx="785">
                  <c:v>34952</c:v>
                </c:pt>
                <c:pt idx="786">
                  <c:v>35755.125</c:v>
                </c:pt>
                <c:pt idx="787">
                  <c:v>33827.625</c:v>
                </c:pt>
                <c:pt idx="788">
                  <c:v>19756.875</c:v>
                </c:pt>
                <c:pt idx="789">
                  <c:v>5943.125</c:v>
                </c:pt>
                <c:pt idx="790">
                  <c:v>3887.125</c:v>
                </c:pt>
                <c:pt idx="791">
                  <c:v>3405.25</c:v>
                </c:pt>
                <c:pt idx="792">
                  <c:v>3244.625</c:v>
                </c:pt>
                <c:pt idx="793">
                  <c:v>3276.75</c:v>
                </c:pt>
                <c:pt idx="794">
                  <c:v>3276.75</c:v>
                </c:pt>
                <c:pt idx="795">
                  <c:v>3405.25</c:v>
                </c:pt>
                <c:pt idx="796">
                  <c:v>3533.75</c:v>
                </c:pt>
                <c:pt idx="797">
                  <c:v>3598</c:v>
                </c:pt>
                <c:pt idx="798">
                  <c:v>3469.5</c:v>
                </c:pt>
                <c:pt idx="799">
                  <c:v>3437.375</c:v>
                </c:pt>
                <c:pt idx="800">
                  <c:v>3469.5</c:v>
                </c:pt>
                <c:pt idx="801">
                  <c:v>4144.125</c:v>
                </c:pt>
                <c:pt idx="802">
                  <c:v>10055.125</c:v>
                </c:pt>
                <c:pt idx="803">
                  <c:v>23419.125</c:v>
                </c:pt>
                <c:pt idx="804">
                  <c:v>30069</c:v>
                </c:pt>
                <c:pt idx="805">
                  <c:v>34405.875</c:v>
                </c:pt>
                <c:pt idx="806">
                  <c:v>36108.5</c:v>
                </c:pt>
                <c:pt idx="807">
                  <c:v>33956.125</c:v>
                </c:pt>
                <c:pt idx="808">
                  <c:v>18439.75</c:v>
                </c:pt>
                <c:pt idx="809">
                  <c:v>5750.375</c:v>
                </c:pt>
                <c:pt idx="810">
                  <c:v>3694.375</c:v>
                </c:pt>
                <c:pt idx="811">
                  <c:v>3405.25</c:v>
                </c:pt>
                <c:pt idx="812">
                  <c:v>3341</c:v>
                </c:pt>
                <c:pt idx="813">
                  <c:v>3276.75</c:v>
                </c:pt>
                <c:pt idx="814">
                  <c:v>3212.5</c:v>
                </c:pt>
                <c:pt idx="815">
                  <c:v>3212.5</c:v>
                </c:pt>
                <c:pt idx="816">
                  <c:v>3469.5</c:v>
                </c:pt>
                <c:pt idx="817">
                  <c:v>3373.125</c:v>
                </c:pt>
                <c:pt idx="818">
                  <c:v>3180.375</c:v>
                </c:pt>
                <c:pt idx="819">
                  <c:v>3244.625</c:v>
                </c:pt>
                <c:pt idx="820">
                  <c:v>3469.5</c:v>
                </c:pt>
                <c:pt idx="821">
                  <c:v>3919.25</c:v>
                </c:pt>
                <c:pt idx="822">
                  <c:v>9766</c:v>
                </c:pt>
                <c:pt idx="823">
                  <c:v>23740.375</c:v>
                </c:pt>
                <c:pt idx="824">
                  <c:v>30197.5</c:v>
                </c:pt>
                <c:pt idx="825">
                  <c:v>36172.75</c:v>
                </c:pt>
                <c:pt idx="826">
                  <c:v>38068.125</c:v>
                </c:pt>
                <c:pt idx="827">
                  <c:v>35144.75</c:v>
                </c:pt>
                <c:pt idx="828">
                  <c:v>17315.375</c:v>
                </c:pt>
                <c:pt idx="829">
                  <c:v>5911</c:v>
                </c:pt>
                <c:pt idx="830">
                  <c:v>3919.25</c:v>
                </c:pt>
                <c:pt idx="831">
                  <c:v>3565.875</c:v>
                </c:pt>
                <c:pt idx="832">
                  <c:v>3533.75</c:v>
                </c:pt>
                <c:pt idx="833">
                  <c:v>3405.25</c:v>
                </c:pt>
                <c:pt idx="834">
                  <c:v>3341</c:v>
                </c:pt>
                <c:pt idx="835">
                  <c:v>3598</c:v>
                </c:pt>
                <c:pt idx="836">
                  <c:v>3598</c:v>
                </c:pt>
                <c:pt idx="837">
                  <c:v>3437.375</c:v>
                </c:pt>
                <c:pt idx="838">
                  <c:v>3405.25</c:v>
                </c:pt>
                <c:pt idx="839">
                  <c:v>3565.875</c:v>
                </c:pt>
                <c:pt idx="840">
                  <c:v>3822.875</c:v>
                </c:pt>
                <c:pt idx="841">
                  <c:v>4401.125</c:v>
                </c:pt>
                <c:pt idx="842">
                  <c:v>11532.875</c:v>
                </c:pt>
                <c:pt idx="843">
                  <c:v>24479.25</c:v>
                </c:pt>
                <c:pt idx="844">
                  <c:v>30743.625</c:v>
                </c:pt>
                <c:pt idx="845">
                  <c:v>36140.625</c:v>
                </c:pt>
                <c:pt idx="846">
                  <c:v>37457.75</c:v>
                </c:pt>
                <c:pt idx="847">
                  <c:v>33474.25</c:v>
                </c:pt>
                <c:pt idx="848">
                  <c:v>13364</c:v>
                </c:pt>
                <c:pt idx="849">
                  <c:v>5172.125</c:v>
                </c:pt>
                <c:pt idx="850">
                  <c:v>4079.875</c:v>
                </c:pt>
                <c:pt idx="851">
                  <c:v>3726.5</c:v>
                </c:pt>
                <c:pt idx="852">
                  <c:v>3341</c:v>
                </c:pt>
                <c:pt idx="853">
                  <c:v>3276.75</c:v>
                </c:pt>
                <c:pt idx="854">
                  <c:v>3308.875</c:v>
                </c:pt>
                <c:pt idx="855">
                  <c:v>3598</c:v>
                </c:pt>
                <c:pt idx="856">
                  <c:v>3758.625</c:v>
                </c:pt>
                <c:pt idx="857">
                  <c:v>3373.125</c:v>
                </c:pt>
                <c:pt idx="858">
                  <c:v>3212.5</c:v>
                </c:pt>
                <c:pt idx="859">
                  <c:v>3405.25</c:v>
                </c:pt>
                <c:pt idx="860">
                  <c:v>3694.375</c:v>
                </c:pt>
                <c:pt idx="861">
                  <c:v>4883</c:v>
                </c:pt>
                <c:pt idx="862">
                  <c:v>14424.125</c:v>
                </c:pt>
                <c:pt idx="863">
                  <c:v>27788.125</c:v>
                </c:pt>
                <c:pt idx="864">
                  <c:v>34662.875</c:v>
                </c:pt>
                <c:pt idx="865">
                  <c:v>38935.5</c:v>
                </c:pt>
                <c:pt idx="866">
                  <c:v>38196.625</c:v>
                </c:pt>
                <c:pt idx="867">
                  <c:v>31354</c:v>
                </c:pt>
                <c:pt idx="868">
                  <c:v>10119.375</c:v>
                </c:pt>
                <c:pt idx="869">
                  <c:v>4593.875</c:v>
                </c:pt>
                <c:pt idx="870">
                  <c:v>3662.25</c:v>
                </c:pt>
                <c:pt idx="871">
                  <c:v>3437.375</c:v>
                </c:pt>
                <c:pt idx="872">
                  <c:v>3276.75</c:v>
                </c:pt>
                <c:pt idx="873">
                  <c:v>3373.125</c:v>
                </c:pt>
                <c:pt idx="874">
                  <c:v>3437.375</c:v>
                </c:pt>
                <c:pt idx="875">
                  <c:v>3598</c:v>
                </c:pt>
                <c:pt idx="876">
                  <c:v>3533.75</c:v>
                </c:pt>
                <c:pt idx="877">
                  <c:v>3341</c:v>
                </c:pt>
                <c:pt idx="878">
                  <c:v>3533.75</c:v>
                </c:pt>
                <c:pt idx="879">
                  <c:v>3630.125</c:v>
                </c:pt>
                <c:pt idx="880">
                  <c:v>3822.875</c:v>
                </c:pt>
                <c:pt idx="881">
                  <c:v>6906.875</c:v>
                </c:pt>
                <c:pt idx="882">
                  <c:v>21748.625</c:v>
                </c:pt>
                <c:pt idx="883">
                  <c:v>30261.75</c:v>
                </c:pt>
                <c:pt idx="884">
                  <c:v>37008</c:v>
                </c:pt>
                <c:pt idx="885">
                  <c:v>38807</c:v>
                </c:pt>
                <c:pt idx="886">
                  <c:v>34791.375</c:v>
                </c:pt>
                <c:pt idx="887">
                  <c:v>15195.125</c:v>
                </c:pt>
                <c:pt idx="888">
                  <c:v>5172.125</c:v>
                </c:pt>
                <c:pt idx="889">
                  <c:v>3758.625</c:v>
                </c:pt>
                <c:pt idx="890">
                  <c:v>3598</c:v>
                </c:pt>
                <c:pt idx="891">
                  <c:v>3469.5</c:v>
                </c:pt>
                <c:pt idx="892">
                  <c:v>3405.25</c:v>
                </c:pt>
                <c:pt idx="893">
                  <c:v>3437.375</c:v>
                </c:pt>
                <c:pt idx="894">
                  <c:v>3598</c:v>
                </c:pt>
                <c:pt idx="895">
                  <c:v>3533.75</c:v>
                </c:pt>
                <c:pt idx="896">
                  <c:v>3373.125</c:v>
                </c:pt>
                <c:pt idx="897">
                  <c:v>3276.75</c:v>
                </c:pt>
                <c:pt idx="898">
                  <c:v>3469.5</c:v>
                </c:pt>
                <c:pt idx="899">
                  <c:v>3662.25</c:v>
                </c:pt>
                <c:pt idx="900">
                  <c:v>4915.125</c:v>
                </c:pt>
                <c:pt idx="901">
                  <c:v>14392</c:v>
                </c:pt>
                <c:pt idx="902">
                  <c:v>27659.625</c:v>
                </c:pt>
                <c:pt idx="903">
                  <c:v>34405.875</c:v>
                </c:pt>
                <c:pt idx="904">
                  <c:v>39031.875</c:v>
                </c:pt>
                <c:pt idx="905">
                  <c:v>36622.5</c:v>
                </c:pt>
                <c:pt idx="906">
                  <c:v>19371.375</c:v>
                </c:pt>
                <c:pt idx="907">
                  <c:v>6617.75</c:v>
                </c:pt>
                <c:pt idx="908">
                  <c:v>4497.5</c:v>
                </c:pt>
                <c:pt idx="909">
                  <c:v>3855</c:v>
                </c:pt>
                <c:pt idx="910">
                  <c:v>3501.625</c:v>
                </c:pt>
                <c:pt idx="911">
                  <c:v>3469.5</c:v>
                </c:pt>
                <c:pt idx="912">
                  <c:v>3630.125</c:v>
                </c:pt>
                <c:pt idx="913">
                  <c:v>3598</c:v>
                </c:pt>
                <c:pt idx="914">
                  <c:v>3758.625</c:v>
                </c:pt>
                <c:pt idx="915">
                  <c:v>3469.5</c:v>
                </c:pt>
                <c:pt idx="916">
                  <c:v>3341</c:v>
                </c:pt>
                <c:pt idx="917">
                  <c:v>3469.5</c:v>
                </c:pt>
                <c:pt idx="918">
                  <c:v>3790.75</c:v>
                </c:pt>
                <c:pt idx="919">
                  <c:v>4176.25</c:v>
                </c:pt>
                <c:pt idx="920">
                  <c:v>11018.875</c:v>
                </c:pt>
                <c:pt idx="921">
                  <c:v>27209.875</c:v>
                </c:pt>
                <c:pt idx="922">
                  <c:v>34791.375</c:v>
                </c:pt>
                <c:pt idx="923">
                  <c:v>39160.375</c:v>
                </c:pt>
                <c:pt idx="924">
                  <c:v>38614.25</c:v>
                </c:pt>
                <c:pt idx="925">
                  <c:v>23387</c:v>
                </c:pt>
                <c:pt idx="926">
                  <c:v>7163.875</c:v>
                </c:pt>
                <c:pt idx="927">
                  <c:v>4176.25</c:v>
                </c:pt>
                <c:pt idx="928">
                  <c:v>3758.625</c:v>
                </c:pt>
                <c:pt idx="929">
                  <c:v>3533.75</c:v>
                </c:pt>
                <c:pt idx="930">
                  <c:v>3373.125</c:v>
                </c:pt>
                <c:pt idx="931">
                  <c:v>3341</c:v>
                </c:pt>
                <c:pt idx="932">
                  <c:v>3501.625</c:v>
                </c:pt>
                <c:pt idx="933">
                  <c:v>3758.625</c:v>
                </c:pt>
                <c:pt idx="934">
                  <c:v>3694.375</c:v>
                </c:pt>
                <c:pt idx="935">
                  <c:v>3565.875</c:v>
                </c:pt>
                <c:pt idx="936">
                  <c:v>3662.25</c:v>
                </c:pt>
                <c:pt idx="937">
                  <c:v>3855</c:v>
                </c:pt>
                <c:pt idx="938">
                  <c:v>4433.25</c:v>
                </c:pt>
                <c:pt idx="939">
                  <c:v>11275.875</c:v>
                </c:pt>
                <c:pt idx="940">
                  <c:v>28045.125</c:v>
                </c:pt>
                <c:pt idx="941">
                  <c:v>35562.375</c:v>
                </c:pt>
                <c:pt idx="942">
                  <c:v>39385.25</c:v>
                </c:pt>
                <c:pt idx="943">
                  <c:v>38550</c:v>
                </c:pt>
                <c:pt idx="944">
                  <c:v>22037.75</c:v>
                </c:pt>
                <c:pt idx="945">
                  <c:v>7099.625</c:v>
                </c:pt>
                <c:pt idx="946">
                  <c:v>4433.25</c:v>
                </c:pt>
                <c:pt idx="947">
                  <c:v>3822.875</c:v>
                </c:pt>
                <c:pt idx="948">
                  <c:v>3758.625</c:v>
                </c:pt>
                <c:pt idx="949">
                  <c:v>3822.875</c:v>
                </c:pt>
                <c:pt idx="950">
                  <c:v>3822.875</c:v>
                </c:pt>
                <c:pt idx="951">
                  <c:v>4015.625</c:v>
                </c:pt>
                <c:pt idx="952">
                  <c:v>3887.125</c:v>
                </c:pt>
                <c:pt idx="953">
                  <c:v>3662.25</c:v>
                </c:pt>
                <c:pt idx="954">
                  <c:v>3405.25</c:v>
                </c:pt>
                <c:pt idx="955">
                  <c:v>3726.5</c:v>
                </c:pt>
                <c:pt idx="956">
                  <c:v>3790.75</c:v>
                </c:pt>
                <c:pt idx="957">
                  <c:v>4240.5</c:v>
                </c:pt>
                <c:pt idx="958">
                  <c:v>11083.125</c:v>
                </c:pt>
                <c:pt idx="959">
                  <c:v>28462.75</c:v>
                </c:pt>
                <c:pt idx="960">
                  <c:v>35947.875</c:v>
                </c:pt>
                <c:pt idx="961">
                  <c:v>40284.75</c:v>
                </c:pt>
                <c:pt idx="962">
                  <c:v>36622.5</c:v>
                </c:pt>
                <c:pt idx="963">
                  <c:v>17765.125</c:v>
                </c:pt>
                <c:pt idx="964">
                  <c:v>6585.625</c:v>
                </c:pt>
                <c:pt idx="965">
                  <c:v>4369</c:v>
                </c:pt>
                <c:pt idx="966">
                  <c:v>3983.5</c:v>
                </c:pt>
                <c:pt idx="967">
                  <c:v>3630.125</c:v>
                </c:pt>
                <c:pt idx="968">
                  <c:v>3630.125</c:v>
                </c:pt>
                <c:pt idx="969">
                  <c:v>3662.25</c:v>
                </c:pt>
                <c:pt idx="970">
                  <c:v>3855</c:v>
                </c:pt>
                <c:pt idx="971">
                  <c:v>3758.625</c:v>
                </c:pt>
                <c:pt idx="972">
                  <c:v>3758.625</c:v>
                </c:pt>
                <c:pt idx="973">
                  <c:v>3598</c:v>
                </c:pt>
                <c:pt idx="974">
                  <c:v>3790.75</c:v>
                </c:pt>
                <c:pt idx="975">
                  <c:v>4015.625</c:v>
                </c:pt>
                <c:pt idx="976">
                  <c:v>5043.625</c:v>
                </c:pt>
                <c:pt idx="977">
                  <c:v>16126.75</c:v>
                </c:pt>
                <c:pt idx="978">
                  <c:v>31675.25</c:v>
                </c:pt>
                <c:pt idx="979">
                  <c:v>39224.625</c:v>
                </c:pt>
                <c:pt idx="980">
                  <c:v>39674.375</c:v>
                </c:pt>
                <c:pt idx="981">
                  <c:v>33602.75</c:v>
                </c:pt>
                <c:pt idx="982">
                  <c:v>11854.125</c:v>
                </c:pt>
                <c:pt idx="983">
                  <c:v>5461.25</c:v>
                </c:pt>
                <c:pt idx="984">
                  <c:v>4433.25</c:v>
                </c:pt>
                <c:pt idx="985">
                  <c:v>4047.75</c:v>
                </c:pt>
                <c:pt idx="986">
                  <c:v>3726.5</c:v>
                </c:pt>
                <c:pt idx="987">
                  <c:v>3598</c:v>
                </c:pt>
                <c:pt idx="988">
                  <c:v>3598</c:v>
                </c:pt>
                <c:pt idx="989">
                  <c:v>3630.125</c:v>
                </c:pt>
                <c:pt idx="990">
                  <c:v>3790.75</c:v>
                </c:pt>
                <c:pt idx="991">
                  <c:v>3919.25</c:v>
                </c:pt>
                <c:pt idx="992">
                  <c:v>3533.75</c:v>
                </c:pt>
                <c:pt idx="993">
                  <c:v>3437.375</c:v>
                </c:pt>
                <c:pt idx="994">
                  <c:v>3887.125</c:v>
                </c:pt>
                <c:pt idx="995">
                  <c:v>6778.375</c:v>
                </c:pt>
                <c:pt idx="996">
                  <c:v>23483.375</c:v>
                </c:pt>
                <c:pt idx="997">
                  <c:v>34919.875</c:v>
                </c:pt>
                <c:pt idx="998">
                  <c:v>39835</c:v>
                </c:pt>
                <c:pt idx="999">
                  <c:v>38871.25</c:v>
                </c:pt>
                <c:pt idx="1000">
                  <c:v>20881.25</c:v>
                </c:pt>
                <c:pt idx="1001">
                  <c:v>7163.875</c:v>
                </c:pt>
                <c:pt idx="1002">
                  <c:v>4754.5</c:v>
                </c:pt>
                <c:pt idx="1003">
                  <c:v>4047.75</c:v>
                </c:pt>
                <c:pt idx="1004">
                  <c:v>3533.75</c:v>
                </c:pt>
                <c:pt idx="1005">
                  <c:v>3373.125</c:v>
                </c:pt>
                <c:pt idx="1006">
                  <c:v>3405.25</c:v>
                </c:pt>
                <c:pt idx="1007">
                  <c:v>3533.75</c:v>
                </c:pt>
                <c:pt idx="1008">
                  <c:v>3662.25</c:v>
                </c:pt>
                <c:pt idx="1009">
                  <c:v>3405.25</c:v>
                </c:pt>
                <c:pt idx="1010">
                  <c:v>3276.75</c:v>
                </c:pt>
                <c:pt idx="1011">
                  <c:v>3598</c:v>
                </c:pt>
                <c:pt idx="1012">
                  <c:v>3726.5</c:v>
                </c:pt>
                <c:pt idx="1013">
                  <c:v>4465.375</c:v>
                </c:pt>
                <c:pt idx="1014">
                  <c:v>12978.5</c:v>
                </c:pt>
                <c:pt idx="1015">
                  <c:v>31900.125</c:v>
                </c:pt>
                <c:pt idx="1016">
                  <c:v>39385.25</c:v>
                </c:pt>
                <c:pt idx="1017">
                  <c:v>39706.5</c:v>
                </c:pt>
                <c:pt idx="1018">
                  <c:v>27242</c:v>
                </c:pt>
                <c:pt idx="1019">
                  <c:v>8673.75</c:v>
                </c:pt>
                <c:pt idx="1020">
                  <c:v>4883</c:v>
                </c:pt>
                <c:pt idx="1021">
                  <c:v>4208.375</c:v>
                </c:pt>
                <c:pt idx="1022">
                  <c:v>3212.5</c:v>
                </c:pt>
                <c:pt idx="1023">
                  <c:v>2023.875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940520"/>
        <c:axId val="291947184"/>
      </c:scatterChart>
      <c:valAx>
        <c:axId val="291940520"/>
        <c:scaling>
          <c:orientation val="minMax"/>
          <c:max val="102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947184"/>
        <c:crosses val="autoZero"/>
        <c:crossBetween val="midCat"/>
        <c:majorUnit val="100"/>
      </c:valAx>
      <c:valAx>
        <c:axId val="29194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940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5" tIns="47033" rIns="94065" bIns="47033" numCol="1" anchor="t" anchorCtr="0" compatLnSpc="1">
            <a:prstTxWarp prst="textNoShape">
              <a:avLst/>
            </a:prstTxWarp>
          </a:bodyPr>
          <a:lstStyle>
            <a:lvl1pPr defTabSz="941826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5" tIns="47033" rIns="94065" bIns="47033" numCol="1" anchor="t" anchorCtr="0" compatLnSpc="1">
            <a:prstTxWarp prst="textNoShape">
              <a:avLst/>
            </a:prstTxWarp>
          </a:bodyPr>
          <a:lstStyle>
            <a:lvl1pPr algn="r" defTabSz="941826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341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5" tIns="47033" rIns="94065" bIns="47033" numCol="1" anchor="b" anchorCtr="0" compatLnSpc="1">
            <a:prstTxWarp prst="textNoShape">
              <a:avLst/>
            </a:prstTxWarp>
          </a:bodyPr>
          <a:lstStyle>
            <a:lvl1pPr defTabSz="941826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431341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5" tIns="47033" rIns="94065" bIns="47033" numCol="1" anchor="b" anchorCtr="0" compatLnSpc="1">
            <a:prstTxWarp prst="textNoShape">
              <a:avLst/>
            </a:prstTxWarp>
          </a:bodyPr>
          <a:lstStyle>
            <a:lvl1pPr algn="r" defTabSz="941826">
              <a:defRPr sz="1100"/>
            </a:lvl1pPr>
          </a:lstStyle>
          <a:p>
            <a:pPr>
              <a:defRPr/>
            </a:pPr>
            <a:fld id="{6549665C-C451-41EB-8F79-DA07D9692E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55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5" tIns="47033" rIns="94065" bIns="47033" numCol="1" anchor="t" anchorCtr="0" compatLnSpc="1">
            <a:prstTxWarp prst="textNoShape">
              <a:avLst/>
            </a:prstTxWarp>
          </a:bodyPr>
          <a:lstStyle>
            <a:lvl1pPr defTabSz="941826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5" tIns="47033" rIns="94065" bIns="47033" numCol="1" anchor="t" anchorCtr="0" compatLnSpc="1">
            <a:prstTxWarp prst="textNoShape">
              <a:avLst/>
            </a:prstTxWarp>
          </a:bodyPr>
          <a:lstStyle>
            <a:lvl1pPr algn="r" defTabSz="941826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46125"/>
            <a:ext cx="50117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2" y="4716466"/>
            <a:ext cx="4981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5" tIns="47033" rIns="94065" bIns="47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41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5" tIns="47033" rIns="94065" bIns="47033" numCol="1" anchor="b" anchorCtr="0" compatLnSpc="1">
            <a:prstTxWarp prst="textNoShape">
              <a:avLst/>
            </a:prstTxWarp>
          </a:bodyPr>
          <a:lstStyle>
            <a:lvl1pPr defTabSz="941826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31341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5" tIns="47033" rIns="94065" bIns="47033" numCol="1" anchor="b" anchorCtr="0" compatLnSpc="1">
            <a:prstTxWarp prst="textNoShape">
              <a:avLst/>
            </a:prstTxWarp>
          </a:bodyPr>
          <a:lstStyle>
            <a:lvl1pPr algn="r" defTabSz="941826">
              <a:defRPr sz="1100"/>
            </a:lvl1pPr>
          </a:lstStyle>
          <a:p>
            <a:pPr>
              <a:defRPr/>
            </a:pPr>
            <a:fld id="{FB192B0A-8B21-4C84-96C8-D90FDB6C02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737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171"/>
            <a:fld id="{69C389A2-35B3-4C1D-9958-46D228C2A4DE}" type="slidenum">
              <a:rPr lang="fr-FR" smtClean="0"/>
              <a:pPr defTabSz="941171"/>
              <a:t>1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8269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10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1008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11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1326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12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88220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13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3591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14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58565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15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67596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16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75112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17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66422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76B6A43F-998D-4CE3-BCBF-89C4C8E2D4F7}" type="slidenum">
              <a:rPr lang="fr-FR" smtClean="0"/>
              <a:pPr defTabSz="948102"/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20284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92B0A-8B21-4C84-96C8-D90FDB6C024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1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2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15705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E194D98A-E3E7-470A-B997-8236CAF55A92}" type="slidenum">
              <a:rPr lang="fr-FR" smtClean="0"/>
              <a:pPr defTabSz="948102"/>
              <a:t>20</a:t>
            </a:fld>
            <a:endParaRPr lang="fr-F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661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171"/>
            <a:fld id="{2143C362-A1E0-4D7E-BCF7-688F17E06497}" type="slidenum">
              <a:rPr lang="fr-FR" smtClean="0"/>
              <a:pPr defTabSz="941171"/>
              <a:t>21</a:t>
            </a:fld>
            <a:endParaRPr lang="fr-FR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349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171"/>
            <a:fld id="{2143C362-A1E0-4D7E-BCF7-688F17E06497}" type="slidenum">
              <a:rPr lang="fr-FR" smtClean="0"/>
              <a:pPr defTabSz="941171"/>
              <a:t>22</a:t>
            </a:fld>
            <a:endParaRPr lang="fr-FR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34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171"/>
            <a:fld id="{2143C362-A1E0-4D7E-BCF7-688F17E06497}" type="slidenum">
              <a:rPr lang="fr-FR" smtClean="0"/>
              <a:pPr defTabSz="941171"/>
              <a:t>23</a:t>
            </a:fld>
            <a:endParaRPr lang="fr-FR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154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76B6A43F-998D-4CE3-BCBF-89C4C8E2D4F7}" type="slidenum">
              <a:rPr lang="fr-FR" smtClean="0"/>
              <a:pPr defTabSz="948102"/>
              <a:t>24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47555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102"/>
            <a:fld id="{43168481-5158-4456-AC7C-F89D0A2E2A2C}" type="slidenum">
              <a:rPr lang="fr-FR" smtClean="0"/>
              <a:pPr defTabSz="941102"/>
              <a:t>25</a:t>
            </a:fld>
            <a:endParaRPr lang="fr-FR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5011737" cy="3721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3" y="4714879"/>
            <a:ext cx="4981575" cy="4467225"/>
          </a:xfrm>
          <a:noFill/>
          <a:ln/>
        </p:spPr>
        <p:txBody>
          <a:bodyPr/>
          <a:lstStyle/>
          <a:p>
            <a:r>
              <a:rPr lang="fr-FR" dirty="0" smtClean="0"/>
              <a:t>So, to </a:t>
            </a:r>
            <a:r>
              <a:rPr lang="fr-FR" dirty="0" err="1" smtClean="0"/>
              <a:t>summarize</a:t>
            </a:r>
            <a:r>
              <a:rPr lang="fr-FR" dirty="0" smtClean="0"/>
              <a:t> the performances, </a:t>
            </a:r>
            <a:r>
              <a:rPr lang="fr-FR" dirty="0" err="1" smtClean="0"/>
              <a:t>this</a:t>
            </a:r>
            <a:r>
              <a:rPr lang="fr-FR" dirty="0" smtClean="0"/>
              <a:t> graph compares 3 </a:t>
            </a:r>
            <a:r>
              <a:rPr lang="fr-FR" dirty="0" err="1" smtClean="0"/>
              <a:t>differents</a:t>
            </a:r>
            <a:r>
              <a:rPr lang="fr-FR" dirty="0" smtClean="0"/>
              <a:t> DDG : </a:t>
            </a:r>
            <a:r>
              <a:rPr lang="fr-FR" dirty="0" err="1" smtClean="0"/>
              <a:t>pxi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, </a:t>
            </a:r>
            <a:r>
              <a:rPr lang="fr-FR" dirty="0" err="1" smtClean="0"/>
              <a:t>cpci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and black box.</a:t>
            </a:r>
          </a:p>
          <a:p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GFTy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better</a:t>
            </a:r>
            <a:r>
              <a:rPr lang="fr-FR" dirty="0" smtClean="0"/>
              <a:t> compromise.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11256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3A129936-6200-4723-94E3-4FAF29F74EA3}" type="slidenum">
              <a:rPr lang="fr-FR" smtClean="0"/>
              <a:pPr defTabSz="948102"/>
              <a:t>26</a:t>
            </a:fld>
            <a:endParaRPr lang="fr-FR" smtClean="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88782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52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785" indent="-285687" defTabSz="94752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2746" indent="-228549" defTabSz="94752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9844" indent="-228549" defTabSz="94752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6943" indent="-228549" defTabSz="94752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040" indent="-228549" defTabSz="9475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137" indent="-228549" defTabSz="9475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8237" indent="-228549" defTabSz="9475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5336" indent="-228549" defTabSz="9475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CB5678-533E-4922-BF72-BD01CD0C2878}" type="slidenum">
              <a:rPr kumimoji="0"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kumimoji="0" lang="fr-FR" altLang="fr-FR" smtClean="0">
              <a:latin typeface="Times New Roman" pitchFamily="18" charset="0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519712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52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785" indent="-285687" defTabSz="94752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2746" indent="-228549" defTabSz="94752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9844" indent="-228549" defTabSz="94752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6943" indent="-228549" defTabSz="94752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040" indent="-228549" defTabSz="9475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137" indent="-228549" defTabSz="9475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8237" indent="-228549" defTabSz="9475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5336" indent="-228549" defTabSz="9475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CB5678-533E-4922-BF72-BD01CD0C2878}" type="slidenum">
              <a:rPr kumimoji="0"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kumimoji="0" lang="fr-FR" altLang="fr-FR" smtClean="0">
              <a:latin typeface="Times New Roman" pitchFamily="18" charset="0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503443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17115976-BD12-498E-B3BC-0BDD01A6D565}" type="slidenum">
              <a:rPr lang="fr-FR" smtClean="0"/>
              <a:pPr defTabSz="947962"/>
              <a:t>29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5011737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6" y="4824407"/>
            <a:ext cx="4982732" cy="4465930"/>
          </a:xfrm>
          <a:noFill/>
          <a:ln/>
        </p:spPr>
        <p:txBody>
          <a:bodyPr/>
          <a:lstStyle/>
          <a:p>
            <a:r>
              <a:rPr lang="en-US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9399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3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7448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1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785" indent="-285687" defTabSz="9491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746" indent="-228549" defTabSz="9491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844" indent="-228549" defTabSz="9491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6943" indent="-228549" defTabSz="9491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040" indent="-228549" defTabSz="94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137" indent="-228549" defTabSz="94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237" indent="-228549" defTabSz="94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336" indent="-228549" defTabSz="94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B66BDE-B7AC-42D9-93A4-1180D1BEC28A}" type="slidenum">
              <a:rPr lang="fr-FR" sz="1200"/>
              <a:pPr eaLnBrk="1" hangingPunct="1"/>
              <a:t>30</a:t>
            </a:fld>
            <a:endParaRPr lang="fr-F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16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76B6A43F-998D-4CE3-BCBF-89C4C8E2D4F7}" type="slidenum">
              <a:rPr lang="fr-FR" smtClean="0"/>
              <a:pPr defTabSz="948102"/>
              <a:t>31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56402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755DE86F-6241-4408-BC72-6940A46F88B3}" type="slidenum">
              <a:rPr lang="fr-FR" smtClean="0"/>
              <a:pPr defTabSz="948102"/>
              <a:t>32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2617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F50A870E-77E4-4C6F-A220-4BFEC3C62C09}" type="slidenum">
              <a:rPr lang="fr-FR" smtClean="0"/>
              <a:pPr defTabSz="947962"/>
              <a:t>33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764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864CB3EC-F7A6-48C9-9719-CE91CAA40DAD}" type="slidenum">
              <a:rPr lang="fr-FR" smtClean="0"/>
              <a:pPr defTabSz="948102"/>
              <a:t>34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807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76B6A43F-998D-4CE3-BCBF-89C4C8E2D4F7}" type="slidenum">
              <a:rPr lang="fr-FR" smtClean="0"/>
              <a:pPr defTabSz="948102"/>
              <a:t>35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8857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102"/>
            <a:fld id="{43168481-5158-4456-AC7C-F89D0A2E2A2C}" type="slidenum">
              <a:rPr lang="fr-FR" smtClean="0"/>
              <a:pPr defTabSz="941102"/>
              <a:t>36</a:t>
            </a:fld>
            <a:endParaRPr lang="fr-FR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5011737" cy="3721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3" y="4714879"/>
            <a:ext cx="4981575" cy="4467225"/>
          </a:xfrm>
          <a:noFill/>
          <a:ln/>
        </p:spPr>
        <p:txBody>
          <a:bodyPr/>
          <a:lstStyle/>
          <a:p>
            <a:r>
              <a:rPr lang="fr-FR" dirty="0" smtClean="0"/>
              <a:t>So, to </a:t>
            </a:r>
            <a:r>
              <a:rPr lang="fr-FR" dirty="0" err="1" smtClean="0"/>
              <a:t>summarize</a:t>
            </a:r>
            <a:r>
              <a:rPr lang="fr-FR" dirty="0" smtClean="0"/>
              <a:t> the performances, </a:t>
            </a:r>
            <a:r>
              <a:rPr lang="fr-FR" dirty="0" err="1" smtClean="0"/>
              <a:t>this</a:t>
            </a:r>
            <a:r>
              <a:rPr lang="fr-FR" dirty="0" smtClean="0"/>
              <a:t> graph compares 3 </a:t>
            </a:r>
            <a:r>
              <a:rPr lang="fr-FR" dirty="0" err="1" smtClean="0"/>
              <a:t>differents</a:t>
            </a:r>
            <a:r>
              <a:rPr lang="fr-FR" dirty="0" smtClean="0"/>
              <a:t> DDG : </a:t>
            </a:r>
            <a:r>
              <a:rPr lang="fr-FR" dirty="0" err="1" smtClean="0"/>
              <a:t>pxi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, </a:t>
            </a:r>
            <a:r>
              <a:rPr lang="fr-FR" dirty="0" err="1" smtClean="0"/>
              <a:t>cpci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and black box.</a:t>
            </a:r>
          </a:p>
          <a:p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GFTy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better</a:t>
            </a:r>
            <a:r>
              <a:rPr lang="fr-FR" dirty="0" smtClean="0"/>
              <a:t> compromise.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42663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171"/>
            <a:fld id="{2143C362-A1E0-4D7E-BCF7-688F17E06497}" type="slidenum">
              <a:rPr lang="fr-FR" smtClean="0"/>
              <a:pPr defTabSz="941171"/>
              <a:t>37</a:t>
            </a:fld>
            <a:endParaRPr lang="fr-FR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547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76B6A43F-998D-4CE3-BCBF-89C4C8E2D4F7}" type="slidenum">
              <a:rPr lang="fr-FR" smtClean="0"/>
              <a:pPr defTabSz="948102"/>
              <a:t>38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349493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CF665688-D6FE-4D97-ADB8-B6A634FA02C6}" type="slidenum">
              <a:rPr lang="fr-FR" smtClean="0"/>
              <a:pPr defTabSz="948102"/>
              <a:t>39</a:t>
            </a:fld>
            <a:endParaRPr lang="fr-FR" smtClean="0"/>
          </a:p>
        </p:txBody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13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349A999A-41F1-4DAD-8379-0EAE85F04481}" type="slidenum">
              <a:rPr lang="fr-FR" smtClean="0"/>
              <a:pPr defTabSz="947962"/>
              <a:t>4</a:t>
            </a:fld>
            <a:endParaRPr lang="fr-F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935683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CF665688-D6FE-4D97-ADB8-B6A634FA02C6}" type="slidenum">
              <a:rPr lang="fr-FR" smtClean="0"/>
              <a:pPr defTabSz="948102"/>
              <a:t>40</a:t>
            </a:fld>
            <a:endParaRPr lang="fr-FR" smtClean="0"/>
          </a:p>
        </p:txBody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03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2"/>
            <a:fld id="{76B6A43F-998D-4CE3-BCBF-89C4C8E2D4F7}" type="slidenum">
              <a:rPr lang="fr-FR" smtClean="0"/>
              <a:pPr defTabSz="948102"/>
              <a:t>41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70973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102"/>
            <a:fld id="{43168481-5158-4456-AC7C-F89D0A2E2A2C}" type="slidenum">
              <a:rPr lang="fr-FR" smtClean="0"/>
              <a:pPr defTabSz="941102"/>
              <a:t>42</a:t>
            </a:fld>
            <a:endParaRPr lang="fr-FR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5011737" cy="3721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3" y="4714879"/>
            <a:ext cx="4981575" cy="4467225"/>
          </a:xfrm>
          <a:noFill/>
          <a:ln/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GFTy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better</a:t>
            </a:r>
            <a:r>
              <a:rPr lang="fr-FR" dirty="0" smtClean="0"/>
              <a:t> compromise.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5485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5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6184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6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6165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7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6048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8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461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962"/>
            <a:fld id="{7E1BA853-0415-4FE6-B6EE-29DBC7A8FD7B}" type="slidenum">
              <a:rPr lang="fr-FR" smtClean="0"/>
              <a:pPr defTabSz="947962"/>
              <a:t>9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5010150" cy="3721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880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8188" y="2271713"/>
            <a:ext cx="8372475" cy="15668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7963" y="4143375"/>
            <a:ext cx="6892925" cy="1866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B9708-5A40-4D58-AC99-68257DC987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93ED5-3C51-4EF7-B54F-77123896D4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86638" y="0"/>
            <a:ext cx="2462212" cy="66611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34238" cy="66611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565C-318A-4926-A4A5-6AB742A10A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8188" y="2271713"/>
            <a:ext cx="8372475" cy="15668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7963" y="4143375"/>
            <a:ext cx="6892925" cy="1866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875" y="4697413"/>
            <a:ext cx="837088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7875" y="3098800"/>
            <a:ext cx="8370888" cy="15986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2125" y="1706563"/>
            <a:ext cx="43561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0625" y="1706563"/>
            <a:ext cx="43561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636713"/>
            <a:ext cx="4351338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2125" y="2317750"/>
            <a:ext cx="4351338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03800" y="1636713"/>
            <a:ext cx="435292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03800" y="2317750"/>
            <a:ext cx="4352925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5" y="290513"/>
            <a:ext cx="3240088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275" y="290513"/>
            <a:ext cx="5505450" cy="6240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2125" y="1530350"/>
            <a:ext cx="3240088" cy="500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4250" y="2083583"/>
            <a:ext cx="8864600" cy="454977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488" y="6794500"/>
            <a:ext cx="904847" cy="4889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99577-6005-4763-A4D8-CABEFFFEDC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0400" y="5118100"/>
            <a:ext cx="59086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30400" y="652463"/>
            <a:ext cx="5908675" cy="4386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30400" y="5721350"/>
            <a:ext cx="59086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40575" y="292100"/>
            <a:ext cx="2216150" cy="62388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2125" y="292100"/>
            <a:ext cx="6496050" cy="62388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8188" y="2271713"/>
            <a:ext cx="8372475" cy="15668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7963" y="4143375"/>
            <a:ext cx="6892925" cy="1866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875" y="4697413"/>
            <a:ext cx="837088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7875" y="3098800"/>
            <a:ext cx="8370888" cy="15986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2125" y="1706563"/>
            <a:ext cx="43561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0625" y="1706563"/>
            <a:ext cx="43561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636713"/>
            <a:ext cx="4351338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2125" y="2317750"/>
            <a:ext cx="4351338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03800" y="1636713"/>
            <a:ext cx="435292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03800" y="2317750"/>
            <a:ext cx="4352925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875" y="4697413"/>
            <a:ext cx="837088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7875" y="3098800"/>
            <a:ext cx="8370888" cy="15986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ED13-31F1-4694-9000-5BB779DDEC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5" y="290513"/>
            <a:ext cx="3240088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275" y="290513"/>
            <a:ext cx="5505450" cy="6240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2125" y="1530350"/>
            <a:ext cx="3240088" cy="500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0400" y="5118100"/>
            <a:ext cx="59086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30400" y="652463"/>
            <a:ext cx="5908675" cy="4386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30400" y="5721350"/>
            <a:ext cx="59086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40575" y="292100"/>
            <a:ext cx="2216150" cy="62388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2125" y="292100"/>
            <a:ext cx="6496050" cy="62388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8188" y="2271713"/>
            <a:ext cx="8372475" cy="15668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7963" y="4143375"/>
            <a:ext cx="6892925" cy="1866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875" y="4697413"/>
            <a:ext cx="837088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7875" y="3098800"/>
            <a:ext cx="8370888" cy="15986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2125" y="1706563"/>
            <a:ext cx="43561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0625" y="1706563"/>
            <a:ext cx="43561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636713"/>
            <a:ext cx="4351338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2125" y="2317750"/>
            <a:ext cx="4351338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03800" y="1636713"/>
            <a:ext cx="435292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03800" y="2317750"/>
            <a:ext cx="4352925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84250" y="2111375"/>
            <a:ext cx="4356100" cy="454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2750" y="2111375"/>
            <a:ext cx="4356100" cy="4549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EB9E-EE25-441E-B7AD-4E9BDEFFCF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5" y="290513"/>
            <a:ext cx="3240088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275" y="290513"/>
            <a:ext cx="5505450" cy="6240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2125" y="1530350"/>
            <a:ext cx="3240088" cy="500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0400" y="5118100"/>
            <a:ext cx="59086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30400" y="652463"/>
            <a:ext cx="5908675" cy="4386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30400" y="5721350"/>
            <a:ext cx="59086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40575" y="292100"/>
            <a:ext cx="2216150" cy="62388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2125" y="292100"/>
            <a:ext cx="6496050" cy="62388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8188" y="2271713"/>
            <a:ext cx="8372475" cy="15668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7963" y="4143375"/>
            <a:ext cx="6892925" cy="1866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875" y="4697413"/>
            <a:ext cx="837088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7875" y="3098800"/>
            <a:ext cx="8370888" cy="15986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2125" y="1706563"/>
            <a:ext cx="43561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0625" y="1706563"/>
            <a:ext cx="43561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5" y="292100"/>
            <a:ext cx="8864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636713"/>
            <a:ext cx="4351338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2125" y="2317750"/>
            <a:ext cx="4351338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03800" y="1636713"/>
            <a:ext cx="435292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03800" y="2317750"/>
            <a:ext cx="4352925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0C5F-AC1E-40CD-8CBA-17AC587C65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636713"/>
            <a:ext cx="4351338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2125" y="2317750"/>
            <a:ext cx="4351338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03800" y="1636713"/>
            <a:ext cx="435292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03800" y="2317750"/>
            <a:ext cx="4352925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5" y="290513"/>
            <a:ext cx="3240088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275" y="290513"/>
            <a:ext cx="5505450" cy="6240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2125" y="1530350"/>
            <a:ext cx="3240088" cy="500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0400" y="5118100"/>
            <a:ext cx="59086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30400" y="652463"/>
            <a:ext cx="5908675" cy="4386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30400" y="5721350"/>
            <a:ext cx="59086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40575" y="292100"/>
            <a:ext cx="2216150" cy="62388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2125" y="292100"/>
            <a:ext cx="6496050" cy="62388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8188" y="2271713"/>
            <a:ext cx="8372475" cy="15668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7963" y="4143375"/>
            <a:ext cx="6892925" cy="1866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875" y="4697413"/>
            <a:ext cx="837088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7875" y="3098800"/>
            <a:ext cx="8370888" cy="15986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C3414-6F34-4BA2-BDA3-004BADEF0B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2125" y="1706563"/>
            <a:ext cx="43561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0625" y="1706563"/>
            <a:ext cx="43561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636713"/>
            <a:ext cx="4351338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2125" y="2317750"/>
            <a:ext cx="4351338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03800" y="1636713"/>
            <a:ext cx="435292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03800" y="2317750"/>
            <a:ext cx="4352925" cy="4213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5" y="290513"/>
            <a:ext cx="3240088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275" y="290513"/>
            <a:ext cx="5505450" cy="6240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2125" y="1530350"/>
            <a:ext cx="3240088" cy="500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0400" y="5118100"/>
            <a:ext cx="59086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30400" y="652463"/>
            <a:ext cx="5908675" cy="4386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30400" y="5721350"/>
            <a:ext cx="59086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40575" y="292100"/>
            <a:ext cx="2216150" cy="62388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2125" y="292100"/>
            <a:ext cx="6496050" cy="62388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C671F-CB4D-44B8-B3D4-551317AE7D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5" y="290513"/>
            <a:ext cx="3240088" cy="12398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275" y="290513"/>
            <a:ext cx="5505450" cy="6240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2125" y="1530350"/>
            <a:ext cx="3240088" cy="500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389B8-8E35-4156-BEAA-17A6836BD1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0400" y="5118100"/>
            <a:ext cx="5908675" cy="6032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30400" y="652463"/>
            <a:ext cx="5908675" cy="4386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30400" y="5721350"/>
            <a:ext cx="59086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1188B-E76F-4F34-AADF-5099A0A9AF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0" y="0"/>
            <a:ext cx="984250" cy="7310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51912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3" tIns="45716" rIns="91433" bIns="45716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72941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  <a:br>
              <a:rPr lang="fr-FR" smtClean="0"/>
            </a:br>
            <a:endParaRPr lang="fr-FR" smtClean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2111375"/>
            <a:ext cx="88646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88" y="6794500"/>
            <a:ext cx="6318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A0EF363-5509-49C4-84AE-44B7EF9CB7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>
            <a:off x="1066800" y="6823075"/>
            <a:ext cx="8535988" cy="0"/>
          </a:xfrm>
          <a:prstGeom prst="line">
            <a:avLst/>
          </a:prstGeom>
          <a:noFill/>
          <a:ln w="9525">
            <a:solidFill>
              <a:srgbClr val="51912D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0913" y="7005638"/>
            <a:ext cx="229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rgbClr val="51912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pic>
        <p:nvPicPr>
          <p:cNvPr id="9" name="Image 8" descr="logo_a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009071" y="83319"/>
            <a:ext cx="2714644" cy="1357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1912D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1912D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1912D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1912D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1912D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1912D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1912D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1912D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51912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1912D"/>
        </a:buClr>
        <a:buSzPct val="75000"/>
        <a:buChar char="–"/>
        <a:defRPr sz="2400">
          <a:solidFill>
            <a:srgbClr val="51912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2125" y="292100"/>
            <a:ext cx="8864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706563"/>
            <a:ext cx="886460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2125" y="6775450"/>
            <a:ext cx="229870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5500" y="6775450"/>
            <a:ext cx="311785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58025" y="6775450"/>
            <a:ext cx="229870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152F9-B0E2-4C95-9FFB-7AFE4B67C7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2125" y="292100"/>
            <a:ext cx="8864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706563"/>
            <a:ext cx="886460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2125" y="6775450"/>
            <a:ext cx="229870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5500" y="6775450"/>
            <a:ext cx="311785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58025" y="6775450"/>
            <a:ext cx="229870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A5CC-8380-4A91-9E81-D8FE6B79E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2125" y="292100"/>
            <a:ext cx="8864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706563"/>
            <a:ext cx="886460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2125" y="6775450"/>
            <a:ext cx="229870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5500" y="6775450"/>
            <a:ext cx="311785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58025" y="6775450"/>
            <a:ext cx="229870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F93F-104F-41A2-AED5-EECEC5065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2125" y="292100"/>
            <a:ext cx="8864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706563"/>
            <a:ext cx="886460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2125" y="6775450"/>
            <a:ext cx="229870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5500" y="6775450"/>
            <a:ext cx="311785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58025" y="6775450"/>
            <a:ext cx="229870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DF72-3ED8-4D72-80BE-46AEE91543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2125" y="292100"/>
            <a:ext cx="8864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2125" y="1706563"/>
            <a:ext cx="886460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2125" y="6775450"/>
            <a:ext cx="229870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11 October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5500" y="6775450"/>
            <a:ext cx="311785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58025" y="6775450"/>
            <a:ext cx="2298700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37FF-161A-4412-B3FF-7CBBDC0045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Slide1.sld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PowerPoint_Slide2.sld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PowerPoint_Slide3.sldx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7.png@01D45FAB.CF2D3600" TargetMode="External"/><Relationship Id="rId5" Type="http://schemas.openxmlformats.org/officeDocument/2006/relationships/image" Target="../media/image5.png"/><Relationship Id="rId4" Type="http://schemas.openxmlformats.org/officeDocument/2006/relationships/image" Target="cid:image001.png@01D45FAB.CF2D36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C953D-4A9D-4AA1-A333-11DFAC5A22D6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638805" y="7005638"/>
            <a:ext cx="3960808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410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1113" y="2512211"/>
            <a:ext cx="8382000" cy="3200400"/>
          </a:xfrm>
        </p:spPr>
        <p:txBody>
          <a:bodyPr/>
          <a:lstStyle/>
          <a:p>
            <a:pPr algn="l" eaLnBrk="1" hangingPunct="1"/>
            <a:r>
              <a:rPr lang="en-US" sz="4800" dirty="0" smtClean="0">
                <a:solidFill>
                  <a:srgbClr val="000000"/>
                </a:solidFill>
              </a:rPr>
              <a:t>GREENFIELD TECHNOLOGY</a:t>
            </a:r>
            <a:br>
              <a:rPr lang="en-US" sz="4800" dirty="0" smtClean="0">
                <a:solidFill>
                  <a:srgbClr val="00000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Dominique Monnier-Bourdin</a:t>
            </a:r>
            <a:br>
              <a:rPr lang="en-US" sz="4400" dirty="0" smtClean="0"/>
            </a:br>
            <a:r>
              <a:rPr lang="en-US" sz="4400" dirty="0" smtClean="0"/>
              <a:t>Responsible product manager</a:t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Espace réservé de la date 4"/>
          <p:cNvSpPr txBox="1">
            <a:spLocks/>
          </p:cNvSpPr>
          <p:nvPr/>
        </p:nvSpPr>
        <p:spPr bwMode="auto">
          <a:xfrm>
            <a:off x="1852613" y="7012805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Temporal </a:t>
            </a:r>
            <a:r>
              <a:rPr lang="fr-FR" dirty="0" err="1" smtClean="0"/>
              <a:t>Results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1180009" y="836993"/>
            <a:ext cx="559209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Generate a pulse train  with a precise delay for ch.4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Trigger rate: 10 MHz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Programmed delay: 6 ns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73" y="3828306"/>
            <a:ext cx="6048672" cy="29952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3341"/>
            <a:ext cx="9848850" cy="9862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071" y="4951363"/>
            <a:ext cx="17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LVPECL Output</a:t>
            </a:r>
            <a:endParaRPr lang="fr-FR" sz="1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91977" y="444883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Output</a:t>
            </a:r>
            <a:endParaRPr lang="fr-FR" sz="1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09350" y="5395023"/>
            <a:ext cx="157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LVPECL Input</a:t>
            </a:r>
            <a:endParaRPr lang="fr-FR" sz="1800" dirty="0"/>
          </a:p>
        </p:txBody>
      </p:sp>
      <p:sp>
        <p:nvSpPr>
          <p:cNvPr id="11" name="Flèche courbée vers la droite 10"/>
          <p:cNvSpPr/>
          <p:nvPr/>
        </p:nvSpPr>
        <p:spPr bwMode="auto">
          <a:xfrm rot="738334" flipV="1">
            <a:off x="2091164" y="5050903"/>
            <a:ext cx="309576" cy="47498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lèche courbée vers la droite 15"/>
          <p:cNvSpPr/>
          <p:nvPr/>
        </p:nvSpPr>
        <p:spPr bwMode="auto">
          <a:xfrm rot="738334" flipV="1">
            <a:off x="2192030" y="4520851"/>
            <a:ext cx="309576" cy="47498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68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Temporal </a:t>
            </a:r>
            <a:r>
              <a:rPr lang="fr-FR" dirty="0" err="1" smtClean="0"/>
              <a:t>results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603945" y="1494979"/>
            <a:ext cx="9145016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Generate a precise pulse (delay and width ) when you mix ch.1 and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ch.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2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35" y="2031111"/>
            <a:ext cx="8236793" cy="3554132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53" y="3257036"/>
            <a:ext cx="4536504" cy="34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95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Jitter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of </a:t>
            </a:r>
            <a:r>
              <a:rPr lang="fr-FR" dirty="0" err="1" smtClean="0"/>
              <a:t>Clock</a:t>
            </a:r>
            <a:r>
              <a:rPr lang="fr-FR" dirty="0" smtClean="0"/>
              <a:t> in (Ch1 and Ch2)</a:t>
            </a:r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1180009" y="1687476"/>
            <a:ext cx="8668841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Jitter &lt; 2,6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ps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(Jitter of ASIC + Oscilloscope)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ASIC run between 125 to 250 MHz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4" y="2512184"/>
            <a:ext cx="9848850" cy="339414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 bwMode="auto">
          <a:xfrm>
            <a:off x="4420369" y="3223171"/>
            <a:ext cx="0" cy="2160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" name="ZoneTexte 7"/>
          <p:cNvSpPr txBox="1"/>
          <p:nvPr/>
        </p:nvSpPr>
        <p:spPr>
          <a:xfrm rot="16200000">
            <a:off x="3777659" y="4072458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2,4 </a:t>
            </a:r>
            <a:r>
              <a:rPr lang="fr-FR" dirty="0" err="1" smtClean="0"/>
              <a:t>ps</a:t>
            </a:r>
            <a:r>
              <a:rPr lang="fr-FR" dirty="0" smtClean="0"/>
              <a:t> </a:t>
            </a:r>
            <a:r>
              <a:rPr lang="fr-FR" dirty="0" err="1" smtClean="0"/>
              <a:t>rms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9100889" y="3079155"/>
            <a:ext cx="0" cy="2304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0" name="Rectangle 9"/>
          <p:cNvSpPr/>
          <p:nvPr/>
        </p:nvSpPr>
        <p:spPr>
          <a:xfrm rot="16200000">
            <a:off x="8473565" y="3865882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2,6 </a:t>
            </a:r>
            <a:r>
              <a:rPr lang="fr-FR" dirty="0" err="1"/>
              <a:t>ps</a:t>
            </a:r>
            <a:r>
              <a:rPr lang="fr-FR" dirty="0"/>
              <a:t> </a:t>
            </a:r>
            <a:r>
              <a:rPr lang="fr-FR" dirty="0" err="1"/>
              <a:t>rms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77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INL </a:t>
            </a:r>
            <a:r>
              <a:rPr lang="fr-FR" dirty="0" err="1" smtClean="0"/>
              <a:t>function</a:t>
            </a:r>
            <a:r>
              <a:rPr lang="fr-FR" dirty="0" smtClean="0"/>
              <a:t> of </a:t>
            </a:r>
            <a:r>
              <a:rPr lang="fr-FR" dirty="0" err="1" smtClean="0"/>
              <a:t>Clock</a:t>
            </a:r>
            <a:r>
              <a:rPr lang="fr-FR" dirty="0" smtClean="0"/>
              <a:t> input (Ch1 and Ch2)</a:t>
            </a:r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965753" y="1666980"/>
            <a:ext cx="8668841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INL &lt; 120 LSB (1 LSB &lt; 0,5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ps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Clock input between 125 to 250 MHz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9" y="2639314"/>
            <a:ext cx="9848850" cy="332795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4420369" y="3151162"/>
            <a:ext cx="0" cy="2304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" name="ZoneTexte 8"/>
          <p:cNvSpPr txBox="1"/>
          <p:nvPr/>
        </p:nvSpPr>
        <p:spPr>
          <a:xfrm rot="16200000">
            <a:off x="3964320" y="4072458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&lt; 50 </a:t>
            </a:r>
            <a:r>
              <a:rPr lang="fr-FR" dirty="0" err="1" smtClean="0"/>
              <a:t>ps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571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Jitter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of Trigger </a:t>
            </a:r>
            <a:r>
              <a:rPr lang="fr-FR" dirty="0" err="1" smtClean="0"/>
              <a:t>frequency</a:t>
            </a:r>
            <a:r>
              <a:rPr lang="fr-FR" dirty="0" smtClean="0"/>
              <a:t> (Ch1)</a:t>
            </a:r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1004352" y="1579189"/>
            <a:ext cx="8668841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Jitter &lt; 2,4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ps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(Jitter of ASIC + Oscilloscope)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Trigger between 10 kHz to 30MHz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3185"/>
          <a:stretch/>
        </p:blipFill>
        <p:spPr>
          <a:xfrm>
            <a:off x="1478512" y="2287067"/>
            <a:ext cx="7463326" cy="4377951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7876753" y="2950121"/>
            <a:ext cx="0" cy="26266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" name="ZoneTexte 8"/>
          <p:cNvSpPr txBox="1"/>
          <p:nvPr/>
        </p:nvSpPr>
        <p:spPr>
          <a:xfrm rot="16200000">
            <a:off x="6860548" y="3633694"/>
            <a:ext cx="22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&lt; 2,4 </a:t>
            </a:r>
            <a:r>
              <a:rPr lang="fr-FR" dirty="0" err="1" smtClean="0"/>
              <a:t>ps</a:t>
            </a:r>
            <a:r>
              <a:rPr lang="fr-FR" dirty="0" smtClean="0"/>
              <a:t> </a:t>
            </a:r>
            <a:r>
              <a:rPr lang="fr-FR" dirty="0" err="1" smtClean="0"/>
              <a:t>rms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142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INL </a:t>
            </a:r>
            <a:r>
              <a:rPr lang="fr-FR" dirty="0" err="1" smtClean="0"/>
              <a:t>function</a:t>
            </a:r>
            <a:r>
              <a:rPr lang="fr-FR" dirty="0" smtClean="0"/>
              <a:t> of Trigger </a:t>
            </a:r>
            <a:r>
              <a:rPr lang="fr-FR" dirty="0" err="1" smtClean="0"/>
              <a:t>frequency</a:t>
            </a:r>
            <a:r>
              <a:rPr lang="fr-FR" dirty="0" smtClean="0"/>
              <a:t> (Ch1)</a:t>
            </a:r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1004352" y="1579189"/>
            <a:ext cx="8668841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INL &lt; 120 LSB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Trigger between 10 kHz to 30MHz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097" y="2429121"/>
            <a:ext cx="6284407" cy="430746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7398036" y="3295179"/>
            <a:ext cx="0" cy="2304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" name="ZoneTexte 8"/>
          <p:cNvSpPr txBox="1"/>
          <p:nvPr/>
        </p:nvSpPr>
        <p:spPr>
          <a:xfrm rot="16200000">
            <a:off x="6941987" y="4216475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&lt; 50 </a:t>
            </a:r>
            <a:r>
              <a:rPr lang="fr-FR" dirty="0" err="1" smtClean="0"/>
              <a:t>ps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343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Jitter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of T° (Ch1 and Ch2)</a:t>
            </a:r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1180009" y="1687476"/>
            <a:ext cx="8668841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Jitter &lt; 2,6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ps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(Jitter of ASIC + Oscilloscope)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ASIC run between -10 to 90°C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3" y="2721362"/>
            <a:ext cx="9848850" cy="341480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4276353" y="3151163"/>
            <a:ext cx="0" cy="2304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" name="ZoneTexte 8"/>
          <p:cNvSpPr txBox="1"/>
          <p:nvPr/>
        </p:nvSpPr>
        <p:spPr>
          <a:xfrm rot="16200000">
            <a:off x="3512528" y="407245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&lt; 2,6 </a:t>
            </a:r>
            <a:r>
              <a:rPr lang="fr-FR" dirty="0" err="1" smtClean="0"/>
              <a:t>ps</a:t>
            </a:r>
            <a:r>
              <a:rPr lang="fr-FR" dirty="0" smtClean="0"/>
              <a:t> </a:t>
            </a:r>
            <a:r>
              <a:rPr lang="fr-FR" dirty="0" err="1" smtClean="0"/>
              <a:t>rms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35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Programmable </a:t>
            </a:r>
            <a:r>
              <a:rPr lang="fr-FR" dirty="0"/>
              <a:t>D</a:t>
            </a:r>
            <a:r>
              <a:rPr lang="fr-FR" dirty="0" smtClean="0"/>
              <a:t>elay </a:t>
            </a:r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> (RPG)</a:t>
            </a:r>
            <a:br>
              <a:rPr lang="fr-FR" dirty="0" smtClean="0"/>
            </a:br>
            <a:r>
              <a:rPr lang="fr-FR" dirty="0" smtClean="0"/>
              <a:t>Conclusion</a:t>
            </a:r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963985" y="1638995"/>
            <a:ext cx="8884865" cy="5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Tests results: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Power: 410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mW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Clock input &gt; 250 MHz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Trigger input &gt; 40 MHz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Resolution: 400 fs @ 150MHz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INL &lt; 120 LSB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Jitter &lt; 2,4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ps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rms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Insertion delay: &lt; 5,6 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Drift: 4ps/°C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Planning:</a:t>
            </a: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Phase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1: Design an ASIC</a:t>
            </a:r>
          </a:p>
          <a:p>
            <a:pPr marL="800100" lvl="1" indent="-342900" algn="just">
              <a:buFont typeface="Symbol" panose="05050102010706020507" pitchFamily="18" charset="2"/>
              <a:buChar char="Þ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RPG ASIC prototype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demonstrates all performances</a:t>
            </a:r>
          </a:p>
          <a:p>
            <a:pPr lvl="1" algn="just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Next step </a:t>
            </a:r>
          </a:p>
          <a:p>
            <a:pPr marL="800100" lvl="1" indent="-342900" algn="just">
              <a:buFont typeface="Symbol" panose="05050102010706020507" pitchFamily="18" charset="2"/>
              <a:buChar char="Þ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Second RUN to improve performance and correct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some minors mistakes (SPI, calibration error,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…)</a:t>
            </a:r>
          </a:p>
          <a:p>
            <a:pPr lvl="1" algn="just"/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90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0B4B1-C750-477E-A828-887A31F5EFC9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828800"/>
            <a:ext cx="8382000" cy="32004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0000"/>
                </a:solidFill>
              </a:rPr>
              <a:t>ANNEX : GREENFIELD PRODUCT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/>
            </a:r>
            <a:br>
              <a:rPr lang="en-US" sz="4400" dirty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>DIGITIZER</a:t>
            </a:r>
            <a:br>
              <a:rPr lang="en-US" sz="4400" dirty="0" smtClean="0">
                <a:solidFill>
                  <a:srgbClr val="000000"/>
                </a:solidFill>
              </a:rPr>
            </a:br>
            <a:endParaRPr lang="en-US" sz="4400" dirty="0" smtClean="0">
              <a:solidFill>
                <a:srgbClr val="000000"/>
              </a:solidFill>
            </a:endParaRPr>
          </a:p>
        </p:txBody>
      </p:sp>
      <p:sp>
        <p:nvSpPr>
          <p:cNvPr id="5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</p:spTree>
    <p:extLst>
      <p:ext uri="{BB962C8B-B14F-4D97-AF65-F5344CB8AC3E}">
        <p14:creationId xmlns:p14="http://schemas.microsoft.com/office/powerpoint/2010/main" val="822375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963613" y="0"/>
            <a:ext cx="6408737" cy="1279525"/>
          </a:xfrm>
        </p:spPr>
        <p:txBody>
          <a:bodyPr/>
          <a:lstStyle/>
          <a:p>
            <a:r>
              <a:rPr lang="fr-FR" altLang="fr-FR" dirty="0" smtClean="0"/>
              <a:t>DIGITIZER </a:t>
            </a:r>
            <a:br>
              <a:rPr lang="fr-FR" altLang="fr-FR" dirty="0" smtClean="0"/>
            </a:br>
            <a:r>
              <a:rPr lang="fr-FR" altLang="fr-FR" dirty="0" smtClean="0"/>
              <a:t>PRODUCTS</a:t>
            </a:r>
          </a:p>
        </p:txBody>
      </p:sp>
      <p:sp>
        <p:nvSpPr>
          <p:cNvPr id="8" name="Espace réservé de la date 4"/>
          <p:cNvSpPr txBox="1">
            <a:spLocks/>
          </p:cNvSpPr>
          <p:nvPr/>
        </p:nvSpPr>
        <p:spPr bwMode="auto">
          <a:xfrm>
            <a:off x="1852613" y="70056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7300913" y="7005638"/>
            <a:ext cx="22987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505148"/>
              </p:ext>
            </p:extLst>
          </p:nvPr>
        </p:nvGraphicFramePr>
        <p:xfrm>
          <a:off x="984248" y="2082800"/>
          <a:ext cx="862069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833"/>
                <a:gridCol w="1465264"/>
                <a:gridCol w="1152128"/>
                <a:gridCol w="1944216"/>
                <a:gridCol w="648072"/>
                <a:gridCol w="165618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Bandwidth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Channel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Sampling</a:t>
                      </a:r>
                      <a:r>
                        <a:rPr lang="fr-FR" dirty="0" smtClean="0"/>
                        <a:t> rate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Number</a:t>
                      </a:r>
                      <a:r>
                        <a:rPr lang="fr-FR" dirty="0" smtClean="0"/>
                        <a:t> of bit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FTD10000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 GHz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ps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resolution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 bits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GFT6011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GHz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GS/s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bits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GFT6022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0.9</a:t>
                      </a:r>
                      <a:r>
                        <a:rPr lang="fr-FR" baseline="0" dirty="0" smtClean="0"/>
                        <a:t> GHz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GS/s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12 bits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GFT6024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GHz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4/8 GS/s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 bits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GFT6084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0.5 GHz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2/4 GS/s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8 bits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803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SUMMARY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963985" y="1638995"/>
            <a:ext cx="8884865" cy="452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+mn-lt"/>
              </a:rPr>
              <a:t>GFTY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profil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and information</a:t>
            </a:r>
          </a:p>
          <a:p>
            <a:pPr algn="just"/>
            <a:r>
              <a:rPr lang="en-US" b="1" dirty="0" smtClean="0">
                <a:solidFill>
                  <a:srgbClr val="000000"/>
                </a:solidFill>
                <a:latin typeface="+mn-lt"/>
              </a:rPr>
              <a:t>Solution to generate picosecond delay</a:t>
            </a:r>
          </a:p>
          <a:p>
            <a:pPr algn="just"/>
            <a:r>
              <a:rPr lang="en-US" b="1" dirty="0" smtClean="0">
                <a:solidFill>
                  <a:srgbClr val="000000"/>
                </a:solidFill>
                <a:latin typeface="+mn-lt"/>
              </a:rPr>
              <a:t>RPG ASIC Principe </a:t>
            </a:r>
          </a:p>
          <a:p>
            <a:pPr algn="just"/>
            <a:r>
              <a:rPr lang="en-US" b="1" dirty="0" smtClean="0">
                <a:solidFill>
                  <a:srgbClr val="000000"/>
                </a:solidFill>
                <a:latin typeface="+mn-lt"/>
              </a:rPr>
              <a:t>RPG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ASIC Specifications </a:t>
            </a:r>
            <a:endParaRPr lang="en-US" b="1" dirty="0" smtClean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en-US" b="1" dirty="0" smtClean="0">
                <a:solidFill>
                  <a:srgbClr val="000000"/>
                </a:solidFill>
                <a:latin typeface="+mn-lt"/>
              </a:rPr>
              <a:t>Results: temporal results, jitter, INL</a:t>
            </a:r>
          </a:p>
          <a:p>
            <a:pPr algn="just"/>
            <a:r>
              <a:rPr lang="en-US" b="1" dirty="0" smtClean="0">
                <a:solidFill>
                  <a:srgbClr val="000000"/>
                </a:solidFill>
                <a:latin typeface="+mn-lt"/>
              </a:rPr>
              <a:t>Conclusion </a:t>
            </a:r>
          </a:p>
          <a:p>
            <a:pPr algn="just"/>
            <a:r>
              <a:rPr lang="en-US" b="1" dirty="0" smtClean="0">
                <a:solidFill>
                  <a:srgbClr val="000000"/>
                </a:solidFill>
                <a:latin typeface="+mn-lt"/>
              </a:rPr>
              <a:t>Annex (product line):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Data acquisition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Pulse and Delay generator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Signal generator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Time interval meter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Modules</a:t>
            </a: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01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9B526-AFAB-4F6E-97C0-2521F0616AE1}" type="slidenum">
              <a:rPr lang="fr-FR" smtClean="0"/>
              <a:pPr>
                <a:defRPr/>
              </a:pPr>
              <a:t>20</a:t>
            </a:fld>
            <a:endParaRPr lang="fr-FR" smtClean="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1024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87350" y="487363"/>
            <a:ext cx="6648450" cy="1103312"/>
          </a:xfrm>
        </p:spPr>
        <p:txBody>
          <a:bodyPr/>
          <a:lstStyle/>
          <a:p>
            <a:r>
              <a:rPr lang="en-US" sz="2800" dirty="0" smtClean="0"/>
              <a:t>FTD10000 </a:t>
            </a:r>
            <a:br>
              <a:rPr lang="en-US" sz="2800" dirty="0" smtClean="0"/>
            </a:br>
            <a:r>
              <a:rPr lang="en-US" sz="2800" dirty="0" smtClean="0"/>
              <a:t>FAST TRANSIENT DIGITIZER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0245" name="Rectangle 3076"/>
          <p:cNvSpPr>
            <a:spLocks noChangeArrowheads="1"/>
          </p:cNvSpPr>
          <p:nvPr/>
        </p:nvSpPr>
        <p:spPr bwMode="auto">
          <a:xfrm>
            <a:off x="3500438" y="2697163"/>
            <a:ext cx="9848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246" name="Rectangle 3077"/>
          <p:cNvSpPr>
            <a:spLocks noChangeArrowheads="1"/>
          </p:cNvSpPr>
          <p:nvPr/>
        </p:nvSpPr>
        <p:spPr bwMode="auto">
          <a:xfrm>
            <a:off x="1909763" y="1447800"/>
            <a:ext cx="9848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247" name="Rectangle 3078"/>
          <p:cNvSpPr>
            <a:spLocks noChangeArrowheads="1"/>
          </p:cNvSpPr>
          <p:nvPr/>
        </p:nvSpPr>
        <p:spPr bwMode="auto">
          <a:xfrm>
            <a:off x="2490788" y="2006600"/>
            <a:ext cx="9848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248" name="Text Box 3080"/>
          <p:cNvSpPr txBox="1">
            <a:spLocks noChangeArrowheads="1"/>
          </p:cNvSpPr>
          <p:nvPr/>
        </p:nvSpPr>
        <p:spPr bwMode="auto">
          <a:xfrm>
            <a:off x="1138237" y="1278955"/>
            <a:ext cx="5658395" cy="22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defTabSz="2667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50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rise time,</a:t>
            </a:r>
          </a:p>
          <a:p>
            <a:pPr defTabSz="2667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time resolution,</a:t>
            </a:r>
          </a:p>
          <a:p>
            <a:pPr defTabSz="2667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ns to 1µs time base,</a:t>
            </a:r>
          </a:p>
          <a:p>
            <a:pPr defTabSz="26670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13 Bit vertical resolution,</a:t>
            </a:r>
          </a:p>
          <a:p>
            <a:pPr defTabSz="26670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2000 Volts max input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Voltage,</a:t>
            </a:r>
          </a:p>
          <a:p>
            <a:pPr defTabSz="2667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External Trigger,</a:t>
            </a:r>
          </a:p>
          <a:p>
            <a:pPr defTabSz="2667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Interface : front panel, Ethernet network. 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1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pic>
        <p:nvPicPr>
          <p:cNvPr id="10250" name="Picture 8" descr="E:\6398.jpg"/>
          <p:cNvPicPr>
            <a:picLocks noChangeAspect="1" noChangeArrowheads="1"/>
          </p:cNvPicPr>
          <p:nvPr/>
        </p:nvPicPr>
        <p:blipFill>
          <a:blip r:embed="rId3" cstate="print"/>
          <a:srcRect l="2864" t="7635" r="3386" b="5832"/>
          <a:stretch>
            <a:fillRect/>
          </a:stretch>
        </p:blipFill>
        <p:spPr bwMode="auto">
          <a:xfrm>
            <a:off x="995363" y="3511550"/>
            <a:ext cx="85598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32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7C1E4-DE39-468C-9DFC-E44E80CFF09B}" type="slidenum">
              <a:rPr lang="fr-FR" smtClean="0"/>
              <a:pPr>
                <a:defRPr/>
              </a:pPr>
              <a:t>21</a:t>
            </a:fld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853119" y="7005638"/>
            <a:ext cx="3746494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GFT6022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08001" y="1350963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+mj-lt"/>
              </a:rPr>
              <a:t>2 / 4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GS/s  sampling rate 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+mj-lt"/>
              </a:rPr>
              <a:t>4 channels</a:t>
            </a:r>
            <a:endParaRPr lang="fr-FR" dirty="0">
              <a:solidFill>
                <a:srgbClr val="0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12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bits vertical resolution</a:t>
            </a:r>
            <a:endParaRPr lang="fr-FR" dirty="0">
              <a:solidFill>
                <a:srgbClr val="0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0.9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GHz Analog  bandwidth</a:t>
            </a:r>
            <a:endParaRPr lang="fr-FR" dirty="0">
              <a:solidFill>
                <a:srgbClr val="000000"/>
              </a:solidFill>
              <a:latin typeface="+mj-lt"/>
            </a:endParaRPr>
          </a:p>
          <a:p>
            <a:r>
              <a:rPr lang="nl-NL" dirty="0" err="1" smtClean="0">
                <a:solidFill>
                  <a:srgbClr val="000000"/>
                </a:solidFill>
                <a:latin typeface="+mj-lt"/>
              </a:rPr>
              <a:t>Controlled</a:t>
            </a:r>
            <a:r>
              <a:rPr lang="nl-N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via </a:t>
            </a:r>
            <a:r>
              <a:rPr lang="nl-NL" dirty="0" smtClean="0">
                <a:solidFill>
                  <a:srgbClr val="000000"/>
                </a:solidFill>
                <a:latin typeface="+mj-lt"/>
              </a:rPr>
              <a:t>USB, option Ethernet</a:t>
            </a:r>
            <a:endParaRPr lang="fr-F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pic>
        <p:nvPicPr>
          <p:cNvPr id="10242" name="Picture 2" descr="GFT6022 photo e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01" y="4591323"/>
            <a:ext cx="8780893" cy="210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848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54817"/>
              </p:ext>
            </p:extLst>
          </p:nvPr>
        </p:nvGraphicFramePr>
        <p:xfrm>
          <a:off x="5498447" y="2431083"/>
          <a:ext cx="4245124" cy="239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Diapositive" r:id="rId6" imgW="6054679" imgH="3404495" progId="PowerPoint.Slide.12">
                  <p:embed/>
                </p:oleObj>
              </mc:Choice>
              <mc:Fallback>
                <p:oleObj name="Diapositive" r:id="rId6" imgW="6054679" imgH="3404495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447" y="2431083"/>
                        <a:ext cx="4245124" cy="2393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24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7C1E4-DE39-468C-9DFC-E44E80CFF09B}" type="slidenum">
              <a:rPr lang="fr-FR" smtClean="0"/>
              <a:pPr>
                <a:defRPr/>
              </a:pPr>
              <a:t>22</a:t>
            </a:fld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853119" y="7005638"/>
            <a:ext cx="3746494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GFT6084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08001" y="1350963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+mj-lt"/>
              </a:rPr>
              <a:t>2 / 4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GS/s  sampling rate 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+mj-lt"/>
              </a:rPr>
              <a:t>4 channels</a:t>
            </a:r>
            <a:endParaRPr lang="fr-FR" dirty="0">
              <a:solidFill>
                <a:srgbClr val="0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8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bits vertical resolution</a:t>
            </a:r>
            <a:endParaRPr lang="fr-FR" dirty="0">
              <a:solidFill>
                <a:srgbClr val="0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0.5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GHz Analog  bandwidth</a:t>
            </a:r>
            <a:endParaRPr lang="fr-FR" dirty="0">
              <a:solidFill>
                <a:srgbClr val="000000"/>
              </a:solidFill>
              <a:latin typeface="+mj-lt"/>
            </a:endParaRPr>
          </a:p>
          <a:p>
            <a:r>
              <a:rPr lang="nl-NL" dirty="0" err="1" smtClean="0">
                <a:solidFill>
                  <a:srgbClr val="000000"/>
                </a:solidFill>
                <a:latin typeface="+mj-lt"/>
              </a:rPr>
              <a:t>Controlled</a:t>
            </a:r>
            <a:r>
              <a:rPr lang="nl-N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via </a:t>
            </a:r>
            <a:r>
              <a:rPr lang="nl-NL" dirty="0" smtClean="0">
                <a:solidFill>
                  <a:srgbClr val="000000"/>
                </a:solidFill>
                <a:latin typeface="+mj-lt"/>
              </a:rPr>
              <a:t>Ethernet</a:t>
            </a:r>
          </a:p>
          <a:p>
            <a:r>
              <a:rPr lang="nl-NL" dirty="0" smtClean="0">
                <a:solidFill>
                  <a:srgbClr val="000000"/>
                </a:solidFill>
                <a:latin typeface="+mj-lt"/>
              </a:rPr>
              <a:t>Compatible </a:t>
            </a:r>
            <a:r>
              <a:rPr lang="nl-NL" dirty="0" err="1" smtClean="0">
                <a:solidFill>
                  <a:srgbClr val="000000"/>
                </a:solidFill>
                <a:latin typeface="+mj-lt"/>
              </a:rPr>
              <a:t>with</a:t>
            </a:r>
            <a:r>
              <a:rPr lang="nl-N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+mj-lt"/>
              </a:rPr>
              <a:t>all</a:t>
            </a:r>
            <a:r>
              <a:rPr lang="nl-N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+mj-lt"/>
              </a:rPr>
              <a:t>Teledyne</a:t>
            </a:r>
            <a:r>
              <a:rPr lang="nl-NL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L</a:t>
            </a:r>
            <a:r>
              <a:rPr lang="nl-NL" dirty="0" err="1" smtClean="0">
                <a:solidFill>
                  <a:srgbClr val="000000"/>
                </a:solidFill>
                <a:latin typeface="+mj-lt"/>
              </a:rPr>
              <a:t>ecroy</a:t>
            </a:r>
            <a:r>
              <a:rPr lang="nl-NL" dirty="0" smtClean="0">
                <a:solidFill>
                  <a:srgbClr val="000000"/>
                </a:solidFill>
                <a:latin typeface="+mj-lt"/>
              </a:rPr>
              <a:t> software package</a:t>
            </a:r>
            <a:endParaRPr lang="fr-F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848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/>
          <p:cNvPicPr/>
          <p:nvPr/>
        </p:nvPicPr>
        <p:blipFill rotWithShape="1">
          <a:blip r:embed="rId4"/>
          <a:srcRect l="2290" r="1681" b="5694"/>
          <a:stretch/>
        </p:blipFill>
        <p:spPr bwMode="auto">
          <a:xfrm>
            <a:off x="1852613" y="4735339"/>
            <a:ext cx="7575235" cy="1940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563991"/>
              </p:ext>
            </p:extLst>
          </p:nvPr>
        </p:nvGraphicFramePr>
        <p:xfrm>
          <a:off x="5175029" y="2431083"/>
          <a:ext cx="4501924" cy="220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Slide" r:id="rId6" imgW="5164875" imgH="2903065" progId="PowerPoint.Slide.12">
                  <p:embed/>
                </p:oleObj>
              </mc:Choice>
              <mc:Fallback>
                <p:oleObj name="Slide" r:id="rId6" imgW="5164875" imgH="290306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043"/>
                      <a:stretch>
                        <a:fillRect/>
                      </a:stretch>
                    </p:blipFill>
                    <p:spPr bwMode="auto">
                      <a:xfrm>
                        <a:off x="5175029" y="2431083"/>
                        <a:ext cx="4501924" cy="2203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31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7C1E4-DE39-468C-9DFC-E44E80CFF09B}" type="slidenum">
              <a:rPr lang="fr-FR" smtClean="0"/>
              <a:pPr>
                <a:defRPr/>
              </a:pPr>
              <a:t>23</a:t>
            </a:fld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853119" y="7005638"/>
            <a:ext cx="3746494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GFT500: STREAK CAMERA FOR LABORATORY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1187460" y="1707381"/>
            <a:ext cx="8124825" cy="267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2017" y="1399158"/>
            <a:ext cx="4924425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P5XX tube </a:t>
            </a:r>
          </a:p>
          <a:p>
            <a:pPr lvl="0"/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300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– 900 nm spectral </a:t>
            </a:r>
            <a:r>
              <a:rPr lang="fr-FR" sz="2000" dirty="0" err="1" smtClean="0">
                <a:solidFill>
                  <a:srgbClr val="000000"/>
                </a:solidFill>
                <a:latin typeface="+mj-lt"/>
              </a:rPr>
              <a:t>sensitivity</a:t>
            </a:r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fr-FR" sz="20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5ps 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time </a:t>
            </a:r>
            <a:r>
              <a:rPr lang="fr-FR" sz="2000" dirty="0" err="1">
                <a:solidFill>
                  <a:srgbClr val="000000"/>
                </a:solidFill>
                <a:latin typeface="+mj-lt"/>
              </a:rPr>
              <a:t>resolution</a:t>
            </a:r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fr-FR" sz="20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10 </a:t>
            </a:r>
            <a:r>
              <a:rPr lang="fr-FR" sz="2000" dirty="0" err="1">
                <a:solidFill>
                  <a:srgbClr val="000000"/>
                </a:solidFill>
                <a:latin typeface="+mj-lt"/>
              </a:rPr>
              <a:t>ps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 trigger </a:t>
            </a:r>
            <a:r>
              <a:rPr lang="fr-FR" sz="2000" dirty="0" err="1">
                <a:solidFill>
                  <a:srgbClr val="000000"/>
                </a:solidFill>
                <a:latin typeface="+mj-lt"/>
              </a:rPr>
              <a:t>jitter</a:t>
            </a:r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fr-FR" sz="20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150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dynamic range</a:t>
            </a:r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 5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to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50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ns analysis duration</a:t>
            </a:r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11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bits analysis resolution</a:t>
            </a:r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Controlled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via Ethernet or Web page</a:t>
            </a:r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r>
              <a:rPr lang="en-US" dirty="0"/>
              <a:t> </a:t>
            </a:r>
            <a:endParaRPr lang="fr-FR" dirty="0"/>
          </a:p>
        </p:txBody>
      </p:sp>
      <p:sp>
        <p:nvSpPr>
          <p:cNvPr id="8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848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848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22552" r="11827"/>
          <a:stretch/>
        </p:blipFill>
        <p:spPr>
          <a:xfrm>
            <a:off x="5734352" y="1494979"/>
            <a:ext cx="4020024" cy="28397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05" y="4015259"/>
            <a:ext cx="2613379" cy="261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485504"/>
              </p:ext>
            </p:extLst>
          </p:nvPr>
        </p:nvGraphicFramePr>
        <p:xfrm>
          <a:off x="5150029" y="4263970"/>
          <a:ext cx="4226813" cy="248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744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0B4B1-C750-477E-A828-887A31F5EFC9}" type="slidenum">
              <a:rPr lang="fr-FR"/>
              <a:pPr>
                <a:defRPr/>
              </a:pPr>
              <a:t>24</a:t>
            </a:fld>
            <a:endParaRPr lang="fr-FR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828800"/>
            <a:ext cx="8382000" cy="32004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0000"/>
                </a:solidFill>
              </a:rPr>
              <a:t>PULSE AND DELAY GENERATOR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endParaRPr lang="en-US" sz="4400" dirty="0" smtClean="0">
              <a:solidFill>
                <a:srgbClr val="000000"/>
              </a:solidFill>
            </a:endParaRPr>
          </a:p>
        </p:txBody>
      </p:sp>
      <p:sp>
        <p:nvSpPr>
          <p:cNvPr id="5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</p:spTree>
    <p:extLst>
      <p:ext uri="{BB962C8B-B14F-4D97-AF65-F5344CB8AC3E}">
        <p14:creationId xmlns:p14="http://schemas.microsoft.com/office/powerpoint/2010/main" val="319350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F83F-06B4-4EDA-B804-1068BF853C0D}" type="slidenum">
              <a:rPr lang="fr-FR"/>
              <a:pPr>
                <a:defRPr/>
              </a:pPr>
              <a:t>25</a:t>
            </a:fld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1681" y="7005638"/>
            <a:ext cx="3817932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48450" cy="1949450"/>
          </a:xfrm>
        </p:spPr>
        <p:txBody>
          <a:bodyPr/>
          <a:lstStyle/>
          <a:p>
            <a:pPr eaLnBrk="1" hangingPunct="1"/>
            <a:r>
              <a:rPr lang="fr-FR" dirty="0" smtClean="0"/>
              <a:t>DIGITAL DELAY GENERATOR COMPARAISON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909763" y="3378200"/>
            <a:ext cx="9848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1035995" y="1690865"/>
          <a:ext cx="8712967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181"/>
                <a:gridCol w="1210137"/>
                <a:gridCol w="1152128"/>
                <a:gridCol w="1152128"/>
                <a:gridCol w="1152128"/>
                <a:gridCol w="1210460"/>
                <a:gridCol w="1165805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GFT1004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GFT1504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GFT1020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MOD745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GFT9404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GFT1208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Form</a:t>
                      </a:r>
                      <a:r>
                        <a:rPr lang="fr-FR" dirty="0" smtClean="0"/>
                        <a:t> factor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Box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Box</a:t>
                      </a:r>
                      <a:r>
                        <a:rPr lang="fr-FR" baseline="0" dirty="0" smtClean="0"/>
                        <a:t> or OEM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PXI 3U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cPCI</a:t>
                      </a:r>
                      <a:r>
                        <a:rPr lang="fr-FR" dirty="0" smtClean="0"/>
                        <a:t> 6U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Channel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/ 8 / 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/ 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+ 4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+ 4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</a:tr>
              <a:tr h="332752">
                <a:tc>
                  <a:txBody>
                    <a:bodyPr/>
                    <a:lstStyle/>
                    <a:p>
                      <a:r>
                        <a:rPr lang="fr-FR" dirty="0" smtClean="0"/>
                        <a:t>Rise time </a:t>
                      </a:r>
                    </a:p>
                    <a:p>
                      <a:r>
                        <a:rPr lang="fr-FR" sz="1400" dirty="0" smtClean="0"/>
                        <a:t>(50 </a:t>
                      </a:r>
                      <a:r>
                        <a:rPr lang="fr-FR" sz="1400" dirty="0" smtClean="0">
                          <a:latin typeface="Symbol" pitchFamily="18" charset="2"/>
                        </a:rPr>
                        <a:t>W</a:t>
                      </a:r>
                      <a:r>
                        <a:rPr lang="fr-FR" sz="140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&lt; 2 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&lt; 2 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&lt; 2 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&lt; 2 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&lt; 2 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&lt; 2 ns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32752">
                <a:tc>
                  <a:txBody>
                    <a:bodyPr/>
                    <a:lstStyle/>
                    <a:p>
                      <a:r>
                        <a:rPr lang="fr-FR" dirty="0" smtClean="0"/>
                        <a:t>Amplitude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 to 10V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2.5 to 10V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 to 6V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 to 6V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to 5 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3.3 or 10V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External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ref</a:t>
                      </a:r>
                      <a:r>
                        <a:rPr lang="fr-FR" baseline="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to 100 MHz (</a:t>
                      </a:r>
                      <a:r>
                        <a:rPr lang="fr-FR" dirty="0" err="1" smtClean="0"/>
                        <a:t>factory</a:t>
                      </a:r>
                      <a:r>
                        <a:rPr lang="fr-FR" dirty="0" smtClean="0"/>
                        <a:t>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10 to 100 MHz (</a:t>
                      </a:r>
                      <a:r>
                        <a:rPr lang="fr-FR" dirty="0" err="1" smtClean="0"/>
                        <a:t>factory</a:t>
                      </a:r>
                      <a:r>
                        <a:rPr lang="fr-FR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10 to 100 MHz (</a:t>
                      </a:r>
                      <a:r>
                        <a:rPr lang="fr-FR" dirty="0" err="1" smtClean="0"/>
                        <a:t>factory</a:t>
                      </a:r>
                      <a:r>
                        <a:rPr lang="fr-FR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10 to 100 MHz (</a:t>
                      </a:r>
                      <a:r>
                        <a:rPr lang="fr-FR" dirty="0" err="1" smtClean="0"/>
                        <a:t>factory</a:t>
                      </a:r>
                      <a:r>
                        <a:rPr lang="fr-FR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MHz PXI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Options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Timing system</a:t>
                      </a:r>
                    </a:p>
                    <a:p>
                      <a:r>
                        <a:rPr lang="fr-FR" dirty="0" smtClean="0"/>
                        <a:t>Driver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Timing system</a:t>
                      </a:r>
                    </a:p>
                    <a:p>
                      <a:r>
                        <a:rPr lang="fr-FR" dirty="0" smtClean="0"/>
                        <a:t>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Timing system : GFT1404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10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48450" cy="1949450"/>
          </a:xfrm>
        </p:spPr>
        <p:txBody>
          <a:bodyPr/>
          <a:lstStyle/>
          <a:p>
            <a:pPr eaLnBrk="1" hangingPunct="1"/>
            <a:r>
              <a:rPr lang="fr-FR" dirty="0" smtClean="0"/>
              <a:t>GFT1004 / GFT1504</a:t>
            </a:r>
            <a:br>
              <a:rPr lang="fr-FR" dirty="0" smtClean="0"/>
            </a:br>
            <a:r>
              <a:rPr lang="fr-FR" dirty="0" smtClean="0"/>
              <a:t>DIGITAL DELAY GENERATOR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1868488"/>
            <a:ext cx="8864600" cy="4792662"/>
          </a:xfrm>
        </p:spPr>
        <p:txBody>
          <a:bodyPr/>
          <a:lstStyle/>
          <a:p>
            <a:r>
              <a:rPr lang="en-US" sz="1800" dirty="0"/>
              <a:t>Rack 19", 1U, 300 </a:t>
            </a:r>
            <a:r>
              <a:rPr lang="en-US" sz="1800" dirty="0" smtClean="0"/>
              <a:t>mm or Box</a:t>
            </a:r>
            <a:endParaRPr lang="fr-FR" sz="1800" dirty="0"/>
          </a:p>
          <a:p>
            <a:r>
              <a:rPr lang="en-US" sz="1800" dirty="0" smtClean="0"/>
              <a:t>Four / Eight / Ten independent Delay Channels</a:t>
            </a:r>
            <a:endParaRPr lang="fr-FR" sz="1800" dirty="0" smtClean="0"/>
          </a:p>
          <a:p>
            <a:r>
              <a:rPr lang="en-US" sz="1800" dirty="0" smtClean="0"/>
              <a:t>&lt;1 </a:t>
            </a:r>
            <a:r>
              <a:rPr lang="en-US" sz="1800" dirty="0" err="1" smtClean="0"/>
              <a:t>ps</a:t>
            </a:r>
            <a:r>
              <a:rPr lang="en-US" sz="1800" dirty="0" smtClean="0"/>
              <a:t> delay resolution</a:t>
            </a:r>
            <a:endParaRPr lang="fr-FR" sz="1800" dirty="0" smtClean="0"/>
          </a:p>
          <a:p>
            <a:r>
              <a:rPr lang="en-US" sz="1800" dirty="0" smtClean="0"/>
              <a:t>&lt;25 </a:t>
            </a:r>
            <a:r>
              <a:rPr lang="en-US" sz="1800" dirty="0" err="1" smtClean="0"/>
              <a:t>ps</a:t>
            </a:r>
            <a:r>
              <a:rPr lang="en-US" sz="1800" dirty="0" smtClean="0"/>
              <a:t> </a:t>
            </a:r>
            <a:r>
              <a:rPr lang="en-US" sz="1800" dirty="0" err="1" smtClean="0"/>
              <a:t>rms</a:t>
            </a:r>
            <a:r>
              <a:rPr lang="en-US" sz="1800" dirty="0" smtClean="0"/>
              <a:t> jitter external mode</a:t>
            </a:r>
          </a:p>
          <a:p>
            <a:r>
              <a:rPr lang="en-US" sz="1800" dirty="0" smtClean="0"/>
              <a:t>&lt;15 </a:t>
            </a:r>
            <a:r>
              <a:rPr lang="en-US" sz="1800" dirty="0" err="1" smtClean="0"/>
              <a:t>ps</a:t>
            </a:r>
            <a:r>
              <a:rPr lang="en-US" sz="1800" dirty="0" smtClean="0"/>
              <a:t> </a:t>
            </a:r>
            <a:r>
              <a:rPr lang="en-US" sz="1800" dirty="0" err="1" smtClean="0"/>
              <a:t>rms</a:t>
            </a:r>
            <a:r>
              <a:rPr lang="en-US" sz="1800" dirty="0" smtClean="0"/>
              <a:t> jitter internal mode</a:t>
            </a:r>
            <a:endParaRPr lang="fr-FR" sz="1800" dirty="0" smtClean="0"/>
          </a:p>
          <a:p>
            <a:r>
              <a:rPr lang="en-US" sz="1800" dirty="0" smtClean="0"/>
              <a:t>10 seconds delay range</a:t>
            </a:r>
            <a:endParaRPr lang="fr-FR" sz="1800" dirty="0" smtClean="0"/>
          </a:p>
          <a:p>
            <a:r>
              <a:rPr lang="en-US" sz="1800" dirty="0" smtClean="0"/>
              <a:t>Controlled via Ethernet and front panel</a:t>
            </a:r>
            <a:endParaRPr lang="fr-FR" sz="1800" dirty="0" smtClean="0"/>
          </a:p>
          <a:p>
            <a:pPr eaLnBrk="1" hangingPunct="1">
              <a:lnSpc>
                <a:spcPct val="90000"/>
              </a:lnSpc>
            </a:pPr>
            <a:r>
              <a:rPr lang="fr-FR" sz="1800" dirty="0" smtClean="0"/>
              <a:t>Trigger source: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400" dirty="0" err="1" smtClean="0">
                <a:solidFill>
                  <a:srgbClr val="000000"/>
                </a:solidFill>
              </a:rPr>
              <a:t>external</a:t>
            </a:r>
            <a:r>
              <a:rPr lang="fr-FR" sz="1400" dirty="0" smtClean="0">
                <a:solidFill>
                  <a:srgbClr val="000000"/>
                </a:solidFill>
              </a:rPr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400" dirty="0" err="1" smtClean="0">
                <a:solidFill>
                  <a:srgbClr val="000000"/>
                </a:solidFill>
              </a:rPr>
              <a:t>internal</a:t>
            </a:r>
            <a:r>
              <a:rPr lang="fr-FR" sz="1400" dirty="0" smtClean="0">
                <a:solidFill>
                  <a:srgbClr val="000000"/>
                </a:solidFill>
              </a:rPr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400" dirty="0" err="1" smtClean="0">
                <a:solidFill>
                  <a:srgbClr val="000000"/>
                </a:solidFill>
              </a:rPr>
              <a:t>optical</a:t>
            </a:r>
            <a:r>
              <a:rPr lang="fr-FR" sz="1400" dirty="0" smtClean="0">
                <a:solidFill>
                  <a:srgbClr val="000000"/>
                </a:solidFill>
              </a:rPr>
              <a:t> network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600" dirty="0" smtClean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4B4D77-C26A-46DD-BD6E-1178D4FFAA10}" type="slidenum">
              <a:rPr lang="fr-FR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quarter" idx="11"/>
          </p:nvPr>
        </p:nvSpPr>
        <p:spPr>
          <a:xfrm>
            <a:off x="7340600" y="6994525"/>
            <a:ext cx="22987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9" name="Espace réservé de la date 4"/>
          <p:cNvSpPr txBox="1">
            <a:spLocks/>
          </p:cNvSpPr>
          <p:nvPr/>
        </p:nvSpPr>
        <p:spPr bwMode="auto">
          <a:xfrm>
            <a:off x="1852613" y="70056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pic>
        <p:nvPicPr>
          <p:cNvPr id="10" name="Image 9" descr="2439.jpg"/>
          <p:cNvPicPr>
            <a:picLocks noChangeAspect="1"/>
          </p:cNvPicPr>
          <p:nvPr/>
        </p:nvPicPr>
        <p:blipFill>
          <a:blip r:embed="rId3" cstate="print"/>
          <a:srcRect l="2950" r="2830"/>
          <a:stretch>
            <a:fillRect/>
          </a:stretch>
        </p:blipFill>
        <p:spPr>
          <a:xfrm>
            <a:off x="3124225" y="5239395"/>
            <a:ext cx="6408712" cy="151009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0" y="2571137"/>
            <a:ext cx="4132337" cy="25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18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35993" y="1370459"/>
            <a:ext cx="6696075" cy="4445000"/>
          </a:xfrm>
        </p:spPr>
        <p:txBody>
          <a:bodyPr/>
          <a:lstStyle/>
          <a:p>
            <a:pPr eaLnBrk="1" hangingPunct="1"/>
            <a:r>
              <a:rPr lang="en-US" altLang="fr-FR" sz="2000" dirty="0" smtClean="0"/>
              <a:t>20 independent Delay Channels</a:t>
            </a:r>
            <a:endParaRPr lang="fr-FR" altLang="fr-FR" sz="2000" dirty="0" smtClean="0"/>
          </a:p>
          <a:p>
            <a:pPr lvl="1" eaLnBrk="1" hangingPunct="1"/>
            <a:r>
              <a:rPr lang="en-US" altLang="fr-FR" sz="1800" dirty="0" smtClean="0">
                <a:solidFill>
                  <a:srgbClr val="000000"/>
                </a:solidFill>
              </a:rPr>
              <a:t>1 </a:t>
            </a:r>
            <a:r>
              <a:rPr lang="en-US" altLang="fr-FR" sz="1800" dirty="0" err="1" smtClean="0">
                <a:solidFill>
                  <a:srgbClr val="000000"/>
                </a:solidFill>
              </a:rPr>
              <a:t>ps</a:t>
            </a:r>
            <a:r>
              <a:rPr lang="en-US" altLang="fr-FR" sz="1800" dirty="0" smtClean="0">
                <a:solidFill>
                  <a:srgbClr val="000000"/>
                </a:solidFill>
              </a:rPr>
              <a:t> / 100 ns delay resolution</a:t>
            </a:r>
          </a:p>
          <a:p>
            <a:pPr lvl="1" eaLnBrk="1" hangingPunct="1"/>
            <a:r>
              <a:rPr lang="en-US" altLang="fr-FR" sz="1800" dirty="0" smtClean="0">
                <a:solidFill>
                  <a:srgbClr val="000000"/>
                </a:solidFill>
              </a:rPr>
              <a:t>10 seconds delay range</a:t>
            </a:r>
            <a:endParaRPr lang="fr-FR" altLang="fr-FR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Output pulse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>
                <a:solidFill>
                  <a:srgbClr val="000000"/>
                </a:solidFill>
              </a:rPr>
              <a:t>Amplitude: 2.5 to 6 V, 50 </a:t>
            </a:r>
            <a:r>
              <a:rPr lang="fr-FR" altLang="fr-FR" sz="1800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endParaRPr lang="fr-FR" altLang="fr-FR" sz="18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err="1" smtClean="0">
                <a:solidFill>
                  <a:srgbClr val="000000"/>
                </a:solidFill>
              </a:rPr>
              <a:t>Width</a:t>
            </a:r>
            <a:r>
              <a:rPr lang="fr-FR" altLang="fr-FR" sz="1800" dirty="0" smtClean="0">
                <a:solidFill>
                  <a:srgbClr val="000000"/>
                </a:solidFill>
              </a:rPr>
              <a:t>: 100 ns to &gt; 1 s,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>
                <a:solidFill>
                  <a:srgbClr val="000000"/>
                </a:solidFill>
              </a:rPr>
              <a:t>Rise time &lt; 5 ns,</a:t>
            </a:r>
          </a:p>
          <a:p>
            <a:pPr eaLnBrk="1" hangingPunct="1"/>
            <a:r>
              <a:rPr lang="en-US" altLang="fr-FR" sz="2000" dirty="0" smtClean="0"/>
              <a:t>Controlled via Ethernet and front panel</a:t>
            </a:r>
            <a:endParaRPr lang="fr-FR" altLang="fr-F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400" dirty="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4875" cy="194945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solidFill>
                  <a:schemeClr val="accent5">
                    <a:lumMod val="50000"/>
                  </a:schemeClr>
                </a:solidFill>
              </a:rPr>
              <a:t>GFT1020</a:t>
            </a:r>
            <a:br>
              <a:rPr lang="fr-FR" alt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altLang="fr-FR" dirty="0" smtClean="0">
                <a:solidFill>
                  <a:schemeClr val="accent5">
                    <a:lumMod val="50000"/>
                  </a:schemeClr>
                </a:solidFill>
              </a:rPr>
              <a:t>DELAY GENERATOR </a:t>
            </a:r>
            <a:br>
              <a:rPr lang="fr-FR" alt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14" name="Espace réservé de la date 4"/>
          <p:cNvSpPr txBox="1">
            <a:spLocks/>
          </p:cNvSpPr>
          <p:nvPr/>
        </p:nvSpPr>
        <p:spPr bwMode="auto">
          <a:xfrm>
            <a:off x="1852613" y="70056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quarter" idx="11"/>
          </p:nvPr>
        </p:nvSpPr>
        <p:spPr>
          <a:xfrm>
            <a:off x="7340600" y="6994525"/>
            <a:ext cx="22987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pic>
        <p:nvPicPr>
          <p:cNvPr id="10" name="Picture 2" descr="GFT1020-01-12x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20062" b="30391"/>
          <a:stretch>
            <a:fillRect/>
          </a:stretch>
        </p:blipFill>
        <p:spPr bwMode="auto">
          <a:xfrm>
            <a:off x="5605723" y="1999035"/>
            <a:ext cx="4227026" cy="145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/>
          </p:nvPr>
        </p:nvGraphicFramePr>
        <p:xfrm>
          <a:off x="3988321" y="4249663"/>
          <a:ext cx="5673725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Diapositive" r:id="rId6" imgW="2702025" imgH="2025461" progId="PowerPoint.Slide.12">
                  <p:embed/>
                </p:oleObj>
              </mc:Choice>
              <mc:Fallback>
                <p:oleObj name="Diapositive" r:id="rId6" imgW="2702025" imgH="2025461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54" t="19954" r="7884" b="27306"/>
                      <a:stretch>
                        <a:fillRect/>
                      </a:stretch>
                    </p:blipFill>
                    <p:spPr bwMode="auto">
                      <a:xfrm>
                        <a:off x="3988321" y="4249663"/>
                        <a:ext cx="5673725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0" descr="GFT1020 019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5" y="4951363"/>
            <a:ext cx="2799779" cy="174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647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35993" y="1010419"/>
            <a:ext cx="6696075" cy="4445000"/>
          </a:xfrm>
        </p:spPr>
        <p:txBody>
          <a:bodyPr/>
          <a:lstStyle/>
          <a:p>
            <a:pPr eaLnBrk="1" hangingPunct="1"/>
            <a:r>
              <a:rPr lang="en-US" altLang="fr-FR" sz="2000" dirty="0" smtClean="0"/>
              <a:t>Four / Eight  independent Delay Channels</a:t>
            </a:r>
            <a:endParaRPr lang="fr-FR" altLang="fr-FR" sz="2000" dirty="0" smtClean="0"/>
          </a:p>
          <a:p>
            <a:pPr lvl="1" eaLnBrk="1" hangingPunct="1"/>
            <a:r>
              <a:rPr lang="en-US" altLang="fr-FR" sz="1800" dirty="0" smtClean="0">
                <a:solidFill>
                  <a:srgbClr val="000000"/>
                </a:solidFill>
              </a:rPr>
              <a:t>15 </a:t>
            </a:r>
            <a:r>
              <a:rPr lang="en-US" altLang="fr-FR" sz="1800" dirty="0" err="1" smtClean="0">
                <a:solidFill>
                  <a:srgbClr val="000000"/>
                </a:solidFill>
              </a:rPr>
              <a:t>ps</a:t>
            </a:r>
            <a:r>
              <a:rPr lang="en-US" altLang="fr-FR" sz="1800" dirty="0" smtClean="0">
                <a:solidFill>
                  <a:srgbClr val="000000"/>
                </a:solidFill>
              </a:rPr>
              <a:t> channel to channel jitter</a:t>
            </a:r>
            <a:endParaRPr lang="fr-FR" altLang="fr-FR" sz="1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fr-FR" sz="1800" dirty="0" smtClean="0">
                <a:solidFill>
                  <a:srgbClr val="000000"/>
                </a:solidFill>
              </a:rPr>
              <a:t>0.3 </a:t>
            </a:r>
            <a:r>
              <a:rPr lang="en-US" altLang="fr-FR" sz="1800" dirty="0" err="1" smtClean="0">
                <a:solidFill>
                  <a:srgbClr val="000000"/>
                </a:solidFill>
              </a:rPr>
              <a:t>ps</a:t>
            </a:r>
            <a:r>
              <a:rPr lang="en-US" altLang="fr-FR" sz="1800" dirty="0" smtClean="0">
                <a:solidFill>
                  <a:srgbClr val="000000"/>
                </a:solidFill>
              </a:rPr>
              <a:t> / 1.25 ns delay resolution</a:t>
            </a:r>
          </a:p>
          <a:p>
            <a:pPr lvl="1" eaLnBrk="1" hangingPunct="1"/>
            <a:r>
              <a:rPr lang="en-US" altLang="fr-FR" sz="1800" dirty="0" smtClean="0">
                <a:solidFill>
                  <a:srgbClr val="000000"/>
                </a:solidFill>
              </a:rPr>
              <a:t>10 seconds delay range</a:t>
            </a:r>
            <a:endParaRPr lang="fr-FR" altLang="fr-FR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Output pulse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>
                <a:solidFill>
                  <a:srgbClr val="000000"/>
                </a:solidFill>
              </a:rPr>
              <a:t>Amplitude: 2.5 to 6 V, 50 </a:t>
            </a:r>
            <a:r>
              <a:rPr lang="fr-FR" altLang="fr-FR" sz="1800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endParaRPr lang="fr-FR" altLang="fr-FR" sz="18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err="1" smtClean="0">
                <a:solidFill>
                  <a:srgbClr val="000000"/>
                </a:solidFill>
              </a:rPr>
              <a:t>Width</a:t>
            </a:r>
            <a:r>
              <a:rPr lang="fr-FR" altLang="fr-FR" sz="1800" dirty="0" smtClean="0">
                <a:solidFill>
                  <a:srgbClr val="000000"/>
                </a:solidFill>
              </a:rPr>
              <a:t>: 100 ns to 10 µs /10 ms,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>
                <a:solidFill>
                  <a:srgbClr val="000000"/>
                </a:solidFill>
              </a:rPr>
              <a:t>Rise time &lt; 1 ns,</a:t>
            </a:r>
          </a:p>
          <a:p>
            <a:pPr eaLnBrk="1" hangingPunct="1"/>
            <a:r>
              <a:rPr lang="en-US" altLang="fr-FR" sz="2000" dirty="0" smtClean="0"/>
              <a:t>Form factor:  Box</a:t>
            </a:r>
            <a:endParaRPr lang="fr-FR" altLang="fr-FR" sz="2000" dirty="0" smtClean="0"/>
          </a:p>
          <a:p>
            <a:pPr eaLnBrk="1" hangingPunct="1"/>
            <a:r>
              <a:rPr lang="en-US" altLang="fr-FR" sz="2000" dirty="0" smtClean="0"/>
              <a:t>Controlled via Ethernet and front panel</a:t>
            </a:r>
            <a:endParaRPr lang="fr-FR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Trigger source: </a:t>
            </a:r>
            <a:r>
              <a:rPr lang="fr-FR" altLang="fr-FR" sz="2000" dirty="0" err="1" smtClean="0"/>
              <a:t>external</a:t>
            </a:r>
            <a:r>
              <a:rPr lang="fr-FR" altLang="fr-FR" sz="2000" dirty="0" smtClean="0"/>
              <a:t>, </a:t>
            </a:r>
            <a:r>
              <a:rPr lang="fr-FR" altLang="fr-FR" sz="2000" dirty="0" err="1" smtClean="0"/>
              <a:t>internal</a:t>
            </a:r>
            <a:r>
              <a:rPr lang="fr-FR" altLang="fr-FR" sz="2000" dirty="0" smtClean="0"/>
              <a:t>, </a:t>
            </a:r>
            <a:r>
              <a:rPr lang="fr-FR" altLang="fr-FR" sz="2000" dirty="0" err="1" smtClean="0"/>
              <a:t>burst</a:t>
            </a:r>
            <a:r>
              <a:rPr lang="fr-FR" altLang="fr-FR" sz="2000" dirty="0" smtClean="0"/>
              <a:t>, </a:t>
            </a:r>
            <a:r>
              <a:rPr lang="fr-FR" altLang="fr-FR" sz="2000" dirty="0" err="1" smtClean="0"/>
              <a:t>prescaler</a:t>
            </a:r>
            <a:endParaRPr lang="fr-FR" altLang="fr-F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400" dirty="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4875" cy="194945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solidFill>
                  <a:schemeClr val="accent5">
                    <a:lumMod val="50000"/>
                  </a:schemeClr>
                </a:solidFill>
              </a:rPr>
              <a:t>MOD745</a:t>
            </a:r>
            <a:br>
              <a:rPr lang="fr-FR" alt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altLang="fr-FR" dirty="0" smtClean="0">
                <a:solidFill>
                  <a:schemeClr val="accent5">
                    <a:lumMod val="50000"/>
                  </a:schemeClr>
                </a:solidFill>
              </a:rPr>
              <a:t>DELAY GENERATOR (OEM)</a:t>
            </a:r>
            <a:br>
              <a:rPr lang="fr-FR" alt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pic>
        <p:nvPicPr>
          <p:cNvPr id="4101" name="Picture 5" descr="G:\greenfield_admin\commercial\fiche_produit\produit_commercial\MOD745-oem\MOD745 O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73" y="4725068"/>
            <a:ext cx="4132337" cy="20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e la date 4"/>
          <p:cNvSpPr txBox="1">
            <a:spLocks/>
          </p:cNvSpPr>
          <p:nvPr/>
        </p:nvSpPr>
        <p:spPr bwMode="auto">
          <a:xfrm>
            <a:off x="1852613" y="70056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quarter" idx="11"/>
          </p:nvPr>
        </p:nvSpPr>
        <p:spPr>
          <a:xfrm>
            <a:off x="7340600" y="6994525"/>
            <a:ext cx="22987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pic>
        <p:nvPicPr>
          <p:cNvPr id="4102" name="Picture 6" descr="G:\greenfield_admin\commercial\fiche_produit\bnc\Mod745 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25" y="2403152"/>
            <a:ext cx="2875092" cy="20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greenfield_admin\commercial\fiche_produit\bnc\Mod745 fac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35" y="4807347"/>
            <a:ext cx="2734026" cy="19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447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48450" cy="1949450"/>
          </a:xfrm>
        </p:spPr>
        <p:txBody>
          <a:bodyPr/>
          <a:lstStyle/>
          <a:p>
            <a:pPr eaLnBrk="1" hangingPunct="1"/>
            <a:r>
              <a:rPr lang="fr-FR" dirty="0" smtClean="0"/>
              <a:t>GFT9404</a:t>
            </a:r>
            <a:br>
              <a:rPr lang="fr-FR" dirty="0" smtClean="0"/>
            </a:br>
            <a:r>
              <a:rPr lang="fr-FR" dirty="0" smtClean="0"/>
              <a:t>DIGITAL DELAY GENERATOR </a:t>
            </a:r>
            <a:br>
              <a:rPr lang="fr-FR" dirty="0" smtClean="0"/>
            </a:br>
            <a:r>
              <a:rPr lang="fr-FR" dirty="0" smtClean="0"/>
              <a:t>PXI CARDS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909763" y="3378200"/>
            <a:ext cx="9848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" name="Espace réservé de la date 4"/>
          <p:cNvSpPr txBox="1">
            <a:spLocks/>
          </p:cNvSpPr>
          <p:nvPr/>
        </p:nvSpPr>
        <p:spPr bwMode="auto">
          <a:xfrm>
            <a:off x="1852613" y="70056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84262" y="1791515"/>
            <a:ext cx="565467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Eight Independent Delay Channel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1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ps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 resolution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15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ps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rms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 jitter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1 second delay range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PXI 3U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, 1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slot,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fr-FR" dirty="0">
                <a:solidFill>
                  <a:srgbClr val="000000"/>
                </a:solidFill>
                <a:latin typeface="+mj-lt"/>
              </a:rPr>
              <a:t>Trigger source: </a:t>
            </a:r>
            <a:r>
              <a:rPr lang="fr-FR" dirty="0" err="1">
                <a:solidFill>
                  <a:srgbClr val="000000"/>
                </a:solidFill>
                <a:latin typeface="+mj-lt"/>
              </a:rPr>
              <a:t>external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latin typeface="+mj-lt"/>
              </a:rPr>
              <a:t>internal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</a:t>
            </a:r>
            <a:endParaRPr lang="fr-FR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fr-FR" kern="0" dirty="0" err="1">
                <a:solidFill>
                  <a:srgbClr val="000000"/>
                </a:solidFill>
                <a:latin typeface="+mn-lt"/>
              </a:rPr>
              <a:t>Ouput</a:t>
            </a:r>
            <a:r>
              <a:rPr lang="fr-FR" kern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51912D"/>
              </a:buClr>
              <a:buSzPct val="75000"/>
              <a:buFontTx/>
              <a:buChar char="–"/>
              <a:defRPr/>
            </a:pPr>
            <a:r>
              <a:rPr lang="fr-FR" sz="2000" kern="0" dirty="0" err="1">
                <a:solidFill>
                  <a:srgbClr val="000000"/>
                </a:solidFill>
                <a:latin typeface="+mn-lt"/>
              </a:rPr>
              <a:t>Level</a:t>
            </a:r>
            <a:r>
              <a:rPr lang="fr-FR" sz="2000" kern="0" dirty="0">
                <a:solidFill>
                  <a:srgbClr val="000000"/>
                </a:solidFill>
                <a:latin typeface="+mn-lt"/>
              </a:rPr>
              <a:t> : 2.5 to </a:t>
            </a:r>
            <a:r>
              <a:rPr lang="fr-FR" sz="2000" kern="0" dirty="0" smtClean="0">
                <a:solidFill>
                  <a:srgbClr val="000000"/>
                </a:solidFill>
                <a:latin typeface="+mn-lt"/>
              </a:rPr>
              <a:t>5 </a:t>
            </a:r>
            <a:r>
              <a:rPr lang="fr-FR" sz="2000" kern="0" dirty="0">
                <a:solidFill>
                  <a:srgbClr val="000000"/>
                </a:solidFill>
                <a:latin typeface="+mn-lt"/>
              </a:rPr>
              <a:t>V,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51912D"/>
              </a:buClr>
              <a:buSzPct val="75000"/>
              <a:buFontTx/>
              <a:buChar char="–"/>
              <a:defRPr/>
            </a:pPr>
            <a:r>
              <a:rPr lang="fr-FR" sz="2000" kern="0" dirty="0">
                <a:solidFill>
                  <a:srgbClr val="000000"/>
                </a:solidFill>
                <a:latin typeface="+mn-lt"/>
              </a:rPr>
              <a:t>Positive pulse,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51912D"/>
              </a:buClr>
              <a:buSzPct val="75000"/>
              <a:buFontTx/>
              <a:buChar char="–"/>
              <a:defRPr/>
            </a:pPr>
            <a:r>
              <a:rPr lang="fr-FR" sz="2000" kern="0" dirty="0" err="1">
                <a:solidFill>
                  <a:srgbClr val="000000"/>
                </a:solidFill>
                <a:latin typeface="+mn-lt"/>
              </a:rPr>
              <a:t>width</a:t>
            </a:r>
            <a:r>
              <a:rPr lang="fr-FR" sz="2000" kern="0" dirty="0">
                <a:solidFill>
                  <a:srgbClr val="000000"/>
                </a:solidFill>
                <a:latin typeface="+mn-lt"/>
              </a:rPr>
              <a:t> : </a:t>
            </a:r>
            <a:r>
              <a:rPr lang="fr-FR" sz="2000" kern="0" dirty="0" smtClean="0">
                <a:solidFill>
                  <a:srgbClr val="000000"/>
                </a:solidFill>
                <a:latin typeface="+mn-lt"/>
              </a:rPr>
              <a:t>200 </a:t>
            </a:r>
            <a:r>
              <a:rPr lang="fr-FR" sz="2000" kern="0" dirty="0">
                <a:solidFill>
                  <a:srgbClr val="000000"/>
                </a:solidFill>
                <a:latin typeface="+mn-lt"/>
              </a:rPr>
              <a:t>ns to </a:t>
            </a:r>
            <a:r>
              <a:rPr lang="fr-FR" sz="2000" kern="0" dirty="0" smtClean="0">
                <a:solidFill>
                  <a:srgbClr val="000000"/>
                </a:solidFill>
                <a:latin typeface="+mn-lt"/>
              </a:rPr>
              <a:t>10 </a:t>
            </a:r>
            <a:r>
              <a:rPr lang="fr-FR" sz="2000" kern="0" dirty="0">
                <a:solidFill>
                  <a:srgbClr val="000000"/>
                </a:solidFill>
                <a:latin typeface="+mn-lt"/>
              </a:rPr>
              <a:t>µs,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51912D"/>
              </a:buClr>
              <a:buSzPct val="75000"/>
              <a:buFontTx/>
              <a:buChar char="–"/>
              <a:defRPr/>
            </a:pPr>
            <a:r>
              <a:rPr lang="fr-FR" sz="2000" kern="0" dirty="0">
                <a:solidFill>
                  <a:srgbClr val="000000"/>
                </a:solidFill>
                <a:latin typeface="+mn-lt"/>
              </a:rPr>
              <a:t>Rise time &lt; 2 ns</a:t>
            </a:r>
            <a:r>
              <a:rPr lang="fr-FR" sz="2000" kern="0" dirty="0" smtClean="0">
                <a:solidFill>
                  <a:srgbClr val="000000"/>
                </a:solidFill>
                <a:latin typeface="+mn-lt"/>
              </a:rPr>
              <a:t>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endParaRPr lang="fr-FR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2547" t="13521" r="9869"/>
          <a:stretch>
            <a:fillRect/>
          </a:stretch>
        </p:blipFill>
        <p:spPr bwMode="auto">
          <a:xfrm>
            <a:off x="6580609" y="1999035"/>
            <a:ext cx="1928826" cy="429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967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COMPANY </a:t>
            </a:r>
            <a:br>
              <a:rPr lang="fr-FR" dirty="0" smtClean="0"/>
            </a:br>
            <a:r>
              <a:rPr lang="fr-FR" dirty="0" smtClean="0"/>
              <a:t>GREENFIELD TECHNOLOGY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939230" y="1494979"/>
            <a:ext cx="8884865" cy="57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  <a:latin typeface="+mn-lt"/>
              </a:rPr>
              <a:t>Greenfield Technology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is a engineering company dedicated to the design and development of high precision electronic and optical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instrumentation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for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test and measurement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applications. Our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expertise has been established over years of participation in numerous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scientific project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in the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defense, energy, telecommunication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fundamental research sectors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just"/>
            <a:endParaRPr lang="en-US" sz="2000" u="sng" dirty="0" smtClean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en-US" sz="2000" u="sng" dirty="0" smtClean="0">
                <a:solidFill>
                  <a:srgbClr val="000000"/>
                </a:solidFill>
                <a:latin typeface="+mn-lt"/>
              </a:rPr>
              <a:t>Business Model: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Specifications with the customer or GFTy R&amp;D,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Design, scheme, layout  with the same engineer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Manufacture by our partner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Final Test and metrology by GFT engineer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Export sell by our representative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Maintenance and calibration on-site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Quality process, ISO9001 in 2015</a:t>
            </a:r>
          </a:p>
          <a:p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2000" u="sng" dirty="0" smtClean="0">
                <a:solidFill>
                  <a:srgbClr val="000000"/>
                </a:solidFill>
                <a:latin typeface="+mn-lt"/>
              </a:rPr>
              <a:t>Locations: </a:t>
            </a:r>
            <a:endParaRPr lang="en-US" sz="2000" u="sng" dirty="0">
              <a:solidFill>
                <a:srgbClr val="0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Two laboratories located in France (Bordeaux / Paris) and one business unit in California (Greenfield Systems).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 charset="0"/>
              </a:rPr>
            </a:b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8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7228681" cy="1949450"/>
          </a:xfrm>
        </p:spPr>
        <p:txBody>
          <a:bodyPr/>
          <a:lstStyle/>
          <a:p>
            <a:pPr eaLnBrk="1" hangingPunct="1"/>
            <a:r>
              <a:rPr lang="fr-FR" dirty="0" smtClean="0"/>
              <a:t>SOFTWARE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4636393" y="7005638"/>
            <a:ext cx="5212457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0488" y="6794500"/>
            <a:ext cx="904847" cy="488950"/>
          </a:xfrm>
        </p:spPr>
        <p:txBody>
          <a:bodyPr/>
          <a:lstStyle/>
          <a:p>
            <a:pPr>
              <a:defRPr/>
            </a:pPr>
            <a:fld id="{85C7C1E4-DE39-468C-9DFC-E44E80CFF09B}" type="slidenum">
              <a:rPr lang="fr-FR" smtClean="0"/>
              <a:pPr>
                <a:defRPr/>
              </a:pPr>
              <a:t>30</a:t>
            </a:fld>
            <a:endParaRPr lang="fr-FR" dirty="0" smtClean="0"/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035993" y="7019652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84250" y="1495673"/>
            <a:ext cx="8864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1912D"/>
              </a:buClr>
              <a:buSzPct val="75000"/>
              <a:buChar char="–"/>
              <a:defRPr sz="2400">
                <a:solidFill>
                  <a:srgbClr val="51912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Char char="–"/>
              <a:defRPr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kern="0" dirty="0" smtClean="0"/>
              <a:t>All </a:t>
            </a:r>
            <a:r>
              <a:rPr lang="fr-FR" kern="0" dirty="0" err="1" smtClean="0"/>
              <a:t>parameters</a:t>
            </a:r>
            <a:r>
              <a:rPr lang="fr-FR" kern="0" dirty="0" smtClean="0"/>
              <a:t> </a:t>
            </a:r>
            <a:r>
              <a:rPr lang="fr-FR" kern="0" dirty="0" err="1" smtClean="0"/>
              <a:t>can</a:t>
            </a:r>
            <a:r>
              <a:rPr lang="fr-FR" kern="0" dirty="0" smtClean="0"/>
              <a:t> </a:t>
            </a:r>
            <a:r>
              <a:rPr lang="fr-FR" kern="0" dirty="0" err="1" smtClean="0"/>
              <a:t>be</a:t>
            </a:r>
            <a:r>
              <a:rPr lang="fr-FR" kern="0" dirty="0" smtClean="0"/>
              <a:t> </a:t>
            </a:r>
            <a:r>
              <a:rPr lang="fr-FR" kern="0" dirty="0" err="1" smtClean="0"/>
              <a:t>programmed</a:t>
            </a:r>
            <a:r>
              <a:rPr lang="fr-FR" kern="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fr-FR" kern="0" dirty="0" smtClean="0">
                <a:solidFill>
                  <a:srgbClr val="000000"/>
                </a:solidFill>
              </a:rPr>
              <a:t>Web page,</a:t>
            </a:r>
          </a:p>
          <a:p>
            <a:pPr lvl="1" eaLnBrk="1" hangingPunct="1">
              <a:lnSpc>
                <a:spcPct val="90000"/>
              </a:lnSpc>
            </a:pPr>
            <a:r>
              <a:rPr lang="fr-FR" kern="0" dirty="0" smtClean="0">
                <a:solidFill>
                  <a:srgbClr val="000000"/>
                </a:solidFill>
              </a:rPr>
              <a:t>DLL, API,</a:t>
            </a:r>
          </a:p>
          <a:p>
            <a:pPr eaLnBrk="1" hangingPunct="1">
              <a:lnSpc>
                <a:spcPct val="90000"/>
              </a:lnSpc>
            </a:pPr>
            <a:r>
              <a:rPr lang="fr-FR" kern="0" dirty="0" smtClean="0"/>
              <a:t>Driver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kern="0" dirty="0" smtClean="0">
                <a:solidFill>
                  <a:srgbClr val="000000"/>
                </a:solidFill>
              </a:rPr>
              <a:t>Tango,</a:t>
            </a:r>
          </a:p>
          <a:p>
            <a:pPr lvl="1" eaLnBrk="1" hangingPunct="1">
              <a:lnSpc>
                <a:spcPct val="90000"/>
              </a:lnSpc>
            </a:pPr>
            <a:r>
              <a:rPr lang="fr-FR" kern="0" dirty="0" err="1" smtClean="0">
                <a:solidFill>
                  <a:srgbClr val="000000"/>
                </a:solidFill>
              </a:rPr>
              <a:t>Labview</a:t>
            </a:r>
            <a:r>
              <a:rPr lang="fr-FR" kern="0" dirty="0" smtClean="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fr-FR" kern="0" dirty="0" smtClean="0">
                <a:solidFill>
                  <a:srgbClr val="000000"/>
                </a:solidFill>
              </a:rPr>
              <a:t>EPICS</a:t>
            </a:r>
          </a:p>
          <a:p>
            <a:pPr lvl="1" eaLnBrk="1" hangingPunct="1">
              <a:lnSpc>
                <a:spcPct val="90000"/>
              </a:lnSpc>
            </a:pPr>
            <a:endParaRPr lang="fr-FR" kern="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6" descr="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028" y="2143051"/>
            <a:ext cx="34766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3368" y="4303291"/>
            <a:ext cx="292893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1498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0B4B1-C750-477E-A828-887A31F5EFC9}" type="slidenum">
              <a:rPr lang="fr-FR"/>
              <a:pPr>
                <a:defRPr/>
              </a:pPr>
              <a:t>31</a:t>
            </a:fld>
            <a:endParaRPr lang="fr-FR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828800"/>
            <a:ext cx="8382000" cy="32004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0000"/>
                </a:solidFill>
              </a:rPr>
              <a:t>TIMING SYSTEM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endParaRPr lang="en-US" sz="4400" dirty="0" smtClean="0">
              <a:solidFill>
                <a:srgbClr val="000000"/>
              </a:solidFill>
            </a:endParaRPr>
          </a:p>
        </p:txBody>
      </p:sp>
      <p:sp>
        <p:nvSpPr>
          <p:cNvPr id="5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</p:spTree>
    <p:extLst>
      <p:ext uri="{BB962C8B-B14F-4D97-AF65-F5344CB8AC3E}">
        <p14:creationId xmlns:p14="http://schemas.microsoft.com/office/powerpoint/2010/main" val="218030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F66763-1842-4E83-93FA-588D70999571}" type="slidenum">
              <a:rPr lang="fr-FR"/>
              <a:pPr>
                <a:defRPr/>
              </a:pPr>
              <a:t>32</a:t>
            </a:fld>
            <a:endParaRPr lang="fr-FR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14859"/>
            <a:ext cx="8382000" cy="89031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TIMING SYSTEM</a:t>
            </a:r>
          </a:p>
        </p:txBody>
      </p:sp>
      <p:sp>
        <p:nvSpPr>
          <p:cNvPr id="5" name="Espace réservé de la date 4"/>
          <p:cNvSpPr txBox="1">
            <a:spLocks/>
          </p:cNvSpPr>
          <p:nvPr/>
        </p:nvSpPr>
        <p:spPr bwMode="auto">
          <a:xfrm>
            <a:off x="1852613" y="70056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8001" y="1855019"/>
            <a:ext cx="874084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Picosecond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Timing System (PTS) provides several hundred triggers to equipments distributed over an area of thousands of square meters, within a resolution of 1 ps. The delay between triggers is programmable via Ethernet interface up to 1 s. </a:t>
            </a:r>
          </a:p>
          <a:p>
            <a:pPr algn="just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The high accuracy, wide range, low jitter, and up to 1 km separation between the triggers, designate the PTS as the ideal solution to many critical timing problems encountered in Big physics system like Synchrotron, accelerator and high energy laser.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Performances: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	RMS jitter &lt; 15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ps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,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	Delay &gt; 1 s,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	Up to 2048 triggers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	Triggers : one shot or repetitive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80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48450" cy="1949450"/>
          </a:xfrm>
        </p:spPr>
        <p:txBody>
          <a:bodyPr/>
          <a:lstStyle/>
          <a:p>
            <a:pPr eaLnBrk="1" hangingPunct="1"/>
            <a:r>
              <a:rPr lang="fr-FR" dirty="0" smtClean="0"/>
              <a:t>TIMING SYSTEM </a:t>
            </a:r>
            <a:br>
              <a:rPr lang="fr-FR" dirty="0" smtClean="0"/>
            </a:br>
            <a:r>
              <a:rPr lang="fr-FR" dirty="0" smtClean="0"/>
              <a:t>PRINCIPE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quarter" idx="11"/>
          </p:nvPr>
        </p:nvSpPr>
        <p:spPr>
          <a:xfrm>
            <a:off x="7353300" y="7005638"/>
            <a:ext cx="2298700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11" name="Espace réservé de la date 4"/>
          <p:cNvSpPr txBox="1">
            <a:spLocks/>
          </p:cNvSpPr>
          <p:nvPr/>
        </p:nvSpPr>
        <p:spPr bwMode="auto">
          <a:xfrm>
            <a:off x="1852613" y="70056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80609" y="1883039"/>
            <a:ext cx="3500437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Master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Oscillator delivers a continuous data stream over optical network to manage the delay generator triggering and time base.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4095 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channels,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Distance between equipments : 1 km,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&lt; 15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ps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rms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 channel to channel jitter,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endParaRPr lang="fr-FR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-15526" y="1711003"/>
            <a:ext cx="6092079" cy="46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4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6A692-BA3F-46B6-B8B2-9394ACAA90E7}" type="slidenum">
              <a:rPr lang="fr-FR"/>
              <a:pPr>
                <a:defRPr/>
              </a:pPr>
              <a:t>34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487363"/>
            <a:ext cx="6648450" cy="846137"/>
          </a:xfrm>
        </p:spPr>
        <p:txBody>
          <a:bodyPr/>
          <a:lstStyle/>
          <a:p>
            <a:pPr eaLnBrk="1" hangingPunct="1"/>
            <a:r>
              <a:rPr lang="fr-FR" dirty="0" smtClean="0"/>
              <a:t>Timing System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985" y="931937"/>
            <a:ext cx="8712968" cy="4235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Application 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High Energy Laser: NIF, LMJ, </a:t>
            </a:r>
            <a:r>
              <a:rPr lang="en-US" dirty="0" err="1" smtClean="0">
                <a:solidFill>
                  <a:srgbClr val="000000"/>
                </a:solidFill>
              </a:rPr>
              <a:t>Polytechnique</a:t>
            </a:r>
            <a:r>
              <a:rPr lang="en-US" dirty="0" smtClean="0">
                <a:solidFill>
                  <a:srgbClr val="000000"/>
                </a:solidFill>
              </a:rPr>
              <a:t>, ELI,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Experimental laboratories 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Detonic</a:t>
            </a:r>
            <a:r>
              <a:rPr lang="en-US" dirty="0" smtClean="0">
                <a:solidFill>
                  <a:srgbClr val="000000"/>
                </a:solidFill>
              </a:rPr>
              <a:t> : AIRIX, EPURE, French Z machine,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Synchrotron: SOLEIL,</a:t>
            </a:r>
          </a:p>
          <a:p>
            <a:pPr eaLnBrk="1" hangingPunct="1">
              <a:defRPr/>
            </a:pPr>
            <a:r>
              <a:rPr lang="en-US" dirty="0" smtClean="0"/>
              <a:t>Performances 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Jitter &lt; 15 </a:t>
            </a:r>
            <a:r>
              <a:rPr lang="en-US" dirty="0" err="1" smtClean="0">
                <a:solidFill>
                  <a:srgbClr val="000000"/>
                </a:solidFill>
              </a:rPr>
              <a:t>ps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Delay Dynamic &gt; 1 s,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Up to 4096 triggers</a:t>
            </a:r>
          </a:p>
          <a:p>
            <a:pPr eaLnBrk="1" hangingPunct="1">
              <a:defRPr/>
            </a:pPr>
            <a:r>
              <a:rPr lang="en-US" dirty="0" smtClean="0"/>
              <a:t>Delay generator Format :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cPCI</a:t>
            </a:r>
            <a:r>
              <a:rPr lang="en-US" dirty="0" smtClean="0">
                <a:solidFill>
                  <a:srgbClr val="000000"/>
                </a:solidFill>
              </a:rPr>
              <a:t>, PXI,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Stand alone 1U, 19’’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Box.</a:t>
            </a: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70056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</p:spTree>
    <p:extLst>
      <p:ext uri="{BB962C8B-B14F-4D97-AF65-F5344CB8AC3E}">
        <p14:creationId xmlns:p14="http://schemas.microsoft.com/office/powerpoint/2010/main" val="1923024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0B4B1-C750-477E-A828-887A31F5EFC9}" type="slidenum">
              <a:rPr lang="fr-FR"/>
              <a:pPr>
                <a:defRPr/>
              </a:pPr>
              <a:t>35</a:t>
            </a:fld>
            <a:endParaRPr lang="fr-FR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828800"/>
            <a:ext cx="8382000" cy="32004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0000"/>
                </a:solidFill>
              </a:rPr>
              <a:t>SIGNAL GENERATOR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endParaRPr lang="en-US" sz="4400" dirty="0" smtClean="0">
              <a:solidFill>
                <a:srgbClr val="000000"/>
              </a:solidFill>
            </a:endParaRPr>
          </a:p>
        </p:txBody>
      </p:sp>
      <p:sp>
        <p:nvSpPr>
          <p:cNvPr id="5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</p:spTree>
    <p:extLst>
      <p:ext uri="{BB962C8B-B14F-4D97-AF65-F5344CB8AC3E}">
        <p14:creationId xmlns:p14="http://schemas.microsoft.com/office/powerpoint/2010/main" val="3391878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F83F-06B4-4EDA-B804-1068BF853C0D}" type="slidenum">
              <a:rPr lang="fr-FR"/>
              <a:pPr>
                <a:defRPr/>
              </a:pPr>
              <a:t>36</a:t>
            </a:fld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1681" y="7005638"/>
            <a:ext cx="3817932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48450" cy="1949450"/>
          </a:xfrm>
        </p:spPr>
        <p:txBody>
          <a:bodyPr/>
          <a:lstStyle/>
          <a:p>
            <a:pPr eaLnBrk="1" hangingPunct="1"/>
            <a:r>
              <a:rPr lang="fr-FR" dirty="0" smtClean="0"/>
              <a:t>SIGNAL GENERATOR COMPARAISON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909763" y="3378200"/>
            <a:ext cx="9848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83009"/>
              </p:ext>
            </p:extLst>
          </p:nvPr>
        </p:nvGraphicFramePr>
        <p:xfrm>
          <a:off x="1035993" y="1855019"/>
          <a:ext cx="8352928" cy="6480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238624"/>
                <a:gridCol w="1394894"/>
                <a:gridCol w="1557066"/>
                <a:gridCol w="1551587"/>
                <a:gridCol w="1610757"/>
              </a:tblGrid>
              <a:tr h="350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Optical pulse Generator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385" marR="287655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Channel</a:t>
                      </a:r>
                      <a:r>
                        <a:rPr lang="en-US" sz="1200" spc="105" baseline="0" dirty="0" smtClean="0">
                          <a:effectLst/>
                        </a:rPr>
                        <a:t> </a:t>
                      </a:r>
                      <a:r>
                        <a:rPr lang="en-US" sz="1200" spc="-5" dirty="0" smtClean="0">
                          <a:effectLst/>
                        </a:rPr>
                        <a:t>number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5560" marR="481965"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Peak</a:t>
                      </a:r>
                      <a:r>
                        <a:rPr lang="en-US" sz="1200" spc="105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Power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385" marR="493395"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Pulse</a:t>
                      </a:r>
                      <a:r>
                        <a:rPr lang="en-US" sz="1200" spc="1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Width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020" marR="521335"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Form</a:t>
                      </a:r>
                      <a:r>
                        <a:rPr lang="en-US" sz="1200" spc="11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Factor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2312">
                <a:tc>
                  <a:txBody>
                    <a:bodyPr/>
                    <a:lstStyle/>
                    <a:p>
                      <a:pPr marL="32385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GFT7016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4,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2(electrical)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0.5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1.5mW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0.1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10µs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19”/1U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456135"/>
              </p:ext>
            </p:extLst>
          </p:nvPr>
        </p:nvGraphicFramePr>
        <p:xfrm>
          <a:off x="1035993" y="2575099"/>
          <a:ext cx="8352928" cy="6094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232248"/>
                <a:gridCol w="1412725"/>
                <a:gridCol w="1545960"/>
                <a:gridCol w="1527633"/>
                <a:gridCol w="1634362"/>
              </a:tblGrid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effectLst/>
                        </a:rPr>
                        <a:t>1.15GHz Phase Shifter Generator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R="308610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Phase control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Amplitude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17145" marR="271145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Frequency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Form Factor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</a:tr>
              <a:tr h="187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GFT7012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 </a:t>
                      </a:r>
                      <a:r>
                        <a:rPr lang="en-US" sz="1200" dirty="0" err="1">
                          <a:effectLst/>
                        </a:rPr>
                        <a:t>ps</a:t>
                      </a:r>
                      <a:r>
                        <a:rPr lang="en-US" sz="1200" dirty="0">
                          <a:effectLst/>
                        </a:rPr>
                        <a:t> step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35dBm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17145" marR="271145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1.15GHz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19”, 2U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67261"/>
              </p:ext>
            </p:extLst>
          </p:nvPr>
        </p:nvGraphicFramePr>
        <p:xfrm>
          <a:off x="1035993" y="3350667"/>
          <a:ext cx="8352928" cy="4777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241030"/>
                <a:gridCol w="1394345"/>
                <a:gridCol w="1556453"/>
                <a:gridCol w="1550976"/>
                <a:gridCol w="1610124"/>
              </a:tblGrid>
              <a:tr h="232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300ps Step Generator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38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Rise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time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Amplitude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385" marR="356235">
                        <a:spcAft>
                          <a:spcPts val="0"/>
                        </a:spcAft>
                      </a:pPr>
                      <a:r>
                        <a:rPr lang="en-US" sz="1200" spc="-10">
                          <a:effectLst/>
                        </a:rPr>
                        <a:t>Pulse</a:t>
                      </a:r>
                      <a:r>
                        <a:rPr lang="en-US" sz="1200" spc="12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duration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020" marR="524510"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Form</a:t>
                      </a:r>
                      <a:r>
                        <a:rPr lang="en-US" sz="1200" spc="11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Factor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5239">
                <a:tc>
                  <a:txBody>
                    <a:bodyPr/>
                    <a:lstStyle/>
                    <a:p>
                      <a:pPr marL="323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GFT </a:t>
                      </a:r>
                      <a:r>
                        <a:rPr lang="en-US" sz="1200" spc="-10" dirty="0">
                          <a:effectLst/>
                        </a:rPr>
                        <a:t>7002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3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300ps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10V/50Ω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3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100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ns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19”/2U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98511"/>
              </p:ext>
            </p:extLst>
          </p:nvPr>
        </p:nvGraphicFramePr>
        <p:xfrm>
          <a:off x="1035993" y="4124325"/>
          <a:ext cx="8352929" cy="5241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298457"/>
                <a:gridCol w="1346516"/>
                <a:gridCol w="1545960"/>
                <a:gridCol w="1527633"/>
                <a:gridCol w="1634363"/>
              </a:tblGrid>
              <a:tr h="0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8 Fast High Voltage Pulses generator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Rise </a:t>
                      </a:r>
                      <a:r>
                        <a:rPr lang="en-US" sz="1200" dirty="0" smtClean="0">
                          <a:effectLst/>
                        </a:rPr>
                        <a:t>Time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 Level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 smtClean="0">
                          <a:effectLst/>
                        </a:rPr>
                        <a:t>Pulse Duration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Form </a:t>
                      </a:r>
                      <a:r>
                        <a:rPr lang="en-US" sz="1200" spc="-5" dirty="0" smtClean="0">
                          <a:effectLst/>
                        </a:rPr>
                        <a:t>Factor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</a:tr>
              <a:tr h="186055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GFT4218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6ns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+/- 100V/50Ω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120ns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cPCI</a:t>
                      </a:r>
                      <a:r>
                        <a:rPr lang="en-US" sz="1200" dirty="0">
                          <a:effectLst/>
                        </a:rPr>
                        <a:t>, 6U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033393"/>
              </p:ext>
            </p:extLst>
          </p:nvPr>
        </p:nvGraphicFramePr>
        <p:xfrm>
          <a:off x="1035993" y="4807347"/>
          <a:ext cx="8352928" cy="596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298457"/>
                <a:gridCol w="1346516"/>
                <a:gridCol w="1545960"/>
                <a:gridCol w="1527633"/>
                <a:gridCol w="1634362"/>
              </a:tblGrid>
              <a:tr h="396240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1 to 8 Output Digital Splitter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Pulse Rise Time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Output Level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 smtClean="0">
                          <a:effectLst/>
                        </a:rPr>
                        <a:t>Pulse Duration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Form Factor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</a:tr>
              <a:tr h="186055"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GFT4208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&lt;5ns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3V / 50Ω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150ns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cPCI</a:t>
                      </a:r>
                      <a:r>
                        <a:rPr lang="en-US" sz="1200" dirty="0">
                          <a:effectLst/>
                        </a:rPr>
                        <a:t>, 6U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7780" marB="0" anchor="ctr"/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78050" y="4095750"/>
            <a:ext cx="984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4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7C1E4-DE39-468C-9DFC-E44E80CFF09B}" type="slidenum">
              <a:rPr lang="fr-FR" smtClean="0"/>
              <a:pPr>
                <a:defRPr/>
              </a:pPr>
              <a:t>37</a:t>
            </a:fld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853119" y="7005638"/>
            <a:ext cx="3746494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err="1" smtClean="0"/>
              <a:t>Comb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995335" y="1409678"/>
            <a:ext cx="4924425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GFT7022 </a:t>
            </a:r>
          </a:p>
          <a:p>
            <a:pPr lvl="1" eaLnBrk="1" hangingPunct="1">
              <a:defRPr/>
            </a:pPr>
            <a:r>
              <a:rPr lang="en-US" sz="2800" kern="0" dirty="0">
                <a:solidFill>
                  <a:srgbClr val="000000"/>
                </a:solidFill>
              </a:rPr>
              <a:t>@680nm</a:t>
            </a:r>
          </a:p>
          <a:p>
            <a:pPr lvl="1" eaLnBrk="1" hangingPunct="1"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35ps </a:t>
            </a:r>
            <a:r>
              <a:rPr lang="en-US" sz="2800" kern="0" dirty="0">
                <a:solidFill>
                  <a:srgbClr val="000000"/>
                </a:solidFill>
              </a:rPr>
              <a:t>width</a:t>
            </a:r>
          </a:p>
          <a:p>
            <a:pPr lvl="1" eaLnBrk="1" hangingPunct="1">
              <a:defRPr/>
            </a:pPr>
            <a:r>
              <a:rPr lang="en-US" sz="2800" kern="0" dirty="0">
                <a:solidFill>
                  <a:srgbClr val="000000"/>
                </a:solidFill>
              </a:rPr>
              <a:t>Frequency up to </a:t>
            </a:r>
            <a:r>
              <a:rPr lang="en-US" sz="2800" kern="0" dirty="0" smtClean="0">
                <a:solidFill>
                  <a:srgbClr val="000000"/>
                </a:solidFill>
              </a:rPr>
              <a:t>5 </a:t>
            </a:r>
            <a:r>
              <a:rPr lang="en-US" sz="2800" kern="0" dirty="0">
                <a:solidFill>
                  <a:srgbClr val="000000"/>
                </a:solidFill>
              </a:rPr>
              <a:t>GHz</a:t>
            </a:r>
          </a:p>
          <a:p>
            <a:pPr lvl="1" eaLnBrk="1" hangingPunct="1">
              <a:defRPr/>
            </a:pPr>
            <a:r>
              <a:rPr lang="en-US" sz="2800" kern="0" dirty="0">
                <a:solidFill>
                  <a:srgbClr val="000000"/>
                </a:solidFill>
              </a:rPr>
              <a:t>&gt;2mW optical power</a:t>
            </a:r>
          </a:p>
          <a:p>
            <a:pPr lvl="1" eaLnBrk="1" hangingPunct="1">
              <a:defRPr/>
            </a:pPr>
            <a:r>
              <a:rPr lang="en-US" sz="2800" kern="0" dirty="0">
                <a:solidFill>
                  <a:srgbClr val="000000"/>
                </a:solidFill>
              </a:rPr>
              <a:t>Burst mode, single shot mode</a:t>
            </a:r>
          </a:p>
          <a:p>
            <a:pPr lvl="1" eaLnBrk="1" hangingPunct="1">
              <a:defRPr/>
            </a:pPr>
            <a:r>
              <a:rPr lang="en-US" sz="2800" kern="0" dirty="0">
                <a:solidFill>
                  <a:srgbClr val="000000"/>
                </a:solidFill>
              </a:rPr>
              <a:t>Application: For optical calibration </a:t>
            </a:r>
          </a:p>
          <a:p>
            <a:pPr lvl="1" eaLnBrk="1" hangingPunct="1">
              <a:defRPr/>
            </a:pPr>
            <a:r>
              <a:rPr lang="en-US" sz="2800" kern="0" dirty="0">
                <a:solidFill>
                  <a:srgbClr val="000000"/>
                </a:solidFill>
              </a:rPr>
              <a:t>(ex: Streak Camera)</a:t>
            </a:r>
          </a:p>
          <a:p>
            <a:pPr lvl="1" eaLnBrk="1" hangingPunct="1">
              <a:defRPr/>
            </a:pPr>
            <a:r>
              <a:rPr lang="en-US" sz="2800" kern="0" dirty="0">
                <a:solidFill>
                  <a:srgbClr val="000000"/>
                </a:solidFill>
              </a:rPr>
              <a:t>Option: other wavelength</a:t>
            </a:r>
          </a:p>
          <a:p>
            <a:pPr lvl="1" eaLnBrk="1" hangingPunct="1">
              <a:defRPr/>
            </a:pPr>
            <a:endParaRPr lang="en-US" sz="1800" kern="0" dirty="0"/>
          </a:p>
        </p:txBody>
      </p:sp>
      <p:sp>
        <p:nvSpPr>
          <p:cNvPr id="8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848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848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68" y="1566986"/>
            <a:ext cx="2638375" cy="26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164486"/>
              </p:ext>
            </p:extLst>
          </p:nvPr>
        </p:nvGraphicFramePr>
        <p:xfrm>
          <a:off x="5544157" y="4252495"/>
          <a:ext cx="39815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335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0B4B1-C750-477E-A828-887A31F5EFC9}" type="slidenum">
              <a:rPr lang="fr-FR"/>
              <a:pPr>
                <a:defRPr/>
              </a:pPr>
              <a:t>38</a:t>
            </a:fld>
            <a:endParaRPr lang="fr-FR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828800"/>
            <a:ext cx="8382000" cy="32004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0000"/>
                </a:solidFill>
              </a:rPr>
              <a:t>TIME INTERVAL METER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>PRODUCT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endParaRPr lang="en-US" sz="4400" dirty="0" smtClean="0">
              <a:solidFill>
                <a:srgbClr val="000000"/>
              </a:solidFill>
            </a:endParaRPr>
          </a:p>
        </p:txBody>
      </p:sp>
      <p:sp>
        <p:nvSpPr>
          <p:cNvPr id="5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</p:spTree>
    <p:extLst>
      <p:ext uri="{BB962C8B-B14F-4D97-AF65-F5344CB8AC3E}">
        <p14:creationId xmlns:p14="http://schemas.microsoft.com/office/powerpoint/2010/main" val="3218542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8BE80-01A0-4A4D-A856-190B319F71CE}" type="slidenum">
              <a:rPr lang="fr-FR"/>
              <a:pPr>
                <a:defRPr/>
              </a:pPr>
              <a:t>39</a:t>
            </a:fld>
            <a:endParaRPr lang="fr-FR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774700"/>
            <a:ext cx="6729413" cy="669925"/>
          </a:xfrm>
        </p:spPr>
        <p:txBody>
          <a:bodyPr/>
          <a:lstStyle/>
          <a:p>
            <a:pPr eaLnBrk="1" hangingPunct="1"/>
            <a:r>
              <a:rPr lang="en-US" smtClean="0"/>
              <a:t>GFT2002</a:t>
            </a:r>
            <a:br>
              <a:rPr lang="en-US" smtClean="0"/>
            </a:br>
            <a:r>
              <a:rPr lang="en-US" smtClean="0"/>
              <a:t>TIME INTERVAL METER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209675" y="3154363"/>
            <a:ext cx="70580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Two Channels (Start, Stop),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1ps one-shot time resolution,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&lt; 10ps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rms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time interval jitter,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± 1 second time interval range,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&gt; 1 s range,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19’’, 1U rack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internal or external 10 MHz clock reference,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Controlled via Ethernet or front panel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8" name="Espace réservé de la date 4"/>
          <p:cNvSpPr txBox="1">
            <a:spLocks/>
          </p:cNvSpPr>
          <p:nvPr/>
        </p:nvSpPr>
        <p:spPr bwMode="auto">
          <a:xfrm>
            <a:off x="1852613" y="70056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0"/>
            <a:ext cx="9848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057" name="Picture 11" descr="6338"/>
          <p:cNvPicPr>
            <a:picLocks noChangeAspect="1" noChangeArrowheads="1"/>
          </p:cNvPicPr>
          <p:nvPr/>
        </p:nvPicPr>
        <p:blipFill>
          <a:blip r:embed="rId3" cstate="print"/>
          <a:srcRect t="21837" b="19345"/>
          <a:stretch>
            <a:fillRect/>
          </a:stretch>
        </p:blipFill>
        <p:spPr bwMode="auto">
          <a:xfrm>
            <a:off x="995363" y="2011363"/>
            <a:ext cx="6534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50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414338"/>
            <a:ext cx="6437312" cy="630237"/>
          </a:xfrm>
        </p:spPr>
        <p:txBody>
          <a:bodyPr/>
          <a:lstStyle/>
          <a:p>
            <a:r>
              <a:rPr lang="fr-FR" dirty="0" smtClean="0"/>
              <a:t>STANDARD PRODUCT LINES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335" y="1278955"/>
            <a:ext cx="7151688" cy="4645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Function (40 products):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Data acquisition system,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Pulse and Digital </a:t>
            </a:r>
            <a:r>
              <a:rPr lang="en-US" sz="2000" dirty="0">
                <a:solidFill>
                  <a:srgbClr val="000000"/>
                </a:solidFill>
              </a:rPr>
              <a:t>delay generator,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Signal generator,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Timing interval meter,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Modules,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Timing </a:t>
            </a:r>
            <a:r>
              <a:rPr lang="en-US" sz="2000" dirty="0">
                <a:solidFill>
                  <a:srgbClr val="000000"/>
                </a:solidFill>
              </a:rPr>
              <a:t>system,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Format: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Rack 19’’, controlled via Ethernet, web page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Local Board </a:t>
            </a:r>
            <a:r>
              <a:rPr lang="en-US" sz="2000" dirty="0" err="1" smtClean="0">
                <a:solidFill>
                  <a:srgbClr val="000000"/>
                </a:solidFill>
              </a:rPr>
              <a:t>cPCI</a:t>
            </a:r>
            <a:r>
              <a:rPr lang="en-US" sz="2000" dirty="0" smtClean="0">
                <a:solidFill>
                  <a:srgbClr val="000000"/>
                </a:solidFill>
              </a:rPr>
              <a:t>, PXI, VME,…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Module,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Customer: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France: CEA, CNRS, SOLEIL, IRSN, …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Europe: AWE, STFC, ELI …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USA: BNC, LLNL, LLE, National Instruments...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30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8BE80-01A0-4A4D-A856-190B319F71CE}" type="slidenum">
              <a:rPr lang="fr-FR"/>
              <a:pPr>
                <a:defRPr/>
              </a:pPr>
              <a:t>40</a:t>
            </a:fld>
            <a:endParaRPr lang="fr-FR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774700"/>
            <a:ext cx="7129463" cy="669925"/>
          </a:xfrm>
        </p:spPr>
        <p:txBody>
          <a:bodyPr/>
          <a:lstStyle/>
          <a:p>
            <a:pPr eaLnBrk="1" hangingPunct="1"/>
            <a:r>
              <a:rPr lang="en-US" dirty="0" smtClean="0"/>
              <a:t>GFT2005</a:t>
            </a:r>
            <a:br>
              <a:rPr lang="en-US" dirty="0" smtClean="0"/>
            </a:br>
            <a:r>
              <a:rPr lang="en-US" dirty="0" smtClean="0"/>
              <a:t>5 CHANNEL TIME INTERVAL METER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097955" y="2719115"/>
            <a:ext cx="486687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Five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Channels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(1 x Start,4 x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Stop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),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10MHz sample rate per channel,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13ps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one-shot time resolution,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&lt; 50ps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rms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time interval jitter,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100 seconds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range,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19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’’, 1U rack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internal or external 10 MHz clock reference,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Controlled via Ethernet or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web page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Espace réservé de la date 4"/>
          <p:cNvSpPr txBox="1">
            <a:spLocks/>
          </p:cNvSpPr>
          <p:nvPr/>
        </p:nvSpPr>
        <p:spPr bwMode="auto">
          <a:xfrm>
            <a:off x="1852613" y="70056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0"/>
            <a:ext cx="9848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9" name="Image 8" descr="gft2005_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67" y="3079155"/>
            <a:ext cx="3600946" cy="275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IMG_0897 (002)"/>
          <p:cNvPicPr/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"/>
          <a:stretch>
            <a:fillRect/>
          </a:stretch>
        </p:blipFill>
        <p:spPr bwMode="auto">
          <a:xfrm>
            <a:off x="1097955" y="1355676"/>
            <a:ext cx="6026150" cy="12319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2914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0B4B1-C750-477E-A828-887A31F5EFC9}" type="slidenum">
              <a:rPr lang="fr-FR"/>
              <a:pPr>
                <a:defRPr/>
              </a:pPr>
              <a:t>41</a:t>
            </a:fld>
            <a:endParaRPr lang="fr-FR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828800"/>
            <a:ext cx="8382000" cy="32004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0000"/>
                </a:solidFill>
              </a:rPr>
              <a:t>MODULES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endParaRPr lang="en-US" sz="4400" dirty="0" smtClean="0">
              <a:solidFill>
                <a:srgbClr val="000000"/>
              </a:solidFill>
            </a:endParaRPr>
          </a:p>
        </p:txBody>
      </p:sp>
      <p:sp>
        <p:nvSpPr>
          <p:cNvPr id="5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</p:spTree>
    <p:extLst>
      <p:ext uri="{BB962C8B-B14F-4D97-AF65-F5344CB8AC3E}">
        <p14:creationId xmlns:p14="http://schemas.microsoft.com/office/powerpoint/2010/main" val="328455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F83F-06B4-4EDA-B804-1068BF853C0D}" type="slidenum">
              <a:rPr lang="fr-FR"/>
              <a:pPr>
                <a:defRPr/>
              </a:pPr>
              <a:t>42</a:t>
            </a:fld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1681" y="7005638"/>
            <a:ext cx="3817932" cy="304800"/>
          </a:xfrm>
        </p:spPr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48450" cy="1949450"/>
          </a:xfrm>
        </p:spPr>
        <p:txBody>
          <a:bodyPr/>
          <a:lstStyle/>
          <a:p>
            <a:pPr eaLnBrk="1" hangingPunct="1"/>
            <a:r>
              <a:rPr lang="fr-FR" dirty="0" smtClean="0"/>
              <a:t>MODULE</a:t>
            </a:r>
            <a:br>
              <a:rPr lang="fr-FR" dirty="0" smtClean="0"/>
            </a:br>
            <a:r>
              <a:rPr lang="fr-FR" dirty="0" smtClean="0"/>
              <a:t>COMPARAISON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909763" y="3378200"/>
            <a:ext cx="9848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94585"/>
              </p:ext>
            </p:extLst>
          </p:nvPr>
        </p:nvGraphicFramePr>
        <p:xfrm>
          <a:off x="1174678" y="1654093"/>
          <a:ext cx="8424936" cy="24835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630212"/>
                <a:gridCol w="1267610"/>
                <a:gridCol w="1854448"/>
                <a:gridCol w="1376323"/>
                <a:gridCol w="1270943"/>
                <a:gridCol w="25400"/>
              </a:tblGrid>
              <a:tr h="216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E/O </a:t>
                      </a:r>
                      <a:r>
                        <a:rPr lang="fr-FR" sz="1400" dirty="0" err="1" smtClean="0">
                          <a:effectLst/>
                        </a:rPr>
                        <a:t>Converter</a:t>
                      </a:r>
                      <a:endParaRPr lang="fr-FR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Input</a:t>
                      </a:r>
                      <a:r>
                        <a:rPr lang="en-US" sz="1400" spc="-10" dirty="0">
                          <a:effectLst/>
                        </a:rPr>
                        <a:t> pulse</a:t>
                      </a:r>
                      <a:endParaRPr lang="fr-FR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Wavelength</a:t>
                      </a:r>
                      <a:endParaRPr lang="fr-FR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Output</a:t>
                      </a:r>
                      <a:endParaRPr lang="fr-FR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Power</a:t>
                      </a:r>
                      <a:endParaRPr lang="fr-FR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9683"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GFT101</a:t>
                      </a:r>
                      <a:endParaRPr lang="fr-F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2.5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-15" dirty="0">
                          <a:effectLst/>
                        </a:rPr>
                        <a:t>10V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1310nm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0.3mW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none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6698">
                <a:tc>
                  <a:txBody>
                    <a:bodyPr/>
                    <a:lstStyle/>
                    <a:p>
                      <a:pPr marL="1778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O/E </a:t>
                      </a:r>
                      <a:r>
                        <a:rPr lang="fr-FR" sz="1400" dirty="0" err="1" smtClean="0">
                          <a:effectLst/>
                        </a:rPr>
                        <a:t>Converter</a:t>
                      </a:r>
                      <a:endParaRPr lang="fr-F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Input </a:t>
                      </a:r>
                      <a:r>
                        <a:rPr lang="en-US" sz="1400" spc="-10" dirty="0">
                          <a:effectLst/>
                        </a:rPr>
                        <a:t>pulse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Wavelength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Output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Power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786"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GFT </a:t>
                      </a:r>
                      <a:r>
                        <a:rPr lang="en-US" sz="1200" spc="-10" dirty="0">
                          <a:effectLst/>
                        </a:rPr>
                        <a:t>200</a:t>
                      </a:r>
                      <a:endParaRPr lang="fr-F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&gt;-</a:t>
                      </a:r>
                      <a:r>
                        <a:rPr lang="en-US" sz="1200" spc="20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15dBm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1310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0" dirty="0" smtClean="0">
                          <a:effectLst/>
                        </a:rPr>
                        <a:t>to</a:t>
                      </a:r>
                      <a:r>
                        <a:rPr lang="en-US" sz="1200" spc="0" baseline="0" dirty="0" smtClean="0">
                          <a:effectLst/>
                        </a:rPr>
                        <a:t> </a:t>
                      </a:r>
                      <a:r>
                        <a:rPr lang="en-US" sz="1200" spc="-10" dirty="0" smtClean="0">
                          <a:effectLst/>
                        </a:rPr>
                        <a:t>1550nm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10V/50Ω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12V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6698">
                <a:tc>
                  <a:txBody>
                    <a:bodyPr/>
                    <a:lstStyle/>
                    <a:p>
                      <a:pPr marL="1778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200ps</a:t>
                      </a:r>
                      <a:r>
                        <a:rPr lang="fr-FR" sz="1400" baseline="0" dirty="0" smtClean="0">
                          <a:effectLst/>
                        </a:rPr>
                        <a:t> Step </a:t>
                      </a:r>
                      <a:r>
                        <a:rPr lang="fr-FR" sz="1400" baseline="0" dirty="0" err="1" smtClean="0">
                          <a:effectLst/>
                        </a:rPr>
                        <a:t>generator</a:t>
                      </a:r>
                      <a:endParaRPr lang="fr-F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Rise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spc="-10" dirty="0">
                          <a:effectLst/>
                        </a:rPr>
                        <a:t>time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Amplitude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Jitter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Power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786"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GFT500</a:t>
                      </a:r>
                      <a:endParaRPr lang="fr-F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200ps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9V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2ps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12V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903">
                <a:tc>
                  <a:txBody>
                    <a:bodyPr/>
                    <a:lstStyle/>
                    <a:p>
                      <a:pPr marL="1778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Pulse </a:t>
                      </a:r>
                      <a:r>
                        <a:rPr lang="fr-FR" sz="1400" dirty="0" err="1" smtClean="0">
                          <a:effectLst/>
                        </a:rPr>
                        <a:t>generator</a:t>
                      </a:r>
                      <a:endParaRPr lang="fr-F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Width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Amplitude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Jitter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Power</a:t>
                      </a:r>
                      <a:endParaRPr lang="fr-FR" sz="14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8850"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GFT400</a:t>
                      </a:r>
                      <a:endParaRPr lang="fr-F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500ps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en-US" sz="1200" spc="-5" dirty="0" smtClean="0">
                          <a:effectLst/>
                        </a:rPr>
                        <a:t>V/50Ω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5ps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12V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 smtClean="0">
                          <a:effectLst/>
                        </a:rPr>
                        <a:t>GFT632</a:t>
                      </a:r>
                      <a:endParaRPr lang="fr-FR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 smtClean="0">
                          <a:effectLst/>
                        </a:rPr>
                        <a:t>1µs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32</a:t>
                      </a:r>
                      <a:r>
                        <a:rPr lang="en-US" sz="1200" spc="-5" dirty="0" smtClean="0">
                          <a:effectLst/>
                        </a:rPr>
                        <a:t>V to 70V/50Ω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</a:t>
                      </a:r>
                      <a:r>
                        <a:rPr lang="en-US" sz="1200" spc="10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5ps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</a:rPr>
                        <a:t>12V</a:t>
                      </a:r>
                      <a:endParaRPr lang="fr-FR" sz="1200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72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3" name="Image 12" descr="GR22_A_00_AS_Boitier OE.jpg"/>
          <p:cNvPicPr/>
          <p:nvPr/>
        </p:nvPicPr>
        <p:blipFill>
          <a:blip r:embed="rId3" cstate="print"/>
          <a:srcRect l="14969" r="12474"/>
          <a:stretch>
            <a:fillRect/>
          </a:stretch>
        </p:blipFill>
        <p:spPr>
          <a:xfrm>
            <a:off x="1540049" y="4375299"/>
            <a:ext cx="2808312" cy="2365403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577" y="5383411"/>
            <a:ext cx="29447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51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Solution to </a:t>
            </a:r>
            <a:r>
              <a:rPr lang="fr-FR" dirty="0" err="1"/>
              <a:t>G</a:t>
            </a:r>
            <a:r>
              <a:rPr lang="fr-FR" dirty="0" err="1" smtClean="0"/>
              <a:t>enerate</a:t>
            </a:r>
            <a:r>
              <a:rPr lang="fr-FR" dirty="0" smtClean="0"/>
              <a:t> </a:t>
            </a:r>
            <a:r>
              <a:rPr lang="fr-FR" dirty="0" err="1" smtClean="0"/>
              <a:t>Picosecond</a:t>
            </a:r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elay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963985" y="1494979"/>
            <a:ext cx="8884865" cy="59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For many application, it’s necessary to generate a precise pulse (delay). It’s necessary to combine / mix: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FPGA : counter 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Resolution: 5 ns (runs at 200 MHz)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Numerical delay line (transit time of logic cell)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Resolution: between 10ps to 100ps,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PLL : programmable skew 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Resolution: 1ps to 100ps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Analog delay line (analogic solution)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Resolution: &lt; 1ps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Greenfield with a CEA collaboration design an RPG ASIC to generate a very precise pulse with a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resolution and limited dynamic.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94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Programmable Delay </a:t>
            </a:r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RPG ASIC Principe</a:t>
            </a: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41" y="1855019"/>
            <a:ext cx="646173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Programmable Delay </a:t>
            </a:r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Principe</a:t>
            </a:r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995335" y="1783011"/>
            <a:ext cx="8884865" cy="532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Calibration allow: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Adjust delay between each channel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Drift of ASIC (Temperature, Voltage, Frequency)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Duration of automatic calibration &lt; 1 min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Automatic or manual calibration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009" y="1771348"/>
            <a:ext cx="4896544" cy="29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3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3905" y="64939"/>
            <a:ext cx="6731000" cy="1379538"/>
          </a:xfrm>
        </p:spPr>
        <p:txBody>
          <a:bodyPr/>
          <a:lstStyle/>
          <a:p>
            <a:r>
              <a:rPr lang="fr-FR" dirty="0" smtClean="0"/>
              <a:t>Programmable Delay </a:t>
            </a:r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RPG ASIC </a:t>
            </a:r>
            <a:r>
              <a:rPr lang="fr-FR" dirty="0" err="1" smtClean="0"/>
              <a:t>Specifications</a:t>
            </a:r>
            <a:endParaRPr lang="fr-FR" dirty="0" smtClean="0"/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891977" y="1278955"/>
            <a:ext cx="8884865" cy="563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ASIC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4 independent channels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Possible to mix 2 output channels to obtain a precise pulse (delay and width) or mix 4 output channels to obtain a precise pulse train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Dynamic: 0 to 5 / 7 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Automatic calibration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Trigger: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Between DC to up to 20 MHz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Trigger can be asynchronous or synchronous to clock input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Clock input: 150 to 200 MHz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resolution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&lt; 3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rms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jitter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Low propagation delay&lt; 6 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Low drift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LVDS/LVPECL/CML input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LVPECL output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Width: 1ns (mix 2 channels) to up 1s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Packaging: QFN56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26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 October 2018</a:t>
            </a:r>
            <a:endParaRPr lang="fr-FR"/>
          </a:p>
        </p:txBody>
      </p:sp>
      <p:sp>
        <p:nvSpPr>
          <p:cNvPr id="512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46063" y="244475"/>
            <a:ext cx="6731000" cy="1379538"/>
          </a:xfrm>
        </p:spPr>
        <p:txBody>
          <a:bodyPr/>
          <a:lstStyle/>
          <a:p>
            <a:r>
              <a:rPr lang="fr-FR" dirty="0" smtClean="0"/>
              <a:t>Programmable </a:t>
            </a:r>
            <a:r>
              <a:rPr lang="fr-FR" dirty="0"/>
              <a:t>D</a:t>
            </a:r>
            <a:r>
              <a:rPr lang="fr-FR" dirty="0" smtClean="0"/>
              <a:t>elay </a:t>
            </a:r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> (RPG)</a:t>
            </a:r>
            <a:br>
              <a:rPr lang="fr-FR" dirty="0" smtClean="0"/>
            </a:br>
            <a:r>
              <a:rPr lang="fr-FR" dirty="0" smtClean="0"/>
              <a:t>Test environnement</a:t>
            </a:r>
          </a:p>
        </p:txBody>
      </p:sp>
      <p:sp>
        <p:nvSpPr>
          <p:cNvPr id="5125" name="Text Box 2051"/>
          <p:cNvSpPr txBox="1">
            <a:spLocks noChangeArrowheads="1"/>
          </p:cNvSpPr>
          <p:nvPr/>
        </p:nvSpPr>
        <p:spPr bwMode="auto">
          <a:xfrm>
            <a:off x="963985" y="1638995"/>
            <a:ext cx="8884865" cy="28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Test of component: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	Evaluation board with socket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	Oscilloscope</a:t>
            </a:r>
          </a:p>
          <a:p>
            <a:pPr algn="just"/>
            <a:r>
              <a:rPr lang="en-US" sz="2000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Power supply</a:t>
            </a:r>
          </a:p>
          <a:p>
            <a:pPr algn="just"/>
            <a:r>
              <a:rPr lang="en-US" sz="2000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Arbitrary Wave Generator (clock and trigger)</a:t>
            </a:r>
          </a:p>
          <a:p>
            <a:pPr algn="just"/>
            <a:r>
              <a:rPr lang="en-US" sz="2000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Climatic chamber (test between -10 to 70°C)</a:t>
            </a:r>
          </a:p>
          <a:p>
            <a:pPr algn="just"/>
            <a:endParaRPr lang="en-US" sz="2000" b="1" dirty="0" smtClean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Modules to test performances of RPG ASIC with Greenfield product: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Espace réservé de la date 4"/>
          <p:cNvSpPr txBox="1">
            <a:spLocks/>
          </p:cNvSpPr>
          <p:nvPr/>
        </p:nvSpPr>
        <p:spPr bwMode="auto">
          <a:xfrm>
            <a:off x="1852613" y="6942138"/>
            <a:ext cx="335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 anchor="b">
            <a:spAutoFit/>
          </a:bodyPr>
          <a:lstStyle/>
          <a:p>
            <a:pPr algn="r">
              <a:defRPr/>
            </a:pPr>
            <a:r>
              <a:rPr lang="fr-FR" sz="1400" b="1" dirty="0">
                <a:solidFill>
                  <a:srgbClr val="51912D"/>
                </a:solidFill>
                <a:latin typeface="+mn-lt"/>
              </a:rPr>
              <a:t>www.greenfieldtechnology.com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E7AD3-9489-4D6D-AA70-900C909495F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13314" name="Image 31" descr="cid:image001.png@01D45FAB.CF2D36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41" y="4375299"/>
            <a:ext cx="32639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Image 32" descr="cid:image007.png@01D45FAB.CF2D360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41" y="4318149"/>
            <a:ext cx="294005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84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psules 2">
    <a:dk1>
      <a:srgbClr val="003366"/>
    </a:dk1>
    <a:lt1>
      <a:srgbClr val="FFFFFF"/>
    </a:lt1>
    <a:dk2>
      <a:srgbClr val="006666"/>
    </a:dk2>
    <a:lt2>
      <a:srgbClr val="003366"/>
    </a:lt2>
    <a:accent1>
      <a:srgbClr val="99CC99"/>
    </a:accent1>
    <a:accent2>
      <a:srgbClr val="33CCCC"/>
    </a:accent2>
    <a:accent3>
      <a:srgbClr val="FFFFFF"/>
    </a:accent3>
    <a:accent4>
      <a:srgbClr val="002A56"/>
    </a:accent4>
    <a:accent5>
      <a:srgbClr val="CAE2CA"/>
    </a:accent5>
    <a:accent6>
      <a:srgbClr val="2DB9B9"/>
    </a:accent6>
    <a:hlink>
      <a:srgbClr val="666699"/>
    </a:hlink>
    <a:folHlink>
      <a:srgbClr val="CC99FF"/>
    </a:folHlink>
  </a:clrScheme>
  <a:fontScheme name="Capsul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apsules 2">
    <a:dk1>
      <a:srgbClr val="003366"/>
    </a:dk1>
    <a:lt1>
      <a:srgbClr val="FFFFFF"/>
    </a:lt1>
    <a:dk2>
      <a:srgbClr val="006666"/>
    </a:dk2>
    <a:lt2>
      <a:srgbClr val="003366"/>
    </a:lt2>
    <a:accent1>
      <a:srgbClr val="99CC99"/>
    </a:accent1>
    <a:accent2>
      <a:srgbClr val="33CCCC"/>
    </a:accent2>
    <a:accent3>
      <a:srgbClr val="FFFFFF"/>
    </a:accent3>
    <a:accent4>
      <a:srgbClr val="002A56"/>
    </a:accent4>
    <a:accent5>
      <a:srgbClr val="CAE2CA"/>
    </a:accent5>
    <a:accent6>
      <a:srgbClr val="2DB9B9"/>
    </a:accent6>
    <a:hlink>
      <a:srgbClr val="666699"/>
    </a:hlink>
    <a:folHlink>
      <a:srgbClr val="CC99FF"/>
    </a:folHlink>
  </a:clrScheme>
  <a:fontScheme name="Capsul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42312</TotalTime>
  <Words>2138</Words>
  <Application>Microsoft Office PowerPoint</Application>
  <PresentationFormat>Personnalisé</PresentationFormat>
  <Paragraphs>665</Paragraphs>
  <Slides>42</Slides>
  <Notes>42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55" baseType="lpstr">
      <vt:lpstr>Arial</vt:lpstr>
      <vt:lpstr>Calibri</vt:lpstr>
      <vt:lpstr>Symbol</vt:lpstr>
      <vt:lpstr>Times New Roman</vt:lpstr>
      <vt:lpstr>Wingdings</vt:lpstr>
      <vt:lpstr>Capsules</vt:lpstr>
      <vt:lpstr>2_Conception personnalisée</vt:lpstr>
      <vt:lpstr>3_Conception personnalisée</vt:lpstr>
      <vt:lpstr>4_Conception personnalisée</vt:lpstr>
      <vt:lpstr>Conception personnalisée</vt:lpstr>
      <vt:lpstr>1_Conception personnalisée</vt:lpstr>
      <vt:lpstr>Diapositive</vt:lpstr>
      <vt:lpstr>Slide</vt:lpstr>
      <vt:lpstr>GREENFIELD TECHNOLOGY  Dominique Monnier-Bourdin Responsible product manager  </vt:lpstr>
      <vt:lpstr>SUMMARY </vt:lpstr>
      <vt:lpstr>COMPANY  GREENFIELD TECHNOLOGY </vt:lpstr>
      <vt:lpstr>STANDARD PRODUCT LINES</vt:lpstr>
      <vt:lpstr>Solution to Generate Picosecond Delay </vt:lpstr>
      <vt:lpstr>Programmable Delay Precise Generator RPG ASIC Principe</vt:lpstr>
      <vt:lpstr>Programmable Delay Precise Generator  Principe</vt:lpstr>
      <vt:lpstr>Programmable Delay Precise Generator  RPG ASIC Specifications</vt:lpstr>
      <vt:lpstr>Programmable Delay Precise Generator (RPG) Test environnement</vt:lpstr>
      <vt:lpstr> Temporal Results  </vt:lpstr>
      <vt:lpstr>Temporal results </vt:lpstr>
      <vt:lpstr>Results  Jitter function of Clock in (Ch1 and Ch2)</vt:lpstr>
      <vt:lpstr>Results  INL function of Clock input (Ch1 and Ch2)</vt:lpstr>
      <vt:lpstr>Results  Jitter function of Trigger frequency (Ch1)</vt:lpstr>
      <vt:lpstr>Results INL function of Trigger frequency (Ch1)</vt:lpstr>
      <vt:lpstr>Results  Jitter function of T° (Ch1 and Ch2)</vt:lpstr>
      <vt:lpstr>Programmable Delay Precise Generator (RPG) Conclusion</vt:lpstr>
      <vt:lpstr>ANNEX : GREENFIELD PRODUCT  DIGITIZER </vt:lpstr>
      <vt:lpstr>DIGITIZER  PRODUCTS</vt:lpstr>
      <vt:lpstr>FTD10000  FAST TRANSIENT DIGITIZER </vt:lpstr>
      <vt:lpstr>GFT6022 </vt:lpstr>
      <vt:lpstr>GFT6084  </vt:lpstr>
      <vt:lpstr>GFT500: STREAK CAMERA FOR LABORATORY </vt:lpstr>
      <vt:lpstr>PULSE AND DELAY GENERATOR  </vt:lpstr>
      <vt:lpstr>DIGITAL DELAY GENERATOR COMPARAISON </vt:lpstr>
      <vt:lpstr>GFT1004 / GFT1504 DIGITAL DELAY GENERATOR  </vt:lpstr>
      <vt:lpstr>GFT1020 DELAY GENERATOR   </vt:lpstr>
      <vt:lpstr>MOD745 DELAY GENERATOR (OEM)  </vt:lpstr>
      <vt:lpstr>GFT9404 DIGITAL DELAY GENERATOR  PXI CARDS </vt:lpstr>
      <vt:lpstr>SOFTWARE  </vt:lpstr>
      <vt:lpstr>TIMING SYSTEM   </vt:lpstr>
      <vt:lpstr>TIMING SYSTEM</vt:lpstr>
      <vt:lpstr>TIMING SYSTEM  PRINCIPE </vt:lpstr>
      <vt:lpstr>Timing System </vt:lpstr>
      <vt:lpstr>SIGNAL GENERATOR  </vt:lpstr>
      <vt:lpstr>SIGNAL GENERATOR COMPARAISON </vt:lpstr>
      <vt:lpstr>Comb Generator </vt:lpstr>
      <vt:lpstr>TIME INTERVAL METER PRODUCT  </vt:lpstr>
      <vt:lpstr>GFT2002 TIME INTERVAL METER</vt:lpstr>
      <vt:lpstr>GFT2005 5 CHANNEL TIME INTERVAL METER</vt:lpstr>
      <vt:lpstr>MODULES  </vt:lpstr>
      <vt:lpstr>MODULE COMPARAISON  </vt:lpstr>
    </vt:vector>
  </TitlesOfParts>
  <Company>greenfiled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Monnier Bourdin</dc:creator>
  <cp:lastModifiedBy>Dominique Monnier Bourdin</cp:lastModifiedBy>
  <cp:revision>265</cp:revision>
  <cp:lastPrinted>2018-10-05T13:22:46Z</cp:lastPrinted>
  <dcterms:created xsi:type="dcterms:W3CDTF">2001-11-28T09:56:25Z</dcterms:created>
  <dcterms:modified xsi:type="dcterms:W3CDTF">2018-10-11T06:53:38Z</dcterms:modified>
</cp:coreProperties>
</file>