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44" r:id="rId2"/>
  </p:sldMasterIdLst>
  <p:notesMasterIdLst>
    <p:notesMasterId r:id="rId37"/>
  </p:notesMasterIdLst>
  <p:sldIdLst>
    <p:sldId id="273" r:id="rId3"/>
    <p:sldId id="307" r:id="rId4"/>
    <p:sldId id="309" r:id="rId5"/>
    <p:sldId id="310" r:id="rId6"/>
    <p:sldId id="313" r:id="rId7"/>
    <p:sldId id="315" r:id="rId8"/>
    <p:sldId id="318" r:id="rId9"/>
    <p:sldId id="305" r:id="rId10"/>
    <p:sldId id="308" r:id="rId11"/>
    <p:sldId id="314" r:id="rId12"/>
    <p:sldId id="321" r:id="rId13"/>
    <p:sldId id="304" r:id="rId14"/>
    <p:sldId id="325" r:id="rId15"/>
    <p:sldId id="291" r:id="rId16"/>
    <p:sldId id="322" r:id="rId17"/>
    <p:sldId id="323" r:id="rId18"/>
    <p:sldId id="324" r:id="rId19"/>
    <p:sldId id="274" r:id="rId20"/>
    <p:sldId id="320" r:id="rId21"/>
    <p:sldId id="267" r:id="rId22"/>
    <p:sldId id="281" r:id="rId23"/>
    <p:sldId id="275" r:id="rId24"/>
    <p:sldId id="276" r:id="rId25"/>
    <p:sldId id="278" r:id="rId26"/>
    <p:sldId id="279" r:id="rId27"/>
    <p:sldId id="283" r:id="rId28"/>
    <p:sldId id="285" r:id="rId29"/>
    <p:sldId id="326" r:id="rId30"/>
    <p:sldId id="303" r:id="rId31"/>
    <p:sldId id="301" r:id="rId32"/>
    <p:sldId id="290" r:id="rId33"/>
    <p:sldId id="327" r:id="rId34"/>
    <p:sldId id="328" r:id="rId35"/>
    <p:sldId id="311" r:id="rId36"/>
  </p:sldIdLst>
  <p:sldSz cx="9144000" cy="6858000" type="letter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F01"/>
    <a:srgbClr val="AFEA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9" autoAdjust="0"/>
    <p:restoredTop sz="94584" autoAdjust="0"/>
  </p:normalViewPr>
  <p:slideViewPr>
    <p:cSldViewPr>
      <p:cViewPr varScale="1">
        <p:scale>
          <a:sx n="85" d="100"/>
          <a:sy n="85" d="100"/>
        </p:scale>
        <p:origin x="-78" y="-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5" d="100"/>
          <a:sy n="75" d="100"/>
        </p:scale>
        <p:origin x="-2916" y="-96"/>
      </p:cViewPr>
      <p:guideLst>
        <p:guide orient="horz" pos="3024"/>
        <p:guide pos="2304"/>
      </p:guideLst>
    </p:cSldViewPr>
  </p:notesViewPr>
  <p:gridSpacing cx="39327138" cy="3932713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A939143-FD43-4CDD-BB6C-811492E91A6C}" type="datetimeFigureOut">
              <a:rPr lang="en-US" smtClean="0"/>
              <a:pPr/>
              <a:t>10/5/2018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9191F94-C533-4457-8B50-C4AC8239B6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80685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16 countries:</a:t>
            </a:r>
            <a:r>
              <a:rPr lang="en-US" baseline="0" dirty="0"/>
              <a:t> Algeria, Bulgaria, France, Germany, Italy, Japan, South Korea, Mexico, Poland, Romania, Russia, Slovakia, Spain, Sweden, Switzerland, United States</a:t>
            </a:r>
          </a:p>
          <a:p>
            <a:r>
              <a:rPr lang="en-US" sz="1300" b="1" dirty="0"/>
              <a:t>EM-EUSO Collaboration: 16 Countries, 95 Institutes, 358 Researchers</a:t>
            </a:r>
          </a:p>
          <a:p>
            <a:endParaRPr lang="en-US" sz="1300" b="1" dirty="0"/>
          </a:p>
          <a:p>
            <a:r>
              <a:rPr lang="en-US" sz="1300" b="1" dirty="0"/>
              <a:t>Refractor with Fresnel Lenses and large FOV and large MAPMT camera with 0.3M pixels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F39F9-FD36-674C-8632-C988F0DD82F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70108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039D9-92AD-4248-B899-F4739C58AEA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1360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91F94-C533-4457-8B50-C4AC8239B68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71774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91F94-C533-4457-8B50-C4AC8239B68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3912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039D9-92AD-4248-B899-F4739C58AEA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3483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039D9-92AD-4248-B899-F4739C58AEA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1615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16 </a:t>
            </a:r>
            <a:r>
              <a:rPr lang="en-US" dirty="0"/>
              <a:t>countries:</a:t>
            </a:r>
            <a:r>
              <a:rPr lang="en-US" baseline="0" dirty="0"/>
              <a:t> Algeria, Bulgaria, France, Germany, Italy, Japan, South Korea, Mexico, Poland, Romania, Russia, Slovakia, Spain, Sweden, Switzerland, United States</a:t>
            </a:r>
          </a:p>
          <a:p>
            <a:r>
              <a:rPr lang="en-US" sz="1300" b="1" dirty="0"/>
              <a:t>EM-EUSO Collaboration: 16 Countries, 95 Institutes, 358 Researchers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F39F9-FD36-674C-8632-C988F0DD82F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4593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Photons – absorbed</a:t>
            </a:r>
          </a:p>
          <a:p>
            <a:r>
              <a:rPr lang="en-US" dirty="0"/>
              <a:t>Hadrons</a:t>
            </a:r>
            <a:r>
              <a:rPr lang="en-US" baseline="0" dirty="0"/>
              <a:t> – not straight – deviate </a:t>
            </a:r>
          </a:p>
          <a:p>
            <a:r>
              <a:rPr lang="en-US" baseline="0" dirty="0"/>
              <a:t>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F39F9-FD36-674C-8632-C988F0DD82F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9346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F39F9-FD36-674C-8632-C988F0DD82F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13524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91F94-C533-4457-8B50-C4AC8239B68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1937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91F94-C533-4457-8B50-C4AC8239B68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1937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039D9-92AD-4248-B899-F4739C58AEA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1615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039D9-92AD-4248-B899-F4739C58AEA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1615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039D9-92AD-4248-B899-F4739C58AEA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81990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5A322-D3B8-4B37-A5E5-558391D613DF}" type="datetime1">
              <a:rPr lang="en-US" smtClean="0"/>
              <a:pPr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9638B-551F-4AF6-8B2B-FFB4AB89C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09E14-F73B-4CAA-8990-5A45862BB062}" type="datetime1">
              <a:rPr lang="en-US" smtClean="0"/>
              <a:pPr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9638B-551F-4AF6-8B2B-FFB4AB89C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D0DB2-C1C6-4971-A4A8-0A3A17B34125}" type="datetime1">
              <a:rPr lang="en-US" smtClean="0"/>
              <a:pPr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9638B-551F-4AF6-8B2B-FFB4AB89C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FA61A-6492-4585-A881-D3D047B3D553}" type="datetime1">
              <a:rPr lang="en-US" smtClean="0"/>
              <a:pPr/>
              <a:t>10/5/2018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A79638B-551F-4AF6-8B2B-FFB4AB89C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29B7-52D2-41D0-A46B-0D31DF8CA6CD}" type="datetime1">
              <a:rPr lang="en-US" smtClean="0"/>
              <a:pPr/>
              <a:t>10/5/2018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A79638B-551F-4AF6-8B2B-FFB4AB89C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4773B-26F5-4A06-9C80-1726A3AC08EC}" type="datetime1">
              <a:rPr lang="en-US" smtClean="0"/>
              <a:pPr/>
              <a:t>10/5/2018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9638B-551F-4AF6-8B2B-FFB4AB89CC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20435-1639-4DB0-9B8A-CFC0466FEF1C}" type="datetime1">
              <a:rPr lang="en-US" smtClean="0"/>
              <a:pPr/>
              <a:t>10/5/2018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9638B-551F-4AF6-8B2B-FFB4AB89C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ABBF6-9E6D-4FBF-86DD-2C39D1E3D351}" type="datetime1">
              <a:rPr lang="en-US" smtClean="0"/>
              <a:pPr/>
              <a:t>10/5/2018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A79638B-551F-4AF6-8B2B-FFB4AB89CC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5AA12-E3E1-4072-AC43-5B01B3448F23}" type="datetime1">
              <a:rPr lang="en-US" smtClean="0"/>
              <a:pPr/>
              <a:t>10/5/2018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9638B-551F-4AF6-8B2B-FFB4AB89C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B11CC-4CA4-4A6F-AEF9-E462733813BD}" type="datetime1">
              <a:rPr lang="en-US" smtClean="0"/>
              <a:pPr/>
              <a:t>10/5/2018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9638B-551F-4AF6-8B2B-FFB4AB89C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ED7A4-96A6-495B-AA4F-3400134C93BF}" type="datetime1">
              <a:rPr lang="en-US" smtClean="0"/>
              <a:pPr/>
              <a:t>10/5/2018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9638B-551F-4AF6-8B2B-FFB4AB89C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7413-9F02-4151-B584-9F425F11D355}" type="datetime1">
              <a:rPr lang="en-US" smtClean="0"/>
              <a:pPr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9638B-551F-4AF6-8B2B-FFB4AB89C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4C2B8-8A01-406F-82D4-BA42BCCF9406}" type="datetime1">
              <a:rPr lang="en-US" smtClean="0"/>
              <a:pPr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9638B-551F-4AF6-8B2B-FFB4AB89CC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3FF0-B7BC-4300-B828-0BBB68529848}" type="datetime1">
              <a:rPr lang="en-US" smtClean="0"/>
              <a:pPr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9638B-551F-4AF6-8B2B-FFB4AB89C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F6F4F-99C1-4B3E-A57F-1616DD52E0CF}" type="datetime1">
              <a:rPr lang="en-US" smtClean="0"/>
              <a:pPr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9638B-551F-4AF6-8B2B-FFB4AB89C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3F0FF-9EFC-4E0C-A4BA-D860D8A3ED95}" type="datetime1">
              <a:rPr lang="en-US" smtClean="0"/>
              <a:pPr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9638B-551F-4AF6-8B2B-FFB4AB89C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E1D50-708A-413B-A55D-06F6FD26874E}" type="datetime1">
              <a:rPr lang="en-US" smtClean="0"/>
              <a:pPr/>
              <a:t>10/5/2018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9638B-551F-4AF6-8B2B-FFB4AB89C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CC9BA-13F2-4D56-9BD7-12A83E5ECE72}" type="datetime1">
              <a:rPr lang="en-US" smtClean="0"/>
              <a:pPr/>
              <a:t>10/5/2018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9638B-551F-4AF6-8B2B-FFB4AB89C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CD60F-D34F-4E02-860D-1C32651BD346}" type="datetime1">
              <a:rPr lang="en-US" smtClean="0"/>
              <a:pPr/>
              <a:t>10/5/2018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9638B-551F-4AF6-8B2B-FFB4AB89C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8379D-69C8-4C6B-BBB3-B7729B5E45CD}" type="datetime1">
              <a:rPr lang="en-US" smtClean="0"/>
              <a:pPr/>
              <a:t>10/5/2018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9638B-551F-4AF6-8B2B-FFB4AB89C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1E267-4718-4E5C-B517-19995B8E9A3D}" type="datetime1">
              <a:rPr lang="en-US" smtClean="0"/>
              <a:pPr/>
              <a:t>10/5/2018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9638B-551F-4AF6-8B2B-FFB4AB89C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E2A2-41F9-4164-89AF-27F50E54A432}" type="datetime1">
              <a:rPr lang="en-US" smtClean="0"/>
              <a:pPr/>
              <a:t>10/5/2018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9638B-551F-4AF6-8B2B-FFB4AB89C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63E40-F79E-400C-B4D5-DB44B5FF2FB0}" type="datetime1">
              <a:rPr lang="en-US" smtClean="0"/>
              <a:pPr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9638B-551F-4AF6-8B2B-FFB4AB89C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A60C525-A630-4B4A-BD1B-ADD779802146}" type="datetime1">
              <a:rPr lang="en-US" smtClean="0"/>
              <a:pPr/>
              <a:t>10/5/2018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A79638B-551F-4AF6-8B2B-FFB4AB89CC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hyperlink" Target="https://arxiv.org/abs/1703.04513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tiff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808310" y="2046420"/>
            <a:ext cx="78486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</a:rPr>
              <a:t>EUSO-SPB2  Cherenkov Camera, Built on </a:t>
            </a:r>
            <a:r>
              <a:rPr lang="en-US" sz="3200" b="1" dirty="0" err="1" smtClean="0">
                <a:latin typeface="Calibri" pitchFamily="34" charset="0"/>
              </a:rPr>
              <a:t>SiPM</a:t>
            </a:r>
            <a:r>
              <a:rPr lang="en-US" sz="3200" b="1" dirty="0" smtClean="0">
                <a:latin typeface="Calibri" pitchFamily="34" charset="0"/>
              </a:rPr>
              <a:t> With GET-based Readout</a:t>
            </a:r>
          </a:p>
          <a:p>
            <a:pPr algn="ctr"/>
            <a:r>
              <a:rPr lang="en-US" sz="2000" b="1" i="1" dirty="0" smtClean="0"/>
              <a:t> </a:t>
            </a:r>
          </a:p>
          <a:p>
            <a:pPr algn="ctr"/>
            <a:r>
              <a:rPr lang="en-US" sz="2400" b="1" i="1" dirty="0" err="1" smtClean="0"/>
              <a:t>Evgeny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Kuznetsov</a:t>
            </a:r>
            <a:endParaRPr lang="en-US" sz="2400" b="1" i="1" dirty="0" smtClean="0"/>
          </a:p>
          <a:p>
            <a:pPr algn="ctr"/>
            <a:r>
              <a:rPr lang="en-US" sz="2400" b="1" i="1" dirty="0" smtClean="0"/>
              <a:t>University of Alabama in Huntsville</a:t>
            </a:r>
          </a:p>
          <a:p>
            <a:pPr algn="ctr"/>
            <a:endParaRPr lang="en-US" sz="3200" b="1" dirty="0" smtClean="0"/>
          </a:p>
          <a:p>
            <a:r>
              <a:rPr lang="en-US" sz="3200" dirty="0" smtClean="0"/>
              <a:t>	</a:t>
            </a:r>
            <a:endParaRPr lang="en-US" sz="3200" b="1" dirty="0" smtClean="0"/>
          </a:p>
        </p:txBody>
      </p:sp>
      <p:sp>
        <p:nvSpPr>
          <p:cNvPr id="3" name="Rectangle 2"/>
          <p:cNvSpPr/>
          <p:nvPr/>
        </p:nvSpPr>
        <p:spPr>
          <a:xfrm>
            <a:off x="885120" y="5733300"/>
            <a:ext cx="7848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/>
              <a:t>GET WORKSHOP : General Electronic for Physics</a:t>
            </a:r>
          </a:p>
          <a:p>
            <a:pPr algn="ctr"/>
            <a:r>
              <a:rPr lang="en-US" sz="2000" dirty="0" smtClean="0"/>
              <a:t>10-12 October 2018, </a:t>
            </a:r>
            <a:r>
              <a:rPr lang="en-US" sz="2000" dirty="0" err="1" smtClean="0"/>
              <a:t>Talence</a:t>
            </a:r>
            <a:r>
              <a:rPr lang="en-US" sz="2000" dirty="0" smtClean="0"/>
              <a:t>, France</a:t>
            </a:r>
            <a:endParaRPr lang="en-US" sz="2000" dirty="0"/>
          </a:p>
        </p:txBody>
      </p:sp>
      <p:pic>
        <p:nvPicPr>
          <p:cNvPr id="4" name="Picture 5" descr="C:\Data\UAH\UAH_primary_s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4800" y="0"/>
            <a:ext cx="2459200" cy="130577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9638B-551F-4AF6-8B2B-FFB4AB89CCD2}" type="slidenum">
              <a:rPr lang="en-US" smtClean="0">
                <a:solidFill>
                  <a:schemeClr val="tx1"/>
                </a:solidFill>
              </a:rPr>
              <a:pPr/>
              <a:t>1</a:t>
            </a:fld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82685" y="332297"/>
            <a:ext cx="27527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BlairMdITC TT-Medium"/>
                <a:cs typeface="BlairMdITC TT-Medium"/>
              </a:rPr>
              <a:t>EUSO-SPB2</a:t>
            </a:r>
            <a:endParaRPr lang="en-US" sz="2400" dirty="0">
              <a:solidFill>
                <a:srgbClr val="0000FF"/>
              </a:solidFill>
              <a:latin typeface="BlairMdITC TT-Medium"/>
              <a:cs typeface="BlairMdITC TT-Medium"/>
            </a:endParaRPr>
          </a:p>
        </p:txBody>
      </p:sp>
      <p:pic>
        <p:nvPicPr>
          <p:cNvPr id="4" name="Picture 3" descr="Gondola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342229" cy="34421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63237" y="1095725"/>
            <a:ext cx="4245073" cy="31085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Bank Gothic"/>
                <a:cs typeface="Bank Gothic"/>
              </a:rPr>
              <a:t>Cherenkov Emission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Bank Gothic"/>
                <a:cs typeface="Bank Gothic"/>
              </a:rPr>
              <a:t>from UHECRs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  <a:latin typeface="Bank Gothic"/>
                <a:cs typeface="Bank Gothic"/>
              </a:rPr>
              <a:t>Tau Neutrino 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  <a:latin typeface="Bank Gothic"/>
                <a:cs typeface="Bank Gothic"/>
              </a:rPr>
              <a:t>Background</a:t>
            </a:r>
          </a:p>
          <a:p>
            <a:pPr algn="ctr"/>
            <a:r>
              <a:rPr lang="en-US" sz="2800" dirty="0">
                <a:solidFill>
                  <a:srgbClr val="7030A0"/>
                </a:solidFill>
                <a:latin typeface="Bank Gothic"/>
                <a:cs typeface="Bank Gothic"/>
              </a:rPr>
              <a:t>Fluorescence </a:t>
            </a:r>
          </a:p>
          <a:p>
            <a:pPr algn="ctr"/>
            <a:r>
              <a:rPr lang="en-US" sz="2800" dirty="0">
                <a:solidFill>
                  <a:srgbClr val="7030A0"/>
                </a:solidFill>
                <a:latin typeface="Bank Gothic"/>
                <a:cs typeface="Bank Gothic"/>
              </a:rPr>
              <a:t>from UHECRS</a:t>
            </a:r>
          </a:p>
          <a:p>
            <a:pPr algn="ctr"/>
            <a:endParaRPr lang="en-US" sz="2800" dirty="0">
              <a:solidFill>
                <a:srgbClr val="0000FF"/>
              </a:solidFill>
              <a:latin typeface="Bank Gothic"/>
              <a:cs typeface="Bank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167" y="0"/>
            <a:ext cx="182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 tooltip="Abstract"/>
              </a:rPr>
              <a:t>arXiv:1703.04513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35726" y="5245606"/>
            <a:ext cx="9108274" cy="551958"/>
          </a:xfrm>
          <a:custGeom>
            <a:avLst/>
            <a:gdLst>
              <a:gd name="connsiteX0" fmla="*/ 0 w 8768220"/>
              <a:gd name="connsiteY0" fmla="*/ 602062 h 714796"/>
              <a:gd name="connsiteX1" fmla="*/ 4321480 w 8768220"/>
              <a:gd name="connsiteY1" fmla="*/ 813 h 714796"/>
              <a:gd name="connsiteX2" fmla="*/ 8768220 w 8768220"/>
              <a:gd name="connsiteY2" fmla="*/ 714796 h 71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8220" h="714796">
                <a:moveTo>
                  <a:pt x="0" y="602062"/>
                </a:moveTo>
                <a:cubicBezTo>
                  <a:pt x="1430055" y="292043"/>
                  <a:pt x="2860110" y="-17976"/>
                  <a:pt x="4321480" y="813"/>
                </a:cubicBezTo>
                <a:cubicBezTo>
                  <a:pt x="5782850" y="19602"/>
                  <a:pt x="7275535" y="367199"/>
                  <a:pt x="8768220" y="714796"/>
                </a:cubicBezTo>
              </a:path>
            </a:pathLst>
          </a:custGeom>
          <a:noFill/>
          <a:ln w="44450">
            <a:solidFill>
              <a:schemeClr val="bg2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Gondola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650280" y="4197100"/>
            <a:ext cx="900790" cy="81633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1" y="6092170"/>
            <a:ext cx="9144001" cy="902803"/>
          </a:xfrm>
          <a:prstGeom prst="rect">
            <a:avLst/>
          </a:prstGeom>
          <a:solidFill>
            <a:srgbClr val="007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0" y="5661764"/>
            <a:ext cx="9144000" cy="425885"/>
          </a:xfrm>
          <a:custGeom>
            <a:avLst/>
            <a:gdLst>
              <a:gd name="connsiteX0" fmla="*/ 0 w 9144000"/>
              <a:gd name="connsiteY0" fmla="*/ 425885 h 425885"/>
              <a:gd name="connsiteX1" fmla="*/ 4359058 w 9144000"/>
              <a:gd name="connsiteY1" fmla="*/ 0 h 425885"/>
              <a:gd name="connsiteX2" fmla="*/ 9144000 w 9144000"/>
              <a:gd name="connsiteY2" fmla="*/ 425885 h 425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0" h="425885">
                <a:moveTo>
                  <a:pt x="0" y="425885"/>
                </a:moveTo>
                <a:cubicBezTo>
                  <a:pt x="1417529" y="212942"/>
                  <a:pt x="2835058" y="0"/>
                  <a:pt x="4359058" y="0"/>
                </a:cubicBezTo>
                <a:cubicBezTo>
                  <a:pt x="5883058" y="0"/>
                  <a:pt x="7513529" y="212942"/>
                  <a:pt x="9144000" y="425885"/>
                </a:cubicBezTo>
              </a:path>
            </a:pathLst>
          </a:custGeom>
          <a:solidFill>
            <a:srgbClr val="0070FF"/>
          </a:solidFill>
          <a:ln w="41275">
            <a:solidFill>
              <a:srgbClr val="007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4462753" y="4729969"/>
            <a:ext cx="4681247" cy="135768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4364396" y="4729969"/>
            <a:ext cx="4779604" cy="1067595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4382259" y="4746910"/>
            <a:ext cx="3134148" cy="1131207"/>
          </a:xfrm>
          <a:prstGeom prst="straightConnector1">
            <a:avLst/>
          </a:prstGeom>
          <a:ln w="412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3134148" y="4725448"/>
            <a:ext cx="673765" cy="896304"/>
          </a:xfrm>
          <a:prstGeom prst="straightConnector1">
            <a:avLst/>
          </a:prstGeom>
          <a:ln w="412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1847907" y="4746910"/>
            <a:ext cx="1960006" cy="661899"/>
          </a:xfrm>
          <a:prstGeom prst="straightConnector1">
            <a:avLst/>
          </a:prstGeom>
          <a:ln w="412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Lightning Bolt 42"/>
          <p:cNvSpPr/>
          <p:nvPr/>
        </p:nvSpPr>
        <p:spPr>
          <a:xfrm>
            <a:off x="1847907" y="5408809"/>
            <a:ext cx="1286241" cy="160269"/>
          </a:xfrm>
          <a:prstGeom prst="lightningBol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 rot="601082">
            <a:off x="6981420" y="5056419"/>
            <a:ext cx="1279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  <a:latin typeface="Bank Gothic"/>
                <a:cs typeface="Bank Gothic"/>
              </a:rPr>
              <a:t>UHECRs</a:t>
            </a:r>
            <a:endParaRPr lang="en-US" dirty="0">
              <a:solidFill>
                <a:srgbClr val="FF0000"/>
              </a:solidFill>
              <a:latin typeface="Bank Gothic"/>
              <a:cs typeface="Bank Gothic"/>
            </a:endParaRPr>
          </a:p>
        </p:txBody>
      </p:sp>
      <p:sp>
        <p:nvSpPr>
          <p:cNvPr id="45" name="Rectangle 44"/>
          <p:cNvSpPr/>
          <p:nvPr/>
        </p:nvSpPr>
        <p:spPr>
          <a:xfrm rot="20528599">
            <a:off x="1633696" y="4782903"/>
            <a:ext cx="1279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  <a:latin typeface="Bank Gothic"/>
                <a:cs typeface="Bank Gothic"/>
              </a:rPr>
              <a:t>UHECRs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907048" y="6166957"/>
            <a:ext cx="2000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Bank Gothic"/>
                <a:cs typeface="Bank Gothic"/>
              </a:rPr>
              <a:t>Tau Neutrino </a:t>
            </a:r>
          </a:p>
        </p:txBody>
      </p:sp>
      <p:sp>
        <p:nvSpPr>
          <p:cNvPr id="47" name="Rectangle 46"/>
          <p:cNvSpPr/>
          <p:nvPr/>
        </p:nvSpPr>
        <p:spPr>
          <a:xfrm rot="1322953">
            <a:off x="4916551" y="5223797"/>
            <a:ext cx="1604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Bank Gothic"/>
                <a:cs typeface="Bank Gothic"/>
              </a:rPr>
              <a:t>Tau lepton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58784" y="5424424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7030A0"/>
                </a:solidFill>
                <a:latin typeface="Bank Gothic"/>
                <a:cs typeface="Bank Gothic"/>
              </a:rPr>
              <a:t>Fluorescence</a:t>
            </a:r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5620094" y="4649416"/>
            <a:ext cx="1585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Bank Gothic"/>
                <a:cs typeface="Bank Gothic"/>
              </a:rPr>
              <a:t>Cherenkov</a:t>
            </a:r>
            <a:endParaRPr lang="en-US"/>
          </a:p>
        </p:txBody>
      </p:sp>
      <p:sp>
        <p:nvSpPr>
          <p:cNvPr id="50" name="Triangle 49"/>
          <p:cNvSpPr/>
          <p:nvPr/>
        </p:nvSpPr>
        <p:spPr>
          <a:xfrm rot="6341395">
            <a:off x="4943495" y="4422214"/>
            <a:ext cx="324969" cy="970888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riangle 50"/>
          <p:cNvSpPr/>
          <p:nvPr/>
        </p:nvSpPr>
        <p:spPr>
          <a:xfrm rot="6566431">
            <a:off x="5912616" y="4846543"/>
            <a:ext cx="324969" cy="970888"/>
          </a:xfrm>
          <a:prstGeom prst="triangle">
            <a:avLst>
              <a:gd name="adj" fmla="val 62187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/>
          <p:cNvCxnSpPr/>
          <p:nvPr/>
        </p:nvCxnSpPr>
        <p:spPr>
          <a:xfrm flipH="1" flipV="1">
            <a:off x="7516407" y="5870942"/>
            <a:ext cx="1627593" cy="553648"/>
          </a:xfrm>
          <a:prstGeom prst="straightConnector1">
            <a:avLst/>
          </a:prstGeom>
          <a:ln w="41275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3458255" y="3198570"/>
            <a:ext cx="1305770" cy="911315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>
            <a:stCxn id="9" idx="0"/>
            <a:endCxn id="55" idx="4"/>
          </p:cNvCxnSpPr>
          <p:nvPr/>
        </p:nvCxnSpPr>
        <p:spPr>
          <a:xfrm flipV="1">
            <a:off x="4100675" y="4109885"/>
            <a:ext cx="10465" cy="87215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9638B-551F-4AF6-8B2B-FFB4AB89CCD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8770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92250" y="6270970"/>
            <a:ext cx="2133600" cy="365125"/>
          </a:xfrm>
        </p:spPr>
        <p:txBody>
          <a:bodyPr/>
          <a:lstStyle/>
          <a:p>
            <a:fld id="{1A79638B-551F-4AF6-8B2B-FFB4AB89CCD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46715" y="126170"/>
            <a:ext cx="7848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Parameters of the Cherenkov Light Pulse 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01695" y="5464465"/>
            <a:ext cx="3686880" cy="844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Cherenkov light profile for 10EeV EAS, starting at 4km altitude. Observed at 33km</a:t>
            </a:r>
            <a:endParaRPr lang="en-US" sz="16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Data\Projects\SPB2\GET_Workshop\Cone _Profile_4k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6910" y="779055"/>
            <a:ext cx="3285854" cy="4416575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6991515" y="5157225"/>
            <a:ext cx="1960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credit </a:t>
            </a:r>
            <a:r>
              <a:rPr lang="en-US" dirty="0" smtClean="0">
                <a:solidFill>
                  <a:srgbClr val="FF0000"/>
                </a:solidFill>
              </a:rPr>
              <a:t>J. </a:t>
            </a:r>
            <a:r>
              <a:rPr lang="en-US" dirty="0" err="1" smtClean="0">
                <a:solidFill>
                  <a:srgbClr val="FF0000"/>
                </a:solidFill>
              </a:rPr>
              <a:t>Krizmanic</a:t>
            </a:r>
            <a:endParaRPr lang="is-I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7021" y="1047890"/>
            <a:ext cx="526362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	Wavelength of Cherenkov photons depends on starting altitude  (shorter wavelength photons are absorbed by atmosphere).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	Dynamic range: 10 …&gt;5000 photons  per flash (in 3 x 3 mm pixel)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	Night sky background rate: up to 35 MHz ( photons per 3 x 3 mm pixel )</a:t>
            </a:r>
          </a:p>
          <a:p>
            <a:pPr lvl="1">
              <a:buFont typeface="Arial" pitchFamily="34" charset="0"/>
              <a:buChar char="•"/>
            </a:pP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 	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Time width of the light pulse produced by UHE tau-neutrinos depends on angular position within Cherenkov cone, EAS energy ( from 10 to ~100ns). </a:t>
            </a:r>
          </a:p>
          <a:p>
            <a:pPr lvl="1"/>
            <a:r>
              <a:rPr lang="en-US" sz="2000" dirty="0" smtClean="0">
                <a:latin typeface="Arial" pitchFamily="34" charset="0"/>
                <a:cs typeface="Arial" pitchFamily="34" charset="0"/>
              </a:rPr>
              <a:t>Sampling at 100 MHz allows to record pulse shape and perform discrimination from parasitic light sources (thunderstorms, airplanes…)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79577" y="6316523"/>
            <a:ext cx="2133600" cy="365125"/>
          </a:xfrm>
        </p:spPr>
        <p:txBody>
          <a:bodyPr/>
          <a:lstStyle/>
          <a:p>
            <a:fld id="{1A79638B-551F-4AF6-8B2B-FFB4AB89CCD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2" name="Rectangle 2"/>
          <p:cNvSpPr>
            <a:spLocks noChangeArrowheads="1"/>
          </p:cNvSpPr>
          <p:nvPr/>
        </p:nvSpPr>
        <p:spPr bwMode="auto">
          <a:xfrm flipV="1">
            <a:off x="1708382" y="289694"/>
            <a:ext cx="728321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Cube 16"/>
          <p:cNvSpPr/>
          <p:nvPr/>
        </p:nvSpPr>
        <p:spPr>
          <a:xfrm>
            <a:off x="155425" y="2891330"/>
            <a:ext cx="8833150" cy="2611540"/>
          </a:xfrm>
          <a:prstGeom prst="cube">
            <a:avLst>
              <a:gd name="adj" fmla="val 96903"/>
            </a:avLst>
          </a:prstGeom>
          <a:solidFill>
            <a:srgbClr val="005828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be 17"/>
          <p:cNvSpPr/>
          <p:nvPr/>
        </p:nvSpPr>
        <p:spPr>
          <a:xfrm>
            <a:off x="1192360" y="1739180"/>
            <a:ext cx="2112275" cy="3763689"/>
          </a:xfrm>
          <a:prstGeom prst="cube">
            <a:avLst>
              <a:gd name="adj" fmla="val 95249"/>
            </a:avLst>
          </a:prstGeom>
          <a:solidFill>
            <a:schemeClr val="accent3">
              <a:lumMod val="75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be 18"/>
          <p:cNvSpPr/>
          <p:nvPr/>
        </p:nvSpPr>
        <p:spPr>
          <a:xfrm>
            <a:off x="1576410" y="3352190"/>
            <a:ext cx="345644" cy="844910"/>
          </a:xfrm>
          <a:prstGeom prst="cube">
            <a:avLst>
              <a:gd name="adj" fmla="val 7330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be 19"/>
          <p:cNvSpPr/>
          <p:nvPr/>
        </p:nvSpPr>
        <p:spPr>
          <a:xfrm>
            <a:off x="1614815" y="4120290"/>
            <a:ext cx="345644" cy="844910"/>
          </a:xfrm>
          <a:prstGeom prst="cube">
            <a:avLst>
              <a:gd name="adj" fmla="val 7330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be 20"/>
          <p:cNvSpPr/>
          <p:nvPr/>
        </p:nvSpPr>
        <p:spPr>
          <a:xfrm>
            <a:off x="2075675" y="3313785"/>
            <a:ext cx="345644" cy="844910"/>
          </a:xfrm>
          <a:prstGeom prst="cube">
            <a:avLst>
              <a:gd name="adj" fmla="val 7330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ube 21"/>
          <p:cNvSpPr/>
          <p:nvPr/>
        </p:nvSpPr>
        <p:spPr>
          <a:xfrm>
            <a:off x="2421321" y="2584090"/>
            <a:ext cx="230430" cy="499265"/>
          </a:xfrm>
          <a:prstGeom prst="cube">
            <a:avLst>
              <a:gd name="adj" fmla="val 73309"/>
            </a:avLst>
          </a:prstGeom>
          <a:solidFill>
            <a:srgbClr val="FFFF00">
              <a:alpha val="6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ube 22"/>
          <p:cNvSpPr/>
          <p:nvPr/>
        </p:nvSpPr>
        <p:spPr>
          <a:xfrm>
            <a:off x="2459725" y="3121760"/>
            <a:ext cx="230430" cy="499265"/>
          </a:xfrm>
          <a:prstGeom prst="cube">
            <a:avLst>
              <a:gd name="adj" fmla="val 73309"/>
            </a:avLst>
          </a:prstGeom>
          <a:solidFill>
            <a:srgbClr val="FFFF00">
              <a:alpha val="6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be 23"/>
          <p:cNvSpPr/>
          <p:nvPr/>
        </p:nvSpPr>
        <p:spPr>
          <a:xfrm>
            <a:off x="2498130" y="3659430"/>
            <a:ext cx="230430" cy="499265"/>
          </a:xfrm>
          <a:prstGeom prst="cube">
            <a:avLst>
              <a:gd name="adj" fmla="val 73309"/>
            </a:avLst>
          </a:prstGeom>
          <a:solidFill>
            <a:srgbClr val="FFFF00">
              <a:alpha val="6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ube 25"/>
          <p:cNvSpPr/>
          <p:nvPr/>
        </p:nvSpPr>
        <p:spPr>
          <a:xfrm>
            <a:off x="2882180" y="2545685"/>
            <a:ext cx="384050" cy="806505"/>
          </a:xfrm>
          <a:prstGeom prst="cube">
            <a:avLst>
              <a:gd name="adj" fmla="val 73309"/>
            </a:avLst>
          </a:prstGeom>
          <a:solidFill>
            <a:srgbClr val="00B050">
              <a:alpha val="6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766965" y="1777585"/>
            <a:ext cx="1036935" cy="400110"/>
          </a:xfrm>
          <a:prstGeom prst="rect">
            <a:avLst/>
          </a:prstGeom>
          <a:noFill/>
          <a:scene3d>
            <a:camera prst="orthographicFront">
              <a:rot lat="19508632" lon="2083300" rev="1450062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FEE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8" name="Cube 27"/>
          <p:cNvSpPr/>
          <p:nvPr/>
        </p:nvSpPr>
        <p:spPr>
          <a:xfrm>
            <a:off x="1998865" y="3621025"/>
            <a:ext cx="1267365" cy="1305770"/>
          </a:xfrm>
          <a:prstGeom prst="cube">
            <a:avLst>
              <a:gd name="adj" fmla="val 90441"/>
            </a:avLst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ube 28"/>
          <p:cNvSpPr/>
          <p:nvPr/>
        </p:nvSpPr>
        <p:spPr>
          <a:xfrm>
            <a:off x="1883650" y="1777585"/>
            <a:ext cx="2112275" cy="3763689"/>
          </a:xfrm>
          <a:prstGeom prst="cube">
            <a:avLst>
              <a:gd name="adj" fmla="val 95249"/>
            </a:avLst>
          </a:prstGeom>
          <a:solidFill>
            <a:schemeClr val="accent3">
              <a:lumMod val="75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ube 29"/>
          <p:cNvSpPr/>
          <p:nvPr/>
        </p:nvSpPr>
        <p:spPr>
          <a:xfrm>
            <a:off x="2267700" y="3390595"/>
            <a:ext cx="345644" cy="844910"/>
          </a:xfrm>
          <a:prstGeom prst="cube">
            <a:avLst>
              <a:gd name="adj" fmla="val 7330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ube 30"/>
          <p:cNvSpPr/>
          <p:nvPr/>
        </p:nvSpPr>
        <p:spPr>
          <a:xfrm>
            <a:off x="2306105" y="4158695"/>
            <a:ext cx="345644" cy="844910"/>
          </a:xfrm>
          <a:prstGeom prst="cube">
            <a:avLst>
              <a:gd name="adj" fmla="val 7330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be 31"/>
          <p:cNvSpPr/>
          <p:nvPr/>
        </p:nvSpPr>
        <p:spPr>
          <a:xfrm>
            <a:off x="2766965" y="3352190"/>
            <a:ext cx="345644" cy="844910"/>
          </a:xfrm>
          <a:prstGeom prst="cube">
            <a:avLst>
              <a:gd name="adj" fmla="val 7330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ube 32"/>
          <p:cNvSpPr/>
          <p:nvPr/>
        </p:nvSpPr>
        <p:spPr>
          <a:xfrm>
            <a:off x="3112611" y="2622495"/>
            <a:ext cx="230430" cy="499265"/>
          </a:xfrm>
          <a:prstGeom prst="cube">
            <a:avLst>
              <a:gd name="adj" fmla="val 73309"/>
            </a:avLst>
          </a:prstGeom>
          <a:solidFill>
            <a:srgbClr val="FFFF00">
              <a:alpha val="6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ube 33"/>
          <p:cNvSpPr/>
          <p:nvPr/>
        </p:nvSpPr>
        <p:spPr>
          <a:xfrm>
            <a:off x="3151015" y="3160165"/>
            <a:ext cx="230430" cy="499265"/>
          </a:xfrm>
          <a:prstGeom prst="cube">
            <a:avLst>
              <a:gd name="adj" fmla="val 73309"/>
            </a:avLst>
          </a:prstGeom>
          <a:solidFill>
            <a:srgbClr val="FFFF00">
              <a:alpha val="6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ube 34"/>
          <p:cNvSpPr/>
          <p:nvPr/>
        </p:nvSpPr>
        <p:spPr>
          <a:xfrm>
            <a:off x="3189420" y="3697835"/>
            <a:ext cx="230430" cy="499265"/>
          </a:xfrm>
          <a:prstGeom prst="cube">
            <a:avLst>
              <a:gd name="adj" fmla="val 73309"/>
            </a:avLst>
          </a:prstGeom>
          <a:solidFill>
            <a:srgbClr val="FFFF00">
              <a:alpha val="6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ube 35"/>
          <p:cNvSpPr/>
          <p:nvPr/>
        </p:nvSpPr>
        <p:spPr>
          <a:xfrm>
            <a:off x="3573470" y="2584090"/>
            <a:ext cx="384050" cy="806505"/>
          </a:xfrm>
          <a:prstGeom prst="cube">
            <a:avLst>
              <a:gd name="adj" fmla="val 73309"/>
            </a:avLst>
          </a:prstGeom>
          <a:solidFill>
            <a:srgbClr val="00B050">
              <a:alpha val="6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3458255" y="1815990"/>
            <a:ext cx="1036935" cy="400110"/>
          </a:xfrm>
          <a:prstGeom prst="rect">
            <a:avLst/>
          </a:prstGeom>
          <a:noFill/>
          <a:scene3d>
            <a:camera prst="orthographicFront">
              <a:rot lat="19508632" lon="2083300" rev="1450062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FEE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8" name="Cube 37"/>
          <p:cNvSpPr/>
          <p:nvPr/>
        </p:nvSpPr>
        <p:spPr>
          <a:xfrm>
            <a:off x="2690155" y="3659430"/>
            <a:ext cx="1267365" cy="1305770"/>
          </a:xfrm>
          <a:prstGeom prst="cube">
            <a:avLst>
              <a:gd name="adj" fmla="val 90441"/>
            </a:avLst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ube 38"/>
          <p:cNvSpPr/>
          <p:nvPr/>
        </p:nvSpPr>
        <p:spPr>
          <a:xfrm>
            <a:off x="2651750" y="1854395"/>
            <a:ext cx="2112275" cy="3763689"/>
          </a:xfrm>
          <a:prstGeom prst="cube">
            <a:avLst>
              <a:gd name="adj" fmla="val 95249"/>
            </a:avLst>
          </a:prstGeom>
          <a:solidFill>
            <a:schemeClr val="accent3">
              <a:lumMod val="75000"/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ube 39"/>
          <p:cNvSpPr/>
          <p:nvPr/>
        </p:nvSpPr>
        <p:spPr>
          <a:xfrm>
            <a:off x="3035800" y="3467405"/>
            <a:ext cx="345644" cy="844910"/>
          </a:xfrm>
          <a:prstGeom prst="cube">
            <a:avLst>
              <a:gd name="adj" fmla="val 7330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ube 40"/>
          <p:cNvSpPr/>
          <p:nvPr/>
        </p:nvSpPr>
        <p:spPr>
          <a:xfrm>
            <a:off x="3074205" y="4235505"/>
            <a:ext cx="345644" cy="844910"/>
          </a:xfrm>
          <a:prstGeom prst="cube">
            <a:avLst>
              <a:gd name="adj" fmla="val 7330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ube 42"/>
          <p:cNvSpPr/>
          <p:nvPr/>
        </p:nvSpPr>
        <p:spPr>
          <a:xfrm>
            <a:off x="3535065" y="3429000"/>
            <a:ext cx="345644" cy="844910"/>
          </a:xfrm>
          <a:prstGeom prst="cube">
            <a:avLst>
              <a:gd name="adj" fmla="val 7330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ube 44"/>
          <p:cNvSpPr/>
          <p:nvPr/>
        </p:nvSpPr>
        <p:spPr>
          <a:xfrm>
            <a:off x="3880711" y="2699305"/>
            <a:ext cx="230430" cy="499265"/>
          </a:xfrm>
          <a:prstGeom prst="cube">
            <a:avLst>
              <a:gd name="adj" fmla="val 73309"/>
            </a:avLst>
          </a:prstGeom>
          <a:solidFill>
            <a:srgbClr val="FFFF00">
              <a:alpha val="6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ube 45"/>
          <p:cNvSpPr/>
          <p:nvPr/>
        </p:nvSpPr>
        <p:spPr>
          <a:xfrm>
            <a:off x="3919115" y="3236975"/>
            <a:ext cx="230430" cy="499265"/>
          </a:xfrm>
          <a:prstGeom prst="cube">
            <a:avLst>
              <a:gd name="adj" fmla="val 73309"/>
            </a:avLst>
          </a:prstGeom>
          <a:solidFill>
            <a:srgbClr val="FFFF00">
              <a:alpha val="6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ube 47"/>
          <p:cNvSpPr/>
          <p:nvPr/>
        </p:nvSpPr>
        <p:spPr>
          <a:xfrm>
            <a:off x="3957520" y="3774645"/>
            <a:ext cx="230430" cy="499265"/>
          </a:xfrm>
          <a:prstGeom prst="cube">
            <a:avLst>
              <a:gd name="adj" fmla="val 73309"/>
            </a:avLst>
          </a:prstGeom>
          <a:solidFill>
            <a:srgbClr val="FFFF00">
              <a:alpha val="6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ube 48"/>
          <p:cNvSpPr/>
          <p:nvPr/>
        </p:nvSpPr>
        <p:spPr>
          <a:xfrm>
            <a:off x="4341570" y="2660900"/>
            <a:ext cx="384050" cy="806505"/>
          </a:xfrm>
          <a:prstGeom prst="cube">
            <a:avLst>
              <a:gd name="adj" fmla="val 73309"/>
            </a:avLst>
          </a:prstGeom>
          <a:solidFill>
            <a:srgbClr val="00B050">
              <a:alpha val="6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4226355" y="1892800"/>
            <a:ext cx="1036935" cy="400110"/>
          </a:xfrm>
          <a:prstGeom prst="rect">
            <a:avLst/>
          </a:prstGeom>
          <a:noFill/>
          <a:scene3d>
            <a:camera prst="orthographicFront">
              <a:rot lat="19508632" lon="2083300" rev="1450062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FEE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54" name="Cube 53"/>
          <p:cNvSpPr/>
          <p:nvPr/>
        </p:nvSpPr>
        <p:spPr>
          <a:xfrm>
            <a:off x="3458255" y="3736240"/>
            <a:ext cx="1267365" cy="1305770"/>
          </a:xfrm>
          <a:prstGeom prst="cube">
            <a:avLst>
              <a:gd name="adj" fmla="val 90441"/>
            </a:avLst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ube 54"/>
          <p:cNvSpPr/>
          <p:nvPr/>
        </p:nvSpPr>
        <p:spPr>
          <a:xfrm>
            <a:off x="3355475" y="1931205"/>
            <a:ext cx="2112275" cy="3763689"/>
          </a:xfrm>
          <a:prstGeom prst="cube">
            <a:avLst>
              <a:gd name="adj" fmla="val 95249"/>
            </a:avLst>
          </a:prstGeom>
          <a:solidFill>
            <a:srgbClr val="60783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0" y="228600"/>
            <a:ext cx="9144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Cherenkov Detector.  Focal Plane Layout.</a:t>
            </a:r>
          </a:p>
          <a:p>
            <a:pPr algn="ctr"/>
            <a:r>
              <a:rPr lang="en-US" sz="2000" b="1" i="1" dirty="0" err="1" smtClean="0"/>
              <a:t>SiPM</a:t>
            </a:r>
            <a:r>
              <a:rPr lang="en-US" sz="2000" b="1" i="1" dirty="0" smtClean="0"/>
              <a:t>:  </a:t>
            </a:r>
            <a:r>
              <a:rPr lang="en-US" sz="2000" b="1" i="1" dirty="0" smtClean="0">
                <a:solidFill>
                  <a:srgbClr val="FF3399"/>
                </a:solidFill>
              </a:rPr>
              <a:t>3 x 3mm</a:t>
            </a:r>
            <a:r>
              <a:rPr lang="en-US" sz="2000" b="1" i="1" dirty="0" smtClean="0"/>
              <a:t> pixel size ( 8 x 8 ). Total : 84 sensors (3 x 28)</a:t>
            </a:r>
          </a:p>
          <a:p>
            <a:pPr algn="ctr"/>
            <a:r>
              <a:rPr lang="en-US" sz="2000" b="1" i="1" dirty="0" smtClean="0"/>
              <a:t> Option with custom FEE boards.</a:t>
            </a:r>
          </a:p>
          <a:p>
            <a:pPr algn="ctr"/>
            <a:endParaRPr lang="en-US" sz="3200" b="1" dirty="0" smtClean="0"/>
          </a:p>
        </p:txBody>
      </p:sp>
      <p:sp>
        <p:nvSpPr>
          <p:cNvPr id="60" name="Rectangle 59"/>
          <p:cNvSpPr/>
          <p:nvPr/>
        </p:nvSpPr>
        <p:spPr>
          <a:xfrm>
            <a:off x="4034330" y="5848515"/>
            <a:ext cx="1536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Focal Plane</a:t>
            </a:r>
            <a:endParaRPr lang="en-US" dirty="0"/>
          </a:p>
        </p:txBody>
      </p:sp>
      <p:grpSp>
        <p:nvGrpSpPr>
          <p:cNvPr id="61" name="Group 200"/>
          <p:cNvGrpSpPr/>
          <p:nvPr/>
        </p:nvGrpSpPr>
        <p:grpSpPr>
          <a:xfrm>
            <a:off x="885120" y="3736240"/>
            <a:ext cx="654715" cy="1806865"/>
            <a:chOff x="846715" y="3505810"/>
            <a:chExt cx="654715" cy="1806865"/>
          </a:xfrm>
        </p:grpSpPr>
        <p:grpSp>
          <p:nvGrpSpPr>
            <p:cNvPr id="62" name="Group 4"/>
            <p:cNvGrpSpPr/>
            <p:nvPr/>
          </p:nvGrpSpPr>
          <p:grpSpPr>
            <a:xfrm>
              <a:off x="846715" y="4734770"/>
              <a:ext cx="654715" cy="577905"/>
              <a:chOff x="4034330" y="1086295"/>
              <a:chExt cx="1843440" cy="1843440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95" name="Rectangle 194"/>
              <p:cNvSpPr/>
              <p:nvPr/>
            </p:nvSpPr>
            <p:spPr>
              <a:xfrm>
                <a:off x="403433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Rectangle 195"/>
              <p:cNvSpPr/>
              <p:nvPr/>
            </p:nvSpPr>
            <p:spPr>
              <a:xfrm>
                <a:off x="403433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Rectangle 196"/>
              <p:cNvSpPr/>
              <p:nvPr/>
            </p:nvSpPr>
            <p:spPr>
              <a:xfrm>
                <a:off x="403433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Rectangle 197"/>
              <p:cNvSpPr/>
              <p:nvPr/>
            </p:nvSpPr>
            <p:spPr>
              <a:xfrm>
                <a:off x="403433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Rectangle 198"/>
              <p:cNvSpPr/>
              <p:nvPr/>
            </p:nvSpPr>
            <p:spPr>
              <a:xfrm>
                <a:off x="403433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Rectangle 199"/>
              <p:cNvSpPr/>
              <p:nvPr/>
            </p:nvSpPr>
            <p:spPr>
              <a:xfrm>
                <a:off x="403433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Rectangle 200"/>
              <p:cNvSpPr/>
              <p:nvPr/>
            </p:nvSpPr>
            <p:spPr>
              <a:xfrm>
                <a:off x="403433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Rectangle 201"/>
              <p:cNvSpPr/>
              <p:nvPr/>
            </p:nvSpPr>
            <p:spPr>
              <a:xfrm>
                <a:off x="403433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ectangle 202"/>
              <p:cNvSpPr/>
              <p:nvPr/>
            </p:nvSpPr>
            <p:spPr>
              <a:xfrm>
                <a:off x="426476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Rectangle 203"/>
              <p:cNvSpPr/>
              <p:nvPr/>
            </p:nvSpPr>
            <p:spPr>
              <a:xfrm>
                <a:off x="426476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Rectangle 204"/>
              <p:cNvSpPr/>
              <p:nvPr/>
            </p:nvSpPr>
            <p:spPr>
              <a:xfrm>
                <a:off x="426476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Rectangle 205"/>
              <p:cNvSpPr/>
              <p:nvPr/>
            </p:nvSpPr>
            <p:spPr>
              <a:xfrm>
                <a:off x="426476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Rectangle 206"/>
              <p:cNvSpPr/>
              <p:nvPr/>
            </p:nvSpPr>
            <p:spPr>
              <a:xfrm>
                <a:off x="426476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Rectangle 207"/>
              <p:cNvSpPr/>
              <p:nvPr/>
            </p:nvSpPr>
            <p:spPr>
              <a:xfrm>
                <a:off x="426476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Rectangle 208"/>
              <p:cNvSpPr/>
              <p:nvPr/>
            </p:nvSpPr>
            <p:spPr>
              <a:xfrm>
                <a:off x="426476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Rectangle 209"/>
              <p:cNvSpPr/>
              <p:nvPr/>
            </p:nvSpPr>
            <p:spPr>
              <a:xfrm>
                <a:off x="426476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Rectangle 210"/>
              <p:cNvSpPr/>
              <p:nvPr/>
            </p:nvSpPr>
            <p:spPr>
              <a:xfrm>
                <a:off x="449519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Rectangle 211"/>
              <p:cNvSpPr/>
              <p:nvPr/>
            </p:nvSpPr>
            <p:spPr>
              <a:xfrm>
                <a:off x="449519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Rectangle 212"/>
              <p:cNvSpPr/>
              <p:nvPr/>
            </p:nvSpPr>
            <p:spPr>
              <a:xfrm>
                <a:off x="449519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Rectangle 213"/>
              <p:cNvSpPr/>
              <p:nvPr/>
            </p:nvSpPr>
            <p:spPr>
              <a:xfrm>
                <a:off x="449519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Rectangle 214"/>
              <p:cNvSpPr/>
              <p:nvPr/>
            </p:nvSpPr>
            <p:spPr>
              <a:xfrm>
                <a:off x="449519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Rectangle 215"/>
              <p:cNvSpPr/>
              <p:nvPr/>
            </p:nvSpPr>
            <p:spPr>
              <a:xfrm>
                <a:off x="449519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Rectangle 216"/>
              <p:cNvSpPr/>
              <p:nvPr/>
            </p:nvSpPr>
            <p:spPr>
              <a:xfrm>
                <a:off x="449519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Rectangle 217"/>
              <p:cNvSpPr/>
              <p:nvPr/>
            </p:nvSpPr>
            <p:spPr>
              <a:xfrm>
                <a:off x="449519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Rectangle 218"/>
              <p:cNvSpPr/>
              <p:nvPr/>
            </p:nvSpPr>
            <p:spPr>
              <a:xfrm>
                <a:off x="472562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Rectangle 219"/>
              <p:cNvSpPr/>
              <p:nvPr/>
            </p:nvSpPr>
            <p:spPr>
              <a:xfrm>
                <a:off x="472562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Rectangle 220"/>
              <p:cNvSpPr/>
              <p:nvPr/>
            </p:nvSpPr>
            <p:spPr>
              <a:xfrm>
                <a:off x="472562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Rectangle 221"/>
              <p:cNvSpPr/>
              <p:nvPr/>
            </p:nvSpPr>
            <p:spPr>
              <a:xfrm>
                <a:off x="472562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Rectangle 222"/>
              <p:cNvSpPr/>
              <p:nvPr/>
            </p:nvSpPr>
            <p:spPr>
              <a:xfrm>
                <a:off x="472562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Rectangle 223"/>
              <p:cNvSpPr/>
              <p:nvPr/>
            </p:nvSpPr>
            <p:spPr>
              <a:xfrm>
                <a:off x="472562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Rectangle 36"/>
              <p:cNvSpPr/>
              <p:nvPr/>
            </p:nvSpPr>
            <p:spPr>
              <a:xfrm>
                <a:off x="472562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Rectangle 37"/>
              <p:cNvSpPr/>
              <p:nvPr/>
            </p:nvSpPr>
            <p:spPr>
              <a:xfrm>
                <a:off x="472562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Rectangle 38"/>
              <p:cNvSpPr/>
              <p:nvPr/>
            </p:nvSpPr>
            <p:spPr>
              <a:xfrm>
                <a:off x="495605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Rectangle 39"/>
              <p:cNvSpPr/>
              <p:nvPr/>
            </p:nvSpPr>
            <p:spPr>
              <a:xfrm>
                <a:off x="495605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Rectangle 40"/>
              <p:cNvSpPr/>
              <p:nvPr/>
            </p:nvSpPr>
            <p:spPr>
              <a:xfrm>
                <a:off x="495605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Rectangle 41"/>
              <p:cNvSpPr/>
              <p:nvPr/>
            </p:nvSpPr>
            <p:spPr>
              <a:xfrm>
                <a:off x="495605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Rectangle 42"/>
              <p:cNvSpPr/>
              <p:nvPr/>
            </p:nvSpPr>
            <p:spPr>
              <a:xfrm>
                <a:off x="495605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Rectangle 43"/>
              <p:cNvSpPr/>
              <p:nvPr/>
            </p:nvSpPr>
            <p:spPr>
              <a:xfrm>
                <a:off x="495605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Rectangle 44"/>
              <p:cNvSpPr/>
              <p:nvPr/>
            </p:nvSpPr>
            <p:spPr>
              <a:xfrm>
                <a:off x="495605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Rectangle 45"/>
              <p:cNvSpPr/>
              <p:nvPr/>
            </p:nvSpPr>
            <p:spPr>
              <a:xfrm>
                <a:off x="495605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Rectangle 46"/>
              <p:cNvSpPr/>
              <p:nvPr/>
            </p:nvSpPr>
            <p:spPr>
              <a:xfrm>
                <a:off x="518648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Rectangle 47"/>
              <p:cNvSpPr/>
              <p:nvPr/>
            </p:nvSpPr>
            <p:spPr>
              <a:xfrm>
                <a:off x="518648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Rectangle 48"/>
              <p:cNvSpPr/>
              <p:nvPr/>
            </p:nvSpPr>
            <p:spPr>
              <a:xfrm>
                <a:off x="518648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Rectangle 49"/>
              <p:cNvSpPr/>
              <p:nvPr/>
            </p:nvSpPr>
            <p:spPr>
              <a:xfrm>
                <a:off x="518648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Rectangle 50"/>
              <p:cNvSpPr/>
              <p:nvPr/>
            </p:nvSpPr>
            <p:spPr>
              <a:xfrm>
                <a:off x="518648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Rectangle 51"/>
              <p:cNvSpPr/>
              <p:nvPr/>
            </p:nvSpPr>
            <p:spPr>
              <a:xfrm>
                <a:off x="518648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Rectangle 52"/>
              <p:cNvSpPr/>
              <p:nvPr/>
            </p:nvSpPr>
            <p:spPr>
              <a:xfrm>
                <a:off x="518648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Rectangle 53"/>
              <p:cNvSpPr/>
              <p:nvPr/>
            </p:nvSpPr>
            <p:spPr>
              <a:xfrm>
                <a:off x="518648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Rectangle 54"/>
              <p:cNvSpPr/>
              <p:nvPr/>
            </p:nvSpPr>
            <p:spPr>
              <a:xfrm>
                <a:off x="541691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Rectangle 55"/>
              <p:cNvSpPr/>
              <p:nvPr/>
            </p:nvSpPr>
            <p:spPr>
              <a:xfrm>
                <a:off x="541691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Rectangle 56"/>
              <p:cNvSpPr/>
              <p:nvPr/>
            </p:nvSpPr>
            <p:spPr>
              <a:xfrm>
                <a:off x="541691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Rectangle 57"/>
              <p:cNvSpPr/>
              <p:nvPr/>
            </p:nvSpPr>
            <p:spPr>
              <a:xfrm>
                <a:off x="541691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Rectangle 58"/>
              <p:cNvSpPr/>
              <p:nvPr/>
            </p:nvSpPr>
            <p:spPr>
              <a:xfrm>
                <a:off x="541691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Rectangle 59"/>
              <p:cNvSpPr/>
              <p:nvPr/>
            </p:nvSpPr>
            <p:spPr>
              <a:xfrm>
                <a:off x="541691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Rectangle 60"/>
              <p:cNvSpPr/>
              <p:nvPr/>
            </p:nvSpPr>
            <p:spPr>
              <a:xfrm>
                <a:off x="541691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Rectangle 61"/>
              <p:cNvSpPr/>
              <p:nvPr/>
            </p:nvSpPr>
            <p:spPr>
              <a:xfrm>
                <a:off x="541691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Rectangle 62"/>
              <p:cNvSpPr/>
              <p:nvPr/>
            </p:nvSpPr>
            <p:spPr>
              <a:xfrm>
                <a:off x="564734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Rectangle 251"/>
              <p:cNvSpPr/>
              <p:nvPr/>
            </p:nvSpPr>
            <p:spPr>
              <a:xfrm>
                <a:off x="564734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Rectangle 252"/>
              <p:cNvSpPr/>
              <p:nvPr/>
            </p:nvSpPr>
            <p:spPr>
              <a:xfrm>
                <a:off x="564734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Rectangle 253"/>
              <p:cNvSpPr/>
              <p:nvPr/>
            </p:nvSpPr>
            <p:spPr>
              <a:xfrm>
                <a:off x="564734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Rectangle 254"/>
              <p:cNvSpPr/>
              <p:nvPr/>
            </p:nvSpPr>
            <p:spPr>
              <a:xfrm>
                <a:off x="564734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Rectangle 255"/>
              <p:cNvSpPr/>
              <p:nvPr/>
            </p:nvSpPr>
            <p:spPr>
              <a:xfrm>
                <a:off x="564734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Rectangle 256"/>
              <p:cNvSpPr/>
              <p:nvPr/>
            </p:nvSpPr>
            <p:spPr>
              <a:xfrm>
                <a:off x="564734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Rectangle 257"/>
              <p:cNvSpPr/>
              <p:nvPr/>
            </p:nvSpPr>
            <p:spPr>
              <a:xfrm>
                <a:off x="564734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4"/>
            <p:cNvGrpSpPr/>
            <p:nvPr/>
          </p:nvGrpSpPr>
          <p:grpSpPr>
            <a:xfrm>
              <a:off x="846715" y="4120290"/>
              <a:ext cx="654715" cy="577905"/>
              <a:chOff x="4034330" y="1086295"/>
              <a:chExt cx="1843440" cy="1843440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31" name="Rectangle 130"/>
              <p:cNvSpPr/>
              <p:nvPr/>
            </p:nvSpPr>
            <p:spPr>
              <a:xfrm>
                <a:off x="403433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403433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403433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403433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/>
              <p:cNvSpPr/>
              <p:nvPr/>
            </p:nvSpPr>
            <p:spPr>
              <a:xfrm>
                <a:off x="403433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/>
              <p:cNvSpPr/>
              <p:nvPr/>
            </p:nvSpPr>
            <p:spPr>
              <a:xfrm>
                <a:off x="403433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403433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403433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426476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 139"/>
              <p:cNvSpPr/>
              <p:nvPr/>
            </p:nvSpPr>
            <p:spPr>
              <a:xfrm>
                <a:off x="426476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ectangle 140"/>
              <p:cNvSpPr/>
              <p:nvPr/>
            </p:nvSpPr>
            <p:spPr>
              <a:xfrm>
                <a:off x="426476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426476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/>
              <p:cNvSpPr/>
              <p:nvPr/>
            </p:nvSpPr>
            <p:spPr>
              <a:xfrm>
                <a:off x="426476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/>
              <p:cNvSpPr/>
              <p:nvPr/>
            </p:nvSpPr>
            <p:spPr>
              <a:xfrm>
                <a:off x="426476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/>
              <p:cNvSpPr/>
              <p:nvPr/>
            </p:nvSpPr>
            <p:spPr>
              <a:xfrm>
                <a:off x="426476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/>
              <p:cNvSpPr/>
              <p:nvPr/>
            </p:nvSpPr>
            <p:spPr>
              <a:xfrm>
                <a:off x="426476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/>
              <p:cNvSpPr/>
              <p:nvPr/>
            </p:nvSpPr>
            <p:spPr>
              <a:xfrm>
                <a:off x="449519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/>
              <p:cNvSpPr/>
              <p:nvPr/>
            </p:nvSpPr>
            <p:spPr>
              <a:xfrm>
                <a:off x="449519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ectangle 148"/>
              <p:cNvSpPr/>
              <p:nvPr/>
            </p:nvSpPr>
            <p:spPr>
              <a:xfrm>
                <a:off x="449519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ectangle 149"/>
              <p:cNvSpPr/>
              <p:nvPr/>
            </p:nvSpPr>
            <p:spPr>
              <a:xfrm>
                <a:off x="449519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 150"/>
              <p:cNvSpPr/>
              <p:nvPr/>
            </p:nvSpPr>
            <p:spPr>
              <a:xfrm>
                <a:off x="449519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151"/>
              <p:cNvSpPr/>
              <p:nvPr/>
            </p:nvSpPr>
            <p:spPr>
              <a:xfrm>
                <a:off x="449519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Rectangle 152"/>
              <p:cNvSpPr/>
              <p:nvPr/>
            </p:nvSpPr>
            <p:spPr>
              <a:xfrm>
                <a:off x="449519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/>
              <p:cNvSpPr/>
              <p:nvPr/>
            </p:nvSpPr>
            <p:spPr>
              <a:xfrm>
                <a:off x="449519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ectangle 154"/>
              <p:cNvSpPr/>
              <p:nvPr/>
            </p:nvSpPr>
            <p:spPr>
              <a:xfrm>
                <a:off x="472562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ectangle 155"/>
              <p:cNvSpPr/>
              <p:nvPr/>
            </p:nvSpPr>
            <p:spPr>
              <a:xfrm>
                <a:off x="472562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156"/>
              <p:cNvSpPr/>
              <p:nvPr/>
            </p:nvSpPr>
            <p:spPr>
              <a:xfrm>
                <a:off x="472562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472562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158"/>
              <p:cNvSpPr/>
              <p:nvPr/>
            </p:nvSpPr>
            <p:spPr>
              <a:xfrm>
                <a:off x="472562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472562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472562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472562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495605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163"/>
              <p:cNvSpPr/>
              <p:nvPr/>
            </p:nvSpPr>
            <p:spPr>
              <a:xfrm>
                <a:off x="495605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ectangle 164"/>
              <p:cNvSpPr/>
              <p:nvPr/>
            </p:nvSpPr>
            <p:spPr>
              <a:xfrm>
                <a:off x="495605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ectangle 165"/>
              <p:cNvSpPr/>
              <p:nvPr/>
            </p:nvSpPr>
            <p:spPr>
              <a:xfrm>
                <a:off x="495605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Rectangle 166"/>
              <p:cNvSpPr/>
              <p:nvPr/>
            </p:nvSpPr>
            <p:spPr>
              <a:xfrm>
                <a:off x="495605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Rectangle 167"/>
              <p:cNvSpPr/>
              <p:nvPr/>
            </p:nvSpPr>
            <p:spPr>
              <a:xfrm>
                <a:off x="495605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Rectangle 168"/>
              <p:cNvSpPr/>
              <p:nvPr/>
            </p:nvSpPr>
            <p:spPr>
              <a:xfrm>
                <a:off x="495605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Rectangle 169"/>
              <p:cNvSpPr/>
              <p:nvPr/>
            </p:nvSpPr>
            <p:spPr>
              <a:xfrm>
                <a:off x="495605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Rectangle 170"/>
              <p:cNvSpPr/>
              <p:nvPr/>
            </p:nvSpPr>
            <p:spPr>
              <a:xfrm>
                <a:off x="518648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ectangle 171"/>
              <p:cNvSpPr/>
              <p:nvPr/>
            </p:nvSpPr>
            <p:spPr>
              <a:xfrm>
                <a:off x="518648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Rectangle 172"/>
              <p:cNvSpPr/>
              <p:nvPr/>
            </p:nvSpPr>
            <p:spPr>
              <a:xfrm>
                <a:off x="518648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Rectangle 173"/>
              <p:cNvSpPr/>
              <p:nvPr/>
            </p:nvSpPr>
            <p:spPr>
              <a:xfrm>
                <a:off x="518648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Rectangle 174"/>
              <p:cNvSpPr/>
              <p:nvPr/>
            </p:nvSpPr>
            <p:spPr>
              <a:xfrm>
                <a:off x="518648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Rectangle 175"/>
              <p:cNvSpPr/>
              <p:nvPr/>
            </p:nvSpPr>
            <p:spPr>
              <a:xfrm>
                <a:off x="518648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Rectangle 176"/>
              <p:cNvSpPr/>
              <p:nvPr/>
            </p:nvSpPr>
            <p:spPr>
              <a:xfrm>
                <a:off x="518648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Rectangle 177"/>
              <p:cNvSpPr/>
              <p:nvPr/>
            </p:nvSpPr>
            <p:spPr>
              <a:xfrm>
                <a:off x="518648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Rectangle 178"/>
              <p:cNvSpPr/>
              <p:nvPr/>
            </p:nvSpPr>
            <p:spPr>
              <a:xfrm>
                <a:off x="541691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Rectangle 179"/>
              <p:cNvSpPr/>
              <p:nvPr/>
            </p:nvSpPr>
            <p:spPr>
              <a:xfrm>
                <a:off x="541691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Rectangle 180"/>
              <p:cNvSpPr/>
              <p:nvPr/>
            </p:nvSpPr>
            <p:spPr>
              <a:xfrm>
                <a:off x="541691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Rectangle 181"/>
              <p:cNvSpPr/>
              <p:nvPr/>
            </p:nvSpPr>
            <p:spPr>
              <a:xfrm>
                <a:off x="541691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Rectangle 182"/>
              <p:cNvSpPr/>
              <p:nvPr/>
            </p:nvSpPr>
            <p:spPr>
              <a:xfrm>
                <a:off x="541691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Rectangle 183"/>
              <p:cNvSpPr/>
              <p:nvPr/>
            </p:nvSpPr>
            <p:spPr>
              <a:xfrm>
                <a:off x="541691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Rectangle 184"/>
              <p:cNvSpPr/>
              <p:nvPr/>
            </p:nvSpPr>
            <p:spPr>
              <a:xfrm>
                <a:off x="541691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Rectangle 185"/>
              <p:cNvSpPr/>
              <p:nvPr/>
            </p:nvSpPr>
            <p:spPr>
              <a:xfrm>
                <a:off x="541691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Rectangle 186"/>
              <p:cNvSpPr/>
              <p:nvPr/>
            </p:nvSpPr>
            <p:spPr>
              <a:xfrm>
                <a:off x="564734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Rectangle 187"/>
              <p:cNvSpPr/>
              <p:nvPr/>
            </p:nvSpPr>
            <p:spPr>
              <a:xfrm>
                <a:off x="564734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Rectangle 188"/>
              <p:cNvSpPr/>
              <p:nvPr/>
            </p:nvSpPr>
            <p:spPr>
              <a:xfrm>
                <a:off x="564734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Rectangle 189"/>
              <p:cNvSpPr/>
              <p:nvPr/>
            </p:nvSpPr>
            <p:spPr>
              <a:xfrm>
                <a:off x="564734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Rectangle 190"/>
              <p:cNvSpPr/>
              <p:nvPr/>
            </p:nvSpPr>
            <p:spPr>
              <a:xfrm>
                <a:off x="564734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Rectangle 191"/>
              <p:cNvSpPr/>
              <p:nvPr/>
            </p:nvSpPr>
            <p:spPr>
              <a:xfrm>
                <a:off x="564734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Rectangle 192"/>
              <p:cNvSpPr/>
              <p:nvPr/>
            </p:nvSpPr>
            <p:spPr>
              <a:xfrm>
                <a:off x="564734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Rectangle 193"/>
              <p:cNvSpPr/>
              <p:nvPr/>
            </p:nvSpPr>
            <p:spPr>
              <a:xfrm>
                <a:off x="564734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" name="Group 4"/>
            <p:cNvGrpSpPr/>
            <p:nvPr/>
          </p:nvGrpSpPr>
          <p:grpSpPr>
            <a:xfrm>
              <a:off x="846715" y="3505810"/>
              <a:ext cx="654715" cy="577905"/>
              <a:chOff x="4034330" y="1086295"/>
              <a:chExt cx="1843440" cy="1843440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67" name="Rectangle 66"/>
              <p:cNvSpPr/>
              <p:nvPr/>
            </p:nvSpPr>
            <p:spPr>
              <a:xfrm>
                <a:off x="403433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403433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403433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403433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403433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403433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403433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403433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426476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426476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426476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426476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426476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426476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426476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426476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449519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449519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449519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449519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449519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449519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449519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449519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472562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472562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472562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472562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472562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472562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472562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472562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495605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495605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495605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495605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495605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495605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495605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495605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518648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518648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518648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518648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518648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518648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518648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518648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541691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541691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541691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541691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541691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541691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541691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541691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564734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/>
              <p:cNvSpPr/>
              <p:nvPr/>
            </p:nvSpPr>
            <p:spPr>
              <a:xfrm>
                <a:off x="564734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564734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564734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ectangle 126"/>
              <p:cNvSpPr/>
              <p:nvPr/>
            </p:nvSpPr>
            <p:spPr>
              <a:xfrm>
                <a:off x="564734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564734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564734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564734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59" name="Group 201"/>
          <p:cNvGrpSpPr/>
          <p:nvPr/>
        </p:nvGrpSpPr>
        <p:grpSpPr>
          <a:xfrm>
            <a:off x="1614815" y="3774645"/>
            <a:ext cx="654715" cy="1806865"/>
            <a:chOff x="846715" y="3505810"/>
            <a:chExt cx="654715" cy="1806865"/>
          </a:xfrm>
        </p:grpSpPr>
        <p:grpSp>
          <p:nvGrpSpPr>
            <p:cNvPr id="260" name="Group 4"/>
            <p:cNvGrpSpPr/>
            <p:nvPr/>
          </p:nvGrpSpPr>
          <p:grpSpPr>
            <a:xfrm>
              <a:off x="846715" y="4734770"/>
              <a:ext cx="654715" cy="577905"/>
              <a:chOff x="4034330" y="1086295"/>
              <a:chExt cx="1843440" cy="1843440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391" name="Rectangle 390"/>
              <p:cNvSpPr/>
              <p:nvPr/>
            </p:nvSpPr>
            <p:spPr>
              <a:xfrm>
                <a:off x="403433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Rectangle 391"/>
              <p:cNvSpPr/>
              <p:nvPr/>
            </p:nvSpPr>
            <p:spPr>
              <a:xfrm>
                <a:off x="403433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Rectangle 392"/>
              <p:cNvSpPr/>
              <p:nvPr/>
            </p:nvSpPr>
            <p:spPr>
              <a:xfrm>
                <a:off x="403433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Rectangle 393"/>
              <p:cNvSpPr/>
              <p:nvPr/>
            </p:nvSpPr>
            <p:spPr>
              <a:xfrm>
                <a:off x="403433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Rectangle 394"/>
              <p:cNvSpPr/>
              <p:nvPr/>
            </p:nvSpPr>
            <p:spPr>
              <a:xfrm>
                <a:off x="403433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Rectangle 395"/>
              <p:cNvSpPr/>
              <p:nvPr/>
            </p:nvSpPr>
            <p:spPr>
              <a:xfrm>
                <a:off x="403433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Rectangle 396"/>
              <p:cNvSpPr/>
              <p:nvPr/>
            </p:nvSpPr>
            <p:spPr>
              <a:xfrm>
                <a:off x="403433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Rectangle 397"/>
              <p:cNvSpPr/>
              <p:nvPr/>
            </p:nvSpPr>
            <p:spPr>
              <a:xfrm>
                <a:off x="403433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Rectangle 398"/>
              <p:cNvSpPr/>
              <p:nvPr/>
            </p:nvSpPr>
            <p:spPr>
              <a:xfrm>
                <a:off x="426476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Rectangle 399"/>
              <p:cNvSpPr/>
              <p:nvPr/>
            </p:nvSpPr>
            <p:spPr>
              <a:xfrm>
                <a:off x="426476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Rectangle 400"/>
              <p:cNvSpPr/>
              <p:nvPr/>
            </p:nvSpPr>
            <p:spPr>
              <a:xfrm>
                <a:off x="426476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Rectangle 401"/>
              <p:cNvSpPr/>
              <p:nvPr/>
            </p:nvSpPr>
            <p:spPr>
              <a:xfrm>
                <a:off x="426476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Rectangle 402"/>
              <p:cNvSpPr/>
              <p:nvPr/>
            </p:nvSpPr>
            <p:spPr>
              <a:xfrm>
                <a:off x="426476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Rectangle 403"/>
              <p:cNvSpPr/>
              <p:nvPr/>
            </p:nvSpPr>
            <p:spPr>
              <a:xfrm>
                <a:off x="426476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Rectangle 404"/>
              <p:cNvSpPr/>
              <p:nvPr/>
            </p:nvSpPr>
            <p:spPr>
              <a:xfrm>
                <a:off x="426476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Rectangle 405"/>
              <p:cNvSpPr/>
              <p:nvPr/>
            </p:nvSpPr>
            <p:spPr>
              <a:xfrm>
                <a:off x="426476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Rectangle 406"/>
              <p:cNvSpPr/>
              <p:nvPr/>
            </p:nvSpPr>
            <p:spPr>
              <a:xfrm>
                <a:off x="449519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Rectangle 407"/>
              <p:cNvSpPr/>
              <p:nvPr/>
            </p:nvSpPr>
            <p:spPr>
              <a:xfrm>
                <a:off x="449519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Rectangle 408"/>
              <p:cNvSpPr/>
              <p:nvPr/>
            </p:nvSpPr>
            <p:spPr>
              <a:xfrm>
                <a:off x="449519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Rectangle 409"/>
              <p:cNvSpPr/>
              <p:nvPr/>
            </p:nvSpPr>
            <p:spPr>
              <a:xfrm>
                <a:off x="449519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Rectangle 410"/>
              <p:cNvSpPr/>
              <p:nvPr/>
            </p:nvSpPr>
            <p:spPr>
              <a:xfrm>
                <a:off x="449519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Rectangle 411"/>
              <p:cNvSpPr/>
              <p:nvPr/>
            </p:nvSpPr>
            <p:spPr>
              <a:xfrm>
                <a:off x="449519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Rectangle 412"/>
              <p:cNvSpPr/>
              <p:nvPr/>
            </p:nvSpPr>
            <p:spPr>
              <a:xfrm>
                <a:off x="449519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Rectangle 413"/>
              <p:cNvSpPr/>
              <p:nvPr/>
            </p:nvSpPr>
            <p:spPr>
              <a:xfrm>
                <a:off x="449519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Rectangle 414"/>
              <p:cNvSpPr/>
              <p:nvPr/>
            </p:nvSpPr>
            <p:spPr>
              <a:xfrm>
                <a:off x="472562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Rectangle 415"/>
              <p:cNvSpPr/>
              <p:nvPr/>
            </p:nvSpPr>
            <p:spPr>
              <a:xfrm>
                <a:off x="472562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Rectangle 416"/>
              <p:cNvSpPr/>
              <p:nvPr/>
            </p:nvSpPr>
            <p:spPr>
              <a:xfrm>
                <a:off x="472562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Rectangle 417"/>
              <p:cNvSpPr/>
              <p:nvPr/>
            </p:nvSpPr>
            <p:spPr>
              <a:xfrm>
                <a:off x="472562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Rectangle 418"/>
              <p:cNvSpPr/>
              <p:nvPr/>
            </p:nvSpPr>
            <p:spPr>
              <a:xfrm>
                <a:off x="472562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Rectangle 419"/>
              <p:cNvSpPr/>
              <p:nvPr/>
            </p:nvSpPr>
            <p:spPr>
              <a:xfrm>
                <a:off x="472562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Rectangle 420"/>
              <p:cNvSpPr/>
              <p:nvPr/>
            </p:nvSpPr>
            <p:spPr>
              <a:xfrm>
                <a:off x="472562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Rectangle 421"/>
              <p:cNvSpPr/>
              <p:nvPr/>
            </p:nvSpPr>
            <p:spPr>
              <a:xfrm>
                <a:off x="472562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Rectangle 422"/>
              <p:cNvSpPr/>
              <p:nvPr/>
            </p:nvSpPr>
            <p:spPr>
              <a:xfrm>
                <a:off x="495605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Rectangle 423"/>
              <p:cNvSpPr/>
              <p:nvPr/>
            </p:nvSpPr>
            <p:spPr>
              <a:xfrm>
                <a:off x="495605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Rectangle 424"/>
              <p:cNvSpPr/>
              <p:nvPr/>
            </p:nvSpPr>
            <p:spPr>
              <a:xfrm>
                <a:off x="495605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Rectangle 425"/>
              <p:cNvSpPr/>
              <p:nvPr/>
            </p:nvSpPr>
            <p:spPr>
              <a:xfrm>
                <a:off x="495605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Rectangle 426"/>
              <p:cNvSpPr/>
              <p:nvPr/>
            </p:nvSpPr>
            <p:spPr>
              <a:xfrm>
                <a:off x="495605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Rectangle 427"/>
              <p:cNvSpPr/>
              <p:nvPr/>
            </p:nvSpPr>
            <p:spPr>
              <a:xfrm>
                <a:off x="495605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9" name="Rectangle 428"/>
              <p:cNvSpPr/>
              <p:nvPr/>
            </p:nvSpPr>
            <p:spPr>
              <a:xfrm>
                <a:off x="495605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Rectangle 429"/>
              <p:cNvSpPr/>
              <p:nvPr/>
            </p:nvSpPr>
            <p:spPr>
              <a:xfrm>
                <a:off x="495605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Rectangle 430"/>
              <p:cNvSpPr/>
              <p:nvPr/>
            </p:nvSpPr>
            <p:spPr>
              <a:xfrm>
                <a:off x="518648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Rectangle 431"/>
              <p:cNvSpPr/>
              <p:nvPr/>
            </p:nvSpPr>
            <p:spPr>
              <a:xfrm>
                <a:off x="518648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Rectangle 432"/>
              <p:cNvSpPr/>
              <p:nvPr/>
            </p:nvSpPr>
            <p:spPr>
              <a:xfrm>
                <a:off x="518648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Rectangle 433"/>
              <p:cNvSpPr/>
              <p:nvPr/>
            </p:nvSpPr>
            <p:spPr>
              <a:xfrm>
                <a:off x="518648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Rectangle 434"/>
              <p:cNvSpPr/>
              <p:nvPr/>
            </p:nvSpPr>
            <p:spPr>
              <a:xfrm>
                <a:off x="518648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Rectangle 435"/>
              <p:cNvSpPr/>
              <p:nvPr/>
            </p:nvSpPr>
            <p:spPr>
              <a:xfrm>
                <a:off x="518648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Rectangle 436"/>
              <p:cNvSpPr/>
              <p:nvPr/>
            </p:nvSpPr>
            <p:spPr>
              <a:xfrm>
                <a:off x="518648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Rectangle 437"/>
              <p:cNvSpPr/>
              <p:nvPr/>
            </p:nvSpPr>
            <p:spPr>
              <a:xfrm>
                <a:off x="518648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Rectangle 438"/>
              <p:cNvSpPr/>
              <p:nvPr/>
            </p:nvSpPr>
            <p:spPr>
              <a:xfrm>
                <a:off x="541691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Rectangle 439"/>
              <p:cNvSpPr/>
              <p:nvPr/>
            </p:nvSpPr>
            <p:spPr>
              <a:xfrm>
                <a:off x="541691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Rectangle 440"/>
              <p:cNvSpPr/>
              <p:nvPr/>
            </p:nvSpPr>
            <p:spPr>
              <a:xfrm>
                <a:off x="541691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Rectangle 441"/>
              <p:cNvSpPr/>
              <p:nvPr/>
            </p:nvSpPr>
            <p:spPr>
              <a:xfrm>
                <a:off x="541691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Rectangle 442"/>
              <p:cNvSpPr/>
              <p:nvPr/>
            </p:nvSpPr>
            <p:spPr>
              <a:xfrm>
                <a:off x="541691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Rectangle 443"/>
              <p:cNvSpPr/>
              <p:nvPr/>
            </p:nvSpPr>
            <p:spPr>
              <a:xfrm>
                <a:off x="541691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Rectangle 444"/>
              <p:cNvSpPr/>
              <p:nvPr/>
            </p:nvSpPr>
            <p:spPr>
              <a:xfrm>
                <a:off x="541691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Rectangle 445"/>
              <p:cNvSpPr/>
              <p:nvPr/>
            </p:nvSpPr>
            <p:spPr>
              <a:xfrm>
                <a:off x="541691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Rectangle 446"/>
              <p:cNvSpPr/>
              <p:nvPr/>
            </p:nvSpPr>
            <p:spPr>
              <a:xfrm>
                <a:off x="564734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Rectangle 447"/>
              <p:cNvSpPr/>
              <p:nvPr/>
            </p:nvSpPr>
            <p:spPr>
              <a:xfrm>
                <a:off x="564734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Rectangle 448"/>
              <p:cNvSpPr/>
              <p:nvPr/>
            </p:nvSpPr>
            <p:spPr>
              <a:xfrm>
                <a:off x="564734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Rectangle 449"/>
              <p:cNvSpPr/>
              <p:nvPr/>
            </p:nvSpPr>
            <p:spPr>
              <a:xfrm>
                <a:off x="564734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Rectangle 450"/>
              <p:cNvSpPr/>
              <p:nvPr/>
            </p:nvSpPr>
            <p:spPr>
              <a:xfrm>
                <a:off x="564734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Rectangle 451"/>
              <p:cNvSpPr/>
              <p:nvPr/>
            </p:nvSpPr>
            <p:spPr>
              <a:xfrm>
                <a:off x="564734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Rectangle 452"/>
              <p:cNvSpPr/>
              <p:nvPr/>
            </p:nvSpPr>
            <p:spPr>
              <a:xfrm>
                <a:off x="564734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Rectangle 453"/>
              <p:cNvSpPr/>
              <p:nvPr/>
            </p:nvSpPr>
            <p:spPr>
              <a:xfrm>
                <a:off x="564734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1" name="Group 4"/>
            <p:cNvGrpSpPr/>
            <p:nvPr/>
          </p:nvGrpSpPr>
          <p:grpSpPr>
            <a:xfrm>
              <a:off x="846715" y="4120290"/>
              <a:ext cx="654715" cy="577905"/>
              <a:chOff x="4034330" y="1086295"/>
              <a:chExt cx="1843440" cy="1843440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327" name="Rectangle 326"/>
              <p:cNvSpPr/>
              <p:nvPr/>
            </p:nvSpPr>
            <p:spPr>
              <a:xfrm>
                <a:off x="403433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/>
              <p:cNvSpPr/>
              <p:nvPr/>
            </p:nvSpPr>
            <p:spPr>
              <a:xfrm>
                <a:off x="403433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Rectangle 328"/>
              <p:cNvSpPr/>
              <p:nvPr/>
            </p:nvSpPr>
            <p:spPr>
              <a:xfrm>
                <a:off x="403433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Rectangle 329"/>
              <p:cNvSpPr/>
              <p:nvPr/>
            </p:nvSpPr>
            <p:spPr>
              <a:xfrm>
                <a:off x="403433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Rectangle 330"/>
              <p:cNvSpPr/>
              <p:nvPr/>
            </p:nvSpPr>
            <p:spPr>
              <a:xfrm>
                <a:off x="403433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Rectangle 331"/>
              <p:cNvSpPr/>
              <p:nvPr/>
            </p:nvSpPr>
            <p:spPr>
              <a:xfrm>
                <a:off x="403433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Rectangle 332"/>
              <p:cNvSpPr/>
              <p:nvPr/>
            </p:nvSpPr>
            <p:spPr>
              <a:xfrm>
                <a:off x="403433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Rectangle 333"/>
              <p:cNvSpPr/>
              <p:nvPr/>
            </p:nvSpPr>
            <p:spPr>
              <a:xfrm>
                <a:off x="403433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Rectangle 334"/>
              <p:cNvSpPr/>
              <p:nvPr/>
            </p:nvSpPr>
            <p:spPr>
              <a:xfrm>
                <a:off x="426476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Rectangle 335"/>
              <p:cNvSpPr/>
              <p:nvPr/>
            </p:nvSpPr>
            <p:spPr>
              <a:xfrm>
                <a:off x="426476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Rectangle 336"/>
              <p:cNvSpPr/>
              <p:nvPr/>
            </p:nvSpPr>
            <p:spPr>
              <a:xfrm>
                <a:off x="426476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Rectangle 337"/>
              <p:cNvSpPr/>
              <p:nvPr/>
            </p:nvSpPr>
            <p:spPr>
              <a:xfrm>
                <a:off x="426476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Rectangle 338"/>
              <p:cNvSpPr/>
              <p:nvPr/>
            </p:nvSpPr>
            <p:spPr>
              <a:xfrm>
                <a:off x="426476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Rectangle 339"/>
              <p:cNvSpPr/>
              <p:nvPr/>
            </p:nvSpPr>
            <p:spPr>
              <a:xfrm>
                <a:off x="426476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Rectangle 340"/>
              <p:cNvSpPr/>
              <p:nvPr/>
            </p:nvSpPr>
            <p:spPr>
              <a:xfrm>
                <a:off x="426476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Rectangle 341"/>
              <p:cNvSpPr/>
              <p:nvPr/>
            </p:nvSpPr>
            <p:spPr>
              <a:xfrm>
                <a:off x="426476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Rectangle 342"/>
              <p:cNvSpPr/>
              <p:nvPr/>
            </p:nvSpPr>
            <p:spPr>
              <a:xfrm>
                <a:off x="449519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Rectangle 343"/>
              <p:cNvSpPr/>
              <p:nvPr/>
            </p:nvSpPr>
            <p:spPr>
              <a:xfrm>
                <a:off x="449519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Rectangle 344"/>
              <p:cNvSpPr/>
              <p:nvPr/>
            </p:nvSpPr>
            <p:spPr>
              <a:xfrm>
                <a:off x="449519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Rectangle 345"/>
              <p:cNvSpPr/>
              <p:nvPr/>
            </p:nvSpPr>
            <p:spPr>
              <a:xfrm>
                <a:off x="449519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Rectangle 346"/>
              <p:cNvSpPr/>
              <p:nvPr/>
            </p:nvSpPr>
            <p:spPr>
              <a:xfrm>
                <a:off x="449519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Rectangle 347"/>
              <p:cNvSpPr/>
              <p:nvPr/>
            </p:nvSpPr>
            <p:spPr>
              <a:xfrm>
                <a:off x="449519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Rectangle 348"/>
              <p:cNvSpPr/>
              <p:nvPr/>
            </p:nvSpPr>
            <p:spPr>
              <a:xfrm>
                <a:off x="449519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Rectangle 349"/>
              <p:cNvSpPr/>
              <p:nvPr/>
            </p:nvSpPr>
            <p:spPr>
              <a:xfrm>
                <a:off x="449519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Rectangle 350"/>
              <p:cNvSpPr/>
              <p:nvPr/>
            </p:nvSpPr>
            <p:spPr>
              <a:xfrm>
                <a:off x="472562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Rectangle 351"/>
              <p:cNvSpPr/>
              <p:nvPr/>
            </p:nvSpPr>
            <p:spPr>
              <a:xfrm>
                <a:off x="472562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/>
              <p:cNvSpPr/>
              <p:nvPr/>
            </p:nvSpPr>
            <p:spPr>
              <a:xfrm>
                <a:off x="472562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Rectangle 353"/>
              <p:cNvSpPr/>
              <p:nvPr/>
            </p:nvSpPr>
            <p:spPr>
              <a:xfrm>
                <a:off x="472562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Rectangle 354"/>
              <p:cNvSpPr/>
              <p:nvPr/>
            </p:nvSpPr>
            <p:spPr>
              <a:xfrm>
                <a:off x="472562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Rectangle 355"/>
              <p:cNvSpPr/>
              <p:nvPr/>
            </p:nvSpPr>
            <p:spPr>
              <a:xfrm>
                <a:off x="472562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Rectangle 356"/>
              <p:cNvSpPr/>
              <p:nvPr/>
            </p:nvSpPr>
            <p:spPr>
              <a:xfrm>
                <a:off x="472562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Rectangle 357"/>
              <p:cNvSpPr/>
              <p:nvPr/>
            </p:nvSpPr>
            <p:spPr>
              <a:xfrm>
                <a:off x="472562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Rectangle 358"/>
              <p:cNvSpPr/>
              <p:nvPr/>
            </p:nvSpPr>
            <p:spPr>
              <a:xfrm>
                <a:off x="495605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Rectangle 359"/>
              <p:cNvSpPr/>
              <p:nvPr/>
            </p:nvSpPr>
            <p:spPr>
              <a:xfrm>
                <a:off x="495605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Rectangle 360"/>
              <p:cNvSpPr/>
              <p:nvPr/>
            </p:nvSpPr>
            <p:spPr>
              <a:xfrm>
                <a:off x="495605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Rectangle 361"/>
              <p:cNvSpPr/>
              <p:nvPr/>
            </p:nvSpPr>
            <p:spPr>
              <a:xfrm>
                <a:off x="495605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Rectangle 362"/>
              <p:cNvSpPr/>
              <p:nvPr/>
            </p:nvSpPr>
            <p:spPr>
              <a:xfrm>
                <a:off x="495605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Rectangle 363"/>
              <p:cNvSpPr/>
              <p:nvPr/>
            </p:nvSpPr>
            <p:spPr>
              <a:xfrm>
                <a:off x="495605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Rectangle 364"/>
              <p:cNvSpPr/>
              <p:nvPr/>
            </p:nvSpPr>
            <p:spPr>
              <a:xfrm>
                <a:off x="495605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Rectangle 365"/>
              <p:cNvSpPr/>
              <p:nvPr/>
            </p:nvSpPr>
            <p:spPr>
              <a:xfrm>
                <a:off x="495605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Rectangle 366"/>
              <p:cNvSpPr/>
              <p:nvPr/>
            </p:nvSpPr>
            <p:spPr>
              <a:xfrm>
                <a:off x="518648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Rectangle 367"/>
              <p:cNvSpPr/>
              <p:nvPr/>
            </p:nvSpPr>
            <p:spPr>
              <a:xfrm>
                <a:off x="518648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Rectangle 368"/>
              <p:cNvSpPr/>
              <p:nvPr/>
            </p:nvSpPr>
            <p:spPr>
              <a:xfrm>
                <a:off x="518648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Rectangle 369"/>
              <p:cNvSpPr/>
              <p:nvPr/>
            </p:nvSpPr>
            <p:spPr>
              <a:xfrm>
                <a:off x="518648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Rectangle 370"/>
              <p:cNvSpPr/>
              <p:nvPr/>
            </p:nvSpPr>
            <p:spPr>
              <a:xfrm>
                <a:off x="518648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Rectangle 371"/>
              <p:cNvSpPr/>
              <p:nvPr/>
            </p:nvSpPr>
            <p:spPr>
              <a:xfrm>
                <a:off x="518648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Rectangle 372"/>
              <p:cNvSpPr/>
              <p:nvPr/>
            </p:nvSpPr>
            <p:spPr>
              <a:xfrm>
                <a:off x="518648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Rectangle 373"/>
              <p:cNvSpPr/>
              <p:nvPr/>
            </p:nvSpPr>
            <p:spPr>
              <a:xfrm>
                <a:off x="518648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Rectangle 374"/>
              <p:cNvSpPr/>
              <p:nvPr/>
            </p:nvSpPr>
            <p:spPr>
              <a:xfrm>
                <a:off x="541691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Rectangle 375"/>
              <p:cNvSpPr/>
              <p:nvPr/>
            </p:nvSpPr>
            <p:spPr>
              <a:xfrm>
                <a:off x="541691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Rectangle 376"/>
              <p:cNvSpPr/>
              <p:nvPr/>
            </p:nvSpPr>
            <p:spPr>
              <a:xfrm>
                <a:off x="541691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Rectangle 377"/>
              <p:cNvSpPr/>
              <p:nvPr/>
            </p:nvSpPr>
            <p:spPr>
              <a:xfrm>
                <a:off x="541691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Rectangle 378"/>
              <p:cNvSpPr/>
              <p:nvPr/>
            </p:nvSpPr>
            <p:spPr>
              <a:xfrm>
                <a:off x="541691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Rectangle 379"/>
              <p:cNvSpPr/>
              <p:nvPr/>
            </p:nvSpPr>
            <p:spPr>
              <a:xfrm>
                <a:off x="541691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Rectangle 380"/>
              <p:cNvSpPr/>
              <p:nvPr/>
            </p:nvSpPr>
            <p:spPr>
              <a:xfrm>
                <a:off x="541691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Rectangle 381"/>
              <p:cNvSpPr/>
              <p:nvPr/>
            </p:nvSpPr>
            <p:spPr>
              <a:xfrm>
                <a:off x="541691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Rectangle 382"/>
              <p:cNvSpPr/>
              <p:nvPr/>
            </p:nvSpPr>
            <p:spPr>
              <a:xfrm>
                <a:off x="564734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Rectangle 383"/>
              <p:cNvSpPr/>
              <p:nvPr/>
            </p:nvSpPr>
            <p:spPr>
              <a:xfrm>
                <a:off x="564734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Rectangle 384"/>
              <p:cNvSpPr/>
              <p:nvPr/>
            </p:nvSpPr>
            <p:spPr>
              <a:xfrm>
                <a:off x="564734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Rectangle 385"/>
              <p:cNvSpPr/>
              <p:nvPr/>
            </p:nvSpPr>
            <p:spPr>
              <a:xfrm>
                <a:off x="564734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Rectangle 386"/>
              <p:cNvSpPr/>
              <p:nvPr/>
            </p:nvSpPr>
            <p:spPr>
              <a:xfrm>
                <a:off x="564734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8" name="Rectangle 387"/>
              <p:cNvSpPr/>
              <p:nvPr/>
            </p:nvSpPr>
            <p:spPr>
              <a:xfrm>
                <a:off x="564734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Rectangle 388"/>
              <p:cNvSpPr/>
              <p:nvPr/>
            </p:nvSpPr>
            <p:spPr>
              <a:xfrm>
                <a:off x="564734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Rectangle 389"/>
              <p:cNvSpPr/>
              <p:nvPr/>
            </p:nvSpPr>
            <p:spPr>
              <a:xfrm>
                <a:off x="564734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2" name="Group 204"/>
            <p:cNvGrpSpPr/>
            <p:nvPr/>
          </p:nvGrpSpPr>
          <p:grpSpPr>
            <a:xfrm>
              <a:off x="846715" y="3505810"/>
              <a:ext cx="654715" cy="577905"/>
              <a:chOff x="4034330" y="1086295"/>
              <a:chExt cx="1843440" cy="1843440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263" name="Rectangle 262"/>
              <p:cNvSpPr/>
              <p:nvPr/>
            </p:nvSpPr>
            <p:spPr>
              <a:xfrm>
                <a:off x="403433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Rectangle 263"/>
              <p:cNvSpPr/>
              <p:nvPr/>
            </p:nvSpPr>
            <p:spPr>
              <a:xfrm>
                <a:off x="403433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Rectangle 264"/>
              <p:cNvSpPr/>
              <p:nvPr/>
            </p:nvSpPr>
            <p:spPr>
              <a:xfrm>
                <a:off x="403433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Rectangle 265"/>
              <p:cNvSpPr/>
              <p:nvPr/>
            </p:nvSpPr>
            <p:spPr>
              <a:xfrm>
                <a:off x="403433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Rectangle 266"/>
              <p:cNvSpPr/>
              <p:nvPr/>
            </p:nvSpPr>
            <p:spPr>
              <a:xfrm>
                <a:off x="403433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Rectangle 267"/>
              <p:cNvSpPr/>
              <p:nvPr/>
            </p:nvSpPr>
            <p:spPr>
              <a:xfrm>
                <a:off x="403433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Rectangle 268"/>
              <p:cNvSpPr/>
              <p:nvPr/>
            </p:nvSpPr>
            <p:spPr>
              <a:xfrm>
                <a:off x="403433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Rectangle 269"/>
              <p:cNvSpPr/>
              <p:nvPr/>
            </p:nvSpPr>
            <p:spPr>
              <a:xfrm>
                <a:off x="403433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Rectangle 270"/>
              <p:cNvSpPr/>
              <p:nvPr/>
            </p:nvSpPr>
            <p:spPr>
              <a:xfrm>
                <a:off x="426476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Rectangle 271"/>
              <p:cNvSpPr/>
              <p:nvPr/>
            </p:nvSpPr>
            <p:spPr>
              <a:xfrm>
                <a:off x="426476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Rectangle 272"/>
              <p:cNvSpPr/>
              <p:nvPr/>
            </p:nvSpPr>
            <p:spPr>
              <a:xfrm>
                <a:off x="426476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Rectangle 273"/>
              <p:cNvSpPr/>
              <p:nvPr/>
            </p:nvSpPr>
            <p:spPr>
              <a:xfrm>
                <a:off x="426476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Rectangle 274"/>
              <p:cNvSpPr/>
              <p:nvPr/>
            </p:nvSpPr>
            <p:spPr>
              <a:xfrm>
                <a:off x="426476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Rectangle 275"/>
              <p:cNvSpPr/>
              <p:nvPr/>
            </p:nvSpPr>
            <p:spPr>
              <a:xfrm>
                <a:off x="426476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Rectangle 276"/>
              <p:cNvSpPr/>
              <p:nvPr/>
            </p:nvSpPr>
            <p:spPr>
              <a:xfrm>
                <a:off x="426476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/>
              <p:cNvSpPr/>
              <p:nvPr/>
            </p:nvSpPr>
            <p:spPr>
              <a:xfrm>
                <a:off x="426476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Rectangle 278"/>
              <p:cNvSpPr/>
              <p:nvPr/>
            </p:nvSpPr>
            <p:spPr>
              <a:xfrm>
                <a:off x="449519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Rectangle 279"/>
              <p:cNvSpPr/>
              <p:nvPr/>
            </p:nvSpPr>
            <p:spPr>
              <a:xfrm>
                <a:off x="449519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Rectangle 280"/>
              <p:cNvSpPr/>
              <p:nvPr/>
            </p:nvSpPr>
            <p:spPr>
              <a:xfrm>
                <a:off x="449519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Rectangle 281"/>
              <p:cNvSpPr/>
              <p:nvPr/>
            </p:nvSpPr>
            <p:spPr>
              <a:xfrm>
                <a:off x="449519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Rectangle 282"/>
              <p:cNvSpPr/>
              <p:nvPr/>
            </p:nvSpPr>
            <p:spPr>
              <a:xfrm>
                <a:off x="449519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Rectangle 283"/>
              <p:cNvSpPr/>
              <p:nvPr/>
            </p:nvSpPr>
            <p:spPr>
              <a:xfrm>
                <a:off x="449519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Rectangle 284"/>
              <p:cNvSpPr/>
              <p:nvPr/>
            </p:nvSpPr>
            <p:spPr>
              <a:xfrm>
                <a:off x="449519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Rectangle 285"/>
              <p:cNvSpPr/>
              <p:nvPr/>
            </p:nvSpPr>
            <p:spPr>
              <a:xfrm>
                <a:off x="449519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Rectangle 286"/>
              <p:cNvSpPr/>
              <p:nvPr/>
            </p:nvSpPr>
            <p:spPr>
              <a:xfrm>
                <a:off x="472562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Rectangle 287"/>
              <p:cNvSpPr/>
              <p:nvPr/>
            </p:nvSpPr>
            <p:spPr>
              <a:xfrm>
                <a:off x="472562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Rectangle 288"/>
              <p:cNvSpPr/>
              <p:nvPr/>
            </p:nvSpPr>
            <p:spPr>
              <a:xfrm>
                <a:off x="472562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Rectangle 232"/>
              <p:cNvSpPr/>
              <p:nvPr/>
            </p:nvSpPr>
            <p:spPr>
              <a:xfrm>
                <a:off x="472562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Rectangle 233"/>
              <p:cNvSpPr/>
              <p:nvPr/>
            </p:nvSpPr>
            <p:spPr>
              <a:xfrm>
                <a:off x="472562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Rectangle 234"/>
              <p:cNvSpPr/>
              <p:nvPr/>
            </p:nvSpPr>
            <p:spPr>
              <a:xfrm>
                <a:off x="472562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Rectangle 292"/>
              <p:cNvSpPr/>
              <p:nvPr/>
            </p:nvSpPr>
            <p:spPr>
              <a:xfrm>
                <a:off x="472562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Rectangle 293"/>
              <p:cNvSpPr/>
              <p:nvPr/>
            </p:nvSpPr>
            <p:spPr>
              <a:xfrm>
                <a:off x="472562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Rectangle 294"/>
              <p:cNvSpPr/>
              <p:nvPr/>
            </p:nvSpPr>
            <p:spPr>
              <a:xfrm>
                <a:off x="495605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Rectangle 295"/>
              <p:cNvSpPr/>
              <p:nvPr/>
            </p:nvSpPr>
            <p:spPr>
              <a:xfrm>
                <a:off x="495605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Rectangle 296"/>
              <p:cNvSpPr/>
              <p:nvPr/>
            </p:nvSpPr>
            <p:spPr>
              <a:xfrm>
                <a:off x="495605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Rectangle 297"/>
              <p:cNvSpPr/>
              <p:nvPr/>
            </p:nvSpPr>
            <p:spPr>
              <a:xfrm>
                <a:off x="495605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Rectangle 298"/>
              <p:cNvSpPr/>
              <p:nvPr/>
            </p:nvSpPr>
            <p:spPr>
              <a:xfrm>
                <a:off x="495605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Rectangle 299"/>
              <p:cNvSpPr/>
              <p:nvPr/>
            </p:nvSpPr>
            <p:spPr>
              <a:xfrm>
                <a:off x="495605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Rectangle 300"/>
              <p:cNvSpPr/>
              <p:nvPr/>
            </p:nvSpPr>
            <p:spPr>
              <a:xfrm>
                <a:off x="495605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Rectangle 301"/>
              <p:cNvSpPr/>
              <p:nvPr/>
            </p:nvSpPr>
            <p:spPr>
              <a:xfrm>
                <a:off x="495605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/>
              <p:cNvSpPr/>
              <p:nvPr/>
            </p:nvSpPr>
            <p:spPr>
              <a:xfrm>
                <a:off x="518648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Rectangle 303"/>
              <p:cNvSpPr/>
              <p:nvPr/>
            </p:nvSpPr>
            <p:spPr>
              <a:xfrm>
                <a:off x="518648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Rectangle 304"/>
              <p:cNvSpPr/>
              <p:nvPr/>
            </p:nvSpPr>
            <p:spPr>
              <a:xfrm>
                <a:off x="518648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Rectangle 305"/>
              <p:cNvSpPr/>
              <p:nvPr/>
            </p:nvSpPr>
            <p:spPr>
              <a:xfrm>
                <a:off x="518648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Rectangle 306"/>
              <p:cNvSpPr/>
              <p:nvPr/>
            </p:nvSpPr>
            <p:spPr>
              <a:xfrm>
                <a:off x="518648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Rectangle 307"/>
              <p:cNvSpPr/>
              <p:nvPr/>
            </p:nvSpPr>
            <p:spPr>
              <a:xfrm>
                <a:off x="518648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Rectangle 308"/>
              <p:cNvSpPr/>
              <p:nvPr/>
            </p:nvSpPr>
            <p:spPr>
              <a:xfrm>
                <a:off x="518648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Rectangle 309"/>
              <p:cNvSpPr/>
              <p:nvPr/>
            </p:nvSpPr>
            <p:spPr>
              <a:xfrm>
                <a:off x="518648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Rectangle 310"/>
              <p:cNvSpPr/>
              <p:nvPr/>
            </p:nvSpPr>
            <p:spPr>
              <a:xfrm>
                <a:off x="541691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Rectangle 311"/>
              <p:cNvSpPr/>
              <p:nvPr/>
            </p:nvSpPr>
            <p:spPr>
              <a:xfrm>
                <a:off x="541691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Rectangle 312"/>
              <p:cNvSpPr/>
              <p:nvPr/>
            </p:nvSpPr>
            <p:spPr>
              <a:xfrm>
                <a:off x="541691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Rectangle 313"/>
              <p:cNvSpPr/>
              <p:nvPr/>
            </p:nvSpPr>
            <p:spPr>
              <a:xfrm>
                <a:off x="541691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Rectangle 314"/>
              <p:cNvSpPr/>
              <p:nvPr/>
            </p:nvSpPr>
            <p:spPr>
              <a:xfrm>
                <a:off x="541691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Rectangle 315"/>
              <p:cNvSpPr/>
              <p:nvPr/>
            </p:nvSpPr>
            <p:spPr>
              <a:xfrm>
                <a:off x="541691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Rectangle 316"/>
              <p:cNvSpPr/>
              <p:nvPr/>
            </p:nvSpPr>
            <p:spPr>
              <a:xfrm>
                <a:off x="541691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Rectangle 317"/>
              <p:cNvSpPr/>
              <p:nvPr/>
            </p:nvSpPr>
            <p:spPr>
              <a:xfrm>
                <a:off x="541691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Rectangle 318"/>
              <p:cNvSpPr/>
              <p:nvPr/>
            </p:nvSpPr>
            <p:spPr>
              <a:xfrm>
                <a:off x="564734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Rectangle 319"/>
              <p:cNvSpPr/>
              <p:nvPr/>
            </p:nvSpPr>
            <p:spPr>
              <a:xfrm>
                <a:off x="564734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Rectangle 320"/>
              <p:cNvSpPr/>
              <p:nvPr/>
            </p:nvSpPr>
            <p:spPr>
              <a:xfrm>
                <a:off x="564734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Rectangle 321"/>
              <p:cNvSpPr/>
              <p:nvPr/>
            </p:nvSpPr>
            <p:spPr>
              <a:xfrm>
                <a:off x="564734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Rectangle 322"/>
              <p:cNvSpPr/>
              <p:nvPr/>
            </p:nvSpPr>
            <p:spPr>
              <a:xfrm>
                <a:off x="564734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Rectangle 323"/>
              <p:cNvSpPr/>
              <p:nvPr/>
            </p:nvSpPr>
            <p:spPr>
              <a:xfrm>
                <a:off x="564734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Rectangle 324"/>
              <p:cNvSpPr/>
              <p:nvPr/>
            </p:nvSpPr>
            <p:spPr>
              <a:xfrm>
                <a:off x="564734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Rectangle 325"/>
              <p:cNvSpPr/>
              <p:nvPr/>
            </p:nvSpPr>
            <p:spPr>
              <a:xfrm>
                <a:off x="564734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55" name="Group 397"/>
          <p:cNvGrpSpPr/>
          <p:nvPr/>
        </p:nvGrpSpPr>
        <p:grpSpPr>
          <a:xfrm>
            <a:off x="2344510" y="3851455"/>
            <a:ext cx="654715" cy="1806865"/>
            <a:chOff x="846715" y="3505810"/>
            <a:chExt cx="654715" cy="1806865"/>
          </a:xfrm>
        </p:grpSpPr>
        <p:grpSp>
          <p:nvGrpSpPr>
            <p:cNvPr id="456" name="Group 4"/>
            <p:cNvGrpSpPr/>
            <p:nvPr/>
          </p:nvGrpSpPr>
          <p:grpSpPr>
            <a:xfrm>
              <a:off x="846715" y="4734770"/>
              <a:ext cx="654715" cy="577905"/>
              <a:chOff x="4034330" y="1086295"/>
              <a:chExt cx="1843440" cy="1843440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587" name="Rectangle 586"/>
              <p:cNvSpPr/>
              <p:nvPr/>
            </p:nvSpPr>
            <p:spPr>
              <a:xfrm>
                <a:off x="403433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8" name="Rectangle 587"/>
              <p:cNvSpPr/>
              <p:nvPr/>
            </p:nvSpPr>
            <p:spPr>
              <a:xfrm>
                <a:off x="403433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9" name="Rectangle 588"/>
              <p:cNvSpPr/>
              <p:nvPr/>
            </p:nvSpPr>
            <p:spPr>
              <a:xfrm>
                <a:off x="403433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0" name="Rectangle 589"/>
              <p:cNvSpPr/>
              <p:nvPr/>
            </p:nvSpPr>
            <p:spPr>
              <a:xfrm>
                <a:off x="403433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1" name="Rectangle 590"/>
              <p:cNvSpPr/>
              <p:nvPr/>
            </p:nvSpPr>
            <p:spPr>
              <a:xfrm>
                <a:off x="403433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2" name="Rectangle 591"/>
              <p:cNvSpPr/>
              <p:nvPr/>
            </p:nvSpPr>
            <p:spPr>
              <a:xfrm>
                <a:off x="403433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3" name="Rectangle 592"/>
              <p:cNvSpPr/>
              <p:nvPr/>
            </p:nvSpPr>
            <p:spPr>
              <a:xfrm>
                <a:off x="403433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4" name="Rectangle 593"/>
              <p:cNvSpPr/>
              <p:nvPr/>
            </p:nvSpPr>
            <p:spPr>
              <a:xfrm>
                <a:off x="403433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5" name="Rectangle 594"/>
              <p:cNvSpPr/>
              <p:nvPr/>
            </p:nvSpPr>
            <p:spPr>
              <a:xfrm>
                <a:off x="426476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6" name="Rectangle 595"/>
              <p:cNvSpPr/>
              <p:nvPr/>
            </p:nvSpPr>
            <p:spPr>
              <a:xfrm>
                <a:off x="426476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7" name="Rectangle 596"/>
              <p:cNvSpPr/>
              <p:nvPr/>
            </p:nvSpPr>
            <p:spPr>
              <a:xfrm>
                <a:off x="426476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8" name="Rectangle 597"/>
              <p:cNvSpPr/>
              <p:nvPr/>
            </p:nvSpPr>
            <p:spPr>
              <a:xfrm>
                <a:off x="426476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9" name="Rectangle 598"/>
              <p:cNvSpPr/>
              <p:nvPr/>
            </p:nvSpPr>
            <p:spPr>
              <a:xfrm>
                <a:off x="426476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0" name="Rectangle 599"/>
              <p:cNvSpPr/>
              <p:nvPr/>
            </p:nvSpPr>
            <p:spPr>
              <a:xfrm>
                <a:off x="426476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Rectangle 600"/>
              <p:cNvSpPr/>
              <p:nvPr/>
            </p:nvSpPr>
            <p:spPr>
              <a:xfrm>
                <a:off x="426476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2" name="Rectangle 601"/>
              <p:cNvSpPr/>
              <p:nvPr/>
            </p:nvSpPr>
            <p:spPr>
              <a:xfrm>
                <a:off x="426476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3" name="Rectangle 602"/>
              <p:cNvSpPr/>
              <p:nvPr/>
            </p:nvSpPr>
            <p:spPr>
              <a:xfrm>
                <a:off x="449519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4" name="Rectangle 603"/>
              <p:cNvSpPr/>
              <p:nvPr/>
            </p:nvSpPr>
            <p:spPr>
              <a:xfrm>
                <a:off x="449519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5" name="Rectangle 604"/>
              <p:cNvSpPr/>
              <p:nvPr/>
            </p:nvSpPr>
            <p:spPr>
              <a:xfrm>
                <a:off x="449519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6" name="Rectangle 605"/>
              <p:cNvSpPr/>
              <p:nvPr/>
            </p:nvSpPr>
            <p:spPr>
              <a:xfrm>
                <a:off x="449519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7" name="Rectangle 606"/>
              <p:cNvSpPr/>
              <p:nvPr/>
            </p:nvSpPr>
            <p:spPr>
              <a:xfrm>
                <a:off x="449519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8" name="Rectangle 607"/>
              <p:cNvSpPr/>
              <p:nvPr/>
            </p:nvSpPr>
            <p:spPr>
              <a:xfrm>
                <a:off x="449519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9" name="Rectangle 608"/>
              <p:cNvSpPr/>
              <p:nvPr/>
            </p:nvSpPr>
            <p:spPr>
              <a:xfrm>
                <a:off x="449519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0" name="Rectangle 609"/>
              <p:cNvSpPr/>
              <p:nvPr/>
            </p:nvSpPr>
            <p:spPr>
              <a:xfrm>
                <a:off x="449519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1" name="Rectangle 610"/>
              <p:cNvSpPr/>
              <p:nvPr/>
            </p:nvSpPr>
            <p:spPr>
              <a:xfrm>
                <a:off x="472562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2" name="Rectangle 611"/>
              <p:cNvSpPr/>
              <p:nvPr/>
            </p:nvSpPr>
            <p:spPr>
              <a:xfrm>
                <a:off x="472562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3" name="Rectangle 612"/>
              <p:cNvSpPr/>
              <p:nvPr/>
            </p:nvSpPr>
            <p:spPr>
              <a:xfrm>
                <a:off x="472562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4" name="Rectangle 613"/>
              <p:cNvSpPr/>
              <p:nvPr/>
            </p:nvSpPr>
            <p:spPr>
              <a:xfrm>
                <a:off x="472562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5" name="Rectangle 614"/>
              <p:cNvSpPr/>
              <p:nvPr/>
            </p:nvSpPr>
            <p:spPr>
              <a:xfrm>
                <a:off x="472562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6" name="Rectangle 615"/>
              <p:cNvSpPr/>
              <p:nvPr/>
            </p:nvSpPr>
            <p:spPr>
              <a:xfrm>
                <a:off x="472562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7" name="Rectangle 616"/>
              <p:cNvSpPr/>
              <p:nvPr/>
            </p:nvSpPr>
            <p:spPr>
              <a:xfrm>
                <a:off x="472562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8" name="Rectangle 617"/>
              <p:cNvSpPr/>
              <p:nvPr/>
            </p:nvSpPr>
            <p:spPr>
              <a:xfrm>
                <a:off x="472562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9" name="Rectangle 618"/>
              <p:cNvSpPr/>
              <p:nvPr/>
            </p:nvSpPr>
            <p:spPr>
              <a:xfrm>
                <a:off x="495605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0" name="Rectangle 619"/>
              <p:cNvSpPr/>
              <p:nvPr/>
            </p:nvSpPr>
            <p:spPr>
              <a:xfrm>
                <a:off x="495605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1" name="Rectangle 620"/>
              <p:cNvSpPr/>
              <p:nvPr/>
            </p:nvSpPr>
            <p:spPr>
              <a:xfrm>
                <a:off x="495605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2" name="Rectangle 621"/>
              <p:cNvSpPr/>
              <p:nvPr/>
            </p:nvSpPr>
            <p:spPr>
              <a:xfrm>
                <a:off x="495605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3" name="Rectangle 622"/>
              <p:cNvSpPr/>
              <p:nvPr/>
            </p:nvSpPr>
            <p:spPr>
              <a:xfrm>
                <a:off x="495605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4" name="Rectangle 623"/>
              <p:cNvSpPr/>
              <p:nvPr/>
            </p:nvSpPr>
            <p:spPr>
              <a:xfrm>
                <a:off x="495605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5" name="Rectangle 624"/>
              <p:cNvSpPr/>
              <p:nvPr/>
            </p:nvSpPr>
            <p:spPr>
              <a:xfrm>
                <a:off x="495605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6" name="Rectangle 625"/>
              <p:cNvSpPr/>
              <p:nvPr/>
            </p:nvSpPr>
            <p:spPr>
              <a:xfrm>
                <a:off x="495605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7" name="Rectangle 626"/>
              <p:cNvSpPr/>
              <p:nvPr/>
            </p:nvSpPr>
            <p:spPr>
              <a:xfrm>
                <a:off x="518648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8" name="Rectangle 627"/>
              <p:cNvSpPr/>
              <p:nvPr/>
            </p:nvSpPr>
            <p:spPr>
              <a:xfrm>
                <a:off x="518648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9" name="Rectangle 628"/>
              <p:cNvSpPr/>
              <p:nvPr/>
            </p:nvSpPr>
            <p:spPr>
              <a:xfrm>
                <a:off x="518648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0" name="Rectangle 629"/>
              <p:cNvSpPr/>
              <p:nvPr/>
            </p:nvSpPr>
            <p:spPr>
              <a:xfrm>
                <a:off x="518648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1" name="Rectangle 630"/>
              <p:cNvSpPr/>
              <p:nvPr/>
            </p:nvSpPr>
            <p:spPr>
              <a:xfrm>
                <a:off x="518648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2" name="Rectangle 631"/>
              <p:cNvSpPr/>
              <p:nvPr/>
            </p:nvSpPr>
            <p:spPr>
              <a:xfrm>
                <a:off x="518648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3" name="Rectangle 632"/>
              <p:cNvSpPr/>
              <p:nvPr/>
            </p:nvSpPr>
            <p:spPr>
              <a:xfrm>
                <a:off x="518648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4" name="Rectangle 633"/>
              <p:cNvSpPr/>
              <p:nvPr/>
            </p:nvSpPr>
            <p:spPr>
              <a:xfrm>
                <a:off x="518648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5" name="Rectangle 634"/>
              <p:cNvSpPr/>
              <p:nvPr/>
            </p:nvSpPr>
            <p:spPr>
              <a:xfrm>
                <a:off x="541691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6" name="Rectangle 635"/>
              <p:cNvSpPr/>
              <p:nvPr/>
            </p:nvSpPr>
            <p:spPr>
              <a:xfrm>
                <a:off x="541691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7" name="Rectangle 636"/>
              <p:cNvSpPr/>
              <p:nvPr/>
            </p:nvSpPr>
            <p:spPr>
              <a:xfrm>
                <a:off x="541691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8" name="Rectangle 637"/>
              <p:cNvSpPr/>
              <p:nvPr/>
            </p:nvSpPr>
            <p:spPr>
              <a:xfrm>
                <a:off x="541691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9" name="Rectangle 638"/>
              <p:cNvSpPr/>
              <p:nvPr/>
            </p:nvSpPr>
            <p:spPr>
              <a:xfrm>
                <a:off x="541691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0" name="Rectangle 639"/>
              <p:cNvSpPr/>
              <p:nvPr/>
            </p:nvSpPr>
            <p:spPr>
              <a:xfrm>
                <a:off x="541691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1" name="Rectangle 640"/>
              <p:cNvSpPr/>
              <p:nvPr/>
            </p:nvSpPr>
            <p:spPr>
              <a:xfrm>
                <a:off x="541691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2" name="Rectangle 641"/>
              <p:cNvSpPr/>
              <p:nvPr/>
            </p:nvSpPr>
            <p:spPr>
              <a:xfrm>
                <a:off x="541691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Rectangle 642"/>
              <p:cNvSpPr/>
              <p:nvPr/>
            </p:nvSpPr>
            <p:spPr>
              <a:xfrm>
                <a:off x="564734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Rectangle 643"/>
              <p:cNvSpPr/>
              <p:nvPr/>
            </p:nvSpPr>
            <p:spPr>
              <a:xfrm>
                <a:off x="564734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Rectangle 644"/>
              <p:cNvSpPr/>
              <p:nvPr/>
            </p:nvSpPr>
            <p:spPr>
              <a:xfrm>
                <a:off x="564734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Rectangle 645"/>
              <p:cNvSpPr/>
              <p:nvPr/>
            </p:nvSpPr>
            <p:spPr>
              <a:xfrm>
                <a:off x="564734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Rectangle 646"/>
              <p:cNvSpPr/>
              <p:nvPr/>
            </p:nvSpPr>
            <p:spPr>
              <a:xfrm>
                <a:off x="564734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Rectangle 647"/>
              <p:cNvSpPr/>
              <p:nvPr/>
            </p:nvSpPr>
            <p:spPr>
              <a:xfrm>
                <a:off x="564734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Rectangle 648"/>
              <p:cNvSpPr/>
              <p:nvPr/>
            </p:nvSpPr>
            <p:spPr>
              <a:xfrm>
                <a:off x="564734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0" name="Rectangle 649"/>
              <p:cNvSpPr/>
              <p:nvPr/>
            </p:nvSpPr>
            <p:spPr>
              <a:xfrm>
                <a:off x="564734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7" name="Group 4"/>
            <p:cNvGrpSpPr/>
            <p:nvPr/>
          </p:nvGrpSpPr>
          <p:grpSpPr>
            <a:xfrm>
              <a:off x="846715" y="4120290"/>
              <a:ext cx="654715" cy="577905"/>
              <a:chOff x="4034330" y="1086295"/>
              <a:chExt cx="1843440" cy="1843440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523" name="Rectangle 522"/>
              <p:cNvSpPr/>
              <p:nvPr/>
            </p:nvSpPr>
            <p:spPr>
              <a:xfrm>
                <a:off x="403433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4" name="Rectangle 523"/>
              <p:cNvSpPr/>
              <p:nvPr/>
            </p:nvSpPr>
            <p:spPr>
              <a:xfrm>
                <a:off x="403433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5" name="Rectangle 524"/>
              <p:cNvSpPr/>
              <p:nvPr/>
            </p:nvSpPr>
            <p:spPr>
              <a:xfrm>
                <a:off x="403433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6" name="Rectangle 525"/>
              <p:cNvSpPr/>
              <p:nvPr/>
            </p:nvSpPr>
            <p:spPr>
              <a:xfrm>
                <a:off x="403433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7" name="Rectangle 526"/>
              <p:cNvSpPr/>
              <p:nvPr/>
            </p:nvSpPr>
            <p:spPr>
              <a:xfrm>
                <a:off x="403433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8" name="Rectangle 527"/>
              <p:cNvSpPr/>
              <p:nvPr/>
            </p:nvSpPr>
            <p:spPr>
              <a:xfrm>
                <a:off x="403433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9" name="Rectangle 528"/>
              <p:cNvSpPr/>
              <p:nvPr/>
            </p:nvSpPr>
            <p:spPr>
              <a:xfrm>
                <a:off x="403433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0" name="Rectangle 529"/>
              <p:cNvSpPr/>
              <p:nvPr/>
            </p:nvSpPr>
            <p:spPr>
              <a:xfrm>
                <a:off x="403433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1" name="Rectangle 530"/>
              <p:cNvSpPr/>
              <p:nvPr/>
            </p:nvSpPr>
            <p:spPr>
              <a:xfrm>
                <a:off x="426476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2" name="Rectangle 531"/>
              <p:cNvSpPr/>
              <p:nvPr/>
            </p:nvSpPr>
            <p:spPr>
              <a:xfrm>
                <a:off x="426476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3" name="Rectangle 532"/>
              <p:cNvSpPr/>
              <p:nvPr/>
            </p:nvSpPr>
            <p:spPr>
              <a:xfrm>
                <a:off x="426476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4" name="Rectangle 533"/>
              <p:cNvSpPr/>
              <p:nvPr/>
            </p:nvSpPr>
            <p:spPr>
              <a:xfrm>
                <a:off x="426476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5" name="Rectangle 534"/>
              <p:cNvSpPr/>
              <p:nvPr/>
            </p:nvSpPr>
            <p:spPr>
              <a:xfrm>
                <a:off x="426476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6" name="Rectangle 535"/>
              <p:cNvSpPr/>
              <p:nvPr/>
            </p:nvSpPr>
            <p:spPr>
              <a:xfrm>
                <a:off x="426476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7" name="Rectangle 536"/>
              <p:cNvSpPr/>
              <p:nvPr/>
            </p:nvSpPr>
            <p:spPr>
              <a:xfrm>
                <a:off x="426476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8" name="Rectangle 537"/>
              <p:cNvSpPr/>
              <p:nvPr/>
            </p:nvSpPr>
            <p:spPr>
              <a:xfrm>
                <a:off x="426476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9" name="Rectangle 538"/>
              <p:cNvSpPr/>
              <p:nvPr/>
            </p:nvSpPr>
            <p:spPr>
              <a:xfrm>
                <a:off x="449519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0" name="Rectangle 539"/>
              <p:cNvSpPr/>
              <p:nvPr/>
            </p:nvSpPr>
            <p:spPr>
              <a:xfrm>
                <a:off x="449519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1" name="Rectangle 540"/>
              <p:cNvSpPr/>
              <p:nvPr/>
            </p:nvSpPr>
            <p:spPr>
              <a:xfrm>
                <a:off x="449519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2" name="Rectangle 541"/>
              <p:cNvSpPr/>
              <p:nvPr/>
            </p:nvSpPr>
            <p:spPr>
              <a:xfrm>
                <a:off x="449519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3" name="Rectangle 542"/>
              <p:cNvSpPr/>
              <p:nvPr/>
            </p:nvSpPr>
            <p:spPr>
              <a:xfrm>
                <a:off x="449519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4" name="Rectangle 543"/>
              <p:cNvSpPr/>
              <p:nvPr/>
            </p:nvSpPr>
            <p:spPr>
              <a:xfrm>
                <a:off x="449519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5" name="Rectangle 544"/>
              <p:cNvSpPr/>
              <p:nvPr/>
            </p:nvSpPr>
            <p:spPr>
              <a:xfrm>
                <a:off x="449519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6" name="Rectangle 545"/>
              <p:cNvSpPr/>
              <p:nvPr/>
            </p:nvSpPr>
            <p:spPr>
              <a:xfrm>
                <a:off x="449519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7" name="Rectangle 546"/>
              <p:cNvSpPr/>
              <p:nvPr/>
            </p:nvSpPr>
            <p:spPr>
              <a:xfrm>
                <a:off x="472562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8" name="Rectangle 547"/>
              <p:cNvSpPr/>
              <p:nvPr/>
            </p:nvSpPr>
            <p:spPr>
              <a:xfrm>
                <a:off x="472562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9" name="Rectangle 548"/>
              <p:cNvSpPr/>
              <p:nvPr/>
            </p:nvSpPr>
            <p:spPr>
              <a:xfrm>
                <a:off x="472562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0" name="Rectangle 549"/>
              <p:cNvSpPr/>
              <p:nvPr/>
            </p:nvSpPr>
            <p:spPr>
              <a:xfrm>
                <a:off x="472562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1" name="Rectangle 550"/>
              <p:cNvSpPr/>
              <p:nvPr/>
            </p:nvSpPr>
            <p:spPr>
              <a:xfrm>
                <a:off x="472562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2" name="Rectangle 551"/>
              <p:cNvSpPr/>
              <p:nvPr/>
            </p:nvSpPr>
            <p:spPr>
              <a:xfrm>
                <a:off x="472562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3" name="Rectangle 552"/>
              <p:cNvSpPr/>
              <p:nvPr/>
            </p:nvSpPr>
            <p:spPr>
              <a:xfrm>
                <a:off x="472562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4" name="Rectangle 553"/>
              <p:cNvSpPr/>
              <p:nvPr/>
            </p:nvSpPr>
            <p:spPr>
              <a:xfrm>
                <a:off x="472562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5" name="Rectangle 554"/>
              <p:cNvSpPr/>
              <p:nvPr/>
            </p:nvSpPr>
            <p:spPr>
              <a:xfrm>
                <a:off x="495605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6" name="Rectangle 555"/>
              <p:cNvSpPr/>
              <p:nvPr/>
            </p:nvSpPr>
            <p:spPr>
              <a:xfrm>
                <a:off x="495605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7" name="Rectangle 556"/>
              <p:cNvSpPr/>
              <p:nvPr/>
            </p:nvSpPr>
            <p:spPr>
              <a:xfrm>
                <a:off x="495605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8" name="Rectangle 557"/>
              <p:cNvSpPr/>
              <p:nvPr/>
            </p:nvSpPr>
            <p:spPr>
              <a:xfrm>
                <a:off x="495605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9" name="Rectangle 558"/>
              <p:cNvSpPr/>
              <p:nvPr/>
            </p:nvSpPr>
            <p:spPr>
              <a:xfrm>
                <a:off x="495605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0" name="Rectangle 559"/>
              <p:cNvSpPr/>
              <p:nvPr/>
            </p:nvSpPr>
            <p:spPr>
              <a:xfrm>
                <a:off x="495605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1" name="Rectangle 560"/>
              <p:cNvSpPr/>
              <p:nvPr/>
            </p:nvSpPr>
            <p:spPr>
              <a:xfrm>
                <a:off x="495605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2" name="Rectangle 561"/>
              <p:cNvSpPr/>
              <p:nvPr/>
            </p:nvSpPr>
            <p:spPr>
              <a:xfrm>
                <a:off x="495605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3" name="Rectangle 562"/>
              <p:cNvSpPr/>
              <p:nvPr/>
            </p:nvSpPr>
            <p:spPr>
              <a:xfrm>
                <a:off x="518648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4" name="Rectangle 563"/>
              <p:cNvSpPr/>
              <p:nvPr/>
            </p:nvSpPr>
            <p:spPr>
              <a:xfrm>
                <a:off x="518648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5" name="Rectangle 564"/>
              <p:cNvSpPr/>
              <p:nvPr/>
            </p:nvSpPr>
            <p:spPr>
              <a:xfrm>
                <a:off x="518648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6" name="Rectangle 565"/>
              <p:cNvSpPr/>
              <p:nvPr/>
            </p:nvSpPr>
            <p:spPr>
              <a:xfrm>
                <a:off x="518648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7" name="Rectangle 566"/>
              <p:cNvSpPr/>
              <p:nvPr/>
            </p:nvSpPr>
            <p:spPr>
              <a:xfrm>
                <a:off x="518648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8" name="Rectangle 567"/>
              <p:cNvSpPr/>
              <p:nvPr/>
            </p:nvSpPr>
            <p:spPr>
              <a:xfrm>
                <a:off x="518648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9" name="Rectangle 568"/>
              <p:cNvSpPr/>
              <p:nvPr/>
            </p:nvSpPr>
            <p:spPr>
              <a:xfrm>
                <a:off x="518648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0" name="Rectangle 569"/>
              <p:cNvSpPr/>
              <p:nvPr/>
            </p:nvSpPr>
            <p:spPr>
              <a:xfrm>
                <a:off x="518648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1" name="Rectangle 570"/>
              <p:cNvSpPr/>
              <p:nvPr/>
            </p:nvSpPr>
            <p:spPr>
              <a:xfrm>
                <a:off x="541691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2" name="Rectangle 571"/>
              <p:cNvSpPr/>
              <p:nvPr/>
            </p:nvSpPr>
            <p:spPr>
              <a:xfrm>
                <a:off x="541691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3" name="Rectangle 572"/>
              <p:cNvSpPr/>
              <p:nvPr/>
            </p:nvSpPr>
            <p:spPr>
              <a:xfrm>
                <a:off x="541691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4" name="Rectangle 573"/>
              <p:cNvSpPr/>
              <p:nvPr/>
            </p:nvSpPr>
            <p:spPr>
              <a:xfrm>
                <a:off x="541691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5" name="Rectangle 574"/>
              <p:cNvSpPr/>
              <p:nvPr/>
            </p:nvSpPr>
            <p:spPr>
              <a:xfrm>
                <a:off x="541691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6" name="Rectangle 575"/>
              <p:cNvSpPr/>
              <p:nvPr/>
            </p:nvSpPr>
            <p:spPr>
              <a:xfrm>
                <a:off x="541691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7" name="Rectangle 576"/>
              <p:cNvSpPr/>
              <p:nvPr/>
            </p:nvSpPr>
            <p:spPr>
              <a:xfrm>
                <a:off x="541691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8" name="Rectangle 577"/>
              <p:cNvSpPr/>
              <p:nvPr/>
            </p:nvSpPr>
            <p:spPr>
              <a:xfrm>
                <a:off x="541691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9" name="Rectangle 578"/>
              <p:cNvSpPr/>
              <p:nvPr/>
            </p:nvSpPr>
            <p:spPr>
              <a:xfrm>
                <a:off x="564734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0" name="Rectangle 579"/>
              <p:cNvSpPr/>
              <p:nvPr/>
            </p:nvSpPr>
            <p:spPr>
              <a:xfrm>
                <a:off x="564734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1" name="Rectangle 580"/>
              <p:cNvSpPr/>
              <p:nvPr/>
            </p:nvSpPr>
            <p:spPr>
              <a:xfrm>
                <a:off x="564734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2" name="Rectangle 581"/>
              <p:cNvSpPr/>
              <p:nvPr/>
            </p:nvSpPr>
            <p:spPr>
              <a:xfrm>
                <a:off x="564734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3" name="Rectangle 582"/>
              <p:cNvSpPr/>
              <p:nvPr/>
            </p:nvSpPr>
            <p:spPr>
              <a:xfrm>
                <a:off x="564734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4" name="Rectangle 583"/>
              <p:cNvSpPr/>
              <p:nvPr/>
            </p:nvSpPr>
            <p:spPr>
              <a:xfrm>
                <a:off x="564734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5" name="Rectangle 584"/>
              <p:cNvSpPr/>
              <p:nvPr/>
            </p:nvSpPr>
            <p:spPr>
              <a:xfrm>
                <a:off x="564734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6" name="Rectangle 585"/>
              <p:cNvSpPr/>
              <p:nvPr/>
            </p:nvSpPr>
            <p:spPr>
              <a:xfrm>
                <a:off x="564734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8" name="Group 400"/>
            <p:cNvGrpSpPr/>
            <p:nvPr/>
          </p:nvGrpSpPr>
          <p:grpSpPr>
            <a:xfrm>
              <a:off x="846715" y="3505810"/>
              <a:ext cx="654715" cy="577905"/>
              <a:chOff x="4034330" y="1086295"/>
              <a:chExt cx="1843440" cy="1843440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459" name="Rectangle 458"/>
              <p:cNvSpPr/>
              <p:nvPr/>
            </p:nvSpPr>
            <p:spPr>
              <a:xfrm>
                <a:off x="403433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Rectangle 459"/>
              <p:cNvSpPr/>
              <p:nvPr/>
            </p:nvSpPr>
            <p:spPr>
              <a:xfrm>
                <a:off x="403433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Rectangle 460"/>
              <p:cNvSpPr/>
              <p:nvPr/>
            </p:nvSpPr>
            <p:spPr>
              <a:xfrm>
                <a:off x="403433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Rectangle 461"/>
              <p:cNvSpPr/>
              <p:nvPr/>
            </p:nvSpPr>
            <p:spPr>
              <a:xfrm>
                <a:off x="403433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Rectangle 462"/>
              <p:cNvSpPr/>
              <p:nvPr/>
            </p:nvSpPr>
            <p:spPr>
              <a:xfrm>
                <a:off x="403433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Rectangle 463"/>
              <p:cNvSpPr/>
              <p:nvPr/>
            </p:nvSpPr>
            <p:spPr>
              <a:xfrm>
                <a:off x="403433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Rectangle 464"/>
              <p:cNvSpPr/>
              <p:nvPr/>
            </p:nvSpPr>
            <p:spPr>
              <a:xfrm>
                <a:off x="403433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Rectangle 465"/>
              <p:cNvSpPr/>
              <p:nvPr/>
            </p:nvSpPr>
            <p:spPr>
              <a:xfrm>
                <a:off x="403433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Rectangle 466"/>
              <p:cNvSpPr/>
              <p:nvPr/>
            </p:nvSpPr>
            <p:spPr>
              <a:xfrm>
                <a:off x="426476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Rectangle 467"/>
              <p:cNvSpPr/>
              <p:nvPr/>
            </p:nvSpPr>
            <p:spPr>
              <a:xfrm>
                <a:off x="426476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Rectangle 468"/>
              <p:cNvSpPr/>
              <p:nvPr/>
            </p:nvSpPr>
            <p:spPr>
              <a:xfrm>
                <a:off x="426476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0" name="Rectangle 469"/>
              <p:cNvSpPr/>
              <p:nvPr/>
            </p:nvSpPr>
            <p:spPr>
              <a:xfrm>
                <a:off x="426476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Rectangle 470"/>
              <p:cNvSpPr/>
              <p:nvPr/>
            </p:nvSpPr>
            <p:spPr>
              <a:xfrm>
                <a:off x="426476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Rectangle 471"/>
              <p:cNvSpPr/>
              <p:nvPr/>
            </p:nvSpPr>
            <p:spPr>
              <a:xfrm>
                <a:off x="426476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Rectangle 472"/>
              <p:cNvSpPr/>
              <p:nvPr/>
            </p:nvSpPr>
            <p:spPr>
              <a:xfrm>
                <a:off x="426476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Rectangle 473"/>
              <p:cNvSpPr/>
              <p:nvPr/>
            </p:nvSpPr>
            <p:spPr>
              <a:xfrm>
                <a:off x="426476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Rectangle 474"/>
              <p:cNvSpPr/>
              <p:nvPr/>
            </p:nvSpPr>
            <p:spPr>
              <a:xfrm>
                <a:off x="449519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Rectangle 475"/>
              <p:cNvSpPr/>
              <p:nvPr/>
            </p:nvSpPr>
            <p:spPr>
              <a:xfrm>
                <a:off x="449519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Rectangle 476"/>
              <p:cNvSpPr/>
              <p:nvPr/>
            </p:nvSpPr>
            <p:spPr>
              <a:xfrm>
                <a:off x="449519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Rectangle 477"/>
              <p:cNvSpPr/>
              <p:nvPr/>
            </p:nvSpPr>
            <p:spPr>
              <a:xfrm>
                <a:off x="449519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Rectangle 478"/>
              <p:cNvSpPr/>
              <p:nvPr/>
            </p:nvSpPr>
            <p:spPr>
              <a:xfrm>
                <a:off x="449519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Rectangle 479"/>
              <p:cNvSpPr/>
              <p:nvPr/>
            </p:nvSpPr>
            <p:spPr>
              <a:xfrm>
                <a:off x="449519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Rectangle 480"/>
              <p:cNvSpPr/>
              <p:nvPr/>
            </p:nvSpPr>
            <p:spPr>
              <a:xfrm>
                <a:off x="449519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Rectangle 481"/>
              <p:cNvSpPr/>
              <p:nvPr/>
            </p:nvSpPr>
            <p:spPr>
              <a:xfrm>
                <a:off x="449519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Rectangle 482"/>
              <p:cNvSpPr/>
              <p:nvPr/>
            </p:nvSpPr>
            <p:spPr>
              <a:xfrm>
                <a:off x="472562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Rectangle 483"/>
              <p:cNvSpPr/>
              <p:nvPr/>
            </p:nvSpPr>
            <p:spPr>
              <a:xfrm>
                <a:off x="472562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Rectangle 484"/>
              <p:cNvSpPr/>
              <p:nvPr/>
            </p:nvSpPr>
            <p:spPr>
              <a:xfrm>
                <a:off x="472562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Rectangle 428"/>
              <p:cNvSpPr/>
              <p:nvPr/>
            </p:nvSpPr>
            <p:spPr>
              <a:xfrm>
                <a:off x="472562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Rectangle 429"/>
              <p:cNvSpPr/>
              <p:nvPr/>
            </p:nvSpPr>
            <p:spPr>
              <a:xfrm>
                <a:off x="472562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Rectangle 430"/>
              <p:cNvSpPr/>
              <p:nvPr/>
            </p:nvSpPr>
            <p:spPr>
              <a:xfrm>
                <a:off x="472562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Rectangle 488"/>
              <p:cNvSpPr/>
              <p:nvPr/>
            </p:nvSpPr>
            <p:spPr>
              <a:xfrm>
                <a:off x="472562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Rectangle 489"/>
              <p:cNvSpPr/>
              <p:nvPr/>
            </p:nvSpPr>
            <p:spPr>
              <a:xfrm>
                <a:off x="472562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Rectangle 490"/>
              <p:cNvSpPr/>
              <p:nvPr/>
            </p:nvSpPr>
            <p:spPr>
              <a:xfrm>
                <a:off x="495605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Rectangle 491"/>
              <p:cNvSpPr/>
              <p:nvPr/>
            </p:nvSpPr>
            <p:spPr>
              <a:xfrm>
                <a:off x="495605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Rectangle 492"/>
              <p:cNvSpPr/>
              <p:nvPr/>
            </p:nvSpPr>
            <p:spPr>
              <a:xfrm>
                <a:off x="495605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Rectangle 493"/>
              <p:cNvSpPr/>
              <p:nvPr/>
            </p:nvSpPr>
            <p:spPr>
              <a:xfrm>
                <a:off x="495605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Rectangle 494"/>
              <p:cNvSpPr/>
              <p:nvPr/>
            </p:nvSpPr>
            <p:spPr>
              <a:xfrm>
                <a:off x="495605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Rectangle 495"/>
              <p:cNvSpPr/>
              <p:nvPr/>
            </p:nvSpPr>
            <p:spPr>
              <a:xfrm>
                <a:off x="495605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Rectangle 496"/>
              <p:cNvSpPr/>
              <p:nvPr/>
            </p:nvSpPr>
            <p:spPr>
              <a:xfrm>
                <a:off x="495605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Rectangle 497"/>
              <p:cNvSpPr/>
              <p:nvPr/>
            </p:nvSpPr>
            <p:spPr>
              <a:xfrm>
                <a:off x="495605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Rectangle 498"/>
              <p:cNvSpPr/>
              <p:nvPr/>
            </p:nvSpPr>
            <p:spPr>
              <a:xfrm>
                <a:off x="518648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Rectangle 499"/>
              <p:cNvSpPr/>
              <p:nvPr/>
            </p:nvSpPr>
            <p:spPr>
              <a:xfrm>
                <a:off x="518648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1" name="Rectangle 500"/>
              <p:cNvSpPr/>
              <p:nvPr/>
            </p:nvSpPr>
            <p:spPr>
              <a:xfrm>
                <a:off x="518648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Rectangle 501"/>
              <p:cNvSpPr/>
              <p:nvPr/>
            </p:nvSpPr>
            <p:spPr>
              <a:xfrm>
                <a:off x="518648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3" name="Rectangle 502"/>
              <p:cNvSpPr/>
              <p:nvPr/>
            </p:nvSpPr>
            <p:spPr>
              <a:xfrm>
                <a:off x="518648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Rectangle 503"/>
              <p:cNvSpPr/>
              <p:nvPr/>
            </p:nvSpPr>
            <p:spPr>
              <a:xfrm>
                <a:off x="518648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Rectangle 504"/>
              <p:cNvSpPr/>
              <p:nvPr/>
            </p:nvSpPr>
            <p:spPr>
              <a:xfrm>
                <a:off x="518648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6" name="Rectangle 505"/>
              <p:cNvSpPr/>
              <p:nvPr/>
            </p:nvSpPr>
            <p:spPr>
              <a:xfrm>
                <a:off x="518648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Rectangle 506"/>
              <p:cNvSpPr/>
              <p:nvPr/>
            </p:nvSpPr>
            <p:spPr>
              <a:xfrm>
                <a:off x="541691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8" name="Rectangle 507"/>
              <p:cNvSpPr/>
              <p:nvPr/>
            </p:nvSpPr>
            <p:spPr>
              <a:xfrm>
                <a:off x="541691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Rectangle 508"/>
              <p:cNvSpPr/>
              <p:nvPr/>
            </p:nvSpPr>
            <p:spPr>
              <a:xfrm>
                <a:off x="541691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Rectangle 509"/>
              <p:cNvSpPr/>
              <p:nvPr/>
            </p:nvSpPr>
            <p:spPr>
              <a:xfrm>
                <a:off x="541691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1" name="Rectangle 510"/>
              <p:cNvSpPr/>
              <p:nvPr/>
            </p:nvSpPr>
            <p:spPr>
              <a:xfrm>
                <a:off x="541691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Rectangle 511"/>
              <p:cNvSpPr/>
              <p:nvPr/>
            </p:nvSpPr>
            <p:spPr>
              <a:xfrm>
                <a:off x="541691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Rectangle 512"/>
              <p:cNvSpPr/>
              <p:nvPr/>
            </p:nvSpPr>
            <p:spPr>
              <a:xfrm>
                <a:off x="541691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Rectangle 513"/>
              <p:cNvSpPr/>
              <p:nvPr/>
            </p:nvSpPr>
            <p:spPr>
              <a:xfrm>
                <a:off x="541691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Rectangle 514"/>
              <p:cNvSpPr/>
              <p:nvPr/>
            </p:nvSpPr>
            <p:spPr>
              <a:xfrm>
                <a:off x="564734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Rectangle 515"/>
              <p:cNvSpPr/>
              <p:nvPr/>
            </p:nvSpPr>
            <p:spPr>
              <a:xfrm>
                <a:off x="564734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Rectangle 516"/>
              <p:cNvSpPr/>
              <p:nvPr/>
            </p:nvSpPr>
            <p:spPr>
              <a:xfrm>
                <a:off x="564734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Rectangle 517"/>
              <p:cNvSpPr/>
              <p:nvPr/>
            </p:nvSpPr>
            <p:spPr>
              <a:xfrm>
                <a:off x="564734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Rectangle 518"/>
              <p:cNvSpPr/>
              <p:nvPr/>
            </p:nvSpPr>
            <p:spPr>
              <a:xfrm>
                <a:off x="564734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Rectangle 519"/>
              <p:cNvSpPr/>
              <p:nvPr/>
            </p:nvSpPr>
            <p:spPr>
              <a:xfrm>
                <a:off x="564734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Rectangle 520"/>
              <p:cNvSpPr/>
              <p:nvPr/>
            </p:nvSpPr>
            <p:spPr>
              <a:xfrm>
                <a:off x="564734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2" name="Rectangle 521"/>
              <p:cNvSpPr/>
              <p:nvPr/>
            </p:nvSpPr>
            <p:spPr>
              <a:xfrm>
                <a:off x="564734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51" name="Group 593"/>
          <p:cNvGrpSpPr/>
          <p:nvPr/>
        </p:nvGrpSpPr>
        <p:grpSpPr>
          <a:xfrm>
            <a:off x="3074205" y="3928265"/>
            <a:ext cx="654715" cy="1806865"/>
            <a:chOff x="846715" y="3505810"/>
            <a:chExt cx="654715" cy="1806865"/>
          </a:xfrm>
        </p:grpSpPr>
        <p:grpSp>
          <p:nvGrpSpPr>
            <p:cNvPr id="652" name="Group 4"/>
            <p:cNvGrpSpPr/>
            <p:nvPr/>
          </p:nvGrpSpPr>
          <p:grpSpPr>
            <a:xfrm>
              <a:off x="846715" y="4734770"/>
              <a:ext cx="654715" cy="577905"/>
              <a:chOff x="4034330" y="1086295"/>
              <a:chExt cx="1843440" cy="1843440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783" name="Rectangle 782"/>
              <p:cNvSpPr/>
              <p:nvPr/>
            </p:nvSpPr>
            <p:spPr>
              <a:xfrm>
                <a:off x="403433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4" name="Rectangle 783"/>
              <p:cNvSpPr/>
              <p:nvPr/>
            </p:nvSpPr>
            <p:spPr>
              <a:xfrm>
                <a:off x="403433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5" name="Rectangle 784"/>
              <p:cNvSpPr/>
              <p:nvPr/>
            </p:nvSpPr>
            <p:spPr>
              <a:xfrm>
                <a:off x="403433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6" name="Rectangle 785"/>
              <p:cNvSpPr/>
              <p:nvPr/>
            </p:nvSpPr>
            <p:spPr>
              <a:xfrm>
                <a:off x="403433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7" name="Rectangle 786"/>
              <p:cNvSpPr/>
              <p:nvPr/>
            </p:nvSpPr>
            <p:spPr>
              <a:xfrm>
                <a:off x="403433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8" name="Rectangle 787"/>
              <p:cNvSpPr/>
              <p:nvPr/>
            </p:nvSpPr>
            <p:spPr>
              <a:xfrm>
                <a:off x="403433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9" name="Rectangle 788"/>
              <p:cNvSpPr/>
              <p:nvPr/>
            </p:nvSpPr>
            <p:spPr>
              <a:xfrm>
                <a:off x="403433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0" name="Rectangle 789"/>
              <p:cNvSpPr/>
              <p:nvPr/>
            </p:nvSpPr>
            <p:spPr>
              <a:xfrm>
                <a:off x="403433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1" name="Rectangle 790"/>
              <p:cNvSpPr/>
              <p:nvPr/>
            </p:nvSpPr>
            <p:spPr>
              <a:xfrm>
                <a:off x="426476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2" name="Rectangle 791"/>
              <p:cNvSpPr/>
              <p:nvPr/>
            </p:nvSpPr>
            <p:spPr>
              <a:xfrm>
                <a:off x="426476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3" name="Rectangle 792"/>
              <p:cNvSpPr/>
              <p:nvPr/>
            </p:nvSpPr>
            <p:spPr>
              <a:xfrm>
                <a:off x="426476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4" name="Rectangle 793"/>
              <p:cNvSpPr/>
              <p:nvPr/>
            </p:nvSpPr>
            <p:spPr>
              <a:xfrm>
                <a:off x="426476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5" name="Rectangle 794"/>
              <p:cNvSpPr/>
              <p:nvPr/>
            </p:nvSpPr>
            <p:spPr>
              <a:xfrm>
                <a:off x="426476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6" name="Rectangle 795"/>
              <p:cNvSpPr/>
              <p:nvPr/>
            </p:nvSpPr>
            <p:spPr>
              <a:xfrm>
                <a:off x="426476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7" name="Rectangle 796"/>
              <p:cNvSpPr/>
              <p:nvPr/>
            </p:nvSpPr>
            <p:spPr>
              <a:xfrm>
                <a:off x="426476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8" name="Rectangle 797"/>
              <p:cNvSpPr/>
              <p:nvPr/>
            </p:nvSpPr>
            <p:spPr>
              <a:xfrm>
                <a:off x="426476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9" name="Rectangle 798"/>
              <p:cNvSpPr/>
              <p:nvPr/>
            </p:nvSpPr>
            <p:spPr>
              <a:xfrm>
                <a:off x="449519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0" name="Rectangle 799"/>
              <p:cNvSpPr/>
              <p:nvPr/>
            </p:nvSpPr>
            <p:spPr>
              <a:xfrm>
                <a:off x="449519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1" name="Rectangle 800"/>
              <p:cNvSpPr/>
              <p:nvPr/>
            </p:nvSpPr>
            <p:spPr>
              <a:xfrm>
                <a:off x="449519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2" name="Rectangle 801"/>
              <p:cNvSpPr/>
              <p:nvPr/>
            </p:nvSpPr>
            <p:spPr>
              <a:xfrm>
                <a:off x="449519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3" name="Rectangle 802"/>
              <p:cNvSpPr/>
              <p:nvPr/>
            </p:nvSpPr>
            <p:spPr>
              <a:xfrm>
                <a:off x="449519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4" name="Rectangle 803"/>
              <p:cNvSpPr/>
              <p:nvPr/>
            </p:nvSpPr>
            <p:spPr>
              <a:xfrm>
                <a:off x="449519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5" name="Rectangle 804"/>
              <p:cNvSpPr/>
              <p:nvPr/>
            </p:nvSpPr>
            <p:spPr>
              <a:xfrm>
                <a:off x="449519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6" name="Rectangle 805"/>
              <p:cNvSpPr/>
              <p:nvPr/>
            </p:nvSpPr>
            <p:spPr>
              <a:xfrm>
                <a:off x="449519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7" name="Rectangle 806"/>
              <p:cNvSpPr/>
              <p:nvPr/>
            </p:nvSpPr>
            <p:spPr>
              <a:xfrm>
                <a:off x="472562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8" name="Rectangle 807"/>
              <p:cNvSpPr/>
              <p:nvPr/>
            </p:nvSpPr>
            <p:spPr>
              <a:xfrm>
                <a:off x="472562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9" name="Rectangle 808"/>
              <p:cNvSpPr/>
              <p:nvPr/>
            </p:nvSpPr>
            <p:spPr>
              <a:xfrm>
                <a:off x="472562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0" name="Rectangle 809"/>
              <p:cNvSpPr/>
              <p:nvPr/>
            </p:nvSpPr>
            <p:spPr>
              <a:xfrm>
                <a:off x="472562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1" name="Rectangle 810"/>
              <p:cNvSpPr/>
              <p:nvPr/>
            </p:nvSpPr>
            <p:spPr>
              <a:xfrm>
                <a:off x="472562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2" name="Rectangle 811"/>
              <p:cNvSpPr/>
              <p:nvPr/>
            </p:nvSpPr>
            <p:spPr>
              <a:xfrm>
                <a:off x="472562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3" name="Rectangle 812"/>
              <p:cNvSpPr/>
              <p:nvPr/>
            </p:nvSpPr>
            <p:spPr>
              <a:xfrm>
                <a:off x="472562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4" name="Rectangle 813"/>
              <p:cNvSpPr/>
              <p:nvPr/>
            </p:nvSpPr>
            <p:spPr>
              <a:xfrm>
                <a:off x="472562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5" name="Rectangle 814"/>
              <p:cNvSpPr/>
              <p:nvPr/>
            </p:nvSpPr>
            <p:spPr>
              <a:xfrm>
                <a:off x="495605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6" name="Rectangle 815"/>
              <p:cNvSpPr/>
              <p:nvPr/>
            </p:nvSpPr>
            <p:spPr>
              <a:xfrm>
                <a:off x="495605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7" name="Rectangle 816"/>
              <p:cNvSpPr/>
              <p:nvPr/>
            </p:nvSpPr>
            <p:spPr>
              <a:xfrm>
                <a:off x="495605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8" name="Rectangle 817"/>
              <p:cNvSpPr/>
              <p:nvPr/>
            </p:nvSpPr>
            <p:spPr>
              <a:xfrm>
                <a:off x="495605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9" name="Rectangle 818"/>
              <p:cNvSpPr/>
              <p:nvPr/>
            </p:nvSpPr>
            <p:spPr>
              <a:xfrm>
                <a:off x="495605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0" name="Rectangle 819"/>
              <p:cNvSpPr/>
              <p:nvPr/>
            </p:nvSpPr>
            <p:spPr>
              <a:xfrm>
                <a:off x="495605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1" name="Rectangle 820"/>
              <p:cNvSpPr/>
              <p:nvPr/>
            </p:nvSpPr>
            <p:spPr>
              <a:xfrm>
                <a:off x="495605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2" name="Rectangle 821"/>
              <p:cNvSpPr/>
              <p:nvPr/>
            </p:nvSpPr>
            <p:spPr>
              <a:xfrm>
                <a:off x="495605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3" name="Rectangle 822"/>
              <p:cNvSpPr/>
              <p:nvPr/>
            </p:nvSpPr>
            <p:spPr>
              <a:xfrm>
                <a:off x="518648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4" name="Rectangle 823"/>
              <p:cNvSpPr/>
              <p:nvPr/>
            </p:nvSpPr>
            <p:spPr>
              <a:xfrm>
                <a:off x="518648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5" name="Rectangle 824"/>
              <p:cNvSpPr/>
              <p:nvPr/>
            </p:nvSpPr>
            <p:spPr>
              <a:xfrm>
                <a:off x="518648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6" name="Rectangle 825"/>
              <p:cNvSpPr/>
              <p:nvPr/>
            </p:nvSpPr>
            <p:spPr>
              <a:xfrm>
                <a:off x="518648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7" name="Rectangle 826"/>
              <p:cNvSpPr/>
              <p:nvPr/>
            </p:nvSpPr>
            <p:spPr>
              <a:xfrm>
                <a:off x="518648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8" name="Rectangle 827"/>
              <p:cNvSpPr/>
              <p:nvPr/>
            </p:nvSpPr>
            <p:spPr>
              <a:xfrm>
                <a:off x="518648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9" name="Rectangle 828"/>
              <p:cNvSpPr/>
              <p:nvPr/>
            </p:nvSpPr>
            <p:spPr>
              <a:xfrm>
                <a:off x="518648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0" name="Rectangle 829"/>
              <p:cNvSpPr/>
              <p:nvPr/>
            </p:nvSpPr>
            <p:spPr>
              <a:xfrm>
                <a:off x="518648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1" name="Rectangle 830"/>
              <p:cNvSpPr/>
              <p:nvPr/>
            </p:nvSpPr>
            <p:spPr>
              <a:xfrm>
                <a:off x="541691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2" name="Rectangle 831"/>
              <p:cNvSpPr/>
              <p:nvPr/>
            </p:nvSpPr>
            <p:spPr>
              <a:xfrm>
                <a:off x="541691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3" name="Rectangle 832"/>
              <p:cNvSpPr/>
              <p:nvPr/>
            </p:nvSpPr>
            <p:spPr>
              <a:xfrm>
                <a:off x="541691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4" name="Rectangle 833"/>
              <p:cNvSpPr/>
              <p:nvPr/>
            </p:nvSpPr>
            <p:spPr>
              <a:xfrm>
                <a:off x="541691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5" name="Rectangle 834"/>
              <p:cNvSpPr/>
              <p:nvPr/>
            </p:nvSpPr>
            <p:spPr>
              <a:xfrm>
                <a:off x="541691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6" name="Rectangle 835"/>
              <p:cNvSpPr/>
              <p:nvPr/>
            </p:nvSpPr>
            <p:spPr>
              <a:xfrm>
                <a:off x="541691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7" name="Rectangle 836"/>
              <p:cNvSpPr/>
              <p:nvPr/>
            </p:nvSpPr>
            <p:spPr>
              <a:xfrm>
                <a:off x="541691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8" name="Rectangle 837"/>
              <p:cNvSpPr/>
              <p:nvPr/>
            </p:nvSpPr>
            <p:spPr>
              <a:xfrm>
                <a:off x="541691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9" name="Rectangle 838"/>
              <p:cNvSpPr/>
              <p:nvPr/>
            </p:nvSpPr>
            <p:spPr>
              <a:xfrm>
                <a:off x="564734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0" name="Rectangle 839"/>
              <p:cNvSpPr/>
              <p:nvPr/>
            </p:nvSpPr>
            <p:spPr>
              <a:xfrm>
                <a:off x="564734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1" name="Rectangle 840"/>
              <p:cNvSpPr/>
              <p:nvPr/>
            </p:nvSpPr>
            <p:spPr>
              <a:xfrm>
                <a:off x="564734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2" name="Rectangle 841"/>
              <p:cNvSpPr/>
              <p:nvPr/>
            </p:nvSpPr>
            <p:spPr>
              <a:xfrm>
                <a:off x="564734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3" name="Rectangle 842"/>
              <p:cNvSpPr/>
              <p:nvPr/>
            </p:nvSpPr>
            <p:spPr>
              <a:xfrm>
                <a:off x="564734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4" name="Rectangle 843"/>
              <p:cNvSpPr/>
              <p:nvPr/>
            </p:nvSpPr>
            <p:spPr>
              <a:xfrm>
                <a:off x="564734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5" name="Rectangle 844"/>
              <p:cNvSpPr/>
              <p:nvPr/>
            </p:nvSpPr>
            <p:spPr>
              <a:xfrm>
                <a:off x="564734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6" name="Rectangle 845"/>
              <p:cNvSpPr/>
              <p:nvPr/>
            </p:nvSpPr>
            <p:spPr>
              <a:xfrm>
                <a:off x="564734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3" name="Group 4"/>
            <p:cNvGrpSpPr/>
            <p:nvPr/>
          </p:nvGrpSpPr>
          <p:grpSpPr>
            <a:xfrm>
              <a:off x="846715" y="4120290"/>
              <a:ext cx="654715" cy="577905"/>
              <a:chOff x="4034330" y="1086295"/>
              <a:chExt cx="1843440" cy="1843440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719" name="Rectangle 718"/>
              <p:cNvSpPr/>
              <p:nvPr/>
            </p:nvSpPr>
            <p:spPr>
              <a:xfrm>
                <a:off x="403433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0" name="Rectangle 719"/>
              <p:cNvSpPr/>
              <p:nvPr/>
            </p:nvSpPr>
            <p:spPr>
              <a:xfrm>
                <a:off x="403433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1" name="Rectangle 720"/>
              <p:cNvSpPr/>
              <p:nvPr/>
            </p:nvSpPr>
            <p:spPr>
              <a:xfrm>
                <a:off x="403433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2" name="Rectangle 721"/>
              <p:cNvSpPr/>
              <p:nvPr/>
            </p:nvSpPr>
            <p:spPr>
              <a:xfrm>
                <a:off x="403433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3" name="Rectangle 722"/>
              <p:cNvSpPr/>
              <p:nvPr/>
            </p:nvSpPr>
            <p:spPr>
              <a:xfrm>
                <a:off x="403433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4" name="Rectangle 723"/>
              <p:cNvSpPr/>
              <p:nvPr/>
            </p:nvSpPr>
            <p:spPr>
              <a:xfrm>
                <a:off x="403433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5" name="Rectangle 724"/>
              <p:cNvSpPr/>
              <p:nvPr/>
            </p:nvSpPr>
            <p:spPr>
              <a:xfrm>
                <a:off x="403433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6" name="Rectangle 725"/>
              <p:cNvSpPr/>
              <p:nvPr/>
            </p:nvSpPr>
            <p:spPr>
              <a:xfrm>
                <a:off x="403433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7" name="Rectangle 726"/>
              <p:cNvSpPr/>
              <p:nvPr/>
            </p:nvSpPr>
            <p:spPr>
              <a:xfrm>
                <a:off x="426476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8" name="Rectangle 727"/>
              <p:cNvSpPr/>
              <p:nvPr/>
            </p:nvSpPr>
            <p:spPr>
              <a:xfrm>
                <a:off x="426476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9" name="Rectangle 728"/>
              <p:cNvSpPr/>
              <p:nvPr/>
            </p:nvSpPr>
            <p:spPr>
              <a:xfrm>
                <a:off x="426476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0" name="Rectangle 729"/>
              <p:cNvSpPr/>
              <p:nvPr/>
            </p:nvSpPr>
            <p:spPr>
              <a:xfrm>
                <a:off x="426476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1" name="Rectangle 730"/>
              <p:cNvSpPr/>
              <p:nvPr/>
            </p:nvSpPr>
            <p:spPr>
              <a:xfrm>
                <a:off x="426476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2" name="Rectangle 731"/>
              <p:cNvSpPr/>
              <p:nvPr/>
            </p:nvSpPr>
            <p:spPr>
              <a:xfrm>
                <a:off x="426476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3" name="Rectangle 732"/>
              <p:cNvSpPr/>
              <p:nvPr/>
            </p:nvSpPr>
            <p:spPr>
              <a:xfrm>
                <a:off x="426476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4" name="Rectangle 733"/>
              <p:cNvSpPr/>
              <p:nvPr/>
            </p:nvSpPr>
            <p:spPr>
              <a:xfrm>
                <a:off x="426476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5" name="Rectangle 734"/>
              <p:cNvSpPr/>
              <p:nvPr/>
            </p:nvSpPr>
            <p:spPr>
              <a:xfrm>
                <a:off x="449519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6" name="Rectangle 735"/>
              <p:cNvSpPr/>
              <p:nvPr/>
            </p:nvSpPr>
            <p:spPr>
              <a:xfrm>
                <a:off x="449519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7" name="Rectangle 736"/>
              <p:cNvSpPr/>
              <p:nvPr/>
            </p:nvSpPr>
            <p:spPr>
              <a:xfrm>
                <a:off x="449519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8" name="Rectangle 737"/>
              <p:cNvSpPr/>
              <p:nvPr/>
            </p:nvSpPr>
            <p:spPr>
              <a:xfrm>
                <a:off x="449519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9" name="Rectangle 738"/>
              <p:cNvSpPr/>
              <p:nvPr/>
            </p:nvSpPr>
            <p:spPr>
              <a:xfrm>
                <a:off x="449519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0" name="Rectangle 739"/>
              <p:cNvSpPr/>
              <p:nvPr/>
            </p:nvSpPr>
            <p:spPr>
              <a:xfrm>
                <a:off x="449519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1" name="Rectangle 740"/>
              <p:cNvSpPr/>
              <p:nvPr/>
            </p:nvSpPr>
            <p:spPr>
              <a:xfrm>
                <a:off x="449519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2" name="Rectangle 741"/>
              <p:cNvSpPr/>
              <p:nvPr/>
            </p:nvSpPr>
            <p:spPr>
              <a:xfrm>
                <a:off x="449519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3" name="Rectangle 742"/>
              <p:cNvSpPr/>
              <p:nvPr/>
            </p:nvSpPr>
            <p:spPr>
              <a:xfrm>
                <a:off x="472562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4" name="Rectangle 743"/>
              <p:cNvSpPr/>
              <p:nvPr/>
            </p:nvSpPr>
            <p:spPr>
              <a:xfrm>
                <a:off x="472562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5" name="Rectangle 744"/>
              <p:cNvSpPr/>
              <p:nvPr/>
            </p:nvSpPr>
            <p:spPr>
              <a:xfrm>
                <a:off x="472562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6" name="Rectangle 745"/>
              <p:cNvSpPr/>
              <p:nvPr/>
            </p:nvSpPr>
            <p:spPr>
              <a:xfrm>
                <a:off x="472562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7" name="Rectangle 746"/>
              <p:cNvSpPr/>
              <p:nvPr/>
            </p:nvSpPr>
            <p:spPr>
              <a:xfrm>
                <a:off x="472562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8" name="Rectangle 747"/>
              <p:cNvSpPr/>
              <p:nvPr/>
            </p:nvSpPr>
            <p:spPr>
              <a:xfrm>
                <a:off x="472562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9" name="Rectangle 748"/>
              <p:cNvSpPr/>
              <p:nvPr/>
            </p:nvSpPr>
            <p:spPr>
              <a:xfrm>
                <a:off x="472562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0" name="Rectangle 749"/>
              <p:cNvSpPr/>
              <p:nvPr/>
            </p:nvSpPr>
            <p:spPr>
              <a:xfrm>
                <a:off x="472562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1" name="Rectangle 750"/>
              <p:cNvSpPr/>
              <p:nvPr/>
            </p:nvSpPr>
            <p:spPr>
              <a:xfrm>
                <a:off x="495605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2" name="Rectangle 751"/>
              <p:cNvSpPr/>
              <p:nvPr/>
            </p:nvSpPr>
            <p:spPr>
              <a:xfrm>
                <a:off x="495605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3" name="Rectangle 752"/>
              <p:cNvSpPr/>
              <p:nvPr/>
            </p:nvSpPr>
            <p:spPr>
              <a:xfrm>
                <a:off x="495605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4" name="Rectangle 753"/>
              <p:cNvSpPr/>
              <p:nvPr/>
            </p:nvSpPr>
            <p:spPr>
              <a:xfrm>
                <a:off x="495605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5" name="Rectangle 754"/>
              <p:cNvSpPr/>
              <p:nvPr/>
            </p:nvSpPr>
            <p:spPr>
              <a:xfrm>
                <a:off x="495605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6" name="Rectangle 755"/>
              <p:cNvSpPr/>
              <p:nvPr/>
            </p:nvSpPr>
            <p:spPr>
              <a:xfrm>
                <a:off x="495605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7" name="Rectangle 756"/>
              <p:cNvSpPr/>
              <p:nvPr/>
            </p:nvSpPr>
            <p:spPr>
              <a:xfrm>
                <a:off x="495605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8" name="Rectangle 757"/>
              <p:cNvSpPr/>
              <p:nvPr/>
            </p:nvSpPr>
            <p:spPr>
              <a:xfrm>
                <a:off x="495605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9" name="Rectangle 758"/>
              <p:cNvSpPr/>
              <p:nvPr/>
            </p:nvSpPr>
            <p:spPr>
              <a:xfrm>
                <a:off x="518648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0" name="Rectangle 759"/>
              <p:cNvSpPr/>
              <p:nvPr/>
            </p:nvSpPr>
            <p:spPr>
              <a:xfrm>
                <a:off x="518648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1" name="Rectangle 760"/>
              <p:cNvSpPr/>
              <p:nvPr/>
            </p:nvSpPr>
            <p:spPr>
              <a:xfrm>
                <a:off x="518648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2" name="Rectangle 761"/>
              <p:cNvSpPr/>
              <p:nvPr/>
            </p:nvSpPr>
            <p:spPr>
              <a:xfrm>
                <a:off x="518648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3" name="Rectangle 762"/>
              <p:cNvSpPr/>
              <p:nvPr/>
            </p:nvSpPr>
            <p:spPr>
              <a:xfrm>
                <a:off x="518648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4" name="Rectangle 763"/>
              <p:cNvSpPr/>
              <p:nvPr/>
            </p:nvSpPr>
            <p:spPr>
              <a:xfrm>
                <a:off x="518648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5" name="Rectangle 764"/>
              <p:cNvSpPr/>
              <p:nvPr/>
            </p:nvSpPr>
            <p:spPr>
              <a:xfrm>
                <a:off x="518648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6" name="Rectangle 765"/>
              <p:cNvSpPr/>
              <p:nvPr/>
            </p:nvSpPr>
            <p:spPr>
              <a:xfrm>
                <a:off x="518648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7" name="Rectangle 766"/>
              <p:cNvSpPr/>
              <p:nvPr/>
            </p:nvSpPr>
            <p:spPr>
              <a:xfrm>
                <a:off x="541691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8" name="Rectangle 767"/>
              <p:cNvSpPr/>
              <p:nvPr/>
            </p:nvSpPr>
            <p:spPr>
              <a:xfrm>
                <a:off x="541691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9" name="Rectangle 768"/>
              <p:cNvSpPr/>
              <p:nvPr/>
            </p:nvSpPr>
            <p:spPr>
              <a:xfrm>
                <a:off x="541691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0" name="Rectangle 769"/>
              <p:cNvSpPr/>
              <p:nvPr/>
            </p:nvSpPr>
            <p:spPr>
              <a:xfrm>
                <a:off x="541691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1" name="Rectangle 770"/>
              <p:cNvSpPr/>
              <p:nvPr/>
            </p:nvSpPr>
            <p:spPr>
              <a:xfrm>
                <a:off x="541691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2" name="Rectangle 771"/>
              <p:cNvSpPr/>
              <p:nvPr/>
            </p:nvSpPr>
            <p:spPr>
              <a:xfrm>
                <a:off x="541691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3" name="Rectangle 772"/>
              <p:cNvSpPr/>
              <p:nvPr/>
            </p:nvSpPr>
            <p:spPr>
              <a:xfrm>
                <a:off x="541691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4" name="Rectangle 773"/>
              <p:cNvSpPr/>
              <p:nvPr/>
            </p:nvSpPr>
            <p:spPr>
              <a:xfrm>
                <a:off x="541691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5" name="Rectangle 774"/>
              <p:cNvSpPr/>
              <p:nvPr/>
            </p:nvSpPr>
            <p:spPr>
              <a:xfrm>
                <a:off x="564734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6" name="Rectangle 775"/>
              <p:cNvSpPr/>
              <p:nvPr/>
            </p:nvSpPr>
            <p:spPr>
              <a:xfrm>
                <a:off x="564734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7" name="Rectangle 776"/>
              <p:cNvSpPr/>
              <p:nvPr/>
            </p:nvSpPr>
            <p:spPr>
              <a:xfrm>
                <a:off x="564734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8" name="Rectangle 777"/>
              <p:cNvSpPr/>
              <p:nvPr/>
            </p:nvSpPr>
            <p:spPr>
              <a:xfrm>
                <a:off x="564734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9" name="Rectangle 778"/>
              <p:cNvSpPr/>
              <p:nvPr/>
            </p:nvSpPr>
            <p:spPr>
              <a:xfrm>
                <a:off x="564734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0" name="Rectangle 779"/>
              <p:cNvSpPr/>
              <p:nvPr/>
            </p:nvSpPr>
            <p:spPr>
              <a:xfrm>
                <a:off x="564734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1" name="Rectangle 780"/>
              <p:cNvSpPr/>
              <p:nvPr/>
            </p:nvSpPr>
            <p:spPr>
              <a:xfrm>
                <a:off x="564734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2" name="Rectangle 781"/>
              <p:cNvSpPr/>
              <p:nvPr/>
            </p:nvSpPr>
            <p:spPr>
              <a:xfrm>
                <a:off x="564734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4" name="Group 596"/>
            <p:cNvGrpSpPr/>
            <p:nvPr/>
          </p:nvGrpSpPr>
          <p:grpSpPr>
            <a:xfrm>
              <a:off x="846715" y="3505810"/>
              <a:ext cx="654715" cy="577905"/>
              <a:chOff x="4034330" y="1086295"/>
              <a:chExt cx="1843440" cy="1843440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655" name="Rectangle 654"/>
              <p:cNvSpPr/>
              <p:nvPr/>
            </p:nvSpPr>
            <p:spPr>
              <a:xfrm>
                <a:off x="403433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Rectangle 655"/>
              <p:cNvSpPr/>
              <p:nvPr/>
            </p:nvSpPr>
            <p:spPr>
              <a:xfrm>
                <a:off x="403433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7" name="Rectangle 656"/>
              <p:cNvSpPr/>
              <p:nvPr/>
            </p:nvSpPr>
            <p:spPr>
              <a:xfrm>
                <a:off x="403433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8" name="Rectangle 657"/>
              <p:cNvSpPr/>
              <p:nvPr/>
            </p:nvSpPr>
            <p:spPr>
              <a:xfrm>
                <a:off x="403433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9" name="Rectangle 658"/>
              <p:cNvSpPr/>
              <p:nvPr/>
            </p:nvSpPr>
            <p:spPr>
              <a:xfrm>
                <a:off x="403433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0" name="Rectangle 659"/>
              <p:cNvSpPr/>
              <p:nvPr/>
            </p:nvSpPr>
            <p:spPr>
              <a:xfrm>
                <a:off x="403433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1" name="Rectangle 660"/>
              <p:cNvSpPr/>
              <p:nvPr/>
            </p:nvSpPr>
            <p:spPr>
              <a:xfrm>
                <a:off x="403433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2" name="Rectangle 661"/>
              <p:cNvSpPr/>
              <p:nvPr/>
            </p:nvSpPr>
            <p:spPr>
              <a:xfrm>
                <a:off x="403433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3" name="Rectangle 662"/>
              <p:cNvSpPr/>
              <p:nvPr/>
            </p:nvSpPr>
            <p:spPr>
              <a:xfrm>
                <a:off x="426476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4" name="Rectangle 663"/>
              <p:cNvSpPr/>
              <p:nvPr/>
            </p:nvSpPr>
            <p:spPr>
              <a:xfrm>
                <a:off x="426476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5" name="Rectangle 664"/>
              <p:cNvSpPr/>
              <p:nvPr/>
            </p:nvSpPr>
            <p:spPr>
              <a:xfrm>
                <a:off x="426476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6" name="Rectangle 665"/>
              <p:cNvSpPr/>
              <p:nvPr/>
            </p:nvSpPr>
            <p:spPr>
              <a:xfrm>
                <a:off x="426476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7" name="Rectangle 666"/>
              <p:cNvSpPr/>
              <p:nvPr/>
            </p:nvSpPr>
            <p:spPr>
              <a:xfrm>
                <a:off x="426476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8" name="Rectangle 667"/>
              <p:cNvSpPr/>
              <p:nvPr/>
            </p:nvSpPr>
            <p:spPr>
              <a:xfrm>
                <a:off x="426476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9" name="Rectangle 668"/>
              <p:cNvSpPr/>
              <p:nvPr/>
            </p:nvSpPr>
            <p:spPr>
              <a:xfrm>
                <a:off x="426476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0" name="Rectangle 669"/>
              <p:cNvSpPr/>
              <p:nvPr/>
            </p:nvSpPr>
            <p:spPr>
              <a:xfrm>
                <a:off x="426476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1" name="Rectangle 670"/>
              <p:cNvSpPr/>
              <p:nvPr/>
            </p:nvSpPr>
            <p:spPr>
              <a:xfrm>
                <a:off x="449519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2" name="Rectangle 671"/>
              <p:cNvSpPr/>
              <p:nvPr/>
            </p:nvSpPr>
            <p:spPr>
              <a:xfrm>
                <a:off x="449519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3" name="Rectangle 672"/>
              <p:cNvSpPr/>
              <p:nvPr/>
            </p:nvSpPr>
            <p:spPr>
              <a:xfrm>
                <a:off x="449519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4" name="Rectangle 673"/>
              <p:cNvSpPr/>
              <p:nvPr/>
            </p:nvSpPr>
            <p:spPr>
              <a:xfrm>
                <a:off x="449519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5" name="Rectangle 674"/>
              <p:cNvSpPr/>
              <p:nvPr/>
            </p:nvSpPr>
            <p:spPr>
              <a:xfrm>
                <a:off x="449519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6" name="Rectangle 675"/>
              <p:cNvSpPr/>
              <p:nvPr/>
            </p:nvSpPr>
            <p:spPr>
              <a:xfrm>
                <a:off x="449519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7" name="Rectangle 676"/>
              <p:cNvSpPr/>
              <p:nvPr/>
            </p:nvSpPr>
            <p:spPr>
              <a:xfrm>
                <a:off x="449519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8" name="Rectangle 677"/>
              <p:cNvSpPr/>
              <p:nvPr/>
            </p:nvSpPr>
            <p:spPr>
              <a:xfrm>
                <a:off x="449519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9" name="Rectangle 678"/>
              <p:cNvSpPr/>
              <p:nvPr/>
            </p:nvSpPr>
            <p:spPr>
              <a:xfrm>
                <a:off x="472562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0" name="Rectangle 679"/>
              <p:cNvSpPr/>
              <p:nvPr/>
            </p:nvSpPr>
            <p:spPr>
              <a:xfrm>
                <a:off x="472562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1" name="Rectangle 680"/>
              <p:cNvSpPr/>
              <p:nvPr/>
            </p:nvSpPr>
            <p:spPr>
              <a:xfrm>
                <a:off x="472562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2" name="Rectangle 624"/>
              <p:cNvSpPr/>
              <p:nvPr/>
            </p:nvSpPr>
            <p:spPr>
              <a:xfrm>
                <a:off x="472562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Rectangle 625"/>
              <p:cNvSpPr/>
              <p:nvPr/>
            </p:nvSpPr>
            <p:spPr>
              <a:xfrm>
                <a:off x="472562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4" name="Rectangle 626"/>
              <p:cNvSpPr/>
              <p:nvPr/>
            </p:nvSpPr>
            <p:spPr>
              <a:xfrm>
                <a:off x="472562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5" name="Rectangle 684"/>
              <p:cNvSpPr/>
              <p:nvPr/>
            </p:nvSpPr>
            <p:spPr>
              <a:xfrm>
                <a:off x="472562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6" name="Rectangle 685"/>
              <p:cNvSpPr/>
              <p:nvPr/>
            </p:nvSpPr>
            <p:spPr>
              <a:xfrm>
                <a:off x="472562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7" name="Rectangle 686"/>
              <p:cNvSpPr/>
              <p:nvPr/>
            </p:nvSpPr>
            <p:spPr>
              <a:xfrm>
                <a:off x="495605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8" name="Rectangle 687"/>
              <p:cNvSpPr/>
              <p:nvPr/>
            </p:nvSpPr>
            <p:spPr>
              <a:xfrm>
                <a:off x="495605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9" name="Rectangle 688"/>
              <p:cNvSpPr/>
              <p:nvPr/>
            </p:nvSpPr>
            <p:spPr>
              <a:xfrm>
                <a:off x="495605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0" name="Rectangle 689"/>
              <p:cNvSpPr/>
              <p:nvPr/>
            </p:nvSpPr>
            <p:spPr>
              <a:xfrm>
                <a:off x="495605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1" name="Rectangle 690"/>
              <p:cNvSpPr/>
              <p:nvPr/>
            </p:nvSpPr>
            <p:spPr>
              <a:xfrm>
                <a:off x="495605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2" name="Rectangle 691"/>
              <p:cNvSpPr/>
              <p:nvPr/>
            </p:nvSpPr>
            <p:spPr>
              <a:xfrm>
                <a:off x="495605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3" name="Rectangle 692"/>
              <p:cNvSpPr/>
              <p:nvPr/>
            </p:nvSpPr>
            <p:spPr>
              <a:xfrm>
                <a:off x="495605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4" name="Rectangle 693"/>
              <p:cNvSpPr/>
              <p:nvPr/>
            </p:nvSpPr>
            <p:spPr>
              <a:xfrm>
                <a:off x="495605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5" name="Rectangle 694"/>
              <p:cNvSpPr/>
              <p:nvPr/>
            </p:nvSpPr>
            <p:spPr>
              <a:xfrm>
                <a:off x="518648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6" name="Rectangle 695"/>
              <p:cNvSpPr/>
              <p:nvPr/>
            </p:nvSpPr>
            <p:spPr>
              <a:xfrm>
                <a:off x="518648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7" name="Rectangle 696"/>
              <p:cNvSpPr/>
              <p:nvPr/>
            </p:nvSpPr>
            <p:spPr>
              <a:xfrm>
                <a:off x="518648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8" name="Rectangle 697"/>
              <p:cNvSpPr/>
              <p:nvPr/>
            </p:nvSpPr>
            <p:spPr>
              <a:xfrm>
                <a:off x="518648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9" name="Rectangle 698"/>
              <p:cNvSpPr/>
              <p:nvPr/>
            </p:nvSpPr>
            <p:spPr>
              <a:xfrm>
                <a:off x="518648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0" name="Rectangle 699"/>
              <p:cNvSpPr/>
              <p:nvPr/>
            </p:nvSpPr>
            <p:spPr>
              <a:xfrm>
                <a:off x="518648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1" name="Rectangle 700"/>
              <p:cNvSpPr/>
              <p:nvPr/>
            </p:nvSpPr>
            <p:spPr>
              <a:xfrm>
                <a:off x="518648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2" name="Rectangle 701"/>
              <p:cNvSpPr/>
              <p:nvPr/>
            </p:nvSpPr>
            <p:spPr>
              <a:xfrm>
                <a:off x="518648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3" name="Rectangle 702"/>
              <p:cNvSpPr/>
              <p:nvPr/>
            </p:nvSpPr>
            <p:spPr>
              <a:xfrm>
                <a:off x="541691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4" name="Rectangle 703"/>
              <p:cNvSpPr/>
              <p:nvPr/>
            </p:nvSpPr>
            <p:spPr>
              <a:xfrm>
                <a:off x="541691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5" name="Rectangle 704"/>
              <p:cNvSpPr/>
              <p:nvPr/>
            </p:nvSpPr>
            <p:spPr>
              <a:xfrm>
                <a:off x="541691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6" name="Rectangle 705"/>
              <p:cNvSpPr/>
              <p:nvPr/>
            </p:nvSpPr>
            <p:spPr>
              <a:xfrm>
                <a:off x="541691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7" name="Rectangle 706"/>
              <p:cNvSpPr/>
              <p:nvPr/>
            </p:nvSpPr>
            <p:spPr>
              <a:xfrm>
                <a:off x="541691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8" name="Rectangle 707"/>
              <p:cNvSpPr/>
              <p:nvPr/>
            </p:nvSpPr>
            <p:spPr>
              <a:xfrm>
                <a:off x="541691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9" name="Rectangle 708"/>
              <p:cNvSpPr/>
              <p:nvPr/>
            </p:nvSpPr>
            <p:spPr>
              <a:xfrm>
                <a:off x="541691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0" name="Rectangle 709"/>
              <p:cNvSpPr/>
              <p:nvPr/>
            </p:nvSpPr>
            <p:spPr>
              <a:xfrm>
                <a:off x="541691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1" name="Rectangle 710"/>
              <p:cNvSpPr/>
              <p:nvPr/>
            </p:nvSpPr>
            <p:spPr>
              <a:xfrm>
                <a:off x="5647340" y="108629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2" name="Rectangle 711"/>
              <p:cNvSpPr/>
              <p:nvPr/>
            </p:nvSpPr>
            <p:spPr>
              <a:xfrm>
                <a:off x="5647340" y="131672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3" name="Rectangle 712"/>
              <p:cNvSpPr/>
              <p:nvPr/>
            </p:nvSpPr>
            <p:spPr>
              <a:xfrm>
                <a:off x="5647340" y="154715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4" name="Rectangle 713"/>
              <p:cNvSpPr/>
              <p:nvPr/>
            </p:nvSpPr>
            <p:spPr>
              <a:xfrm>
                <a:off x="5647340" y="177758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5" name="Rectangle 714"/>
              <p:cNvSpPr/>
              <p:nvPr/>
            </p:nvSpPr>
            <p:spPr>
              <a:xfrm>
                <a:off x="5647340" y="200801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6" name="Rectangle 715"/>
              <p:cNvSpPr/>
              <p:nvPr/>
            </p:nvSpPr>
            <p:spPr>
              <a:xfrm>
                <a:off x="5647340" y="223844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7" name="Rectangle 716"/>
              <p:cNvSpPr/>
              <p:nvPr/>
            </p:nvSpPr>
            <p:spPr>
              <a:xfrm>
                <a:off x="5647340" y="246887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8" name="Rectangle 717"/>
              <p:cNvSpPr/>
              <p:nvPr/>
            </p:nvSpPr>
            <p:spPr>
              <a:xfrm>
                <a:off x="5647340" y="2699305"/>
                <a:ext cx="230430" cy="230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47" name="Group 4"/>
          <p:cNvGrpSpPr/>
          <p:nvPr/>
        </p:nvGrpSpPr>
        <p:grpSpPr>
          <a:xfrm>
            <a:off x="7605995" y="4965200"/>
            <a:ext cx="654715" cy="577905"/>
            <a:chOff x="4034330" y="1086295"/>
            <a:chExt cx="1843440" cy="184344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848" name="Rectangle 847"/>
            <p:cNvSpPr/>
            <p:nvPr/>
          </p:nvSpPr>
          <p:spPr>
            <a:xfrm>
              <a:off x="403433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9" name="Rectangle 848"/>
            <p:cNvSpPr/>
            <p:nvPr/>
          </p:nvSpPr>
          <p:spPr>
            <a:xfrm>
              <a:off x="403433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0" name="Rectangle 849"/>
            <p:cNvSpPr/>
            <p:nvPr/>
          </p:nvSpPr>
          <p:spPr>
            <a:xfrm>
              <a:off x="403433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1" name="Rectangle 850"/>
            <p:cNvSpPr/>
            <p:nvPr/>
          </p:nvSpPr>
          <p:spPr>
            <a:xfrm>
              <a:off x="403433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2" name="Rectangle 851"/>
            <p:cNvSpPr/>
            <p:nvPr/>
          </p:nvSpPr>
          <p:spPr>
            <a:xfrm>
              <a:off x="403433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3" name="Rectangle 852"/>
            <p:cNvSpPr/>
            <p:nvPr/>
          </p:nvSpPr>
          <p:spPr>
            <a:xfrm>
              <a:off x="403433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4" name="Rectangle 853"/>
            <p:cNvSpPr/>
            <p:nvPr/>
          </p:nvSpPr>
          <p:spPr>
            <a:xfrm>
              <a:off x="403433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5" name="Rectangle 854"/>
            <p:cNvSpPr/>
            <p:nvPr/>
          </p:nvSpPr>
          <p:spPr>
            <a:xfrm>
              <a:off x="403433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6" name="Rectangle 855"/>
            <p:cNvSpPr/>
            <p:nvPr/>
          </p:nvSpPr>
          <p:spPr>
            <a:xfrm>
              <a:off x="426476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7" name="Rectangle 856"/>
            <p:cNvSpPr/>
            <p:nvPr/>
          </p:nvSpPr>
          <p:spPr>
            <a:xfrm>
              <a:off x="426476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8" name="Rectangle 857"/>
            <p:cNvSpPr/>
            <p:nvPr/>
          </p:nvSpPr>
          <p:spPr>
            <a:xfrm>
              <a:off x="426476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9" name="Rectangle 858"/>
            <p:cNvSpPr/>
            <p:nvPr/>
          </p:nvSpPr>
          <p:spPr>
            <a:xfrm>
              <a:off x="426476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0" name="Rectangle 859"/>
            <p:cNvSpPr/>
            <p:nvPr/>
          </p:nvSpPr>
          <p:spPr>
            <a:xfrm>
              <a:off x="426476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1" name="Rectangle 860"/>
            <p:cNvSpPr/>
            <p:nvPr/>
          </p:nvSpPr>
          <p:spPr>
            <a:xfrm>
              <a:off x="426476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2" name="Rectangle 861"/>
            <p:cNvSpPr/>
            <p:nvPr/>
          </p:nvSpPr>
          <p:spPr>
            <a:xfrm>
              <a:off x="426476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3" name="Rectangle 862"/>
            <p:cNvSpPr/>
            <p:nvPr/>
          </p:nvSpPr>
          <p:spPr>
            <a:xfrm>
              <a:off x="426476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4" name="Rectangle 863"/>
            <p:cNvSpPr/>
            <p:nvPr/>
          </p:nvSpPr>
          <p:spPr>
            <a:xfrm>
              <a:off x="449519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5" name="Rectangle 864"/>
            <p:cNvSpPr/>
            <p:nvPr/>
          </p:nvSpPr>
          <p:spPr>
            <a:xfrm>
              <a:off x="449519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6" name="Rectangle 865"/>
            <p:cNvSpPr/>
            <p:nvPr/>
          </p:nvSpPr>
          <p:spPr>
            <a:xfrm>
              <a:off x="449519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7" name="Rectangle 866"/>
            <p:cNvSpPr/>
            <p:nvPr/>
          </p:nvSpPr>
          <p:spPr>
            <a:xfrm>
              <a:off x="449519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8" name="Rectangle 867"/>
            <p:cNvSpPr/>
            <p:nvPr/>
          </p:nvSpPr>
          <p:spPr>
            <a:xfrm>
              <a:off x="449519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9" name="Rectangle 868"/>
            <p:cNvSpPr/>
            <p:nvPr/>
          </p:nvSpPr>
          <p:spPr>
            <a:xfrm>
              <a:off x="449519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0" name="Rectangle 869"/>
            <p:cNvSpPr/>
            <p:nvPr/>
          </p:nvSpPr>
          <p:spPr>
            <a:xfrm>
              <a:off x="449519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1" name="Rectangle 870"/>
            <p:cNvSpPr/>
            <p:nvPr/>
          </p:nvSpPr>
          <p:spPr>
            <a:xfrm>
              <a:off x="449519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2" name="Rectangle 871"/>
            <p:cNvSpPr/>
            <p:nvPr/>
          </p:nvSpPr>
          <p:spPr>
            <a:xfrm>
              <a:off x="472562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3" name="Rectangle 872"/>
            <p:cNvSpPr/>
            <p:nvPr/>
          </p:nvSpPr>
          <p:spPr>
            <a:xfrm>
              <a:off x="472562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4" name="Rectangle 873"/>
            <p:cNvSpPr/>
            <p:nvPr/>
          </p:nvSpPr>
          <p:spPr>
            <a:xfrm>
              <a:off x="472562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5" name="Rectangle 874"/>
            <p:cNvSpPr/>
            <p:nvPr/>
          </p:nvSpPr>
          <p:spPr>
            <a:xfrm>
              <a:off x="472562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6" name="Rectangle 875"/>
            <p:cNvSpPr/>
            <p:nvPr/>
          </p:nvSpPr>
          <p:spPr>
            <a:xfrm>
              <a:off x="472562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7" name="Rectangle 876"/>
            <p:cNvSpPr/>
            <p:nvPr/>
          </p:nvSpPr>
          <p:spPr>
            <a:xfrm>
              <a:off x="472562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8" name="Rectangle 877"/>
            <p:cNvSpPr/>
            <p:nvPr/>
          </p:nvSpPr>
          <p:spPr>
            <a:xfrm>
              <a:off x="472562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9" name="Rectangle 878"/>
            <p:cNvSpPr/>
            <p:nvPr/>
          </p:nvSpPr>
          <p:spPr>
            <a:xfrm>
              <a:off x="472562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0" name="Rectangle 879"/>
            <p:cNvSpPr/>
            <p:nvPr/>
          </p:nvSpPr>
          <p:spPr>
            <a:xfrm>
              <a:off x="495605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1" name="Rectangle 880"/>
            <p:cNvSpPr/>
            <p:nvPr/>
          </p:nvSpPr>
          <p:spPr>
            <a:xfrm>
              <a:off x="495605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2" name="Rectangle 881"/>
            <p:cNvSpPr/>
            <p:nvPr/>
          </p:nvSpPr>
          <p:spPr>
            <a:xfrm>
              <a:off x="495605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3" name="Rectangle 882"/>
            <p:cNvSpPr/>
            <p:nvPr/>
          </p:nvSpPr>
          <p:spPr>
            <a:xfrm>
              <a:off x="495605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4" name="Rectangle 883"/>
            <p:cNvSpPr/>
            <p:nvPr/>
          </p:nvSpPr>
          <p:spPr>
            <a:xfrm>
              <a:off x="495605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5" name="Rectangle 884"/>
            <p:cNvSpPr/>
            <p:nvPr/>
          </p:nvSpPr>
          <p:spPr>
            <a:xfrm>
              <a:off x="495605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6" name="Rectangle 959"/>
            <p:cNvSpPr/>
            <p:nvPr/>
          </p:nvSpPr>
          <p:spPr>
            <a:xfrm>
              <a:off x="495605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7" name="Rectangle 960"/>
            <p:cNvSpPr/>
            <p:nvPr/>
          </p:nvSpPr>
          <p:spPr>
            <a:xfrm>
              <a:off x="495605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8" name="Rectangle 961"/>
            <p:cNvSpPr/>
            <p:nvPr/>
          </p:nvSpPr>
          <p:spPr>
            <a:xfrm>
              <a:off x="518648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9" name="Rectangle 962"/>
            <p:cNvSpPr/>
            <p:nvPr/>
          </p:nvSpPr>
          <p:spPr>
            <a:xfrm>
              <a:off x="518648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0" name="Rectangle 963"/>
            <p:cNvSpPr/>
            <p:nvPr/>
          </p:nvSpPr>
          <p:spPr>
            <a:xfrm>
              <a:off x="518648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1" name="Rectangle 964"/>
            <p:cNvSpPr/>
            <p:nvPr/>
          </p:nvSpPr>
          <p:spPr>
            <a:xfrm>
              <a:off x="518648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2" name="Rectangle 965"/>
            <p:cNvSpPr/>
            <p:nvPr/>
          </p:nvSpPr>
          <p:spPr>
            <a:xfrm>
              <a:off x="518648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3" name="Rectangle 966"/>
            <p:cNvSpPr/>
            <p:nvPr/>
          </p:nvSpPr>
          <p:spPr>
            <a:xfrm>
              <a:off x="518648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4" name="Rectangle 967"/>
            <p:cNvSpPr/>
            <p:nvPr/>
          </p:nvSpPr>
          <p:spPr>
            <a:xfrm>
              <a:off x="518648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5" name="Rectangle 968"/>
            <p:cNvSpPr/>
            <p:nvPr/>
          </p:nvSpPr>
          <p:spPr>
            <a:xfrm>
              <a:off x="518648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6" name="Rectangle 969"/>
            <p:cNvSpPr/>
            <p:nvPr/>
          </p:nvSpPr>
          <p:spPr>
            <a:xfrm>
              <a:off x="541691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7" name="Rectangle 970"/>
            <p:cNvSpPr/>
            <p:nvPr/>
          </p:nvSpPr>
          <p:spPr>
            <a:xfrm>
              <a:off x="541691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8" name="Rectangle 971"/>
            <p:cNvSpPr/>
            <p:nvPr/>
          </p:nvSpPr>
          <p:spPr>
            <a:xfrm>
              <a:off x="541691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9" name="Rectangle 972"/>
            <p:cNvSpPr/>
            <p:nvPr/>
          </p:nvSpPr>
          <p:spPr>
            <a:xfrm>
              <a:off x="541691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0" name="Rectangle 973"/>
            <p:cNvSpPr/>
            <p:nvPr/>
          </p:nvSpPr>
          <p:spPr>
            <a:xfrm>
              <a:off x="541691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1" name="Rectangle 974"/>
            <p:cNvSpPr/>
            <p:nvPr/>
          </p:nvSpPr>
          <p:spPr>
            <a:xfrm>
              <a:off x="541691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2" name="Rectangle 975"/>
            <p:cNvSpPr/>
            <p:nvPr/>
          </p:nvSpPr>
          <p:spPr>
            <a:xfrm>
              <a:off x="541691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3" name="Rectangle 976"/>
            <p:cNvSpPr/>
            <p:nvPr/>
          </p:nvSpPr>
          <p:spPr>
            <a:xfrm>
              <a:off x="541691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4" name="Rectangle 977"/>
            <p:cNvSpPr/>
            <p:nvPr/>
          </p:nvSpPr>
          <p:spPr>
            <a:xfrm>
              <a:off x="564734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5" name="Rectangle 978"/>
            <p:cNvSpPr/>
            <p:nvPr/>
          </p:nvSpPr>
          <p:spPr>
            <a:xfrm>
              <a:off x="564734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6" name="Rectangle 979"/>
            <p:cNvSpPr/>
            <p:nvPr/>
          </p:nvSpPr>
          <p:spPr>
            <a:xfrm>
              <a:off x="564734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7" name="Rectangle 980"/>
            <p:cNvSpPr/>
            <p:nvPr/>
          </p:nvSpPr>
          <p:spPr>
            <a:xfrm>
              <a:off x="564734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8" name="Rectangle 981"/>
            <p:cNvSpPr/>
            <p:nvPr/>
          </p:nvSpPr>
          <p:spPr>
            <a:xfrm>
              <a:off x="564734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9" name="Rectangle 982"/>
            <p:cNvSpPr/>
            <p:nvPr/>
          </p:nvSpPr>
          <p:spPr>
            <a:xfrm>
              <a:off x="564734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0" name="Rectangle 983"/>
            <p:cNvSpPr/>
            <p:nvPr/>
          </p:nvSpPr>
          <p:spPr>
            <a:xfrm>
              <a:off x="564734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1" name="Rectangle 984"/>
            <p:cNvSpPr/>
            <p:nvPr/>
          </p:nvSpPr>
          <p:spPr>
            <a:xfrm>
              <a:off x="564734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2" name="Group 4"/>
          <p:cNvGrpSpPr/>
          <p:nvPr/>
        </p:nvGrpSpPr>
        <p:grpSpPr>
          <a:xfrm>
            <a:off x="7605995" y="4350720"/>
            <a:ext cx="654715" cy="577905"/>
            <a:chOff x="4034330" y="1086295"/>
            <a:chExt cx="1843440" cy="184344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913" name="Rectangle 912"/>
            <p:cNvSpPr/>
            <p:nvPr/>
          </p:nvSpPr>
          <p:spPr>
            <a:xfrm>
              <a:off x="403433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4" name="Rectangle 913"/>
            <p:cNvSpPr/>
            <p:nvPr/>
          </p:nvSpPr>
          <p:spPr>
            <a:xfrm>
              <a:off x="403433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5" name="Rectangle 914"/>
            <p:cNvSpPr/>
            <p:nvPr/>
          </p:nvSpPr>
          <p:spPr>
            <a:xfrm>
              <a:off x="403433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6" name="Rectangle 915"/>
            <p:cNvSpPr/>
            <p:nvPr/>
          </p:nvSpPr>
          <p:spPr>
            <a:xfrm>
              <a:off x="403433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7" name="Rectangle 916"/>
            <p:cNvSpPr/>
            <p:nvPr/>
          </p:nvSpPr>
          <p:spPr>
            <a:xfrm>
              <a:off x="403433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8" name="Rectangle 917"/>
            <p:cNvSpPr/>
            <p:nvPr/>
          </p:nvSpPr>
          <p:spPr>
            <a:xfrm>
              <a:off x="403433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9" name="Rectangle 918"/>
            <p:cNvSpPr/>
            <p:nvPr/>
          </p:nvSpPr>
          <p:spPr>
            <a:xfrm>
              <a:off x="403433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0" name="Rectangle 919"/>
            <p:cNvSpPr/>
            <p:nvPr/>
          </p:nvSpPr>
          <p:spPr>
            <a:xfrm>
              <a:off x="403433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1" name="Rectangle 920"/>
            <p:cNvSpPr/>
            <p:nvPr/>
          </p:nvSpPr>
          <p:spPr>
            <a:xfrm>
              <a:off x="426476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2" name="Rectangle 921"/>
            <p:cNvSpPr/>
            <p:nvPr/>
          </p:nvSpPr>
          <p:spPr>
            <a:xfrm>
              <a:off x="426476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3" name="Rectangle 922"/>
            <p:cNvSpPr/>
            <p:nvPr/>
          </p:nvSpPr>
          <p:spPr>
            <a:xfrm>
              <a:off x="426476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4" name="Rectangle 923"/>
            <p:cNvSpPr/>
            <p:nvPr/>
          </p:nvSpPr>
          <p:spPr>
            <a:xfrm>
              <a:off x="426476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5" name="Rectangle 924"/>
            <p:cNvSpPr/>
            <p:nvPr/>
          </p:nvSpPr>
          <p:spPr>
            <a:xfrm>
              <a:off x="426476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6" name="Rectangle 925"/>
            <p:cNvSpPr/>
            <p:nvPr/>
          </p:nvSpPr>
          <p:spPr>
            <a:xfrm>
              <a:off x="426476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7" name="Rectangle 926"/>
            <p:cNvSpPr/>
            <p:nvPr/>
          </p:nvSpPr>
          <p:spPr>
            <a:xfrm>
              <a:off x="426476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8" name="Rectangle 927"/>
            <p:cNvSpPr/>
            <p:nvPr/>
          </p:nvSpPr>
          <p:spPr>
            <a:xfrm>
              <a:off x="426476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9" name="Rectangle 928"/>
            <p:cNvSpPr/>
            <p:nvPr/>
          </p:nvSpPr>
          <p:spPr>
            <a:xfrm>
              <a:off x="449519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0" name="Rectangle 929"/>
            <p:cNvSpPr/>
            <p:nvPr/>
          </p:nvSpPr>
          <p:spPr>
            <a:xfrm>
              <a:off x="449519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1" name="Rectangle 930"/>
            <p:cNvSpPr/>
            <p:nvPr/>
          </p:nvSpPr>
          <p:spPr>
            <a:xfrm>
              <a:off x="449519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2" name="Rectangle 931"/>
            <p:cNvSpPr/>
            <p:nvPr/>
          </p:nvSpPr>
          <p:spPr>
            <a:xfrm>
              <a:off x="449519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3" name="Rectangle 932"/>
            <p:cNvSpPr/>
            <p:nvPr/>
          </p:nvSpPr>
          <p:spPr>
            <a:xfrm>
              <a:off x="449519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4" name="Rectangle 933"/>
            <p:cNvSpPr/>
            <p:nvPr/>
          </p:nvSpPr>
          <p:spPr>
            <a:xfrm>
              <a:off x="449519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5" name="Rectangle 934"/>
            <p:cNvSpPr/>
            <p:nvPr/>
          </p:nvSpPr>
          <p:spPr>
            <a:xfrm>
              <a:off x="449519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6" name="Rectangle 935"/>
            <p:cNvSpPr/>
            <p:nvPr/>
          </p:nvSpPr>
          <p:spPr>
            <a:xfrm>
              <a:off x="449519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7" name="Rectangle 936"/>
            <p:cNvSpPr/>
            <p:nvPr/>
          </p:nvSpPr>
          <p:spPr>
            <a:xfrm>
              <a:off x="472562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8" name="Rectangle 937"/>
            <p:cNvSpPr/>
            <p:nvPr/>
          </p:nvSpPr>
          <p:spPr>
            <a:xfrm>
              <a:off x="472562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9" name="Rectangle 938"/>
            <p:cNvSpPr/>
            <p:nvPr/>
          </p:nvSpPr>
          <p:spPr>
            <a:xfrm>
              <a:off x="472562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0" name="Rectangle 939"/>
            <p:cNvSpPr/>
            <p:nvPr/>
          </p:nvSpPr>
          <p:spPr>
            <a:xfrm>
              <a:off x="472562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1" name="Rectangle 940"/>
            <p:cNvSpPr/>
            <p:nvPr/>
          </p:nvSpPr>
          <p:spPr>
            <a:xfrm>
              <a:off x="472562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2" name="Rectangle 941"/>
            <p:cNvSpPr/>
            <p:nvPr/>
          </p:nvSpPr>
          <p:spPr>
            <a:xfrm>
              <a:off x="472562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3" name="Rectangle 942"/>
            <p:cNvSpPr/>
            <p:nvPr/>
          </p:nvSpPr>
          <p:spPr>
            <a:xfrm>
              <a:off x="472562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4" name="Rectangle 943"/>
            <p:cNvSpPr/>
            <p:nvPr/>
          </p:nvSpPr>
          <p:spPr>
            <a:xfrm>
              <a:off x="472562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5" name="Rectangle 944"/>
            <p:cNvSpPr/>
            <p:nvPr/>
          </p:nvSpPr>
          <p:spPr>
            <a:xfrm>
              <a:off x="495605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6" name="Rectangle 945"/>
            <p:cNvSpPr/>
            <p:nvPr/>
          </p:nvSpPr>
          <p:spPr>
            <a:xfrm>
              <a:off x="495605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7" name="Rectangle 946"/>
            <p:cNvSpPr/>
            <p:nvPr/>
          </p:nvSpPr>
          <p:spPr>
            <a:xfrm>
              <a:off x="495605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8" name="Rectangle 947"/>
            <p:cNvSpPr/>
            <p:nvPr/>
          </p:nvSpPr>
          <p:spPr>
            <a:xfrm>
              <a:off x="495605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9" name="Rectangle 948"/>
            <p:cNvSpPr/>
            <p:nvPr/>
          </p:nvSpPr>
          <p:spPr>
            <a:xfrm>
              <a:off x="495605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0" name="Rectangle 949"/>
            <p:cNvSpPr/>
            <p:nvPr/>
          </p:nvSpPr>
          <p:spPr>
            <a:xfrm>
              <a:off x="495605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1" name="Rectangle 950"/>
            <p:cNvSpPr/>
            <p:nvPr/>
          </p:nvSpPr>
          <p:spPr>
            <a:xfrm>
              <a:off x="495605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2" name="Rectangle 951"/>
            <p:cNvSpPr/>
            <p:nvPr/>
          </p:nvSpPr>
          <p:spPr>
            <a:xfrm>
              <a:off x="495605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3" name="Rectangle 952"/>
            <p:cNvSpPr/>
            <p:nvPr/>
          </p:nvSpPr>
          <p:spPr>
            <a:xfrm>
              <a:off x="518648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4" name="Rectangle 953"/>
            <p:cNvSpPr/>
            <p:nvPr/>
          </p:nvSpPr>
          <p:spPr>
            <a:xfrm>
              <a:off x="518648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5" name="Rectangle 954"/>
            <p:cNvSpPr/>
            <p:nvPr/>
          </p:nvSpPr>
          <p:spPr>
            <a:xfrm>
              <a:off x="518648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6" name="Rectangle 955"/>
            <p:cNvSpPr/>
            <p:nvPr/>
          </p:nvSpPr>
          <p:spPr>
            <a:xfrm>
              <a:off x="518648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7" name="Rectangle 956"/>
            <p:cNvSpPr/>
            <p:nvPr/>
          </p:nvSpPr>
          <p:spPr>
            <a:xfrm>
              <a:off x="518648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8" name="Rectangle 957"/>
            <p:cNvSpPr/>
            <p:nvPr/>
          </p:nvSpPr>
          <p:spPr>
            <a:xfrm>
              <a:off x="518648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9" name="Rectangle 958"/>
            <p:cNvSpPr/>
            <p:nvPr/>
          </p:nvSpPr>
          <p:spPr>
            <a:xfrm>
              <a:off x="518648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0" name="Rectangle 959"/>
            <p:cNvSpPr/>
            <p:nvPr/>
          </p:nvSpPr>
          <p:spPr>
            <a:xfrm>
              <a:off x="518648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1" name="Rectangle 960"/>
            <p:cNvSpPr/>
            <p:nvPr/>
          </p:nvSpPr>
          <p:spPr>
            <a:xfrm>
              <a:off x="541691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2" name="Rectangle 961"/>
            <p:cNvSpPr/>
            <p:nvPr/>
          </p:nvSpPr>
          <p:spPr>
            <a:xfrm>
              <a:off x="541691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3" name="Rectangle 962"/>
            <p:cNvSpPr/>
            <p:nvPr/>
          </p:nvSpPr>
          <p:spPr>
            <a:xfrm>
              <a:off x="541691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4" name="Rectangle 963"/>
            <p:cNvSpPr/>
            <p:nvPr/>
          </p:nvSpPr>
          <p:spPr>
            <a:xfrm>
              <a:off x="541691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5" name="Rectangle 964"/>
            <p:cNvSpPr/>
            <p:nvPr/>
          </p:nvSpPr>
          <p:spPr>
            <a:xfrm>
              <a:off x="541691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6" name="Rectangle 965"/>
            <p:cNvSpPr/>
            <p:nvPr/>
          </p:nvSpPr>
          <p:spPr>
            <a:xfrm>
              <a:off x="541691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7" name="Rectangle 966"/>
            <p:cNvSpPr/>
            <p:nvPr/>
          </p:nvSpPr>
          <p:spPr>
            <a:xfrm>
              <a:off x="541691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8" name="Rectangle 967"/>
            <p:cNvSpPr/>
            <p:nvPr/>
          </p:nvSpPr>
          <p:spPr>
            <a:xfrm>
              <a:off x="541691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9" name="Rectangle 968"/>
            <p:cNvSpPr/>
            <p:nvPr/>
          </p:nvSpPr>
          <p:spPr>
            <a:xfrm>
              <a:off x="564734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0" name="Rectangle 969"/>
            <p:cNvSpPr/>
            <p:nvPr/>
          </p:nvSpPr>
          <p:spPr>
            <a:xfrm>
              <a:off x="564734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1" name="Rectangle 970"/>
            <p:cNvSpPr/>
            <p:nvPr/>
          </p:nvSpPr>
          <p:spPr>
            <a:xfrm>
              <a:off x="564734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2" name="Rectangle 971"/>
            <p:cNvSpPr/>
            <p:nvPr/>
          </p:nvSpPr>
          <p:spPr>
            <a:xfrm>
              <a:off x="564734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3" name="Rectangle 972"/>
            <p:cNvSpPr/>
            <p:nvPr/>
          </p:nvSpPr>
          <p:spPr>
            <a:xfrm>
              <a:off x="564734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4" name="Rectangle 973"/>
            <p:cNvSpPr/>
            <p:nvPr/>
          </p:nvSpPr>
          <p:spPr>
            <a:xfrm>
              <a:off x="564734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5" name="Rectangle 974"/>
            <p:cNvSpPr/>
            <p:nvPr/>
          </p:nvSpPr>
          <p:spPr>
            <a:xfrm>
              <a:off x="564734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6" name="Rectangle 975"/>
            <p:cNvSpPr/>
            <p:nvPr/>
          </p:nvSpPr>
          <p:spPr>
            <a:xfrm>
              <a:off x="564734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7" name="Group 792"/>
          <p:cNvGrpSpPr/>
          <p:nvPr/>
        </p:nvGrpSpPr>
        <p:grpSpPr>
          <a:xfrm>
            <a:off x="7605995" y="3736240"/>
            <a:ext cx="654715" cy="577905"/>
            <a:chOff x="4034330" y="1086295"/>
            <a:chExt cx="1843440" cy="184344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978" name="Rectangle 793"/>
            <p:cNvSpPr/>
            <p:nvPr/>
          </p:nvSpPr>
          <p:spPr>
            <a:xfrm>
              <a:off x="403433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9" name="Rectangle 794"/>
            <p:cNvSpPr/>
            <p:nvPr/>
          </p:nvSpPr>
          <p:spPr>
            <a:xfrm>
              <a:off x="403433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0" name="Rectangle 795"/>
            <p:cNvSpPr/>
            <p:nvPr/>
          </p:nvSpPr>
          <p:spPr>
            <a:xfrm>
              <a:off x="403433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1" name="Rectangle 796"/>
            <p:cNvSpPr/>
            <p:nvPr/>
          </p:nvSpPr>
          <p:spPr>
            <a:xfrm>
              <a:off x="403433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2" name="Rectangle 797"/>
            <p:cNvSpPr/>
            <p:nvPr/>
          </p:nvSpPr>
          <p:spPr>
            <a:xfrm>
              <a:off x="403433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3" name="Rectangle 798"/>
            <p:cNvSpPr/>
            <p:nvPr/>
          </p:nvSpPr>
          <p:spPr>
            <a:xfrm>
              <a:off x="403433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4" name="Rectangle 983"/>
            <p:cNvSpPr/>
            <p:nvPr/>
          </p:nvSpPr>
          <p:spPr>
            <a:xfrm>
              <a:off x="403433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5" name="Rectangle 984"/>
            <p:cNvSpPr/>
            <p:nvPr/>
          </p:nvSpPr>
          <p:spPr>
            <a:xfrm>
              <a:off x="403433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6" name="Rectangle 985"/>
            <p:cNvSpPr/>
            <p:nvPr/>
          </p:nvSpPr>
          <p:spPr>
            <a:xfrm>
              <a:off x="426476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7" name="Rectangle 986"/>
            <p:cNvSpPr/>
            <p:nvPr/>
          </p:nvSpPr>
          <p:spPr>
            <a:xfrm>
              <a:off x="426476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8" name="Rectangle 987"/>
            <p:cNvSpPr/>
            <p:nvPr/>
          </p:nvSpPr>
          <p:spPr>
            <a:xfrm>
              <a:off x="426476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9" name="Rectangle 988"/>
            <p:cNvSpPr/>
            <p:nvPr/>
          </p:nvSpPr>
          <p:spPr>
            <a:xfrm>
              <a:off x="426476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0" name="Rectangle 989"/>
            <p:cNvSpPr/>
            <p:nvPr/>
          </p:nvSpPr>
          <p:spPr>
            <a:xfrm>
              <a:off x="426476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1" name="Rectangle 990"/>
            <p:cNvSpPr/>
            <p:nvPr/>
          </p:nvSpPr>
          <p:spPr>
            <a:xfrm>
              <a:off x="426476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2" name="Rectangle 991"/>
            <p:cNvSpPr/>
            <p:nvPr/>
          </p:nvSpPr>
          <p:spPr>
            <a:xfrm>
              <a:off x="426476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3" name="Rectangle 992"/>
            <p:cNvSpPr/>
            <p:nvPr/>
          </p:nvSpPr>
          <p:spPr>
            <a:xfrm>
              <a:off x="426476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4" name="Rectangle 993"/>
            <p:cNvSpPr/>
            <p:nvPr/>
          </p:nvSpPr>
          <p:spPr>
            <a:xfrm>
              <a:off x="449519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5" name="Rectangle 994"/>
            <p:cNvSpPr/>
            <p:nvPr/>
          </p:nvSpPr>
          <p:spPr>
            <a:xfrm>
              <a:off x="449519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6" name="Rectangle 995"/>
            <p:cNvSpPr/>
            <p:nvPr/>
          </p:nvSpPr>
          <p:spPr>
            <a:xfrm>
              <a:off x="449519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7" name="Rectangle 996"/>
            <p:cNvSpPr/>
            <p:nvPr/>
          </p:nvSpPr>
          <p:spPr>
            <a:xfrm>
              <a:off x="449519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8" name="Rectangle 997"/>
            <p:cNvSpPr/>
            <p:nvPr/>
          </p:nvSpPr>
          <p:spPr>
            <a:xfrm>
              <a:off x="449519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9" name="Rectangle 998"/>
            <p:cNvSpPr/>
            <p:nvPr/>
          </p:nvSpPr>
          <p:spPr>
            <a:xfrm>
              <a:off x="449519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0" name="Rectangle 999"/>
            <p:cNvSpPr/>
            <p:nvPr/>
          </p:nvSpPr>
          <p:spPr>
            <a:xfrm>
              <a:off x="449519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1" name="Rectangle 1000"/>
            <p:cNvSpPr/>
            <p:nvPr/>
          </p:nvSpPr>
          <p:spPr>
            <a:xfrm>
              <a:off x="449519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2" name="Rectangle 1001"/>
            <p:cNvSpPr/>
            <p:nvPr/>
          </p:nvSpPr>
          <p:spPr>
            <a:xfrm>
              <a:off x="472562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3" name="Rectangle 1002"/>
            <p:cNvSpPr/>
            <p:nvPr/>
          </p:nvSpPr>
          <p:spPr>
            <a:xfrm>
              <a:off x="472562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4" name="Rectangle 1003"/>
            <p:cNvSpPr/>
            <p:nvPr/>
          </p:nvSpPr>
          <p:spPr>
            <a:xfrm>
              <a:off x="472562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5" name="Rectangle 1004"/>
            <p:cNvSpPr/>
            <p:nvPr/>
          </p:nvSpPr>
          <p:spPr>
            <a:xfrm>
              <a:off x="472562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6" name="Rectangle 1005"/>
            <p:cNvSpPr/>
            <p:nvPr/>
          </p:nvSpPr>
          <p:spPr>
            <a:xfrm>
              <a:off x="472562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7" name="Rectangle 1006"/>
            <p:cNvSpPr/>
            <p:nvPr/>
          </p:nvSpPr>
          <p:spPr>
            <a:xfrm>
              <a:off x="472562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8" name="Rectangle 1007"/>
            <p:cNvSpPr/>
            <p:nvPr/>
          </p:nvSpPr>
          <p:spPr>
            <a:xfrm>
              <a:off x="472562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9" name="Rectangle 1008"/>
            <p:cNvSpPr/>
            <p:nvPr/>
          </p:nvSpPr>
          <p:spPr>
            <a:xfrm>
              <a:off x="472562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0" name="Rectangle 1009"/>
            <p:cNvSpPr/>
            <p:nvPr/>
          </p:nvSpPr>
          <p:spPr>
            <a:xfrm>
              <a:off x="495605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1" name="Rectangle 1010"/>
            <p:cNvSpPr/>
            <p:nvPr/>
          </p:nvSpPr>
          <p:spPr>
            <a:xfrm>
              <a:off x="495605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2" name="Rectangle 1011"/>
            <p:cNvSpPr/>
            <p:nvPr/>
          </p:nvSpPr>
          <p:spPr>
            <a:xfrm>
              <a:off x="495605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3" name="Rectangle 1012"/>
            <p:cNvSpPr/>
            <p:nvPr/>
          </p:nvSpPr>
          <p:spPr>
            <a:xfrm>
              <a:off x="495605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4" name="Rectangle 1013"/>
            <p:cNvSpPr/>
            <p:nvPr/>
          </p:nvSpPr>
          <p:spPr>
            <a:xfrm>
              <a:off x="495605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5" name="Rectangle 1014"/>
            <p:cNvSpPr/>
            <p:nvPr/>
          </p:nvSpPr>
          <p:spPr>
            <a:xfrm>
              <a:off x="495605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6" name="Rectangle 1015"/>
            <p:cNvSpPr/>
            <p:nvPr/>
          </p:nvSpPr>
          <p:spPr>
            <a:xfrm>
              <a:off x="495605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7" name="Rectangle 1016"/>
            <p:cNvSpPr/>
            <p:nvPr/>
          </p:nvSpPr>
          <p:spPr>
            <a:xfrm>
              <a:off x="495605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8" name="Rectangle 1017"/>
            <p:cNvSpPr/>
            <p:nvPr/>
          </p:nvSpPr>
          <p:spPr>
            <a:xfrm>
              <a:off x="518648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9" name="Rectangle 1018"/>
            <p:cNvSpPr/>
            <p:nvPr/>
          </p:nvSpPr>
          <p:spPr>
            <a:xfrm>
              <a:off x="518648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0" name="Rectangle 1019"/>
            <p:cNvSpPr/>
            <p:nvPr/>
          </p:nvSpPr>
          <p:spPr>
            <a:xfrm>
              <a:off x="518648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1" name="Rectangle 1020"/>
            <p:cNvSpPr/>
            <p:nvPr/>
          </p:nvSpPr>
          <p:spPr>
            <a:xfrm>
              <a:off x="518648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2" name="Rectangle 1021"/>
            <p:cNvSpPr/>
            <p:nvPr/>
          </p:nvSpPr>
          <p:spPr>
            <a:xfrm>
              <a:off x="518648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3" name="Rectangle 1022"/>
            <p:cNvSpPr/>
            <p:nvPr/>
          </p:nvSpPr>
          <p:spPr>
            <a:xfrm>
              <a:off x="518648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4" name="Rectangle 1023"/>
            <p:cNvSpPr/>
            <p:nvPr/>
          </p:nvSpPr>
          <p:spPr>
            <a:xfrm>
              <a:off x="518648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6" name="Rectangle 1025"/>
            <p:cNvSpPr/>
            <p:nvPr/>
          </p:nvSpPr>
          <p:spPr>
            <a:xfrm>
              <a:off x="518648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7" name="Rectangle 1026"/>
            <p:cNvSpPr/>
            <p:nvPr/>
          </p:nvSpPr>
          <p:spPr>
            <a:xfrm>
              <a:off x="541691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8" name="Rectangle 1027"/>
            <p:cNvSpPr/>
            <p:nvPr/>
          </p:nvSpPr>
          <p:spPr>
            <a:xfrm>
              <a:off x="541691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9" name="Rectangle 1028"/>
            <p:cNvSpPr/>
            <p:nvPr/>
          </p:nvSpPr>
          <p:spPr>
            <a:xfrm>
              <a:off x="541691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0" name="Rectangle 1029"/>
            <p:cNvSpPr/>
            <p:nvPr/>
          </p:nvSpPr>
          <p:spPr>
            <a:xfrm>
              <a:off x="541691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1" name="Rectangle 1030"/>
            <p:cNvSpPr/>
            <p:nvPr/>
          </p:nvSpPr>
          <p:spPr>
            <a:xfrm>
              <a:off x="541691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2" name="Rectangle 1031"/>
            <p:cNvSpPr/>
            <p:nvPr/>
          </p:nvSpPr>
          <p:spPr>
            <a:xfrm>
              <a:off x="541691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3" name="Rectangle 1032"/>
            <p:cNvSpPr/>
            <p:nvPr/>
          </p:nvSpPr>
          <p:spPr>
            <a:xfrm>
              <a:off x="541691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4" name="Rectangle 1033"/>
            <p:cNvSpPr/>
            <p:nvPr/>
          </p:nvSpPr>
          <p:spPr>
            <a:xfrm>
              <a:off x="541691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5" name="Rectangle 1034"/>
            <p:cNvSpPr/>
            <p:nvPr/>
          </p:nvSpPr>
          <p:spPr>
            <a:xfrm>
              <a:off x="564734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6" name="Rectangle 1035"/>
            <p:cNvSpPr/>
            <p:nvPr/>
          </p:nvSpPr>
          <p:spPr>
            <a:xfrm>
              <a:off x="564734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7" name="Rectangle 1036"/>
            <p:cNvSpPr/>
            <p:nvPr/>
          </p:nvSpPr>
          <p:spPr>
            <a:xfrm>
              <a:off x="564734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8" name="Rectangle 1037"/>
            <p:cNvSpPr/>
            <p:nvPr/>
          </p:nvSpPr>
          <p:spPr>
            <a:xfrm>
              <a:off x="564734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9" name="Rectangle 1038"/>
            <p:cNvSpPr/>
            <p:nvPr/>
          </p:nvSpPr>
          <p:spPr>
            <a:xfrm>
              <a:off x="564734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0" name="Rectangle 1039"/>
            <p:cNvSpPr/>
            <p:nvPr/>
          </p:nvSpPr>
          <p:spPr>
            <a:xfrm>
              <a:off x="564734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1" name="Rectangle 1040"/>
            <p:cNvSpPr/>
            <p:nvPr/>
          </p:nvSpPr>
          <p:spPr>
            <a:xfrm>
              <a:off x="564734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2" name="Rectangle 1041"/>
            <p:cNvSpPr/>
            <p:nvPr/>
          </p:nvSpPr>
          <p:spPr>
            <a:xfrm>
              <a:off x="564734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3" name="Cube 987"/>
          <p:cNvSpPr/>
          <p:nvPr/>
        </p:nvSpPr>
        <p:spPr>
          <a:xfrm>
            <a:off x="3765495" y="3544215"/>
            <a:ext cx="345644" cy="844910"/>
          </a:xfrm>
          <a:prstGeom prst="cube">
            <a:avLst>
              <a:gd name="adj" fmla="val 7330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Cube 988"/>
          <p:cNvSpPr/>
          <p:nvPr/>
        </p:nvSpPr>
        <p:spPr>
          <a:xfrm>
            <a:off x="3803900" y="4312315"/>
            <a:ext cx="345644" cy="844910"/>
          </a:xfrm>
          <a:prstGeom prst="cube">
            <a:avLst>
              <a:gd name="adj" fmla="val 7330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5" name="Cube 989"/>
          <p:cNvSpPr/>
          <p:nvPr/>
        </p:nvSpPr>
        <p:spPr>
          <a:xfrm>
            <a:off x="4264760" y="3505810"/>
            <a:ext cx="345644" cy="844910"/>
          </a:xfrm>
          <a:prstGeom prst="cube">
            <a:avLst>
              <a:gd name="adj" fmla="val 7330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6" name="Cube 990"/>
          <p:cNvSpPr/>
          <p:nvPr/>
        </p:nvSpPr>
        <p:spPr>
          <a:xfrm>
            <a:off x="4610406" y="2776115"/>
            <a:ext cx="230430" cy="499265"/>
          </a:xfrm>
          <a:prstGeom prst="cube">
            <a:avLst>
              <a:gd name="adj" fmla="val 73309"/>
            </a:avLst>
          </a:prstGeom>
          <a:solidFill>
            <a:srgbClr val="FFFF00">
              <a:alpha val="6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7" name="Cube 1046"/>
          <p:cNvSpPr/>
          <p:nvPr/>
        </p:nvSpPr>
        <p:spPr>
          <a:xfrm>
            <a:off x="4648810" y="3313785"/>
            <a:ext cx="230430" cy="499265"/>
          </a:xfrm>
          <a:prstGeom prst="cube">
            <a:avLst>
              <a:gd name="adj" fmla="val 73309"/>
            </a:avLst>
          </a:prstGeom>
          <a:solidFill>
            <a:srgbClr val="FFFF00">
              <a:alpha val="6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" name="Cube 1047"/>
          <p:cNvSpPr/>
          <p:nvPr/>
        </p:nvSpPr>
        <p:spPr>
          <a:xfrm>
            <a:off x="4687215" y="3851455"/>
            <a:ext cx="230430" cy="499265"/>
          </a:xfrm>
          <a:prstGeom prst="cube">
            <a:avLst>
              <a:gd name="adj" fmla="val 73309"/>
            </a:avLst>
          </a:prstGeom>
          <a:solidFill>
            <a:srgbClr val="FFFF00">
              <a:alpha val="6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9" name="Cube 1048"/>
          <p:cNvSpPr/>
          <p:nvPr/>
        </p:nvSpPr>
        <p:spPr>
          <a:xfrm>
            <a:off x="5071265" y="2737710"/>
            <a:ext cx="384050" cy="806505"/>
          </a:xfrm>
          <a:prstGeom prst="cube">
            <a:avLst>
              <a:gd name="adj" fmla="val 73309"/>
            </a:avLst>
          </a:prstGeom>
          <a:solidFill>
            <a:srgbClr val="00B050">
              <a:alpha val="6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0" name="TextBox 1049"/>
          <p:cNvSpPr txBox="1"/>
          <p:nvPr/>
        </p:nvSpPr>
        <p:spPr>
          <a:xfrm>
            <a:off x="4956050" y="1969610"/>
            <a:ext cx="1036935" cy="400110"/>
          </a:xfrm>
          <a:prstGeom prst="rect">
            <a:avLst/>
          </a:prstGeom>
          <a:noFill/>
          <a:scene3d>
            <a:camera prst="orthographicFront">
              <a:rot lat="19508632" lon="2083300" rev="1450062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FEE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051" name="Cube 1050"/>
          <p:cNvSpPr/>
          <p:nvPr/>
        </p:nvSpPr>
        <p:spPr>
          <a:xfrm>
            <a:off x="4187950" y="3813050"/>
            <a:ext cx="1267365" cy="1305770"/>
          </a:xfrm>
          <a:prstGeom prst="cube">
            <a:avLst>
              <a:gd name="adj" fmla="val 90441"/>
            </a:avLst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2" name="Freeform 1051"/>
          <p:cNvSpPr/>
          <p:nvPr/>
        </p:nvSpPr>
        <p:spPr>
          <a:xfrm>
            <a:off x="769905" y="5656490"/>
            <a:ext cx="7630160" cy="152400"/>
          </a:xfrm>
          <a:custGeom>
            <a:avLst/>
            <a:gdLst>
              <a:gd name="connsiteX0" fmla="*/ 0 w 7630160"/>
              <a:gd name="connsiteY0" fmla="*/ 0 h 152400"/>
              <a:gd name="connsiteX1" fmla="*/ 3667760 w 7630160"/>
              <a:gd name="connsiteY1" fmla="*/ 152400 h 152400"/>
              <a:gd name="connsiteX2" fmla="*/ 7630160 w 7630160"/>
              <a:gd name="connsiteY2" fmla="*/ 0 h 152400"/>
              <a:gd name="connsiteX3" fmla="*/ 7630160 w 7630160"/>
              <a:gd name="connsiteY3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0160" h="152400">
                <a:moveTo>
                  <a:pt x="0" y="0"/>
                </a:moveTo>
                <a:cubicBezTo>
                  <a:pt x="1198033" y="76200"/>
                  <a:pt x="2396067" y="152400"/>
                  <a:pt x="3667760" y="152400"/>
                </a:cubicBezTo>
                <a:cubicBezTo>
                  <a:pt x="4939453" y="152400"/>
                  <a:pt x="7630160" y="0"/>
                  <a:pt x="7630160" y="0"/>
                </a:cubicBezTo>
                <a:lnTo>
                  <a:pt x="7630160" y="0"/>
                </a:lnTo>
              </a:path>
            </a:pathLst>
          </a:cu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3" name="Rectangle 1052"/>
          <p:cNvSpPr/>
          <p:nvPr/>
        </p:nvSpPr>
        <p:spPr>
          <a:xfrm>
            <a:off x="1000335" y="5694895"/>
            <a:ext cx="614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M1</a:t>
            </a:r>
            <a:endParaRPr lang="en-US" dirty="0"/>
          </a:p>
        </p:txBody>
      </p:sp>
      <p:sp>
        <p:nvSpPr>
          <p:cNvPr id="1054" name="Rectangle 1053"/>
          <p:cNvSpPr/>
          <p:nvPr/>
        </p:nvSpPr>
        <p:spPr>
          <a:xfrm>
            <a:off x="1653220" y="5733300"/>
            <a:ext cx="614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M2</a:t>
            </a:r>
            <a:endParaRPr lang="en-US" dirty="0"/>
          </a:p>
        </p:txBody>
      </p:sp>
      <p:sp>
        <p:nvSpPr>
          <p:cNvPr id="1055" name="Rectangle 1054"/>
          <p:cNvSpPr/>
          <p:nvPr/>
        </p:nvSpPr>
        <p:spPr>
          <a:xfrm>
            <a:off x="2344510" y="5771705"/>
            <a:ext cx="614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M3</a:t>
            </a:r>
            <a:endParaRPr lang="en-US" dirty="0"/>
          </a:p>
        </p:txBody>
      </p:sp>
      <p:sp>
        <p:nvSpPr>
          <p:cNvPr id="1056" name="Rectangle 1055"/>
          <p:cNvSpPr/>
          <p:nvPr/>
        </p:nvSpPr>
        <p:spPr>
          <a:xfrm>
            <a:off x="7644399" y="5694895"/>
            <a:ext cx="8833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M28</a:t>
            </a:r>
            <a:endParaRPr lang="en-US" dirty="0"/>
          </a:p>
        </p:txBody>
      </p:sp>
      <p:sp>
        <p:nvSpPr>
          <p:cNvPr id="1057" name="TextBox 1056"/>
          <p:cNvSpPr txBox="1"/>
          <p:nvPr/>
        </p:nvSpPr>
        <p:spPr>
          <a:xfrm>
            <a:off x="7145135" y="2891330"/>
            <a:ext cx="153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Backplane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sp>
        <p:nvSpPr>
          <p:cNvPr id="1058" name="Cube 1057"/>
          <p:cNvSpPr/>
          <p:nvPr/>
        </p:nvSpPr>
        <p:spPr>
          <a:xfrm>
            <a:off x="6338630" y="2968140"/>
            <a:ext cx="844910" cy="345645"/>
          </a:xfrm>
          <a:prstGeom prst="cube">
            <a:avLst>
              <a:gd name="adj" fmla="val 82356"/>
            </a:avLst>
          </a:prstGeom>
          <a:solidFill>
            <a:schemeClr val="tx1">
              <a:lumMod val="85000"/>
              <a:lumOff val="15000"/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9" name="Cube 1058"/>
          <p:cNvSpPr/>
          <p:nvPr/>
        </p:nvSpPr>
        <p:spPr>
          <a:xfrm>
            <a:off x="5608935" y="2968140"/>
            <a:ext cx="844910" cy="345645"/>
          </a:xfrm>
          <a:prstGeom prst="cube">
            <a:avLst>
              <a:gd name="adj" fmla="val 82356"/>
            </a:avLst>
          </a:prstGeom>
          <a:solidFill>
            <a:schemeClr val="tx1">
              <a:lumMod val="85000"/>
              <a:lumOff val="15000"/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0" name="4-Point Star 3"/>
          <p:cNvSpPr/>
          <p:nvPr/>
        </p:nvSpPr>
        <p:spPr>
          <a:xfrm>
            <a:off x="1883650" y="3864953"/>
            <a:ext cx="345644" cy="293742"/>
          </a:xfrm>
          <a:prstGeom prst="star4">
            <a:avLst/>
          </a:prstGeom>
          <a:solidFill>
            <a:srgbClr val="FF0000"/>
          </a:solidFill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1" name="4-Point Star 1060"/>
          <p:cNvSpPr/>
          <p:nvPr/>
        </p:nvSpPr>
        <p:spPr>
          <a:xfrm>
            <a:off x="2614949" y="3912575"/>
            <a:ext cx="345644" cy="293742"/>
          </a:xfrm>
          <a:prstGeom prst="star4">
            <a:avLst/>
          </a:prstGeom>
          <a:solidFill>
            <a:srgbClr val="FF0000"/>
          </a:solidFill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2" name="TextBox 1061"/>
          <p:cNvSpPr txBox="1"/>
          <p:nvPr/>
        </p:nvSpPr>
        <p:spPr>
          <a:xfrm>
            <a:off x="3589595" y="3535246"/>
            <a:ext cx="1036935" cy="307777"/>
          </a:xfrm>
          <a:prstGeom prst="rect">
            <a:avLst/>
          </a:prstGeom>
          <a:noFill/>
          <a:scene3d>
            <a:camera prst="orthographicFront">
              <a:rot lat="19508632" lon="2083300" rev="1450062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AGET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063" name="TextBox 1062"/>
          <p:cNvSpPr txBox="1"/>
          <p:nvPr/>
        </p:nvSpPr>
        <p:spPr>
          <a:xfrm>
            <a:off x="3619937" y="4330757"/>
            <a:ext cx="1036935" cy="307777"/>
          </a:xfrm>
          <a:prstGeom prst="rect">
            <a:avLst/>
          </a:prstGeom>
          <a:noFill/>
          <a:scene3d>
            <a:camera prst="orthographicFront">
              <a:rot lat="19508632" lon="2083300" rev="1450062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AGET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064" name="TextBox 1063"/>
          <p:cNvSpPr txBox="1"/>
          <p:nvPr/>
        </p:nvSpPr>
        <p:spPr>
          <a:xfrm>
            <a:off x="4067842" y="3528558"/>
            <a:ext cx="1036935" cy="307777"/>
          </a:xfrm>
          <a:prstGeom prst="rect">
            <a:avLst/>
          </a:prstGeom>
          <a:noFill/>
          <a:scene3d>
            <a:camera prst="orthographicFront">
              <a:rot lat="19508632" lon="2083300" rev="1450062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AGET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065" name="TextBox 1064"/>
          <p:cNvSpPr txBox="1"/>
          <p:nvPr/>
        </p:nvSpPr>
        <p:spPr>
          <a:xfrm>
            <a:off x="4379975" y="2720944"/>
            <a:ext cx="1036935" cy="307777"/>
          </a:xfrm>
          <a:prstGeom prst="rect">
            <a:avLst/>
          </a:prstGeom>
          <a:noFill/>
          <a:scene3d>
            <a:camera prst="orthographicFront">
              <a:rot lat="19508632" lon="2083300" rev="1450062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ADC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066" name="TextBox 1065"/>
          <p:cNvSpPr txBox="1"/>
          <p:nvPr/>
        </p:nvSpPr>
        <p:spPr>
          <a:xfrm>
            <a:off x="4408717" y="3268853"/>
            <a:ext cx="1036935" cy="307777"/>
          </a:xfrm>
          <a:prstGeom prst="rect">
            <a:avLst/>
          </a:prstGeom>
          <a:noFill/>
          <a:scene3d>
            <a:camera prst="orthographicFront">
              <a:rot lat="19508632" lon="2083300" rev="1450062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ADC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067" name="TextBox 1066"/>
          <p:cNvSpPr txBox="1"/>
          <p:nvPr/>
        </p:nvSpPr>
        <p:spPr>
          <a:xfrm>
            <a:off x="4453891" y="3814255"/>
            <a:ext cx="1036935" cy="307777"/>
          </a:xfrm>
          <a:prstGeom prst="rect">
            <a:avLst/>
          </a:prstGeom>
          <a:noFill/>
          <a:scene3d>
            <a:camera prst="orthographicFront">
              <a:rot lat="19508632" lon="2083300" rev="1450062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ADC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068" name="TextBox 1067"/>
          <p:cNvSpPr txBox="1"/>
          <p:nvPr/>
        </p:nvSpPr>
        <p:spPr>
          <a:xfrm>
            <a:off x="4879240" y="2885758"/>
            <a:ext cx="1036935" cy="338554"/>
          </a:xfrm>
          <a:prstGeom prst="rect">
            <a:avLst/>
          </a:prstGeom>
          <a:noFill/>
          <a:scene3d>
            <a:camera prst="orthographicFront">
              <a:rot lat="19508632" lon="2083300" rev="1450062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FPGA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069" name="Flowchart: Connector 986"/>
          <p:cNvSpPr/>
          <p:nvPr/>
        </p:nvSpPr>
        <p:spPr>
          <a:xfrm>
            <a:off x="5745178" y="4243320"/>
            <a:ext cx="76810" cy="45719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0" name="Flowchart: Connector 1069"/>
          <p:cNvSpPr/>
          <p:nvPr/>
        </p:nvSpPr>
        <p:spPr>
          <a:xfrm>
            <a:off x="5967014" y="4251050"/>
            <a:ext cx="76810" cy="45719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1" name="Flowchart: Connector 1070"/>
          <p:cNvSpPr/>
          <p:nvPr/>
        </p:nvSpPr>
        <p:spPr>
          <a:xfrm>
            <a:off x="6188850" y="4243320"/>
            <a:ext cx="76810" cy="45719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2" name="Picture 3" descr="C:\Data\Projects\SPB2\Components\SiPM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855" y="1508750"/>
            <a:ext cx="1492576" cy="1456192"/>
          </a:xfrm>
          <a:prstGeom prst="rect">
            <a:avLst/>
          </a:prstGeom>
          <a:noFill/>
        </p:spPr>
      </p:pic>
      <p:sp>
        <p:nvSpPr>
          <p:cNvPr id="1073" name="Rectangle 1072"/>
          <p:cNvSpPr/>
          <p:nvPr/>
        </p:nvSpPr>
        <p:spPr>
          <a:xfrm>
            <a:off x="347450" y="2891330"/>
            <a:ext cx="1536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SiPM</a:t>
            </a:r>
            <a:r>
              <a:rPr lang="en-US" dirty="0" smtClean="0"/>
              <a:t> sensor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79577" y="6316523"/>
            <a:ext cx="2133600" cy="365125"/>
          </a:xfrm>
        </p:spPr>
        <p:txBody>
          <a:bodyPr/>
          <a:lstStyle/>
          <a:p>
            <a:fld id="{1A79638B-551F-4AF6-8B2B-FFB4AB89CCD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46715" y="126170"/>
            <a:ext cx="7848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Bi-focal Mirror Concept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045" y="395005"/>
            <a:ext cx="3981450" cy="3535607"/>
          </a:xfrm>
          <a:prstGeom prst="rect">
            <a:avLst/>
          </a:prstGeom>
          <a:noFill/>
        </p:spPr>
      </p:pic>
      <p:pic>
        <p:nvPicPr>
          <p:cNvPr id="8" name="Picture 2" descr="C:\Data\Projects\SPB2\Capture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0983" y="1036428"/>
            <a:ext cx="1981200" cy="20026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Picture 3" descr="C:\Data\Projects\SPB2\Capture_2f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7195" y="1047890"/>
            <a:ext cx="2012586" cy="20344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533595" y="3083355"/>
            <a:ext cx="175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Std. mirror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19595" y="3105290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Bi-focal mirror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3830" y="3851455"/>
            <a:ext cx="88331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  </a:t>
            </a:r>
            <a:r>
              <a:rPr lang="en-US" sz="2000" b="1" dirty="0"/>
              <a:t>TRIGGERING LOGIC:</a:t>
            </a:r>
          </a:p>
          <a:p>
            <a:r>
              <a:rPr lang="en-US" sz="1600" dirty="0"/>
              <a:t>  -  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Trigger signals from 64 channels of 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SiPM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 sensor (8x8) 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build 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common multiplicity trigger which is continuously sampled (at 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25MHz) 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and digitized on 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AsAd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 board and delivered to 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COBO then to MUTANT module;</a:t>
            </a:r>
            <a:endParaRPr lang="en-US" sz="1600" i="1" dirty="0">
              <a:latin typeface="Arial" pitchFamily="34" charset="0"/>
              <a:cs typeface="Arial" pitchFamily="34" charset="0"/>
            </a:endParaRPr>
          </a:p>
          <a:p>
            <a:r>
              <a:rPr lang="en-US" sz="1600" i="1" dirty="0">
                <a:latin typeface="Arial" pitchFamily="34" charset="0"/>
                <a:cs typeface="Arial" pitchFamily="34" charset="0"/>
              </a:rPr>
              <a:t>  -  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MUTANT 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module performs coincidence function between pairs of neighboring 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SiPM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 sensors issuing Trigger L1, which initiates readout of hit registers 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into COBO;</a:t>
            </a:r>
            <a:endParaRPr lang="en-US" sz="1600" i="1" dirty="0">
              <a:latin typeface="Arial" pitchFamily="34" charset="0"/>
              <a:cs typeface="Arial" pitchFamily="34" charset="0"/>
            </a:endParaRPr>
          </a:p>
          <a:p>
            <a:r>
              <a:rPr lang="en-US" sz="1600" i="1" dirty="0">
                <a:latin typeface="Arial" pitchFamily="34" charset="0"/>
                <a:cs typeface="Arial" pitchFamily="34" charset="0"/>
              </a:rPr>
              <a:t>  -  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MUTANT 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preforms analysis of 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pixel_hit_addresses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: is address of 3x3 box with central 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hit_pixel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 of one sensor corresponds to similar address of hit-pixel box of the other sensor / from “bi-focal”-triggered pair /. The result: Trigger L2, which initiates readout of specified ASICs according to readout vector ( can be just 2 hit ASICs; the whole focal plane or specific sector ).</a:t>
            </a:r>
          </a:p>
          <a:p>
            <a:r>
              <a:rPr lang="en-US" sz="1600" i="1" dirty="0">
                <a:latin typeface="Arial" pitchFamily="34" charset="0"/>
                <a:cs typeface="Arial" pitchFamily="34" charset="0"/>
              </a:rPr>
              <a:t>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2843775" y="3429000"/>
            <a:ext cx="4454980" cy="3110805"/>
          </a:xfrm>
          <a:prstGeom prst="rect">
            <a:avLst/>
          </a:prstGeom>
          <a:solidFill>
            <a:srgbClr val="00AC4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2766965" y="3313785"/>
            <a:ext cx="4454980" cy="3110805"/>
          </a:xfrm>
          <a:prstGeom prst="rect">
            <a:avLst/>
          </a:prstGeom>
          <a:solidFill>
            <a:srgbClr val="00AC4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2690156" y="3236975"/>
            <a:ext cx="4454980" cy="3110805"/>
          </a:xfrm>
          <a:prstGeom prst="rect">
            <a:avLst/>
          </a:prstGeom>
          <a:solidFill>
            <a:srgbClr val="00AC4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0" name="Rectangle 1269"/>
          <p:cNvSpPr/>
          <p:nvPr/>
        </p:nvSpPr>
        <p:spPr>
          <a:xfrm rot="723121">
            <a:off x="7494923" y="2028645"/>
            <a:ext cx="576075" cy="10050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9" name="Rectangle 1268"/>
          <p:cNvSpPr/>
          <p:nvPr/>
        </p:nvSpPr>
        <p:spPr>
          <a:xfrm rot="494464">
            <a:off x="6689434" y="1897997"/>
            <a:ext cx="535809" cy="11058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8" name="Rectangle 1267"/>
          <p:cNvSpPr/>
          <p:nvPr/>
        </p:nvSpPr>
        <p:spPr>
          <a:xfrm rot="330818">
            <a:off x="5804456" y="1805028"/>
            <a:ext cx="576075" cy="10050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7" name="Rectangle 1266"/>
          <p:cNvSpPr/>
          <p:nvPr/>
        </p:nvSpPr>
        <p:spPr>
          <a:xfrm rot="188378">
            <a:off x="4917828" y="1754879"/>
            <a:ext cx="576075" cy="10050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01070" y="164575"/>
            <a:ext cx="7848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½ Focal Plane Layout </a:t>
            </a:r>
            <a:r>
              <a:rPr lang="en-US" sz="2800" i="1" dirty="0" smtClean="0">
                <a:latin typeface="Calibri" pitchFamily="34" charset="0"/>
                <a:cs typeface="Calibri" pitchFamily="34" charset="0"/>
              </a:rPr>
              <a:t>(16 </a:t>
            </a:r>
            <a:r>
              <a:rPr lang="en-US" sz="2800" i="1" dirty="0" err="1" smtClean="0">
                <a:latin typeface="Calibri" pitchFamily="34" charset="0"/>
                <a:cs typeface="Calibri" pitchFamily="34" charset="0"/>
              </a:rPr>
              <a:t>SiPM</a:t>
            </a:r>
            <a:r>
              <a:rPr lang="en-US" sz="2800" i="1" dirty="0" smtClean="0">
                <a:latin typeface="Calibri" pitchFamily="34" charset="0"/>
                <a:cs typeface="Calibri" pitchFamily="34" charset="0"/>
              </a:rPr>
              <a:t> sensors)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2400" b="1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4 x 4mm or 5 x 5mm </a:t>
            </a:r>
            <a:r>
              <a:rPr lang="en-US" sz="2400" b="1" i="1" dirty="0" smtClean="0">
                <a:latin typeface="Calibri" pitchFamily="34" charset="0"/>
                <a:cs typeface="Calibri" pitchFamily="34" charset="0"/>
              </a:rPr>
              <a:t>pixel size.  Connection to </a:t>
            </a:r>
            <a:r>
              <a:rPr lang="en-US" sz="2400" b="1" i="1" dirty="0" err="1" smtClean="0">
                <a:latin typeface="Calibri" pitchFamily="34" charset="0"/>
                <a:cs typeface="Calibri" pitchFamily="34" charset="0"/>
              </a:rPr>
              <a:t>AsAd</a:t>
            </a:r>
            <a:r>
              <a:rPr lang="en-US" sz="2400" b="1" i="1" dirty="0" smtClean="0">
                <a:latin typeface="Calibri" pitchFamily="34" charset="0"/>
                <a:cs typeface="Calibri" pitchFamily="34" charset="0"/>
              </a:rPr>
              <a:t> Boards</a:t>
            </a:r>
            <a:endParaRPr lang="en-US" sz="2000" b="1" i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 descr="C:\Data\Projects\SPB2\Components\ASICS\ATTPC\AsAd\Capture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063929" y="2440746"/>
            <a:ext cx="3471791" cy="4526580"/>
          </a:xfrm>
          <a:prstGeom prst="rect">
            <a:avLst/>
          </a:prstGeom>
          <a:noFill/>
        </p:spPr>
      </p:pic>
      <p:grpSp>
        <p:nvGrpSpPr>
          <p:cNvPr id="2" name="Group 1183"/>
          <p:cNvGrpSpPr/>
          <p:nvPr/>
        </p:nvGrpSpPr>
        <p:grpSpPr>
          <a:xfrm rot="94344">
            <a:off x="4767019" y="1444016"/>
            <a:ext cx="883315" cy="230430"/>
            <a:chOff x="4687215" y="1470345"/>
            <a:chExt cx="883315" cy="230430"/>
          </a:xfrm>
        </p:grpSpPr>
        <p:sp>
          <p:nvSpPr>
            <p:cNvPr id="1180" name="Rectangle 1179"/>
            <p:cNvSpPr/>
            <p:nvPr/>
          </p:nvSpPr>
          <p:spPr>
            <a:xfrm>
              <a:off x="4687215" y="1470345"/>
              <a:ext cx="883315" cy="7681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1" name="Rectangle 1180"/>
            <p:cNvSpPr/>
            <p:nvPr/>
          </p:nvSpPr>
          <p:spPr>
            <a:xfrm>
              <a:off x="4840835" y="1547155"/>
              <a:ext cx="576075" cy="15362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83" name="Straight Connector 1182"/>
            <p:cNvCxnSpPr/>
            <p:nvPr/>
          </p:nvCxnSpPr>
          <p:spPr>
            <a:xfrm>
              <a:off x="4687215" y="1470345"/>
              <a:ext cx="883315" cy="0"/>
            </a:xfrm>
            <a:prstGeom prst="line">
              <a:avLst/>
            </a:prstGeom>
            <a:ln w="412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184"/>
          <p:cNvGrpSpPr/>
          <p:nvPr/>
        </p:nvGrpSpPr>
        <p:grpSpPr>
          <a:xfrm rot="280030">
            <a:off x="5664556" y="1497127"/>
            <a:ext cx="883315" cy="230430"/>
            <a:chOff x="4687215" y="1470345"/>
            <a:chExt cx="883315" cy="230430"/>
          </a:xfrm>
        </p:grpSpPr>
        <p:sp>
          <p:nvSpPr>
            <p:cNvPr id="1186" name="Rectangle 1185"/>
            <p:cNvSpPr/>
            <p:nvPr/>
          </p:nvSpPr>
          <p:spPr>
            <a:xfrm>
              <a:off x="4687215" y="1470345"/>
              <a:ext cx="883315" cy="7681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7" name="Rectangle 1186"/>
            <p:cNvSpPr/>
            <p:nvPr/>
          </p:nvSpPr>
          <p:spPr>
            <a:xfrm>
              <a:off x="4840835" y="1547155"/>
              <a:ext cx="576075" cy="15362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88" name="Straight Connector 1187"/>
            <p:cNvCxnSpPr/>
            <p:nvPr/>
          </p:nvCxnSpPr>
          <p:spPr>
            <a:xfrm>
              <a:off x="4687215" y="1470345"/>
              <a:ext cx="883315" cy="0"/>
            </a:xfrm>
            <a:prstGeom prst="line">
              <a:avLst/>
            </a:prstGeom>
            <a:ln w="412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1192"/>
          <p:cNvGrpSpPr/>
          <p:nvPr/>
        </p:nvGrpSpPr>
        <p:grpSpPr>
          <a:xfrm rot="470818">
            <a:off x="6555719" y="1596052"/>
            <a:ext cx="883315" cy="230430"/>
            <a:chOff x="4687215" y="1470345"/>
            <a:chExt cx="883315" cy="230430"/>
          </a:xfrm>
        </p:grpSpPr>
        <p:sp>
          <p:nvSpPr>
            <p:cNvPr id="1194" name="Rectangle 1193"/>
            <p:cNvSpPr/>
            <p:nvPr/>
          </p:nvSpPr>
          <p:spPr>
            <a:xfrm>
              <a:off x="4687215" y="1470345"/>
              <a:ext cx="883315" cy="7681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5" name="Rectangle 1194"/>
            <p:cNvSpPr/>
            <p:nvPr/>
          </p:nvSpPr>
          <p:spPr>
            <a:xfrm>
              <a:off x="4840835" y="1547155"/>
              <a:ext cx="576075" cy="15362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96" name="Straight Connector 1195"/>
            <p:cNvCxnSpPr/>
            <p:nvPr/>
          </p:nvCxnSpPr>
          <p:spPr>
            <a:xfrm>
              <a:off x="4687215" y="1470345"/>
              <a:ext cx="883315" cy="0"/>
            </a:xfrm>
            <a:prstGeom prst="line">
              <a:avLst/>
            </a:prstGeom>
            <a:ln w="412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1196"/>
          <p:cNvGrpSpPr/>
          <p:nvPr/>
        </p:nvGrpSpPr>
        <p:grpSpPr>
          <a:xfrm rot="713328">
            <a:off x="7428233" y="1750886"/>
            <a:ext cx="883315" cy="230430"/>
            <a:chOff x="4687215" y="1470345"/>
            <a:chExt cx="883315" cy="230430"/>
          </a:xfrm>
        </p:grpSpPr>
        <p:sp>
          <p:nvSpPr>
            <p:cNvPr id="1198" name="Rectangle 1197"/>
            <p:cNvSpPr/>
            <p:nvPr/>
          </p:nvSpPr>
          <p:spPr>
            <a:xfrm>
              <a:off x="4687215" y="1470345"/>
              <a:ext cx="883315" cy="7681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9" name="Rectangle 1198"/>
            <p:cNvSpPr/>
            <p:nvPr/>
          </p:nvSpPr>
          <p:spPr>
            <a:xfrm>
              <a:off x="4840835" y="1547155"/>
              <a:ext cx="576075" cy="15362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00" name="Straight Connector 1199"/>
            <p:cNvCxnSpPr/>
            <p:nvPr/>
          </p:nvCxnSpPr>
          <p:spPr>
            <a:xfrm>
              <a:off x="4687215" y="1470345"/>
              <a:ext cx="883315" cy="0"/>
            </a:xfrm>
            <a:prstGeom prst="line">
              <a:avLst/>
            </a:prstGeom>
            <a:ln w="412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1201"/>
          <p:cNvGrpSpPr/>
          <p:nvPr/>
        </p:nvGrpSpPr>
        <p:grpSpPr>
          <a:xfrm rot="20671021">
            <a:off x="1213959" y="1394565"/>
            <a:ext cx="3548039" cy="644146"/>
            <a:chOff x="4840835" y="1470345"/>
            <a:chExt cx="3548039" cy="644146"/>
          </a:xfrm>
        </p:grpSpPr>
        <p:grpSp>
          <p:nvGrpSpPr>
            <p:cNvPr id="7" name="Group 1183"/>
            <p:cNvGrpSpPr/>
            <p:nvPr/>
          </p:nvGrpSpPr>
          <p:grpSpPr>
            <a:xfrm rot="247257">
              <a:off x="4840835" y="1470345"/>
              <a:ext cx="883315" cy="230430"/>
              <a:chOff x="4687215" y="1470345"/>
              <a:chExt cx="883315" cy="230430"/>
            </a:xfrm>
          </p:grpSpPr>
          <p:sp>
            <p:nvSpPr>
              <p:cNvPr id="1216" name="Rectangle 1215"/>
              <p:cNvSpPr/>
              <p:nvPr/>
            </p:nvSpPr>
            <p:spPr>
              <a:xfrm>
                <a:off x="4687215" y="1470345"/>
                <a:ext cx="883315" cy="7681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7" name="Rectangle 1216"/>
              <p:cNvSpPr/>
              <p:nvPr/>
            </p:nvSpPr>
            <p:spPr>
              <a:xfrm>
                <a:off x="4840835" y="1547155"/>
                <a:ext cx="576075" cy="15362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18" name="Straight Connector 1217"/>
              <p:cNvCxnSpPr/>
              <p:nvPr/>
            </p:nvCxnSpPr>
            <p:spPr>
              <a:xfrm>
                <a:off x="4687215" y="1470345"/>
                <a:ext cx="883315" cy="0"/>
              </a:xfrm>
              <a:prstGeom prst="line">
                <a:avLst/>
              </a:prstGeom>
              <a:ln w="412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1184"/>
            <p:cNvGrpSpPr/>
            <p:nvPr/>
          </p:nvGrpSpPr>
          <p:grpSpPr>
            <a:xfrm rot="432943">
              <a:off x="5735123" y="1563313"/>
              <a:ext cx="883315" cy="230430"/>
              <a:chOff x="4687215" y="1470345"/>
              <a:chExt cx="883315" cy="230430"/>
            </a:xfrm>
          </p:grpSpPr>
          <p:sp>
            <p:nvSpPr>
              <p:cNvPr id="1213" name="Rectangle 1212"/>
              <p:cNvSpPr/>
              <p:nvPr/>
            </p:nvSpPr>
            <p:spPr>
              <a:xfrm>
                <a:off x="4687215" y="1470345"/>
                <a:ext cx="883315" cy="7681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4" name="Rectangle 1213"/>
              <p:cNvSpPr/>
              <p:nvPr/>
            </p:nvSpPr>
            <p:spPr>
              <a:xfrm>
                <a:off x="4840835" y="1547155"/>
                <a:ext cx="576075" cy="15362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15" name="Straight Connector 1214"/>
              <p:cNvCxnSpPr/>
              <p:nvPr/>
            </p:nvCxnSpPr>
            <p:spPr>
              <a:xfrm>
                <a:off x="4687215" y="1470345"/>
                <a:ext cx="883315" cy="0"/>
              </a:xfrm>
              <a:prstGeom prst="line">
                <a:avLst/>
              </a:prstGeom>
              <a:ln w="412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1192"/>
            <p:cNvGrpSpPr/>
            <p:nvPr/>
          </p:nvGrpSpPr>
          <p:grpSpPr>
            <a:xfrm rot="623731">
              <a:off x="6621006" y="1701767"/>
              <a:ext cx="883315" cy="230430"/>
              <a:chOff x="4687215" y="1470345"/>
              <a:chExt cx="883315" cy="230430"/>
            </a:xfrm>
          </p:grpSpPr>
          <p:sp>
            <p:nvSpPr>
              <p:cNvPr id="1210" name="Rectangle 1209"/>
              <p:cNvSpPr/>
              <p:nvPr/>
            </p:nvSpPr>
            <p:spPr>
              <a:xfrm>
                <a:off x="4687215" y="1470345"/>
                <a:ext cx="883315" cy="7681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1" name="Rectangle 1210"/>
              <p:cNvSpPr/>
              <p:nvPr/>
            </p:nvSpPr>
            <p:spPr>
              <a:xfrm>
                <a:off x="4840835" y="1547155"/>
                <a:ext cx="576075" cy="15362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12" name="Straight Connector 1211"/>
              <p:cNvCxnSpPr/>
              <p:nvPr/>
            </p:nvCxnSpPr>
            <p:spPr>
              <a:xfrm>
                <a:off x="4687215" y="1470345"/>
                <a:ext cx="883315" cy="0"/>
              </a:xfrm>
              <a:prstGeom prst="line">
                <a:avLst/>
              </a:prstGeom>
              <a:ln w="412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1196"/>
            <p:cNvGrpSpPr/>
            <p:nvPr/>
          </p:nvGrpSpPr>
          <p:grpSpPr>
            <a:xfrm rot="866241">
              <a:off x="7505559" y="1884061"/>
              <a:ext cx="883315" cy="230430"/>
              <a:chOff x="4687215" y="1470345"/>
              <a:chExt cx="883315" cy="230430"/>
            </a:xfrm>
          </p:grpSpPr>
          <p:sp>
            <p:nvSpPr>
              <p:cNvPr id="1207" name="Rectangle 1206"/>
              <p:cNvSpPr/>
              <p:nvPr/>
            </p:nvSpPr>
            <p:spPr>
              <a:xfrm>
                <a:off x="4687215" y="1470345"/>
                <a:ext cx="883315" cy="7681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8" name="Rectangle 1207"/>
              <p:cNvSpPr/>
              <p:nvPr/>
            </p:nvSpPr>
            <p:spPr>
              <a:xfrm>
                <a:off x="4840835" y="1547155"/>
                <a:ext cx="576075" cy="15362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09" name="Straight Connector 1208"/>
              <p:cNvCxnSpPr/>
              <p:nvPr/>
            </p:nvCxnSpPr>
            <p:spPr>
              <a:xfrm>
                <a:off x="4687215" y="1470345"/>
                <a:ext cx="883315" cy="0"/>
              </a:xfrm>
              <a:prstGeom prst="line">
                <a:avLst/>
              </a:prstGeom>
              <a:ln w="412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233" name="Straight Connector 1232"/>
          <p:cNvCxnSpPr/>
          <p:nvPr/>
        </p:nvCxnSpPr>
        <p:spPr>
          <a:xfrm>
            <a:off x="4725620" y="1739180"/>
            <a:ext cx="960125" cy="3840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6" name="Straight Connector 1235"/>
          <p:cNvCxnSpPr/>
          <p:nvPr/>
        </p:nvCxnSpPr>
        <p:spPr>
          <a:xfrm>
            <a:off x="5685745" y="1777585"/>
            <a:ext cx="844910" cy="7681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8" name="Straight Connector 1237"/>
          <p:cNvCxnSpPr/>
          <p:nvPr/>
        </p:nvCxnSpPr>
        <p:spPr>
          <a:xfrm>
            <a:off x="6530655" y="1854395"/>
            <a:ext cx="883315" cy="11521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0" name="Straight Connector 1239"/>
          <p:cNvCxnSpPr/>
          <p:nvPr/>
        </p:nvCxnSpPr>
        <p:spPr>
          <a:xfrm>
            <a:off x="7413970" y="1969610"/>
            <a:ext cx="844910" cy="19202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3" name="Straight Connector 1242"/>
          <p:cNvCxnSpPr/>
          <p:nvPr/>
        </p:nvCxnSpPr>
        <p:spPr>
          <a:xfrm flipH="1">
            <a:off x="8143665" y="2161635"/>
            <a:ext cx="115216" cy="84491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8" name="Straight Connector 1247"/>
          <p:cNvCxnSpPr/>
          <p:nvPr/>
        </p:nvCxnSpPr>
        <p:spPr>
          <a:xfrm flipH="1" flipV="1">
            <a:off x="2805370" y="2968141"/>
            <a:ext cx="5338295" cy="38404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0" name="Straight Connector 1249"/>
          <p:cNvCxnSpPr/>
          <p:nvPr/>
        </p:nvCxnSpPr>
        <p:spPr>
          <a:xfrm flipH="1">
            <a:off x="4341570" y="1739180"/>
            <a:ext cx="384051" cy="34564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2" name="Straight Connector 1251"/>
          <p:cNvCxnSpPr/>
          <p:nvPr/>
        </p:nvCxnSpPr>
        <p:spPr>
          <a:xfrm flipH="1">
            <a:off x="2805371" y="2084825"/>
            <a:ext cx="1536199" cy="3840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5" name="Straight Connector 1254"/>
          <p:cNvCxnSpPr/>
          <p:nvPr/>
        </p:nvCxnSpPr>
        <p:spPr>
          <a:xfrm>
            <a:off x="2805370" y="2123230"/>
            <a:ext cx="0" cy="84491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8" name="Rectangle 1257"/>
          <p:cNvSpPr/>
          <p:nvPr/>
        </p:nvSpPr>
        <p:spPr>
          <a:xfrm rot="188378">
            <a:off x="4918896" y="1678098"/>
            <a:ext cx="576075" cy="6147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9" name="Rectangle 1258"/>
          <p:cNvSpPr/>
          <p:nvPr/>
        </p:nvSpPr>
        <p:spPr>
          <a:xfrm rot="338043">
            <a:off x="5802586" y="1728905"/>
            <a:ext cx="576075" cy="6147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0" name="Rectangle 1259"/>
          <p:cNvSpPr/>
          <p:nvPr/>
        </p:nvSpPr>
        <p:spPr>
          <a:xfrm rot="486878">
            <a:off x="6685525" y="1831718"/>
            <a:ext cx="576075" cy="6147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1" name="Rectangle 1260"/>
          <p:cNvSpPr/>
          <p:nvPr/>
        </p:nvSpPr>
        <p:spPr>
          <a:xfrm rot="733074">
            <a:off x="7529166" y="1991466"/>
            <a:ext cx="576075" cy="6147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6" name="Down Arrow 1265"/>
          <p:cNvSpPr/>
          <p:nvPr/>
        </p:nvSpPr>
        <p:spPr>
          <a:xfrm rot="3717348">
            <a:off x="6920022" y="1806477"/>
            <a:ext cx="163210" cy="12468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1" name="Rectangle 1270"/>
          <p:cNvSpPr/>
          <p:nvPr/>
        </p:nvSpPr>
        <p:spPr>
          <a:xfrm>
            <a:off x="3880710" y="2814520"/>
            <a:ext cx="883314" cy="192416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2" name="Rectangle 1271"/>
          <p:cNvSpPr/>
          <p:nvPr/>
        </p:nvSpPr>
        <p:spPr>
          <a:xfrm>
            <a:off x="4840835" y="2814520"/>
            <a:ext cx="883314" cy="192416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3" name="Rectangle 1272"/>
          <p:cNvSpPr/>
          <p:nvPr/>
        </p:nvSpPr>
        <p:spPr>
          <a:xfrm>
            <a:off x="5800960" y="2814520"/>
            <a:ext cx="883314" cy="192416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4" name="Rectangle 1273"/>
          <p:cNvSpPr/>
          <p:nvPr/>
        </p:nvSpPr>
        <p:spPr>
          <a:xfrm>
            <a:off x="2920585" y="2814520"/>
            <a:ext cx="883314" cy="192416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5" name="Down Arrow 1274"/>
          <p:cNvSpPr/>
          <p:nvPr/>
        </p:nvSpPr>
        <p:spPr>
          <a:xfrm rot="3615167">
            <a:off x="6017260" y="1653187"/>
            <a:ext cx="148315" cy="14578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6" name="Down Arrow 1275"/>
          <p:cNvSpPr/>
          <p:nvPr/>
        </p:nvSpPr>
        <p:spPr>
          <a:xfrm rot="3615167">
            <a:off x="5093037" y="1530352"/>
            <a:ext cx="148482" cy="16402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7" name="Down Arrow 1276"/>
          <p:cNvSpPr/>
          <p:nvPr/>
        </p:nvSpPr>
        <p:spPr>
          <a:xfrm rot="3615167">
            <a:off x="4146149" y="1455057"/>
            <a:ext cx="160410" cy="17661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1" name="TextBox 1280"/>
          <p:cNvSpPr txBox="1"/>
          <p:nvPr/>
        </p:nvSpPr>
        <p:spPr>
          <a:xfrm>
            <a:off x="2766965" y="2084825"/>
            <a:ext cx="1420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Interconnect</a:t>
            </a:r>
          </a:p>
          <a:p>
            <a:r>
              <a:rPr lang="en-US" sz="16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Board</a:t>
            </a:r>
            <a:endParaRPr lang="en-US" sz="1600" b="1" i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8" name="Straight Arrow Connector 67"/>
          <p:cNvCxnSpPr/>
          <p:nvPr/>
        </p:nvCxnSpPr>
        <p:spPr>
          <a:xfrm flipV="1">
            <a:off x="1730030" y="2891331"/>
            <a:ext cx="1190555" cy="115214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654690" y="2699305"/>
            <a:ext cx="14209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Connector on top of Interconnect</a:t>
            </a:r>
          </a:p>
          <a:p>
            <a:r>
              <a:rPr lang="en-US" sz="16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Board</a:t>
            </a:r>
            <a:endParaRPr lang="en-US" sz="1600" b="1" i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337160" y="3275380"/>
            <a:ext cx="16130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Connector at the bottom of Interconnect</a:t>
            </a:r>
          </a:p>
          <a:p>
            <a:r>
              <a:rPr lang="en-US" sz="16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Board</a:t>
            </a:r>
            <a:endParaRPr lang="en-US" sz="1600" b="1" i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2" name="Straight Arrow Connector 71"/>
          <p:cNvCxnSpPr>
            <a:endCxn id="1270" idx="2"/>
          </p:cNvCxnSpPr>
          <p:nvPr/>
        </p:nvCxnSpPr>
        <p:spPr>
          <a:xfrm flipH="1" flipV="1">
            <a:off x="7772468" y="2128040"/>
            <a:ext cx="180977" cy="1185744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385855" y="3966670"/>
            <a:ext cx="19970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" pitchFamily="34" charset="0"/>
                <a:cs typeface="Arial" pitchFamily="34" charset="0"/>
              </a:rPr>
              <a:t>Next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AsAd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board with Interconnect Board   (in the stack of 4)   is flipped over and connects to the other 4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SiPM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connectors</a:t>
            </a:r>
            <a:endParaRPr lang="en-US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69905" y="1278320"/>
            <a:ext cx="768100" cy="345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SiPM</a:t>
            </a:r>
            <a:endParaRPr lang="en-US" sz="1600" b="1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54690" y="2161635"/>
            <a:ext cx="1267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Connector</a:t>
            </a:r>
            <a:endParaRPr lang="en-US" sz="1600" b="1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7" name="Straight Arrow Connector 76"/>
          <p:cNvCxnSpPr/>
          <p:nvPr/>
        </p:nvCxnSpPr>
        <p:spPr>
          <a:xfrm>
            <a:off x="1115550" y="1585559"/>
            <a:ext cx="307240" cy="192026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endCxn id="1217" idx="1"/>
          </p:cNvCxnSpPr>
          <p:nvPr/>
        </p:nvCxnSpPr>
        <p:spPr>
          <a:xfrm flipV="1">
            <a:off x="1077145" y="1967362"/>
            <a:ext cx="296776" cy="271083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7375565" y="5080415"/>
            <a:ext cx="1613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005828"/>
                </a:solidFill>
                <a:latin typeface="Arial" pitchFamily="34" charset="0"/>
                <a:cs typeface="Arial" pitchFamily="34" charset="0"/>
              </a:rPr>
              <a:t>Stack of 4 </a:t>
            </a:r>
            <a:r>
              <a:rPr lang="en-US" sz="1600" b="1" i="1" dirty="0" err="1" smtClean="0">
                <a:solidFill>
                  <a:srgbClr val="005828"/>
                </a:solidFill>
                <a:latin typeface="Arial" pitchFamily="34" charset="0"/>
                <a:cs typeface="Arial" pitchFamily="34" charset="0"/>
              </a:rPr>
              <a:t>AsAd</a:t>
            </a:r>
            <a:r>
              <a:rPr lang="en-US" sz="1600" b="1" i="1" dirty="0" smtClean="0">
                <a:solidFill>
                  <a:srgbClr val="005828"/>
                </a:solidFill>
                <a:latin typeface="Arial" pitchFamily="34" charset="0"/>
                <a:cs typeface="Arial" pitchFamily="34" charset="0"/>
              </a:rPr>
              <a:t> Boards</a:t>
            </a:r>
            <a:endParaRPr lang="en-US" sz="1600" b="1" i="1" dirty="0">
              <a:solidFill>
                <a:srgbClr val="005828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 flipH="1" flipV="1">
            <a:off x="7375566" y="4811580"/>
            <a:ext cx="537669" cy="345645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Slide Number Placeholder 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9638B-551F-4AF6-8B2B-FFB4AB89CCD2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lide Number Placeholder 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9638B-551F-4AF6-8B2B-FFB4AB89CCD2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80" name="Group 63"/>
          <p:cNvGrpSpPr/>
          <p:nvPr/>
        </p:nvGrpSpPr>
        <p:grpSpPr>
          <a:xfrm rot="20779090" flipH="1">
            <a:off x="717914" y="1143564"/>
            <a:ext cx="4204239" cy="2662648"/>
            <a:chOff x="1213959" y="1394565"/>
            <a:chExt cx="7097589" cy="5045366"/>
          </a:xfrm>
        </p:grpSpPr>
        <p:sp>
          <p:nvSpPr>
            <p:cNvPr id="86" name="Rectangle 85"/>
            <p:cNvSpPr/>
            <p:nvPr/>
          </p:nvSpPr>
          <p:spPr>
            <a:xfrm rot="723121">
              <a:off x="7494923" y="2028645"/>
              <a:ext cx="576075" cy="10050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 rot="494464">
              <a:off x="6689434" y="1897997"/>
              <a:ext cx="535809" cy="11058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 rot="330818">
              <a:off x="5804456" y="1805028"/>
              <a:ext cx="576075" cy="10050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 rot="188378">
              <a:off x="4917828" y="1754879"/>
              <a:ext cx="576075" cy="10050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0" name="Picture 2" descr="C:\Data\Projects\SPB2\Components\ASICS\ATTPC\AsAd\Capture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3063929" y="2440746"/>
              <a:ext cx="3471791" cy="4526580"/>
            </a:xfrm>
            <a:prstGeom prst="rect">
              <a:avLst/>
            </a:prstGeom>
            <a:noFill/>
          </p:spPr>
        </p:pic>
        <p:grpSp>
          <p:nvGrpSpPr>
            <p:cNvPr id="91" name="Group 1183"/>
            <p:cNvGrpSpPr/>
            <p:nvPr/>
          </p:nvGrpSpPr>
          <p:grpSpPr>
            <a:xfrm rot="94344">
              <a:off x="4767019" y="1444016"/>
              <a:ext cx="883315" cy="230430"/>
              <a:chOff x="4687215" y="1470345"/>
              <a:chExt cx="883315" cy="230430"/>
            </a:xfrm>
          </p:grpSpPr>
          <p:sp>
            <p:nvSpPr>
              <p:cNvPr id="142" name="Rectangle 141"/>
              <p:cNvSpPr/>
              <p:nvPr/>
            </p:nvSpPr>
            <p:spPr>
              <a:xfrm>
                <a:off x="4687215" y="1470345"/>
                <a:ext cx="883315" cy="7681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/>
              <p:cNvSpPr/>
              <p:nvPr/>
            </p:nvSpPr>
            <p:spPr>
              <a:xfrm>
                <a:off x="4840835" y="1547155"/>
                <a:ext cx="576075" cy="15362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4" name="Straight Connector 143"/>
              <p:cNvCxnSpPr/>
              <p:nvPr/>
            </p:nvCxnSpPr>
            <p:spPr>
              <a:xfrm>
                <a:off x="4687215" y="1470345"/>
                <a:ext cx="883315" cy="0"/>
              </a:xfrm>
              <a:prstGeom prst="line">
                <a:avLst/>
              </a:prstGeom>
              <a:ln w="412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Group 1184"/>
            <p:cNvGrpSpPr/>
            <p:nvPr/>
          </p:nvGrpSpPr>
          <p:grpSpPr>
            <a:xfrm rot="280030">
              <a:off x="5664556" y="1497127"/>
              <a:ext cx="883315" cy="230430"/>
              <a:chOff x="4687215" y="1470345"/>
              <a:chExt cx="883315" cy="230430"/>
            </a:xfrm>
          </p:grpSpPr>
          <p:sp>
            <p:nvSpPr>
              <p:cNvPr id="139" name="Rectangle 138"/>
              <p:cNvSpPr/>
              <p:nvPr/>
            </p:nvSpPr>
            <p:spPr>
              <a:xfrm>
                <a:off x="4687215" y="1470345"/>
                <a:ext cx="883315" cy="7681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 139"/>
              <p:cNvSpPr/>
              <p:nvPr/>
            </p:nvSpPr>
            <p:spPr>
              <a:xfrm>
                <a:off x="4840835" y="1547155"/>
                <a:ext cx="576075" cy="15362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1" name="Straight Connector 140"/>
              <p:cNvCxnSpPr/>
              <p:nvPr/>
            </p:nvCxnSpPr>
            <p:spPr>
              <a:xfrm>
                <a:off x="4687215" y="1470345"/>
                <a:ext cx="883315" cy="0"/>
              </a:xfrm>
              <a:prstGeom prst="line">
                <a:avLst/>
              </a:prstGeom>
              <a:ln w="412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" name="Group 1192"/>
            <p:cNvGrpSpPr/>
            <p:nvPr/>
          </p:nvGrpSpPr>
          <p:grpSpPr>
            <a:xfrm rot="470818">
              <a:off x="6555719" y="1596052"/>
              <a:ext cx="883315" cy="230430"/>
              <a:chOff x="4687215" y="1470345"/>
              <a:chExt cx="883315" cy="230430"/>
            </a:xfrm>
          </p:grpSpPr>
          <p:sp>
            <p:nvSpPr>
              <p:cNvPr id="136" name="Rectangle 135"/>
              <p:cNvSpPr/>
              <p:nvPr/>
            </p:nvSpPr>
            <p:spPr>
              <a:xfrm>
                <a:off x="4687215" y="1470345"/>
                <a:ext cx="883315" cy="7681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4840835" y="1547155"/>
                <a:ext cx="576075" cy="15362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8" name="Straight Connector 137"/>
              <p:cNvCxnSpPr/>
              <p:nvPr/>
            </p:nvCxnSpPr>
            <p:spPr>
              <a:xfrm>
                <a:off x="4687215" y="1470345"/>
                <a:ext cx="883315" cy="0"/>
              </a:xfrm>
              <a:prstGeom prst="line">
                <a:avLst/>
              </a:prstGeom>
              <a:ln w="412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oup 1196"/>
            <p:cNvGrpSpPr/>
            <p:nvPr/>
          </p:nvGrpSpPr>
          <p:grpSpPr>
            <a:xfrm rot="713328">
              <a:off x="7428233" y="1750886"/>
              <a:ext cx="883315" cy="230430"/>
              <a:chOff x="4687215" y="1470345"/>
              <a:chExt cx="883315" cy="230430"/>
            </a:xfrm>
          </p:grpSpPr>
          <p:sp>
            <p:nvSpPr>
              <p:cNvPr id="133" name="Rectangle 132"/>
              <p:cNvSpPr/>
              <p:nvPr/>
            </p:nvSpPr>
            <p:spPr>
              <a:xfrm>
                <a:off x="4687215" y="1470345"/>
                <a:ext cx="883315" cy="7681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4840835" y="1547155"/>
                <a:ext cx="576075" cy="15362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5" name="Straight Connector 134"/>
              <p:cNvCxnSpPr/>
              <p:nvPr/>
            </p:nvCxnSpPr>
            <p:spPr>
              <a:xfrm>
                <a:off x="4687215" y="1470345"/>
                <a:ext cx="883315" cy="0"/>
              </a:xfrm>
              <a:prstGeom prst="line">
                <a:avLst/>
              </a:prstGeom>
              <a:ln w="412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5" name="Group 1201"/>
            <p:cNvGrpSpPr/>
            <p:nvPr/>
          </p:nvGrpSpPr>
          <p:grpSpPr>
            <a:xfrm rot="20671021">
              <a:off x="1213959" y="1394565"/>
              <a:ext cx="3548039" cy="644146"/>
              <a:chOff x="4840835" y="1470345"/>
              <a:chExt cx="3548039" cy="644146"/>
            </a:xfrm>
          </p:grpSpPr>
          <p:grpSp>
            <p:nvGrpSpPr>
              <p:cNvPr id="117" name="Group 1183"/>
              <p:cNvGrpSpPr/>
              <p:nvPr/>
            </p:nvGrpSpPr>
            <p:grpSpPr>
              <a:xfrm rot="247257">
                <a:off x="4840835" y="1470345"/>
                <a:ext cx="883315" cy="230430"/>
                <a:chOff x="4687215" y="1470345"/>
                <a:chExt cx="883315" cy="230430"/>
              </a:xfrm>
            </p:grpSpPr>
            <p:sp>
              <p:nvSpPr>
                <p:cNvPr id="130" name="Rectangle 129"/>
                <p:cNvSpPr/>
                <p:nvPr/>
              </p:nvSpPr>
              <p:spPr>
                <a:xfrm>
                  <a:off x="4687215" y="1470345"/>
                  <a:ext cx="883315" cy="76810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Rectangle 130"/>
                <p:cNvSpPr/>
                <p:nvPr/>
              </p:nvSpPr>
              <p:spPr>
                <a:xfrm>
                  <a:off x="4840835" y="1547155"/>
                  <a:ext cx="576075" cy="153620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32" name="Straight Connector 131"/>
                <p:cNvCxnSpPr/>
                <p:nvPr/>
              </p:nvCxnSpPr>
              <p:spPr>
                <a:xfrm>
                  <a:off x="4687215" y="1470345"/>
                  <a:ext cx="883315" cy="0"/>
                </a:xfrm>
                <a:prstGeom prst="line">
                  <a:avLst/>
                </a:prstGeom>
                <a:ln w="412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8" name="Group 1184"/>
              <p:cNvGrpSpPr/>
              <p:nvPr/>
            </p:nvGrpSpPr>
            <p:grpSpPr>
              <a:xfrm rot="432943">
                <a:off x="5735123" y="1563313"/>
                <a:ext cx="883315" cy="230430"/>
                <a:chOff x="4687215" y="1470345"/>
                <a:chExt cx="883315" cy="230430"/>
              </a:xfrm>
            </p:grpSpPr>
            <p:sp>
              <p:nvSpPr>
                <p:cNvPr id="127" name="Rectangle 126"/>
                <p:cNvSpPr/>
                <p:nvPr/>
              </p:nvSpPr>
              <p:spPr>
                <a:xfrm>
                  <a:off x="4687215" y="1470345"/>
                  <a:ext cx="883315" cy="76810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Rectangle 127"/>
                <p:cNvSpPr/>
                <p:nvPr/>
              </p:nvSpPr>
              <p:spPr>
                <a:xfrm>
                  <a:off x="4840835" y="1547155"/>
                  <a:ext cx="576075" cy="153620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9" name="Straight Connector 128"/>
                <p:cNvCxnSpPr/>
                <p:nvPr/>
              </p:nvCxnSpPr>
              <p:spPr>
                <a:xfrm>
                  <a:off x="4687215" y="1470345"/>
                  <a:ext cx="883315" cy="0"/>
                </a:xfrm>
                <a:prstGeom prst="line">
                  <a:avLst/>
                </a:prstGeom>
                <a:ln w="412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9" name="Group 1192"/>
              <p:cNvGrpSpPr/>
              <p:nvPr/>
            </p:nvGrpSpPr>
            <p:grpSpPr>
              <a:xfrm rot="623731">
                <a:off x="6621006" y="1701767"/>
                <a:ext cx="883315" cy="230430"/>
                <a:chOff x="4687215" y="1470345"/>
                <a:chExt cx="883315" cy="230430"/>
              </a:xfrm>
            </p:grpSpPr>
            <p:sp>
              <p:nvSpPr>
                <p:cNvPr id="124" name="Rectangle 123"/>
                <p:cNvSpPr/>
                <p:nvPr/>
              </p:nvSpPr>
              <p:spPr>
                <a:xfrm>
                  <a:off x="4687215" y="1470345"/>
                  <a:ext cx="883315" cy="76810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 124"/>
                <p:cNvSpPr/>
                <p:nvPr/>
              </p:nvSpPr>
              <p:spPr>
                <a:xfrm>
                  <a:off x="4840835" y="1547155"/>
                  <a:ext cx="576075" cy="153620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6" name="Straight Connector 125"/>
                <p:cNvCxnSpPr/>
                <p:nvPr/>
              </p:nvCxnSpPr>
              <p:spPr>
                <a:xfrm>
                  <a:off x="4687215" y="1470345"/>
                  <a:ext cx="883315" cy="0"/>
                </a:xfrm>
                <a:prstGeom prst="line">
                  <a:avLst/>
                </a:prstGeom>
                <a:ln w="412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" name="Group 1196"/>
              <p:cNvGrpSpPr/>
              <p:nvPr/>
            </p:nvGrpSpPr>
            <p:grpSpPr>
              <a:xfrm rot="866241">
                <a:off x="7505559" y="1884061"/>
                <a:ext cx="883315" cy="230430"/>
                <a:chOff x="4687215" y="1470345"/>
                <a:chExt cx="883315" cy="230430"/>
              </a:xfrm>
            </p:grpSpPr>
            <p:sp>
              <p:nvSpPr>
                <p:cNvPr id="121" name="Rectangle 120"/>
                <p:cNvSpPr/>
                <p:nvPr/>
              </p:nvSpPr>
              <p:spPr>
                <a:xfrm>
                  <a:off x="4687215" y="1470345"/>
                  <a:ext cx="883315" cy="76810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Rectangle 121"/>
                <p:cNvSpPr/>
                <p:nvPr/>
              </p:nvSpPr>
              <p:spPr>
                <a:xfrm>
                  <a:off x="4840835" y="1547155"/>
                  <a:ext cx="576075" cy="153620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3" name="Straight Connector 122"/>
                <p:cNvCxnSpPr/>
                <p:nvPr/>
              </p:nvCxnSpPr>
              <p:spPr>
                <a:xfrm>
                  <a:off x="4687215" y="1470345"/>
                  <a:ext cx="883315" cy="0"/>
                </a:xfrm>
                <a:prstGeom prst="line">
                  <a:avLst/>
                </a:prstGeom>
                <a:ln w="412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6" name="Straight Connector 95"/>
            <p:cNvCxnSpPr/>
            <p:nvPr/>
          </p:nvCxnSpPr>
          <p:spPr>
            <a:xfrm>
              <a:off x="4725620" y="1739180"/>
              <a:ext cx="960125" cy="38405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5685745" y="1777585"/>
              <a:ext cx="844910" cy="7681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6530655" y="1854395"/>
              <a:ext cx="883315" cy="115215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7413970" y="1969610"/>
              <a:ext cx="844910" cy="192025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H="1">
              <a:off x="8143665" y="2161635"/>
              <a:ext cx="115216" cy="84491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H="1" flipV="1">
              <a:off x="2805370" y="2968141"/>
              <a:ext cx="5338295" cy="38404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H="1">
              <a:off x="4341570" y="1739180"/>
              <a:ext cx="384051" cy="345645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H="1">
              <a:off x="2805371" y="2084825"/>
              <a:ext cx="1536199" cy="38405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2805370" y="2123230"/>
              <a:ext cx="0" cy="84491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Rectangle 104"/>
            <p:cNvSpPr/>
            <p:nvPr/>
          </p:nvSpPr>
          <p:spPr>
            <a:xfrm rot="188378">
              <a:off x="4918896" y="1678098"/>
              <a:ext cx="576075" cy="6147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/>
            <p:cNvSpPr/>
            <p:nvPr/>
          </p:nvSpPr>
          <p:spPr>
            <a:xfrm rot="338043">
              <a:off x="5802586" y="1728905"/>
              <a:ext cx="576075" cy="6147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/>
            <p:cNvSpPr/>
            <p:nvPr/>
          </p:nvSpPr>
          <p:spPr>
            <a:xfrm rot="486878">
              <a:off x="6685525" y="1831718"/>
              <a:ext cx="576075" cy="6147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 rot="733074">
              <a:off x="7529166" y="1991466"/>
              <a:ext cx="576075" cy="6147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Down Arrow 108"/>
            <p:cNvSpPr/>
            <p:nvPr/>
          </p:nvSpPr>
          <p:spPr>
            <a:xfrm rot="3717348">
              <a:off x="6920022" y="1806477"/>
              <a:ext cx="163210" cy="124683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3880710" y="2814520"/>
              <a:ext cx="883314" cy="192416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4840835" y="2814520"/>
              <a:ext cx="883314" cy="192416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5800960" y="2814520"/>
              <a:ext cx="883314" cy="192416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2920585" y="2814520"/>
              <a:ext cx="883314" cy="192416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Down Arrow 113"/>
            <p:cNvSpPr/>
            <p:nvPr/>
          </p:nvSpPr>
          <p:spPr>
            <a:xfrm rot="3615167">
              <a:off x="6017260" y="1653187"/>
              <a:ext cx="148315" cy="145785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Down Arrow 114"/>
            <p:cNvSpPr/>
            <p:nvPr/>
          </p:nvSpPr>
          <p:spPr>
            <a:xfrm rot="3615167">
              <a:off x="5093037" y="1530352"/>
              <a:ext cx="148482" cy="164027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Down Arrow 115"/>
            <p:cNvSpPr/>
            <p:nvPr/>
          </p:nvSpPr>
          <p:spPr>
            <a:xfrm rot="3615167">
              <a:off x="4146149" y="1455057"/>
              <a:ext cx="160410" cy="176615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5" name="Group 124"/>
          <p:cNvGrpSpPr/>
          <p:nvPr/>
        </p:nvGrpSpPr>
        <p:grpSpPr>
          <a:xfrm rot="750209" flipH="1">
            <a:off x="4348649" y="1133663"/>
            <a:ext cx="4277097" cy="2662648"/>
            <a:chOff x="1213959" y="1394565"/>
            <a:chExt cx="7097589" cy="5045366"/>
          </a:xfrm>
        </p:grpSpPr>
        <p:sp>
          <p:nvSpPr>
            <p:cNvPr id="146" name="Rectangle 145"/>
            <p:cNvSpPr/>
            <p:nvPr/>
          </p:nvSpPr>
          <p:spPr>
            <a:xfrm rot="723121">
              <a:off x="7494923" y="2028645"/>
              <a:ext cx="576075" cy="10050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/>
            <p:cNvSpPr/>
            <p:nvPr/>
          </p:nvSpPr>
          <p:spPr>
            <a:xfrm rot="494464">
              <a:off x="6689434" y="1897997"/>
              <a:ext cx="535809" cy="11058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/>
            <p:nvPr/>
          </p:nvSpPr>
          <p:spPr>
            <a:xfrm rot="330818">
              <a:off x="5804456" y="1805028"/>
              <a:ext cx="576075" cy="10050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 rot="188378">
              <a:off x="4917828" y="1754879"/>
              <a:ext cx="576075" cy="10050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0" name="Picture 2" descr="C:\Data\Projects\SPB2\Components\ASICS\ATTPC\AsAd\Capture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3063929" y="2440746"/>
              <a:ext cx="3471791" cy="4526580"/>
            </a:xfrm>
            <a:prstGeom prst="rect">
              <a:avLst/>
            </a:prstGeom>
            <a:noFill/>
          </p:spPr>
        </p:pic>
        <p:grpSp>
          <p:nvGrpSpPr>
            <p:cNvPr id="151" name="Group 1183"/>
            <p:cNvGrpSpPr/>
            <p:nvPr/>
          </p:nvGrpSpPr>
          <p:grpSpPr>
            <a:xfrm rot="94344">
              <a:off x="4767019" y="1444016"/>
              <a:ext cx="883315" cy="230430"/>
              <a:chOff x="4687215" y="1470345"/>
              <a:chExt cx="883315" cy="230430"/>
            </a:xfrm>
          </p:grpSpPr>
          <p:sp>
            <p:nvSpPr>
              <p:cNvPr id="202" name="Rectangle 201"/>
              <p:cNvSpPr/>
              <p:nvPr/>
            </p:nvSpPr>
            <p:spPr>
              <a:xfrm>
                <a:off x="4687215" y="1470345"/>
                <a:ext cx="883315" cy="7681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ectangle 202"/>
              <p:cNvSpPr/>
              <p:nvPr/>
            </p:nvSpPr>
            <p:spPr>
              <a:xfrm>
                <a:off x="4840835" y="1547155"/>
                <a:ext cx="576075" cy="15362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4" name="Straight Connector 203"/>
              <p:cNvCxnSpPr/>
              <p:nvPr/>
            </p:nvCxnSpPr>
            <p:spPr>
              <a:xfrm>
                <a:off x="4687215" y="1470345"/>
                <a:ext cx="883315" cy="0"/>
              </a:xfrm>
              <a:prstGeom prst="line">
                <a:avLst/>
              </a:prstGeom>
              <a:ln w="412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2" name="Group 1184"/>
            <p:cNvGrpSpPr/>
            <p:nvPr/>
          </p:nvGrpSpPr>
          <p:grpSpPr>
            <a:xfrm rot="280030">
              <a:off x="5664556" y="1497127"/>
              <a:ext cx="883315" cy="230430"/>
              <a:chOff x="4687215" y="1470345"/>
              <a:chExt cx="883315" cy="230430"/>
            </a:xfrm>
          </p:grpSpPr>
          <p:sp>
            <p:nvSpPr>
              <p:cNvPr id="199" name="Rectangle 198"/>
              <p:cNvSpPr/>
              <p:nvPr/>
            </p:nvSpPr>
            <p:spPr>
              <a:xfrm>
                <a:off x="4687215" y="1470345"/>
                <a:ext cx="883315" cy="7681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Rectangle 199"/>
              <p:cNvSpPr/>
              <p:nvPr/>
            </p:nvSpPr>
            <p:spPr>
              <a:xfrm>
                <a:off x="4840835" y="1547155"/>
                <a:ext cx="576075" cy="15362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1" name="Straight Connector 200"/>
              <p:cNvCxnSpPr/>
              <p:nvPr/>
            </p:nvCxnSpPr>
            <p:spPr>
              <a:xfrm>
                <a:off x="4687215" y="1470345"/>
                <a:ext cx="883315" cy="0"/>
              </a:xfrm>
              <a:prstGeom prst="line">
                <a:avLst/>
              </a:prstGeom>
              <a:ln w="412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Group 1192"/>
            <p:cNvGrpSpPr/>
            <p:nvPr/>
          </p:nvGrpSpPr>
          <p:grpSpPr>
            <a:xfrm rot="470818">
              <a:off x="6555719" y="1596052"/>
              <a:ext cx="883315" cy="230430"/>
              <a:chOff x="4687215" y="1470345"/>
              <a:chExt cx="883315" cy="230430"/>
            </a:xfrm>
          </p:grpSpPr>
          <p:sp>
            <p:nvSpPr>
              <p:cNvPr id="196" name="Rectangle 195"/>
              <p:cNvSpPr/>
              <p:nvPr/>
            </p:nvSpPr>
            <p:spPr>
              <a:xfrm>
                <a:off x="4687215" y="1470345"/>
                <a:ext cx="883315" cy="7681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Rectangle 196"/>
              <p:cNvSpPr/>
              <p:nvPr/>
            </p:nvSpPr>
            <p:spPr>
              <a:xfrm>
                <a:off x="4840835" y="1547155"/>
                <a:ext cx="576075" cy="15362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8" name="Straight Connector 197"/>
              <p:cNvCxnSpPr/>
              <p:nvPr/>
            </p:nvCxnSpPr>
            <p:spPr>
              <a:xfrm>
                <a:off x="4687215" y="1470345"/>
                <a:ext cx="883315" cy="0"/>
              </a:xfrm>
              <a:prstGeom prst="line">
                <a:avLst/>
              </a:prstGeom>
              <a:ln w="412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Group 1196"/>
            <p:cNvGrpSpPr/>
            <p:nvPr/>
          </p:nvGrpSpPr>
          <p:grpSpPr>
            <a:xfrm rot="713328">
              <a:off x="7428233" y="1750886"/>
              <a:ext cx="883315" cy="230430"/>
              <a:chOff x="4687215" y="1470345"/>
              <a:chExt cx="883315" cy="230430"/>
            </a:xfrm>
          </p:grpSpPr>
          <p:sp>
            <p:nvSpPr>
              <p:cNvPr id="193" name="Rectangle 192"/>
              <p:cNvSpPr/>
              <p:nvPr/>
            </p:nvSpPr>
            <p:spPr>
              <a:xfrm>
                <a:off x="4687215" y="1470345"/>
                <a:ext cx="883315" cy="7681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Rectangle 193"/>
              <p:cNvSpPr/>
              <p:nvPr/>
            </p:nvSpPr>
            <p:spPr>
              <a:xfrm>
                <a:off x="4840835" y="1547155"/>
                <a:ext cx="576075" cy="15362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5" name="Straight Connector 194"/>
              <p:cNvCxnSpPr/>
              <p:nvPr/>
            </p:nvCxnSpPr>
            <p:spPr>
              <a:xfrm>
                <a:off x="4687215" y="1470345"/>
                <a:ext cx="883315" cy="0"/>
              </a:xfrm>
              <a:prstGeom prst="line">
                <a:avLst/>
              </a:prstGeom>
              <a:ln w="412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5" name="Group 1201"/>
            <p:cNvGrpSpPr/>
            <p:nvPr/>
          </p:nvGrpSpPr>
          <p:grpSpPr>
            <a:xfrm rot="20671021">
              <a:off x="1213959" y="1394565"/>
              <a:ext cx="3548039" cy="644146"/>
              <a:chOff x="4840835" y="1470345"/>
              <a:chExt cx="3548039" cy="644146"/>
            </a:xfrm>
          </p:grpSpPr>
          <p:grpSp>
            <p:nvGrpSpPr>
              <p:cNvPr id="177" name="Group 1183"/>
              <p:cNvGrpSpPr/>
              <p:nvPr/>
            </p:nvGrpSpPr>
            <p:grpSpPr>
              <a:xfrm rot="247257">
                <a:off x="4840835" y="1470345"/>
                <a:ext cx="883315" cy="230430"/>
                <a:chOff x="4687215" y="1470345"/>
                <a:chExt cx="883315" cy="230430"/>
              </a:xfrm>
            </p:grpSpPr>
            <p:sp>
              <p:nvSpPr>
                <p:cNvPr id="190" name="Rectangle 189"/>
                <p:cNvSpPr/>
                <p:nvPr/>
              </p:nvSpPr>
              <p:spPr>
                <a:xfrm>
                  <a:off x="4687215" y="1470345"/>
                  <a:ext cx="883315" cy="76810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Rectangle 190"/>
                <p:cNvSpPr/>
                <p:nvPr/>
              </p:nvSpPr>
              <p:spPr>
                <a:xfrm>
                  <a:off x="4840835" y="1547155"/>
                  <a:ext cx="576075" cy="153620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2" name="Straight Connector 191"/>
                <p:cNvCxnSpPr/>
                <p:nvPr/>
              </p:nvCxnSpPr>
              <p:spPr>
                <a:xfrm>
                  <a:off x="4687215" y="1470345"/>
                  <a:ext cx="883315" cy="0"/>
                </a:xfrm>
                <a:prstGeom prst="line">
                  <a:avLst/>
                </a:prstGeom>
                <a:ln w="412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184"/>
              <p:cNvGrpSpPr/>
              <p:nvPr/>
            </p:nvGrpSpPr>
            <p:grpSpPr>
              <a:xfrm rot="432943">
                <a:off x="5735123" y="1563313"/>
                <a:ext cx="883315" cy="230430"/>
                <a:chOff x="4687215" y="1470345"/>
                <a:chExt cx="883315" cy="230430"/>
              </a:xfrm>
            </p:grpSpPr>
            <p:sp>
              <p:nvSpPr>
                <p:cNvPr id="187" name="Rectangle 186"/>
                <p:cNvSpPr/>
                <p:nvPr/>
              </p:nvSpPr>
              <p:spPr>
                <a:xfrm>
                  <a:off x="4687215" y="1470345"/>
                  <a:ext cx="883315" cy="76810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Rectangle 187"/>
                <p:cNvSpPr/>
                <p:nvPr/>
              </p:nvSpPr>
              <p:spPr>
                <a:xfrm>
                  <a:off x="4840835" y="1547155"/>
                  <a:ext cx="576075" cy="153620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9" name="Straight Connector 188"/>
                <p:cNvCxnSpPr/>
                <p:nvPr/>
              </p:nvCxnSpPr>
              <p:spPr>
                <a:xfrm>
                  <a:off x="4687215" y="1470345"/>
                  <a:ext cx="883315" cy="0"/>
                </a:xfrm>
                <a:prstGeom prst="line">
                  <a:avLst/>
                </a:prstGeom>
                <a:ln w="412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192"/>
              <p:cNvGrpSpPr/>
              <p:nvPr/>
            </p:nvGrpSpPr>
            <p:grpSpPr>
              <a:xfrm rot="623731">
                <a:off x="6621006" y="1701767"/>
                <a:ext cx="883315" cy="230430"/>
                <a:chOff x="4687215" y="1470345"/>
                <a:chExt cx="883315" cy="230430"/>
              </a:xfrm>
            </p:grpSpPr>
            <p:sp>
              <p:nvSpPr>
                <p:cNvPr id="184" name="Rectangle 183"/>
                <p:cNvSpPr/>
                <p:nvPr/>
              </p:nvSpPr>
              <p:spPr>
                <a:xfrm>
                  <a:off x="4687215" y="1470345"/>
                  <a:ext cx="883315" cy="76810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Rectangle 184"/>
                <p:cNvSpPr/>
                <p:nvPr/>
              </p:nvSpPr>
              <p:spPr>
                <a:xfrm>
                  <a:off x="4840835" y="1547155"/>
                  <a:ext cx="576075" cy="153620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6" name="Straight Connector 185"/>
                <p:cNvCxnSpPr/>
                <p:nvPr/>
              </p:nvCxnSpPr>
              <p:spPr>
                <a:xfrm>
                  <a:off x="4687215" y="1470345"/>
                  <a:ext cx="883315" cy="0"/>
                </a:xfrm>
                <a:prstGeom prst="line">
                  <a:avLst/>
                </a:prstGeom>
                <a:ln w="412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196"/>
              <p:cNvGrpSpPr/>
              <p:nvPr/>
            </p:nvGrpSpPr>
            <p:grpSpPr>
              <a:xfrm rot="866241">
                <a:off x="7505559" y="1884061"/>
                <a:ext cx="883315" cy="230430"/>
                <a:chOff x="4687215" y="1470345"/>
                <a:chExt cx="883315" cy="230430"/>
              </a:xfrm>
            </p:grpSpPr>
            <p:sp>
              <p:nvSpPr>
                <p:cNvPr id="181" name="Rectangle 180"/>
                <p:cNvSpPr/>
                <p:nvPr/>
              </p:nvSpPr>
              <p:spPr>
                <a:xfrm>
                  <a:off x="4687215" y="1470345"/>
                  <a:ext cx="883315" cy="76810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2" name="Rectangle 181"/>
                <p:cNvSpPr/>
                <p:nvPr/>
              </p:nvSpPr>
              <p:spPr>
                <a:xfrm>
                  <a:off x="4840835" y="1547155"/>
                  <a:ext cx="576075" cy="153620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3" name="Straight Connector 182"/>
                <p:cNvCxnSpPr/>
                <p:nvPr/>
              </p:nvCxnSpPr>
              <p:spPr>
                <a:xfrm>
                  <a:off x="4687215" y="1470345"/>
                  <a:ext cx="883315" cy="0"/>
                </a:xfrm>
                <a:prstGeom prst="line">
                  <a:avLst/>
                </a:prstGeom>
                <a:ln w="412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56" name="Straight Connector 155"/>
            <p:cNvCxnSpPr/>
            <p:nvPr/>
          </p:nvCxnSpPr>
          <p:spPr>
            <a:xfrm>
              <a:off x="4725620" y="1739180"/>
              <a:ext cx="960125" cy="38405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>
              <a:off x="5685745" y="1777585"/>
              <a:ext cx="844910" cy="7681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>
              <a:off x="6530655" y="1854395"/>
              <a:ext cx="883315" cy="115215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>
              <a:off x="7413970" y="1969610"/>
              <a:ext cx="844910" cy="192025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 flipH="1">
              <a:off x="8143665" y="2161635"/>
              <a:ext cx="115216" cy="84491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flipH="1" flipV="1">
              <a:off x="2805370" y="2968141"/>
              <a:ext cx="5338295" cy="38404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flipH="1">
              <a:off x="4341570" y="1739180"/>
              <a:ext cx="384051" cy="345645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flipH="1">
              <a:off x="2805371" y="2084825"/>
              <a:ext cx="1536199" cy="38405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>
              <a:off x="2805370" y="2123230"/>
              <a:ext cx="0" cy="84491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Rectangle 164"/>
            <p:cNvSpPr/>
            <p:nvPr/>
          </p:nvSpPr>
          <p:spPr>
            <a:xfrm rot="188378">
              <a:off x="4918896" y="1678098"/>
              <a:ext cx="576075" cy="6147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/>
            <p:cNvSpPr/>
            <p:nvPr/>
          </p:nvSpPr>
          <p:spPr>
            <a:xfrm rot="338043">
              <a:off x="5802586" y="1728905"/>
              <a:ext cx="576075" cy="6147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/>
            <p:cNvSpPr/>
            <p:nvPr/>
          </p:nvSpPr>
          <p:spPr>
            <a:xfrm rot="486878">
              <a:off x="6685525" y="1831718"/>
              <a:ext cx="576075" cy="6147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/>
            <p:cNvSpPr/>
            <p:nvPr/>
          </p:nvSpPr>
          <p:spPr>
            <a:xfrm rot="733074">
              <a:off x="7529166" y="1991466"/>
              <a:ext cx="576075" cy="6147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Down Arrow 168"/>
            <p:cNvSpPr/>
            <p:nvPr/>
          </p:nvSpPr>
          <p:spPr>
            <a:xfrm rot="3717348">
              <a:off x="6920022" y="1806477"/>
              <a:ext cx="163210" cy="124683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3880710" y="2814520"/>
              <a:ext cx="883314" cy="192416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4840835" y="2814520"/>
              <a:ext cx="883314" cy="192416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5800960" y="2814520"/>
              <a:ext cx="883314" cy="192416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2920585" y="2814520"/>
              <a:ext cx="883314" cy="192416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Down Arrow 173"/>
            <p:cNvSpPr/>
            <p:nvPr/>
          </p:nvSpPr>
          <p:spPr>
            <a:xfrm rot="3615167">
              <a:off x="6017260" y="1653187"/>
              <a:ext cx="148315" cy="145785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Down Arrow 174"/>
            <p:cNvSpPr/>
            <p:nvPr/>
          </p:nvSpPr>
          <p:spPr>
            <a:xfrm rot="3615167">
              <a:off x="5093037" y="1530352"/>
              <a:ext cx="148482" cy="164027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Down Arrow 175"/>
            <p:cNvSpPr/>
            <p:nvPr/>
          </p:nvSpPr>
          <p:spPr>
            <a:xfrm rot="3615167">
              <a:off x="4146149" y="1455057"/>
              <a:ext cx="160410" cy="176615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5" name="Rectangle 204"/>
          <p:cNvSpPr/>
          <p:nvPr/>
        </p:nvSpPr>
        <p:spPr>
          <a:xfrm>
            <a:off x="577880" y="202980"/>
            <a:ext cx="7848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Focal Plane Layout </a:t>
            </a:r>
            <a:r>
              <a:rPr lang="en-US" sz="2800" b="1" i="1" dirty="0" smtClean="0">
                <a:latin typeface="Calibri" pitchFamily="34" charset="0"/>
                <a:cs typeface="Calibri" pitchFamily="34" charset="0"/>
              </a:rPr>
              <a:t>(2 x 16 </a:t>
            </a:r>
            <a:r>
              <a:rPr lang="en-US" sz="2800" b="1" i="1" dirty="0" err="1" smtClean="0">
                <a:latin typeface="Calibri" pitchFamily="34" charset="0"/>
                <a:cs typeface="Calibri" pitchFamily="34" charset="0"/>
              </a:rPr>
              <a:t>SiPM</a:t>
            </a:r>
            <a:r>
              <a:rPr lang="en-US" sz="2800" b="1" i="1" dirty="0" smtClean="0">
                <a:latin typeface="Calibri" pitchFamily="34" charset="0"/>
                <a:cs typeface="Calibri" pitchFamily="34" charset="0"/>
              </a:rPr>
              <a:t> sensors)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06" name="Group 63"/>
          <p:cNvGrpSpPr/>
          <p:nvPr/>
        </p:nvGrpSpPr>
        <p:grpSpPr>
          <a:xfrm rot="20779090">
            <a:off x="718500" y="1156802"/>
            <a:ext cx="4162972" cy="2662648"/>
            <a:chOff x="1213959" y="1394565"/>
            <a:chExt cx="7097589" cy="5045366"/>
          </a:xfrm>
        </p:grpSpPr>
        <p:sp>
          <p:nvSpPr>
            <p:cNvPr id="207" name="Rectangle 206"/>
            <p:cNvSpPr/>
            <p:nvPr/>
          </p:nvSpPr>
          <p:spPr>
            <a:xfrm rot="723121">
              <a:off x="7494923" y="2028645"/>
              <a:ext cx="576075" cy="10050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207"/>
            <p:cNvSpPr/>
            <p:nvPr/>
          </p:nvSpPr>
          <p:spPr>
            <a:xfrm rot="494464">
              <a:off x="6689434" y="1897997"/>
              <a:ext cx="535809" cy="11058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/>
            <p:cNvSpPr/>
            <p:nvPr/>
          </p:nvSpPr>
          <p:spPr>
            <a:xfrm rot="330818">
              <a:off x="5804456" y="1805028"/>
              <a:ext cx="576075" cy="10050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/>
            <p:cNvSpPr/>
            <p:nvPr/>
          </p:nvSpPr>
          <p:spPr>
            <a:xfrm rot="188378">
              <a:off x="4917828" y="1754879"/>
              <a:ext cx="576075" cy="10050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1" name="Picture 2" descr="C:\Data\Projects\SPB2\Components\ASICS\ATTPC\AsAd\Capture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3063929" y="2440746"/>
              <a:ext cx="3471791" cy="4526580"/>
            </a:xfrm>
            <a:prstGeom prst="rect">
              <a:avLst/>
            </a:prstGeom>
            <a:noFill/>
          </p:spPr>
        </p:pic>
        <p:grpSp>
          <p:nvGrpSpPr>
            <p:cNvPr id="212" name="Group 1183"/>
            <p:cNvGrpSpPr/>
            <p:nvPr/>
          </p:nvGrpSpPr>
          <p:grpSpPr>
            <a:xfrm rot="94344">
              <a:off x="4767019" y="1444016"/>
              <a:ext cx="883315" cy="230430"/>
              <a:chOff x="4687215" y="1470345"/>
              <a:chExt cx="883315" cy="230430"/>
            </a:xfrm>
          </p:grpSpPr>
          <p:sp>
            <p:nvSpPr>
              <p:cNvPr id="263" name="Rectangle 262"/>
              <p:cNvSpPr/>
              <p:nvPr/>
            </p:nvSpPr>
            <p:spPr>
              <a:xfrm>
                <a:off x="4687215" y="1470345"/>
                <a:ext cx="883315" cy="7681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Rectangle 263"/>
              <p:cNvSpPr/>
              <p:nvPr/>
            </p:nvSpPr>
            <p:spPr>
              <a:xfrm>
                <a:off x="4840835" y="1547155"/>
                <a:ext cx="576075" cy="15362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5" name="Straight Connector 264"/>
              <p:cNvCxnSpPr/>
              <p:nvPr/>
            </p:nvCxnSpPr>
            <p:spPr>
              <a:xfrm>
                <a:off x="4687215" y="1470345"/>
                <a:ext cx="883315" cy="0"/>
              </a:xfrm>
              <a:prstGeom prst="line">
                <a:avLst/>
              </a:prstGeom>
              <a:ln w="412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3" name="Group 1184"/>
            <p:cNvGrpSpPr/>
            <p:nvPr/>
          </p:nvGrpSpPr>
          <p:grpSpPr>
            <a:xfrm rot="280030">
              <a:off x="5664556" y="1497127"/>
              <a:ext cx="883315" cy="230430"/>
              <a:chOff x="4687215" y="1470345"/>
              <a:chExt cx="883315" cy="230430"/>
            </a:xfrm>
          </p:grpSpPr>
          <p:sp>
            <p:nvSpPr>
              <p:cNvPr id="260" name="Rectangle 259"/>
              <p:cNvSpPr/>
              <p:nvPr/>
            </p:nvSpPr>
            <p:spPr>
              <a:xfrm>
                <a:off x="4687215" y="1470345"/>
                <a:ext cx="883315" cy="7681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Rectangle 260"/>
              <p:cNvSpPr/>
              <p:nvPr/>
            </p:nvSpPr>
            <p:spPr>
              <a:xfrm>
                <a:off x="4840835" y="1547155"/>
                <a:ext cx="576075" cy="15362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2" name="Straight Connector 261"/>
              <p:cNvCxnSpPr/>
              <p:nvPr/>
            </p:nvCxnSpPr>
            <p:spPr>
              <a:xfrm>
                <a:off x="4687215" y="1470345"/>
                <a:ext cx="883315" cy="0"/>
              </a:xfrm>
              <a:prstGeom prst="line">
                <a:avLst/>
              </a:prstGeom>
              <a:ln w="412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4" name="Group 1192"/>
            <p:cNvGrpSpPr/>
            <p:nvPr/>
          </p:nvGrpSpPr>
          <p:grpSpPr>
            <a:xfrm rot="470818">
              <a:off x="6555719" y="1596052"/>
              <a:ext cx="883315" cy="230430"/>
              <a:chOff x="4687215" y="1470345"/>
              <a:chExt cx="883315" cy="230430"/>
            </a:xfrm>
          </p:grpSpPr>
          <p:sp>
            <p:nvSpPr>
              <p:cNvPr id="257" name="Rectangle 256"/>
              <p:cNvSpPr/>
              <p:nvPr/>
            </p:nvSpPr>
            <p:spPr>
              <a:xfrm>
                <a:off x="4687215" y="1470345"/>
                <a:ext cx="883315" cy="7681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Rectangle 257"/>
              <p:cNvSpPr/>
              <p:nvPr/>
            </p:nvSpPr>
            <p:spPr>
              <a:xfrm>
                <a:off x="4840835" y="1547155"/>
                <a:ext cx="576075" cy="15362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9" name="Straight Connector 258"/>
              <p:cNvCxnSpPr/>
              <p:nvPr/>
            </p:nvCxnSpPr>
            <p:spPr>
              <a:xfrm>
                <a:off x="4687215" y="1470345"/>
                <a:ext cx="883315" cy="0"/>
              </a:xfrm>
              <a:prstGeom prst="line">
                <a:avLst/>
              </a:prstGeom>
              <a:ln w="412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5" name="Group 1196"/>
            <p:cNvGrpSpPr/>
            <p:nvPr/>
          </p:nvGrpSpPr>
          <p:grpSpPr>
            <a:xfrm rot="713328">
              <a:off x="7428233" y="1750886"/>
              <a:ext cx="883315" cy="230430"/>
              <a:chOff x="4687215" y="1470345"/>
              <a:chExt cx="883315" cy="230430"/>
            </a:xfrm>
          </p:grpSpPr>
          <p:sp>
            <p:nvSpPr>
              <p:cNvPr id="254" name="Rectangle 253"/>
              <p:cNvSpPr/>
              <p:nvPr/>
            </p:nvSpPr>
            <p:spPr>
              <a:xfrm>
                <a:off x="4687215" y="1470345"/>
                <a:ext cx="883315" cy="7681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Rectangle 254"/>
              <p:cNvSpPr/>
              <p:nvPr/>
            </p:nvSpPr>
            <p:spPr>
              <a:xfrm>
                <a:off x="4840835" y="1547155"/>
                <a:ext cx="576075" cy="15362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6" name="Straight Connector 255"/>
              <p:cNvCxnSpPr/>
              <p:nvPr/>
            </p:nvCxnSpPr>
            <p:spPr>
              <a:xfrm>
                <a:off x="4687215" y="1470345"/>
                <a:ext cx="883315" cy="0"/>
              </a:xfrm>
              <a:prstGeom prst="line">
                <a:avLst/>
              </a:prstGeom>
              <a:ln w="412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6" name="Group 1201"/>
            <p:cNvGrpSpPr/>
            <p:nvPr/>
          </p:nvGrpSpPr>
          <p:grpSpPr>
            <a:xfrm rot="20671021">
              <a:off x="1213959" y="1394565"/>
              <a:ext cx="3548039" cy="644146"/>
              <a:chOff x="4840835" y="1470345"/>
              <a:chExt cx="3548039" cy="644146"/>
            </a:xfrm>
          </p:grpSpPr>
          <p:grpSp>
            <p:nvGrpSpPr>
              <p:cNvPr id="238" name="Group 1183"/>
              <p:cNvGrpSpPr/>
              <p:nvPr/>
            </p:nvGrpSpPr>
            <p:grpSpPr>
              <a:xfrm rot="247257">
                <a:off x="4840835" y="1470345"/>
                <a:ext cx="883315" cy="230430"/>
                <a:chOff x="4687215" y="1470345"/>
                <a:chExt cx="883315" cy="230430"/>
              </a:xfrm>
            </p:grpSpPr>
            <p:sp>
              <p:nvSpPr>
                <p:cNvPr id="251" name="Rectangle 250"/>
                <p:cNvSpPr/>
                <p:nvPr/>
              </p:nvSpPr>
              <p:spPr>
                <a:xfrm>
                  <a:off x="4687215" y="1470345"/>
                  <a:ext cx="883315" cy="76810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2" name="Rectangle 251"/>
                <p:cNvSpPr/>
                <p:nvPr/>
              </p:nvSpPr>
              <p:spPr>
                <a:xfrm>
                  <a:off x="4840835" y="1547155"/>
                  <a:ext cx="576075" cy="153620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3" name="Straight Connector 252"/>
                <p:cNvCxnSpPr/>
                <p:nvPr/>
              </p:nvCxnSpPr>
              <p:spPr>
                <a:xfrm>
                  <a:off x="4687215" y="1470345"/>
                  <a:ext cx="883315" cy="0"/>
                </a:xfrm>
                <a:prstGeom prst="line">
                  <a:avLst/>
                </a:prstGeom>
                <a:ln w="412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9" name="Group 1184"/>
              <p:cNvGrpSpPr/>
              <p:nvPr/>
            </p:nvGrpSpPr>
            <p:grpSpPr>
              <a:xfrm rot="432943">
                <a:off x="5735123" y="1563313"/>
                <a:ext cx="883315" cy="230430"/>
                <a:chOff x="4687215" y="1470345"/>
                <a:chExt cx="883315" cy="230430"/>
              </a:xfrm>
            </p:grpSpPr>
            <p:sp>
              <p:nvSpPr>
                <p:cNvPr id="248" name="Rectangle 247"/>
                <p:cNvSpPr/>
                <p:nvPr/>
              </p:nvSpPr>
              <p:spPr>
                <a:xfrm>
                  <a:off x="4687215" y="1470345"/>
                  <a:ext cx="883315" cy="76810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9" name="Rectangle 248"/>
                <p:cNvSpPr/>
                <p:nvPr/>
              </p:nvSpPr>
              <p:spPr>
                <a:xfrm>
                  <a:off x="4840835" y="1547155"/>
                  <a:ext cx="576075" cy="153620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0" name="Straight Connector 249"/>
                <p:cNvCxnSpPr/>
                <p:nvPr/>
              </p:nvCxnSpPr>
              <p:spPr>
                <a:xfrm>
                  <a:off x="4687215" y="1470345"/>
                  <a:ext cx="883315" cy="0"/>
                </a:xfrm>
                <a:prstGeom prst="line">
                  <a:avLst/>
                </a:prstGeom>
                <a:ln w="412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0" name="Group 1192"/>
              <p:cNvGrpSpPr/>
              <p:nvPr/>
            </p:nvGrpSpPr>
            <p:grpSpPr>
              <a:xfrm rot="623731">
                <a:off x="6621006" y="1701767"/>
                <a:ext cx="883315" cy="230430"/>
                <a:chOff x="4687215" y="1470345"/>
                <a:chExt cx="883315" cy="230430"/>
              </a:xfrm>
            </p:grpSpPr>
            <p:sp>
              <p:nvSpPr>
                <p:cNvPr id="245" name="Rectangle 244"/>
                <p:cNvSpPr/>
                <p:nvPr/>
              </p:nvSpPr>
              <p:spPr>
                <a:xfrm>
                  <a:off x="4687215" y="1470345"/>
                  <a:ext cx="883315" cy="76810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6" name="Rectangle 245"/>
                <p:cNvSpPr/>
                <p:nvPr/>
              </p:nvSpPr>
              <p:spPr>
                <a:xfrm>
                  <a:off x="4840835" y="1547155"/>
                  <a:ext cx="576075" cy="153620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47" name="Straight Connector 246"/>
                <p:cNvCxnSpPr/>
                <p:nvPr/>
              </p:nvCxnSpPr>
              <p:spPr>
                <a:xfrm>
                  <a:off x="4687215" y="1470345"/>
                  <a:ext cx="883315" cy="0"/>
                </a:xfrm>
                <a:prstGeom prst="line">
                  <a:avLst/>
                </a:prstGeom>
                <a:ln w="412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1" name="Group 1196"/>
              <p:cNvGrpSpPr/>
              <p:nvPr/>
            </p:nvGrpSpPr>
            <p:grpSpPr>
              <a:xfrm rot="866241">
                <a:off x="7505559" y="1884061"/>
                <a:ext cx="883315" cy="230430"/>
                <a:chOff x="4687215" y="1470345"/>
                <a:chExt cx="883315" cy="230430"/>
              </a:xfrm>
            </p:grpSpPr>
            <p:sp>
              <p:nvSpPr>
                <p:cNvPr id="242" name="Rectangle 241"/>
                <p:cNvSpPr/>
                <p:nvPr/>
              </p:nvSpPr>
              <p:spPr>
                <a:xfrm>
                  <a:off x="4687215" y="1470345"/>
                  <a:ext cx="883315" cy="76810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3" name="Rectangle 242"/>
                <p:cNvSpPr/>
                <p:nvPr/>
              </p:nvSpPr>
              <p:spPr>
                <a:xfrm>
                  <a:off x="4840835" y="1547155"/>
                  <a:ext cx="576075" cy="153620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44" name="Straight Connector 243"/>
                <p:cNvCxnSpPr/>
                <p:nvPr/>
              </p:nvCxnSpPr>
              <p:spPr>
                <a:xfrm>
                  <a:off x="4687215" y="1470345"/>
                  <a:ext cx="883315" cy="0"/>
                </a:xfrm>
                <a:prstGeom prst="line">
                  <a:avLst/>
                </a:prstGeom>
                <a:ln w="412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17" name="Straight Connector 216"/>
            <p:cNvCxnSpPr/>
            <p:nvPr/>
          </p:nvCxnSpPr>
          <p:spPr>
            <a:xfrm>
              <a:off x="4725620" y="1739180"/>
              <a:ext cx="960125" cy="38405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>
              <a:off x="5685745" y="1777585"/>
              <a:ext cx="844910" cy="7681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>
              <a:off x="6530655" y="1854395"/>
              <a:ext cx="883315" cy="115215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>
              <a:off x="7413970" y="1969610"/>
              <a:ext cx="844910" cy="192025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flipH="1">
              <a:off x="8143665" y="2161635"/>
              <a:ext cx="115216" cy="84491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flipH="1" flipV="1">
              <a:off x="2805370" y="2968141"/>
              <a:ext cx="5338295" cy="38404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flipH="1">
              <a:off x="4341570" y="1739180"/>
              <a:ext cx="384051" cy="345645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flipH="1">
              <a:off x="2805371" y="2084825"/>
              <a:ext cx="1536199" cy="38405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>
              <a:off x="2805370" y="2123230"/>
              <a:ext cx="0" cy="84491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6" name="Rectangle 225"/>
            <p:cNvSpPr/>
            <p:nvPr/>
          </p:nvSpPr>
          <p:spPr>
            <a:xfrm rot="188378">
              <a:off x="4918896" y="1678098"/>
              <a:ext cx="576075" cy="6147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/>
            <p:cNvSpPr/>
            <p:nvPr/>
          </p:nvSpPr>
          <p:spPr>
            <a:xfrm rot="338043">
              <a:off x="5802586" y="1728905"/>
              <a:ext cx="576075" cy="6147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 227"/>
            <p:cNvSpPr/>
            <p:nvPr/>
          </p:nvSpPr>
          <p:spPr>
            <a:xfrm rot="486878">
              <a:off x="6685525" y="1831718"/>
              <a:ext cx="576075" cy="6147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ectangle 228"/>
            <p:cNvSpPr/>
            <p:nvPr/>
          </p:nvSpPr>
          <p:spPr>
            <a:xfrm rot="733074">
              <a:off x="7529166" y="1991466"/>
              <a:ext cx="576075" cy="6147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Down Arrow 229"/>
            <p:cNvSpPr/>
            <p:nvPr/>
          </p:nvSpPr>
          <p:spPr>
            <a:xfrm rot="3717348">
              <a:off x="6920022" y="1806477"/>
              <a:ext cx="163210" cy="124683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3880710" y="2814520"/>
              <a:ext cx="883314" cy="192416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4840835" y="2814520"/>
              <a:ext cx="883314" cy="192416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/>
            <p:cNvSpPr/>
            <p:nvPr/>
          </p:nvSpPr>
          <p:spPr>
            <a:xfrm>
              <a:off x="5800960" y="2814520"/>
              <a:ext cx="883314" cy="192416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2920585" y="2814520"/>
              <a:ext cx="883314" cy="192416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Down Arrow 234"/>
            <p:cNvSpPr/>
            <p:nvPr/>
          </p:nvSpPr>
          <p:spPr>
            <a:xfrm rot="3615167">
              <a:off x="6017260" y="1653187"/>
              <a:ext cx="148315" cy="145785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Down Arrow 235"/>
            <p:cNvSpPr/>
            <p:nvPr/>
          </p:nvSpPr>
          <p:spPr>
            <a:xfrm rot="3615167">
              <a:off x="5093037" y="1530352"/>
              <a:ext cx="148482" cy="164027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Down Arrow 236"/>
            <p:cNvSpPr/>
            <p:nvPr/>
          </p:nvSpPr>
          <p:spPr>
            <a:xfrm rot="3615167">
              <a:off x="4146149" y="1455057"/>
              <a:ext cx="160410" cy="176615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6" name="Group 124"/>
          <p:cNvGrpSpPr/>
          <p:nvPr/>
        </p:nvGrpSpPr>
        <p:grpSpPr>
          <a:xfrm rot="750209">
            <a:off x="4336196" y="1093335"/>
            <a:ext cx="4162972" cy="2662648"/>
            <a:chOff x="1213959" y="1394565"/>
            <a:chExt cx="7097589" cy="5045366"/>
          </a:xfrm>
        </p:grpSpPr>
        <p:sp>
          <p:nvSpPr>
            <p:cNvPr id="267" name="Rectangle 266"/>
            <p:cNvSpPr/>
            <p:nvPr/>
          </p:nvSpPr>
          <p:spPr>
            <a:xfrm rot="723121">
              <a:off x="7494923" y="2028645"/>
              <a:ext cx="576075" cy="10050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Rectangle 267"/>
            <p:cNvSpPr/>
            <p:nvPr/>
          </p:nvSpPr>
          <p:spPr>
            <a:xfrm rot="494464">
              <a:off x="6689434" y="1897997"/>
              <a:ext cx="535809" cy="11058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Rectangle 268"/>
            <p:cNvSpPr/>
            <p:nvPr/>
          </p:nvSpPr>
          <p:spPr>
            <a:xfrm rot="330818">
              <a:off x="5804456" y="1805028"/>
              <a:ext cx="576075" cy="10050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Rectangle 128"/>
            <p:cNvSpPr/>
            <p:nvPr/>
          </p:nvSpPr>
          <p:spPr>
            <a:xfrm rot="188378">
              <a:off x="4917828" y="1754879"/>
              <a:ext cx="576075" cy="10050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1" name="Picture 2" descr="C:\Data\Projects\SPB2\Components\ASICS\ATTPC\AsAd\Capture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3063929" y="2440746"/>
              <a:ext cx="3471791" cy="4526580"/>
            </a:xfrm>
            <a:prstGeom prst="rect">
              <a:avLst/>
            </a:prstGeom>
            <a:noFill/>
          </p:spPr>
        </p:pic>
        <p:grpSp>
          <p:nvGrpSpPr>
            <p:cNvPr id="272" name="Group 1183"/>
            <p:cNvGrpSpPr/>
            <p:nvPr/>
          </p:nvGrpSpPr>
          <p:grpSpPr>
            <a:xfrm rot="94344">
              <a:off x="4767019" y="1444016"/>
              <a:ext cx="883315" cy="230430"/>
              <a:chOff x="4687215" y="1470345"/>
              <a:chExt cx="883315" cy="230430"/>
            </a:xfrm>
          </p:grpSpPr>
          <p:sp>
            <p:nvSpPr>
              <p:cNvPr id="323" name="Rectangle 322"/>
              <p:cNvSpPr/>
              <p:nvPr/>
            </p:nvSpPr>
            <p:spPr>
              <a:xfrm>
                <a:off x="4687215" y="1470345"/>
                <a:ext cx="883315" cy="7681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Rectangle 323"/>
              <p:cNvSpPr/>
              <p:nvPr/>
            </p:nvSpPr>
            <p:spPr>
              <a:xfrm>
                <a:off x="4840835" y="1547155"/>
                <a:ext cx="576075" cy="15362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5" name="Straight Connector 324"/>
              <p:cNvCxnSpPr/>
              <p:nvPr/>
            </p:nvCxnSpPr>
            <p:spPr>
              <a:xfrm>
                <a:off x="4687215" y="1470345"/>
                <a:ext cx="883315" cy="0"/>
              </a:xfrm>
              <a:prstGeom prst="line">
                <a:avLst/>
              </a:prstGeom>
              <a:ln w="412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3" name="Group 1184"/>
            <p:cNvGrpSpPr/>
            <p:nvPr/>
          </p:nvGrpSpPr>
          <p:grpSpPr>
            <a:xfrm rot="280030">
              <a:off x="5664556" y="1497127"/>
              <a:ext cx="883315" cy="230430"/>
              <a:chOff x="4687215" y="1470345"/>
              <a:chExt cx="883315" cy="230430"/>
            </a:xfrm>
          </p:grpSpPr>
          <p:sp>
            <p:nvSpPr>
              <p:cNvPr id="320" name="Rectangle 319"/>
              <p:cNvSpPr/>
              <p:nvPr/>
            </p:nvSpPr>
            <p:spPr>
              <a:xfrm>
                <a:off x="4687215" y="1470345"/>
                <a:ext cx="883315" cy="7681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Rectangle 320"/>
              <p:cNvSpPr/>
              <p:nvPr/>
            </p:nvSpPr>
            <p:spPr>
              <a:xfrm>
                <a:off x="4840835" y="1547155"/>
                <a:ext cx="576075" cy="15362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2" name="Straight Connector 321"/>
              <p:cNvCxnSpPr/>
              <p:nvPr/>
            </p:nvCxnSpPr>
            <p:spPr>
              <a:xfrm>
                <a:off x="4687215" y="1470345"/>
                <a:ext cx="883315" cy="0"/>
              </a:xfrm>
              <a:prstGeom prst="line">
                <a:avLst/>
              </a:prstGeom>
              <a:ln w="412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4" name="Group 1192"/>
            <p:cNvGrpSpPr/>
            <p:nvPr/>
          </p:nvGrpSpPr>
          <p:grpSpPr>
            <a:xfrm rot="470818">
              <a:off x="6555719" y="1596052"/>
              <a:ext cx="883315" cy="230430"/>
              <a:chOff x="4687215" y="1470345"/>
              <a:chExt cx="883315" cy="230430"/>
            </a:xfrm>
          </p:grpSpPr>
          <p:sp>
            <p:nvSpPr>
              <p:cNvPr id="317" name="Rectangle 316"/>
              <p:cNvSpPr/>
              <p:nvPr/>
            </p:nvSpPr>
            <p:spPr>
              <a:xfrm>
                <a:off x="4687215" y="1470345"/>
                <a:ext cx="883315" cy="7681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Rectangle 317"/>
              <p:cNvSpPr/>
              <p:nvPr/>
            </p:nvSpPr>
            <p:spPr>
              <a:xfrm>
                <a:off x="4840835" y="1547155"/>
                <a:ext cx="576075" cy="15362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9" name="Straight Connector 318"/>
              <p:cNvCxnSpPr/>
              <p:nvPr/>
            </p:nvCxnSpPr>
            <p:spPr>
              <a:xfrm>
                <a:off x="4687215" y="1470345"/>
                <a:ext cx="883315" cy="0"/>
              </a:xfrm>
              <a:prstGeom prst="line">
                <a:avLst/>
              </a:prstGeom>
              <a:ln w="412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5" name="Group 1196"/>
            <p:cNvGrpSpPr/>
            <p:nvPr/>
          </p:nvGrpSpPr>
          <p:grpSpPr>
            <a:xfrm rot="713328">
              <a:off x="7428233" y="1750886"/>
              <a:ext cx="883315" cy="230430"/>
              <a:chOff x="4687215" y="1470345"/>
              <a:chExt cx="883315" cy="230430"/>
            </a:xfrm>
          </p:grpSpPr>
          <p:sp>
            <p:nvSpPr>
              <p:cNvPr id="314" name="Rectangle 313"/>
              <p:cNvSpPr/>
              <p:nvPr/>
            </p:nvSpPr>
            <p:spPr>
              <a:xfrm>
                <a:off x="4687215" y="1470345"/>
                <a:ext cx="883315" cy="7681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Rectangle 314"/>
              <p:cNvSpPr/>
              <p:nvPr/>
            </p:nvSpPr>
            <p:spPr>
              <a:xfrm>
                <a:off x="4840835" y="1547155"/>
                <a:ext cx="576075" cy="15362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6" name="Straight Connector 315"/>
              <p:cNvCxnSpPr/>
              <p:nvPr/>
            </p:nvCxnSpPr>
            <p:spPr>
              <a:xfrm>
                <a:off x="4687215" y="1470345"/>
                <a:ext cx="883315" cy="0"/>
              </a:xfrm>
              <a:prstGeom prst="line">
                <a:avLst/>
              </a:prstGeom>
              <a:ln w="412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6" name="Group 1201"/>
            <p:cNvGrpSpPr/>
            <p:nvPr/>
          </p:nvGrpSpPr>
          <p:grpSpPr>
            <a:xfrm rot="20671021">
              <a:off x="1213959" y="1394565"/>
              <a:ext cx="3548039" cy="644146"/>
              <a:chOff x="4840835" y="1470345"/>
              <a:chExt cx="3548039" cy="644146"/>
            </a:xfrm>
          </p:grpSpPr>
          <p:grpSp>
            <p:nvGrpSpPr>
              <p:cNvPr id="298" name="Group 1183"/>
              <p:cNvGrpSpPr/>
              <p:nvPr/>
            </p:nvGrpSpPr>
            <p:grpSpPr>
              <a:xfrm rot="247257">
                <a:off x="4840835" y="1470345"/>
                <a:ext cx="883315" cy="230430"/>
                <a:chOff x="4687215" y="1470345"/>
                <a:chExt cx="883315" cy="230430"/>
              </a:xfrm>
            </p:grpSpPr>
            <p:sp>
              <p:nvSpPr>
                <p:cNvPr id="311" name="Rectangle 310"/>
                <p:cNvSpPr/>
                <p:nvPr/>
              </p:nvSpPr>
              <p:spPr>
                <a:xfrm>
                  <a:off x="4687215" y="1470345"/>
                  <a:ext cx="883315" cy="76810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2" name="Rectangle 311"/>
                <p:cNvSpPr/>
                <p:nvPr/>
              </p:nvSpPr>
              <p:spPr>
                <a:xfrm>
                  <a:off x="4840835" y="1547155"/>
                  <a:ext cx="576075" cy="153620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13" name="Straight Connector 312"/>
                <p:cNvCxnSpPr/>
                <p:nvPr/>
              </p:nvCxnSpPr>
              <p:spPr>
                <a:xfrm>
                  <a:off x="4687215" y="1470345"/>
                  <a:ext cx="883315" cy="0"/>
                </a:xfrm>
                <a:prstGeom prst="line">
                  <a:avLst/>
                </a:prstGeom>
                <a:ln w="412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9" name="Group 1184"/>
              <p:cNvGrpSpPr/>
              <p:nvPr/>
            </p:nvGrpSpPr>
            <p:grpSpPr>
              <a:xfrm rot="432943">
                <a:off x="5735123" y="1563313"/>
                <a:ext cx="883315" cy="230430"/>
                <a:chOff x="4687215" y="1470345"/>
                <a:chExt cx="883315" cy="230430"/>
              </a:xfrm>
            </p:grpSpPr>
            <p:sp>
              <p:nvSpPr>
                <p:cNvPr id="308" name="Rectangle 307"/>
                <p:cNvSpPr/>
                <p:nvPr/>
              </p:nvSpPr>
              <p:spPr>
                <a:xfrm>
                  <a:off x="4687215" y="1470345"/>
                  <a:ext cx="883315" cy="76810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9" name="Rectangle 308"/>
                <p:cNvSpPr/>
                <p:nvPr/>
              </p:nvSpPr>
              <p:spPr>
                <a:xfrm>
                  <a:off x="4840835" y="1547155"/>
                  <a:ext cx="576075" cy="153620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10" name="Straight Connector 309"/>
                <p:cNvCxnSpPr/>
                <p:nvPr/>
              </p:nvCxnSpPr>
              <p:spPr>
                <a:xfrm>
                  <a:off x="4687215" y="1470345"/>
                  <a:ext cx="883315" cy="0"/>
                </a:xfrm>
                <a:prstGeom prst="line">
                  <a:avLst/>
                </a:prstGeom>
                <a:ln w="412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0" name="Group 1192"/>
              <p:cNvGrpSpPr/>
              <p:nvPr/>
            </p:nvGrpSpPr>
            <p:grpSpPr>
              <a:xfrm rot="623731">
                <a:off x="6621006" y="1701767"/>
                <a:ext cx="883315" cy="230430"/>
                <a:chOff x="4687215" y="1470345"/>
                <a:chExt cx="883315" cy="230430"/>
              </a:xfrm>
            </p:grpSpPr>
            <p:sp>
              <p:nvSpPr>
                <p:cNvPr id="305" name="Rectangle 304"/>
                <p:cNvSpPr/>
                <p:nvPr/>
              </p:nvSpPr>
              <p:spPr>
                <a:xfrm>
                  <a:off x="4687215" y="1470345"/>
                  <a:ext cx="883315" cy="76810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6" name="Rectangle 305"/>
                <p:cNvSpPr/>
                <p:nvPr/>
              </p:nvSpPr>
              <p:spPr>
                <a:xfrm>
                  <a:off x="4840835" y="1547155"/>
                  <a:ext cx="576075" cy="153620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07" name="Straight Connector 306"/>
                <p:cNvCxnSpPr/>
                <p:nvPr/>
              </p:nvCxnSpPr>
              <p:spPr>
                <a:xfrm>
                  <a:off x="4687215" y="1470345"/>
                  <a:ext cx="883315" cy="0"/>
                </a:xfrm>
                <a:prstGeom prst="line">
                  <a:avLst/>
                </a:prstGeom>
                <a:ln w="412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1" name="Group 1196"/>
              <p:cNvGrpSpPr/>
              <p:nvPr/>
            </p:nvGrpSpPr>
            <p:grpSpPr>
              <a:xfrm rot="866241">
                <a:off x="7505559" y="1884061"/>
                <a:ext cx="883315" cy="230430"/>
                <a:chOff x="4687215" y="1470345"/>
                <a:chExt cx="883315" cy="230430"/>
              </a:xfrm>
            </p:grpSpPr>
            <p:sp>
              <p:nvSpPr>
                <p:cNvPr id="302" name="Rectangle 301"/>
                <p:cNvSpPr/>
                <p:nvPr/>
              </p:nvSpPr>
              <p:spPr>
                <a:xfrm>
                  <a:off x="4687215" y="1470345"/>
                  <a:ext cx="883315" cy="76810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3" name="Rectangle 302"/>
                <p:cNvSpPr/>
                <p:nvPr/>
              </p:nvSpPr>
              <p:spPr>
                <a:xfrm>
                  <a:off x="4840835" y="1547155"/>
                  <a:ext cx="576075" cy="153620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04" name="Straight Connector 303"/>
                <p:cNvCxnSpPr/>
                <p:nvPr/>
              </p:nvCxnSpPr>
              <p:spPr>
                <a:xfrm>
                  <a:off x="4687215" y="1470345"/>
                  <a:ext cx="883315" cy="0"/>
                </a:xfrm>
                <a:prstGeom prst="line">
                  <a:avLst/>
                </a:prstGeom>
                <a:ln w="412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77" name="Straight Connector 135"/>
            <p:cNvCxnSpPr/>
            <p:nvPr/>
          </p:nvCxnSpPr>
          <p:spPr>
            <a:xfrm>
              <a:off x="4725620" y="1739180"/>
              <a:ext cx="960125" cy="38405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>
              <a:off x="5685745" y="1777585"/>
              <a:ext cx="844910" cy="7681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>
              <a:off x="6530655" y="1854395"/>
              <a:ext cx="883315" cy="115215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>
              <a:off x="7413970" y="1969610"/>
              <a:ext cx="844910" cy="192025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 flipH="1">
              <a:off x="8143665" y="2161635"/>
              <a:ext cx="115216" cy="84491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/>
            <p:nvPr/>
          </p:nvCxnSpPr>
          <p:spPr>
            <a:xfrm flipH="1" flipV="1">
              <a:off x="2805370" y="2968141"/>
              <a:ext cx="5338295" cy="38404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flipH="1">
              <a:off x="4341570" y="1739180"/>
              <a:ext cx="384051" cy="345645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/>
            <p:nvPr/>
          </p:nvCxnSpPr>
          <p:spPr>
            <a:xfrm flipH="1">
              <a:off x="2805371" y="2084825"/>
              <a:ext cx="1536199" cy="38405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/>
            <p:cNvCxnSpPr/>
            <p:nvPr/>
          </p:nvCxnSpPr>
          <p:spPr>
            <a:xfrm>
              <a:off x="2805370" y="2123230"/>
              <a:ext cx="0" cy="84491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6" name="Rectangle 285"/>
            <p:cNvSpPr/>
            <p:nvPr/>
          </p:nvSpPr>
          <p:spPr>
            <a:xfrm rot="188378">
              <a:off x="4918896" y="1678098"/>
              <a:ext cx="576075" cy="6147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Rectangle 286"/>
            <p:cNvSpPr/>
            <p:nvPr/>
          </p:nvSpPr>
          <p:spPr>
            <a:xfrm rot="338043">
              <a:off x="5802586" y="1728905"/>
              <a:ext cx="576075" cy="6147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tangle 287"/>
            <p:cNvSpPr/>
            <p:nvPr/>
          </p:nvSpPr>
          <p:spPr>
            <a:xfrm rot="486878">
              <a:off x="6685525" y="1831718"/>
              <a:ext cx="576075" cy="6147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Rectangle 288"/>
            <p:cNvSpPr/>
            <p:nvPr/>
          </p:nvSpPr>
          <p:spPr>
            <a:xfrm rot="733074">
              <a:off x="7529166" y="1991466"/>
              <a:ext cx="576075" cy="6147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Down Arrow 289"/>
            <p:cNvSpPr/>
            <p:nvPr/>
          </p:nvSpPr>
          <p:spPr>
            <a:xfrm rot="3717348">
              <a:off x="6920022" y="1806477"/>
              <a:ext cx="163210" cy="124683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Rectangle 290"/>
            <p:cNvSpPr/>
            <p:nvPr/>
          </p:nvSpPr>
          <p:spPr>
            <a:xfrm>
              <a:off x="3880710" y="2814520"/>
              <a:ext cx="883314" cy="192416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Rectangle 291"/>
            <p:cNvSpPr/>
            <p:nvPr/>
          </p:nvSpPr>
          <p:spPr>
            <a:xfrm>
              <a:off x="4840835" y="2814520"/>
              <a:ext cx="883314" cy="192416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Rectangle 292"/>
            <p:cNvSpPr/>
            <p:nvPr/>
          </p:nvSpPr>
          <p:spPr>
            <a:xfrm>
              <a:off x="5800960" y="2814520"/>
              <a:ext cx="883314" cy="192416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2920585" y="2814520"/>
              <a:ext cx="883314" cy="192416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Down Arrow 294"/>
            <p:cNvSpPr/>
            <p:nvPr/>
          </p:nvSpPr>
          <p:spPr>
            <a:xfrm rot="3615167">
              <a:off x="6017260" y="1653187"/>
              <a:ext cx="148315" cy="145785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Down Arrow 154"/>
            <p:cNvSpPr/>
            <p:nvPr/>
          </p:nvSpPr>
          <p:spPr>
            <a:xfrm rot="3615167">
              <a:off x="5093037" y="1530352"/>
              <a:ext cx="148482" cy="164027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Down Arrow 155"/>
            <p:cNvSpPr/>
            <p:nvPr/>
          </p:nvSpPr>
          <p:spPr>
            <a:xfrm rot="3615167">
              <a:off x="4146149" y="1455057"/>
              <a:ext cx="160410" cy="176615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6" name="TextBox 325"/>
          <p:cNvSpPr txBox="1"/>
          <p:nvPr/>
        </p:nvSpPr>
        <p:spPr>
          <a:xfrm>
            <a:off x="7605995" y="3313785"/>
            <a:ext cx="1380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rgbClr val="005828"/>
                </a:solidFill>
                <a:latin typeface="Arial" pitchFamily="34" charset="0"/>
                <a:cs typeface="Arial" pitchFamily="34" charset="0"/>
              </a:rPr>
              <a:t>Stack of 4 </a:t>
            </a:r>
            <a:r>
              <a:rPr lang="en-US" sz="1400" b="1" i="1" dirty="0" err="1" smtClean="0">
                <a:solidFill>
                  <a:srgbClr val="005828"/>
                </a:solidFill>
                <a:latin typeface="Arial" pitchFamily="34" charset="0"/>
                <a:cs typeface="Arial" pitchFamily="34" charset="0"/>
              </a:rPr>
              <a:t>AsAd</a:t>
            </a:r>
            <a:r>
              <a:rPr lang="en-US" sz="1400" b="1" i="1" dirty="0" smtClean="0">
                <a:solidFill>
                  <a:srgbClr val="005828"/>
                </a:solidFill>
                <a:latin typeface="Arial" pitchFamily="34" charset="0"/>
                <a:cs typeface="Arial" pitchFamily="34" charset="0"/>
              </a:rPr>
              <a:t> Boards</a:t>
            </a:r>
            <a:endParaRPr lang="en-US" sz="1400" b="1" i="1" dirty="0">
              <a:solidFill>
                <a:srgbClr val="00582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7" name="TextBox 326"/>
          <p:cNvSpPr txBox="1"/>
          <p:nvPr/>
        </p:nvSpPr>
        <p:spPr>
          <a:xfrm>
            <a:off x="347450" y="3352190"/>
            <a:ext cx="1380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rgbClr val="005828"/>
                </a:solidFill>
                <a:latin typeface="Arial" pitchFamily="34" charset="0"/>
                <a:cs typeface="Arial" pitchFamily="34" charset="0"/>
              </a:rPr>
              <a:t>Stack of 4 </a:t>
            </a:r>
            <a:r>
              <a:rPr lang="en-US" sz="1400" b="1" i="1" dirty="0" err="1" smtClean="0">
                <a:solidFill>
                  <a:srgbClr val="005828"/>
                </a:solidFill>
                <a:latin typeface="Arial" pitchFamily="34" charset="0"/>
                <a:cs typeface="Arial" pitchFamily="34" charset="0"/>
              </a:rPr>
              <a:t>AsAd</a:t>
            </a:r>
            <a:r>
              <a:rPr lang="en-US" sz="1400" b="1" i="1" dirty="0" smtClean="0">
                <a:solidFill>
                  <a:srgbClr val="005828"/>
                </a:solidFill>
                <a:latin typeface="Arial" pitchFamily="34" charset="0"/>
                <a:cs typeface="Arial" pitchFamily="34" charset="0"/>
              </a:rPr>
              <a:t> Boards</a:t>
            </a:r>
            <a:endParaRPr lang="en-US" sz="1400" b="1" i="1" dirty="0">
              <a:solidFill>
                <a:srgbClr val="005828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8" name="Picture 4" descr="C:\Data\Projects\SPB2\AGET_SiPM_Tests\Pictures\Saclay\u_crat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82805" y="4005075"/>
            <a:ext cx="1077145" cy="1662814"/>
          </a:xfrm>
          <a:prstGeom prst="rect">
            <a:avLst/>
          </a:prstGeom>
          <a:noFill/>
        </p:spPr>
      </p:pic>
      <p:cxnSp>
        <p:nvCxnSpPr>
          <p:cNvPr id="329" name="Straight Arrow Connector 328"/>
          <p:cNvCxnSpPr/>
          <p:nvPr/>
        </p:nvCxnSpPr>
        <p:spPr>
          <a:xfrm>
            <a:off x="6185010" y="4427530"/>
            <a:ext cx="1459390" cy="1"/>
          </a:xfrm>
          <a:prstGeom prst="straightConnector1">
            <a:avLst/>
          </a:prstGeom>
          <a:ln w="38100" cmpd="dbl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Arrow Connector 329"/>
          <p:cNvCxnSpPr/>
          <p:nvPr/>
        </p:nvCxnSpPr>
        <p:spPr>
          <a:xfrm>
            <a:off x="6108200" y="4542745"/>
            <a:ext cx="1536200" cy="1"/>
          </a:xfrm>
          <a:prstGeom prst="straightConnector1">
            <a:avLst/>
          </a:prstGeom>
          <a:ln w="38100" cmpd="dbl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Straight Arrow Connector 330"/>
          <p:cNvCxnSpPr/>
          <p:nvPr/>
        </p:nvCxnSpPr>
        <p:spPr>
          <a:xfrm>
            <a:off x="6031390" y="4657960"/>
            <a:ext cx="1613010" cy="1"/>
          </a:xfrm>
          <a:prstGeom prst="straightConnector1">
            <a:avLst/>
          </a:prstGeom>
          <a:ln w="38100" cmpd="dbl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Arrow Connector 331"/>
          <p:cNvCxnSpPr/>
          <p:nvPr/>
        </p:nvCxnSpPr>
        <p:spPr>
          <a:xfrm>
            <a:off x="5954580" y="4773175"/>
            <a:ext cx="1689820" cy="1"/>
          </a:xfrm>
          <a:prstGeom prst="straightConnector1">
            <a:avLst/>
          </a:prstGeom>
          <a:ln w="38100" cmpd="dbl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Arrow Connector 332"/>
          <p:cNvCxnSpPr/>
          <p:nvPr/>
        </p:nvCxnSpPr>
        <p:spPr>
          <a:xfrm>
            <a:off x="3151015" y="5118820"/>
            <a:ext cx="4493385" cy="1"/>
          </a:xfrm>
          <a:prstGeom prst="straightConnector1">
            <a:avLst/>
          </a:prstGeom>
          <a:ln w="38100" cmpd="dbl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Arrow Connector 333"/>
          <p:cNvCxnSpPr/>
          <p:nvPr/>
        </p:nvCxnSpPr>
        <p:spPr>
          <a:xfrm>
            <a:off x="3074205" y="5234035"/>
            <a:ext cx="4570195" cy="1"/>
          </a:xfrm>
          <a:prstGeom prst="straightConnector1">
            <a:avLst/>
          </a:prstGeom>
          <a:ln w="38100" cmpd="dbl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Arrow Connector 334"/>
          <p:cNvCxnSpPr/>
          <p:nvPr/>
        </p:nvCxnSpPr>
        <p:spPr>
          <a:xfrm>
            <a:off x="2997395" y="5349250"/>
            <a:ext cx="4647005" cy="1"/>
          </a:xfrm>
          <a:prstGeom prst="straightConnector1">
            <a:avLst/>
          </a:prstGeom>
          <a:ln w="38100" cmpd="dbl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Arrow Connector 335"/>
          <p:cNvCxnSpPr/>
          <p:nvPr/>
        </p:nvCxnSpPr>
        <p:spPr>
          <a:xfrm flipV="1">
            <a:off x="2920585" y="5464466"/>
            <a:ext cx="4723815" cy="38404"/>
          </a:xfrm>
          <a:prstGeom prst="straightConnector1">
            <a:avLst/>
          </a:prstGeom>
          <a:ln w="38100" cmpd="dbl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Arrow Connector 336"/>
          <p:cNvCxnSpPr/>
          <p:nvPr/>
        </p:nvCxnSpPr>
        <p:spPr>
          <a:xfrm flipV="1">
            <a:off x="5954580" y="3621025"/>
            <a:ext cx="0" cy="1152150"/>
          </a:xfrm>
          <a:prstGeom prst="straightConnector1">
            <a:avLst/>
          </a:prstGeom>
          <a:ln w="38100" cmpd="dbl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Arrow Connector 337"/>
          <p:cNvCxnSpPr/>
          <p:nvPr/>
        </p:nvCxnSpPr>
        <p:spPr>
          <a:xfrm flipV="1">
            <a:off x="6031390" y="3659430"/>
            <a:ext cx="0" cy="998531"/>
          </a:xfrm>
          <a:prstGeom prst="straightConnector1">
            <a:avLst/>
          </a:prstGeom>
          <a:ln w="38100" cmpd="dbl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Arrow Connector 338"/>
          <p:cNvCxnSpPr/>
          <p:nvPr/>
        </p:nvCxnSpPr>
        <p:spPr>
          <a:xfrm flipV="1">
            <a:off x="6108200" y="3697836"/>
            <a:ext cx="0" cy="844909"/>
          </a:xfrm>
          <a:prstGeom prst="straightConnector1">
            <a:avLst/>
          </a:prstGeom>
          <a:ln w="38100" cmpd="dbl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Arrow Connector 339"/>
          <p:cNvCxnSpPr/>
          <p:nvPr/>
        </p:nvCxnSpPr>
        <p:spPr>
          <a:xfrm flipV="1">
            <a:off x="6185010" y="3736241"/>
            <a:ext cx="0" cy="691289"/>
          </a:xfrm>
          <a:prstGeom prst="straightConnector1">
            <a:avLst/>
          </a:prstGeom>
          <a:ln w="38100" cmpd="dbl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Arrow Connector 340"/>
          <p:cNvCxnSpPr/>
          <p:nvPr/>
        </p:nvCxnSpPr>
        <p:spPr>
          <a:xfrm flipV="1">
            <a:off x="2920585" y="3851454"/>
            <a:ext cx="0" cy="1651416"/>
          </a:xfrm>
          <a:prstGeom prst="straightConnector1">
            <a:avLst/>
          </a:prstGeom>
          <a:ln w="38100" cmpd="dbl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Arrow Connector 341"/>
          <p:cNvCxnSpPr/>
          <p:nvPr/>
        </p:nvCxnSpPr>
        <p:spPr>
          <a:xfrm flipV="1">
            <a:off x="2997395" y="3813050"/>
            <a:ext cx="0" cy="1536200"/>
          </a:xfrm>
          <a:prstGeom prst="straightConnector1">
            <a:avLst/>
          </a:prstGeom>
          <a:ln w="38100" cmpd="dbl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Arrow Connector 342"/>
          <p:cNvCxnSpPr/>
          <p:nvPr/>
        </p:nvCxnSpPr>
        <p:spPr>
          <a:xfrm flipV="1">
            <a:off x="3074205" y="3774645"/>
            <a:ext cx="0" cy="1459390"/>
          </a:xfrm>
          <a:prstGeom prst="straightConnector1">
            <a:avLst/>
          </a:prstGeom>
          <a:ln w="38100" cmpd="dbl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Arrow Connector 343"/>
          <p:cNvCxnSpPr/>
          <p:nvPr/>
        </p:nvCxnSpPr>
        <p:spPr>
          <a:xfrm flipV="1">
            <a:off x="3151015" y="3736240"/>
            <a:ext cx="0" cy="1382580"/>
          </a:xfrm>
          <a:prstGeom prst="straightConnector1">
            <a:avLst/>
          </a:prstGeom>
          <a:ln w="38100" cmpd="dbl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5" name="TextBox 344"/>
          <p:cNvSpPr txBox="1"/>
          <p:nvPr/>
        </p:nvSpPr>
        <p:spPr>
          <a:xfrm>
            <a:off x="347450" y="4465935"/>
            <a:ext cx="23811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i="1" dirty="0" smtClean="0">
                <a:latin typeface="Arial" pitchFamily="34" charset="0"/>
                <a:cs typeface="Arial" pitchFamily="34" charset="0"/>
              </a:rPr>
              <a:t> Option1:  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All 8 </a:t>
            </a:r>
            <a:r>
              <a:rPr lang="en-US" sz="1600" i="1" dirty="0" err="1" smtClean="0">
                <a:latin typeface="Arial" pitchFamily="34" charset="0"/>
                <a:cs typeface="Arial" pitchFamily="34" charset="0"/>
              </a:rPr>
              <a:t>AsAd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 boards are connected  to </a:t>
            </a:r>
            <a:r>
              <a:rPr lang="en-US" sz="1600" i="1" dirty="0" err="1" smtClean="0">
                <a:latin typeface="Symbol" pitchFamily="18" charset="2"/>
                <a:cs typeface="Arial" pitchFamily="34" charset="0"/>
              </a:rPr>
              <a:t>m</a:t>
            </a:r>
            <a:r>
              <a:rPr lang="en-US" sz="1600" i="1" dirty="0" err="1" smtClean="0">
                <a:latin typeface="Arial" pitchFamily="34" charset="0"/>
                <a:cs typeface="Arial" pitchFamily="34" charset="0"/>
              </a:rPr>
              <a:t>TCA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 crate</a:t>
            </a:r>
            <a:endParaRPr lang="en-US" sz="1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6" name="TextBox 345"/>
          <p:cNvSpPr txBox="1"/>
          <p:nvPr/>
        </p:nvSpPr>
        <p:spPr>
          <a:xfrm>
            <a:off x="4456785" y="4773175"/>
            <a:ext cx="30339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" pitchFamily="34" charset="0"/>
                <a:cs typeface="Arial" pitchFamily="34" charset="0"/>
              </a:rPr>
              <a:t>(2xCOBO ; 1 Mutant modules)</a:t>
            </a:r>
            <a:endParaRPr lang="en-US" sz="1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7" name="TextBox 346"/>
          <p:cNvSpPr txBox="1"/>
          <p:nvPr/>
        </p:nvSpPr>
        <p:spPr>
          <a:xfrm>
            <a:off x="309045" y="5810110"/>
            <a:ext cx="44165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i="1" dirty="0" smtClean="0">
                <a:latin typeface="Arial" pitchFamily="34" charset="0"/>
                <a:cs typeface="Arial" pitchFamily="34" charset="0"/>
              </a:rPr>
              <a:t> Option2:  </a:t>
            </a:r>
            <a:r>
              <a:rPr lang="en-US" sz="1600" i="1" dirty="0" err="1" smtClean="0">
                <a:latin typeface="Arial" pitchFamily="34" charset="0"/>
                <a:cs typeface="Arial" pitchFamily="34" charset="0"/>
              </a:rPr>
              <a:t>AsAd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 boards are read out by Zed boards (custom </a:t>
            </a:r>
            <a:r>
              <a:rPr lang="en-US" sz="1600" i="1" dirty="0" err="1" smtClean="0">
                <a:latin typeface="Arial" pitchFamily="34" charset="0"/>
                <a:cs typeface="Arial" pitchFamily="34" charset="0"/>
              </a:rPr>
              <a:t>Zynq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-based boards)</a:t>
            </a:r>
            <a:endParaRPr lang="en-US" sz="1600" i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48" name="Straight Arrow Connector 347"/>
          <p:cNvCxnSpPr/>
          <p:nvPr/>
        </p:nvCxnSpPr>
        <p:spPr>
          <a:xfrm flipV="1">
            <a:off x="8604525" y="5579682"/>
            <a:ext cx="1807" cy="345643"/>
          </a:xfrm>
          <a:prstGeom prst="straightConnector1">
            <a:avLst/>
          </a:prstGeom>
          <a:ln w="3810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9" name="TextBox 348"/>
          <p:cNvSpPr txBox="1"/>
          <p:nvPr/>
        </p:nvSpPr>
        <p:spPr>
          <a:xfrm>
            <a:off x="8143665" y="5963730"/>
            <a:ext cx="883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" pitchFamily="34" charset="0"/>
                <a:cs typeface="Arial" pitchFamily="34" charset="0"/>
              </a:rPr>
              <a:t>COBO</a:t>
            </a:r>
            <a:endParaRPr lang="en-US" sz="1600" i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50" name="Straight Arrow Connector 349"/>
          <p:cNvCxnSpPr/>
          <p:nvPr/>
        </p:nvCxnSpPr>
        <p:spPr>
          <a:xfrm flipV="1">
            <a:off x="7529185" y="5618085"/>
            <a:ext cx="499265" cy="307242"/>
          </a:xfrm>
          <a:prstGeom prst="straightConnector1">
            <a:avLst/>
          </a:prstGeom>
          <a:ln w="3810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1" name="TextBox 350"/>
          <p:cNvSpPr txBox="1"/>
          <p:nvPr/>
        </p:nvSpPr>
        <p:spPr>
          <a:xfrm>
            <a:off x="7068325" y="5963730"/>
            <a:ext cx="1113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" pitchFamily="34" charset="0"/>
                <a:cs typeface="Arial" pitchFamily="34" charset="0"/>
              </a:rPr>
              <a:t>MUTANT</a:t>
            </a:r>
            <a:endParaRPr lang="en-US" sz="16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Rectangle 204"/>
          <p:cNvSpPr/>
          <p:nvPr/>
        </p:nvSpPr>
        <p:spPr>
          <a:xfrm>
            <a:off x="577880" y="202980"/>
            <a:ext cx="7848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Calibri" pitchFamily="34" charset="0"/>
                <a:cs typeface="Calibri" pitchFamily="34" charset="0"/>
              </a:rPr>
              <a:t>SiPM</a:t>
            </a: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 Functionality</a:t>
            </a:r>
          </a:p>
        </p:txBody>
      </p:sp>
      <p:sp>
        <p:nvSpPr>
          <p:cNvPr id="345" name="TextBox 344"/>
          <p:cNvSpPr txBox="1"/>
          <p:nvPr/>
        </p:nvSpPr>
        <p:spPr>
          <a:xfrm>
            <a:off x="500545" y="3101256"/>
            <a:ext cx="23811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>
                <a:latin typeface="Arial" pitchFamily="34" charset="0"/>
                <a:cs typeface="Arial" pitchFamily="34" charset="0"/>
              </a:rPr>
              <a:t>SiPM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 equivalent circuit</a:t>
            </a:r>
            <a:endParaRPr lang="en-US" sz="16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723" y="932676"/>
            <a:ext cx="2876755" cy="2150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6319" y="932675"/>
            <a:ext cx="2566635" cy="24240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9795" y="947116"/>
            <a:ext cx="2512009" cy="2409602"/>
          </a:xfrm>
          <a:prstGeom prst="rect">
            <a:avLst/>
          </a:prstGeom>
        </p:spPr>
      </p:pic>
      <p:sp>
        <p:nvSpPr>
          <p:cNvPr id="352" name="Rectangle 351"/>
          <p:cNvSpPr/>
          <p:nvPr/>
        </p:nvSpPr>
        <p:spPr>
          <a:xfrm>
            <a:off x="6947164" y="5881159"/>
            <a:ext cx="13773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Credit: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Hamamatsu</a:t>
            </a:r>
            <a:endParaRPr lang="is-I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9638B-551F-4AF6-8B2B-FFB4AB89CCD2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844" y="3606295"/>
            <a:ext cx="2673325" cy="28132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1875" y="3606295"/>
            <a:ext cx="2820873" cy="28132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9825" y="3622672"/>
            <a:ext cx="1891979" cy="202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001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Rectangle 204"/>
          <p:cNvSpPr/>
          <p:nvPr/>
        </p:nvSpPr>
        <p:spPr>
          <a:xfrm>
            <a:off x="577880" y="202980"/>
            <a:ext cx="7848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Calibri" pitchFamily="34" charset="0"/>
                <a:cs typeface="Calibri" pitchFamily="34" charset="0"/>
              </a:rPr>
              <a:t>SiPM</a:t>
            </a: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 Optical Crosstalk</a:t>
            </a:r>
          </a:p>
        </p:txBody>
      </p:sp>
      <p:sp>
        <p:nvSpPr>
          <p:cNvPr id="345" name="TextBox 344"/>
          <p:cNvSpPr txBox="1"/>
          <p:nvPr/>
        </p:nvSpPr>
        <p:spPr>
          <a:xfrm>
            <a:off x="347450" y="3463375"/>
            <a:ext cx="4378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" pitchFamily="34" charset="0"/>
                <a:cs typeface="Arial" pitchFamily="34" charset="0"/>
              </a:rPr>
              <a:t>Secondary emitted photons (10</a:t>
            </a:r>
            <a:r>
              <a:rPr lang="en-US" sz="1600" i="1" baseline="30000" dirty="0" smtClean="0">
                <a:latin typeface="Arial" pitchFamily="34" charset="0"/>
                <a:cs typeface="Arial" pitchFamily="34" charset="0"/>
              </a:rPr>
              <a:t>-5 </a:t>
            </a:r>
            <a:r>
              <a:rPr lang="en-US" sz="1600" i="1" dirty="0" err="1" smtClean="0">
                <a:latin typeface="Arial" pitchFamily="34" charset="0"/>
                <a:cs typeface="Arial" pitchFamily="34" charset="0"/>
              </a:rPr>
              <a:t>ph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/electron) on each microcell breakdown</a:t>
            </a:r>
            <a:endParaRPr lang="en-US" sz="1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9638B-551F-4AF6-8B2B-FFB4AB89CCD2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7880" y="879312"/>
            <a:ext cx="3782434" cy="257541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337438" y="805582"/>
            <a:ext cx="10312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err="1" smtClean="0">
                <a:solidFill>
                  <a:srgbClr val="FF0000"/>
                </a:solidFill>
              </a:rPr>
              <a:t>R.Mirzoyan</a:t>
            </a:r>
            <a:endParaRPr lang="is-IS" sz="1400" i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6225" y="4315463"/>
            <a:ext cx="3814089" cy="17661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4988" y="3715341"/>
            <a:ext cx="3655918" cy="277142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598085" y="6195051"/>
            <a:ext cx="28957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</a:rPr>
              <a:t>Credit: Derek Storm / ICASiPM2018</a:t>
            </a:r>
            <a:endParaRPr lang="is-IS" sz="1400" i="1" dirty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0835" y="932675"/>
            <a:ext cx="3617513" cy="226094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083481" y="2570699"/>
            <a:ext cx="4992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 smtClean="0">
                <a:solidFill>
                  <a:srgbClr val="E951E9"/>
                </a:solidFill>
                <a:latin typeface="Arial" pitchFamily="34" charset="0"/>
                <a:cs typeface="Arial" pitchFamily="34" charset="0"/>
              </a:rPr>
              <a:t>1pe</a:t>
            </a:r>
            <a:endParaRPr lang="en-US" sz="1200" b="1" i="1" dirty="0">
              <a:solidFill>
                <a:srgbClr val="E951E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515651" y="2567994"/>
            <a:ext cx="4992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rgbClr val="E951E9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200" b="1" i="1" dirty="0" smtClean="0">
                <a:solidFill>
                  <a:srgbClr val="E951E9"/>
                </a:solidFill>
                <a:latin typeface="Arial" pitchFamily="34" charset="0"/>
                <a:cs typeface="Arial" pitchFamily="34" charset="0"/>
              </a:rPr>
              <a:t>pe</a:t>
            </a:r>
            <a:endParaRPr lang="en-US" sz="1200" b="1" i="1" dirty="0">
              <a:solidFill>
                <a:srgbClr val="E951E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901686" y="2567994"/>
            <a:ext cx="4992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rgbClr val="E951E9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200" b="1" i="1" dirty="0" smtClean="0">
                <a:solidFill>
                  <a:srgbClr val="E951E9"/>
                </a:solidFill>
                <a:latin typeface="Arial" pitchFamily="34" charset="0"/>
                <a:cs typeface="Arial" pitchFamily="34" charset="0"/>
              </a:rPr>
              <a:t>pe</a:t>
            </a:r>
            <a:endParaRPr lang="en-US" sz="1200" b="1" i="1" dirty="0">
              <a:solidFill>
                <a:srgbClr val="E951E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09164" y="2552876"/>
            <a:ext cx="4992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rgbClr val="E951E9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b="1" i="1" dirty="0" smtClean="0">
                <a:solidFill>
                  <a:srgbClr val="E951E9"/>
                </a:solidFill>
                <a:latin typeface="Arial" pitchFamily="34" charset="0"/>
                <a:cs typeface="Arial" pitchFamily="34" charset="0"/>
              </a:rPr>
              <a:t>pe</a:t>
            </a:r>
            <a:endParaRPr lang="en-US" sz="1200" b="1" i="1" dirty="0">
              <a:solidFill>
                <a:srgbClr val="E951E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801750" y="2559117"/>
            <a:ext cx="4992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rgbClr val="E951E9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1200" b="1" i="1" dirty="0" smtClean="0">
                <a:solidFill>
                  <a:srgbClr val="E951E9"/>
                </a:solidFill>
                <a:latin typeface="Arial" pitchFamily="34" charset="0"/>
                <a:cs typeface="Arial" pitchFamily="34" charset="0"/>
              </a:rPr>
              <a:t>pe</a:t>
            </a:r>
            <a:endParaRPr lang="en-US" sz="1200" b="1" i="1" dirty="0">
              <a:solidFill>
                <a:srgbClr val="E951E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87215" y="3160165"/>
            <a:ext cx="4109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" pitchFamily="34" charset="0"/>
                <a:cs typeface="Arial" pitchFamily="34" charset="0"/>
              </a:rPr>
              <a:t>Dark counts amplitude spectra </a:t>
            </a:r>
          </a:p>
          <a:p>
            <a:r>
              <a:rPr lang="en-US" sz="1600" i="1" dirty="0" smtClean="0">
                <a:latin typeface="Arial" pitchFamily="34" charset="0"/>
                <a:cs typeface="Arial" pitchFamily="34" charset="0"/>
              </a:rPr>
              <a:t>Dark count rate = 50… 500kHz/mm</a:t>
            </a:r>
            <a:r>
              <a:rPr lang="en-US" sz="1600" i="1" baseline="30000" dirty="0" smtClean="0">
                <a:latin typeface="Arial" pitchFamily="34" charset="0"/>
                <a:cs typeface="Arial" pitchFamily="34" charset="0"/>
              </a:rPr>
              <a:t>2 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@RT</a:t>
            </a:r>
            <a:endParaRPr lang="en-US" sz="1600" i="1" baseline="30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626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1070" y="3928265"/>
            <a:ext cx="848750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/>
              <a:t>SiPM</a:t>
            </a:r>
            <a:r>
              <a:rPr lang="en-US" sz="2000" i="1" dirty="0" smtClean="0"/>
              <a:t> chip ArrayC-30035-16P-PCB was connected to </a:t>
            </a:r>
            <a:r>
              <a:rPr lang="en-US" sz="2000" i="1" dirty="0" err="1" smtClean="0"/>
              <a:t>AsAd</a:t>
            </a:r>
            <a:r>
              <a:rPr lang="en-US" sz="2000" i="1" dirty="0" smtClean="0"/>
              <a:t> inputs using adapter card with connecting components. Pixel#2 was used for most of measurements. </a:t>
            </a:r>
            <a:r>
              <a:rPr lang="en-US" sz="2000" i="1" dirty="0" err="1" smtClean="0"/>
              <a:t>Pixells</a:t>
            </a:r>
            <a:r>
              <a:rPr lang="en-US" sz="2000" i="1" dirty="0" smtClean="0"/>
              <a:t> #2,5 and 6 were connected together for measurements with large area pixel. Load resistance = 51 Ohm; Connection to ASIC input: series of R,C ( 1k ; 220pF). Board and external LEDs were </a:t>
            </a:r>
            <a:r>
              <a:rPr lang="en-US" sz="2000" i="1" dirty="0" err="1" smtClean="0"/>
              <a:t>strobed</a:t>
            </a:r>
            <a:r>
              <a:rPr lang="en-US" sz="2000" i="1" dirty="0" smtClean="0"/>
              <a:t> by 20ns...160ns pulses of various amplitudes. Data were acquired </a:t>
            </a:r>
            <a:r>
              <a:rPr lang="en-US" sz="2000" i="1" dirty="0"/>
              <a:t>at CEA </a:t>
            </a:r>
            <a:r>
              <a:rPr lang="en-US" sz="2000" i="1" dirty="0" err="1" smtClean="0"/>
              <a:t>Saclaly</a:t>
            </a:r>
            <a:r>
              <a:rPr lang="en-US" sz="2000" i="1" dirty="0" smtClean="0"/>
              <a:t> using full GET DAQ in standard and spy mode ( by probing of the SCA and shaper outputs of the AGET ASIC ).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79577" y="6316523"/>
            <a:ext cx="2133600" cy="365125"/>
          </a:xfrm>
        </p:spPr>
        <p:txBody>
          <a:bodyPr/>
          <a:lstStyle/>
          <a:p>
            <a:fld id="{1A79638B-551F-4AF6-8B2B-FFB4AB89CCD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58814" y="185943"/>
            <a:ext cx="815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SiPM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 –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AsAd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 Test Setup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62665" y="3352190"/>
            <a:ext cx="1698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Light-tight Cup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62665" y="2584090"/>
            <a:ext cx="1805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FF0000"/>
                </a:solidFill>
              </a:rPr>
              <a:t>SensL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SiPM</a:t>
            </a:r>
            <a:r>
              <a:rPr lang="en-US" sz="1600" b="1" dirty="0" smtClean="0">
                <a:solidFill>
                  <a:srgbClr val="FF0000"/>
                </a:solidFill>
              </a:rPr>
              <a:t> matrix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 ( 3x3 mm pixels)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Data\Projects\SPB2\AGET_SiPM_Tests\Pictures\Saclay\SiPM_As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9295" y="894270"/>
            <a:ext cx="4613275" cy="2967038"/>
          </a:xfrm>
          <a:prstGeom prst="rect">
            <a:avLst/>
          </a:prstGeom>
          <a:noFill/>
        </p:spPr>
      </p:pic>
      <p:cxnSp>
        <p:nvCxnSpPr>
          <p:cNvPr id="14" name="Straight Connector 13"/>
          <p:cNvCxnSpPr/>
          <p:nvPr/>
        </p:nvCxnSpPr>
        <p:spPr>
          <a:xfrm flipH="1">
            <a:off x="2075675" y="2852925"/>
            <a:ext cx="806504" cy="76810"/>
          </a:xfrm>
          <a:prstGeom prst="line">
            <a:avLst/>
          </a:prstGeom>
          <a:ln w="38100">
            <a:solidFill>
              <a:srgbClr val="FF0000"/>
            </a:solidFill>
            <a:headEnd type="arrow" w="med" len="me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075675" y="3467405"/>
            <a:ext cx="1113746" cy="76810"/>
          </a:xfrm>
          <a:prstGeom prst="line">
            <a:avLst/>
          </a:prstGeom>
          <a:ln w="38100">
            <a:solidFill>
              <a:srgbClr val="FF0000"/>
            </a:solidFill>
            <a:headEnd type="arrow" w="med" len="me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2075675" y="1892800"/>
            <a:ext cx="1689819" cy="38405"/>
          </a:xfrm>
          <a:prstGeom prst="line">
            <a:avLst/>
          </a:prstGeom>
          <a:ln w="38100">
            <a:solidFill>
              <a:srgbClr val="FF0000"/>
            </a:solidFill>
            <a:headEnd type="arrow" w="med" len="me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16285" y="1739180"/>
            <a:ext cx="1698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FF0000"/>
                </a:solidFill>
              </a:rPr>
              <a:t>AsAd</a:t>
            </a:r>
            <a:r>
              <a:rPr lang="en-US" sz="1600" b="1" dirty="0" smtClean="0">
                <a:solidFill>
                  <a:srgbClr val="FF0000"/>
                </a:solidFill>
              </a:rPr>
              <a:t> Board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C:\Data\Projects\SPB2\AGET_SiPM_Tests\Pictures\Saclay\u_crat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4705" y="903195"/>
            <a:ext cx="1920250" cy="296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41838" y="4482098"/>
            <a:ext cx="80703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Adapter board accommodates and connects to GET front-end board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SensL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SiPM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modules ArrayC-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30035-16P-PCB (with 3x3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mm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pixels)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or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ArrayC-60035-4P-EVB (6x6 mm pixels)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Chip LED installed on the board illuminates internal surface of the light-tight cup covered by diffusing Teflon tape to provide test light pulse to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SiPM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chips.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The hole on top of the light-tight cup allows to attach second external LED and also to conduct tests at elevated background levels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79577" y="6316523"/>
            <a:ext cx="2133600" cy="365125"/>
          </a:xfrm>
        </p:spPr>
        <p:txBody>
          <a:bodyPr/>
          <a:lstStyle/>
          <a:p>
            <a:fld id="{1A79638B-551F-4AF6-8B2B-FFB4AB89CCD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58814" y="185943"/>
            <a:ext cx="815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SiPM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 –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AsAd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 Adapter Board</a:t>
            </a:r>
          </a:p>
        </p:txBody>
      </p:sp>
      <p:sp>
        <p:nvSpPr>
          <p:cNvPr id="42" name="Rectangle 2"/>
          <p:cNvSpPr>
            <a:spLocks noChangeArrowheads="1"/>
          </p:cNvSpPr>
          <p:nvPr/>
        </p:nvSpPr>
        <p:spPr bwMode="auto">
          <a:xfrm flipV="1">
            <a:off x="1708382" y="289694"/>
            <a:ext cx="728321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 descr="Adapter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0600"/>
            <a:ext cx="5199982" cy="303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400" y="914399"/>
            <a:ext cx="2209800" cy="3042827"/>
          </a:xfrm>
          <a:prstGeom prst="rect">
            <a:avLst/>
          </a:prstGeom>
        </p:spPr>
      </p:pic>
      <p:cxnSp>
        <p:nvCxnSpPr>
          <p:cNvPr id="47" name="Straight Connector 46"/>
          <p:cNvCxnSpPr/>
          <p:nvPr/>
        </p:nvCxnSpPr>
        <p:spPr>
          <a:xfrm flipH="1">
            <a:off x="1905000" y="2971800"/>
            <a:ext cx="1066802" cy="457200"/>
          </a:xfrm>
          <a:prstGeom prst="line">
            <a:avLst/>
          </a:prstGeom>
          <a:ln w="22225">
            <a:solidFill>
              <a:srgbClr val="FF0000"/>
            </a:solidFill>
            <a:headEnd type="arrow" w="med" len="me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123281" y="3414346"/>
            <a:ext cx="990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Board LED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14399" y="1436919"/>
            <a:ext cx="990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Light-tight</a:t>
            </a:r>
          </a:p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Cup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 flipH="1" flipV="1">
            <a:off x="1495091" y="1938534"/>
            <a:ext cx="28909" cy="159203"/>
          </a:xfrm>
          <a:prstGeom prst="line">
            <a:avLst/>
          </a:prstGeom>
          <a:ln w="22225">
            <a:solidFill>
              <a:srgbClr val="FF0000"/>
            </a:solidFill>
            <a:headEnd type="arrow" w="med" len="me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6362699" y="4024611"/>
            <a:ext cx="20955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Top port for external LED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7086600" y="2920643"/>
            <a:ext cx="129751" cy="1103968"/>
          </a:xfrm>
          <a:prstGeom prst="line">
            <a:avLst/>
          </a:prstGeom>
          <a:ln w="22225">
            <a:solidFill>
              <a:srgbClr val="FF0000"/>
            </a:solidFill>
            <a:headEnd type="arrow" w="med" len="me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2778369" y="2097737"/>
            <a:ext cx="258975" cy="940762"/>
          </a:xfrm>
          <a:prstGeom prst="line">
            <a:avLst/>
          </a:prstGeom>
          <a:ln w="22225">
            <a:solidFill>
              <a:srgbClr val="FF0000"/>
            </a:solidFill>
            <a:prstDash val="dash"/>
            <a:headEnd type="arrow" w="med" len="me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2848311" y="3244027"/>
            <a:ext cx="463460" cy="883348"/>
          </a:xfrm>
          <a:prstGeom prst="line">
            <a:avLst/>
          </a:prstGeom>
          <a:ln w="22225">
            <a:solidFill>
              <a:srgbClr val="FF0000"/>
            </a:solidFill>
            <a:headEnd type="arrow" w="med" len="me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1708382" y="4047331"/>
            <a:ext cx="28372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FF0000"/>
                </a:solidFill>
              </a:rPr>
              <a:t>SensL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SiPM</a:t>
            </a:r>
            <a:r>
              <a:rPr lang="en-US" sz="1400" b="1" dirty="0" smtClean="0">
                <a:solidFill>
                  <a:srgbClr val="FF0000"/>
                </a:solidFill>
              </a:rPr>
              <a:t> matrix ( 3x3 mm pixels)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rc15_0735_JEMEUSOX_ISS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3" t="1" r="1777" b="-156"/>
          <a:stretch/>
        </p:blipFill>
        <p:spPr>
          <a:xfrm>
            <a:off x="1" y="0"/>
            <a:ext cx="9117228" cy="6843829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838200" y="457200"/>
            <a:ext cx="5813009" cy="760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032" tIns="41017" rIns="82032" bIns="41017" numCol="1" anchor="b" anchorCtr="0" compatLnSpc="1">
            <a:prstTxWarp prst="textNoShape">
              <a:avLst/>
            </a:prstTxWarp>
          </a:bodyPr>
          <a:lstStyle/>
          <a:p>
            <a:r>
              <a:rPr lang="en-US" sz="3800" dirty="0">
                <a:solidFill>
                  <a:srgbClr val="FFFF00"/>
                </a:solidFill>
              </a:rPr>
              <a:t>JEM-EUSO</a:t>
            </a:r>
            <a:endParaRPr lang="en-US" sz="3800" b="1" i="0" dirty="0">
              <a:solidFill>
                <a:srgbClr val="FFFF00"/>
              </a:solidFill>
              <a:latin typeface="+mj-lt"/>
              <a:cs typeface="Chalkboard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" y="1809567"/>
            <a:ext cx="6493813" cy="1612749"/>
          </a:xfrm>
          <a:prstGeom prst="rect">
            <a:avLst/>
          </a:prstGeom>
          <a:noFill/>
        </p:spPr>
        <p:txBody>
          <a:bodyPr wrap="square" lIns="73156" tIns="36576" rIns="73156" bIns="36576">
            <a:spAutoFit/>
          </a:bodyPr>
          <a:lstStyle/>
          <a:p>
            <a:r>
              <a:rPr lang="en-US" sz="2600" i="0" dirty="0">
                <a:solidFill>
                  <a:srgbClr val="FFFF00"/>
                </a:solidFill>
                <a:latin typeface="+mj-lt"/>
              </a:rPr>
              <a:t>Extreme Universe Space Observatory </a:t>
            </a:r>
          </a:p>
          <a:p>
            <a:r>
              <a:rPr lang="en-US" sz="2600" i="0" dirty="0">
                <a:solidFill>
                  <a:srgbClr val="FFFF00"/>
                </a:solidFill>
                <a:latin typeface="+mj-lt"/>
              </a:rPr>
              <a:t>(EUSO)</a:t>
            </a:r>
          </a:p>
          <a:p>
            <a:r>
              <a:rPr lang="en-US" sz="2400" i="0" dirty="0">
                <a:solidFill>
                  <a:srgbClr val="FFFF00"/>
                </a:solidFill>
                <a:latin typeface="+mj-lt"/>
              </a:rPr>
              <a:t>in the </a:t>
            </a:r>
            <a:r>
              <a:rPr lang="en-US" altLang="ja-JP" sz="2400" i="0" dirty="0">
                <a:solidFill>
                  <a:srgbClr val="FFFF0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Japanese Experiment Module (JEM)</a:t>
            </a:r>
          </a:p>
          <a:p>
            <a:r>
              <a:rPr lang="en-US" altLang="ja-JP" sz="2400" i="0" dirty="0">
                <a:solidFill>
                  <a:srgbClr val="FFFF0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of the International Space Station (ISS) </a:t>
            </a:r>
            <a:endParaRPr lang="en-US" sz="2400" i="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4429959"/>
            <a:ext cx="2350400" cy="242804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86621" y="6474497"/>
            <a:ext cx="4370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16 Countries, 95 Institutes, 358 Researchers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38400" y="4419600"/>
            <a:ext cx="632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Collaboration: 16 Countries, 95 Institutes, 358 Researchers</a:t>
            </a:r>
          </a:p>
          <a:p>
            <a:r>
              <a:rPr lang="en-US" b="1" dirty="0">
                <a:solidFill>
                  <a:srgbClr val="FFFFFF"/>
                </a:solidFill>
              </a:rPr>
              <a:t>Refractor Fresnel Lenses  large FOV and large MAPMT camera </a:t>
            </a:r>
            <a:r>
              <a:rPr lang="en-US" b="1" dirty="0"/>
              <a:t>with 0.3M pixels</a:t>
            </a:r>
            <a:endParaRPr lang="en-US" dirty="0"/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544075" y="6078945"/>
            <a:ext cx="1599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credit </a:t>
            </a:r>
            <a:r>
              <a:rPr lang="en-US" dirty="0" smtClean="0">
                <a:solidFill>
                  <a:srgbClr val="FF0000"/>
                </a:solidFill>
              </a:rPr>
              <a:t>A. </a:t>
            </a:r>
            <a:r>
              <a:rPr lang="en-US" dirty="0" err="1" smtClean="0">
                <a:solidFill>
                  <a:srgbClr val="FF0000"/>
                </a:solidFill>
              </a:rPr>
              <a:t>Olinto</a:t>
            </a:r>
            <a:endParaRPr lang="is-IS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9638B-551F-4AF6-8B2B-FFB4AB89CCD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0386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94792" y="3282528"/>
            <a:ext cx="2133600" cy="365125"/>
          </a:xfrm>
        </p:spPr>
        <p:txBody>
          <a:bodyPr/>
          <a:lstStyle/>
          <a:p>
            <a:fld id="{1A79638B-551F-4AF6-8B2B-FFB4AB89CCD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16285" y="126170"/>
            <a:ext cx="815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Characterizing of the LED sources with PMT </a:t>
            </a:r>
          </a:p>
        </p:txBody>
      </p:sp>
      <p:sp>
        <p:nvSpPr>
          <p:cNvPr id="76" name="Rectangle 75"/>
          <p:cNvSpPr/>
          <p:nvPr/>
        </p:nvSpPr>
        <p:spPr>
          <a:xfrm>
            <a:off x="385855" y="3160165"/>
            <a:ext cx="43020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3x3 mm </a:t>
            </a:r>
            <a:r>
              <a:rPr lang="en-US" sz="1600" dirty="0" err="1" smtClean="0"/>
              <a:t>SiPM</a:t>
            </a:r>
            <a:r>
              <a:rPr lang="en-US" sz="1600" dirty="0" smtClean="0"/>
              <a:t> response on 20-ns Board-LED flash </a:t>
            </a:r>
            <a:endParaRPr lang="en-US" sz="1600" dirty="0"/>
          </a:p>
        </p:txBody>
      </p:sp>
      <p:pic>
        <p:nvPicPr>
          <p:cNvPr id="77" name="Picture 3" descr="C:\Data\Projects\SPB2\AGET_SiPM_Tests\Cal_LED\Big-LED\LeCroy1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4690" y="740650"/>
            <a:ext cx="3863544" cy="2414715"/>
          </a:xfrm>
          <a:prstGeom prst="rect">
            <a:avLst/>
          </a:prstGeom>
          <a:noFill/>
        </p:spPr>
      </p:pic>
      <p:sp>
        <p:nvSpPr>
          <p:cNvPr id="78" name="Oval 77"/>
          <p:cNvSpPr/>
          <p:nvPr/>
        </p:nvSpPr>
        <p:spPr>
          <a:xfrm>
            <a:off x="731500" y="1086294"/>
            <a:ext cx="499265" cy="1574605"/>
          </a:xfrm>
          <a:prstGeom prst="ellipse">
            <a:avLst/>
          </a:prstGeom>
          <a:noFill/>
          <a:ln w="63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Connector 82"/>
          <p:cNvCxnSpPr/>
          <p:nvPr/>
        </p:nvCxnSpPr>
        <p:spPr>
          <a:xfrm>
            <a:off x="1192360" y="2737710"/>
            <a:ext cx="153620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1345980" y="2622495"/>
            <a:ext cx="38405" cy="115215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>
            <a:off x="2919579" y="2737710"/>
            <a:ext cx="115212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1384385" y="2622495"/>
            <a:ext cx="1497795" cy="0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2882180" y="2622495"/>
            <a:ext cx="37396" cy="115215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1845245" y="2545685"/>
            <a:ext cx="4846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20ns</a:t>
            </a: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2613345" y="1431940"/>
            <a:ext cx="729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FF0000"/>
                </a:solidFill>
              </a:rPr>
              <a:t>Zoomed</a:t>
            </a:r>
          </a:p>
          <a:p>
            <a:r>
              <a:rPr lang="en-US" sz="1200" b="1" i="1" dirty="0" smtClean="0">
                <a:solidFill>
                  <a:srgbClr val="FF0000"/>
                </a:solidFill>
              </a:rPr>
              <a:t>Front</a:t>
            </a:r>
            <a:endParaRPr lang="en-US" sz="1200" b="1" i="1" dirty="0">
              <a:solidFill>
                <a:srgbClr val="FF0000"/>
              </a:solidFill>
            </a:endParaRPr>
          </a:p>
        </p:txBody>
      </p:sp>
      <p:cxnSp>
        <p:nvCxnSpPr>
          <p:cNvPr id="90" name="Straight Connector 89"/>
          <p:cNvCxnSpPr/>
          <p:nvPr/>
        </p:nvCxnSpPr>
        <p:spPr>
          <a:xfrm flipH="1">
            <a:off x="2306106" y="1623965"/>
            <a:ext cx="384049" cy="76810"/>
          </a:xfrm>
          <a:prstGeom prst="line">
            <a:avLst/>
          </a:prstGeom>
          <a:ln w="15875">
            <a:solidFill>
              <a:srgbClr val="FF0000"/>
            </a:solidFill>
            <a:headEnd type="none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/>
          <p:cNvSpPr/>
          <p:nvPr/>
        </p:nvSpPr>
        <p:spPr>
          <a:xfrm>
            <a:off x="4725620" y="3160166"/>
            <a:ext cx="39437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Dark counts/1p.e. level at 50 Ohm ( 1mV/div)</a:t>
            </a:r>
            <a:endParaRPr lang="en-US" sz="1600" dirty="0"/>
          </a:p>
        </p:txBody>
      </p:sp>
      <p:pic>
        <p:nvPicPr>
          <p:cNvPr id="92" name="Picture 4" descr="C:\Data\Projects\SPB2\AGET_SiPM_Tests\Cal_LED\Adapter2\SensL_30V_1p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5620" y="740650"/>
            <a:ext cx="3840500" cy="2400313"/>
          </a:xfrm>
          <a:prstGeom prst="rect">
            <a:avLst/>
          </a:prstGeom>
          <a:noFill/>
        </p:spPr>
      </p:pic>
      <p:sp>
        <p:nvSpPr>
          <p:cNvPr id="96" name="Rectangle 95"/>
          <p:cNvSpPr/>
          <p:nvPr/>
        </p:nvSpPr>
        <p:spPr>
          <a:xfrm>
            <a:off x="347450" y="5810110"/>
            <a:ext cx="41093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3x3 mm </a:t>
            </a:r>
            <a:r>
              <a:rPr lang="en-US" sz="1600" dirty="0" err="1" smtClean="0"/>
              <a:t>SiPM</a:t>
            </a:r>
            <a:r>
              <a:rPr lang="en-US" sz="1600" dirty="0" smtClean="0"/>
              <a:t> response on 20, 40, 80, 160ns-wide pulse  from the external LED</a:t>
            </a:r>
            <a:endParaRPr lang="en-US" sz="1600" dirty="0"/>
          </a:p>
        </p:txBody>
      </p:sp>
      <p:pic>
        <p:nvPicPr>
          <p:cNvPr id="97" name="Picture 5" descr="C:\Data\Projects\SPB2\AGET_SiPM_Tests\Cal_LED\Adapter2\LeCroy10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095" y="3505810"/>
            <a:ext cx="3763689" cy="2352306"/>
          </a:xfrm>
          <a:prstGeom prst="rect">
            <a:avLst/>
          </a:prstGeom>
          <a:noFill/>
        </p:spPr>
      </p:pic>
      <p:pic>
        <p:nvPicPr>
          <p:cNvPr id="98" name="Picture 6" descr="C:\Data\Projects\SPB2\AGET_SiPM_Tests\Cal_LED\Adapter2\LeCroy10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6344" y="3505810"/>
            <a:ext cx="3748327" cy="2342705"/>
          </a:xfrm>
          <a:prstGeom prst="rect">
            <a:avLst/>
          </a:prstGeom>
          <a:noFill/>
        </p:spPr>
      </p:pic>
      <p:cxnSp>
        <p:nvCxnSpPr>
          <p:cNvPr id="99" name="Straight Connector 98"/>
          <p:cNvCxnSpPr/>
          <p:nvPr/>
        </p:nvCxnSpPr>
        <p:spPr>
          <a:xfrm flipH="1">
            <a:off x="3112610" y="4120290"/>
            <a:ext cx="422455" cy="0"/>
          </a:xfrm>
          <a:prstGeom prst="line">
            <a:avLst/>
          </a:prstGeom>
          <a:ln w="15875">
            <a:solidFill>
              <a:schemeClr val="tx2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3074205" y="3851455"/>
            <a:ext cx="614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chemeClr val="tx2">
                    <a:lumMod val="75000"/>
                  </a:schemeClr>
                </a:solidFill>
              </a:rPr>
              <a:t>50ns</a:t>
            </a:r>
            <a:endParaRPr lang="en-US" sz="1200" i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01" name="Straight Connector 100"/>
          <p:cNvCxnSpPr/>
          <p:nvPr/>
        </p:nvCxnSpPr>
        <p:spPr>
          <a:xfrm flipH="1">
            <a:off x="6914705" y="4120290"/>
            <a:ext cx="422455" cy="0"/>
          </a:xfrm>
          <a:prstGeom prst="line">
            <a:avLst/>
          </a:prstGeom>
          <a:ln w="15875">
            <a:solidFill>
              <a:schemeClr val="tx2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6876299" y="3851455"/>
            <a:ext cx="576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chemeClr val="tx2">
                    <a:lumMod val="75000"/>
                  </a:schemeClr>
                </a:solidFill>
              </a:rPr>
              <a:t>50ns</a:t>
            </a:r>
            <a:endParaRPr lang="en-US" sz="12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4341570" y="5771705"/>
            <a:ext cx="46488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 smtClean="0"/>
              <a:t>SiPM</a:t>
            </a:r>
            <a:r>
              <a:rPr lang="en-US" sz="1600" dirty="0" smtClean="0"/>
              <a:t> response on 20, 40, 80, 160ns-wide pulse  LED intensity is adjusted to obtain same amplitude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350145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ounded Rectangle 57"/>
          <p:cNvSpPr/>
          <p:nvPr/>
        </p:nvSpPr>
        <p:spPr>
          <a:xfrm>
            <a:off x="1589832" y="1623256"/>
            <a:ext cx="4785949" cy="3341235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6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ounded Rectangle 56"/>
          <p:cNvSpPr/>
          <p:nvPr/>
        </p:nvSpPr>
        <p:spPr>
          <a:xfrm>
            <a:off x="1543418" y="1743234"/>
            <a:ext cx="4785949" cy="3341235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6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>
            <a:off x="1505341" y="1871140"/>
            <a:ext cx="4785949" cy="3341235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6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467264" y="1980817"/>
            <a:ext cx="4785949" cy="3341235"/>
          </a:xfrm>
          <a:prstGeom prst="roundRect">
            <a:avLst/>
          </a:prstGeom>
          <a:solidFill>
            <a:srgbClr val="F9FBFD"/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ectangle 178"/>
          <p:cNvSpPr/>
          <p:nvPr/>
        </p:nvSpPr>
        <p:spPr>
          <a:xfrm>
            <a:off x="1000335" y="164575"/>
            <a:ext cx="7543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Simplified </a:t>
            </a:r>
            <a:r>
              <a:rPr lang="en-US" sz="3200" b="1" dirty="0" err="1" smtClean="0">
                <a:latin typeface="Calibri" pitchFamily="34" charset="0"/>
                <a:cs typeface="Calibri" pitchFamily="34" charset="0"/>
              </a:rPr>
              <a:t>AsAd</a:t>
            </a: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 Functional Diagram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9689-1DBF-49E6-A482-F4BD606E3251}" type="slidenum">
              <a:rPr lang="en-US" smtClean="0"/>
              <a:pPr/>
              <a:t>21</a:t>
            </a:fld>
            <a:endParaRPr lang="en-US" dirty="0"/>
          </a:p>
        </p:txBody>
      </p:sp>
      <p:cxnSp>
        <p:nvCxnSpPr>
          <p:cNvPr id="153" name="Straight Connector 152"/>
          <p:cNvCxnSpPr>
            <a:stCxn id="157" idx="3"/>
          </p:cNvCxnSpPr>
          <p:nvPr/>
        </p:nvCxnSpPr>
        <p:spPr>
          <a:xfrm flipV="1">
            <a:off x="4253453" y="3246962"/>
            <a:ext cx="604110" cy="7245"/>
          </a:xfrm>
          <a:prstGeom prst="line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Rectangle 153"/>
          <p:cNvSpPr/>
          <p:nvPr/>
        </p:nvSpPr>
        <p:spPr>
          <a:xfrm>
            <a:off x="3560574" y="3038012"/>
            <a:ext cx="692879" cy="37584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TextBox 156"/>
          <p:cNvSpPr txBox="1"/>
          <p:nvPr/>
        </p:nvSpPr>
        <p:spPr>
          <a:xfrm>
            <a:off x="3562163" y="3094562"/>
            <a:ext cx="691290" cy="319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SCA1 </a:t>
            </a:r>
            <a:endParaRPr lang="en-US" sz="1400" dirty="0"/>
          </a:p>
        </p:txBody>
      </p:sp>
      <p:sp>
        <p:nvSpPr>
          <p:cNvPr id="163" name="Rectangle 162"/>
          <p:cNvSpPr/>
          <p:nvPr/>
        </p:nvSpPr>
        <p:spPr>
          <a:xfrm>
            <a:off x="4864145" y="2378956"/>
            <a:ext cx="1191966" cy="51383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TextBox 166"/>
          <p:cNvSpPr txBox="1"/>
          <p:nvPr/>
        </p:nvSpPr>
        <p:spPr>
          <a:xfrm>
            <a:off x="4781525" y="2356122"/>
            <a:ext cx="1471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Trigger Logic Digital Interface</a:t>
            </a:r>
            <a:endParaRPr lang="en-US" sz="1400" dirty="0"/>
          </a:p>
        </p:txBody>
      </p:sp>
      <p:sp>
        <p:nvSpPr>
          <p:cNvPr id="209" name="Right Arrow 208"/>
          <p:cNvSpPr/>
          <p:nvPr/>
        </p:nvSpPr>
        <p:spPr>
          <a:xfrm>
            <a:off x="7433931" y="3836739"/>
            <a:ext cx="419100" cy="2094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6" name="Straight Connector 225"/>
          <p:cNvCxnSpPr/>
          <p:nvPr/>
        </p:nvCxnSpPr>
        <p:spPr>
          <a:xfrm flipV="1">
            <a:off x="4253453" y="4543023"/>
            <a:ext cx="604110" cy="7245"/>
          </a:xfrm>
          <a:prstGeom prst="line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7" name="Rectangle 226"/>
          <p:cNvSpPr/>
          <p:nvPr/>
        </p:nvSpPr>
        <p:spPr>
          <a:xfrm>
            <a:off x="3560574" y="4357421"/>
            <a:ext cx="692879" cy="37584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TextBox 227"/>
          <p:cNvSpPr txBox="1"/>
          <p:nvPr/>
        </p:nvSpPr>
        <p:spPr>
          <a:xfrm>
            <a:off x="3562162" y="4413971"/>
            <a:ext cx="779407" cy="319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SCA64 </a:t>
            </a:r>
            <a:endParaRPr lang="en-US" sz="1400" dirty="0"/>
          </a:p>
        </p:txBody>
      </p:sp>
      <p:sp>
        <p:nvSpPr>
          <p:cNvPr id="229" name="Oval 228"/>
          <p:cNvSpPr/>
          <p:nvPr/>
        </p:nvSpPr>
        <p:spPr>
          <a:xfrm>
            <a:off x="3866963" y="3780362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3866963" y="3932762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3866963" y="4085162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2" name="Straight Connector 231"/>
          <p:cNvCxnSpPr/>
          <p:nvPr/>
        </p:nvCxnSpPr>
        <p:spPr>
          <a:xfrm rot="5400000">
            <a:off x="3655824" y="2918773"/>
            <a:ext cx="190500" cy="1588"/>
          </a:xfrm>
          <a:prstGeom prst="line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" name="TextBox 232"/>
          <p:cNvSpPr txBox="1"/>
          <p:nvPr/>
        </p:nvSpPr>
        <p:spPr>
          <a:xfrm>
            <a:off x="3381445" y="2545685"/>
            <a:ext cx="643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CLK1</a:t>
            </a:r>
            <a:endParaRPr lang="en-US" sz="1400" dirty="0"/>
          </a:p>
        </p:txBody>
      </p:sp>
      <p:cxnSp>
        <p:nvCxnSpPr>
          <p:cNvPr id="234" name="Straight Connector 233"/>
          <p:cNvCxnSpPr/>
          <p:nvPr/>
        </p:nvCxnSpPr>
        <p:spPr>
          <a:xfrm rot="5400000">
            <a:off x="4015788" y="2946287"/>
            <a:ext cx="190500" cy="1588"/>
          </a:xfrm>
          <a:prstGeom prst="line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" name="TextBox 234"/>
          <p:cNvSpPr txBox="1"/>
          <p:nvPr/>
        </p:nvSpPr>
        <p:spPr>
          <a:xfrm>
            <a:off x="3869403" y="2586429"/>
            <a:ext cx="643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CLK2</a:t>
            </a:r>
            <a:endParaRPr lang="en-US" sz="1400" dirty="0"/>
          </a:p>
        </p:txBody>
      </p:sp>
      <p:sp>
        <p:nvSpPr>
          <p:cNvPr id="236" name="Rectangle 235"/>
          <p:cNvSpPr/>
          <p:nvPr/>
        </p:nvSpPr>
        <p:spPr>
          <a:xfrm>
            <a:off x="4857563" y="3094562"/>
            <a:ext cx="1198548" cy="189634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TextBox 236"/>
          <p:cNvSpPr txBox="1"/>
          <p:nvPr/>
        </p:nvSpPr>
        <p:spPr>
          <a:xfrm>
            <a:off x="4864145" y="3085179"/>
            <a:ext cx="1196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Analog Multiplexer</a:t>
            </a:r>
            <a:endParaRPr lang="en-US" sz="1400" dirty="0"/>
          </a:p>
        </p:txBody>
      </p:sp>
      <p:cxnSp>
        <p:nvCxnSpPr>
          <p:cNvPr id="241" name="Straight Connector 240"/>
          <p:cNvCxnSpPr>
            <a:stCxn id="163" idx="2"/>
            <a:endCxn id="237" idx="0"/>
          </p:cNvCxnSpPr>
          <p:nvPr/>
        </p:nvCxnSpPr>
        <p:spPr>
          <a:xfrm>
            <a:off x="5460128" y="2892793"/>
            <a:ext cx="2497" cy="192386"/>
          </a:xfrm>
          <a:prstGeom prst="line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7" name="Rectangle 246"/>
          <p:cNvSpPr/>
          <p:nvPr/>
        </p:nvSpPr>
        <p:spPr>
          <a:xfrm>
            <a:off x="6553200" y="3093475"/>
            <a:ext cx="884532" cy="1891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TextBox 247"/>
          <p:cNvSpPr txBox="1"/>
          <p:nvPr/>
        </p:nvSpPr>
        <p:spPr>
          <a:xfrm>
            <a:off x="6509417" y="3125160"/>
            <a:ext cx="10965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ADC</a:t>
            </a:r>
          </a:p>
          <a:p>
            <a:r>
              <a:rPr lang="en-US" sz="1400" dirty="0" smtClean="0"/>
              <a:t>4 channels</a:t>
            </a:r>
          </a:p>
          <a:p>
            <a:endParaRPr lang="en-US" sz="1400" dirty="0"/>
          </a:p>
          <a:p>
            <a:r>
              <a:rPr lang="en-US" sz="1400" dirty="0" smtClean="0"/>
              <a:t>ADS6422</a:t>
            </a:r>
            <a:endParaRPr lang="en-US" sz="1400" dirty="0"/>
          </a:p>
        </p:txBody>
      </p:sp>
      <p:cxnSp>
        <p:nvCxnSpPr>
          <p:cNvPr id="250" name="Straight Connector 249"/>
          <p:cNvCxnSpPr/>
          <p:nvPr/>
        </p:nvCxnSpPr>
        <p:spPr>
          <a:xfrm rot="5400000">
            <a:off x="7040698" y="2993257"/>
            <a:ext cx="190500" cy="1588"/>
          </a:xfrm>
          <a:prstGeom prst="line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TextBox 250"/>
          <p:cNvSpPr txBox="1"/>
          <p:nvPr/>
        </p:nvSpPr>
        <p:spPr>
          <a:xfrm>
            <a:off x="6704960" y="2630593"/>
            <a:ext cx="643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CLK2</a:t>
            </a:r>
            <a:endParaRPr lang="en-US" sz="1400" dirty="0"/>
          </a:p>
        </p:txBody>
      </p:sp>
      <p:cxnSp>
        <p:nvCxnSpPr>
          <p:cNvPr id="252" name="Straight Connector 251"/>
          <p:cNvCxnSpPr/>
          <p:nvPr/>
        </p:nvCxnSpPr>
        <p:spPr>
          <a:xfrm>
            <a:off x="6048664" y="3605147"/>
            <a:ext cx="499542" cy="3252"/>
          </a:xfrm>
          <a:prstGeom prst="line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5" name="Rectangle 254"/>
          <p:cNvSpPr/>
          <p:nvPr/>
        </p:nvSpPr>
        <p:spPr>
          <a:xfrm>
            <a:off x="7867926" y="3093475"/>
            <a:ext cx="810045" cy="189634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TextBox 255"/>
          <p:cNvSpPr txBox="1"/>
          <p:nvPr/>
        </p:nvSpPr>
        <p:spPr>
          <a:xfrm>
            <a:off x="7853031" y="3135726"/>
            <a:ext cx="8249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Buffer</a:t>
            </a:r>
            <a:endParaRPr lang="en-US" sz="1400" dirty="0"/>
          </a:p>
        </p:txBody>
      </p:sp>
      <p:sp>
        <p:nvSpPr>
          <p:cNvPr id="259" name="TextBox 258"/>
          <p:cNvSpPr txBox="1"/>
          <p:nvPr/>
        </p:nvSpPr>
        <p:spPr>
          <a:xfrm>
            <a:off x="539475" y="5426060"/>
            <a:ext cx="81028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Switched Capacitor Array continuously samples shaped </a:t>
            </a:r>
            <a:r>
              <a:rPr lang="en-US" sz="1600" dirty="0" err="1" smtClean="0"/>
              <a:t>SiPM</a:t>
            </a:r>
            <a:r>
              <a:rPr lang="en-US" sz="1600" dirty="0" smtClean="0"/>
              <a:t> output with CLK1 (100MHz)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Once event trigger is generated SCA stops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ADC sequentially digitizes N samples stored in connected SCA at slower CLK2 (25 MHz)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TP1 , TP2 of Ch#64 can be probed in “Spy” mode.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2255160" y="3208964"/>
            <a:ext cx="311453" cy="2863"/>
          </a:xfrm>
          <a:prstGeom prst="line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1574424" y="3002877"/>
            <a:ext cx="692879" cy="59884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538005" y="3044950"/>
            <a:ext cx="883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Preamp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(CSA) </a:t>
            </a:r>
            <a:endParaRPr lang="en-US" sz="1400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3245760" y="3208964"/>
            <a:ext cx="311453" cy="2863"/>
          </a:xfrm>
          <a:prstGeom prst="line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2565024" y="3002877"/>
            <a:ext cx="692879" cy="37584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566612" y="3059427"/>
            <a:ext cx="776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Shaper </a:t>
            </a:r>
            <a:endParaRPr lang="en-US" sz="1400" dirty="0"/>
          </a:p>
        </p:txBody>
      </p:sp>
      <p:sp>
        <p:nvSpPr>
          <p:cNvPr id="55" name="TextBox 54"/>
          <p:cNvSpPr txBox="1"/>
          <p:nvPr/>
        </p:nvSpPr>
        <p:spPr>
          <a:xfrm>
            <a:off x="925575" y="2529658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From </a:t>
            </a:r>
            <a:r>
              <a:rPr lang="en-US" sz="1400" i="1" dirty="0" err="1" smtClean="0"/>
              <a:t>SiPM</a:t>
            </a:r>
            <a:r>
              <a:rPr lang="en-US" sz="1400" i="1" dirty="0" smtClean="0"/>
              <a:t> </a:t>
            </a:r>
            <a:endParaRPr lang="en-US" sz="1400" i="1" dirty="0"/>
          </a:p>
        </p:txBody>
      </p:sp>
      <p:cxnSp>
        <p:nvCxnSpPr>
          <p:cNvPr id="56" name="Straight Connector 55"/>
          <p:cNvCxnSpPr/>
          <p:nvPr/>
        </p:nvCxnSpPr>
        <p:spPr>
          <a:xfrm>
            <a:off x="1284068" y="3195747"/>
            <a:ext cx="311453" cy="2863"/>
          </a:xfrm>
          <a:prstGeom prst="line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Left-Right Arrow 1"/>
          <p:cNvSpPr/>
          <p:nvPr/>
        </p:nvSpPr>
        <p:spPr>
          <a:xfrm>
            <a:off x="6056111" y="2516036"/>
            <a:ext cx="2685974" cy="18686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Bent Arrow 2"/>
          <p:cNvSpPr/>
          <p:nvPr/>
        </p:nvSpPr>
        <p:spPr>
          <a:xfrm>
            <a:off x="3866963" y="2467804"/>
            <a:ext cx="971846" cy="21768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6388616" y="3869825"/>
            <a:ext cx="175663" cy="1"/>
          </a:xfrm>
          <a:prstGeom prst="line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377537" y="4084602"/>
            <a:ext cx="175663" cy="1"/>
          </a:xfrm>
          <a:prstGeom prst="line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6389973" y="4296014"/>
            <a:ext cx="175663" cy="1"/>
          </a:xfrm>
          <a:prstGeom prst="line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4011795" y="1980017"/>
            <a:ext cx="2034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AGET ASIC   #1 … #4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2251373" y="4540160"/>
            <a:ext cx="311453" cy="2863"/>
          </a:xfrm>
          <a:prstGeom prst="line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1570637" y="4334073"/>
            <a:ext cx="692879" cy="59884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1538005" y="4350720"/>
            <a:ext cx="88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Preamp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(CSA) </a:t>
            </a:r>
            <a:endParaRPr lang="en-US" sz="1400" dirty="0"/>
          </a:p>
        </p:txBody>
      </p:sp>
      <p:cxnSp>
        <p:nvCxnSpPr>
          <p:cNvPr id="62" name="Straight Connector 61"/>
          <p:cNvCxnSpPr/>
          <p:nvPr/>
        </p:nvCxnSpPr>
        <p:spPr>
          <a:xfrm>
            <a:off x="3241973" y="4540160"/>
            <a:ext cx="311453" cy="2863"/>
          </a:xfrm>
          <a:prstGeom prst="line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2561237" y="4334073"/>
            <a:ext cx="692879" cy="37584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2562825" y="4390623"/>
            <a:ext cx="818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Shaper </a:t>
            </a:r>
            <a:endParaRPr lang="en-US" sz="1400" dirty="0"/>
          </a:p>
        </p:txBody>
      </p:sp>
      <p:cxnSp>
        <p:nvCxnSpPr>
          <p:cNvPr id="65" name="Straight Connector 64"/>
          <p:cNvCxnSpPr/>
          <p:nvPr/>
        </p:nvCxnSpPr>
        <p:spPr>
          <a:xfrm>
            <a:off x="1280281" y="4526943"/>
            <a:ext cx="311453" cy="2863"/>
          </a:xfrm>
          <a:prstGeom prst="line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2382915" y="4079267"/>
            <a:ext cx="0" cy="471001"/>
          </a:xfrm>
          <a:prstGeom prst="line">
            <a:avLst/>
          </a:prstGeom>
          <a:ln w="222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owchart: Connector 9"/>
          <p:cNvSpPr/>
          <p:nvPr/>
        </p:nvSpPr>
        <p:spPr>
          <a:xfrm>
            <a:off x="2312784" y="3945698"/>
            <a:ext cx="124068" cy="138904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2165822" y="3677775"/>
            <a:ext cx="482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rgbClr val="C00000"/>
                </a:solidFill>
              </a:rPr>
              <a:t>TP1</a:t>
            </a:r>
            <a:endParaRPr lang="en-US" sz="1400" b="1" i="1" dirty="0">
              <a:solidFill>
                <a:srgbClr val="C00000"/>
              </a:solidFill>
            </a:endParaRPr>
          </a:p>
        </p:txBody>
      </p:sp>
      <p:cxnSp>
        <p:nvCxnSpPr>
          <p:cNvPr id="69" name="Straight Connector 68"/>
          <p:cNvCxnSpPr/>
          <p:nvPr/>
        </p:nvCxnSpPr>
        <p:spPr>
          <a:xfrm flipV="1">
            <a:off x="3384029" y="4075255"/>
            <a:ext cx="0" cy="471001"/>
          </a:xfrm>
          <a:prstGeom prst="line">
            <a:avLst/>
          </a:prstGeom>
          <a:ln w="222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Flowchart: Connector 69"/>
          <p:cNvSpPr/>
          <p:nvPr/>
        </p:nvSpPr>
        <p:spPr>
          <a:xfrm>
            <a:off x="3313898" y="3941686"/>
            <a:ext cx="124068" cy="138904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3166936" y="3673763"/>
            <a:ext cx="482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rgbClr val="C00000"/>
                </a:solidFill>
              </a:rPr>
              <a:t>TP2</a:t>
            </a:r>
            <a:endParaRPr lang="en-US" sz="1400" b="1" i="1" dirty="0">
              <a:solidFill>
                <a:srgbClr val="C00000"/>
              </a:solidFill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 flipV="1">
            <a:off x="608233" y="639982"/>
            <a:ext cx="161672" cy="240103"/>
          </a:xfrm>
          <a:prstGeom prst="line">
            <a:avLst/>
          </a:prstGeom>
          <a:ln w="317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759288" y="639981"/>
            <a:ext cx="154135" cy="240104"/>
          </a:xfrm>
          <a:prstGeom prst="line">
            <a:avLst/>
          </a:prstGeom>
          <a:ln w="317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608234" y="880085"/>
            <a:ext cx="305190" cy="0"/>
          </a:xfrm>
          <a:prstGeom prst="line">
            <a:avLst/>
          </a:prstGeom>
          <a:ln w="317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H="1">
            <a:off x="606693" y="639981"/>
            <a:ext cx="305190" cy="0"/>
          </a:xfrm>
          <a:prstGeom prst="line">
            <a:avLst/>
          </a:prstGeom>
          <a:ln w="317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H="1">
            <a:off x="1226078" y="880085"/>
            <a:ext cx="71396" cy="76810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1297474" y="875420"/>
            <a:ext cx="72122" cy="81475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H="1">
            <a:off x="1369596" y="877752"/>
            <a:ext cx="71396" cy="76810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1440992" y="873087"/>
            <a:ext cx="72122" cy="81475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V="1">
            <a:off x="1870094" y="802275"/>
            <a:ext cx="0" cy="283921"/>
          </a:xfrm>
          <a:prstGeom prst="line">
            <a:avLst/>
          </a:prstGeom>
          <a:ln w="317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H="1">
            <a:off x="1512388" y="873087"/>
            <a:ext cx="71396" cy="76810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1583784" y="868422"/>
            <a:ext cx="72122" cy="81475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V="1">
            <a:off x="1655543" y="942865"/>
            <a:ext cx="214551" cy="2456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flipV="1">
            <a:off x="769905" y="954562"/>
            <a:ext cx="455447" cy="4379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flipV="1">
            <a:off x="754879" y="897535"/>
            <a:ext cx="4410" cy="248106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V="1">
            <a:off x="1945004" y="802275"/>
            <a:ext cx="0" cy="283921"/>
          </a:xfrm>
          <a:prstGeom prst="line">
            <a:avLst/>
          </a:prstGeom>
          <a:ln w="317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4" name="Group 253"/>
          <p:cNvGrpSpPr/>
          <p:nvPr/>
        </p:nvGrpSpPr>
        <p:grpSpPr>
          <a:xfrm rot="5400000">
            <a:off x="577204" y="1317184"/>
            <a:ext cx="429828" cy="88473"/>
            <a:chOff x="1695819" y="1073412"/>
            <a:chExt cx="429828" cy="88473"/>
          </a:xfrm>
        </p:grpSpPr>
        <p:cxnSp>
          <p:nvCxnSpPr>
            <p:cNvPr id="117" name="Straight Connector 116"/>
            <p:cNvCxnSpPr/>
            <p:nvPr/>
          </p:nvCxnSpPr>
          <p:spPr>
            <a:xfrm flipH="1">
              <a:off x="1695819" y="1085075"/>
              <a:ext cx="71396" cy="76810"/>
            </a:xfrm>
            <a:prstGeom prst="line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1767215" y="1080410"/>
              <a:ext cx="72122" cy="81475"/>
            </a:xfrm>
            <a:prstGeom prst="line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flipH="1">
              <a:off x="1839337" y="1082742"/>
              <a:ext cx="71396" cy="76810"/>
            </a:xfrm>
            <a:prstGeom prst="line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1910733" y="1078077"/>
              <a:ext cx="72122" cy="81475"/>
            </a:xfrm>
            <a:prstGeom prst="line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flipH="1">
              <a:off x="1982129" y="1078077"/>
              <a:ext cx="71396" cy="76810"/>
            </a:xfrm>
            <a:prstGeom prst="line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2053525" y="1073412"/>
              <a:ext cx="72122" cy="81475"/>
            </a:xfrm>
            <a:prstGeom prst="line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5" name="Straight Connector 124"/>
          <p:cNvCxnSpPr/>
          <p:nvPr/>
        </p:nvCxnSpPr>
        <p:spPr>
          <a:xfrm flipV="1">
            <a:off x="754879" y="1578919"/>
            <a:ext cx="0" cy="119496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H="1">
            <a:off x="595286" y="1700423"/>
            <a:ext cx="305190" cy="0"/>
          </a:xfrm>
          <a:prstGeom prst="line">
            <a:avLst/>
          </a:prstGeom>
          <a:ln w="317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>
          <a:xfrm>
            <a:off x="789823" y="1164768"/>
            <a:ext cx="402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51</a:t>
            </a:r>
            <a:endParaRPr lang="en-US" sz="1400" dirty="0"/>
          </a:p>
        </p:txBody>
      </p:sp>
      <p:sp>
        <p:nvSpPr>
          <p:cNvPr id="129" name="TextBox 128"/>
          <p:cNvSpPr txBox="1"/>
          <p:nvPr/>
        </p:nvSpPr>
        <p:spPr>
          <a:xfrm>
            <a:off x="1296064" y="583955"/>
            <a:ext cx="402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Rs</a:t>
            </a:r>
            <a:endParaRPr lang="en-US" sz="1400" dirty="0"/>
          </a:p>
        </p:txBody>
      </p:sp>
      <p:sp>
        <p:nvSpPr>
          <p:cNvPr id="130" name="TextBox 129"/>
          <p:cNvSpPr txBox="1"/>
          <p:nvPr/>
        </p:nvSpPr>
        <p:spPr>
          <a:xfrm>
            <a:off x="1964553" y="583125"/>
            <a:ext cx="402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Cs</a:t>
            </a:r>
            <a:endParaRPr lang="en-US" sz="1400" dirty="0"/>
          </a:p>
        </p:txBody>
      </p:sp>
      <p:sp>
        <p:nvSpPr>
          <p:cNvPr id="45" name="Freeform 44"/>
          <p:cNvSpPr/>
          <p:nvPr/>
        </p:nvSpPr>
        <p:spPr>
          <a:xfrm>
            <a:off x="715412" y="929048"/>
            <a:ext cx="1774220" cy="2266590"/>
          </a:xfrm>
          <a:custGeom>
            <a:avLst/>
            <a:gdLst>
              <a:gd name="connsiteX0" fmla="*/ 1241976 w 1774220"/>
              <a:gd name="connsiteY0" fmla="*/ 9165 h 2266590"/>
              <a:gd name="connsiteX1" fmla="*/ 1546776 w 1774220"/>
              <a:gd name="connsiteY1" fmla="*/ 9165 h 2266590"/>
              <a:gd name="connsiteX2" fmla="*/ 1737276 w 1774220"/>
              <a:gd name="connsiteY2" fmla="*/ 104415 h 2266590"/>
              <a:gd name="connsiteX3" fmla="*/ 1722988 w 1774220"/>
              <a:gd name="connsiteY3" fmla="*/ 323490 h 2266590"/>
              <a:gd name="connsiteX4" fmla="*/ 1218163 w 1774220"/>
              <a:gd name="connsiteY4" fmla="*/ 523515 h 2266590"/>
              <a:gd name="connsiteX5" fmla="*/ 184701 w 1774220"/>
              <a:gd name="connsiteY5" fmla="*/ 1090252 h 2266590"/>
              <a:gd name="connsiteX6" fmla="*/ 32301 w 1774220"/>
              <a:gd name="connsiteY6" fmla="*/ 1961790 h 2266590"/>
              <a:gd name="connsiteX7" fmla="*/ 560938 w 1774220"/>
              <a:gd name="connsiteY7" fmla="*/ 2266590 h 2266590"/>
              <a:gd name="connsiteX8" fmla="*/ 560938 w 1774220"/>
              <a:gd name="connsiteY8" fmla="*/ 2266590 h 226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4220" h="2266590">
                <a:moveTo>
                  <a:pt x="1241976" y="9165"/>
                </a:moveTo>
                <a:cubicBezTo>
                  <a:pt x="1353101" y="1227"/>
                  <a:pt x="1464226" y="-6710"/>
                  <a:pt x="1546776" y="9165"/>
                </a:cubicBezTo>
                <a:cubicBezTo>
                  <a:pt x="1629326" y="25040"/>
                  <a:pt x="1707907" y="52028"/>
                  <a:pt x="1737276" y="104415"/>
                </a:cubicBezTo>
                <a:cubicBezTo>
                  <a:pt x="1766645" y="156802"/>
                  <a:pt x="1809507" y="253640"/>
                  <a:pt x="1722988" y="323490"/>
                </a:cubicBezTo>
                <a:cubicBezTo>
                  <a:pt x="1636469" y="393340"/>
                  <a:pt x="1474544" y="395721"/>
                  <a:pt x="1218163" y="523515"/>
                </a:cubicBezTo>
                <a:cubicBezTo>
                  <a:pt x="961782" y="651309"/>
                  <a:pt x="382345" y="850540"/>
                  <a:pt x="184701" y="1090252"/>
                </a:cubicBezTo>
                <a:cubicBezTo>
                  <a:pt x="-12943" y="1329964"/>
                  <a:pt x="-30405" y="1765734"/>
                  <a:pt x="32301" y="1961790"/>
                </a:cubicBezTo>
                <a:cubicBezTo>
                  <a:pt x="95007" y="2157846"/>
                  <a:pt x="560938" y="2266590"/>
                  <a:pt x="560938" y="2266590"/>
                </a:cubicBezTo>
                <a:lnTo>
                  <a:pt x="560938" y="226659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TextBox 136"/>
          <p:cNvSpPr txBox="1"/>
          <p:nvPr/>
        </p:nvSpPr>
        <p:spPr>
          <a:xfrm>
            <a:off x="872789" y="420936"/>
            <a:ext cx="6100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SiPM</a:t>
            </a:r>
            <a:endParaRPr lang="en-US" sz="1400" b="1" dirty="0"/>
          </a:p>
        </p:txBody>
      </p:sp>
      <p:cxnSp>
        <p:nvCxnSpPr>
          <p:cNvPr id="138" name="Straight Connector 137"/>
          <p:cNvCxnSpPr/>
          <p:nvPr/>
        </p:nvCxnSpPr>
        <p:spPr>
          <a:xfrm flipV="1">
            <a:off x="769905" y="510220"/>
            <a:ext cx="0" cy="120374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Oval 143"/>
          <p:cNvSpPr/>
          <p:nvPr/>
        </p:nvSpPr>
        <p:spPr>
          <a:xfrm>
            <a:off x="731804" y="452415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TextBox 144"/>
          <p:cNvSpPr txBox="1"/>
          <p:nvPr/>
        </p:nvSpPr>
        <p:spPr>
          <a:xfrm>
            <a:off x="568635" y="183370"/>
            <a:ext cx="623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Ubias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367108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79577" y="6316523"/>
            <a:ext cx="2133600" cy="365125"/>
          </a:xfrm>
        </p:spPr>
        <p:txBody>
          <a:bodyPr/>
          <a:lstStyle/>
          <a:p>
            <a:fld id="{1A79638B-551F-4AF6-8B2B-FFB4AB89CCD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16285" y="0"/>
            <a:ext cx="78346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 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AGET Response on electrical test pulse (positive polarity) /Digitized out/</a:t>
            </a:r>
          </a:p>
        </p:txBody>
      </p:sp>
      <p:pic>
        <p:nvPicPr>
          <p:cNvPr id="2053" name="Picture 5" descr="C:\Data\Projects\SPB2\AGET_SiPM_Tests\Results\20180403_GET_screenshots\70ns_1pC_channel0.png"/>
          <p:cNvPicPr>
            <a:picLocks noChangeAspect="1" noChangeArrowheads="1"/>
          </p:cNvPicPr>
          <p:nvPr/>
        </p:nvPicPr>
        <p:blipFill>
          <a:blip r:embed="rId3" cstate="print">
            <a:lum contrast="-8000"/>
          </a:blip>
          <a:srcRect/>
          <a:stretch>
            <a:fillRect/>
          </a:stretch>
        </p:blipFill>
        <p:spPr bwMode="auto">
          <a:xfrm>
            <a:off x="923525" y="1086295"/>
            <a:ext cx="7344071" cy="5051287"/>
          </a:xfrm>
          <a:prstGeom prst="rect">
            <a:avLst/>
          </a:prstGeom>
          <a:noFill/>
        </p:spPr>
      </p:pic>
      <p:cxnSp>
        <p:nvCxnSpPr>
          <p:cNvPr id="35" name="Straight Connector 34"/>
          <p:cNvCxnSpPr/>
          <p:nvPr/>
        </p:nvCxnSpPr>
        <p:spPr>
          <a:xfrm flipH="1">
            <a:off x="4879242" y="5656490"/>
            <a:ext cx="652883" cy="0"/>
          </a:xfrm>
          <a:prstGeom prst="line">
            <a:avLst/>
          </a:prstGeom>
          <a:ln w="19050">
            <a:solidFill>
              <a:srgbClr val="FF0000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802430" y="5387655"/>
            <a:ext cx="691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200ns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190890" y="6232565"/>
            <a:ext cx="46854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smtClean="0"/>
              <a:t>External test pulse. Shaping time: 70ns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23415" y="5848515"/>
            <a:ext cx="15746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err="1" smtClean="0">
                <a:solidFill>
                  <a:srgbClr val="FF0000"/>
                </a:solidFill>
              </a:rPr>
              <a:t>Fsmp</a:t>
            </a:r>
            <a:r>
              <a:rPr lang="en-US" sz="1400" i="1" dirty="0" smtClean="0">
                <a:solidFill>
                  <a:srgbClr val="FF0000"/>
                </a:solidFill>
              </a:rPr>
              <a:t>=100MHz</a:t>
            </a:r>
            <a:endParaRPr lang="en-US" sz="14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69060" y="6270970"/>
            <a:ext cx="2133600" cy="365125"/>
          </a:xfrm>
        </p:spPr>
        <p:txBody>
          <a:bodyPr/>
          <a:lstStyle/>
          <a:p>
            <a:fld id="{1A79638B-551F-4AF6-8B2B-FFB4AB89CCD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16285" y="126170"/>
            <a:ext cx="815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ASIC Response on 20ns LED pulse</a:t>
            </a:r>
          </a:p>
        </p:txBody>
      </p:sp>
      <p:pic>
        <p:nvPicPr>
          <p:cNvPr id="3074" name="Picture 2" descr="C:\Data\Projects\SPB2\AGET_SiPM_Tests\Results\Scope\pol-o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880" y="779055"/>
            <a:ext cx="5080000" cy="3473450"/>
          </a:xfrm>
          <a:prstGeom prst="rect">
            <a:avLst/>
          </a:prstGeom>
          <a:noFill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880" y="4273910"/>
            <a:ext cx="5080000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5992985" y="740650"/>
            <a:ext cx="288037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CSA and shaper outputs in spy mode.</a:t>
            </a:r>
          </a:p>
          <a:p>
            <a:endParaRPr lang="en-US" sz="2000" b="1" i="1" dirty="0" smtClean="0">
              <a:solidFill>
                <a:schemeClr val="tx1">
                  <a:lumMod val="95000"/>
                  <a:lumOff val="5000"/>
                </a:schemeClr>
              </a:solidFill>
              <a:cs typeface="Times New Roman" pitchFamily="18" charset="0"/>
            </a:endParaRPr>
          </a:p>
          <a:p>
            <a:r>
              <a:rPr lang="en-US" sz="1600" i="1" dirty="0" err="1" smtClean="0"/>
              <a:t>U_SiPM</a:t>
            </a:r>
            <a:r>
              <a:rPr lang="en-US" sz="1600" i="1" dirty="0" smtClean="0"/>
              <a:t> = 28 V         </a:t>
            </a:r>
            <a:r>
              <a:rPr lang="en-US" sz="1600" i="1" dirty="0" err="1" smtClean="0"/>
              <a:t>SiPM</a:t>
            </a:r>
            <a:r>
              <a:rPr lang="en-US" sz="1600" i="1" dirty="0" smtClean="0"/>
              <a:t> pixel is connected via </a:t>
            </a:r>
            <a:r>
              <a:rPr lang="en-US" sz="1600" i="1" dirty="0" err="1" smtClean="0"/>
              <a:t>Rs</a:t>
            </a:r>
            <a:r>
              <a:rPr lang="en-US" sz="1600" i="1" dirty="0" smtClean="0"/>
              <a:t> = 220 Ohm; Cs = 220 pF</a:t>
            </a:r>
          </a:p>
          <a:p>
            <a:endParaRPr lang="en-US" sz="1600" i="1" dirty="0" smtClean="0"/>
          </a:p>
          <a:p>
            <a:r>
              <a:rPr lang="en-US" sz="1600" i="1" dirty="0" err="1" smtClean="0"/>
              <a:t>Ibias</a:t>
            </a:r>
            <a:r>
              <a:rPr lang="en-US" sz="1600" i="1" dirty="0" smtClean="0"/>
              <a:t> = x2;</a:t>
            </a:r>
          </a:p>
          <a:p>
            <a:r>
              <a:rPr lang="en-US" sz="1600" i="1" dirty="0" smtClean="0"/>
              <a:t>CSA </a:t>
            </a:r>
            <a:r>
              <a:rPr lang="en-US" sz="1600" i="1" dirty="0" err="1" smtClean="0"/>
              <a:t>dyn</a:t>
            </a:r>
            <a:r>
              <a:rPr lang="en-US" sz="1600" i="1" dirty="0" smtClean="0"/>
              <a:t>. Range = 10pC;</a:t>
            </a:r>
          </a:p>
          <a:p>
            <a:r>
              <a:rPr lang="en-US" sz="1600" i="1" dirty="0" err="1" smtClean="0"/>
              <a:t>Tsh</a:t>
            </a:r>
            <a:r>
              <a:rPr lang="en-US" sz="1600" i="1" dirty="0" smtClean="0"/>
              <a:t> = 70 ns</a:t>
            </a:r>
          </a:p>
          <a:p>
            <a:endParaRPr lang="en-US" sz="1600" i="1" dirty="0" smtClean="0"/>
          </a:p>
          <a:p>
            <a:r>
              <a:rPr lang="en-US" sz="1600" i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Board LED is </a:t>
            </a:r>
            <a:r>
              <a:rPr lang="en-US" sz="1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strobed</a:t>
            </a:r>
            <a:r>
              <a:rPr lang="en-US" sz="1600" i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by 20ns pulse; U = 3.0V</a:t>
            </a:r>
          </a:p>
          <a:p>
            <a:endParaRPr lang="en-US" sz="2000" i="1" dirty="0" smtClean="0">
              <a:solidFill>
                <a:schemeClr val="tx1">
                  <a:lumMod val="95000"/>
                  <a:lumOff val="5000"/>
                </a:schemeClr>
              </a:solidFill>
              <a:cs typeface="Times New Roman" pitchFamily="18" charset="0"/>
            </a:endParaRPr>
          </a:p>
          <a:p>
            <a:endParaRPr lang="en-US" sz="2000" i="1" dirty="0" smtClean="0">
              <a:solidFill>
                <a:schemeClr val="tx1">
                  <a:lumMod val="95000"/>
                  <a:lumOff val="5000"/>
                </a:schemeClr>
              </a:solidFill>
              <a:cs typeface="Times New Roman" pitchFamily="18" charset="0"/>
            </a:endParaRPr>
          </a:p>
          <a:p>
            <a:endParaRPr lang="en-US" sz="2000" i="1" dirty="0" smtClean="0">
              <a:solidFill>
                <a:schemeClr val="tx1">
                  <a:lumMod val="95000"/>
                  <a:lumOff val="5000"/>
                </a:schemeClr>
              </a:solidFill>
              <a:cs typeface="Times New Roman" pitchFamily="18" charset="0"/>
            </a:endParaRPr>
          </a:p>
          <a:p>
            <a:r>
              <a:rPr lang="en-US" sz="2000" i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Smaller amplitude with Non-saturated overshoot ( 50mV/div ) </a:t>
            </a:r>
            <a:endParaRPr lang="en-US" sz="2000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5608935" y="5003605"/>
            <a:ext cx="460860" cy="268835"/>
          </a:xfrm>
          <a:prstGeom prst="line">
            <a:avLst/>
          </a:prstGeom>
          <a:ln w="19050">
            <a:solidFill>
              <a:srgbClr val="FF0000"/>
            </a:solidFill>
            <a:headEnd type="none" w="sm" len="sm"/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843776" y="1854395"/>
            <a:ext cx="652884" cy="0"/>
          </a:xfrm>
          <a:prstGeom prst="line">
            <a:avLst/>
          </a:prstGeom>
          <a:ln w="15875">
            <a:solidFill>
              <a:srgbClr val="FF0000"/>
            </a:solidFill>
            <a:headEnd type="none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075675" y="3006545"/>
            <a:ext cx="652884" cy="0"/>
          </a:xfrm>
          <a:prstGeom prst="line">
            <a:avLst/>
          </a:prstGeom>
          <a:ln w="15875">
            <a:solidFill>
              <a:srgbClr val="FF0000"/>
            </a:solidFill>
            <a:headEnd type="none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73470" y="1700775"/>
            <a:ext cx="153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Preamp output (CSA)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28560" y="2776115"/>
            <a:ext cx="1536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Shaper output</a:t>
            </a:r>
            <a:endParaRPr lang="en-US" sz="16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79577" y="6316523"/>
            <a:ext cx="2133600" cy="365125"/>
          </a:xfrm>
        </p:spPr>
        <p:txBody>
          <a:bodyPr/>
          <a:lstStyle/>
          <a:p>
            <a:fld id="{1A79638B-551F-4AF6-8B2B-FFB4AB89CCD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0" y="16457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AGET Shaper output /various pulse width</a:t>
            </a:r>
          </a:p>
        </p:txBody>
      </p:sp>
      <p:pic>
        <p:nvPicPr>
          <p:cNvPr id="3074" name="Picture 2" descr="C:\Data\Projects\SPB2\AGET_SiPM_Tests\Results\Scope\pol-on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00" y="740650"/>
            <a:ext cx="4428636" cy="2679325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416910" y="702245"/>
            <a:ext cx="3341235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i="1" dirty="0" smtClean="0"/>
          </a:p>
          <a:p>
            <a:r>
              <a:rPr lang="en-US" sz="2000" b="1" i="1" dirty="0" smtClean="0"/>
              <a:t>Shaper output waveforms for 20; 40; 80 and 160ns LED strobes (200ns/div)</a:t>
            </a:r>
            <a:endParaRPr lang="en-US" sz="2000" b="1" dirty="0" smtClean="0"/>
          </a:p>
          <a:p>
            <a:endParaRPr lang="en-US" sz="2000" i="1" dirty="0" smtClean="0"/>
          </a:p>
          <a:p>
            <a:endParaRPr lang="en-US" sz="2000" i="1" dirty="0" smtClean="0"/>
          </a:p>
          <a:p>
            <a:endParaRPr lang="en-US" sz="2000" i="1" dirty="0" smtClean="0"/>
          </a:p>
          <a:p>
            <a:endParaRPr lang="en-US" sz="2000" i="1" dirty="0" smtClean="0"/>
          </a:p>
          <a:p>
            <a:endParaRPr lang="en-US" sz="2000" i="1" dirty="0" smtClean="0"/>
          </a:p>
          <a:p>
            <a:endParaRPr lang="en-US" sz="2000" i="1" dirty="0" smtClean="0"/>
          </a:p>
          <a:p>
            <a:r>
              <a:rPr lang="en-US" sz="2000" b="1" i="1" dirty="0" smtClean="0"/>
              <a:t>Zoomed view (50ns/div)</a:t>
            </a:r>
            <a:endParaRPr lang="en-US" sz="2000" b="1" dirty="0" smtClean="0"/>
          </a:p>
          <a:p>
            <a:endParaRPr lang="en-US" sz="2000" i="1" dirty="0" smtClean="0"/>
          </a:p>
          <a:p>
            <a:pPr lvl="0"/>
            <a:r>
              <a:rPr lang="en-US" sz="1600" i="1" dirty="0" err="1" smtClean="0">
                <a:solidFill>
                  <a:prstClr val="black"/>
                </a:solidFill>
              </a:rPr>
              <a:t>U_SiPM</a:t>
            </a:r>
            <a:r>
              <a:rPr lang="en-US" sz="1600" i="1" dirty="0" smtClean="0">
                <a:solidFill>
                  <a:prstClr val="black"/>
                </a:solidFill>
              </a:rPr>
              <a:t> = 30 V         </a:t>
            </a:r>
          </a:p>
          <a:p>
            <a:pPr lvl="0"/>
            <a:r>
              <a:rPr lang="en-US" sz="1600" i="1" dirty="0" err="1" smtClean="0">
                <a:solidFill>
                  <a:prstClr val="black"/>
                </a:solidFill>
              </a:rPr>
              <a:t>SiPM</a:t>
            </a:r>
            <a:r>
              <a:rPr lang="en-US" sz="1600" i="1" dirty="0" smtClean="0">
                <a:solidFill>
                  <a:prstClr val="black"/>
                </a:solidFill>
              </a:rPr>
              <a:t> pixel is connected via </a:t>
            </a:r>
          </a:p>
          <a:p>
            <a:pPr lvl="0"/>
            <a:r>
              <a:rPr lang="en-US" sz="1600" i="1" dirty="0" smtClean="0">
                <a:solidFill>
                  <a:prstClr val="black"/>
                </a:solidFill>
              </a:rPr>
              <a:t>R = 1000 Ohm; C = 220 pF</a:t>
            </a:r>
          </a:p>
          <a:p>
            <a:pPr lvl="0"/>
            <a:r>
              <a:rPr lang="en-US" sz="1600" i="1" dirty="0" smtClean="0">
                <a:solidFill>
                  <a:prstClr val="black"/>
                </a:solidFill>
              </a:rPr>
              <a:t>CSA </a:t>
            </a:r>
            <a:r>
              <a:rPr lang="en-US" sz="1600" i="1" dirty="0" err="1" smtClean="0">
                <a:solidFill>
                  <a:prstClr val="black"/>
                </a:solidFill>
              </a:rPr>
              <a:t>dyn</a:t>
            </a:r>
            <a:r>
              <a:rPr lang="en-US" sz="1600" i="1" dirty="0" smtClean="0">
                <a:solidFill>
                  <a:prstClr val="black"/>
                </a:solidFill>
              </a:rPr>
              <a:t>. Range = 10pC</a:t>
            </a:r>
          </a:p>
          <a:p>
            <a:pPr lvl="0"/>
            <a:r>
              <a:rPr lang="en-US" sz="1600" i="1" dirty="0" smtClean="0">
                <a:solidFill>
                  <a:prstClr val="black"/>
                </a:solidFill>
              </a:rPr>
              <a:t>External LED ( top port ).</a:t>
            </a:r>
          </a:p>
          <a:p>
            <a:endParaRPr lang="en-US" sz="2000" i="1" dirty="0" smtClean="0"/>
          </a:p>
        </p:txBody>
      </p:sp>
      <p:pic>
        <p:nvPicPr>
          <p:cNvPr id="8" name="Picture 2" descr="C:\Data\Projects\SPB2\AGET_SiPM_Tests\Results\Scope\skippedCSA\pol-on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00" y="3467405"/>
            <a:ext cx="4437288" cy="30339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79577" y="6316523"/>
            <a:ext cx="2133600" cy="365125"/>
          </a:xfrm>
        </p:spPr>
        <p:txBody>
          <a:bodyPr/>
          <a:lstStyle/>
          <a:p>
            <a:fld id="{1A79638B-551F-4AF6-8B2B-FFB4AB89CCD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77880" y="126170"/>
            <a:ext cx="815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SiPM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Dark counts at the AGET shaper output</a:t>
            </a:r>
          </a:p>
        </p:txBody>
      </p:sp>
      <p:pic>
        <p:nvPicPr>
          <p:cNvPr id="2050" name="Picture 2" descr="C:\Data\Projects\SPB2\AGET_SiPM_Tests\Results\Scope\pol-on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095" y="702245"/>
            <a:ext cx="5080000" cy="347345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146605" y="932675"/>
            <a:ext cx="2765161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/>
              <a:t>U_SiPM</a:t>
            </a:r>
            <a:r>
              <a:rPr lang="en-US" sz="2000" i="1" dirty="0" smtClean="0"/>
              <a:t> = 28 V</a:t>
            </a:r>
          </a:p>
          <a:p>
            <a:endParaRPr lang="en-US" sz="2000" i="1" dirty="0" smtClean="0"/>
          </a:p>
          <a:p>
            <a:endParaRPr lang="en-US" sz="2000" i="1" dirty="0" smtClean="0"/>
          </a:p>
          <a:p>
            <a:endParaRPr lang="en-US" sz="2000" i="1" dirty="0" smtClean="0"/>
          </a:p>
          <a:p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/>
              <a:t>U_SiPM</a:t>
            </a:r>
            <a:r>
              <a:rPr lang="en-US" sz="2000" i="1" dirty="0" smtClean="0"/>
              <a:t> = 30 V</a:t>
            </a:r>
          </a:p>
          <a:p>
            <a:r>
              <a:rPr lang="en-US" sz="1400" i="1" dirty="0" err="1" smtClean="0"/>
              <a:t>SiPM</a:t>
            </a:r>
            <a:r>
              <a:rPr lang="en-US" sz="1400" i="1" dirty="0" smtClean="0"/>
              <a:t> noise counts at two bias voltages.</a:t>
            </a:r>
          </a:p>
          <a:p>
            <a:r>
              <a:rPr lang="en-US" sz="1400" i="1" dirty="0" smtClean="0"/>
              <a:t>Pixel is loaded  by 50 Ohm and connected at the ASIC input via C=220 pF; R = 220 Ohm</a:t>
            </a:r>
          </a:p>
          <a:p>
            <a:r>
              <a:rPr lang="en-US" sz="1400" i="1" dirty="0" err="1" smtClean="0"/>
              <a:t>Ibias</a:t>
            </a:r>
            <a:r>
              <a:rPr lang="en-US" sz="1400" i="1" dirty="0" smtClean="0"/>
              <a:t> = x2;</a:t>
            </a:r>
          </a:p>
          <a:p>
            <a:r>
              <a:rPr lang="en-US" sz="1400" b="1" i="1" dirty="0" smtClean="0"/>
              <a:t>CSA </a:t>
            </a:r>
            <a:r>
              <a:rPr lang="en-US" sz="1400" b="1" i="1" dirty="0" err="1" smtClean="0"/>
              <a:t>dyn</a:t>
            </a:r>
            <a:r>
              <a:rPr lang="en-US" sz="1400" b="1" i="1" dirty="0" smtClean="0"/>
              <a:t>. Range = 1pC</a:t>
            </a:r>
            <a:r>
              <a:rPr lang="en-US" sz="1400" i="1" dirty="0" smtClean="0"/>
              <a:t>;</a:t>
            </a:r>
          </a:p>
          <a:p>
            <a:r>
              <a:rPr lang="en-US" sz="1400" i="1" dirty="0" err="1" smtClean="0"/>
              <a:t>Tsh</a:t>
            </a:r>
            <a:r>
              <a:rPr lang="en-US" sz="1400" i="1" dirty="0" smtClean="0"/>
              <a:t> = 70 ns</a:t>
            </a:r>
          </a:p>
          <a:p>
            <a:endParaRPr lang="en-US" sz="1400" i="1" dirty="0" smtClean="0"/>
          </a:p>
          <a:p>
            <a:r>
              <a:rPr lang="en-US" sz="2000" i="1" dirty="0" smtClean="0"/>
              <a:t>High background </a:t>
            </a:r>
          </a:p>
          <a:p>
            <a:r>
              <a:rPr lang="en-US" sz="2000" i="1" dirty="0" smtClean="0"/>
              <a:t>( slight illumination via top port of the light-tight cup ) </a:t>
            </a:r>
          </a:p>
          <a:p>
            <a:r>
              <a:rPr lang="en-US" sz="2000" i="1" dirty="0" smtClean="0"/>
              <a:t>1pe~ 20mV</a:t>
            </a:r>
          </a:p>
          <a:p>
            <a:r>
              <a:rPr lang="en-US" sz="2000" i="1" dirty="0" smtClean="0"/>
              <a:t>CSA </a:t>
            </a:r>
            <a:r>
              <a:rPr lang="en-US" sz="2000" i="1" dirty="0" err="1" smtClean="0"/>
              <a:t>dyn</a:t>
            </a:r>
            <a:r>
              <a:rPr lang="en-US" sz="2000" i="1" dirty="0" smtClean="0"/>
              <a:t>. Range = 1pC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846715" y="779055"/>
            <a:ext cx="691290" cy="84491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535065" y="1854395"/>
            <a:ext cx="844910" cy="115215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306105" y="3083355"/>
            <a:ext cx="1344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</a:rPr>
              <a:t>1 </a:t>
            </a:r>
            <a:r>
              <a:rPr lang="en-US" sz="1600" b="1" i="1" dirty="0" err="1" smtClean="0">
                <a:solidFill>
                  <a:srgbClr val="FF0000"/>
                </a:solidFill>
              </a:rPr>
              <a:t>p.e</a:t>
            </a:r>
            <a:r>
              <a:rPr lang="en-US" sz="1600" b="1" i="1" dirty="0" smtClean="0">
                <a:solidFill>
                  <a:srgbClr val="FF0000"/>
                </a:solidFill>
              </a:rPr>
              <a:t>. level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1461196" y="1431940"/>
            <a:ext cx="1190554" cy="1689820"/>
          </a:xfrm>
          <a:prstGeom prst="line">
            <a:avLst/>
          </a:prstGeom>
          <a:ln w="19050">
            <a:solidFill>
              <a:srgbClr val="FF0000"/>
            </a:solidFill>
            <a:headEnd type="none" w="sm" len="sm"/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651750" y="2622496"/>
            <a:ext cx="921720" cy="499264"/>
          </a:xfrm>
          <a:prstGeom prst="line">
            <a:avLst/>
          </a:prstGeom>
          <a:ln w="19050">
            <a:solidFill>
              <a:srgbClr val="FF0000"/>
            </a:solidFill>
            <a:headEnd type="none" w="sm" len="sm"/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226355" y="3044952"/>
            <a:ext cx="1" cy="384048"/>
          </a:xfrm>
          <a:prstGeom prst="line">
            <a:avLst/>
          </a:prstGeom>
          <a:ln w="15875">
            <a:solidFill>
              <a:srgbClr val="FF0000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226355" y="3044950"/>
            <a:ext cx="844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50 mV</a:t>
            </a:r>
            <a:endParaRPr lang="en-US" sz="1600" i="1" dirty="0">
              <a:solidFill>
                <a:srgbClr val="FF000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5724150" y="1124700"/>
            <a:ext cx="537670" cy="0"/>
          </a:xfrm>
          <a:prstGeom prst="line">
            <a:avLst/>
          </a:prstGeom>
          <a:ln w="19050">
            <a:solidFill>
              <a:srgbClr val="FF0000"/>
            </a:solidFill>
            <a:headEnd type="none" w="sm" len="sm"/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724150" y="2315255"/>
            <a:ext cx="537670" cy="0"/>
          </a:xfrm>
          <a:prstGeom prst="line">
            <a:avLst/>
          </a:prstGeom>
          <a:ln w="19050">
            <a:solidFill>
              <a:srgbClr val="FF0000"/>
            </a:solidFill>
            <a:headEnd type="none" w="sm" len="sm"/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690" y="4197100"/>
            <a:ext cx="50482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616285" y="6155755"/>
            <a:ext cx="52028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rgbClr val="C00000"/>
                </a:solidFill>
              </a:rPr>
              <a:t>Base line is kept stable due to bi-polar pulse shape</a:t>
            </a:r>
            <a:endParaRPr lang="en-US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78614" y="6264099"/>
            <a:ext cx="2133600" cy="365125"/>
          </a:xfrm>
        </p:spPr>
        <p:txBody>
          <a:bodyPr/>
          <a:lstStyle/>
          <a:p>
            <a:fld id="{1A79638B-551F-4AF6-8B2B-FFB4AB89CCD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16285" y="126170"/>
            <a:ext cx="815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 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AGET Dynamic Range</a:t>
            </a:r>
          </a:p>
        </p:txBody>
      </p:sp>
      <p:sp>
        <p:nvSpPr>
          <p:cNvPr id="5" name="Rectangle 4"/>
          <p:cNvSpPr/>
          <p:nvPr/>
        </p:nvSpPr>
        <p:spPr>
          <a:xfrm>
            <a:off x="743593" y="5028786"/>
            <a:ext cx="459650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400" i="1" dirty="0" err="1" smtClean="0"/>
              <a:t>U_SiPM</a:t>
            </a:r>
            <a:r>
              <a:rPr lang="en-US" sz="1400" i="1" dirty="0" smtClean="0"/>
              <a:t> = 30 V ;   CSA </a:t>
            </a:r>
            <a:r>
              <a:rPr lang="en-US" sz="1400" i="1" dirty="0" err="1" smtClean="0"/>
              <a:t>dyn</a:t>
            </a:r>
            <a:r>
              <a:rPr lang="en-US" sz="1400" i="1" dirty="0" smtClean="0"/>
              <a:t>. Range = 10pC;  </a:t>
            </a:r>
          </a:p>
          <a:p>
            <a:r>
              <a:rPr lang="en-US" sz="1400" i="1" dirty="0" smtClean="0"/>
              <a:t>TRIG  = 30  (14+ Global= 1)            TRIG Rate = 13 Hz</a:t>
            </a:r>
          </a:p>
          <a:p>
            <a:pPr>
              <a:buFont typeface="Arial" pitchFamily="34" charset="0"/>
              <a:buChar char="•"/>
            </a:pPr>
            <a:r>
              <a:rPr lang="en-US" sz="1400" i="1" dirty="0" smtClean="0"/>
              <a:t>  </a:t>
            </a:r>
            <a:r>
              <a:rPr lang="en-US" sz="1400" i="1" dirty="0" err="1" smtClean="0"/>
              <a:t>U_SiPM</a:t>
            </a:r>
            <a:r>
              <a:rPr lang="en-US" sz="1400" i="1" dirty="0" smtClean="0"/>
              <a:t> = 29 V – no Triggers;</a:t>
            </a:r>
          </a:p>
          <a:p>
            <a:pPr>
              <a:buFont typeface="Arial" pitchFamily="34" charset="0"/>
              <a:buChar char="•"/>
            </a:pPr>
            <a:r>
              <a:rPr lang="en-US" sz="1400" i="1" dirty="0" smtClean="0"/>
              <a:t> TRIG  =  12 (12+ Global= 0)     [~ 8.4mV]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1400" i="1" dirty="0" err="1" smtClean="0"/>
              <a:t>U_SiPM</a:t>
            </a:r>
            <a:r>
              <a:rPr lang="en-US" sz="1400" i="1" dirty="0" smtClean="0"/>
              <a:t> = 28 V   - 	TRIG Rate = 2 Hz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1400" i="1" dirty="0" err="1" smtClean="0"/>
              <a:t>U_SiPM</a:t>
            </a:r>
            <a:r>
              <a:rPr lang="en-US" sz="1400" i="1" dirty="0" smtClean="0"/>
              <a:t> = 29 V   - 	TRIG Rate = 56 Hz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1400" i="1" dirty="0" err="1" smtClean="0"/>
              <a:t>U_SiPM</a:t>
            </a:r>
            <a:r>
              <a:rPr lang="en-US" sz="1400" i="1" dirty="0" smtClean="0"/>
              <a:t> = 30 V   - 	TRIG Rate = 65 Hz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475" y="817460"/>
            <a:ext cx="5216941" cy="33698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4260" y="4158695"/>
            <a:ext cx="760419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/>
              <a:t>Min threshold vs detector capacitance CSA </a:t>
            </a:r>
            <a:r>
              <a:rPr lang="en-US" sz="1600" i="1" dirty="0" err="1" smtClean="0"/>
              <a:t>dyn.range</a:t>
            </a:r>
            <a:r>
              <a:rPr lang="en-US" sz="1600" i="1" dirty="0"/>
              <a:t> </a:t>
            </a:r>
            <a:r>
              <a:rPr lang="en-US" sz="1600" i="1" dirty="0" smtClean="0"/>
              <a:t>= 10pC;</a:t>
            </a:r>
          </a:p>
          <a:p>
            <a:r>
              <a:rPr lang="en-US" sz="1600" i="1" dirty="0" smtClean="0"/>
              <a:t>Full scale threshold: 5% of dynamic range.</a:t>
            </a:r>
          </a:p>
          <a:p>
            <a:pPr algn="ctr"/>
            <a:r>
              <a:rPr lang="en-US" dirty="0"/>
              <a:t>ASIC dynamic range =</a:t>
            </a:r>
            <a:r>
              <a:rPr lang="en-US" b="1" i="1" dirty="0" smtClean="0"/>
              <a:t>430</a:t>
            </a:r>
            <a:r>
              <a:rPr lang="en-US" dirty="0" smtClean="0"/>
              <a:t> (</a:t>
            </a:r>
            <a:r>
              <a:rPr lang="en-US" dirty="0" err="1" smtClean="0"/>
              <a:t>Full_Scale</a:t>
            </a:r>
            <a:r>
              <a:rPr lang="en-US" dirty="0" smtClean="0"/>
              <a:t>-to-</a:t>
            </a:r>
            <a:r>
              <a:rPr lang="en-US" dirty="0" err="1" smtClean="0"/>
              <a:t>min_Threshold</a:t>
            </a:r>
            <a:r>
              <a:rPr lang="en-US" dirty="0" smtClean="0"/>
              <a:t>) </a:t>
            </a:r>
            <a:r>
              <a:rPr lang="en-US" dirty="0"/>
              <a:t>at </a:t>
            </a:r>
            <a:r>
              <a:rPr lang="en-US" dirty="0" err="1"/>
              <a:t>Cdet</a:t>
            </a:r>
            <a:r>
              <a:rPr lang="en-US" dirty="0"/>
              <a:t> = 120pF</a:t>
            </a:r>
          </a:p>
        </p:txBody>
      </p:sp>
      <p:sp>
        <p:nvSpPr>
          <p:cNvPr id="8" name="Rectangle 7"/>
          <p:cNvSpPr/>
          <p:nvPr/>
        </p:nvSpPr>
        <p:spPr>
          <a:xfrm>
            <a:off x="5812206" y="767841"/>
            <a:ext cx="303399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/>
              <a:t>Full Dynamic Range measured at the shaper output= 1.8V.</a:t>
            </a:r>
          </a:p>
          <a:p>
            <a:r>
              <a:rPr lang="en-US" sz="1600" i="1" dirty="0" smtClean="0"/>
              <a:t>5% FDR = </a:t>
            </a:r>
            <a:r>
              <a:rPr lang="en-US" sz="1600" b="1" i="1" dirty="0" smtClean="0"/>
              <a:t>90mV </a:t>
            </a:r>
          </a:p>
          <a:p>
            <a:endParaRPr lang="en-US" sz="1600" i="1" dirty="0"/>
          </a:p>
          <a:p>
            <a:r>
              <a:rPr lang="en-US" dirty="0"/>
              <a:t>The threshold value of the discriminator is controlled </a:t>
            </a:r>
            <a:r>
              <a:rPr lang="en-US" dirty="0" smtClean="0"/>
              <a:t>through </a:t>
            </a:r>
            <a:r>
              <a:rPr lang="en-US" dirty="0"/>
              <a:t>2 DACs. The first </a:t>
            </a:r>
            <a:r>
              <a:rPr lang="en-US" dirty="0" smtClean="0"/>
              <a:t>DAC (3bits plus </a:t>
            </a:r>
            <a:r>
              <a:rPr lang="en-US" dirty="0"/>
              <a:t>1 bit for polarity.</a:t>
            </a:r>
            <a:r>
              <a:rPr lang="en-US" dirty="0" smtClean="0"/>
              <a:t>) is </a:t>
            </a:r>
            <a:r>
              <a:rPr lang="en-US" dirty="0"/>
              <a:t>global to </a:t>
            </a:r>
            <a:r>
              <a:rPr lang="en-US" dirty="0" smtClean="0"/>
              <a:t>all channels (MSB) The </a:t>
            </a:r>
            <a:r>
              <a:rPr lang="en-US" dirty="0"/>
              <a:t>second </a:t>
            </a:r>
            <a:r>
              <a:rPr lang="en-US" dirty="0" smtClean="0"/>
              <a:t>DAC (3bits) – individual for each channel (LSB ).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1600" b="1" i="1" dirty="0" smtClean="0"/>
              <a:t>Threshold LSB level at the Shaper output:</a:t>
            </a:r>
          </a:p>
          <a:p>
            <a:r>
              <a:rPr lang="en-US" sz="1600" b="1" i="1" dirty="0" smtClean="0"/>
              <a:t>90mV/8/16 = 0.7mV </a:t>
            </a:r>
          </a:p>
          <a:p>
            <a:r>
              <a:rPr lang="en-US" sz="1600" b="1" i="1" dirty="0" smtClean="0"/>
              <a:t>for </a:t>
            </a:r>
            <a:r>
              <a:rPr lang="en-US" sz="1600" b="1" i="1" dirty="0" err="1" smtClean="0"/>
              <a:t>threshold_FS</a:t>
            </a:r>
            <a:r>
              <a:rPr lang="en-US" sz="1600" b="1" i="1" dirty="0" smtClean="0"/>
              <a:t> = 5% of  the</a:t>
            </a:r>
          </a:p>
          <a:p>
            <a:r>
              <a:rPr lang="en-US" sz="1600" b="1" i="1" dirty="0" smtClean="0"/>
              <a:t>Dynamic Range 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xmlns="" val="348608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ata\Projects\SPB2\AGET_SiPM_Tests\Results\Scope\skippedCSA\pol-on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4691" y="779055"/>
            <a:ext cx="4454980" cy="3046092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79577" y="6316523"/>
            <a:ext cx="2133600" cy="365125"/>
          </a:xfrm>
        </p:spPr>
        <p:txBody>
          <a:bodyPr/>
          <a:lstStyle/>
          <a:p>
            <a:fld id="{1A79638B-551F-4AF6-8B2B-FFB4AB89CCD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385855" y="126170"/>
            <a:ext cx="85851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SiPM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pixels connected directly to AGET shaper</a:t>
            </a:r>
          </a:p>
        </p:txBody>
      </p:sp>
      <p:pic>
        <p:nvPicPr>
          <p:cNvPr id="1027" name="Picture 3" descr="C:\Data\Projects\SPB2\AGET_SiPM_Tests\Results\Scope\skippedCSA\pol-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026" y="3429000"/>
            <a:ext cx="4437288" cy="3033995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687550" y="1086295"/>
            <a:ext cx="34564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/>
              <a:t>U_SiPM</a:t>
            </a:r>
            <a:r>
              <a:rPr lang="en-US" i="1" dirty="0" smtClean="0"/>
              <a:t> = 30 V         </a:t>
            </a:r>
          </a:p>
          <a:p>
            <a:r>
              <a:rPr lang="en-US" i="1" dirty="0" smtClean="0"/>
              <a:t>Single 3x3 mm </a:t>
            </a:r>
            <a:r>
              <a:rPr lang="en-US" i="1" dirty="0" err="1" smtClean="0"/>
              <a:t>SiPM</a:t>
            </a:r>
            <a:r>
              <a:rPr lang="en-US" i="1" dirty="0" smtClean="0"/>
              <a:t> pixel is connected directly to AGET shaper via R = 1000 Ohm; C = 220 pF</a:t>
            </a:r>
          </a:p>
          <a:p>
            <a:r>
              <a:rPr lang="en-US" i="1" dirty="0" smtClean="0"/>
              <a:t>CSA </a:t>
            </a:r>
            <a:r>
              <a:rPr lang="en-US" i="1" dirty="0" err="1" smtClean="0"/>
              <a:t>dyn</a:t>
            </a:r>
            <a:r>
              <a:rPr lang="en-US" i="1" dirty="0" smtClean="0"/>
              <a:t>. Range = 10pC</a:t>
            </a:r>
          </a:p>
          <a:p>
            <a:r>
              <a:rPr lang="en-US" i="1" dirty="0" smtClean="0"/>
              <a:t>LED pulse : 20ns.</a:t>
            </a:r>
          </a:p>
          <a:p>
            <a:r>
              <a:rPr lang="en-US" sz="2000" i="1" dirty="0" smtClean="0"/>
              <a:t>Shaper output </a:t>
            </a:r>
          </a:p>
          <a:p>
            <a:r>
              <a:rPr lang="en-US" sz="2000" i="1" dirty="0" err="1" smtClean="0"/>
              <a:t>SiPM</a:t>
            </a:r>
            <a:r>
              <a:rPr lang="en-US" sz="2000" i="1" dirty="0" smtClean="0"/>
              <a:t> pulse ( at 50 Ohm)</a:t>
            </a:r>
            <a:endParaRPr lang="en-US" sz="2000" dirty="0" smtClean="0"/>
          </a:p>
          <a:p>
            <a:endParaRPr lang="en-US" sz="2000" i="1" dirty="0" smtClean="0"/>
          </a:p>
          <a:p>
            <a:endParaRPr lang="en-US" sz="2000" i="1" dirty="0" smtClean="0"/>
          </a:p>
          <a:p>
            <a:r>
              <a:rPr lang="en-US" sz="2000" i="1" dirty="0" smtClean="0"/>
              <a:t>3 </a:t>
            </a:r>
            <a:r>
              <a:rPr lang="en-US" sz="2000" i="1" dirty="0" err="1" smtClean="0"/>
              <a:t>SiPM</a:t>
            </a:r>
            <a:r>
              <a:rPr lang="en-US" sz="2000" i="1" dirty="0" smtClean="0"/>
              <a:t> pixels are connected together.</a:t>
            </a:r>
          </a:p>
          <a:p>
            <a:r>
              <a:rPr lang="en-US" sz="2000" i="1" dirty="0" err="1" smtClean="0"/>
              <a:t>SiPM</a:t>
            </a:r>
            <a:r>
              <a:rPr lang="en-US" sz="2000" i="1" dirty="0" smtClean="0"/>
              <a:t> (C1) and Shaper (M1) output waveforms</a:t>
            </a:r>
            <a:endParaRPr lang="en-US" sz="2000" dirty="0" smtClean="0"/>
          </a:p>
          <a:p>
            <a:endParaRPr lang="en-US" sz="2000" i="1" dirty="0" smtClean="0"/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5032860" y="1124700"/>
            <a:ext cx="729695" cy="2073870"/>
          </a:xfrm>
          <a:prstGeom prst="line">
            <a:avLst/>
          </a:prstGeom>
          <a:ln w="19050">
            <a:solidFill>
              <a:srgbClr val="FF0000"/>
            </a:solidFill>
            <a:headEnd type="none" w="sm" len="sm"/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5032860" y="2814520"/>
            <a:ext cx="691290" cy="691290"/>
          </a:xfrm>
          <a:prstGeom prst="line">
            <a:avLst/>
          </a:prstGeom>
          <a:ln w="19050">
            <a:solidFill>
              <a:srgbClr val="FF0000"/>
            </a:solidFill>
            <a:headEnd type="none" w="sm" len="sm"/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343040" y="1815990"/>
            <a:ext cx="422455" cy="0"/>
          </a:xfrm>
          <a:prstGeom prst="line">
            <a:avLst/>
          </a:prstGeom>
          <a:ln w="19050">
            <a:solidFill>
              <a:srgbClr val="FF0000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227825" y="1470345"/>
            <a:ext cx="691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200ns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79577" y="6316523"/>
            <a:ext cx="2133600" cy="365125"/>
          </a:xfrm>
        </p:spPr>
        <p:txBody>
          <a:bodyPr/>
          <a:lstStyle/>
          <a:p>
            <a:fld id="{1A79638B-551F-4AF6-8B2B-FFB4AB89CCD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93830" y="126170"/>
            <a:ext cx="87772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FBK RGB-UHD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SiPM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response on 20ns LED pulse </a:t>
            </a:r>
          </a:p>
        </p:txBody>
      </p:sp>
      <p:sp>
        <p:nvSpPr>
          <p:cNvPr id="7" name="Rectangle 6"/>
          <p:cNvSpPr/>
          <p:nvPr/>
        </p:nvSpPr>
        <p:spPr>
          <a:xfrm>
            <a:off x="6031390" y="1124700"/>
            <a:ext cx="284016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smtClean="0"/>
              <a:t>FBK RGB-UHD </a:t>
            </a:r>
            <a:r>
              <a:rPr lang="en-US" sz="1600" i="1" dirty="0" err="1" smtClean="0"/>
              <a:t>SiPM</a:t>
            </a:r>
            <a:r>
              <a:rPr lang="en-US" sz="1600" i="1" dirty="0" smtClean="0"/>
              <a:t> sample</a:t>
            </a:r>
          </a:p>
          <a:p>
            <a:r>
              <a:rPr lang="en-US" sz="1600" i="1" dirty="0" smtClean="0"/>
              <a:t>3 mm diameter aperture</a:t>
            </a:r>
          </a:p>
          <a:p>
            <a:r>
              <a:rPr lang="en-US" sz="1600" i="1" dirty="0" smtClean="0"/>
              <a:t>15 x 15 </a:t>
            </a:r>
            <a:r>
              <a:rPr lang="en-US" sz="1600" dirty="0" smtClean="0"/>
              <a:t>µm cell size</a:t>
            </a:r>
          </a:p>
          <a:p>
            <a:r>
              <a:rPr lang="en-US" i="1" dirty="0" smtClean="0"/>
              <a:t> </a:t>
            </a:r>
            <a:endParaRPr lang="en-US" sz="2000" i="1" dirty="0" smtClean="0"/>
          </a:p>
        </p:txBody>
      </p:sp>
      <p:pic>
        <p:nvPicPr>
          <p:cNvPr id="2050" name="Picture 2" descr="C:\Data\Projects\SPB2\SPB2_Design\FBK_Samples\FBK_tests\UHD_LED\LeCroy12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4691" y="764653"/>
            <a:ext cx="4454980" cy="2784363"/>
          </a:xfrm>
          <a:prstGeom prst="rect">
            <a:avLst/>
          </a:prstGeom>
          <a:noFill/>
        </p:spPr>
      </p:pic>
      <p:pic>
        <p:nvPicPr>
          <p:cNvPr id="2052" name="Picture 4" descr="C:\Data\Projects\SPB2\SPB2_Design\FBK_Samples\FBK_tests\UHD_LED\LeCroy12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690" y="3621025"/>
            <a:ext cx="4450331" cy="2781457"/>
          </a:xfrm>
          <a:prstGeom prst="rect">
            <a:avLst/>
          </a:prstGeom>
          <a:noFill/>
        </p:spPr>
      </p:pic>
      <p:cxnSp>
        <p:nvCxnSpPr>
          <p:cNvPr id="15" name="Straight Connector 14"/>
          <p:cNvCxnSpPr/>
          <p:nvPr/>
        </p:nvCxnSpPr>
        <p:spPr>
          <a:xfrm flipH="1">
            <a:off x="3304636" y="1739180"/>
            <a:ext cx="460859" cy="0"/>
          </a:xfrm>
          <a:prstGeom prst="line">
            <a:avLst/>
          </a:prstGeom>
          <a:ln w="19050">
            <a:solidFill>
              <a:srgbClr val="FF0000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189420" y="1431940"/>
            <a:ext cx="691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50ns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224885" y="2584090"/>
            <a:ext cx="34564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Output of the FBK RGB-UHD </a:t>
            </a:r>
            <a:r>
              <a:rPr lang="en-US" dirty="0" err="1" smtClean="0"/>
              <a:t>SiPM</a:t>
            </a:r>
            <a:r>
              <a:rPr lang="en-US" dirty="0" smtClean="0"/>
              <a:t> terminated at 50 Ohm</a:t>
            </a:r>
            <a:endParaRPr lang="en-US" sz="2000" i="1" dirty="0" smtClean="0"/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2613346" y="1239916"/>
            <a:ext cx="499264" cy="76809"/>
          </a:xfrm>
          <a:prstGeom prst="line">
            <a:avLst/>
          </a:prstGeom>
          <a:ln w="19050">
            <a:solidFill>
              <a:srgbClr val="FF0000"/>
            </a:solidFill>
            <a:headEnd type="none" w="sm" len="sm"/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2766965" y="2161635"/>
            <a:ext cx="307240" cy="115215"/>
          </a:xfrm>
          <a:prstGeom prst="line">
            <a:avLst/>
          </a:prstGeom>
          <a:ln w="19050">
            <a:solidFill>
              <a:srgbClr val="FF0000"/>
            </a:solidFill>
            <a:headEnd type="none" w="sm" len="sm"/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112610" y="1163105"/>
            <a:ext cx="23811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Monitor PMT response</a:t>
            </a:r>
            <a:r>
              <a:rPr lang="en-US" sz="1600" i="1" dirty="0" smtClean="0"/>
              <a:t>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035800" y="1969610"/>
            <a:ext cx="23811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SiPM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output at 50 Ohm</a:t>
            </a:r>
            <a:endParaRPr lang="en-US" sz="1600" i="1" dirty="0" smtClean="0"/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3304636" y="4849985"/>
            <a:ext cx="460859" cy="0"/>
          </a:xfrm>
          <a:prstGeom prst="line">
            <a:avLst/>
          </a:prstGeom>
          <a:ln w="19050">
            <a:solidFill>
              <a:srgbClr val="FF0000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189420" y="4542745"/>
            <a:ext cx="691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50ns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flipH="1" flipV="1">
            <a:off x="2536536" y="4197101"/>
            <a:ext cx="499264" cy="76809"/>
          </a:xfrm>
          <a:prstGeom prst="line">
            <a:avLst/>
          </a:prstGeom>
          <a:ln w="19050">
            <a:solidFill>
              <a:srgbClr val="FF0000"/>
            </a:solidFill>
            <a:headEnd type="none" w="sm" len="sm"/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2459725" y="5272440"/>
            <a:ext cx="307240" cy="115215"/>
          </a:xfrm>
          <a:prstGeom prst="line">
            <a:avLst/>
          </a:prstGeom>
          <a:ln w="19050">
            <a:solidFill>
              <a:srgbClr val="FF0000"/>
            </a:solidFill>
            <a:headEnd type="none" w="sm" len="sm"/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3035800" y="4120290"/>
            <a:ext cx="23811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Monitor PMT response</a:t>
            </a:r>
            <a:r>
              <a:rPr lang="en-US" sz="1600" i="1" dirty="0" smtClean="0"/>
              <a:t>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728560" y="5080415"/>
            <a:ext cx="23811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SiPM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output after </a:t>
            </a:r>
          </a:p>
          <a:p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passive filter</a:t>
            </a:r>
            <a:endParaRPr lang="en-US" sz="1600" i="1" dirty="0" smtClean="0"/>
          </a:p>
        </p:txBody>
      </p:sp>
      <p:sp>
        <p:nvSpPr>
          <p:cNvPr id="38" name="Rectangle 37"/>
          <p:cNvSpPr/>
          <p:nvPr/>
        </p:nvSpPr>
        <p:spPr>
          <a:xfrm>
            <a:off x="5186480" y="4158695"/>
            <a:ext cx="3725285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Output of the FBK RGB-UHD </a:t>
            </a:r>
            <a:r>
              <a:rPr lang="en-US" dirty="0" err="1" smtClean="0"/>
              <a:t>SiPM</a:t>
            </a:r>
            <a:r>
              <a:rPr lang="en-US" dirty="0" smtClean="0"/>
              <a:t> after passive HPF.  Single photoelectron level = ~ 0.05…0.1mV</a:t>
            </a:r>
          </a:p>
          <a:p>
            <a:endParaRPr lang="en-US" dirty="0" smtClean="0"/>
          </a:p>
          <a:p>
            <a:r>
              <a:rPr lang="en-US" dirty="0" smtClean="0"/>
              <a:t>     </a:t>
            </a:r>
            <a:r>
              <a:rPr lang="en-US" sz="1600" i="1" dirty="0" smtClean="0"/>
              <a:t>Filtered </a:t>
            </a:r>
            <a:r>
              <a:rPr lang="en-US" sz="1600" i="1" dirty="0" err="1" smtClean="0"/>
              <a:t>SiPM</a:t>
            </a:r>
            <a:r>
              <a:rPr lang="en-US" sz="1600" i="1" dirty="0" smtClean="0"/>
              <a:t> signal might be directly routed to SCA  ( Gain x2 stage of the AGET chip) / when acquiring strong  light pulses/</a:t>
            </a:r>
            <a:endParaRPr lang="en-US" sz="1600" dirty="0" smtClean="0"/>
          </a:p>
          <a:p>
            <a:endParaRPr lang="en-US" sz="200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79577" y="6316523"/>
            <a:ext cx="2133600" cy="365125"/>
          </a:xfrm>
        </p:spPr>
        <p:txBody>
          <a:bodyPr/>
          <a:lstStyle/>
          <a:p>
            <a:fld id="{1A79638B-551F-4AF6-8B2B-FFB4AB89CCD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58814" y="185943"/>
            <a:ext cx="815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SiPM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+ AGET Tests 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8814" y="1047890"/>
            <a:ext cx="82377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Front-end board (</a:t>
            </a:r>
            <a:r>
              <a:rPr lang="en-US" sz="2000" dirty="0" err="1" smtClean="0"/>
              <a:t>AsAd</a:t>
            </a:r>
            <a:r>
              <a:rPr lang="en-US" sz="2000" dirty="0" smtClean="0"/>
              <a:t>) with connected adapter board, holding </a:t>
            </a:r>
            <a:r>
              <a:rPr lang="en-US" sz="2000" dirty="0" err="1" smtClean="0"/>
              <a:t>SiPM</a:t>
            </a:r>
            <a:r>
              <a:rPr lang="en-US" sz="2000" dirty="0" smtClean="0"/>
              <a:t> matrix performed stable operation even at highest preamp gain ( at dynamic range (DR) = 120fC 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Connection of the </a:t>
            </a:r>
            <a:r>
              <a:rPr lang="en-US" sz="2000" dirty="0" err="1" smtClean="0"/>
              <a:t>SiPM</a:t>
            </a:r>
            <a:r>
              <a:rPr lang="en-US" sz="2000" dirty="0" smtClean="0"/>
              <a:t> via simple R-C circuit results in bipolar pulse shape at the shaper output. Tor fastest shaper settings min. pulse width = 100ns ( at half maximum 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Bipolar pulse shape helps to maintain stable baseline, that can be important for large and fluctuating background;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With attached </a:t>
            </a:r>
            <a:r>
              <a:rPr lang="en-US" sz="2000" dirty="0" err="1" smtClean="0"/>
              <a:t>SiPM</a:t>
            </a:r>
            <a:r>
              <a:rPr lang="en-US" sz="2000" dirty="0" smtClean="0"/>
              <a:t> - AGET preamp can be operated at the lowest gain (DR = 10pC)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AGET Analog dynamic range ( pulse amplitude ) ~= 400 * U </a:t>
            </a:r>
            <a:r>
              <a:rPr lang="en-US" sz="2000" dirty="0" err="1" smtClean="0"/>
              <a:t>thres_min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Operation of the EUSO-SPB2 Cherenkov telescope might be possible using direct routing of signals from </a:t>
            </a:r>
            <a:r>
              <a:rPr lang="en-US" sz="2000" dirty="0" err="1" smtClean="0"/>
              <a:t>SiPM</a:t>
            </a:r>
            <a:r>
              <a:rPr lang="en-US" sz="2000" dirty="0" smtClean="0"/>
              <a:t> optical sensors to the switched capacitor array inputs. Additional tests required to identify minimal AGET triggering threshold and susceptibility to system noise.</a:t>
            </a:r>
          </a:p>
        </p:txBody>
      </p:sp>
    </p:spTree>
    <p:extLst>
      <p:ext uri="{BB962C8B-B14F-4D97-AF65-F5344CB8AC3E}">
        <p14:creationId xmlns:p14="http://schemas.microsoft.com/office/powerpoint/2010/main" xmlns="" val="362247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666723" indent="-256432" eaLnBrk="0" hangingPunct="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25728" indent="-205146" eaLnBrk="0" hangingPunct="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36019" indent="-205146" eaLnBrk="0" hangingPunct="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46311" indent="-205146" eaLnBrk="0" hangingPunct="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256602" indent="-205146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666893" indent="-205146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77185" indent="-205146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87476" indent="-205146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5A253DB-F7C9-C440-92FF-A4CF917A1549}" type="slidenum">
              <a:rPr lang="en-US" sz="1400" i="0">
                <a:solidFill>
                  <a:schemeClr val="hlink"/>
                </a:solidFill>
                <a:latin typeface="Arial" charset="0"/>
              </a:rPr>
              <a:pPr/>
              <a:t>3</a:t>
            </a:fld>
            <a:endParaRPr lang="en-US" sz="1400" i="0">
              <a:solidFill>
                <a:schemeClr val="hlink"/>
              </a:solidFill>
              <a:latin typeface="Arial" charset="0"/>
            </a:endParaRPr>
          </a:p>
        </p:txBody>
      </p:sp>
      <p:pic>
        <p:nvPicPr>
          <p:cNvPr id="19458" name="Picture 3" descr="Slide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7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292186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F2A52-8E9C-4AE9-A3BF-4D1351A32D5C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8200" y="1969610"/>
            <a:ext cx="7848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Thank you for attention</a:t>
            </a:r>
          </a:p>
        </p:txBody>
      </p:sp>
    </p:spTree>
    <p:extLst>
      <p:ext uri="{BB962C8B-B14F-4D97-AF65-F5344CB8AC3E}">
        <p14:creationId xmlns:p14="http://schemas.microsoft.com/office/powerpoint/2010/main" xmlns="" val="18589655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7" name="Picture 3" descr="C:\Data\Projects\SPB2\Components\ASICS\ATTPC\AsAd\AsAd_sma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571809" y="-177938"/>
            <a:ext cx="4307623" cy="5607130"/>
          </a:xfrm>
          <a:prstGeom prst="rect">
            <a:avLst/>
          </a:prstGeom>
          <a:noFill/>
          <a:scene3d>
            <a:camera prst="orthographicFront">
              <a:rot lat="0" lon="3600000" rev="0"/>
            </a:camera>
            <a:lightRig rig="threePt" dir="t"/>
          </a:scene3d>
          <a:sp3d>
            <a:bevelT w="0" h="0"/>
          </a:sp3d>
        </p:spPr>
      </p:pic>
      <p:sp>
        <p:nvSpPr>
          <p:cNvPr id="26" name="Rectangle 25"/>
          <p:cNvSpPr/>
          <p:nvPr/>
        </p:nvSpPr>
        <p:spPr>
          <a:xfrm>
            <a:off x="347450" y="0"/>
            <a:ext cx="78486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½ Focal Plane Layout</a:t>
            </a:r>
          </a:p>
          <a:p>
            <a:pPr algn="ctr"/>
            <a:r>
              <a:rPr lang="en-US" sz="2400" b="1" i="1" dirty="0" smtClean="0"/>
              <a:t>( 4  </a:t>
            </a:r>
            <a:r>
              <a:rPr lang="en-US" sz="2400" b="1" i="1" dirty="0" err="1" smtClean="0"/>
              <a:t>AsAd</a:t>
            </a:r>
            <a:r>
              <a:rPr lang="en-US" sz="2400" b="1" i="1" dirty="0" smtClean="0"/>
              <a:t> FEE boards)</a:t>
            </a:r>
            <a:endParaRPr lang="en-US" sz="2400" b="1" dirty="0" smtClean="0"/>
          </a:p>
          <a:p>
            <a:pPr algn="ctr"/>
            <a:r>
              <a:rPr lang="en-US" sz="2000" b="1" i="1" dirty="0" err="1" smtClean="0"/>
              <a:t>SiPM</a:t>
            </a:r>
            <a:r>
              <a:rPr lang="en-US" sz="2000" b="1" i="1" dirty="0" smtClean="0">
                <a:solidFill>
                  <a:srgbClr val="FF0000"/>
                </a:solidFill>
              </a:rPr>
              <a:t>:  5 x 5mm </a:t>
            </a:r>
            <a:r>
              <a:rPr lang="en-US" sz="2000" b="1" i="1" dirty="0" smtClean="0"/>
              <a:t>pixel size ( 8 x 8 )</a:t>
            </a:r>
          </a:p>
        </p:txBody>
      </p:sp>
      <p:grpSp>
        <p:nvGrpSpPr>
          <p:cNvPr id="2" name="Group 4"/>
          <p:cNvGrpSpPr/>
          <p:nvPr/>
        </p:nvGrpSpPr>
        <p:grpSpPr>
          <a:xfrm>
            <a:off x="769905" y="4734770"/>
            <a:ext cx="921720" cy="865995"/>
            <a:chOff x="4034330" y="1086295"/>
            <a:chExt cx="1843440" cy="184344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116" name="Rectangle 1115"/>
            <p:cNvSpPr/>
            <p:nvPr/>
          </p:nvSpPr>
          <p:spPr>
            <a:xfrm>
              <a:off x="403433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7" name="Rectangle 1116"/>
            <p:cNvSpPr/>
            <p:nvPr/>
          </p:nvSpPr>
          <p:spPr>
            <a:xfrm>
              <a:off x="403433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8" name="Rectangle 1117"/>
            <p:cNvSpPr/>
            <p:nvPr/>
          </p:nvSpPr>
          <p:spPr>
            <a:xfrm>
              <a:off x="403433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9" name="Rectangle 1118"/>
            <p:cNvSpPr/>
            <p:nvPr/>
          </p:nvSpPr>
          <p:spPr>
            <a:xfrm>
              <a:off x="403433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0" name="Rectangle 1119"/>
            <p:cNvSpPr/>
            <p:nvPr/>
          </p:nvSpPr>
          <p:spPr>
            <a:xfrm>
              <a:off x="403433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1" name="Rectangle 1120"/>
            <p:cNvSpPr/>
            <p:nvPr/>
          </p:nvSpPr>
          <p:spPr>
            <a:xfrm>
              <a:off x="403433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2" name="Rectangle 1121"/>
            <p:cNvSpPr/>
            <p:nvPr/>
          </p:nvSpPr>
          <p:spPr>
            <a:xfrm>
              <a:off x="403433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3" name="Rectangle 1122"/>
            <p:cNvSpPr/>
            <p:nvPr/>
          </p:nvSpPr>
          <p:spPr>
            <a:xfrm>
              <a:off x="403433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4" name="Rectangle 1123"/>
            <p:cNvSpPr/>
            <p:nvPr/>
          </p:nvSpPr>
          <p:spPr>
            <a:xfrm>
              <a:off x="426476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5" name="Rectangle 1124"/>
            <p:cNvSpPr/>
            <p:nvPr/>
          </p:nvSpPr>
          <p:spPr>
            <a:xfrm>
              <a:off x="426476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6" name="Rectangle 1125"/>
            <p:cNvSpPr/>
            <p:nvPr/>
          </p:nvSpPr>
          <p:spPr>
            <a:xfrm>
              <a:off x="426476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7" name="Rectangle 1126"/>
            <p:cNvSpPr/>
            <p:nvPr/>
          </p:nvSpPr>
          <p:spPr>
            <a:xfrm>
              <a:off x="426476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8" name="Rectangle 1127"/>
            <p:cNvSpPr/>
            <p:nvPr/>
          </p:nvSpPr>
          <p:spPr>
            <a:xfrm>
              <a:off x="426476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9" name="Rectangle 1128"/>
            <p:cNvSpPr/>
            <p:nvPr/>
          </p:nvSpPr>
          <p:spPr>
            <a:xfrm>
              <a:off x="426476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0" name="Rectangle 1129"/>
            <p:cNvSpPr/>
            <p:nvPr/>
          </p:nvSpPr>
          <p:spPr>
            <a:xfrm>
              <a:off x="426476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1" name="Rectangle 1130"/>
            <p:cNvSpPr/>
            <p:nvPr/>
          </p:nvSpPr>
          <p:spPr>
            <a:xfrm>
              <a:off x="426476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2" name="Rectangle 1131"/>
            <p:cNvSpPr/>
            <p:nvPr/>
          </p:nvSpPr>
          <p:spPr>
            <a:xfrm>
              <a:off x="449519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3" name="Rectangle 1132"/>
            <p:cNvSpPr/>
            <p:nvPr/>
          </p:nvSpPr>
          <p:spPr>
            <a:xfrm>
              <a:off x="449519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4" name="Rectangle 1133"/>
            <p:cNvSpPr/>
            <p:nvPr/>
          </p:nvSpPr>
          <p:spPr>
            <a:xfrm>
              <a:off x="449519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5" name="Rectangle 1134"/>
            <p:cNvSpPr/>
            <p:nvPr/>
          </p:nvSpPr>
          <p:spPr>
            <a:xfrm>
              <a:off x="449519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6" name="Rectangle 1135"/>
            <p:cNvSpPr/>
            <p:nvPr/>
          </p:nvSpPr>
          <p:spPr>
            <a:xfrm>
              <a:off x="449519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7" name="Rectangle 1136"/>
            <p:cNvSpPr/>
            <p:nvPr/>
          </p:nvSpPr>
          <p:spPr>
            <a:xfrm>
              <a:off x="449519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8" name="Rectangle 1137"/>
            <p:cNvSpPr/>
            <p:nvPr/>
          </p:nvSpPr>
          <p:spPr>
            <a:xfrm>
              <a:off x="449519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9" name="Rectangle 1138"/>
            <p:cNvSpPr/>
            <p:nvPr/>
          </p:nvSpPr>
          <p:spPr>
            <a:xfrm>
              <a:off x="449519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0" name="Rectangle 1139"/>
            <p:cNvSpPr/>
            <p:nvPr/>
          </p:nvSpPr>
          <p:spPr>
            <a:xfrm>
              <a:off x="472562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1" name="Rectangle 1140"/>
            <p:cNvSpPr/>
            <p:nvPr/>
          </p:nvSpPr>
          <p:spPr>
            <a:xfrm>
              <a:off x="472562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2" name="Rectangle 1141"/>
            <p:cNvSpPr/>
            <p:nvPr/>
          </p:nvSpPr>
          <p:spPr>
            <a:xfrm>
              <a:off x="472562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3" name="Rectangle 1142"/>
            <p:cNvSpPr/>
            <p:nvPr/>
          </p:nvSpPr>
          <p:spPr>
            <a:xfrm>
              <a:off x="472562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4" name="Rectangle 1143"/>
            <p:cNvSpPr/>
            <p:nvPr/>
          </p:nvSpPr>
          <p:spPr>
            <a:xfrm>
              <a:off x="472562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5" name="Rectangle 1144"/>
            <p:cNvSpPr/>
            <p:nvPr/>
          </p:nvSpPr>
          <p:spPr>
            <a:xfrm>
              <a:off x="472562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6" name="Rectangle 1145"/>
            <p:cNvSpPr/>
            <p:nvPr/>
          </p:nvSpPr>
          <p:spPr>
            <a:xfrm>
              <a:off x="472562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7" name="Rectangle 1146"/>
            <p:cNvSpPr/>
            <p:nvPr/>
          </p:nvSpPr>
          <p:spPr>
            <a:xfrm>
              <a:off x="472562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8" name="Rectangle 1147"/>
            <p:cNvSpPr/>
            <p:nvPr/>
          </p:nvSpPr>
          <p:spPr>
            <a:xfrm>
              <a:off x="495605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9" name="Rectangle 1148"/>
            <p:cNvSpPr/>
            <p:nvPr/>
          </p:nvSpPr>
          <p:spPr>
            <a:xfrm>
              <a:off x="495605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0" name="Rectangle 1149"/>
            <p:cNvSpPr/>
            <p:nvPr/>
          </p:nvSpPr>
          <p:spPr>
            <a:xfrm>
              <a:off x="495605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1" name="Rectangle 1150"/>
            <p:cNvSpPr/>
            <p:nvPr/>
          </p:nvSpPr>
          <p:spPr>
            <a:xfrm>
              <a:off x="495605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2" name="Rectangle 1151"/>
            <p:cNvSpPr/>
            <p:nvPr/>
          </p:nvSpPr>
          <p:spPr>
            <a:xfrm>
              <a:off x="495605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3" name="Rectangle 1152"/>
            <p:cNvSpPr/>
            <p:nvPr/>
          </p:nvSpPr>
          <p:spPr>
            <a:xfrm>
              <a:off x="495605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4" name="Rectangle 1153"/>
            <p:cNvSpPr/>
            <p:nvPr/>
          </p:nvSpPr>
          <p:spPr>
            <a:xfrm>
              <a:off x="495605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5" name="Rectangle 1154"/>
            <p:cNvSpPr/>
            <p:nvPr/>
          </p:nvSpPr>
          <p:spPr>
            <a:xfrm>
              <a:off x="495605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6" name="Rectangle 1155"/>
            <p:cNvSpPr/>
            <p:nvPr/>
          </p:nvSpPr>
          <p:spPr>
            <a:xfrm>
              <a:off x="518648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7" name="Rectangle 1156"/>
            <p:cNvSpPr/>
            <p:nvPr/>
          </p:nvSpPr>
          <p:spPr>
            <a:xfrm>
              <a:off x="518648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8" name="Rectangle 1157"/>
            <p:cNvSpPr/>
            <p:nvPr/>
          </p:nvSpPr>
          <p:spPr>
            <a:xfrm>
              <a:off x="518648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9" name="Rectangle 1158"/>
            <p:cNvSpPr/>
            <p:nvPr/>
          </p:nvSpPr>
          <p:spPr>
            <a:xfrm>
              <a:off x="518648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0" name="Rectangle 1159"/>
            <p:cNvSpPr/>
            <p:nvPr/>
          </p:nvSpPr>
          <p:spPr>
            <a:xfrm>
              <a:off x="518648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1" name="Rectangle 1160"/>
            <p:cNvSpPr/>
            <p:nvPr/>
          </p:nvSpPr>
          <p:spPr>
            <a:xfrm>
              <a:off x="518648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2" name="Rectangle 1161"/>
            <p:cNvSpPr/>
            <p:nvPr/>
          </p:nvSpPr>
          <p:spPr>
            <a:xfrm>
              <a:off x="518648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3" name="Rectangle 1162"/>
            <p:cNvSpPr/>
            <p:nvPr/>
          </p:nvSpPr>
          <p:spPr>
            <a:xfrm>
              <a:off x="518648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4" name="Rectangle 1163"/>
            <p:cNvSpPr/>
            <p:nvPr/>
          </p:nvSpPr>
          <p:spPr>
            <a:xfrm>
              <a:off x="541691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5" name="Rectangle 1164"/>
            <p:cNvSpPr/>
            <p:nvPr/>
          </p:nvSpPr>
          <p:spPr>
            <a:xfrm>
              <a:off x="541691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6" name="Rectangle 1165"/>
            <p:cNvSpPr/>
            <p:nvPr/>
          </p:nvSpPr>
          <p:spPr>
            <a:xfrm>
              <a:off x="541691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7" name="Rectangle 1166"/>
            <p:cNvSpPr/>
            <p:nvPr/>
          </p:nvSpPr>
          <p:spPr>
            <a:xfrm>
              <a:off x="541691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8" name="Rectangle 1167"/>
            <p:cNvSpPr/>
            <p:nvPr/>
          </p:nvSpPr>
          <p:spPr>
            <a:xfrm>
              <a:off x="541691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9" name="Rectangle 1168"/>
            <p:cNvSpPr/>
            <p:nvPr/>
          </p:nvSpPr>
          <p:spPr>
            <a:xfrm>
              <a:off x="541691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0" name="Rectangle 1169"/>
            <p:cNvSpPr/>
            <p:nvPr/>
          </p:nvSpPr>
          <p:spPr>
            <a:xfrm>
              <a:off x="541691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1" name="Rectangle 1170"/>
            <p:cNvSpPr/>
            <p:nvPr/>
          </p:nvSpPr>
          <p:spPr>
            <a:xfrm>
              <a:off x="541691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2" name="Rectangle 1171"/>
            <p:cNvSpPr/>
            <p:nvPr/>
          </p:nvSpPr>
          <p:spPr>
            <a:xfrm>
              <a:off x="564734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3" name="Rectangle 1172"/>
            <p:cNvSpPr/>
            <p:nvPr/>
          </p:nvSpPr>
          <p:spPr>
            <a:xfrm>
              <a:off x="564734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4" name="Rectangle 1173"/>
            <p:cNvSpPr/>
            <p:nvPr/>
          </p:nvSpPr>
          <p:spPr>
            <a:xfrm>
              <a:off x="564734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5" name="Rectangle 1174"/>
            <p:cNvSpPr/>
            <p:nvPr/>
          </p:nvSpPr>
          <p:spPr>
            <a:xfrm>
              <a:off x="564734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6" name="Rectangle 1175"/>
            <p:cNvSpPr/>
            <p:nvPr/>
          </p:nvSpPr>
          <p:spPr>
            <a:xfrm>
              <a:off x="564734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7" name="Rectangle 1176"/>
            <p:cNvSpPr/>
            <p:nvPr/>
          </p:nvSpPr>
          <p:spPr>
            <a:xfrm>
              <a:off x="564734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8" name="Rectangle 1177"/>
            <p:cNvSpPr/>
            <p:nvPr/>
          </p:nvSpPr>
          <p:spPr>
            <a:xfrm>
              <a:off x="564734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9" name="Rectangle 1178"/>
            <p:cNvSpPr/>
            <p:nvPr/>
          </p:nvSpPr>
          <p:spPr>
            <a:xfrm>
              <a:off x="564734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4"/>
          <p:cNvGrpSpPr/>
          <p:nvPr/>
        </p:nvGrpSpPr>
        <p:grpSpPr>
          <a:xfrm>
            <a:off x="769905" y="3834137"/>
            <a:ext cx="921720" cy="867645"/>
            <a:chOff x="4034330" y="1086295"/>
            <a:chExt cx="1843440" cy="1843440"/>
          </a:xfrm>
          <a:solidFill>
            <a:srgbClr val="FF93C9">
              <a:alpha val="76000"/>
            </a:srgbClr>
          </a:solidFill>
        </p:grpSpPr>
        <p:sp>
          <p:nvSpPr>
            <p:cNvPr id="1052" name="Rectangle 1051"/>
            <p:cNvSpPr/>
            <p:nvPr/>
          </p:nvSpPr>
          <p:spPr>
            <a:xfrm>
              <a:off x="403433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3" name="Rectangle 1052"/>
            <p:cNvSpPr/>
            <p:nvPr/>
          </p:nvSpPr>
          <p:spPr>
            <a:xfrm>
              <a:off x="403433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4" name="Rectangle 1053"/>
            <p:cNvSpPr/>
            <p:nvPr/>
          </p:nvSpPr>
          <p:spPr>
            <a:xfrm>
              <a:off x="403433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5" name="Rectangle 1054"/>
            <p:cNvSpPr/>
            <p:nvPr/>
          </p:nvSpPr>
          <p:spPr>
            <a:xfrm>
              <a:off x="403433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6" name="Rectangle 1055"/>
            <p:cNvSpPr/>
            <p:nvPr/>
          </p:nvSpPr>
          <p:spPr>
            <a:xfrm>
              <a:off x="403433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7" name="Rectangle 1056"/>
            <p:cNvSpPr/>
            <p:nvPr/>
          </p:nvSpPr>
          <p:spPr>
            <a:xfrm>
              <a:off x="403433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8" name="Rectangle 1057"/>
            <p:cNvSpPr/>
            <p:nvPr/>
          </p:nvSpPr>
          <p:spPr>
            <a:xfrm>
              <a:off x="403433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9" name="Rectangle 1058"/>
            <p:cNvSpPr/>
            <p:nvPr/>
          </p:nvSpPr>
          <p:spPr>
            <a:xfrm>
              <a:off x="403433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0" name="Rectangle 1059"/>
            <p:cNvSpPr/>
            <p:nvPr/>
          </p:nvSpPr>
          <p:spPr>
            <a:xfrm>
              <a:off x="426476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1" name="Rectangle 1060"/>
            <p:cNvSpPr/>
            <p:nvPr/>
          </p:nvSpPr>
          <p:spPr>
            <a:xfrm>
              <a:off x="426476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2" name="Rectangle 1061"/>
            <p:cNvSpPr/>
            <p:nvPr/>
          </p:nvSpPr>
          <p:spPr>
            <a:xfrm>
              <a:off x="426476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3" name="Rectangle 1062"/>
            <p:cNvSpPr/>
            <p:nvPr/>
          </p:nvSpPr>
          <p:spPr>
            <a:xfrm>
              <a:off x="426476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4" name="Rectangle 1063"/>
            <p:cNvSpPr/>
            <p:nvPr/>
          </p:nvSpPr>
          <p:spPr>
            <a:xfrm>
              <a:off x="426476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5" name="Rectangle 1064"/>
            <p:cNvSpPr/>
            <p:nvPr/>
          </p:nvSpPr>
          <p:spPr>
            <a:xfrm>
              <a:off x="426476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6" name="Rectangle 1065"/>
            <p:cNvSpPr/>
            <p:nvPr/>
          </p:nvSpPr>
          <p:spPr>
            <a:xfrm>
              <a:off x="426476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7" name="Rectangle 1066"/>
            <p:cNvSpPr/>
            <p:nvPr/>
          </p:nvSpPr>
          <p:spPr>
            <a:xfrm>
              <a:off x="426476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8" name="Rectangle 1067"/>
            <p:cNvSpPr/>
            <p:nvPr/>
          </p:nvSpPr>
          <p:spPr>
            <a:xfrm>
              <a:off x="449519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9" name="Rectangle 1068"/>
            <p:cNvSpPr/>
            <p:nvPr/>
          </p:nvSpPr>
          <p:spPr>
            <a:xfrm>
              <a:off x="449519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0" name="Rectangle 1069"/>
            <p:cNvSpPr/>
            <p:nvPr/>
          </p:nvSpPr>
          <p:spPr>
            <a:xfrm>
              <a:off x="449519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1" name="Rectangle 1070"/>
            <p:cNvSpPr/>
            <p:nvPr/>
          </p:nvSpPr>
          <p:spPr>
            <a:xfrm>
              <a:off x="449519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2" name="Rectangle 1071"/>
            <p:cNvSpPr/>
            <p:nvPr/>
          </p:nvSpPr>
          <p:spPr>
            <a:xfrm>
              <a:off x="449519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3" name="Rectangle 1072"/>
            <p:cNvSpPr/>
            <p:nvPr/>
          </p:nvSpPr>
          <p:spPr>
            <a:xfrm>
              <a:off x="449519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4" name="Rectangle 1073"/>
            <p:cNvSpPr/>
            <p:nvPr/>
          </p:nvSpPr>
          <p:spPr>
            <a:xfrm>
              <a:off x="449519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5" name="Rectangle 1074"/>
            <p:cNvSpPr/>
            <p:nvPr/>
          </p:nvSpPr>
          <p:spPr>
            <a:xfrm>
              <a:off x="449519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6" name="Rectangle 1075"/>
            <p:cNvSpPr/>
            <p:nvPr/>
          </p:nvSpPr>
          <p:spPr>
            <a:xfrm>
              <a:off x="472562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7" name="Rectangle 1076"/>
            <p:cNvSpPr/>
            <p:nvPr/>
          </p:nvSpPr>
          <p:spPr>
            <a:xfrm>
              <a:off x="472562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8" name="Rectangle 1077"/>
            <p:cNvSpPr/>
            <p:nvPr/>
          </p:nvSpPr>
          <p:spPr>
            <a:xfrm>
              <a:off x="472562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9" name="Rectangle 1078"/>
            <p:cNvSpPr/>
            <p:nvPr/>
          </p:nvSpPr>
          <p:spPr>
            <a:xfrm>
              <a:off x="472562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0" name="Rectangle 1079"/>
            <p:cNvSpPr/>
            <p:nvPr/>
          </p:nvSpPr>
          <p:spPr>
            <a:xfrm>
              <a:off x="472562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1" name="Rectangle 1080"/>
            <p:cNvSpPr/>
            <p:nvPr/>
          </p:nvSpPr>
          <p:spPr>
            <a:xfrm>
              <a:off x="472562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2" name="Rectangle 1081"/>
            <p:cNvSpPr/>
            <p:nvPr/>
          </p:nvSpPr>
          <p:spPr>
            <a:xfrm>
              <a:off x="472562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3" name="Rectangle 1082"/>
            <p:cNvSpPr/>
            <p:nvPr/>
          </p:nvSpPr>
          <p:spPr>
            <a:xfrm>
              <a:off x="472562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4" name="Rectangle 1083"/>
            <p:cNvSpPr/>
            <p:nvPr/>
          </p:nvSpPr>
          <p:spPr>
            <a:xfrm>
              <a:off x="495605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5" name="Rectangle 1084"/>
            <p:cNvSpPr/>
            <p:nvPr/>
          </p:nvSpPr>
          <p:spPr>
            <a:xfrm>
              <a:off x="495605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6" name="Rectangle 1085"/>
            <p:cNvSpPr/>
            <p:nvPr/>
          </p:nvSpPr>
          <p:spPr>
            <a:xfrm>
              <a:off x="495605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7" name="Rectangle 1086"/>
            <p:cNvSpPr/>
            <p:nvPr/>
          </p:nvSpPr>
          <p:spPr>
            <a:xfrm>
              <a:off x="495605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8" name="Rectangle 1087"/>
            <p:cNvSpPr/>
            <p:nvPr/>
          </p:nvSpPr>
          <p:spPr>
            <a:xfrm>
              <a:off x="495605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9" name="Rectangle 1088"/>
            <p:cNvSpPr/>
            <p:nvPr/>
          </p:nvSpPr>
          <p:spPr>
            <a:xfrm>
              <a:off x="495605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0" name="Rectangle 1089"/>
            <p:cNvSpPr/>
            <p:nvPr/>
          </p:nvSpPr>
          <p:spPr>
            <a:xfrm>
              <a:off x="495605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1" name="Rectangle 1090"/>
            <p:cNvSpPr/>
            <p:nvPr/>
          </p:nvSpPr>
          <p:spPr>
            <a:xfrm>
              <a:off x="495605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2" name="Rectangle 1091"/>
            <p:cNvSpPr/>
            <p:nvPr/>
          </p:nvSpPr>
          <p:spPr>
            <a:xfrm>
              <a:off x="518648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3" name="Rectangle 1092"/>
            <p:cNvSpPr/>
            <p:nvPr/>
          </p:nvSpPr>
          <p:spPr>
            <a:xfrm>
              <a:off x="518648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4" name="Rectangle 1093"/>
            <p:cNvSpPr/>
            <p:nvPr/>
          </p:nvSpPr>
          <p:spPr>
            <a:xfrm>
              <a:off x="518648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5" name="Rectangle 1094"/>
            <p:cNvSpPr/>
            <p:nvPr/>
          </p:nvSpPr>
          <p:spPr>
            <a:xfrm>
              <a:off x="518648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6" name="Rectangle 1095"/>
            <p:cNvSpPr/>
            <p:nvPr/>
          </p:nvSpPr>
          <p:spPr>
            <a:xfrm>
              <a:off x="518648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7" name="Rectangle 1096"/>
            <p:cNvSpPr/>
            <p:nvPr/>
          </p:nvSpPr>
          <p:spPr>
            <a:xfrm>
              <a:off x="518648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8" name="Rectangle 1097"/>
            <p:cNvSpPr/>
            <p:nvPr/>
          </p:nvSpPr>
          <p:spPr>
            <a:xfrm>
              <a:off x="518648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9" name="Rectangle 1098"/>
            <p:cNvSpPr/>
            <p:nvPr/>
          </p:nvSpPr>
          <p:spPr>
            <a:xfrm>
              <a:off x="518648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0" name="Rectangle 1099"/>
            <p:cNvSpPr/>
            <p:nvPr/>
          </p:nvSpPr>
          <p:spPr>
            <a:xfrm>
              <a:off x="541691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1" name="Rectangle 1100"/>
            <p:cNvSpPr/>
            <p:nvPr/>
          </p:nvSpPr>
          <p:spPr>
            <a:xfrm>
              <a:off x="541691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2" name="Rectangle 1101"/>
            <p:cNvSpPr/>
            <p:nvPr/>
          </p:nvSpPr>
          <p:spPr>
            <a:xfrm>
              <a:off x="541691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3" name="Rectangle 1102"/>
            <p:cNvSpPr/>
            <p:nvPr/>
          </p:nvSpPr>
          <p:spPr>
            <a:xfrm>
              <a:off x="541691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4" name="Rectangle 1103"/>
            <p:cNvSpPr/>
            <p:nvPr/>
          </p:nvSpPr>
          <p:spPr>
            <a:xfrm>
              <a:off x="541691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5" name="Rectangle 1104"/>
            <p:cNvSpPr/>
            <p:nvPr/>
          </p:nvSpPr>
          <p:spPr>
            <a:xfrm>
              <a:off x="541691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6" name="Rectangle 1105"/>
            <p:cNvSpPr/>
            <p:nvPr/>
          </p:nvSpPr>
          <p:spPr>
            <a:xfrm>
              <a:off x="541691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7" name="Rectangle 1106"/>
            <p:cNvSpPr/>
            <p:nvPr/>
          </p:nvSpPr>
          <p:spPr>
            <a:xfrm>
              <a:off x="541691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8" name="Rectangle 1107"/>
            <p:cNvSpPr/>
            <p:nvPr/>
          </p:nvSpPr>
          <p:spPr>
            <a:xfrm>
              <a:off x="564734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9" name="Rectangle 1108"/>
            <p:cNvSpPr/>
            <p:nvPr/>
          </p:nvSpPr>
          <p:spPr>
            <a:xfrm>
              <a:off x="564734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0" name="Rectangle 1109"/>
            <p:cNvSpPr/>
            <p:nvPr/>
          </p:nvSpPr>
          <p:spPr>
            <a:xfrm>
              <a:off x="564734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1" name="Rectangle 1110"/>
            <p:cNvSpPr/>
            <p:nvPr/>
          </p:nvSpPr>
          <p:spPr>
            <a:xfrm>
              <a:off x="564734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2" name="Rectangle 1111"/>
            <p:cNvSpPr/>
            <p:nvPr/>
          </p:nvSpPr>
          <p:spPr>
            <a:xfrm>
              <a:off x="564734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3" name="Rectangle 1112"/>
            <p:cNvSpPr/>
            <p:nvPr/>
          </p:nvSpPr>
          <p:spPr>
            <a:xfrm>
              <a:off x="564734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4" name="Rectangle 1113"/>
            <p:cNvSpPr/>
            <p:nvPr/>
          </p:nvSpPr>
          <p:spPr>
            <a:xfrm>
              <a:off x="564734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5" name="Rectangle 1114"/>
            <p:cNvSpPr/>
            <p:nvPr/>
          </p:nvSpPr>
          <p:spPr>
            <a:xfrm>
              <a:off x="564734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73" name="Rectangle 1572"/>
          <p:cNvSpPr/>
          <p:nvPr/>
        </p:nvSpPr>
        <p:spPr>
          <a:xfrm>
            <a:off x="6069795" y="164575"/>
            <a:ext cx="307420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32 </a:t>
            </a:r>
            <a:r>
              <a:rPr lang="en-US" dirty="0" err="1" smtClean="0"/>
              <a:t>SiPM</a:t>
            </a:r>
            <a:r>
              <a:rPr lang="en-US" dirty="0" smtClean="0"/>
              <a:t> sensors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b="1" i="1" dirty="0" smtClean="0">
                <a:solidFill>
                  <a:srgbClr val="FF0000"/>
                </a:solidFill>
              </a:rPr>
              <a:t>8 </a:t>
            </a:r>
            <a:r>
              <a:rPr lang="en-US" b="1" i="1" dirty="0" err="1" smtClean="0">
                <a:solidFill>
                  <a:srgbClr val="FF0000"/>
                </a:solidFill>
              </a:rPr>
              <a:t>AsAd</a:t>
            </a:r>
            <a:r>
              <a:rPr lang="en-US" b="1" i="1" dirty="0" smtClean="0">
                <a:solidFill>
                  <a:srgbClr val="FF0000"/>
                </a:solidFill>
              </a:rPr>
              <a:t> boards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2048 channels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Focal surface: 688 x 86mm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grpSp>
        <p:nvGrpSpPr>
          <p:cNvPr id="4" name="Group 4"/>
          <p:cNvGrpSpPr/>
          <p:nvPr/>
        </p:nvGrpSpPr>
        <p:grpSpPr>
          <a:xfrm>
            <a:off x="1730030" y="4734770"/>
            <a:ext cx="921720" cy="865995"/>
            <a:chOff x="4034330" y="1086295"/>
            <a:chExt cx="1843440" cy="184344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137" name="Rectangle 2136"/>
            <p:cNvSpPr/>
            <p:nvPr/>
          </p:nvSpPr>
          <p:spPr>
            <a:xfrm>
              <a:off x="403433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8" name="Rectangle 2137"/>
            <p:cNvSpPr/>
            <p:nvPr/>
          </p:nvSpPr>
          <p:spPr>
            <a:xfrm>
              <a:off x="403433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9" name="Rectangle 2138"/>
            <p:cNvSpPr/>
            <p:nvPr/>
          </p:nvSpPr>
          <p:spPr>
            <a:xfrm>
              <a:off x="403433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0" name="Rectangle 2139"/>
            <p:cNvSpPr/>
            <p:nvPr/>
          </p:nvSpPr>
          <p:spPr>
            <a:xfrm>
              <a:off x="403433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1" name="Rectangle 2140"/>
            <p:cNvSpPr/>
            <p:nvPr/>
          </p:nvSpPr>
          <p:spPr>
            <a:xfrm>
              <a:off x="403433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2" name="Rectangle 2141"/>
            <p:cNvSpPr/>
            <p:nvPr/>
          </p:nvSpPr>
          <p:spPr>
            <a:xfrm>
              <a:off x="403433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3" name="Rectangle 2142"/>
            <p:cNvSpPr/>
            <p:nvPr/>
          </p:nvSpPr>
          <p:spPr>
            <a:xfrm>
              <a:off x="403433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4" name="Rectangle 2143"/>
            <p:cNvSpPr/>
            <p:nvPr/>
          </p:nvSpPr>
          <p:spPr>
            <a:xfrm>
              <a:off x="403433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5" name="Rectangle 2144"/>
            <p:cNvSpPr/>
            <p:nvPr/>
          </p:nvSpPr>
          <p:spPr>
            <a:xfrm>
              <a:off x="426476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6" name="Rectangle 2145"/>
            <p:cNvSpPr/>
            <p:nvPr/>
          </p:nvSpPr>
          <p:spPr>
            <a:xfrm>
              <a:off x="426476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7" name="Rectangle 2146"/>
            <p:cNvSpPr/>
            <p:nvPr/>
          </p:nvSpPr>
          <p:spPr>
            <a:xfrm>
              <a:off x="426476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8" name="Rectangle 2147"/>
            <p:cNvSpPr/>
            <p:nvPr/>
          </p:nvSpPr>
          <p:spPr>
            <a:xfrm>
              <a:off x="426476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9" name="Rectangle 2148"/>
            <p:cNvSpPr/>
            <p:nvPr/>
          </p:nvSpPr>
          <p:spPr>
            <a:xfrm>
              <a:off x="426476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0" name="Rectangle 2149"/>
            <p:cNvSpPr/>
            <p:nvPr/>
          </p:nvSpPr>
          <p:spPr>
            <a:xfrm>
              <a:off x="426476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1" name="Rectangle 2150"/>
            <p:cNvSpPr/>
            <p:nvPr/>
          </p:nvSpPr>
          <p:spPr>
            <a:xfrm>
              <a:off x="426476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2" name="Rectangle 2151"/>
            <p:cNvSpPr/>
            <p:nvPr/>
          </p:nvSpPr>
          <p:spPr>
            <a:xfrm>
              <a:off x="426476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3" name="Rectangle 2152"/>
            <p:cNvSpPr/>
            <p:nvPr/>
          </p:nvSpPr>
          <p:spPr>
            <a:xfrm>
              <a:off x="449519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4" name="Rectangle 2153"/>
            <p:cNvSpPr/>
            <p:nvPr/>
          </p:nvSpPr>
          <p:spPr>
            <a:xfrm>
              <a:off x="449519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5" name="Rectangle 2154"/>
            <p:cNvSpPr/>
            <p:nvPr/>
          </p:nvSpPr>
          <p:spPr>
            <a:xfrm>
              <a:off x="449519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6" name="Rectangle 2155"/>
            <p:cNvSpPr/>
            <p:nvPr/>
          </p:nvSpPr>
          <p:spPr>
            <a:xfrm>
              <a:off x="449519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7" name="Rectangle 2156"/>
            <p:cNvSpPr/>
            <p:nvPr/>
          </p:nvSpPr>
          <p:spPr>
            <a:xfrm>
              <a:off x="449519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8" name="Rectangle 2157"/>
            <p:cNvSpPr/>
            <p:nvPr/>
          </p:nvSpPr>
          <p:spPr>
            <a:xfrm>
              <a:off x="449519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9" name="Rectangle 2158"/>
            <p:cNvSpPr/>
            <p:nvPr/>
          </p:nvSpPr>
          <p:spPr>
            <a:xfrm>
              <a:off x="449519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0" name="Rectangle 2159"/>
            <p:cNvSpPr/>
            <p:nvPr/>
          </p:nvSpPr>
          <p:spPr>
            <a:xfrm>
              <a:off x="449519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1" name="Rectangle 2160"/>
            <p:cNvSpPr/>
            <p:nvPr/>
          </p:nvSpPr>
          <p:spPr>
            <a:xfrm>
              <a:off x="472562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2" name="Rectangle 2161"/>
            <p:cNvSpPr/>
            <p:nvPr/>
          </p:nvSpPr>
          <p:spPr>
            <a:xfrm>
              <a:off x="472562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3" name="Rectangle 2162"/>
            <p:cNvSpPr/>
            <p:nvPr/>
          </p:nvSpPr>
          <p:spPr>
            <a:xfrm>
              <a:off x="472562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4" name="Rectangle 2163"/>
            <p:cNvSpPr/>
            <p:nvPr/>
          </p:nvSpPr>
          <p:spPr>
            <a:xfrm>
              <a:off x="472562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5" name="Rectangle 2164"/>
            <p:cNvSpPr/>
            <p:nvPr/>
          </p:nvSpPr>
          <p:spPr>
            <a:xfrm>
              <a:off x="472562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6" name="Rectangle 2165"/>
            <p:cNvSpPr/>
            <p:nvPr/>
          </p:nvSpPr>
          <p:spPr>
            <a:xfrm>
              <a:off x="472562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7" name="Rectangle 2166"/>
            <p:cNvSpPr/>
            <p:nvPr/>
          </p:nvSpPr>
          <p:spPr>
            <a:xfrm>
              <a:off x="472562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8" name="Rectangle 2167"/>
            <p:cNvSpPr/>
            <p:nvPr/>
          </p:nvSpPr>
          <p:spPr>
            <a:xfrm>
              <a:off x="472562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9" name="Rectangle 2168"/>
            <p:cNvSpPr/>
            <p:nvPr/>
          </p:nvSpPr>
          <p:spPr>
            <a:xfrm>
              <a:off x="495605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0" name="Rectangle 2169"/>
            <p:cNvSpPr/>
            <p:nvPr/>
          </p:nvSpPr>
          <p:spPr>
            <a:xfrm>
              <a:off x="495605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1" name="Rectangle 2170"/>
            <p:cNvSpPr/>
            <p:nvPr/>
          </p:nvSpPr>
          <p:spPr>
            <a:xfrm>
              <a:off x="495605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2" name="Rectangle 2171"/>
            <p:cNvSpPr/>
            <p:nvPr/>
          </p:nvSpPr>
          <p:spPr>
            <a:xfrm>
              <a:off x="495605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3" name="Rectangle 2172"/>
            <p:cNvSpPr/>
            <p:nvPr/>
          </p:nvSpPr>
          <p:spPr>
            <a:xfrm>
              <a:off x="495605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4" name="Rectangle 2173"/>
            <p:cNvSpPr/>
            <p:nvPr/>
          </p:nvSpPr>
          <p:spPr>
            <a:xfrm>
              <a:off x="495605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5" name="Rectangle 2174"/>
            <p:cNvSpPr/>
            <p:nvPr/>
          </p:nvSpPr>
          <p:spPr>
            <a:xfrm>
              <a:off x="495605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6" name="Rectangle 2175"/>
            <p:cNvSpPr/>
            <p:nvPr/>
          </p:nvSpPr>
          <p:spPr>
            <a:xfrm>
              <a:off x="495605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7" name="Rectangle 2176"/>
            <p:cNvSpPr/>
            <p:nvPr/>
          </p:nvSpPr>
          <p:spPr>
            <a:xfrm>
              <a:off x="518648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8" name="Rectangle 2177"/>
            <p:cNvSpPr/>
            <p:nvPr/>
          </p:nvSpPr>
          <p:spPr>
            <a:xfrm>
              <a:off x="518648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9" name="Rectangle 2178"/>
            <p:cNvSpPr/>
            <p:nvPr/>
          </p:nvSpPr>
          <p:spPr>
            <a:xfrm>
              <a:off x="518648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0" name="Rectangle 2179"/>
            <p:cNvSpPr/>
            <p:nvPr/>
          </p:nvSpPr>
          <p:spPr>
            <a:xfrm>
              <a:off x="518648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1" name="Rectangle 2180"/>
            <p:cNvSpPr/>
            <p:nvPr/>
          </p:nvSpPr>
          <p:spPr>
            <a:xfrm>
              <a:off x="518648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2" name="Rectangle 2181"/>
            <p:cNvSpPr/>
            <p:nvPr/>
          </p:nvSpPr>
          <p:spPr>
            <a:xfrm>
              <a:off x="518648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3" name="Rectangle 2182"/>
            <p:cNvSpPr/>
            <p:nvPr/>
          </p:nvSpPr>
          <p:spPr>
            <a:xfrm>
              <a:off x="518648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4" name="Rectangle 2183"/>
            <p:cNvSpPr/>
            <p:nvPr/>
          </p:nvSpPr>
          <p:spPr>
            <a:xfrm>
              <a:off x="518648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5" name="Rectangle 2184"/>
            <p:cNvSpPr/>
            <p:nvPr/>
          </p:nvSpPr>
          <p:spPr>
            <a:xfrm>
              <a:off x="541691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6" name="Rectangle 2185"/>
            <p:cNvSpPr/>
            <p:nvPr/>
          </p:nvSpPr>
          <p:spPr>
            <a:xfrm>
              <a:off x="541691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7" name="Rectangle 2186"/>
            <p:cNvSpPr/>
            <p:nvPr/>
          </p:nvSpPr>
          <p:spPr>
            <a:xfrm>
              <a:off x="541691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8" name="Rectangle 2187"/>
            <p:cNvSpPr/>
            <p:nvPr/>
          </p:nvSpPr>
          <p:spPr>
            <a:xfrm>
              <a:off x="541691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9" name="Rectangle 2188"/>
            <p:cNvSpPr/>
            <p:nvPr/>
          </p:nvSpPr>
          <p:spPr>
            <a:xfrm>
              <a:off x="541691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0" name="Rectangle 2189"/>
            <p:cNvSpPr/>
            <p:nvPr/>
          </p:nvSpPr>
          <p:spPr>
            <a:xfrm>
              <a:off x="541691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1" name="Rectangle 2190"/>
            <p:cNvSpPr/>
            <p:nvPr/>
          </p:nvSpPr>
          <p:spPr>
            <a:xfrm>
              <a:off x="541691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2" name="Rectangle 2191"/>
            <p:cNvSpPr/>
            <p:nvPr/>
          </p:nvSpPr>
          <p:spPr>
            <a:xfrm>
              <a:off x="541691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3" name="Rectangle 2192"/>
            <p:cNvSpPr/>
            <p:nvPr/>
          </p:nvSpPr>
          <p:spPr>
            <a:xfrm>
              <a:off x="564734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4" name="Rectangle 2193"/>
            <p:cNvSpPr/>
            <p:nvPr/>
          </p:nvSpPr>
          <p:spPr>
            <a:xfrm>
              <a:off x="564734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5" name="Rectangle 2194"/>
            <p:cNvSpPr/>
            <p:nvPr/>
          </p:nvSpPr>
          <p:spPr>
            <a:xfrm>
              <a:off x="564734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6" name="Rectangle 2195"/>
            <p:cNvSpPr/>
            <p:nvPr/>
          </p:nvSpPr>
          <p:spPr>
            <a:xfrm>
              <a:off x="564734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7" name="Rectangle 2196"/>
            <p:cNvSpPr/>
            <p:nvPr/>
          </p:nvSpPr>
          <p:spPr>
            <a:xfrm>
              <a:off x="564734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8" name="Rectangle 2197"/>
            <p:cNvSpPr/>
            <p:nvPr/>
          </p:nvSpPr>
          <p:spPr>
            <a:xfrm>
              <a:off x="564734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9" name="Rectangle 2198"/>
            <p:cNvSpPr/>
            <p:nvPr/>
          </p:nvSpPr>
          <p:spPr>
            <a:xfrm>
              <a:off x="564734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0" name="Rectangle 2199"/>
            <p:cNvSpPr/>
            <p:nvPr/>
          </p:nvSpPr>
          <p:spPr>
            <a:xfrm>
              <a:off x="564734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2071"/>
          <p:cNvGrpSpPr/>
          <p:nvPr/>
        </p:nvGrpSpPr>
        <p:grpSpPr>
          <a:xfrm>
            <a:off x="1730030" y="3834137"/>
            <a:ext cx="921720" cy="867645"/>
            <a:chOff x="4034330" y="1086295"/>
            <a:chExt cx="1843440" cy="1843440"/>
          </a:xfrm>
          <a:solidFill>
            <a:srgbClr val="FF93C9">
              <a:alpha val="76000"/>
            </a:srgbClr>
          </a:solidFill>
        </p:grpSpPr>
        <p:sp>
          <p:nvSpPr>
            <p:cNvPr id="2073" name="Rectangle 2072"/>
            <p:cNvSpPr/>
            <p:nvPr/>
          </p:nvSpPr>
          <p:spPr>
            <a:xfrm>
              <a:off x="403433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4" name="Rectangle 2073"/>
            <p:cNvSpPr/>
            <p:nvPr/>
          </p:nvSpPr>
          <p:spPr>
            <a:xfrm>
              <a:off x="403433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5" name="Rectangle 2074"/>
            <p:cNvSpPr/>
            <p:nvPr/>
          </p:nvSpPr>
          <p:spPr>
            <a:xfrm>
              <a:off x="403433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6" name="Rectangle 2075"/>
            <p:cNvSpPr/>
            <p:nvPr/>
          </p:nvSpPr>
          <p:spPr>
            <a:xfrm>
              <a:off x="403433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7" name="Rectangle 2076"/>
            <p:cNvSpPr/>
            <p:nvPr/>
          </p:nvSpPr>
          <p:spPr>
            <a:xfrm>
              <a:off x="403433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8" name="Rectangle 2077"/>
            <p:cNvSpPr/>
            <p:nvPr/>
          </p:nvSpPr>
          <p:spPr>
            <a:xfrm>
              <a:off x="403433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9" name="Rectangle 2078"/>
            <p:cNvSpPr/>
            <p:nvPr/>
          </p:nvSpPr>
          <p:spPr>
            <a:xfrm>
              <a:off x="403433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0" name="Rectangle 2079"/>
            <p:cNvSpPr/>
            <p:nvPr/>
          </p:nvSpPr>
          <p:spPr>
            <a:xfrm>
              <a:off x="403433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1" name="Rectangle 2080"/>
            <p:cNvSpPr/>
            <p:nvPr/>
          </p:nvSpPr>
          <p:spPr>
            <a:xfrm>
              <a:off x="426476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2" name="Rectangle 2081"/>
            <p:cNvSpPr/>
            <p:nvPr/>
          </p:nvSpPr>
          <p:spPr>
            <a:xfrm>
              <a:off x="426476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3" name="Rectangle 2082"/>
            <p:cNvSpPr/>
            <p:nvPr/>
          </p:nvSpPr>
          <p:spPr>
            <a:xfrm>
              <a:off x="426476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4" name="Rectangle 2083"/>
            <p:cNvSpPr/>
            <p:nvPr/>
          </p:nvSpPr>
          <p:spPr>
            <a:xfrm>
              <a:off x="426476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5" name="Rectangle 2084"/>
            <p:cNvSpPr/>
            <p:nvPr/>
          </p:nvSpPr>
          <p:spPr>
            <a:xfrm>
              <a:off x="426476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6" name="Rectangle 2085"/>
            <p:cNvSpPr/>
            <p:nvPr/>
          </p:nvSpPr>
          <p:spPr>
            <a:xfrm>
              <a:off x="426476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7" name="Rectangle 2086"/>
            <p:cNvSpPr/>
            <p:nvPr/>
          </p:nvSpPr>
          <p:spPr>
            <a:xfrm>
              <a:off x="426476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8" name="Rectangle 2087"/>
            <p:cNvSpPr/>
            <p:nvPr/>
          </p:nvSpPr>
          <p:spPr>
            <a:xfrm>
              <a:off x="426476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9" name="Rectangle 2088"/>
            <p:cNvSpPr/>
            <p:nvPr/>
          </p:nvSpPr>
          <p:spPr>
            <a:xfrm>
              <a:off x="449519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0" name="Rectangle 2089"/>
            <p:cNvSpPr/>
            <p:nvPr/>
          </p:nvSpPr>
          <p:spPr>
            <a:xfrm>
              <a:off x="449519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1" name="Rectangle 2090"/>
            <p:cNvSpPr/>
            <p:nvPr/>
          </p:nvSpPr>
          <p:spPr>
            <a:xfrm>
              <a:off x="449519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2" name="Rectangle 2091"/>
            <p:cNvSpPr/>
            <p:nvPr/>
          </p:nvSpPr>
          <p:spPr>
            <a:xfrm>
              <a:off x="449519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3" name="Rectangle 2092"/>
            <p:cNvSpPr/>
            <p:nvPr/>
          </p:nvSpPr>
          <p:spPr>
            <a:xfrm>
              <a:off x="449519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4" name="Rectangle 2093"/>
            <p:cNvSpPr/>
            <p:nvPr/>
          </p:nvSpPr>
          <p:spPr>
            <a:xfrm>
              <a:off x="449519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5" name="Rectangle 2094"/>
            <p:cNvSpPr/>
            <p:nvPr/>
          </p:nvSpPr>
          <p:spPr>
            <a:xfrm>
              <a:off x="449519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6" name="Rectangle 2095"/>
            <p:cNvSpPr/>
            <p:nvPr/>
          </p:nvSpPr>
          <p:spPr>
            <a:xfrm>
              <a:off x="449519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7" name="Rectangle 2096"/>
            <p:cNvSpPr/>
            <p:nvPr/>
          </p:nvSpPr>
          <p:spPr>
            <a:xfrm>
              <a:off x="472562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8" name="Rectangle 2097"/>
            <p:cNvSpPr/>
            <p:nvPr/>
          </p:nvSpPr>
          <p:spPr>
            <a:xfrm>
              <a:off x="472562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9" name="Rectangle 2098"/>
            <p:cNvSpPr/>
            <p:nvPr/>
          </p:nvSpPr>
          <p:spPr>
            <a:xfrm>
              <a:off x="472562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0" name="Rectangle 2099"/>
            <p:cNvSpPr/>
            <p:nvPr/>
          </p:nvSpPr>
          <p:spPr>
            <a:xfrm>
              <a:off x="472562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1" name="Rectangle 2100"/>
            <p:cNvSpPr/>
            <p:nvPr/>
          </p:nvSpPr>
          <p:spPr>
            <a:xfrm>
              <a:off x="472562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2" name="Rectangle 2101"/>
            <p:cNvSpPr/>
            <p:nvPr/>
          </p:nvSpPr>
          <p:spPr>
            <a:xfrm>
              <a:off x="472562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3" name="Rectangle 2102"/>
            <p:cNvSpPr/>
            <p:nvPr/>
          </p:nvSpPr>
          <p:spPr>
            <a:xfrm>
              <a:off x="472562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4" name="Rectangle 2103"/>
            <p:cNvSpPr/>
            <p:nvPr/>
          </p:nvSpPr>
          <p:spPr>
            <a:xfrm>
              <a:off x="472562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5" name="Rectangle 2104"/>
            <p:cNvSpPr/>
            <p:nvPr/>
          </p:nvSpPr>
          <p:spPr>
            <a:xfrm>
              <a:off x="495605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6" name="Rectangle 2105"/>
            <p:cNvSpPr/>
            <p:nvPr/>
          </p:nvSpPr>
          <p:spPr>
            <a:xfrm>
              <a:off x="495605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7" name="Rectangle 2106"/>
            <p:cNvSpPr/>
            <p:nvPr/>
          </p:nvSpPr>
          <p:spPr>
            <a:xfrm>
              <a:off x="495605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8" name="Rectangle 2107"/>
            <p:cNvSpPr/>
            <p:nvPr/>
          </p:nvSpPr>
          <p:spPr>
            <a:xfrm>
              <a:off x="495605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9" name="Rectangle 2108"/>
            <p:cNvSpPr/>
            <p:nvPr/>
          </p:nvSpPr>
          <p:spPr>
            <a:xfrm>
              <a:off x="495605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0" name="Rectangle 2109"/>
            <p:cNvSpPr/>
            <p:nvPr/>
          </p:nvSpPr>
          <p:spPr>
            <a:xfrm>
              <a:off x="495605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1" name="Rectangle 2110"/>
            <p:cNvSpPr/>
            <p:nvPr/>
          </p:nvSpPr>
          <p:spPr>
            <a:xfrm>
              <a:off x="495605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2" name="Rectangle 2111"/>
            <p:cNvSpPr/>
            <p:nvPr/>
          </p:nvSpPr>
          <p:spPr>
            <a:xfrm>
              <a:off x="495605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3" name="Rectangle 2112"/>
            <p:cNvSpPr/>
            <p:nvPr/>
          </p:nvSpPr>
          <p:spPr>
            <a:xfrm>
              <a:off x="518648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4" name="Rectangle 2113"/>
            <p:cNvSpPr/>
            <p:nvPr/>
          </p:nvSpPr>
          <p:spPr>
            <a:xfrm>
              <a:off x="518648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5" name="Rectangle 2114"/>
            <p:cNvSpPr/>
            <p:nvPr/>
          </p:nvSpPr>
          <p:spPr>
            <a:xfrm>
              <a:off x="518648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6" name="Rectangle 2115"/>
            <p:cNvSpPr/>
            <p:nvPr/>
          </p:nvSpPr>
          <p:spPr>
            <a:xfrm>
              <a:off x="518648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7" name="Rectangle 2116"/>
            <p:cNvSpPr/>
            <p:nvPr/>
          </p:nvSpPr>
          <p:spPr>
            <a:xfrm>
              <a:off x="518648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8" name="Rectangle 2117"/>
            <p:cNvSpPr/>
            <p:nvPr/>
          </p:nvSpPr>
          <p:spPr>
            <a:xfrm>
              <a:off x="518648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9" name="Rectangle 2118"/>
            <p:cNvSpPr/>
            <p:nvPr/>
          </p:nvSpPr>
          <p:spPr>
            <a:xfrm>
              <a:off x="518648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0" name="Rectangle 2119"/>
            <p:cNvSpPr/>
            <p:nvPr/>
          </p:nvSpPr>
          <p:spPr>
            <a:xfrm>
              <a:off x="518648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1" name="Rectangle 2120"/>
            <p:cNvSpPr/>
            <p:nvPr/>
          </p:nvSpPr>
          <p:spPr>
            <a:xfrm>
              <a:off x="541691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2" name="Rectangle 2121"/>
            <p:cNvSpPr/>
            <p:nvPr/>
          </p:nvSpPr>
          <p:spPr>
            <a:xfrm>
              <a:off x="541691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3" name="Rectangle 2122"/>
            <p:cNvSpPr/>
            <p:nvPr/>
          </p:nvSpPr>
          <p:spPr>
            <a:xfrm>
              <a:off x="541691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4" name="Rectangle 2123"/>
            <p:cNvSpPr/>
            <p:nvPr/>
          </p:nvSpPr>
          <p:spPr>
            <a:xfrm>
              <a:off x="541691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5" name="Rectangle 2124"/>
            <p:cNvSpPr/>
            <p:nvPr/>
          </p:nvSpPr>
          <p:spPr>
            <a:xfrm>
              <a:off x="541691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6" name="Rectangle 2125"/>
            <p:cNvSpPr/>
            <p:nvPr/>
          </p:nvSpPr>
          <p:spPr>
            <a:xfrm>
              <a:off x="541691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7" name="Rectangle 2126"/>
            <p:cNvSpPr/>
            <p:nvPr/>
          </p:nvSpPr>
          <p:spPr>
            <a:xfrm>
              <a:off x="541691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8" name="Rectangle 2127"/>
            <p:cNvSpPr/>
            <p:nvPr/>
          </p:nvSpPr>
          <p:spPr>
            <a:xfrm>
              <a:off x="541691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9" name="Rectangle 2128"/>
            <p:cNvSpPr/>
            <p:nvPr/>
          </p:nvSpPr>
          <p:spPr>
            <a:xfrm>
              <a:off x="564734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0" name="Rectangle 2129"/>
            <p:cNvSpPr/>
            <p:nvPr/>
          </p:nvSpPr>
          <p:spPr>
            <a:xfrm>
              <a:off x="564734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1" name="Rectangle 2130"/>
            <p:cNvSpPr/>
            <p:nvPr/>
          </p:nvSpPr>
          <p:spPr>
            <a:xfrm>
              <a:off x="564734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2" name="Rectangle 2131"/>
            <p:cNvSpPr/>
            <p:nvPr/>
          </p:nvSpPr>
          <p:spPr>
            <a:xfrm>
              <a:off x="564734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3" name="Rectangle 2132"/>
            <p:cNvSpPr/>
            <p:nvPr/>
          </p:nvSpPr>
          <p:spPr>
            <a:xfrm>
              <a:off x="564734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4" name="Rectangle 2133"/>
            <p:cNvSpPr/>
            <p:nvPr/>
          </p:nvSpPr>
          <p:spPr>
            <a:xfrm>
              <a:off x="564734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5" name="Rectangle 2134"/>
            <p:cNvSpPr/>
            <p:nvPr/>
          </p:nvSpPr>
          <p:spPr>
            <a:xfrm>
              <a:off x="564734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6" name="Rectangle 2135"/>
            <p:cNvSpPr/>
            <p:nvPr/>
          </p:nvSpPr>
          <p:spPr>
            <a:xfrm>
              <a:off x="564734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4"/>
          <p:cNvGrpSpPr/>
          <p:nvPr/>
        </p:nvGrpSpPr>
        <p:grpSpPr>
          <a:xfrm>
            <a:off x="2690155" y="4734770"/>
            <a:ext cx="921720" cy="865995"/>
            <a:chOff x="4034330" y="1086295"/>
            <a:chExt cx="1843440" cy="184344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268" name="Rectangle 2267"/>
            <p:cNvSpPr/>
            <p:nvPr/>
          </p:nvSpPr>
          <p:spPr>
            <a:xfrm>
              <a:off x="403433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9" name="Rectangle 2268"/>
            <p:cNvSpPr/>
            <p:nvPr/>
          </p:nvSpPr>
          <p:spPr>
            <a:xfrm>
              <a:off x="403433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0" name="Rectangle 2269"/>
            <p:cNvSpPr/>
            <p:nvPr/>
          </p:nvSpPr>
          <p:spPr>
            <a:xfrm>
              <a:off x="403433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1" name="Rectangle 2270"/>
            <p:cNvSpPr/>
            <p:nvPr/>
          </p:nvSpPr>
          <p:spPr>
            <a:xfrm>
              <a:off x="403433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2" name="Rectangle 2271"/>
            <p:cNvSpPr/>
            <p:nvPr/>
          </p:nvSpPr>
          <p:spPr>
            <a:xfrm>
              <a:off x="403433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3" name="Rectangle 2272"/>
            <p:cNvSpPr/>
            <p:nvPr/>
          </p:nvSpPr>
          <p:spPr>
            <a:xfrm>
              <a:off x="403433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4" name="Rectangle 2273"/>
            <p:cNvSpPr/>
            <p:nvPr/>
          </p:nvSpPr>
          <p:spPr>
            <a:xfrm>
              <a:off x="403433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5" name="Rectangle 2274"/>
            <p:cNvSpPr/>
            <p:nvPr/>
          </p:nvSpPr>
          <p:spPr>
            <a:xfrm>
              <a:off x="403433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6" name="Rectangle 2275"/>
            <p:cNvSpPr/>
            <p:nvPr/>
          </p:nvSpPr>
          <p:spPr>
            <a:xfrm>
              <a:off x="426476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7" name="Rectangle 2276"/>
            <p:cNvSpPr/>
            <p:nvPr/>
          </p:nvSpPr>
          <p:spPr>
            <a:xfrm>
              <a:off x="426476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8" name="Rectangle 2277"/>
            <p:cNvSpPr/>
            <p:nvPr/>
          </p:nvSpPr>
          <p:spPr>
            <a:xfrm>
              <a:off x="426476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9" name="Rectangle 2278"/>
            <p:cNvSpPr/>
            <p:nvPr/>
          </p:nvSpPr>
          <p:spPr>
            <a:xfrm>
              <a:off x="426476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0" name="Rectangle 2279"/>
            <p:cNvSpPr/>
            <p:nvPr/>
          </p:nvSpPr>
          <p:spPr>
            <a:xfrm>
              <a:off x="426476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1" name="Rectangle 2280"/>
            <p:cNvSpPr/>
            <p:nvPr/>
          </p:nvSpPr>
          <p:spPr>
            <a:xfrm>
              <a:off x="426476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2" name="Rectangle 2281"/>
            <p:cNvSpPr/>
            <p:nvPr/>
          </p:nvSpPr>
          <p:spPr>
            <a:xfrm>
              <a:off x="426476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3" name="Rectangle 2282"/>
            <p:cNvSpPr/>
            <p:nvPr/>
          </p:nvSpPr>
          <p:spPr>
            <a:xfrm>
              <a:off x="426476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4" name="Rectangle 2283"/>
            <p:cNvSpPr/>
            <p:nvPr/>
          </p:nvSpPr>
          <p:spPr>
            <a:xfrm>
              <a:off x="449519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5" name="Rectangle 2284"/>
            <p:cNvSpPr/>
            <p:nvPr/>
          </p:nvSpPr>
          <p:spPr>
            <a:xfrm>
              <a:off x="449519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6" name="Rectangle 2285"/>
            <p:cNvSpPr/>
            <p:nvPr/>
          </p:nvSpPr>
          <p:spPr>
            <a:xfrm>
              <a:off x="449519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7" name="Rectangle 2286"/>
            <p:cNvSpPr/>
            <p:nvPr/>
          </p:nvSpPr>
          <p:spPr>
            <a:xfrm>
              <a:off x="449519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8" name="Rectangle 2287"/>
            <p:cNvSpPr/>
            <p:nvPr/>
          </p:nvSpPr>
          <p:spPr>
            <a:xfrm>
              <a:off x="449519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9" name="Rectangle 2288"/>
            <p:cNvSpPr/>
            <p:nvPr/>
          </p:nvSpPr>
          <p:spPr>
            <a:xfrm>
              <a:off x="449519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0" name="Rectangle 2289"/>
            <p:cNvSpPr/>
            <p:nvPr/>
          </p:nvSpPr>
          <p:spPr>
            <a:xfrm>
              <a:off x="449519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1" name="Rectangle 2290"/>
            <p:cNvSpPr/>
            <p:nvPr/>
          </p:nvSpPr>
          <p:spPr>
            <a:xfrm>
              <a:off x="449519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2" name="Rectangle 2291"/>
            <p:cNvSpPr/>
            <p:nvPr/>
          </p:nvSpPr>
          <p:spPr>
            <a:xfrm>
              <a:off x="472562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3" name="Rectangle 2292"/>
            <p:cNvSpPr/>
            <p:nvPr/>
          </p:nvSpPr>
          <p:spPr>
            <a:xfrm>
              <a:off x="472562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4" name="Rectangle 2293"/>
            <p:cNvSpPr/>
            <p:nvPr/>
          </p:nvSpPr>
          <p:spPr>
            <a:xfrm>
              <a:off x="472562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5" name="Rectangle 2294"/>
            <p:cNvSpPr/>
            <p:nvPr/>
          </p:nvSpPr>
          <p:spPr>
            <a:xfrm>
              <a:off x="472562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6" name="Rectangle 2295"/>
            <p:cNvSpPr/>
            <p:nvPr/>
          </p:nvSpPr>
          <p:spPr>
            <a:xfrm>
              <a:off x="472562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7" name="Rectangle 2296"/>
            <p:cNvSpPr/>
            <p:nvPr/>
          </p:nvSpPr>
          <p:spPr>
            <a:xfrm>
              <a:off x="472562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8" name="Rectangle 2297"/>
            <p:cNvSpPr/>
            <p:nvPr/>
          </p:nvSpPr>
          <p:spPr>
            <a:xfrm>
              <a:off x="472562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9" name="Rectangle 2298"/>
            <p:cNvSpPr/>
            <p:nvPr/>
          </p:nvSpPr>
          <p:spPr>
            <a:xfrm>
              <a:off x="472562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0" name="Rectangle 2299"/>
            <p:cNvSpPr/>
            <p:nvPr/>
          </p:nvSpPr>
          <p:spPr>
            <a:xfrm>
              <a:off x="495605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1" name="Rectangle 2300"/>
            <p:cNvSpPr/>
            <p:nvPr/>
          </p:nvSpPr>
          <p:spPr>
            <a:xfrm>
              <a:off x="495605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2" name="Rectangle 2301"/>
            <p:cNvSpPr/>
            <p:nvPr/>
          </p:nvSpPr>
          <p:spPr>
            <a:xfrm>
              <a:off x="495605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3" name="Rectangle 2302"/>
            <p:cNvSpPr/>
            <p:nvPr/>
          </p:nvSpPr>
          <p:spPr>
            <a:xfrm>
              <a:off x="495605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4" name="Rectangle 2303"/>
            <p:cNvSpPr/>
            <p:nvPr/>
          </p:nvSpPr>
          <p:spPr>
            <a:xfrm>
              <a:off x="495605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5" name="Rectangle 2304"/>
            <p:cNvSpPr/>
            <p:nvPr/>
          </p:nvSpPr>
          <p:spPr>
            <a:xfrm>
              <a:off x="495605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6" name="Rectangle 2305"/>
            <p:cNvSpPr/>
            <p:nvPr/>
          </p:nvSpPr>
          <p:spPr>
            <a:xfrm>
              <a:off x="495605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7" name="Rectangle 2306"/>
            <p:cNvSpPr/>
            <p:nvPr/>
          </p:nvSpPr>
          <p:spPr>
            <a:xfrm>
              <a:off x="495605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8" name="Rectangle 2307"/>
            <p:cNvSpPr/>
            <p:nvPr/>
          </p:nvSpPr>
          <p:spPr>
            <a:xfrm>
              <a:off x="518648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9" name="Rectangle 2308"/>
            <p:cNvSpPr/>
            <p:nvPr/>
          </p:nvSpPr>
          <p:spPr>
            <a:xfrm>
              <a:off x="518648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0" name="Rectangle 2309"/>
            <p:cNvSpPr/>
            <p:nvPr/>
          </p:nvSpPr>
          <p:spPr>
            <a:xfrm>
              <a:off x="518648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1" name="Rectangle 2310"/>
            <p:cNvSpPr/>
            <p:nvPr/>
          </p:nvSpPr>
          <p:spPr>
            <a:xfrm>
              <a:off x="518648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2" name="Rectangle 2311"/>
            <p:cNvSpPr/>
            <p:nvPr/>
          </p:nvSpPr>
          <p:spPr>
            <a:xfrm>
              <a:off x="518648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3" name="Rectangle 2312"/>
            <p:cNvSpPr/>
            <p:nvPr/>
          </p:nvSpPr>
          <p:spPr>
            <a:xfrm>
              <a:off x="518648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4" name="Rectangle 2313"/>
            <p:cNvSpPr/>
            <p:nvPr/>
          </p:nvSpPr>
          <p:spPr>
            <a:xfrm>
              <a:off x="518648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5" name="Rectangle 2314"/>
            <p:cNvSpPr/>
            <p:nvPr/>
          </p:nvSpPr>
          <p:spPr>
            <a:xfrm>
              <a:off x="518648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6" name="Rectangle 2315"/>
            <p:cNvSpPr/>
            <p:nvPr/>
          </p:nvSpPr>
          <p:spPr>
            <a:xfrm>
              <a:off x="541691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7" name="Rectangle 2316"/>
            <p:cNvSpPr/>
            <p:nvPr/>
          </p:nvSpPr>
          <p:spPr>
            <a:xfrm>
              <a:off x="541691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8" name="Rectangle 2317"/>
            <p:cNvSpPr/>
            <p:nvPr/>
          </p:nvSpPr>
          <p:spPr>
            <a:xfrm>
              <a:off x="541691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9" name="Rectangle 2318"/>
            <p:cNvSpPr/>
            <p:nvPr/>
          </p:nvSpPr>
          <p:spPr>
            <a:xfrm>
              <a:off x="541691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0" name="Rectangle 2319"/>
            <p:cNvSpPr/>
            <p:nvPr/>
          </p:nvSpPr>
          <p:spPr>
            <a:xfrm>
              <a:off x="541691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1" name="Rectangle 2320"/>
            <p:cNvSpPr/>
            <p:nvPr/>
          </p:nvSpPr>
          <p:spPr>
            <a:xfrm>
              <a:off x="541691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2" name="Rectangle 2321"/>
            <p:cNvSpPr/>
            <p:nvPr/>
          </p:nvSpPr>
          <p:spPr>
            <a:xfrm>
              <a:off x="541691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3" name="Rectangle 2322"/>
            <p:cNvSpPr/>
            <p:nvPr/>
          </p:nvSpPr>
          <p:spPr>
            <a:xfrm>
              <a:off x="541691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4" name="Rectangle 2323"/>
            <p:cNvSpPr/>
            <p:nvPr/>
          </p:nvSpPr>
          <p:spPr>
            <a:xfrm>
              <a:off x="564734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5" name="Rectangle 2324"/>
            <p:cNvSpPr/>
            <p:nvPr/>
          </p:nvSpPr>
          <p:spPr>
            <a:xfrm>
              <a:off x="564734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6" name="Rectangle 2325"/>
            <p:cNvSpPr/>
            <p:nvPr/>
          </p:nvSpPr>
          <p:spPr>
            <a:xfrm>
              <a:off x="564734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7" name="Rectangle 2326"/>
            <p:cNvSpPr/>
            <p:nvPr/>
          </p:nvSpPr>
          <p:spPr>
            <a:xfrm>
              <a:off x="564734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8" name="Rectangle 2327"/>
            <p:cNvSpPr/>
            <p:nvPr/>
          </p:nvSpPr>
          <p:spPr>
            <a:xfrm>
              <a:off x="564734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9" name="Rectangle 2328"/>
            <p:cNvSpPr/>
            <p:nvPr/>
          </p:nvSpPr>
          <p:spPr>
            <a:xfrm>
              <a:off x="564734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0" name="Rectangle 2329"/>
            <p:cNvSpPr/>
            <p:nvPr/>
          </p:nvSpPr>
          <p:spPr>
            <a:xfrm>
              <a:off x="564734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1" name="Rectangle 2330"/>
            <p:cNvSpPr/>
            <p:nvPr/>
          </p:nvSpPr>
          <p:spPr>
            <a:xfrm>
              <a:off x="564734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2202"/>
          <p:cNvGrpSpPr/>
          <p:nvPr/>
        </p:nvGrpSpPr>
        <p:grpSpPr>
          <a:xfrm>
            <a:off x="2690155" y="3834137"/>
            <a:ext cx="921720" cy="867645"/>
            <a:chOff x="4034330" y="1086295"/>
            <a:chExt cx="1843440" cy="1843440"/>
          </a:xfrm>
          <a:solidFill>
            <a:srgbClr val="FF93C9">
              <a:alpha val="76000"/>
            </a:srgbClr>
          </a:solidFill>
        </p:grpSpPr>
        <p:sp>
          <p:nvSpPr>
            <p:cNvPr id="2204" name="Rectangle 2203"/>
            <p:cNvSpPr/>
            <p:nvPr/>
          </p:nvSpPr>
          <p:spPr>
            <a:xfrm>
              <a:off x="403433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5" name="Rectangle 2204"/>
            <p:cNvSpPr/>
            <p:nvPr/>
          </p:nvSpPr>
          <p:spPr>
            <a:xfrm>
              <a:off x="403433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6" name="Rectangle 2205"/>
            <p:cNvSpPr/>
            <p:nvPr/>
          </p:nvSpPr>
          <p:spPr>
            <a:xfrm>
              <a:off x="403433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7" name="Rectangle 2206"/>
            <p:cNvSpPr/>
            <p:nvPr/>
          </p:nvSpPr>
          <p:spPr>
            <a:xfrm>
              <a:off x="403433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8" name="Rectangle 2207"/>
            <p:cNvSpPr/>
            <p:nvPr/>
          </p:nvSpPr>
          <p:spPr>
            <a:xfrm>
              <a:off x="403433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9" name="Rectangle 2208"/>
            <p:cNvSpPr/>
            <p:nvPr/>
          </p:nvSpPr>
          <p:spPr>
            <a:xfrm>
              <a:off x="403433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0" name="Rectangle 2209"/>
            <p:cNvSpPr/>
            <p:nvPr/>
          </p:nvSpPr>
          <p:spPr>
            <a:xfrm>
              <a:off x="403433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1" name="Rectangle 2210"/>
            <p:cNvSpPr/>
            <p:nvPr/>
          </p:nvSpPr>
          <p:spPr>
            <a:xfrm>
              <a:off x="403433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2" name="Rectangle 2211"/>
            <p:cNvSpPr/>
            <p:nvPr/>
          </p:nvSpPr>
          <p:spPr>
            <a:xfrm>
              <a:off x="426476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3" name="Rectangle 2212"/>
            <p:cNvSpPr/>
            <p:nvPr/>
          </p:nvSpPr>
          <p:spPr>
            <a:xfrm>
              <a:off x="426476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4" name="Rectangle 2213"/>
            <p:cNvSpPr/>
            <p:nvPr/>
          </p:nvSpPr>
          <p:spPr>
            <a:xfrm>
              <a:off x="426476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5" name="Rectangle 2214"/>
            <p:cNvSpPr/>
            <p:nvPr/>
          </p:nvSpPr>
          <p:spPr>
            <a:xfrm>
              <a:off x="426476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6" name="Rectangle 2215"/>
            <p:cNvSpPr/>
            <p:nvPr/>
          </p:nvSpPr>
          <p:spPr>
            <a:xfrm>
              <a:off x="426476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7" name="Rectangle 2216"/>
            <p:cNvSpPr/>
            <p:nvPr/>
          </p:nvSpPr>
          <p:spPr>
            <a:xfrm>
              <a:off x="426476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8" name="Rectangle 2217"/>
            <p:cNvSpPr/>
            <p:nvPr/>
          </p:nvSpPr>
          <p:spPr>
            <a:xfrm>
              <a:off x="426476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9" name="Rectangle 2218"/>
            <p:cNvSpPr/>
            <p:nvPr/>
          </p:nvSpPr>
          <p:spPr>
            <a:xfrm>
              <a:off x="426476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0" name="Rectangle 2219"/>
            <p:cNvSpPr/>
            <p:nvPr/>
          </p:nvSpPr>
          <p:spPr>
            <a:xfrm>
              <a:off x="449519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1" name="Rectangle 2220"/>
            <p:cNvSpPr/>
            <p:nvPr/>
          </p:nvSpPr>
          <p:spPr>
            <a:xfrm>
              <a:off x="449519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2" name="Rectangle 2221"/>
            <p:cNvSpPr/>
            <p:nvPr/>
          </p:nvSpPr>
          <p:spPr>
            <a:xfrm>
              <a:off x="449519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3" name="Rectangle 2222"/>
            <p:cNvSpPr/>
            <p:nvPr/>
          </p:nvSpPr>
          <p:spPr>
            <a:xfrm>
              <a:off x="449519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4" name="Rectangle 2223"/>
            <p:cNvSpPr/>
            <p:nvPr/>
          </p:nvSpPr>
          <p:spPr>
            <a:xfrm>
              <a:off x="449519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5" name="Rectangle 2224"/>
            <p:cNvSpPr/>
            <p:nvPr/>
          </p:nvSpPr>
          <p:spPr>
            <a:xfrm>
              <a:off x="449519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6" name="Rectangle 2225"/>
            <p:cNvSpPr/>
            <p:nvPr/>
          </p:nvSpPr>
          <p:spPr>
            <a:xfrm>
              <a:off x="449519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7" name="Rectangle 2226"/>
            <p:cNvSpPr/>
            <p:nvPr/>
          </p:nvSpPr>
          <p:spPr>
            <a:xfrm>
              <a:off x="449519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8" name="Rectangle 2227"/>
            <p:cNvSpPr/>
            <p:nvPr/>
          </p:nvSpPr>
          <p:spPr>
            <a:xfrm>
              <a:off x="472562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9" name="Rectangle 2228"/>
            <p:cNvSpPr/>
            <p:nvPr/>
          </p:nvSpPr>
          <p:spPr>
            <a:xfrm>
              <a:off x="472562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0" name="Rectangle 2229"/>
            <p:cNvSpPr/>
            <p:nvPr/>
          </p:nvSpPr>
          <p:spPr>
            <a:xfrm>
              <a:off x="472562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1" name="Rectangle 2230"/>
            <p:cNvSpPr/>
            <p:nvPr/>
          </p:nvSpPr>
          <p:spPr>
            <a:xfrm>
              <a:off x="472562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2" name="Rectangle 2231"/>
            <p:cNvSpPr/>
            <p:nvPr/>
          </p:nvSpPr>
          <p:spPr>
            <a:xfrm>
              <a:off x="472562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3" name="Rectangle 2232"/>
            <p:cNvSpPr/>
            <p:nvPr/>
          </p:nvSpPr>
          <p:spPr>
            <a:xfrm>
              <a:off x="472562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4" name="Rectangle 2233"/>
            <p:cNvSpPr/>
            <p:nvPr/>
          </p:nvSpPr>
          <p:spPr>
            <a:xfrm>
              <a:off x="472562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5" name="Rectangle 2234"/>
            <p:cNvSpPr/>
            <p:nvPr/>
          </p:nvSpPr>
          <p:spPr>
            <a:xfrm>
              <a:off x="472562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6" name="Rectangle 2235"/>
            <p:cNvSpPr/>
            <p:nvPr/>
          </p:nvSpPr>
          <p:spPr>
            <a:xfrm>
              <a:off x="495605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7" name="Rectangle 2236"/>
            <p:cNvSpPr/>
            <p:nvPr/>
          </p:nvSpPr>
          <p:spPr>
            <a:xfrm>
              <a:off x="495605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8" name="Rectangle 2237"/>
            <p:cNvSpPr/>
            <p:nvPr/>
          </p:nvSpPr>
          <p:spPr>
            <a:xfrm>
              <a:off x="495605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9" name="Rectangle 2238"/>
            <p:cNvSpPr/>
            <p:nvPr/>
          </p:nvSpPr>
          <p:spPr>
            <a:xfrm>
              <a:off x="495605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0" name="Rectangle 2239"/>
            <p:cNvSpPr/>
            <p:nvPr/>
          </p:nvSpPr>
          <p:spPr>
            <a:xfrm>
              <a:off x="495605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1" name="Rectangle 2240"/>
            <p:cNvSpPr/>
            <p:nvPr/>
          </p:nvSpPr>
          <p:spPr>
            <a:xfrm>
              <a:off x="495605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2" name="Rectangle 2241"/>
            <p:cNvSpPr/>
            <p:nvPr/>
          </p:nvSpPr>
          <p:spPr>
            <a:xfrm>
              <a:off x="495605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3" name="Rectangle 2242"/>
            <p:cNvSpPr/>
            <p:nvPr/>
          </p:nvSpPr>
          <p:spPr>
            <a:xfrm>
              <a:off x="495605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4" name="Rectangle 2243"/>
            <p:cNvSpPr/>
            <p:nvPr/>
          </p:nvSpPr>
          <p:spPr>
            <a:xfrm>
              <a:off x="518648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5" name="Rectangle 2244"/>
            <p:cNvSpPr/>
            <p:nvPr/>
          </p:nvSpPr>
          <p:spPr>
            <a:xfrm>
              <a:off x="518648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6" name="Rectangle 2245"/>
            <p:cNvSpPr/>
            <p:nvPr/>
          </p:nvSpPr>
          <p:spPr>
            <a:xfrm>
              <a:off x="518648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7" name="Rectangle 2246"/>
            <p:cNvSpPr/>
            <p:nvPr/>
          </p:nvSpPr>
          <p:spPr>
            <a:xfrm>
              <a:off x="518648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8" name="Rectangle 2247"/>
            <p:cNvSpPr/>
            <p:nvPr/>
          </p:nvSpPr>
          <p:spPr>
            <a:xfrm>
              <a:off x="518648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9" name="Rectangle 2248"/>
            <p:cNvSpPr/>
            <p:nvPr/>
          </p:nvSpPr>
          <p:spPr>
            <a:xfrm>
              <a:off x="518648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0" name="Rectangle 2249"/>
            <p:cNvSpPr/>
            <p:nvPr/>
          </p:nvSpPr>
          <p:spPr>
            <a:xfrm>
              <a:off x="518648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1" name="Rectangle 2250"/>
            <p:cNvSpPr/>
            <p:nvPr/>
          </p:nvSpPr>
          <p:spPr>
            <a:xfrm>
              <a:off x="518648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2" name="Rectangle 2251"/>
            <p:cNvSpPr/>
            <p:nvPr/>
          </p:nvSpPr>
          <p:spPr>
            <a:xfrm>
              <a:off x="541691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3" name="Rectangle 2252"/>
            <p:cNvSpPr/>
            <p:nvPr/>
          </p:nvSpPr>
          <p:spPr>
            <a:xfrm>
              <a:off x="541691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4" name="Rectangle 2253"/>
            <p:cNvSpPr/>
            <p:nvPr/>
          </p:nvSpPr>
          <p:spPr>
            <a:xfrm>
              <a:off x="541691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5" name="Rectangle 2254"/>
            <p:cNvSpPr/>
            <p:nvPr/>
          </p:nvSpPr>
          <p:spPr>
            <a:xfrm>
              <a:off x="541691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6" name="Rectangle 2255"/>
            <p:cNvSpPr/>
            <p:nvPr/>
          </p:nvSpPr>
          <p:spPr>
            <a:xfrm>
              <a:off x="541691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7" name="Rectangle 2256"/>
            <p:cNvSpPr/>
            <p:nvPr/>
          </p:nvSpPr>
          <p:spPr>
            <a:xfrm>
              <a:off x="541691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8" name="Rectangle 2257"/>
            <p:cNvSpPr/>
            <p:nvPr/>
          </p:nvSpPr>
          <p:spPr>
            <a:xfrm>
              <a:off x="541691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9" name="Rectangle 2258"/>
            <p:cNvSpPr/>
            <p:nvPr/>
          </p:nvSpPr>
          <p:spPr>
            <a:xfrm>
              <a:off x="541691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0" name="Rectangle 2259"/>
            <p:cNvSpPr/>
            <p:nvPr/>
          </p:nvSpPr>
          <p:spPr>
            <a:xfrm>
              <a:off x="564734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1" name="Rectangle 2260"/>
            <p:cNvSpPr/>
            <p:nvPr/>
          </p:nvSpPr>
          <p:spPr>
            <a:xfrm>
              <a:off x="564734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2" name="Rectangle 2261"/>
            <p:cNvSpPr/>
            <p:nvPr/>
          </p:nvSpPr>
          <p:spPr>
            <a:xfrm>
              <a:off x="564734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3" name="Rectangle 2262"/>
            <p:cNvSpPr/>
            <p:nvPr/>
          </p:nvSpPr>
          <p:spPr>
            <a:xfrm>
              <a:off x="564734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4" name="Rectangle 2263"/>
            <p:cNvSpPr/>
            <p:nvPr/>
          </p:nvSpPr>
          <p:spPr>
            <a:xfrm>
              <a:off x="564734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5" name="Rectangle 2264"/>
            <p:cNvSpPr/>
            <p:nvPr/>
          </p:nvSpPr>
          <p:spPr>
            <a:xfrm>
              <a:off x="564734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6" name="Rectangle 2265"/>
            <p:cNvSpPr/>
            <p:nvPr/>
          </p:nvSpPr>
          <p:spPr>
            <a:xfrm>
              <a:off x="564734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7" name="Rectangle 2266"/>
            <p:cNvSpPr/>
            <p:nvPr/>
          </p:nvSpPr>
          <p:spPr>
            <a:xfrm>
              <a:off x="564734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4"/>
          <p:cNvGrpSpPr/>
          <p:nvPr/>
        </p:nvGrpSpPr>
        <p:grpSpPr>
          <a:xfrm>
            <a:off x="3650280" y="4734770"/>
            <a:ext cx="921720" cy="865995"/>
            <a:chOff x="4034330" y="1086295"/>
            <a:chExt cx="1843440" cy="184344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399" name="Rectangle 2398"/>
            <p:cNvSpPr/>
            <p:nvPr/>
          </p:nvSpPr>
          <p:spPr>
            <a:xfrm>
              <a:off x="403433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0" name="Rectangle 2399"/>
            <p:cNvSpPr/>
            <p:nvPr/>
          </p:nvSpPr>
          <p:spPr>
            <a:xfrm>
              <a:off x="403433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1" name="Rectangle 2400"/>
            <p:cNvSpPr/>
            <p:nvPr/>
          </p:nvSpPr>
          <p:spPr>
            <a:xfrm>
              <a:off x="403433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2" name="Rectangle 2401"/>
            <p:cNvSpPr/>
            <p:nvPr/>
          </p:nvSpPr>
          <p:spPr>
            <a:xfrm>
              <a:off x="403433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3" name="Rectangle 2402"/>
            <p:cNvSpPr/>
            <p:nvPr/>
          </p:nvSpPr>
          <p:spPr>
            <a:xfrm>
              <a:off x="403433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4" name="Rectangle 2403"/>
            <p:cNvSpPr/>
            <p:nvPr/>
          </p:nvSpPr>
          <p:spPr>
            <a:xfrm>
              <a:off x="403433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5" name="Rectangle 2404"/>
            <p:cNvSpPr/>
            <p:nvPr/>
          </p:nvSpPr>
          <p:spPr>
            <a:xfrm>
              <a:off x="403433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6" name="Rectangle 2405"/>
            <p:cNvSpPr/>
            <p:nvPr/>
          </p:nvSpPr>
          <p:spPr>
            <a:xfrm>
              <a:off x="403433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7" name="Rectangle 2406"/>
            <p:cNvSpPr/>
            <p:nvPr/>
          </p:nvSpPr>
          <p:spPr>
            <a:xfrm>
              <a:off x="426476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8" name="Rectangle 2407"/>
            <p:cNvSpPr/>
            <p:nvPr/>
          </p:nvSpPr>
          <p:spPr>
            <a:xfrm>
              <a:off x="426476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9" name="Rectangle 2408"/>
            <p:cNvSpPr/>
            <p:nvPr/>
          </p:nvSpPr>
          <p:spPr>
            <a:xfrm>
              <a:off x="426476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0" name="Rectangle 2409"/>
            <p:cNvSpPr/>
            <p:nvPr/>
          </p:nvSpPr>
          <p:spPr>
            <a:xfrm>
              <a:off x="426476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1" name="Rectangle 2410"/>
            <p:cNvSpPr/>
            <p:nvPr/>
          </p:nvSpPr>
          <p:spPr>
            <a:xfrm>
              <a:off x="426476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2" name="Rectangle 2411"/>
            <p:cNvSpPr/>
            <p:nvPr/>
          </p:nvSpPr>
          <p:spPr>
            <a:xfrm>
              <a:off x="426476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3" name="Rectangle 2412"/>
            <p:cNvSpPr/>
            <p:nvPr/>
          </p:nvSpPr>
          <p:spPr>
            <a:xfrm>
              <a:off x="426476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4" name="Rectangle 2413"/>
            <p:cNvSpPr/>
            <p:nvPr/>
          </p:nvSpPr>
          <p:spPr>
            <a:xfrm>
              <a:off x="426476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5" name="Rectangle 2414"/>
            <p:cNvSpPr/>
            <p:nvPr/>
          </p:nvSpPr>
          <p:spPr>
            <a:xfrm>
              <a:off x="449519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6" name="Rectangle 2415"/>
            <p:cNvSpPr/>
            <p:nvPr/>
          </p:nvSpPr>
          <p:spPr>
            <a:xfrm>
              <a:off x="449519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7" name="Rectangle 2416"/>
            <p:cNvSpPr/>
            <p:nvPr/>
          </p:nvSpPr>
          <p:spPr>
            <a:xfrm>
              <a:off x="449519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8" name="Rectangle 2417"/>
            <p:cNvSpPr/>
            <p:nvPr/>
          </p:nvSpPr>
          <p:spPr>
            <a:xfrm>
              <a:off x="449519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9" name="Rectangle 2418"/>
            <p:cNvSpPr/>
            <p:nvPr/>
          </p:nvSpPr>
          <p:spPr>
            <a:xfrm>
              <a:off x="449519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0" name="Rectangle 2419"/>
            <p:cNvSpPr/>
            <p:nvPr/>
          </p:nvSpPr>
          <p:spPr>
            <a:xfrm>
              <a:off x="449519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1" name="Rectangle 2420"/>
            <p:cNvSpPr/>
            <p:nvPr/>
          </p:nvSpPr>
          <p:spPr>
            <a:xfrm>
              <a:off x="449519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2" name="Rectangle 2421"/>
            <p:cNvSpPr/>
            <p:nvPr/>
          </p:nvSpPr>
          <p:spPr>
            <a:xfrm>
              <a:off x="449519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3" name="Rectangle 2422"/>
            <p:cNvSpPr/>
            <p:nvPr/>
          </p:nvSpPr>
          <p:spPr>
            <a:xfrm>
              <a:off x="472562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4" name="Rectangle 2423"/>
            <p:cNvSpPr/>
            <p:nvPr/>
          </p:nvSpPr>
          <p:spPr>
            <a:xfrm>
              <a:off x="472562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5" name="Rectangle 2424"/>
            <p:cNvSpPr/>
            <p:nvPr/>
          </p:nvSpPr>
          <p:spPr>
            <a:xfrm>
              <a:off x="472562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6" name="Rectangle 2425"/>
            <p:cNvSpPr/>
            <p:nvPr/>
          </p:nvSpPr>
          <p:spPr>
            <a:xfrm>
              <a:off x="472562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7" name="Rectangle 2426"/>
            <p:cNvSpPr/>
            <p:nvPr/>
          </p:nvSpPr>
          <p:spPr>
            <a:xfrm>
              <a:off x="472562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8" name="Rectangle 2427"/>
            <p:cNvSpPr/>
            <p:nvPr/>
          </p:nvSpPr>
          <p:spPr>
            <a:xfrm>
              <a:off x="472562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9" name="Rectangle 2428"/>
            <p:cNvSpPr/>
            <p:nvPr/>
          </p:nvSpPr>
          <p:spPr>
            <a:xfrm>
              <a:off x="472562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0" name="Rectangle 2429"/>
            <p:cNvSpPr/>
            <p:nvPr/>
          </p:nvSpPr>
          <p:spPr>
            <a:xfrm>
              <a:off x="472562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1" name="Rectangle 2430"/>
            <p:cNvSpPr/>
            <p:nvPr/>
          </p:nvSpPr>
          <p:spPr>
            <a:xfrm>
              <a:off x="495605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2" name="Rectangle 2431"/>
            <p:cNvSpPr/>
            <p:nvPr/>
          </p:nvSpPr>
          <p:spPr>
            <a:xfrm>
              <a:off x="495605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3" name="Rectangle 2432"/>
            <p:cNvSpPr/>
            <p:nvPr/>
          </p:nvSpPr>
          <p:spPr>
            <a:xfrm>
              <a:off x="495605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4" name="Rectangle 2433"/>
            <p:cNvSpPr/>
            <p:nvPr/>
          </p:nvSpPr>
          <p:spPr>
            <a:xfrm>
              <a:off x="495605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5" name="Rectangle 2434"/>
            <p:cNvSpPr/>
            <p:nvPr/>
          </p:nvSpPr>
          <p:spPr>
            <a:xfrm>
              <a:off x="495605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6" name="Rectangle 2435"/>
            <p:cNvSpPr/>
            <p:nvPr/>
          </p:nvSpPr>
          <p:spPr>
            <a:xfrm>
              <a:off x="495605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7" name="Rectangle 2436"/>
            <p:cNvSpPr/>
            <p:nvPr/>
          </p:nvSpPr>
          <p:spPr>
            <a:xfrm>
              <a:off x="495605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8" name="Rectangle 2437"/>
            <p:cNvSpPr/>
            <p:nvPr/>
          </p:nvSpPr>
          <p:spPr>
            <a:xfrm>
              <a:off x="495605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9" name="Rectangle 2438"/>
            <p:cNvSpPr/>
            <p:nvPr/>
          </p:nvSpPr>
          <p:spPr>
            <a:xfrm>
              <a:off x="518648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0" name="Rectangle 2439"/>
            <p:cNvSpPr/>
            <p:nvPr/>
          </p:nvSpPr>
          <p:spPr>
            <a:xfrm>
              <a:off x="518648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1" name="Rectangle 2440"/>
            <p:cNvSpPr/>
            <p:nvPr/>
          </p:nvSpPr>
          <p:spPr>
            <a:xfrm>
              <a:off x="518648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2" name="Rectangle 2441"/>
            <p:cNvSpPr/>
            <p:nvPr/>
          </p:nvSpPr>
          <p:spPr>
            <a:xfrm>
              <a:off x="518648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3" name="Rectangle 2442"/>
            <p:cNvSpPr/>
            <p:nvPr/>
          </p:nvSpPr>
          <p:spPr>
            <a:xfrm>
              <a:off x="518648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4" name="Rectangle 2443"/>
            <p:cNvSpPr/>
            <p:nvPr/>
          </p:nvSpPr>
          <p:spPr>
            <a:xfrm>
              <a:off x="518648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5" name="Rectangle 2444"/>
            <p:cNvSpPr/>
            <p:nvPr/>
          </p:nvSpPr>
          <p:spPr>
            <a:xfrm>
              <a:off x="518648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6" name="Rectangle 2445"/>
            <p:cNvSpPr/>
            <p:nvPr/>
          </p:nvSpPr>
          <p:spPr>
            <a:xfrm>
              <a:off x="518648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7" name="Rectangle 2446"/>
            <p:cNvSpPr/>
            <p:nvPr/>
          </p:nvSpPr>
          <p:spPr>
            <a:xfrm>
              <a:off x="541691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8" name="Rectangle 2447"/>
            <p:cNvSpPr/>
            <p:nvPr/>
          </p:nvSpPr>
          <p:spPr>
            <a:xfrm>
              <a:off x="541691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9" name="Rectangle 2448"/>
            <p:cNvSpPr/>
            <p:nvPr/>
          </p:nvSpPr>
          <p:spPr>
            <a:xfrm>
              <a:off x="541691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0" name="Rectangle 2449"/>
            <p:cNvSpPr/>
            <p:nvPr/>
          </p:nvSpPr>
          <p:spPr>
            <a:xfrm>
              <a:off x="541691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1" name="Rectangle 2450"/>
            <p:cNvSpPr/>
            <p:nvPr/>
          </p:nvSpPr>
          <p:spPr>
            <a:xfrm>
              <a:off x="541691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2" name="Rectangle 2451"/>
            <p:cNvSpPr/>
            <p:nvPr/>
          </p:nvSpPr>
          <p:spPr>
            <a:xfrm>
              <a:off x="541691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3" name="Rectangle 2452"/>
            <p:cNvSpPr/>
            <p:nvPr/>
          </p:nvSpPr>
          <p:spPr>
            <a:xfrm>
              <a:off x="541691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4" name="Rectangle 2453"/>
            <p:cNvSpPr/>
            <p:nvPr/>
          </p:nvSpPr>
          <p:spPr>
            <a:xfrm>
              <a:off x="541691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5" name="Rectangle 2454"/>
            <p:cNvSpPr/>
            <p:nvPr/>
          </p:nvSpPr>
          <p:spPr>
            <a:xfrm>
              <a:off x="564734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6" name="Rectangle 2455"/>
            <p:cNvSpPr/>
            <p:nvPr/>
          </p:nvSpPr>
          <p:spPr>
            <a:xfrm>
              <a:off x="564734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7" name="Rectangle 2456"/>
            <p:cNvSpPr/>
            <p:nvPr/>
          </p:nvSpPr>
          <p:spPr>
            <a:xfrm>
              <a:off x="564734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8" name="Rectangle 2457"/>
            <p:cNvSpPr/>
            <p:nvPr/>
          </p:nvSpPr>
          <p:spPr>
            <a:xfrm>
              <a:off x="564734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9" name="Rectangle 2458"/>
            <p:cNvSpPr/>
            <p:nvPr/>
          </p:nvSpPr>
          <p:spPr>
            <a:xfrm>
              <a:off x="564734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0" name="Rectangle 2459"/>
            <p:cNvSpPr/>
            <p:nvPr/>
          </p:nvSpPr>
          <p:spPr>
            <a:xfrm>
              <a:off x="564734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1" name="Rectangle 2460"/>
            <p:cNvSpPr/>
            <p:nvPr/>
          </p:nvSpPr>
          <p:spPr>
            <a:xfrm>
              <a:off x="564734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2" name="Rectangle 2461"/>
            <p:cNvSpPr/>
            <p:nvPr/>
          </p:nvSpPr>
          <p:spPr>
            <a:xfrm>
              <a:off x="564734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2071"/>
          <p:cNvGrpSpPr/>
          <p:nvPr/>
        </p:nvGrpSpPr>
        <p:grpSpPr>
          <a:xfrm>
            <a:off x="3650280" y="3834137"/>
            <a:ext cx="921720" cy="867645"/>
            <a:chOff x="4034330" y="1086295"/>
            <a:chExt cx="1843440" cy="1843440"/>
          </a:xfrm>
          <a:solidFill>
            <a:srgbClr val="FF93C9">
              <a:alpha val="76000"/>
            </a:srgbClr>
          </a:solidFill>
        </p:grpSpPr>
        <p:sp>
          <p:nvSpPr>
            <p:cNvPr id="2335" name="Rectangle 2334"/>
            <p:cNvSpPr/>
            <p:nvPr/>
          </p:nvSpPr>
          <p:spPr>
            <a:xfrm>
              <a:off x="403433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6" name="Rectangle 2335"/>
            <p:cNvSpPr/>
            <p:nvPr/>
          </p:nvSpPr>
          <p:spPr>
            <a:xfrm>
              <a:off x="403433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7" name="Rectangle 2336"/>
            <p:cNvSpPr/>
            <p:nvPr/>
          </p:nvSpPr>
          <p:spPr>
            <a:xfrm>
              <a:off x="403433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8" name="Rectangle 2337"/>
            <p:cNvSpPr/>
            <p:nvPr/>
          </p:nvSpPr>
          <p:spPr>
            <a:xfrm>
              <a:off x="403433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9" name="Rectangle 2338"/>
            <p:cNvSpPr/>
            <p:nvPr/>
          </p:nvSpPr>
          <p:spPr>
            <a:xfrm>
              <a:off x="403433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0" name="Rectangle 2339"/>
            <p:cNvSpPr/>
            <p:nvPr/>
          </p:nvSpPr>
          <p:spPr>
            <a:xfrm>
              <a:off x="403433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1" name="Rectangle 2340"/>
            <p:cNvSpPr/>
            <p:nvPr/>
          </p:nvSpPr>
          <p:spPr>
            <a:xfrm>
              <a:off x="403433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2" name="Rectangle 2341"/>
            <p:cNvSpPr/>
            <p:nvPr/>
          </p:nvSpPr>
          <p:spPr>
            <a:xfrm>
              <a:off x="403433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3" name="Rectangle 2342"/>
            <p:cNvSpPr/>
            <p:nvPr/>
          </p:nvSpPr>
          <p:spPr>
            <a:xfrm>
              <a:off x="426476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4" name="Rectangle 2343"/>
            <p:cNvSpPr/>
            <p:nvPr/>
          </p:nvSpPr>
          <p:spPr>
            <a:xfrm>
              <a:off x="426476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5" name="Rectangle 2344"/>
            <p:cNvSpPr/>
            <p:nvPr/>
          </p:nvSpPr>
          <p:spPr>
            <a:xfrm>
              <a:off x="426476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6" name="Rectangle 2345"/>
            <p:cNvSpPr/>
            <p:nvPr/>
          </p:nvSpPr>
          <p:spPr>
            <a:xfrm>
              <a:off x="426476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7" name="Rectangle 2346"/>
            <p:cNvSpPr/>
            <p:nvPr/>
          </p:nvSpPr>
          <p:spPr>
            <a:xfrm>
              <a:off x="426476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8" name="Rectangle 2347"/>
            <p:cNvSpPr/>
            <p:nvPr/>
          </p:nvSpPr>
          <p:spPr>
            <a:xfrm>
              <a:off x="426476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9" name="Rectangle 2348"/>
            <p:cNvSpPr/>
            <p:nvPr/>
          </p:nvSpPr>
          <p:spPr>
            <a:xfrm>
              <a:off x="426476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0" name="Rectangle 2349"/>
            <p:cNvSpPr/>
            <p:nvPr/>
          </p:nvSpPr>
          <p:spPr>
            <a:xfrm>
              <a:off x="426476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1" name="Rectangle 2350"/>
            <p:cNvSpPr/>
            <p:nvPr/>
          </p:nvSpPr>
          <p:spPr>
            <a:xfrm>
              <a:off x="449519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2" name="Rectangle 2351"/>
            <p:cNvSpPr/>
            <p:nvPr/>
          </p:nvSpPr>
          <p:spPr>
            <a:xfrm>
              <a:off x="449519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3" name="Rectangle 2352"/>
            <p:cNvSpPr/>
            <p:nvPr/>
          </p:nvSpPr>
          <p:spPr>
            <a:xfrm>
              <a:off x="449519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4" name="Rectangle 2353"/>
            <p:cNvSpPr/>
            <p:nvPr/>
          </p:nvSpPr>
          <p:spPr>
            <a:xfrm>
              <a:off x="449519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5" name="Rectangle 2354"/>
            <p:cNvSpPr/>
            <p:nvPr/>
          </p:nvSpPr>
          <p:spPr>
            <a:xfrm>
              <a:off x="449519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6" name="Rectangle 2355"/>
            <p:cNvSpPr/>
            <p:nvPr/>
          </p:nvSpPr>
          <p:spPr>
            <a:xfrm>
              <a:off x="449519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7" name="Rectangle 2356"/>
            <p:cNvSpPr/>
            <p:nvPr/>
          </p:nvSpPr>
          <p:spPr>
            <a:xfrm>
              <a:off x="449519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8" name="Rectangle 2357"/>
            <p:cNvSpPr/>
            <p:nvPr/>
          </p:nvSpPr>
          <p:spPr>
            <a:xfrm>
              <a:off x="449519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9" name="Rectangle 2358"/>
            <p:cNvSpPr/>
            <p:nvPr/>
          </p:nvSpPr>
          <p:spPr>
            <a:xfrm>
              <a:off x="472562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0" name="Rectangle 2359"/>
            <p:cNvSpPr/>
            <p:nvPr/>
          </p:nvSpPr>
          <p:spPr>
            <a:xfrm>
              <a:off x="472562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1" name="Rectangle 2360"/>
            <p:cNvSpPr/>
            <p:nvPr/>
          </p:nvSpPr>
          <p:spPr>
            <a:xfrm>
              <a:off x="472562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2" name="Rectangle 2361"/>
            <p:cNvSpPr/>
            <p:nvPr/>
          </p:nvSpPr>
          <p:spPr>
            <a:xfrm>
              <a:off x="472562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3" name="Rectangle 2362"/>
            <p:cNvSpPr/>
            <p:nvPr/>
          </p:nvSpPr>
          <p:spPr>
            <a:xfrm>
              <a:off x="472562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4" name="Rectangle 2363"/>
            <p:cNvSpPr/>
            <p:nvPr/>
          </p:nvSpPr>
          <p:spPr>
            <a:xfrm>
              <a:off x="472562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5" name="Rectangle 2364"/>
            <p:cNvSpPr/>
            <p:nvPr/>
          </p:nvSpPr>
          <p:spPr>
            <a:xfrm>
              <a:off x="472562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6" name="Rectangle 2365"/>
            <p:cNvSpPr/>
            <p:nvPr/>
          </p:nvSpPr>
          <p:spPr>
            <a:xfrm>
              <a:off x="472562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7" name="Rectangle 2366"/>
            <p:cNvSpPr/>
            <p:nvPr/>
          </p:nvSpPr>
          <p:spPr>
            <a:xfrm>
              <a:off x="495605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8" name="Rectangle 2367"/>
            <p:cNvSpPr/>
            <p:nvPr/>
          </p:nvSpPr>
          <p:spPr>
            <a:xfrm>
              <a:off x="495605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9" name="Rectangle 2368"/>
            <p:cNvSpPr/>
            <p:nvPr/>
          </p:nvSpPr>
          <p:spPr>
            <a:xfrm>
              <a:off x="495605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0" name="Rectangle 2369"/>
            <p:cNvSpPr/>
            <p:nvPr/>
          </p:nvSpPr>
          <p:spPr>
            <a:xfrm>
              <a:off x="495605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1" name="Rectangle 2370"/>
            <p:cNvSpPr/>
            <p:nvPr/>
          </p:nvSpPr>
          <p:spPr>
            <a:xfrm>
              <a:off x="495605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2" name="Rectangle 2371"/>
            <p:cNvSpPr/>
            <p:nvPr/>
          </p:nvSpPr>
          <p:spPr>
            <a:xfrm>
              <a:off x="495605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3" name="Rectangle 2372"/>
            <p:cNvSpPr/>
            <p:nvPr/>
          </p:nvSpPr>
          <p:spPr>
            <a:xfrm>
              <a:off x="495605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4" name="Rectangle 2373"/>
            <p:cNvSpPr/>
            <p:nvPr/>
          </p:nvSpPr>
          <p:spPr>
            <a:xfrm>
              <a:off x="495605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5" name="Rectangle 2374"/>
            <p:cNvSpPr/>
            <p:nvPr/>
          </p:nvSpPr>
          <p:spPr>
            <a:xfrm>
              <a:off x="518648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6" name="Rectangle 2375"/>
            <p:cNvSpPr/>
            <p:nvPr/>
          </p:nvSpPr>
          <p:spPr>
            <a:xfrm>
              <a:off x="518648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7" name="Rectangle 2376"/>
            <p:cNvSpPr/>
            <p:nvPr/>
          </p:nvSpPr>
          <p:spPr>
            <a:xfrm>
              <a:off x="518648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8" name="Rectangle 2377"/>
            <p:cNvSpPr/>
            <p:nvPr/>
          </p:nvSpPr>
          <p:spPr>
            <a:xfrm>
              <a:off x="518648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9" name="Rectangle 2378"/>
            <p:cNvSpPr/>
            <p:nvPr/>
          </p:nvSpPr>
          <p:spPr>
            <a:xfrm>
              <a:off x="518648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0" name="Rectangle 2379"/>
            <p:cNvSpPr/>
            <p:nvPr/>
          </p:nvSpPr>
          <p:spPr>
            <a:xfrm>
              <a:off x="518648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1" name="Rectangle 2380"/>
            <p:cNvSpPr/>
            <p:nvPr/>
          </p:nvSpPr>
          <p:spPr>
            <a:xfrm>
              <a:off x="518648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2" name="Rectangle 2381"/>
            <p:cNvSpPr/>
            <p:nvPr/>
          </p:nvSpPr>
          <p:spPr>
            <a:xfrm>
              <a:off x="518648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3" name="Rectangle 2382"/>
            <p:cNvSpPr/>
            <p:nvPr/>
          </p:nvSpPr>
          <p:spPr>
            <a:xfrm>
              <a:off x="541691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4" name="Rectangle 2383"/>
            <p:cNvSpPr/>
            <p:nvPr/>
          </p:nvSpPr>
          <p:spPr>
            <a:xfrm>
              <a:off x="541691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5" name="Rectangle 2384"/>
            <p:cNvSpPr/>
            <p:nvPr/>
          </p:nvSpPr>
          <p:spPr>
            <a:xfrm>
              <a:off x="541691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6" name="Rectangle 2385"/>
            <p:cNvSpPr/>
            <p:nvPr/>
          </p:nvSpPr>
          <p:spPr>
            <a:xfrm>
              <a:off x="541691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7" name="Rectangle 2386"/>
            <p:cNvSpPr/>
            <p:nvPr/>
          </p:nvSpPr>
          <p:spPr>
            <a:xfrm>
              <a:off x="541691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8" name="Rectangle 2387"/>
            <p:cNvSpPr/>
            <p:nvPr/>
          </p:nvSpPr>
          <p:spPr>
            <a:xfrm>
              <a:off x="541691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9" name="Rectangle 2388"/>
            <p:cNvSpPr/>
            <p:nvPr/>
          </p:nvSpPr>
          <p:spPr>
            <a:xfrm>
              <a:off x="541691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0" name="Rectangle 2389"/>
            <p:cNvSpPr/>
            <p:nvPr/>
          </p:nvSpPr>
          <p:spPr>
            <a:xfrm>
              <a:off x="541691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1" name="Rectangle 2390"/>
            <p:cNvSpPr/>
            <p:nvPr/>
          </p:nvSpPr>
          <p:spPr>
            <a:xfrm>
              <a:off x="564734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2" name="Rectangle 2391"/>
            <p:cNvSpPr/>
            <p:nvPr/>
          </p:nvSpPr>
          <p:spPr>
            <a:xfrm>
              <a:off x="564734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3" name="Rectangle 2392"/>
            <p:cNvSpPr/>
            <p:nvPr/>
          </p:nvSpPr>
          <p:spPr>
            <a:xfrm>
              <a:off x="564734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4" name="Rectangle 2393"/>
            <p:cNvSpPr/>
            <p:nvPr/>
          </p:nvSpPr>
          <p:spPr>
            <a:xfrm>
              <a:off x="564734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5" name="Rectangle 2394"/>
            <p:cNvSpPr/>
            <p:nvPr/>
          </p:nvSpPr>
          <p:spPr>
            <a:xfrm>
              <a:off x="564734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6" name="Rectangle 2395"/>
            <p:cNvSpPr/>
            <p:nvPr/>
          </p:nvSpPr>
          <p:spPr>
            <a:xfrm>
              <a:off x="564734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7" name="Rectangle 2396"/>
            <p:cNvSpPr/>
            <p:nvPr/>
          </p:nvSpPr>
          <p:spPr>
            <a:xfrm>
              <a:off x="564734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8" name="Rectangle 2397"/>
            <p:cNvSpPr/>
            <p:nvPr/>
          </p:nvSpPr>
          <p:spPr>
            <a:xfrm>
              <a:off x="564734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4"/>
          <p:cNvGrpSpPr/>
          <p:nvPr/>
        </p:nvGrpSpPr>
        <p:grpSpPr>
          <a:xfrm>
            <a:off x="4610405" y="4734770"/>
            <a:ext cx="921720" cy="865995"/>
            <a:chOff x="4034330" y="1086295"/>
            <a:chExt cx="1843440" cy="184344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530" name="Rectangle 2529"/>
            <p:cNvSpPr/>
            <p:nvPr/>
          </p:nvSpPr>
          <p:spPr>
            <a:xfrm>
              <a:off x="403433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1" name="Rectangle 2530"/>
            <p:cNvSpPr/>
            <p:nvPr/>
          </p:nvSpPr>
          <p:spPr>
            <a:xfrm>
              <a:off x="403433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2" name="Rectangle 2531"/>
            <p:cNvSpPr/>
            <p:nvPr/>
          </p:nvSpPr>
          <p:spPr>
            <a:xfrm>
              <a:off x="403433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3" name="Rectangle 2532"/>
            <p:cNvSpPr/>
            <p:nvPr/>
          </p:nvSpPr>
          <p:spPr>
            <a:xfrm>
              <a:off x="403433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4" name="Rectangle 2533"/>
            <p:cNvSpPr/>
            <p:nvPr/>
          </p:nvSpPr>
          <p:spPr>
            <a:xfrm>
              <a:off x="403433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5" name="Rectangle 2534"/>
            <p:cNvSpPr/>
            <p:nvPr/>
          </p:nvSpPr>
          <p:spPr>
            <a:xfrm>
              <a:off x="403433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6" name="Rectangle 2535"/>
            <p:cNvSpPr/>
            <p:nvPr/>
          </p:nvSpPr>
          <p:spPr>
            <a:xfrm>
              <a:off x="403433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7" name="Rectangle 2536"/>
            <p:cNvSpPr/>
            <p:nvPr/>
          </p:nvSpPr>
          <p:spPr>
            <a:xfrm>
              <a:off x="403433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8" name="Rectangle 2537"/>
            <p:cNvSpPr/>
            <p:nvPr/>
          </p:nvSpPr>
          <p:spPr>
            <a:xfrm>
              <a:off x="426476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9" name="Rectangle 2538"/>
            <p:cNvSpPr/>
            <p:nvPr/>
          </p:nvSpPr>
          <p:spPr>
            <a:xfrm>
              <a:off x="426476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0" name="Rectangle 2539"/>
            <p:cNvSpPr/>
            <p:nvPr/>
          </p:nvSpPr>
          <p:spPr>
            <a:xfrm>
              <a:off x="426476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1" name="Rectangle 2540"/>
            <p:cNvSpPr/>
            <p:nvPr/>
          </p:nvSpPr>
          <p:spPr>
            <a:xfrm>
              <a:off x="426476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2" name="Rectangle 2541"/>
            <p:cNvSpPr/>
            <p:nvPr/>
          </p:nvSpPr>
          <p:spPr>
            <a:xfrm>
              <a:off x="426476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3" name="Rectangle 2542"/>
            <p:cNvSpPr/>
            <p:nvPr/>
          </p:nvSpPr>
          <p:spPr>
            <a:xfrm>
              <a:off x="426476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4" name="Rectangle 2543"/>
            <p:cNvSpPr/>
            <p:nvPr/>
          </p:nvSpPr>
          <p:spPr>
            <a:xfrm>
              <a:off x="426476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5" name="Rectangle 2544"/>
            <p:cNvSpPr/>
            <p:nvPr/>
          </p:nvSpPr>
          <p:spPr>
            <a:xfrm>
              <a:off x="426476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6" name="Rectangle 2545"/>
            <p:cNvSpPr/>
            <p:nvPr/>
          </p:nvSpPr>
          <p:spPr>
            <a:xfrm>
              <a:off x="449519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7" name="Rectangle 2546"/>
            <p:cNvSpPr/>
            <p:nvPr/>
          </p:nvSpPr>
          <p:spPr>
            <a:xfrm>
              <a:off x="449519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8" name="Rectangle 2547"/>
            <p:cNvSpPr/>
            <p:nvPr/>
          </p:nvSpPr>
          <p:spPr>
            <a:xfrm>
              <a:off x="449519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9" name="Rectangle 2548"/>
            <p:cNvSpPr/>
            <p:nvPr/>
          </p:nvSpPr>
          <p:spPr>
            <a:xfrm>
              <a:off x="449519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0" name="Rectangle 2549"/>
            <p:cNvSpPr/>
            <p:nvPr/>
          </p:nvSpPr>
          <p:spPr>
            <a:xfrm>
              <a:off x="449519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1" name="Rectangle 2550"/>
            <p:cNvSpPr/>
            <p:nvPr/>
          </p:nvSpPr>
          <p:spPr>
            <a:xfrm>
              <a:off x="449519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2" name="Rectangle 2551"/>
            <p:cNvSpPr/>
            <p:nvPr/>
          </p:nvSpPr>
          <p:spPr>
            <a:xfrm>
              <a:off x="449519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3" name="Rectangle 2552"/>
            <p:cNvSpPr/>
            <p:nvPr/>
          </p:nvSpPr>
          <p:spPr>
            <a:xfrm>
              <a:off x="449519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4" name="Rectangle 2553"/>
            <p:cNvSpPr/>
            <p:nvPr/>
          </p:nvSpPr>
          <p:spPr>
            <a:xfrm>
              <a:off x="472562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5" name="Rectangle 2554"/>
            <p:cNvSpPr/>
            <p:nvPr/>
          </p:nvSpPr>
          <p:spPr>
            <a:xfrm>
              <a:off x="472562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6" name="Rectangle 2555"/>
            <p:cNvSpPr/>
            <p:nvPr/>
          </p:nvSpPr>
          <p:spPr>
            <a:xfrm>
              <a:off x="472562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7" name="Rectangle 2556"/>
            <p:cNvSpPr/>
            <p:nvPr/>
          </p:nvSpPr>
          <p:spPr>
            <a:xfrm>
              <a:off x="472562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8" name="Rectangle 2557"/>
            <p:cNvSpPr/>
            <p:nvPr/>
          </p:nvSpPr>
          <p:spPr>
            <a:xfrm>
              <a:off x="472562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9" name="Rectangle 2558"/>
            <p:cNvSpPr/>
            <p:nvPr/>
          </p:nvSpPr>
          <p:spPr>
            <a:xfrm>
              <a:off x="472562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0" name="Rectangle 2559"/>
            <p:cNvSpPr/>
            <p:nvPr/>
          </p:nvSpPr>
          <p:spPr>
            <a:xfrm>
              <a:off x="472562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1" name="Rectangle 2560"/>
            <p:cNvSpPr/>
            <p:nvPr/>
          </p:nvSpPr>
          <p:spPr>
            <a:xfrm>
              <a:off x="472562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2" name="Rectangle 2561"/>
            <p:cNvSpPr/>
            <p:nvPr/>
          </p:nvSpPr>
          <p:spPr>
            <a:xfrm>
              <a:off x="495605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3" name="Rectangle 2562"/>
            <p:cNvSpPr/>
            <p:nvPr/>
          </p:nvSpPr>
          <p:spPr>
            <a:xfrm>
              <a:off x="495605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4" name="Rectangle 2563"/>
            <p:cNvSpPr/>
            <p:nvPr/>
          </p:nvSpPr>
          <p:spPr>
            <a:xfrm>
              <a:off x="495605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5" name="Rectangle 2564"/>
            <p:cNvSpPr/>
            <p:nvPr/>
          </p:nvSpPr>
          <p:spPr>
            <a:xfrm>
              <a:off x="495605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6" name="Rectangle 2565"/>
            <p:cNvSpPr/>
            <p:nvPr/>
          </p:nvSpPr>
          <p:spPr>
            <a:xfrm>
              <a:off x="495605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7" name="Rectangle 2566"/>
            <p:cNvSpPr/>
            <p:nvPr/>
          </p:nvSpPr>
          <p:spPr>
            <a:xfrm>
              <a:off x="495605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8" name="Rectangle 2567"/>
            <p:cNvSpPr/>
            <p:nvPr/>
          </p:nvSpPr>
          <p:spPr>
            <a:xfrm>
              <a:off x="495605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9" name="Rectangle 2568"/>
            <p:cNvSpPr/>
            <p:nvPr/>
          </p:nvSpPr>
          <p:spPr>
            <a:xfrm>
              <a:off x="495605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0" name="Rectangle 2569"/>
            <p:cNvSpPr/>
            <p:nvPr/>
          </p:nvSpPr>
          <p:spPr>
            <a:xfrm>
              <a:off x="518648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1" name="Rectangle 2570"/>
            <p:cNvSpPr/>
            <p:nvPr/>
          </p:nvSpPr>
          <p:spPr>
            <a:xfrm>
              <a:off x="518648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2" name="Rectangle 2571"/>
            <p:cNvSpPr/>
            <p:nvPr/>
          </p:nvSpPr>
          <p:spPr>
            <a:xfrm>
              <a:off x="518648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3" name="Rectangle 2572"/>
            <p:cNvSpPr/>
            <p:nvPr/>
          </p:nvSpPr>
          <p:spPr>
            <a:xfrm>
              <a:off x="518648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4" name="Rectangle 2573"/>
            <p:cNvSpPr/>
            <p:nvPr/>
          </p:nvSpPr>
          <p:spPr>
            <a:xfrm>
              <a:off x="518648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5" name="Rectangle 2574"/>
            <p:cNvSpPr/>
            <p:nvPr/>
          </p:nvSpPr>
          <p:spPr>
            <a:xfrm>
              <a:off x="518648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6" name="Rectangle 2575"/>
            <p:cNvSpPr/>
            <p:nvPr/>
          </p:nvSpPr>
          <p:spPr>
            <a:xfrm>
              <a:off x="518648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7" name="Rectangle 2576"/>
            <p:cNvSpPr/>
            <p:nvPr/>
          </p:nvSpPr>
          <p:spPr>
            <a:xfrm>
              <a:off x="518648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8" name="Rectangle 2577"/>
            <p:cNvSpPr/>
            <p:nvPr/>
          </p:nvSpPr>
          <p:spPr>
            <a:xfrm>
              <a:off x="541691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9" name="Rectangle 2578"/>
            <p:cNvSpPr/>
            <p:nvPr/>
          </p:nvSpPr>
          <p:spPr>
            <a:xfrm>
              <a:off x="541691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0" name="Rectangle 2579"/>
            <p:cNvSpPr/>
            <p:nvPr/>
          </p:nvSpPr>
          <p:spPr>
            <a:xfrm>
              <a:off x="541691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1" name="Rectangle 2580"/>
            <p:cNvSpPr/>
            <p:nvPr/>
          </p:nvSpPr>
          <p:spPr>
            <a:xfrm>
              <a:off x="541691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2" name="Rectangle 2581"/>
            <p:cNvSpPr/>
            <p:nvPr/>
          </p:nvSpPr>
          <p:spPr>
            <a:xfrm>
              <a:off x="541691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3" name="Rectangle 2582"/>
            <p:cNvSpPr/>
            <p:nvPr/>
          </p:nvSpPr>
          <p:spPr>
            <a:xfrm>
              <a:off x="541691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4" name="Rectangle 2583"/>
            <p:cNvSpPr/>
            <p:nvPr/>
          </p:nvSpPr>
          <p:spPr>
            <a:xfrm>
              <a:off x="541691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5" name="Rectangle 2584"/>
            <p:cNvSpPr/>
            <p:nvPr/>
          </p:nvSpPr>
          <p:spPr>
            <a:xfrm>
              <a:off x="541691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6" name="Rectangle 2585"/>
            <p:cNvSpPr/>
            <p:nvPr/>
          </p:nvSpPr>
          <p:spPr>
            <a:xfrm>
              <a:off x="564734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7" name="Rectangle 2586"/>
            <p:cNvSpPr/>
            <p:nvPr/>
          </p:nvSpPr>
          <p:spPr>
            <a:xfrm>
              <a:off x="564734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8" name="Rectangle 2587"/>
            <p:cNvSpPr/>
            <p:nvPr/>
          </p:nvSpPr>
          <p:spPr>
            <a:xfrm>
              <a:off x="564734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9" name="Rectangle 2588"/>
            <p:cNvSpPr/>
            <p:nvPr/>
          </p:nvSpPr>
          <p:spPr>
            <a:xfrm>
              <a:off x="564734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0" name="Rectangle 2589"/>
            <p:cNvSpPr/>
            <p:nvPr/>
          </p:nvSpPr>
          <p:spPr>
            <a:xfrm>
              <a:off x="564734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1" name="Rectangle 2590"/>
            <p:cNvSpPr/>
            <p:nvPr/>
          </p:nvSpPr>
          <p:spPr>
            <a:xfrm>
              <a:off x="564734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2" name="Rectangle 2591"/>
            <p:cNvSpPr/>
            <p:nvPr/>
          </p:nvSpPr>
          <p:spPr>
            <a:xfrm>
              <a:off x="564734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3" name="Rectangle 2592"/>
            <p:cNvSpPr/>
            <p:nvPr/>
          </p:nvSpPr>
          <p:spPr>
            <a:xfrm>
              <a:off x="564734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2464"/>
          <p:cNvGrpSpPr/>
          <p:nvPr/>
        </p:nvGrpSpPr>
        <p:grpSpPr>
          <a:xfrm>
            <a:off x="4610405" y="3834137"/>
            <a:ext cx="921720" cy="867645"/>
            <a:chOff x="4034330" y="1086295"/>
            <a:chExt cx="1843440" cy="1843440"/>
          </a:xfrm>
          <a:solidFill>
            <a:srgbClr val="00B050">
              <a:alpha val="69000"/>
            </a:srgbClr>
          </a:solidFill>
        </p:grpSpPr>
        <p:sp>
          <p:nvSpPr>
            <p:cNvPr id="2466" name="Rectangle 2465"/>
            <p:cNvSpPr/>
            <p:nvPr/>
          </p:nvSpPr>
          <p:spPr>
            <a:xfrm>
              <a:off x="403433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7" name="Rectangle 2466"/>
            <p:cNvSpPr/>
            <p:nvPr/>
          </p:nvSpPr>
          <p:spPr>
            <a:xfrm>
              <a:off x="403433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8" name="Rectangle 2467"/>
            <p:cNvSpPr/>
            <p:nvPr/>
          </p:nvSpPr>
          <p:spPr>
            <a:xfrm>
              <a:off x="403433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9" name="Rectangle 2468"/>
            <p:cNvSpPr/>
            <p:nvPr/>
          </p:nvSpPr>
          <p:spPr>
            <a:xfrm>
              <a:off x="403433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0" name="Rectangle 2469"/>
            <p:cNvSpPr/>
            <p:nvPr/>
          </p:nvSpPr>
          <p:spPr>
            <a:xfrm>
              <a:off x="403433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1" name="Rectangle 2470"/>
            <p:cNvSpPr/>
            <p:nvPr/>
          </p:nvSpPr>
          <p:spPr>
            <a:xfrm>
              <a:off x="403433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2" name="Rectangle 2471"/>
            <p:cNvSpPr/>
            <p:nvPr/>
          </p:nvSpPr>
          <p:spPr>
            <a:xfrm>
              <a:off x="403433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3" name="Rectangle 2472"/>
            <p:cNvSpPr/>
            <p:nvPr/>
          </p:nvSpPr>
          <p:spPr>
            <a:xfrm>
              <a:off x="403433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4" name="Rectangle 2473"/>
            <p:cNvSpPr/>
            <p:nvPr/>
          </p:nvSpPr>
          <p:spPr>
            <a:xfrm>
              <a:off x="426476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5" name="Rectangle 2474"/>
            <p:cNvSpPr/>
            <p:nvPr/>
          </p:nvSpPr>
          <p:spPr>
            <a:xfrm>
              <a:off x="426476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6" name="Rectangle 2475"/>
            <p:cNvSpPr/>
            <p:nvPr/>
          </p:nvSpPr>
          <p:spPr>
            <a:xfrm>
              <a:off x="426476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7" name="Rectangle 2476"/>
            <p:cNvSpPr/>
            <p:nvPr/>
          </p:nvSpPr>
          <p:spPr>
            <a:xfrm>
              <a:off x="426476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8" name="Rectangle 2477"/>
            <p:cNvSpPr/>
            <p:nvPr/>
          </p:nvSpPr>
          <p:spPr>
            <a:xfrm>
              <a:off x="426476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9" name="Rectangle 2478"/>
            <p:cNvSpPr/>
            <p:nvPr/>
          </p:nvSpPr>
          <p:spPr>
            <a:xfrm>
              <a:off x="426476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0" name="Rectangle 2479"/>
            <p:cNvSpPr/>
            <p:nvPr/>
          </p:nvSpPr>
          <p:spPr>
            <a:xfrm>
              <a:off x="426476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1" name="Rectangle 2480"/>
            <p:cNvSpPr/>
            <p:nvPr/>
          </p:nvSpPr>
          <p:spPr>
            <a:xfrm>
              <a:off x="426476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2" name="Rectangle 2481"/>
            <p:cNvSpPr/>
            <p:nvPr/>
          </p:nvSpPr>
          <p:spPr>
            <a:xfrm>
              <a:off x="449519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3" name="Rectangle 2482"/>
            <p:cNvSpPr/>
            <p:nvPr/>
          </p:nvSpPr>
          <p:spPr>
            <a:xfrm>
              <a:off x="449519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4" name="Rectangle 2483"/>
            <p:cNvSpPr/>
            <p:nvPr/>
          </p:nvSpPr>
          <p:spPr>
            <a:xfrm>
              <a:off x="449519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5" name="Rectangle 2484"/>
            <p:cNvSpPr/>
            <p:nvPr/>
          </p:nvSpPr>
          <p:spPr>
            <a:xfrm>
              <a:off x="449519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6" name="Rectangle 2485"/>
            <p:cNvSpPr/>
            <p:nvPr/>
          </p:nvSpPr>
          <p:spPr>
            <a:xfrm>
              <a:off x="449519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7" name="Rectangle 2486"/>
            <p:cNvSpPr/>
            <p:nvPr/>
          </p:nvSpPr>
          <p:spPr>
            <a:xfrm>
              <a:off x="449519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8" name="Rectangle 2487"/>
            <p:cNvSpPr/>
            <p:nvPr/>
          </p:nvSpPr>
          <p:spPr>
            <a:xfrm>
              <a:off x="449519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9" name="Rectangle 2488"/>
            <p:cNvSpPr/>
            <p:nvPr/>
          </p:nvSpPr>
          <p:spPr>
            <a:xfrm>
              <a:off x="449519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0" name="Rectangle 2489"/>
            <p:cNvSpPr/>
            <p:nvPr/>
          </p:nvSpPr>
          <p:spPr>
            <a:xfrm>
              <a:off x="472562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1" name="Rectangle 2490"/>
            <p:cNvSpPr/>
            <p:nvPr/>
          </p:nvSpPr>
          <p:spPr>
            <a:xfrm>
              <a:off x="472562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2" name="Rectangle 2491"/>
            <p:cNvSpPr/>
            <p:nvPr/>
          </p:nvSpPr>
          <p:spPr>
            <a:xfrm>
              <a:off x="472562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3" name="Rectangle 2492"/>
            <p:cNvSpPr/>
            <p:nvPr/>
          </p:nvSpPr>
          <p:spPr>
            <a:xfrm>
              <a:off x="472562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4" name="Rectangle 2493"/>
            <p:cNvSpPr/>
            <p:nvPr/>
          </p:nvSpPr>
          <p:spPr>
            <a:xfrm>
              <a:off x="472562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5" name="Rectangle 2494"/>
            <p:cNvSpPr/>
            <p:nvPr/>
          </p:nvSpPr>
          <p:spPr>
            <a:xfrm>
              <a:off x="472562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6" name="Rectangle 2495"/>
            <p:cNvSpPr/>
            <p:nvPr/>
          </p:nvSpPr>
          <p:spPr>
            <a:xfrm>
              <a:off x="472562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7" name="Rectangle 2496"/>
            <p:cNvSpPr/>
            <p:nvPr/>
          </p:nvSpPr>
          <p:spPr>
            <a:xfrm>
              <a:off x="472562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8" name="Rectangle 2497"/>
            <p:cNvSpPr/>
            <p:nvPr/>
          </p:nvSpPr>
          <p:spPr>
            <a:xfrm>
              <a:off x="495605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9" name="Rectangle 2498"/>
            <p:cNvSpPr/>
            <p:nvPr/>
          </p:nvSpPr>
          <p:spPr>
            <a:xfrm>
              <a:off x="495605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0" name="Rectangle 2499"/>
            <p:cNvSpPr/>
            <p:nvPr/>
          </p:nvSpPr>
          <p:spPr>
            <a:xfrm>
              <a:off x="495605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1" name="Rectangle 2500"/>
            <p:cNvSpPr/>
            <p:nvPr/>
          </p:nvSpPr>
          <p:spPr>
            <a:xfrm>
              <a:off x="495605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2" name="Rectangle 2501"/>
            <p:cNvSpPr/>
            <p:nvPr/>
          </p:nvSpPr>
          <p:spPr>
            <a:xfrm>
              <a:off x="495605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3" name="Rectangle 2502"/>
            <p:cNvSpPr/>
            <p:nvPr/>
          </p:nvSpPr>
          <p:spPr>
            <a:xfrm>
              <a:off x="495605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4" name="Rectangle 2503"/>
            <p:cNvSpPr/>
            <p:nvPr/>
          </p:nvSpPr>
          <p:spPr>
            <a:xfrm>
              <a:off x="495605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5" name="Rectangle 2504"/>
            <p:cNvSpPr/>
            <p:nvPr/>
          </p:nvSpPr>
          <p:spPr>
            <a:xfrm>
              <a:off x="495605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6" name="Rectangle 2505"/>
            <p:cNvSpPr/>
            <p:nvPr/>
          </p:nvSpPr>
          <p:spPr>
            <a:xfrm>
              <a:off x="518648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7" name="Rectangle 2506"/>
            <p:cNvSpPr/>
            <p:nvPr/>
          </p:nvSpPr>
          <p:spPr>
            <a:xfrm>
              <a:off x="518648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8" name="Rectangle 2507"/>
            <p:cNvSpPr/>
            <p:nvPr/>
          </p:nvSpPr>
          <p:spPr>
            <a:xfrm>
              <a:off x="518648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9" name="Rectangle 2508"/>
            <p:cNvSpPr/>
            <p:nvPr/>
          </p:nvSpPr>
          <p:spPr>
            <a:xfrm>
              <a:off x="518648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0" name="Rectangle 2509"/>
            <p:cNvSpPr/>
            <p:nvPr/>
          </p:nvSpPr>
          <p:spPr>
            <a:xfrm>
              <a:off x="518648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1" name="Rectangle 2510"/>
            <p:cNvSpPr/>
            <p:nvPr/>
          </p:nvSpPr>
          <p:spPr>
            <a:xfrm>
              <a:off x="518648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2" name="Rectangle 2511"/>
            <p:cNvSpPr/>
            <p:nvPr/>
          </p:nvSpPr>
          <p:spPr>
            <a:xfrm>
              <a:off x="518648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3" name="Rectangle 2512"/>
            <p:cNvSpPr/>
            <p:nvPr/>
          </p:nvSpPr>
          <p:spPr>
            <a:xfrm>
              <a:off x="518648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4" name="Rectangle 2513"/>
            <p:cNvSpPr/>
            <p:nvPr/>
          </p:nvSpPr>
          <p:spPr>
            <a:xfrm>
              <a:off x="541691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5" name="Rectangle 2514"/>
            <p:cNvSpPr/>
            <p:nvPr/>
          </p:nvSpPr>
          <p:spPr>
            <a:xfrm>
              <a:off x="541691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6" name="Rectangle 2515"/>
            <p:cNvSpPr/>
            <p:nvPr/>
          </p:nvSpPr>
          <p:spPr>
            <a:xfrm>
              <a:off x="541691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7" name="Rectangle 2516"/>
            <p:cNvSpPr/>
            <p:nvPr/>
          </p:nvSpPr>
          <p:spPr>
            <a:xfrm>
              <a:off x="541691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8" name="Rectangle 2517"/>
            <p:cNvSpPr/>
            <p:nvPr/>
          </p:nvSpPr>
          <p:spPr>
            <a:xfrm>
              <a:off x="541691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9" name="Rectangle 2518"/>
            <p:cNvSpPr/>
            <p:nvPr/>
          </p:nvSpPr>
          <p:spPr>
            <a:xfrm>
              <a:off x="541691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0" name="Rectangle 2519"/>
            <p:cNvSpPr/>
            <p:nvPr/>
          </p:nvSpPr>
          <p:spPr>
            <a:xfrm>
              <a:off x="541691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1" name="Rectangle 2520"/>
            <p:cNvSpPr/>
            <p:nvPr/>
          </p:nvSpPr>
          <p:spPr>
            <a:xfrm>
              <a:off x="541691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2" name="Rectangle 2521"/>
            <p:cNvSpPr/>
            <p:nvPr/>
          </p:nvSpPr>
          <p:spPr>
            <a:xfrm>
              <a:off x="564734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3" name="Rectangle 2522"/>
            <p:cNvSpPr/>
            <p:nvPr/>
          </p:nvSpPr>
          <p:spPr>
            <a:xfrm>
              <a:off x="564734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4" name="Rectangle 2523"/>
            <p:cNvSpPr/>
            <p:nvPr/>
          </p:nvSpPr>
          <p:spPr>
            <a:xfrm>
              <a:off x="564734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5" name="Rectangle 2524"/>
            <p:cNvSpPr/>
            <p:nvPr/>
          </p:nvSpPr>
          <p:spPr>
            <a:xfrm>
              <a:off x="564734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6" name="Rectangle 2525"/>
            <p:cNvSpPr/>
            <p:nvPr/>
          </p:nvSpPr>
          <p:spPr>
            <a:xfrm>
              <a:off x="564734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7" name="Rectangle 2526"/>
            <p:cNvSpPr/>
            <p:nvPr/>
          </p:nvSpPr>
          <p:spPr>
            <a:xfrm>
              <a:off x="564734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8" name="Rectangle 2527"/>
            <p:cNvSpPr/>
            <p:nvPr/>
          </p:nvSpPr>
          <p:spPr>
            <a:xfrm>
              <a:off x="564734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9" name="Rectangle 2528"/>
            <p:cNvSpPr/>
            <p:nvPr/>
          </p:nvSpPr>
          <p:spPr>
            <a:xfrm>
              <a:off x="564734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4"/>
          <p:cNvGrpSpPr/>
          <p:nvPr/>
        </p:nvGrpSpPr>
        <p:grpSpPr>
          <a:xfrm>
            <a:off x="5570530" y="4734770"/>
            <a:ext cx="921720" cy="865995"/>
            <a:chOff x="4034330" y="1086295"/>
            <a:chExt cx="1843440" cy="184344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661" name="Rectangle 2660"/>
            <p:cNvSpPr/>
            <p:nvPr/>
          </p:nvSpPr>
          <p:spPr>
            <a:xfrm>
              <a:off x="403433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2" name="Rectangle 2661"/>
            <p:cNvSpPr/>
            <p:nvPr/>
          </p:nvSpPr>
          <p:spPr>
            <a:xfrm>
              <a:off x="403433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3" name="Rectangle 2662"/>
            <p:cNvSpPr/>
            <p:nvPr/>
          </p:nvSpPr>
          <p:spPr>
            <a:xfrm>
              <a:off x="403433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4" name="Rectangle 2663"/>
            <p:cNvSpPr/>
            <p:nvPr/>
          </p:nvSpPr>
          <p:spPr>
            <a:xfrm>
              <a:off x="403433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5" name="Rectangle 2664"/>
            <p:cNvSpPr/>
            <p:nvPr/>
          </p:nvSpPr>
          <p:spPr>
            <a:xfrm>
              <a:off x="403433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6" name="Rectangle 2665"/>
            <p:cNvSpPr/>
            <p:nvPr/>
          </p:nvSpPr>
          <p:spPr>
            <a:xfrm>
              <a:off x="403433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7" name="Rectangle 2666"/>
            <p:cNvSpPr/>
            <p:nvPr/>
          </p:nvSpPr>
          <p:spPr>
            <a:xfrm>
              <a:off x="403433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8" name="Rectangle 2667"/>
            <p:cNvSpPr/>
            <p:nvPr/>
          </p:nvSpPr>
          <p:spPr>
            <a:xfrm>
              <a:off x="403433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9" name="Rectangle 2668"/>
            <p:cNvSpPr/>
            <p:nvPr/>
          </p:nvSpPr>
          <p:spPr>
            <a:xfrm>
              <a:off x="426476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0" name="Rectangle 2669"/>
            <p:cNvSpPr/>
            <p:nvPr/>
          </p:nvSpPr>
          <p:spPr>
            <a:xfrm>
              <a:off x="426476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1" name="Rectangle 2670"/>
            <p:cNvSpPr/>
            <p:nvPr/>
          </p:nvSpPr>
          <p:spPr>
            <a:xfrm>
              <a:off x="426476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2" name="Rectangle 2671"/>
            <p:cNvSpPr/>
            <p:nvPr/>
          </p:nvSpPr>
          <p:spPr>
            <a:xfrm>
              <a:off x="426476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3" name="Rectangle 2672"/>
            <p:cNvSpPr/>
            <p:nvPr/>
          </p:nvSpPr>
          <p:spPr>
            <a:xfrm>
              <a:off x="426476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4" name="Rectangle 2673"/>
            <p:cNvSpPr/>
            <p:nvPr/>
          </p:nvSpPr>
          <p:spPr>
            <a:xfrm>
              <a:off x="426476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5" name="Rectangle 2674"/>
            <p:cNvSpPr/>
            <p:nvPr/>
          </p:nvSpPr>
          <p:spPr>
            <a:xfrm>
              <a:off x="426476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6" name="Rectangle 2675"/>
            <p:cNvSpPr/>
            <p:nvPr/>
          </p:nvSpPr>
          <p:spPr>
            <a:xfrm>
              <a:off x="426476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7" name="Rectangle 2676"/>
            <p:cNvSpPr/>
            <p:nvPr/>
          </p:nvSpPr>
          <p:spPr>
            <a:xfrm>
              <a:off x="449519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8" name="Rectangle 2677"/>
            <p:cNvSpPr/>
            <p:nvPr/>
          </p:nvSpPr>
          <p:spPr>
            <a:xfrm>
              <a:off x="449519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9" name="Rectangle 2678"/>
            <p:cNvSpPr/>
            <p:nvPr/>
          </p:nvSpPr>
          <p:spPr>
            <a:xfrm>
              <a:off x="449519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0" name="Rectangle 2679"/>
            <p:cNvSpPr/>
            <p:nvPr/>
          </p:nvSpPr>
          <p:spPr>
            <a:xfrm>
              <a:off x="449519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1" name="Rectangle 2680"/>
            <p:cNvSpPr/>
            <p:nvPr/>
          </p:nvSpPr>
          <p:spPr>
            <a:xfrm>
              <a:off x="449519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2" name="Rectangle 2681"/>
            <p:cNvSpPr/>
            <p:nvPr/>
          </p:nvSpPr>
          <p:spPr>
            <a:xfrm>
              <a:off x="449519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3" name="Rectangle 2682"/>
            <p:cNvSpPr/>
            <p:nvPr/>
          </p:nvSpPr>
          <p:spPr>
            <a:xfrm>
              <a:off x="449519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4" name="Rectangle 2683"/>
            <p:cNvSpPr/>
            <p:nvPr/>
          </p:nvSpPr>
          <p:spPr>
            <a:xfrm>
              <a:off x="449519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5" name="Rectangle 2684"/>
            <p:cNvSpPr/>
            <p:nvPr/>
          </p:nvSpPr>
          <p:spPr>
            <a:xfrm>
              <a:off x="472562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6" name="Rectangle 2685"/>
            <p:cNvSpPr/>
            <p:nvPr/>
          </p:nvSpPr>
          <p:spPr>
            <a:xfrm>
              <a:off x="472562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7" name="Rectangle 2686"/>
            <p:cNvSpPr/>
            <p:nvPr/>
          </p:nvSpPr>
          <p:spPr>
            <a:xfrm>
              <a:off x="472562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8" name="Rectangle 2687"/>
            <p:cNvSpPr/>
            <p:nvPr/>
          </p:nvSpPr>
          <p:spPr>
            <a:xfrm>
              <a:off x="472562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9" name="Rectangle 2688"/>
            <p:cNvSpPr/>
            <p:nvPr/>
          </p:nvSpPr>
          <p:spPr>
            <a:xfrm>
              <a:off x="472562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0" name="Rectangle 2689"/>
            <p:cNvSpPr/>
            <p:nvPr/>
          </p:nvSpPr>
          <p:spPr>
            <a:xfrm>
              <a:off x="472562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1" name="Rectangle 2690"/>
            <p:cNvSpPr/>
            <p:nvPr/>
          </p:nvSpPr>
          <p:spPr>
            <a:xfrm>
              <a:off x="472562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2" name="Rectangle 2691"/>
            <p:cNvSpPr/>
            <p:nvPr/>
          </p:nvSpPr>
          <p:spPr>
            <a:xfrm>
              <a:off x="472562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3" name="Rectangle 2692"/>
            <p:cNvSpPr/>
            <p:nvPr/>
          </p:nvSpPr>
          <p:spPr>
            <a:xfrm>
              <a:off x="495605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4" name="Rectangle 2693"/>
            <p:cNvSpPr/>
            <p:nvPr/>
          </p:nvSpPr>
          <p:spPr>
            <a:xfrm>
              <a:off x="495605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5" name="Rectangle 2694"/>
            <p:cNvSpPr/>
            <p:nvPr/>
          </p:nvSpPr>
          <p:spPr>
            <a:xfrm>
              <a:off x="495605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6" name="Rectangle 2695"/>
            <p:cNvSpPr/>
            <p:nvPr/>
          </p:nvSpPr>
          <p:spPr>
            <a:xfrm>
              <a:off x="495605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7" name="Rectangle 2696"/>
            <p:cNvSpPr/>
            <p:nvPr/>
          </p:nvSpPr>
          <p:spPr>
            <a:xfrm>
              <a:off x="495605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8" name="Rectangle 2697"/>
            <p:cNvSpPr/>
            <p:nvPr/>
          </p:nvSpPr>
          <p:spPr>
            <a:xfrm>
              <a:off x="495605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9" name="Rectangle 2698"/>
            <p:cNvSpPr/>
            <p:nvPr/>
          </p:nvSpPr>
          <p:spPr>
            <a:xfrm>
              <a:off x="495605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0" name="Rectangle 2699"/>
            <p:cNvSpPr/>
            <p:nvPr/>
          </p:nvSpPr>
          <p:spPr>
            <a:xfrm>
              <a:off x="495605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1" name="Rectangle 2700"/>
            <p:cNvSpPr/>
            <p:nvPr/>
          </p:nvSpPr>
          <p:spPr>
            <a:xfrm>
              <a:off x="518648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2" name="Rectangle 2701"/>
            <p:cNvSpPr/>
            <p:nvPr/>
          </p:nvSpPr>
          <p:spPr>
            <a:xfrm>
              <a:off x="518648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3" name="Rectangle 2702"/>
            <p:cNvSpPr/>
            <p:nvPr/>
          </p:nvSpPr>
          <p:spPr>
            <a:xfrm>
              <a:off x="518648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4" name="Rectangle 2703"/>
            <p:cNvSpPr/>
            <p:nvPr/>
          </p:nvSpPr>
          <p:spPr>
            <a:xfrm>
              <a:off x="518648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5" name="Rectangle 2704"/>
            <p:cNvSpPr/>
            <p:nvPr/>
          </p:nvSpPr>
          <p:spPr>
            <a:xfrm>
              <a:off x="518648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6" name="Rectangle 2705"/>
            <p:cNvSpPr/>
            <p:nvPr/>
          </p:nvSpPr>
          <p:spPr>
            <a:xfrm>
              <a:off x="518648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7" name="Rectangle 2706"/>
            <p:cNvSpPr/>
            <p:nvPr/>
          </p:nvSpPr>
          <p:spPr>
            <a:xfrm>
              <a:off x="518648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8" name="Rectangle 2707"/>
            <p:cNvSpPr/>
            <p:nvPr/>
          </p:nvSpPr>
          <p:spPr>
            <a:xfrm>
              <a:off x="518648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9" name="Rectangle 2708"/>
            <p:cNvSpPr/>
            <p:nvPr/>
          </p:nvSpPr>
          <p:spPr>
            <a:xfrm>
              <a:off x="541691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0" name="Rectangle 2709"/>
            <p:cNvSpPr/>
            <p:nvPr/>
          </p:nvSpPr>
          <p:spPr>
            <a:xfrm>
              <a:off x="541691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1" name="Rectangle 2710"/>
            <p:cNvSpPr/>
            <p:nvPr/>
          </p:nvSpPr>
          <p:spPr>
            <a:xfrm>
              <a:off x="541691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2" name="Rectangle 2711"/>
            <p:cNvSpPr/>
            <p:nvPr/>
          </p:nvSpPr>
          <p:spPr>
            <a:xfrm>
              <a:off x="541691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3" name="Rectangle 2712"/>
            <p:cNvSpPr/>
            <p:nvPr/>
          </p:nvSpPr>
          <p:spPr>
            <a:xfrm>
              <a:off x="541691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4" name="Rectangle 2713"/>
            <p:cNvSpPr/>
            <p:nvPr/>
          </p:nvSpPr>
          <p:spPr>
            <a:xfrm>
              <a:off x="541691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5" name="Rectangle 2714"/>
            <p:cNvSpPr/>
            <p:nvPr/>
          </p:nvSpPr>
          <p:spPr>
            <a:xfrm>
              <a:off x="541691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6" name="Rectangle 2715"/>
            <p:cNvSpPr/>
            <p:nvPr/>
          </p:nvSpPr>
          <p:spPr>
            <a:xfrm>
              <a:off x="541691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7" name="Rectangle 2716"/>
            <p:cNvSpPr/>
            <p:nvPr/>
          </p:nvSpPr>
          <p:spPr>
            <a:xfrm>
              <a:off x="564734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8" name="Rectangle 2717"/>
            <p:cNvSpPr/>
            <p:nvPr/>
          </p:nvSpPr>
          <p:spPr>
            <a:xfrm>
              <a:off x="564734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9" name="Rectangle 2718"/>
            <p:cNvSpPr/>
            <p:nvPr/>
          </p:nvSpPr>
          <p:spPr>
            <a:xfrm>
              <a:off x="564734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0" name="Rectangle 2719"/>
            <p:cNvSpPr/>
            <p:nvPr/>
          </p:nvSpPr>
          <p:spPr>
            <a:xfrm>
              <a:off x="564734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1" name="Rectangle 2720"/>
            <p:cNvSpPr/>
            <p:nvPr/>
          </p:nvSpPr>
          <p:spPr>
            <a:xfrm>
              <a:off x="564734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2" name="Rectangle 2721"/>
            <p:cNvSpPr/>
            <p:nvPr/>
          </p:nvSpPr>
          <p:spPr>
            <a:xfrm>
              <a:off x="564734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3" name="Rectangle 2722"/>
            <p:cNvSpPr/>
            <p:nvPr/>
          </p:nvSpPr>
          <p:spPr>
            <a:xfrm>
              <a:off x="564734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4" name="Rectangle 2723"/>
            <p:cNvSpPr/>
            <p:nvPr/>
          </p:nvSpPr>
          <p:spPr>
            <a:xfrm>
              <a:off x="564734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2071"/>
          <p:cNvGrpSpPr/>
          <p:nvPr/>
        </p:nvGrpSpPr>
        <p:grpSpPr>
          <a:xfrm>
            <a:off x="5570530" y="3834137"/>
            <a:ext cx="921720" cy="867645"/>
            <a:chOff x="4034330" y="1086295"/>
            <a:chExt cx="1843440" cy="1843440"/>
          </a:xfrm>
          <a:solidFill>
            <a:srgbClr val="00B050">
              <a:alpha val="69000"/>
            </a:srgbClr>
          </a:solidFill>
        </p:grpSpPr>
        <p:sp>
          <p:nvSpPr>
            <p:cNvPr id="2597" name="Rectangle 2596"/>
            <p:cNvSpPr/>
            <p:nvPr/>
          </p:nvSpPr>
          <p:spPr>
            <a:xfrm>
              <a:off x="403433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8" name="Rectangle 2597"/>
            <p:cNvSpPr/>
            <p:nvPr/>
          </p:nvSpPr>
          <p:spPr>
            <a:xfrm>
              <a:off x="403433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9" name="Rectangle 2598"/>
            <p:cNvSpPr/>
            <p:nvPr/>
          </p:nvSpPr>
          <p:spPr>
            <a:xfrm>
              <a:off x="403433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0" name="Rectangle 2599"/>
            <p:cNvSpPr/>
            <p:nvPr/>
          </p:nvSpPr>
          <p:spPr>
            <a:xfrm>
              <a:off x="403433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1" name="Rectangle 2600"/>
            <p:cNvSpPr/>
            <p:nvPr/>
          </p:nvSpPr>
          <p:spPr>
            <a:xfrm>
              <a:off x="403433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2" name="Rectangle 2601"/>
            <p:cNvSpPr/>
            <p:nvPr/>
          </p:nvSpPr>
          <p:spPr>
            <a:xfrm>
              <a:off x="403433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3" name="Rectangle 2602"/>
            <p:cNvSpPr/>
            <p:nvPr/>
          </p:nvSpPr>
          <p:spPr>
            <a:xfrm>
              <a:off x="403433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4" name="Rectangle 2603"/>
            <p:cNvSpPr/>
            <p:nvPr/>
          </p:nvSpPr>
          <p:spPr>
            <a:xfrm>
              <a:off x="403433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5" name="Rectangle 2604"/>
            <p:cNvSpPr/>
            <p:nvPr/>
          </p:nvSpPr>
          <p:spPr>
            <a:xfrm>
              <a:off x="426476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6" name="Rectangle 2605"/>
            <p:cNvSpPr/>
            <p:nvPr/>
          </p:nvSpPr>
          <p:spPr>
            <a:xfrm>
              <a:off x="426476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7" name="Rectangle 2606"/>
            <p:cNvSpPr/>
            <p:nvPr/>
          </p:nvSpPr>
          <p:spPr>
            <a:xfrm>
              <a:off x="426476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8" name="Rectangle 2607"/>
            <p:cNvSpPr/>
            <p:nvPr/>
          </p:nvSpPr>
          <p:spPr>
            <a:xfrm>
              <a:off x="426476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9" name="Rectangle 2608"/>
            <p:cNvSpPr/>
            <p:nvPr/>
          </p:nvSpPr>
          <p:spPr>
            <a:xfrm>
              <a:off x="426476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0" name="Rectangle 2609"/>
            <p:cNvSpPr/>
            <p:nvPr/>
          </p:nvSpPr>
          <p:spPr>
            <a:xfrm>
              <a:off x="426476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1" name="Rectangle 2610"/>
            <p:cNvSpPr/>
            <p:nvPr/>
          </p:nvSpPr>
          <p:spPr>
            <a:xfrm>
              <a:off x="426476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2" name="Rectangle 2611"/>
            <p:cNvSpPr/>
            <p:nvPr/>
          </p:nvSpPr>
          <p:spPr>
            <a:xfrm>
              <a:off x="426476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3" name="Rectangle 2612"/>
            <p:cNvSpPr/>
            <p:nvPr/>
          </p:nvSpPr>
          <p:spPr>
            <a:xfrm>
              <a:off x="449519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4" name="Rectangle 2613"/>
            <p:cNvSpPr/>
            <p:nvPr/>
          </p:nvSpPr>
          <p:spPr>
            <a:xfrm>
              <a:off x="449519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5" name="Rectangle 2614"/>
            <p:cNvSpPr/>
            <p:nvPr/>
          </p:nvSpPr>
          <p:spPr>
            <a:xfrm>
              <a:off x="449519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6" name="Rectangle 2615"/>
            <p:cNvSpPr/>
            <p:nvPr/>
          </p:nvSpPr>
          <p:spPr>
            <a:xfrm>
              <a:off x="449519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7" name="Rectangle 2616"/>
            <p:cNvSpPr/>
            <p:nvPr/>
          </p:nvSpPr>
          <p:spPr>
            <a:xfrm>
              <a:off x="449519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8" name="Rectangle 2617"/>
            <p:cNvSpPr/>
            <p:nvPr/>
          </p:nvSpPr>
          <p:spPr>
            <a:xfrm>
              <a:off x="449519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9" name="Rectangle 2618"/>
            <p:cNvSpPr/>
            <p:nvPr/>
          </p:nvSpPr>
          <p:spPr>
            <a:xfrm>
              <a:off x="449519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0" name="Rectangle 2619"/>
            <p:cNvSpPr/>
            <p:nvPr/>
          </p:nvSpPr>
          <p:spPr>
            <a:xfrm>
              <a:off x="449519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1" name="Rectangle 2620"/>
            <p:cNvSpPr/>
            <p:nvPr/>
          </p:nvSpPr>
          <p:spPr>
            <a:xfrm>
              <a:off x="472562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2" name="Rectangle 2621"/>
            <p:cNvSpPr/>
            <p:nvPr/>
          </p:nvSpPr>
          <p:spPr>
            <a:xfrm>
              <a:off x="472562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3" name="Rectangle 2622"/>
            <p:cNvSpPr/>
            <p:nvPr/>
          </p:nvSpPr>
          <p:spPr>
            <a:xfrm>
              <a:off x="472562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4" name="Rectangle 2623"/>
            <p:cNvSpPr/>
            <p:nvPr/>
          </p:nvSpPr>
          <p:spPr>
            <a:xfrm>
              <a:off x="472562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5" name="Rectangle 2624"/>
            <p:cNvSpPr/>
            <p:nvPr/>
          </p:nvSpPr>
          <p:spPr>
            <a:xfrm>
              <a:off x="472562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6" name="Rectangle 2625"/>
            <p:cNvSpPr/>
            <p:nvPr/>
          </p:nvSpPr>
          <p:spPr>
            <a:xfrm>
              <a:off x="472562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7" name="Rectangle 2626"/>
            <p:cNvSpPr/>
            <p:nvPr/>
          </p:nvSpPr>
          <p:spPr>
            <a:xfrm>
              <a:off x="472562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8" name="Rectangle 2627"/>
            <p:cNvSpPr/>
            <p:nvPr/>
          </p:nvSpPr>
          <p:spPr>
            <a:xfrm>
              <a:off x="472562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9" name="Rectangle 2628"/>
            <p:cNvSpPr/>
            <p:nvPr/>
          </p:nvSpPr>
          <p:spPr>
            <a:xfrm>
              <a:off x="495605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0" name="Rectangle 2629"/>
            <p:cNvSpPr/>
            <p:nvPr/>
          </p:nvSpPr>
          <p:spPr>
            <a:xfrm>
              <a:off x="495605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1" name="Rectangle 2630"/>
            <p:cNvSpPr/>
            <p:nvPr/>
          </p:nvSpPr>
          <p:spPr>
            <a:xfrm>
              <a:off x="495605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2" name="Rectangle 2631"/>
            <p:cNvSpPr/>
            <p:nvPr/>
          </p:nvSpPr>
          <p:spPr>
            <a:xfrm>
              <a:off x="495605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3" name="Rectangle 2632"/>
            <p:cNvSpPr/>
            <p:nvPr/>
          </p:nvSpPr>
          <p:spPr>
            <a:xfrm>
              <a:off x="495605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4" name="Rectangle 2633"/>
            <p:cNvSpPr/>
            <p:nvPr/>
          </p:nvSpPr>
          <p:spPr>
            <a:xfrm>
              <a:off x="495605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5" name="Rectangle 2634"/>
            <p:cNvSpPr/>
            <p:nvPr/>
          </p:nvSpPr>
          <p:spPr>
            <a:xfrm>
              <a:off x="495605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6" name="Rectangle 2635"/>
            <p:cNvSpPr/>
            <p:nvPr/>
          </p:nvSpPr>
          <p:spPr>
            <a:xfrm>
              <a:off x="495605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7" name="Rectangle 2636"/>
            <p:cNvSpPr/>
            <p:nvPr/>
          </p:nvSpPr>
          <p:spPr>
            <a:xfrm>
              <a:off x="518648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8" name="Rectangle 2637"/>
            <p:cNvSpPr/>
            <p:nvPr/>
          </p:nvSpPr>
          <p:spPr>
            <a:xfrm>
              <a:off x="518648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9" name="Rectangle 2638"/>
            <p:cNvSpPr/>
            <p:nvPr/>
          </p:nvSpPr>
          <p:spPr>
            <a:xfrm>
              <a:off x="518648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0" name="Rectangle 2639"/>
            <p:cNvSpPr/>
            <p:nvPr/>
          </p:nvSpPr>
          <p:spPr>
            <a:xfrm>
              <a:off x="518648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1" name="Rectangle 2640"/>
            <p:cNvSpPr/>
            <p:nvPr/>
          </p:nvSpPr>
          <p:spPr>
            <a:xfrm>
              <a:off x="518648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2" name="Rectangle 2641"/>
            <p:cNvSpPr/>
            <p:nvPr/>
          </p:nvSpPr>
          <p:spPr>
            <a:xfrm>
              <a:off x="518648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3" name="Rectangle 2642"/>
            <p:cNvSpPr/>
            <p:nvPr/>
          </p:nvSpPr>
          <p:spPr>
            <a:xfrm>
              <a:off x="518648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4" name="Rectangle 2643"/>
            <p:cNvSpPr/>
            <p:nvPr/>
          </p:nvSpPr>
          <p:spPr>
            <a:xfrm>
              <a:off x="518648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5" name="Rectangle 2644"/>
            <p:cNvSpPr/>
            <p:nvPr/>
          </p:nvSpPr>
          <p:spPr>
            <a:xfrm>
              <a:off x="541691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6" name="Rectangle 2645"/>
            <p:cNvSpPr/>
            <p:nvPr/>
          </p:nvSpPr>
          <p:spPr>
            <a:xfrm>
              <a:off x="541691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7" name="Rectangle 2646"/>
            <p:cNvSpPr/>
            <p:nvPr/>
          </p:nvSpPr>
          <p:spPr>
            <a:xfrm>
              <a:off x="541691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8" name="Rectangle 2647"/>
            <p:cNvSpPr/>
            <p:nvPr/>
          </p:nvSpPr>
          <p:spPr>
            <a:xfrm>
              <a:off x="541691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9" name="Rectangle 2648"/>
            <p:cNvSpPr/>
            <p:nvPr/>
          </p:nvSpPr>
          <p:spPr>
            <a:xfrm>
              <a:off x="541691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0" name="Rectangle 2649"/>
            <p:cNvSpPr/>
            <p:nvPr/>
          </p:nvSpPr>
          <p:spPr>
            <a:xfrm>
              <a:off x="541691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1" name="Rectangle 2650"/>
            <p:cNvSpPr/>
            <p:nvPr/>
          </p:nvSpPr>
          <p:spPr>
            <a:xfrm>
              <a:off x="541691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2" name="Rectangle 2651"/>
            <p:cNvSpPr/>
            <p:nvPr/>
          </p:nvSpPr>
          <p:spPr>
            <a:xfrm>
              <a:off x="541691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3" name="Rectangle 2652"/>
            <p:cNvSpPr/>
            <p:nvPr/>
          </p:nvSpPr>
          <p:spPr>
            <a:xfrm>
              <a:off x="564734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4" name="Rectangle 2653"/>
            <p:cNvSpPr/>
            <p:nvPr/>
          </p:nvSpPr>
          <p:spPr>
            <a:xfrm>
              <a:off x="564734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5" name="Rectangle 2654"/>
            <p:cNvSpPr/>
            <p:nvPr/>
          </p:nvSpPr>
          <p:spPr>
            <a:xfrm>
              <a:off x="564734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6" name="Rectangle 2655"/>
            <p:cNvSpPr/>
            <p:nvPr/>
          </p:nvSpPr>
          <p:spPr>
            <a:xfrm>
              <a:off x="564734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7" name="Rectangle 2656"/>
            <p:cNvSpPr/>
            <p:nvPr/>
          </p:nvSpPr>
          <p:spPr>
            <a:xfrm>
              <a:off x="564734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8" name="Rectangle 2657"/>
            <p:cNvSpPr/>
            <p:nvPr/>
          </p:nvSpPr>
          <p:spPr>
            <a:xfrm>
              <a:off x="564734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9" name="Rectangle 2658"/>
            <p:cNvSpPr/>
            <p:nvPr/>
          </p:nvSpPr>
          <p:spPr>
            <a:xfrm>
              <a:off x="564734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0" name="Rectangle 2659"/>
            <p:cNvSpPr/>
            <p:nvPr/>
          </p:nvSpPr>
          <p:spPr>
            <a:xfrm>
              <a:off x="564734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4"/>
          <p:cNvGrpSpPr/>
          <p:nvPr/>
        </p:nvGrpSpPr>
        <p:grpSpPr>
          <a:xfrm>
            <a:off x="6530655" y="4734770"/>
            <a:ext cx="921720" cy="865995"/>
            <a:chOff x="4034330" y="1086295"/>
            <a:chExt cx="1843440" cy="184344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792" name="Rectangle 2791"/>
            <p:cNvSpPr/>
            <p:nvPr/>
          </p:nvSpPr>
          <p:spPr>
            <a:xfrm>
              <a:off x="403433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3" name="Rectangle 2792"/>
            <p:cNvSpPr/>
            <p:nvPr/>
          </p:nvSpPr>
          <p:spPr>
            <a:xfrm>
              <a:off x="403433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4" name="Rectangle 2793"/>
            <p:cNvSpPr/>
            <p:nvPr/>
          </p:nvSpPr>
          <p:spPr>
            <a:xfrm>
              <a:off x="403433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5" name="Rectangle 2794"/>
            <p:cNvSpPr/>
            <p:nvPr/>
          </p:nvSpPr>
          <p:spPr>
            <a:xfrm>
              <a:off x="403433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6" name="Rectangle 2795"/>
            <p:cNvSpPr/>
            <p:nvPr/>
          </p:nvSpPr>
          <p:spPr>
            <a:xfrm>
              <a:off x="403433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7" name="Rectangle 2796"/>
            <p:cNvSpPr/>
            <p:nvPr/>
          </p:nvSpPr>
          <p:spPr>
            <a:xfrm>
              <a:off x="403433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8" name="Rectangle 2797"/>
            <p:cNvSpPr/>
            <p:nvPr/>
          </p:nvSpPr>
          <p:spPr>
            <a:xfrm>
              <a:off x="403433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9" name="Rectangle 2798"/>
            <p:cNvSpPr/>
            <p:nvPr/>
          </p:nvSpPr>
          <p:spPr>
            <a:xfrm>
              <a:off x="403433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0" name="Rectangle 2799"/>
            <p:cNvSpPr/>
            <p:nvPr/>
          </p:nvSpPr>
          <p:spPr>
            <a:xfrm>
              <a:off x="426476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1" name="Rectangle 2800"/>
            <p:cNvSpPr/>
            <p:nvPr/>
          </p:nvSpPr>
          <p:spPr>
            <a:xfrm>
              <a:off x="426476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2" name="Rectangle 2801"/>
            <p:cNvSpPr/>
            <p:nvPr/>
          </p:nvSpPr>
          <p:spPr>
            <a:xfrm>
              <a:off x="426476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3" name="Rectangle 2802"/>
            <p:cNvSpPr/>
            <p:nvPr/>
          </p:nvSpPr>
          <p:spPr>
            <a:xfrm>
              <a:off x="426476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4" name="Rectangle 2803"/>
            <p:cNvSpPr/>
            <p:nvPr/>
          </p:nvSpPr>
          <p:spPr>
            <a:xfrm>
              <a:off x="426476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5" name="Rectangle 2804"/>
            <p:cNvSpPr/>
            <p:nvPr/>
          </p:nvSpPr>
          <p:spPr>
            <a:xfrm>
              <a:off x="426476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6" name="Rectangle 2805"/>
            <p:cNvSpPr/>
            <p:nvPr/>
          </p:nvSpPr>
          <p:spPr>
            <a:xfrm>
              <a:off x="426476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7" name="Rectangle 2806"/>
            <p:cNvSpPr/>
            <p:nvPr/>
          </p:nvSpPr>
          <p:spPr>
            <a:xfrm>
              <a:off x="426476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8" name="Rectangle 2807"/>
            <p:cNvSpPr/>
            <p:nvPr/>
          </p:nvSpPr>
          <p:spPr>
            <a:xfrm>
              <a:off x="449519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9" name="Rectangle 2808"/>
            <p:cNvSpPr/>
            <p:nvPr/>
          </p:nvSpPr>
          <p:spPr>
            <a:xfrm>
              <a:off x="449519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0" name="Rectangle 2809"/>
            <p:cNvSpPr/>
            <p:nvPr/>
          </p:nvSpPr>
          <p:spPr>
            <a:xfrm>
              <a:off x="449519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1" name="Rectangle 2810"/>
            <p:cNvSpPr/>
            <p:nvPr/>
          </p:nvSpPr>
          <p:spPr>
            <a:xfrm>
              <a:off x="449519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2" name="Rectangle 2811"/>
            <p:cNvSpPr/>
            <p:nvPr/>
          </p:nvSpPr>
          <p:spPr>
            <a:xfrm>
              <a:off x="449519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3" name="Rectangle 2812"/>
            <p:cNvSpPr/>
            <p:nvPr/>
          </p:nvSpPr>
          <p:spPr>
            <a:xfrm>
              <a:off x="449519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4" name="Rectangle 2813"/>
            <p:cNvSpPr/>
            <p:nvPr/>
          </p:nvSpPr>
          <p:spPr>
            <a:xfrm>
              <a:off x="449519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5" name="Rectangle 2814"/>
            <p:cNvSpPr/>
            <p:nvPr/>
          </p:nvSpPr>
          <p:spPr>
            <a:xfrm>
              <a:off x="449519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6" name="Rectangle 2815"/>
            <p:cNvSpPr/>
            <p:nvPr/>
          </p:nvSpPr>
          <p:spPr>
            <a:xfrm>
              <a:off x="472562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7" name="Rectangle 2816"/>
            <p:cNvSpPr/>
            <p:nvPr/>
          </p:nvSpPr>
          <p:spPr>
            <a:xfrm>
              <a:off x="472562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8" name="Rectangle 2817"/>
            <p:cNvSpPr/>
            <p:nvPr/>
          </p:nvSpPr>
          <p:spPr>
            <a:xfrm>
              <a:off x="472562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9" name="Rectangle 2818"/>
            <p:cNvSpPr/>
            <p:nvPr/>
          </p:nvSpPr>
          <p:spPr>
            <a:xfrm>
              <a:off x="472562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0" name="Rectangle 2819"/>
            <p:cNvSpPr/>
            <p:nvPr/>
          </p:nvSpPr>
          <p:spPr>
            <a:xfrm>
              <a:off x="472562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1" name="Rectangle 2820"/>
            <p:cNvSpPr/>
            <p:nvPr/>
          </p:nvSpPr>
          <p:spPr>
            <a:xfrm>
              <a:off x="472562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2" name="Rectangle 2821"/>
            <p:cNvSpPr/>
            <p:nvPr/>
          </p:nvSpPr>
          <p:spPr>
            <a:xfrm>
              <a:off x="472562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3" name="Rectangle 2822"/>
            <p:cNvSpPr/>
            <p:nvPr/>
          </p:nvSpPr>
          <p:spPr>
            <a:xfrm>
              <a:off x="472562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4" name="Rectangle 2823"/>
            <p:cNvSpPr/>
            <p:nvPr/>
          </p:nvSpPr>
          <p:spPr>
            <a:xfrm>
              <a:off x="495605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5" name="Rectangle 2824"/>
            <p:cNvSpPr/>
            <p:nvPr/>
          </p:nvSpPr>
          <p:spPr>
            <a:xfrm>
              <a:off x="495605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6" name="Rectangle 2825"/>
            <p:cNvSpPr/>
            <p:nvPr/>
          </p:nvSpPr>
          <p:spPr>
            <a:xfrm>
              <a:off x="495605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7" name="Rectangle 2826"/>
            <p:cNvSpPr/>
            <p:nvPr/>
          </p:nvSpPr>
          <p:spPr>
            <a:xfrm>
              <a:off x="495605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8" name="Rectangle 2827"/>
            <p:cNvSpPr/>
            <p:nvPr/>
          </p:nvSpPr>
          <p:spPr>
            <a:xfrm>
              <a:off x="495605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9" name="Rectangle 2828"/>
            <p:cNvSpPr/>
            <p:nvPr/>
          </p:nvSpPr>
          <p:spPr>
            <a:xfrm>
              <a:off x="495605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0" name="Rectangle 2829"/>
            <p:cNvSpPr/>
            <p:nvPr/>
          </p:nvSpPr>
          <p:spPr>
            <a:xfrm>
              <a:off x="495605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1" name="Rectangle 2830"/>
            <p:cNvSpPr/>
            <p:nvPr/>
          </p:nvSpPr>
          <p:spPr>
            <a:xfrm>
              <a:off x="495605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2" name="Rectangle 2831"/>
            <p:cNvSpPr/>
            <p:nvPr/>
          </p:nvSpPr>
          <p:spPr>
            <a:xfrm>
              <a:off x="518648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3" name="Rectangle 2832"/>
            <p:cNvSpPr/>
            <p:nvPr/>
          </p:nvSpPr>
          <p:spPr>
            <a:xfrm>
              <a:off x="518648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4" name="Rectangle 2833"/>
            <p:cNvSpPr/>
            <p:nvPr/>
          </p:nvSpPr>
          <p:spPr>
            <a:xfrm>
              <a:off x="518648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5" name="Rectangle 2834"/>
            <p:cNvSpPr/>
            <p:nvPr/>
          </p:nvSpPr>
          <p:spPr>
            <a:xfrm>
              <a:off x="518648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6" name="Rectangle 2835"/>
            <p:cNvSpPr/>
            <p:nvPr/>
          </p:nvSpPr>
          <p:spPr>
            <a:xfrm>
              <a:off x="518648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7" name="Rectangle 2836"/>
            <p:cNvSpPr/>
            <p:nvPr/>
          </p:nvSpPr>
          <p:spPr>
            <a:xfrm>
              <a:off x="518648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8" name="Rectangle 2837"/>
            <p:cNvSpPr/>
            <p:nvPr/>
          </p:nvSpPr>
          <p:spPr>
            <a:xfrm>
              <a:off x="518648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9" name="Rectangle 2838"/>
            <p:cNvSpPr/>
            <p:nvPr/>
          </p:nvSpPr>
          <p:spPr>
            <a:xfrm>
              <a:off x="518648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0" name="Rectangle 2839"/>
            <p:cNvSpPr/>
            <p:nvPr/>
          </p:nvSpPr>
          <p:spPr>
            <a:xfrm>
              <a:off x="541691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1" name="Rectangle 2840"/>
            <p:cNvSpPr/>
            <p:nvPr/>
          </p:nvSpPr>
          <p:spPr>
            <a:xfrm>
              <a:off x="541691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2" name="Rectangle 2841"/>
            <p:cNvSpPr/>
            <p:nvPr/>
          </p:nvSpPr>
          <p:spPr>
            <a:xfrm>
              <a:off x="541691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3" name="Rectangle 2842"/>
            <p:cNvSpPr/>
            <p:nvPr/>
          </p:nvSpPr>
          <p:spPr>
            <a:xfrm>
              <a:off x="541691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4" name="Rectangle 2843"/>
            <p:cNvSpPr/>
            <p:nvPr/>
          </p:nvSpPr>
          <p:spPr>
            <a:xfrm>
              <a:off x="541691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5" name="Rectangle 2844"/>
            <p:cNvSpPr/>
            <p:nvPr/>
          </p:nvSpPr>
          <p:spPr>
            <a:xfrm>
              <a:off x="541691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6" name="Rectangle 2845"/>
            <p:cNvSpPr/>
            <p:nvPr/>
          </p:nvSpPr>
          <p:spPr>
            <a:xfrm>
              <a:off x="541691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7" name="Rectangle 2846"/>
            <p:cNvSpPr/>
            <p:nvPr/>
          </p:nvSpPr>
          <p:spPr>
            <a:xfrm>
              <a:off x="541691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8" name="Rectangle 2847"/>
            <p:cNvSpPr/>
            <p:nvPr/>
          </p:nvSpPr>
          <p:spPr>
            <a:xfrm>
              <a:off x="564734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9" name="Rectangle 2848"/>
            <p:cNvSpPr/>
            <p:nvPr/>
          </p:nvSpPr>
          <p:spPr>
            <a:xfrm>
              <a:off x="564734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0" name="Rectangle 2849"/>
            <p:cNvSpPr/>
            <p:nvPr/>
          </p:nvSpPr>
          <p:spPr>
            <a:xfrm>
              <a:off x="564734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1" name="Rectangle 2850"/>
            <p:cNvSpPr/>
            <p:nvPr/>
          </p:nvSpPr>
          <p:spPr>
            <a:xfrm>
              <a:off x="564734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2" name="Rectangle 2851"/>
            <p:cNvSpPr/>
            <p:nvPr/>
          </p:nvSpPr>
          <p:spPr>
            <a:xfrm>
              <a:off x="564734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3" name="Rectangle 2852"/>
            <p:cNvSpPr/>
            <p:nvPr/>
          </p:nvSpPr>
          <p:spPr>
            <a:xfrm>
              <a:off x="564734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4" name="Rectangle 2853"/>
            <p:cNvSpPr/>
            <p:nvPr/>
          </p:nvSpPr>
          <p:spPr>
            <a:xfrm>
              <a:off x="564734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5" name="Rectangle 2854"/>
            <p:cNvSpPr/>
            <p:nvPr/>
          </p:nvSpPr>
          <p:spPr>
            <a:xfrm>
              <a:off x="564734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2202"/>
          <p:cNvGrpSpPr/>
          <p:nvPr/>
        </p:nvGrpSpPr>
        <p:grpSpPr>
          <a:xfrm>
            <a:off x="6530655" y="3834137"/>
            <a:ext cx="921720" cy="867645"/>
            <a:chOff x="4034330" y="1086295"/>
            <a:chExt cx="1843440" cy="1843440"/>
          </a:xfrm>
          <a:solidFill>
            <a:srgbClr val="00B050">
              <a:alpha val="69000"/>
            </a:srgbClr>
          </a:solidFill>
        </p:grpSpPr>
        <p:sp>
          <p:nvSpPr>
            <p:cNvPr id="2728" name="Rectangle 2727"/>
            <p:cNvSpPr/>
            <p:nvPr/>
          </p:nvSpPr>
          <p:spPr>
            <a:xfrm>
              <a:off x="403433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9" name="Rectangle 2728"/>
            <p:cNvSpPr/>
            <p:nvPr/>
          </p:nvSpPr>
          <p:spPr>
            <a:xfrm>
              <a:off x="403433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0" name="Rectangle 2729"/>
            <p:cNvSpPr/>
            <p:nvPr/>
          </p:nvSpPr>
          <p:spPr>
            <a:xfrm>
              <a:off x="403433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1" name="Rectangle 2730"/>
            <p:cNvSpPr/>
            <p:nvPr/>
          </p:nvSpPr>
          <p:spPr>
            <a:xfrm>
              <a:off x="403433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2" name="Rectangle 2731"/>
            <p:cNvSpPr/>
            <p:nvPr/>
          </p:nvSpPr>
          <p:spPr>
            <a:xfrm>
              <a:off x="403433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3" name="Rectangle 2732"/>
            <p:cNvSpPr/>
            <p:nvPr/>
          </p:nvSpPr>
          <p:spPr>
            <a:xfrm>
              <a:off x="403433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4" name="Rectangle 2733"/>
            <p:cNvSpPr/>
            <p:nvPr/>
          </p:nvSpPr>
          <p:spPr>
            <a:xfrm>
              <a:off x="403433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5" name="Rectangle 2734"/>
            <p:cNvSpPr/>
            <p:nvPr/>
          </p:nvSpPr>
          <p:spPr>
            <a:xfrm>
              <a:off x="403433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6" name="Rectangle 2735"/>
            <p:cNvSpPr/>
            <p:nvPr/>
          </p:nvSpPr>
          <p:spPr>
            <a:xfrm>
              <a:off x="426476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7" name="Rectangle 2736"/>
            <p:cNvSpPr/>
            <p:nvPr/>
          </p:nvSpPr>
          <p:spPr>
            <a:xfrm>
              <a:off x="426476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8" name="Rectangle 2737"/>
            <p:cNvSpPr/>
            <p:nvPr/>
          </p:nvSpPr>
          <p:spPr>
            <a:xfrm>
              <a:off x="426476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9" name="Rectangle 2738"/>
            <p:cNvSpPr/>
            <p:nvPr/>
          </p:nvSpPr>
          <p:spPr>
            <a:xfrm>
              <a:off x="426476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0" name="Rectangle 2739"/>
            <p:cNvSpPr/>
            <p:nvPr/>
          </p:nvSpPr>
          <p:spPr>
            <a:xfrm>
              <a:off x="426476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1" name="Rectangle 2740"/>
            <p:cNvSpPr/>
            <p:nvPr/>
          </p:nvSpPr>
          <p:spPr>
            <a:xfrm>
              <a:off x="426476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2" name="Rectangle 2741"/>
            <p:cNvSpPr/>
            <p:nvPr/>
          </p:nvSpPr>
          <p:spPr>
            <a:xfrm>
              <a:off x="426476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3" name="Rectangle 2742"/>
            <p:cNvSpPr/>
            <p:nvPr/>
          </p:nvSpPr>
          <p:spPr>
            <a:xfrm>
              <a:off x="426476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4" name="Rectangle 2743"/>
            <p:cNvSpPr/>
            <p:nvPr/>
          </p:nvSpPr>
          <p:spPr>
            <a:xfrm>
              <a:off x="449519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5" name="Rectangle 2744"/>
            <p:cNvSpPr/>
            <p:nvPr/>
          </p:nvSpPr>
          <p:spPr>
            <a:xfrm>
              <a:off x="449519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6" name="Rectangle 2745"/>
            <p:cNvSpPr/>
            <p:nvPr/>
          </p:nvSpPr>
          <p:spPr>
            <a:xfrm>
              <a:off x="449519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7" name="Rectangle 2746"/>
            <p:cNvSpPr/>
            <p:nvPr/>
          </p:nvSpPr>
          <p:spPr>
            <a:xfrm>
              <a:off x="449519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8" name="Rectangle 2747"/>
            <p:cNvSpPr/>
            <p:nvPr/>
          </p:nvSpPr>
          <p:spPr>
            <a:xfrm>
              <a:off x="449519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9" name="Rectangle 2748"/>
            <p:cNvSpPr/>
            <p:nvPr/>
          </p:nvSpPr>
          <p:spPr>
            <a:xfrm>
              <a:off x="449519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0" name="Rectangle 2749"/>
            <p:cNvSpPr/>
            <p:nvPr/>
          </p:nvSpPr>
          <p:spPr>
            <a:xfrm>
              <a:off x="449519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1" name="Rectangle 2750"/>
            <p:cNvSpPr/>
            <p:nvPr/>
          </p:nvSpPr>
          <p:spPr>
            <a:xfrm>
              <a:off x="449519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2" name="Rectangle 2751"/>
            <p:cNvSpPr/>
            <p:nvPr/>
          </p:nvSpPr>
          <p:spPr>
            <a:xfrm>
              <a:off x="472562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3" name="Rectangle 2752"/>
            <p:cNvSpPr/>
            <p:nvPr/>
          </p:nvSpPr>
          <p:spPr>
            <a:xfrm>
              <a:off x="472562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4" name="Rectangle 2753"/>
            <p:cNvSpPr/>
            <p:nvPr/>
          </p:nvSpPr>
          <p:spPr>
            <a:xfrm>
              <a:off x="472562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5" name="Rectangle 2754"/>
            <p:cNvSpPr/>
            <p:nvPr/>
          </p:nvSpPr>
          <p:spPr>
            <a:xfrm>
              <a:off x="472562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6" name="Rectangle 2755"/>
            <p:cNvSpPr/>
            <p:nvPr/>
          </p:nvSpPr>
          <p:spPr>
            <a:xfrm>
              <a:off x="472562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7" name="Rectangle 2756"/>
            <p:cNvSpPr/>
            <p:nvPr/>
          </p:nvSpPr>
          <p:spPr>
            <a:xfrm>
              <a:off x="472562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8" name="Rectangle 2757"/>
            <p:cNvSpPr/>
            <p:nvPr/>
          </p:nvSpPr>
          <p:spPr>
            <a:xfrm>
              <a:off x="472562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9" name="Rectangle 2758"/>
            <p:cNvSpPr/>
            <p:nvPr/>
          </p:nvSpPr>
          <p:spPr>
            <a:xfrm>
              <a:off x="472562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0" name="Rectangle 2759"/>
            <p:cNvSpPr/>
            <p:nvPr/>
          </p:nvSpPr>
          <p:spPr>
            <a:xfrm>
              <a:off x="495605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1" name="Rectangle 2760"/>
            <p:cNvSpPr/>
            <p:nvPr/>
          </p:nvSpPr>
          <p:spPr>
            <a:xfrm>
              <a:off x="495605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2" name="Rectangle 2761"/>
            <p:cNvSpPr/>
            <p:nvPr/>
          </p:nvSpPr>
          <p:spPr>
            <a:xfrm>
              <a:off x="495605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3" name="Rectangle 2762"/>
            <p:cNvSpPr/>
            <p:nvPr/>
          </p:nvSpPr>
          <p:spPr>
            <a:xfrm>
              <a:off x="495605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4" name="Rectangle 2763"/>
            <p:cNvSpPr/>
            <p:nvPr/>
          </p:nvSpPr>
          <p:spPr>
            <a:xfrm>
              <a:off x="495605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5" name="Rectangle 2764"/>
            <p:cNvSpPr/>
            <p:nvPr/>
          </p:nvSpPr>
          <p:spPr>
            <a:xfrm>
              <a:off x="495605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6" name="Rectangle 2765"/>
            <p:cNvSpPr/>
            <p:nvPr/>
          </p:nvSpPr>
          <p:spPr>
            <a:xfrm>
              <a:off x="495605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7" name="Rectangle 2766"/>
            <p:cNvSpPr/>
            <p:nvPr/>
          </p:nvSpPr>
          <p:spPr>
            <a:xfrm>
              <a:off x="495605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8" name="Rectangle 2767"/>
            <p:cNvSpPr/>
            <p:nvPr/>
          </p:nvSpPr>
          <p:spPr>
            <a:xfrm>
              <a:off x="518648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9" name="Rectangle 2768"/>
            <p:cNvSpPr/>
            <p:nvPr/>
          </p:nvSpPr>
          <p:spPr>
            <a:xfrm>
              <a:off x="518648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0" name="Rectangle 2769"/>
            <p:cNvSpPr/>
            <p:nvPr/>
          </p:nvSpPr>
          <p:spPr>
            <a:xfrm>
              <a:off x="518648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1" name="Rectangle 2770"/>
            <p:cNvSpPr/>
            <p:nvPr/>
          </p:nvSpPr>
          <p:spPr>
            <a:xfrm>
              <a:off x="518648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2" name="Rectangle 2771"/>
            <p:cNvSpPr/>
            <p:nvPr/>
          </p:nvSpPr>
          <p:spPr>
            <a:xfrm>
              <a:off x="518648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3" name="Rectangle 2772"/>
            <p:cNvSpPr/>
            <p:nvPr/>
          </p:nvSpPr>
          <p:spPr>
            <a:xfrm>
              <a:off x="518648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4" name="Rectangle 2773"/>
            <p:cNvSpPr/>
            <p:nvPr/>
          </p:nvSpPr>
          <p:spPr>
            <a:xfrm>
              <a:off x="518648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5" name="Rectangle 2774"/>
            <p:cNvSpPr/>
            <p:nvPr/>
          </p:nvSpPr>
          <p:spPr>
            <a:xfrm>
              <a:off x="518648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6" name="Rectangle 2775"/>
            <p:cNvSpPr/>
            <p:nvPr/>
          </p:nvSpPr>
          <p:spPr>
            <a:xfrm>
              <a:off x="541691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7" name="Rectangle 2776"/>
            <p:cNvSpPr/>
            <p:nvPr/>
          </p:nvSpPr>
          <p:spPr>
            <a:xfrm>
              <a:off x="541691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8" name="Rectangle 2777"/>
            <p:cNvSpPr/>
            <p:nvPr/>
          </p:nvSpPr>
          <p:spPr>
            <a:xfrm>
              <a:off x="541691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9" name="Rectangle 2778"/>
            <p:cNvSpPr/>
            <p:nvPr/>
          </p:nvSpPr>
          <p:spPr>
            <a:xfrm>
              <a:off x="541691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0" name="Rectangle 2779"/>
            <p:cNvSpPr/>
            <p:nvPr/>
          </p:nvSpPr>
          <p:spPr>
            <a:xfrm>
              <a:off x="541691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1" name="Rectangle 2780"/>
            <p:cNvSpPr/>
            <p:nvPr/>
          </p:nvSpPr>
          <p:spPr>
            <a:xfrm>
              <a:off x="541691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2" name="Rectangle 2781"/>
            <p:cNvSpPr/>
            <p:nvPr/>
          </p:nvSpPr>
          <p:spPr>
            <a:xfrm>
              <a:off x="541691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3" name="Rectangle 2782"/>
            <p:cNvSpPr/>
            <p:nvPr/>
          </p:nvSpPr>
          <p:spPr>
            <a:xfrm>
              <a:off x="541691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4" name="Rectangle 2783"/>
            <p:cNvSpPr/>
            <p:nvPr/>
          </p:nvSpPr>
          <p:spPr>
            <a:xfrm>
              <a:off x="564734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5" name="Rectangle 2784"/>
            <p:cNvSpPr/>
            <p:nvPr/>
          </p:nvSpPr>
          <p:spPr>
            <a:xfrm>
              <a:off x="564734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6" name="Rectangle 2785"/>
            <p:cNvSpPr/>
            <p:nvPr/>
          </p:nvSpPr>
          <p:spPr>
            <a:xfrm>
              <a:off x="564734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7" name="Rectangle 2786"/>
            <p:cNvSpPr/>
            <p:nvPr/>
          </p:nvSpPr>
          <p:spPr>
            <a:xfrm>
              <a:off x="564734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8" name="Rectangle 2787"/>
            <p:cNvSpPr/>
            <p:nvPr/>
          </p:nvSpPr>
          <p:spPr>
            <a:xfrm>
              <a:off x="564734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9" name="Rectangle 2788"/>
            <p:cNvSpPr/>
            <p:nvPr/>
          </p:nvSpPr>
          <p:spPr>
            <a:xfrm>
              <a:off x="564734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0" name="Rectangle 2789"/>
            <p:cNvSpPr/>
            <p:nvPr/>
          </p:nvSpPr>
          <p:spPr>
            <a:xfrm>
              <a:off x="564734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1" name="Rectangle 2790"/>
            <p:cNvSpPr/>
            <p:nvPr/>
          </p:nvSpPr>
          <p:spPr>
            <a:xfrm>
              <a:off x="564734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4"/>
          <p:cNvGrpSpPr/>
          <p:nvPr/>
        </p:nvGrpSpPr>
        <p:grpSpPr>
          <a:xfrm>
            <a:off x="7490780" y="4734770"/>
            <a:ext cx="921720" cy="865995"/>
            <a:chOff x="4034330" y="1086295"/>
            <a:chExt cx="1843440" cy="184344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923" name="Rectangle 2922"/>
            <p:cNvSpPr/>
            <p:nvPr/>
          </p:nvSpPr>
          <p:spPr>
            <a:xfrm>
              <a:off x="403433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4" name="Rectangle 2923"/>
            <p:cNvSpPr/>
            <p:nvPr/>
          </p:nvSpPr>
          <p:spPr>
            <a:xfrm>
              <a:off x="403433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5" name="Rectangle 2924"/>
            <p:cNvSpPr/>
            <p:nvPr/>
          </p:nvSpPr>
          <p:spPr>
            <a:xfrm>
              <a:off x="403433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6" name="Rectangle 2925"/>
            <p:cNvSpPr/>
            <p:nvPr/>
          </p:nvSpPr>
          <p:spPr>
            <a:xfrm>
              <a:off x="403433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7" name="Rectangle 2926"/>
            <p:cNvSpPr/>
            <p:nvPr/>
          </p:nvSpPr>
          <p:spPr>
            <a:xfrm>
              <a:off x="403433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8" name="Rectangle 2927"/>
            <p:cNvSpPr/>
            <p:nvPr/>
          </p:nvSpPr>
          <p:spPr>
            <a:xfrm>
              <a:off x="403433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9" name="Rectangle 2928"/>
            <p:cNvSpPr/>
            <p:nvPr/>
          </p:nvSpPr>
          <p:spPr>
            <a:xfrm>
              <a:off x="403433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0" name="Rectangle 2929"/>
            <p:cNvSpPr/>
            <p:nvPr/>
          </p:nvSpPr>
          <p:spPr>
            <a:xfrm>
              <a:off x="403433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1" name="Rectangle 2930"/>
            <p:cNvSpPr/>
            <p:nvPr/>
          </p:nvSpPr>
          <p:spPr>
            <a:xfrm>
              <a:off x="426476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2" name="Rectangle 2931"/>
            <p:cNvSpPr/>
            <p:nvPr/>
          </p:nvSpPr>
          <p:spPr>
            <a:xfrm>
              <a:off x="426476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3" name="Rectangle 2932"/>
            <p:cNvSpPr/>
            <p:nvPr/>
          </p:nvSpPr>
          <p:spPr>
            <a:xfrm>
              <a:off x="426476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4" name="Rectangle 2933"/>
            <p:cNvSpPr/>
            <p:nvPr/>
          </p:nvSpPr>
          <p:spPr>
            <a:xfrm>
              <a:off x="426476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5" name="Rectangle 2934"/>
            <p:cNvSpPr/>
            <p:nvPr/>
          </p:nvSpPr>
          <p:spPr>
            <a:xfrm>
              <a:off x="426476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6" name="Rectangle 2935"/>
            <p:cNvSpPr/>
            <p:nvPr/>
          </p:nvSpPr>
          <p:spPr>
            <a:xfrm>
              <a:off x="426476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7" name="Rectangle 2936"/>
            <p:cNvSpPr/>
            <p:nvPr/>
          </p:nvSpPr>
          <p:spPr>
            <a:xfrm>
              <a:off x="426476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8" name="Rectangle 2937"/>
            <p:cNvSpPr/>
            <p:nvPr/>
          </p:nvSpPr>
          <p:spPr>
            <a:xfrm>
              <a:off x="426476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9" name="Rectangle 2938"/>
            <p:cNvSpPr/>
            <p:nvPr/>
          </p:nvSpPr>
          <p:spPr>
            <a:xfrm>
              <a:off x="449519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0" name="Rectangle 2939"/>
            <p:cNvSpPr/>
            <p:nvPr/>
          </p:nvSpPr>
          <p:spPr>
            <a:xfrm>
              <a:off x="449519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1" name="Rectangle 2940"/>
            <p:cNvSpPr/>
            <p:nvPr/>
          </p:nvSpPr>
          <p:spPr>
            <a:xfrm>
              <a:off x="449519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2" name="Rectangle 2941"/>
            <p:cNvSpPr/>
            <p:nvPr/>
          </p:nvSpPr>
          <p:spPr>
            <a:xfrm>
              <a:off x="449519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3" name="Rectangle 2942"/>
            <p:cNvSpPr/>
            <p:nvPr/>
          </p:nvSpPr>
          <p:spPr>
            <a:xfrm>
              <a:off x="449519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4" name="Rectangle 2943"/>
            <p:cNvSpPr/>
            <p:nvPr/>
          </p:nvSpPr>
          <p:spPr>
            <a:xfrm>
              <a:off x="449519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5" name="Rectangle 2944"/>
            <p:cNvSpPr/>
            <p:nvPr/>
          </p:nvSpPr>
          <p:spPr>
            <a:xfrm>
              <a:off x="449519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6" name="Rectangle 2945"/>
            <p:cNvSpPr/>
            <p:nvPr/>
          </p:nvSpPr>
          <p:spPr>
            <a:xfrm>
              <a:off x="449519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7" name="Rectangle 2946"/>
            <p:cNvSpPr/>
            <p:nvPr/>
          </p:nvSpPr>
          <p:spPr>
            <a:xfrm>
              <a:off x="472562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8" name="Rectangle 2947"/>
            <p:cNvSpPr/>
            <p:nvPr/>
          </p:nvSpPr>
          <p:spPr>
            <a:xfrm>
              <a:off x="472562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9" name="Rectangle 2948"/>
            <p:cNvSpPr/>
            <p:nvPr/>
          </p:nvSpPr>
          <p:spPr>
            <a:xfrm>
              <a:off x="472562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0" name="Rectangle 2949"/>
            <p:cNvSpPr/>
            <p:nvPr/>
          </p:nvSpPr>
          <p:spPr>
            <a:xfrm>
              <a:off x="472562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1" name="Rectangle 2950"/>
            <p:cNvSpPr/>
            <p:nvPr/>
          </p:nvSpPr>
          <p:spPr>
            <a:xfrm>
              <a:off x="472562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2" name="Rectangle 2951"/>
            <p:cNvSpPr/>
            <p:nvPr/>
          </p:nvSpPr>
          <p:spPr>
            <a:xfrm>
              <a:off x="472562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3" name="Rectangle 2952"/>
            <p:cNvSpPr/>
            <p:nvPr/>
          </p:nvSpPr>
          <p:spPr>
            <a:xfrm>
              <a:off x="472562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4" name="Rectangle 2953"/>
            <p:cNvSpPr/>
            <p:nvPr/>
          </p:nvSpPr>
          <p:spPr>
            <a:xfrm>
              <a:off x="472562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5" name="Rectangle 2954"/>
            <p:cNvSpPr/>
            <p:nvPr/>
          </p:nvSpPr>
          <p:spPr>
            <a:xfrm>
              <a:off x="495605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6" name="Rectangle 2955"/>
            <p:cNvSpPr/>
            <p:nvPr/>
          </p:nvSpPr>
          <p:spPr>
            <a:xfrm>
              <a:off x="495605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7" name="Rectangle 2956"/>
            <p:cNvSpPr/>
            <p:nvPr/>
          </p:nvSpPr>
          <p:spPr>
            <a:xfrm>
              <a:off x="495605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8" name="Rectangle 2957"/>
            <p:cNvSpPr/>
            <p:nvPr/>
          </p:nvSpPr>
          <p:spPr>
            <a:xfrm>
              <a:off x="495605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9" name="Rectangle 2958"/>
            <p:cNvSpPr/>
            <p:nvPr/>
          </p:nvSpPr>
          <p:spPr>
            <a:xfrm>
              <a:off x="495605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0" name="Rectangle 2959"/>
            <p:cNvSpPr/>
            <p:nvPr/>
          </p:nvSpPr>
          <p:spPr>
            <a:xfrm>
              <a:off x="495605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1" name="Rectangle 2960"/>
            <p:cNvSpPr/>
            <p:nvPr/>
          </p:nvSpPr>
          <p:spPr>
            <a:xfrm>
              <a:off x="495605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2" name="Rectangle 2961"/>
            <p:cNvSpPr/>
            <p:nvPr/>
          </p:nvSpPr>
          <p:spPr>
            <a:xfrm>
              <a:off x="495605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3" name="Rectangle 2962"/>
            <p:cNvSpPr/>
            <p:nvPr/>
          </p:nvSpPr>
          <p:spPr>
            <a:xfrm>
              <a:off x="518648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4" name="Rectangle 2963"/>
            <p:cNvSpPr/>
            <p:nvPr/>
          </p:nvSpPr>
          <p:spPr>
            <a:xfrm>
              <a:off x="518648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5" name="Rectangle 2964"/>
            <p:cNvSpPr/>
            <p:nvPr/>
          </p:nvSpPr>
          <p:spPr>
            <a:xfrm>
              <a:off x="518648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6" name="Rectangle 2965"/>
            <p:cNvSpPr/>
            <p:nvPr/>
          </p:nvSpPr>
          <p:spPr>
            <a:xfrm>
              <a:off x="518648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7" name="Rectangle 2966"/>
            <p:cNvSpPr/>
            <p:nvPr/>
          </p:nvSpPr>
          <p:spPr>
            <a:xfrm>
              <a:off x="518648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8" name="Rectangle 2967"/>
            <p:cNvSpPr/>
            <p:nvPr/>
          </p:nvSpPr>
          <p:spPr>
            <a:xfrm>
              <a:off x="518648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9" name="Rectangle 2968"/>
            <p:cNvSpPr/>
            <p:nvPr/>
          </p:nvSpPr>
          <p:spPr>
            <a:xfrm>
              <a:off x="518648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0" name="Rectangle 2969"/>
            <p:cNvSpPr/>
            <p:nvPr/>
          </p:nvSpPr>
          <p:spPr>
            <a:xfrm>
              <a:off x="518648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1" name="Rectangle 2970"/>
            <p:cNvSpPr/>
            <p:nvPr/>
          </p:nvSpPr>
          <p:spPr>
            <a:xfrm>
              <a:off x="541691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2" name="Rectangle 2971"/>
            <p:cNvSpPr/>
            <p:nvPr/>
          </p:nvSpPr>
          <p:spPr>
            <a:xfrm>
              <a:off x="541691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3" name="Rectangle 2972"/>
            <p:cNvSpPr/>
            <p:nvPr/>
          </p:nvSpPr>
          <p:spPr>
            <a:xfrm>
              <a:off x="541691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4" name="Rectangle 2973"/>
            <p:cNvSpPr/>
            <p:nvPr/>
          </p:nvSpPr>
          <p:spPr>
            <a:xfrm>
              <a:off x="541691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5" name="Rectangle 2974"/>
            <p:cNvSpPr/>
            <p:nvPr/>
          </p:nvSpPr>
          <p:spPr>
            <a:xfrm>
              <a:off x="541691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6" name="Rectangle 2975"/>
            <p:cNvSpPr/>
            <p:nvPr/>
          </p:nvSpPr>
          <p:spPr>
            <a:xfrm>
              <a:off x="541691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7" name="Rectangle 2976"/>
            <p:cNvSpPr/>
            <p:nvPr/>
          </p:nvSpPr>
          <p:spPr>
            <a:xfrm>
              <a:off x="541691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8" name="Rectangle 2977"/>
            <p:cNvSpPr/>
            <p:nvPr/>
          </p:nvSpPr>
          <p:spPr>
            <a:xfrm>
              <a:off x="541691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9" name="Rectangle 2978"/>
            <p:cNvSpPr/>
            <p:nvPr/>
          </p:nvSpPr>
          <p:spPr>
            <a:xfrm>
              <a:off x="564734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0" name="Rectangle 2979"/>
            <p:cNvSpPr/>
            <p:nvPr/>
          </p:nvSpPr>
          <p:spPr>
            <a:xfrm>
              <a:off x="564734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1" name="Rectangle 2980"/>
            <p:cNvSpPr/>
            <p:nvPr/>
          </p:nvSpPr>
          <p:spPr>
            <a:xfrm>
              <a:off x="564734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2" name="Rectangle 2981"/>
            <p:cNvSpPr/>
            <p:nvPr/>
          </p:nvSpPr>
          <p:spPr>
            <a:xfrm>
              <a:off x="564734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3" name="Rectangle 2982"/>
            <p:cNvSpPr/>
            <p:nvPr/>
          </p:nvSpPr>
          <p:spPr>
            <a:xfrm>
              <a:off x="564734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4" name="Rectangle 2983"/>
            <p:cNvSpPr/>
            <p:nvPr/>
          </p:nvSpPr>
          <p:spPr>
            <a:xfrm>
              <a:off x="564734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5" name="Rectangle 2984"/>
            <p:cNvSpPr/>
            <p:nvPr/>
          </p:nvSpPr>
          <p:spPr>
            <a:xfrm>
              <a:off x="564734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6" name="Rectangle 2985"/>
            <p:cNvSpPr/>
            <p:nvPr/>
          </p:nvSpPr>
          <p:spPr>
            <a:xfrm>
              <a:off x="564734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2071"/>
          <p:cNvGrpSpPr/>
          <p:nvPr/>
        </p:nvGrpSpPr>
        <p:grpSpPr>
          <a:xfrm>
            <a:off x="7490780" y="3834137"/>
            <a:ext cx="921720" cy="867645"/>
            <a:chOff x="4034330" y="1086295"/>
            <a:chExt cx="1843440" cy="1843440"/>
          </a:xfrm>
          <a:solidFill>
            <a:srgbClr val="00B050">
              <a:alpha val="69000"/>
            </a:srgbClr>
          </a:solidFill>
        </p:grpSpPr>
        <p:sp>
          <p:nvSpPr>
            <p:cNvPr id="2859" name="Rectangle 2858"/>
            <p:cNvSpPr/>
            <p:nvPr/>
          </p:nvSpPr>
          <p:spPr>
            <a:xfrm>
              <a:off x="403433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0" name="Rectangle 2859"/>
            <p:cNvSpPr/>
            <p:nvPr/>
          </p:nvSpPr>
          <p:spPr>
            <a:xfrm>
              <a:off x="403433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1" name="Rectangle 2860"/>
            <p:cNvSpPr/>
            <p:nvPr/>
          </p:nvSpPr>
          <p:spPr>
            <a:xfrm>
              <a:off x="403433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2" name="Rectangle 2861"/>
            <p:cNvSpPr/>
            <p:nvPr/>
          </p:nvSpPr>
          <p:spPr>
            <a:xfrm>
              <a:off x="403433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3" name="Rectangle 2862"/>
            <p:cNvSpPr/>
            <p:nvPr/>
          </p:nvSpPr>
          <p:spPr>
            <a:xfrm>
              <a:off x="403433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4" name="Rectangle 2863"/>
            <p:cNvSpPr/>
            <p:nvPr/>
          </p:nvSpPr>
          <p:spPr>
            <a:xfrm>
              <a:off x="403433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5" name="Rectangle 2864"/>
            <p:cNvSpPr/>
            <p:nvPr/>
          </p:nvSpPr>
          <p:spPr>
            <a:xfrm>
              <a:off x="403433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6" name="Rectangle 2865"/>
            <p:cNvSpPr/>
            <p:nvPr/>
          </p:nvSpPr>
          <p:spPr>
            <a:xfrm>
              <a:off x="403433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7" name="Rectangle 2866"/>
            <p:cNvSpPr/>
            <p:nvPr/>
          </p:nvSpPr>
          <p:spPr>
            <a:xfrm>
              <a:off x="426476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8" name="Rectangle 2867"/>
            <p:cNvSpPr/>
            <p:nvPr/>
          </p:nvSpPr>
          <p:spPr>
            <a:xfrm>
              <a:off x="426476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9" name="Rectangle 2868"/>
            <p:cNvSpPr/>
            <p:nvPr/>
          </p:nvSpPr>
          <p:spPr>
            <a:xfrm>
              <a:off x="426476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0" name="Rectangle 2869"/>
            <p:cNvSpPr/>
            <p:nvPr/>
          </p:nvSpPr>
          <p:spPr>
            <a:xfrm>
              <a:off x="426476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1" name="Rectangle 2870"/>
            <p:cNvSpPr/>
            <p:nvPr/>
          </p:nvSpPr>
          <p:spPr>
            <a:xfrm>
              <a:off x="426476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2" name="Rectangle 2871"/>
            <p:cNvSpPr/>
            <p:nvPr/>
          </p:nvSpPr>
          <p:spPr>
            <a:xfrm>
              <a:off x="426476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3" name="Rectangle 2872"/>
            <p:cNvSpPr/>
            <p:nvPr/>
          </p:nvSpPr>
          <p:spPr>
            <a:xfrm>
              <a:off x="426476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4" name="Rectangle 2873"/>
            <p:cNvSpPr/>
            <p:nvPr/>
          </p:nvSpPr>
          <p:spPr>
            <a:xfrm>
              <a:off x="426476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5" name="Rectangle 2874"/>
            <p:cNvSpPr/>
            <p:nvPr/>
          </p:nvSpPr>
          <p:spPr>
            <a:xfrm>
              <a:off x="449519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6" name="Rectangle 2875"/>
            <p:cNvSpPr/>
            <p:nvPr/>
          </p:nvSpPr>
          <p:spPr>
            <a:xfrm>
              <a:off x="449519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7" name="Rectangle 2876"/>
            <p:cNvSpPr/>
            <p:nvPr/>
          </p:nvSpPr>
          <p:spPr>
            <a:xfrm>
              <a:off x="449519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8" name="Rectangle 2877"/>
            <p:cNvSpPr/>
            <p:nvPr/>
          </p:nvSpPr>
          <p:spPr>
            <a:xfrm>
              <a:off x="449519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9" name="Rectangle 2878"/>
            <p:cNvSpPr/>
            <p:nvPr/>
          </p:nvSpPr>
          <p:spPr>
            <a:xfrm>
              <a:off x="449519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0" name="Rectangle 2879"/>
            <p:cNvSpPr/>
            <p:nvPr/>
          </p:nvSpPr>
          <p:spPr>
            <a:xfrm>
              <a:off x="449519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1" name="Rectangle 2880"/>
            <p:cNvSpPr/>
            <p:nvPr/>
          </p:nvSpPr>
          <p:spPr>
            <a:xfrm>
              <a:off x="449519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2" name="Rectangle 2881"/>
            <p:cNvSpPr/>
            <p:nvPr/>
          </p:nvSpPr>
          <p:spPr>
            <a:xfrm>
              <a:off x="449519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3" name="Rectangle 2882"/>
            <p:cNvSpPr/>
            <p:nvPr/>
          </p:nvSpPr>
          <p:spPr>
            <a:xfrm>
              <a:off x="472562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4" name="Rectangle 2883"/>
            <p:cNvSpPr/>
            <p:nvPr/>
          </p:nvSpPr>
          <p:spPr>
            <a:xfrm>
              <a:off x="472562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5" name="Rectangle 2884"/>
            <p:cNvSpPr/>
            <p:nvPr/>
          </p:nvSpPr>
          <p:spPr>
            <a:xfrm>
              <a:off x="472562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6" name="Rectangle 2885"/>
            <p:cNvSpPr/>
            <p:nvPr/>
          </p:nvSpPr>
          <p:spPr>
            <a:xfrm>
              <a:off x="472562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7" name="Rectangle 2886"/>
            <p:cNvSpPr/>
            <p:nvPr/>
          </p:nvSpPr>
          <p:spPr>
            <a:xfrm>
              <a:off x="472562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8" name="Rectangle 2887"/>
            <p:cNvSpPr/>
            <p:nvPr/>
          </p:nvSpPr>
          <p:spPr>
            <a:xfrm>
              <a:off x="472562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9" name="Rectangle 2888"/>
            <p:cNvSpPr/>
            <p:nvPr/>
          </p:nvSpPr>
          <p:spPr>
            <a:xfrm>
              <a:off x="472562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0" name="Rectangle 2889"/>
            <p:cNvSpPr/>
            <p:nvPr/>
          </p:nvSpPr>
          <p:spPr>
            <a:xfrm>
              <a:off x="472562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1" name="Rectangle 2890"/>
            <p:cNvSpPr/>
            <p:nvPr/>
          </p:nvSpPr>
          <p:spPr>
            <a:xfrm>
              <a:off x="495605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2" name="Rectangle 2891"/>
            <p:cNvSpPr/>
            <p:nvPr/>
          </p:nvSpPr>
          <p:spPr>
            <a:xfrm>
              <a:off x="495605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3" name="Rectangle 2892"/>
            <p:cNvSpPr/>
            <p:nvPr/>
          </p:nvSpPr>
          <p:spPr>
            <a:xfrm>
              <a:off x="495605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4" name="Rectangle 2893"/>
            <p:cNvSpPr/>
            <p:nvPr/>
          </p:nvSpPr>
          <p:spPr>
            <a:xfrm>
              <a:off x="495605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5" name="Rectangle 2894"/>
            <p:cNvSpPr/>
            <p:nvPr/>
          </p:nvSpPr>
          <p:spPr>
            <a:xfrm>
              <a:off x="495605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6" name="Rectangle 2895"/>
            <p:cNvSpPr/>
            <p:nvPr/>
          </p:nvSpPr>
          <p:spPr>
            <a:xfrm>
              <a:off x="495605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7" name="Rectangle 2896"/>
            <p:cNvSpPr/>
            <p:nvPr/>
          </p:nvSpPr>
          <p:spPr>
            <a:xfrm>
              <a:off x="495605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8" name="Rectangle 2897"/>
            <p:cNvSpPr/>
            <p:nvPr/>
          </p:nvSpPr>
          <p:spPr>
            <a:xfrm>
              <a:off x="495605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9" name="Rectangle 2898"/>
            <p:cNvSpPr/>
            <p:nvPr/>
          </p:nvSpPr>
          <p:spPr>
            <a:xfrm>
              <a:off x="518648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0" name="Rectangle 2899"/>
            <p:cNvSpPr/>
            <p:nvPr/>
          </p:nvSpPr>
          <p:spPr>
            <a:xfrm>
              <a:off x="518648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1" name="Rectangle 2900"/>
            <p:cNvSpPr/>
            <p:nvPr/>
          </p:nvSpPr>
          <p:spPr>
            <a:xfrm>
              <a:off x="518648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2" name="Rectangle 2901"/>
            <p:cNvSpPr/>
            <p:nvPr/>
          </p:nvSpPr>
          <p:spPr>
            <a:xfrm>
              <a:off x="518648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3" name="Rectangle 2902"/>
            <p:cNvSpPr/>
            <p:nvPr/>
          </p:nvSpPr>
          <p:spPr>
            <a:xfrm>
              <a:off x="518648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4" name="Rectangle 2903"/>
            <p:cNvSpPr/>
            <p:nvPr/>
          </p:nvSpPr>
          <p:spPr>
            <a:xfrm>
              <a:off x="518648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5" name="Rectangle 2904"/>
            <p:cNvSpPr/>
            <p:nvPr/>
          </p:nvSpPr>
          <p:spPr>
            <a:xfrm>
              <a:off x="518648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6" name="Rectangle 2905"/>
            <p:cNvSpPr/>
            <p:nvPr/>
          </p:nvSpPr>
          <p:spPr>
            <a:xfrm>
              <a:off x="518648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7" name="Rectangle 2906"/>
            <p:cNvSpPr/>
            <p:nvPr/>
          </p:nvSpPr>
          <p:spPr>
            <a:xfrm>
              <a:off x="541691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8" name="Rectangle 2907"/>
            <p:cNvSpPr/>
            <p:nvPr/>
          </p:nvSpPr>
          <p:spPr>
            <a:xfrm>
              <a:off x="541691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9" name="Rectangle 2908"/>
            <p:cNvSpPr/>
            <p:nvPr/>
          </p:nvSpPr>
          <p:spPr>
            <a:xfrm>
              <a:off x="541691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0" name="Rectangle 2909"/>
            <p:cNvSpPr/>
            <p:nvPr/>
          </p:nvSpPr>
          <p:spPr>
            <a:xfrm>
              <a:off x="541691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1" name="Rectangle 2910"/>
            <p:cNvSpPr/>
            <p:nvPr/>
          </p:nvSpPr>
          <p:spPr>
            <a:xfrm>
              <a:off x="541691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2" name="Rectangle 2911"/>
            <p:cNvSpPr/>
            <p:nvPr/>
          </p:nvSpPr>
          <p:spPr>
            <a:xfrm>
              <a:off x="541691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3" name="Rectangle 2912"/>
            <p:cNvSpPr/>
            <p:nvPr/>
          </p:nvSpPr>
          <p:spPr>
            <a:xfrm>
              <a:off x="541691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4" name="Rectangle 2913"/>
            <p:cNvSpPr/>
            <p:nvPr/>
          </p:nvSpPr>
          <p:spPr>
            <a:xfrm>
              <a:off x="541691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5" name="Rectangle 2914"/>
            <p:cNvSpPr/>
            <p:nvPr/>
          </p:nvSpPr>
          <p:spPr>
            <a:xfrm>
              <a:off x="5647340" y="108629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6" name="Rectangle 2915"/>
            <p:cNvSpPr/>
            <p:nvPr/>
          </p:nvSpPr>
          <p:spPr>
            <a:xfrm>
              <a:off x="5647340" y="131672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7" name="Rectangle 2916"/>
            <p:cNvSpPr/>
            <p:nvPr/>
          </p:nvSpPr>
          <p:spPr>
            <a:xfrm>
              <a:off x="5647340" y="154715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8" name="Rectangle 2917"/>
            <p:cNvSpPr/>
            <p:nvPr/>
          </p:nvSpPr>
          <p:spPr>
            <a:xfrm>
              <a:off x="5647340" y="177758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9" name="Rectangle 2918"/>
            <p:cNvSpPr/>
            <p:nvPr/>
          </p:nvSpPr>
          <p:spPr>
            <a:xfrm>
              <a:off x="5647340" y="200801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0" name="Rectangle 2919"/>
            <p:cNvSpPr/>
            <p:nvPr/>
          </p:nvSpPr>
          <p:spPr>
            <a:xfrm>
              <a:off x="5647340" y="223844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1" name="Rectangle 2920"/>
            <p:cNvSpPr/>
            <p:nvPr/>
          </p:nvSpPr>
          <p:spPr>
            <a:xfrm>
              <a:off x="5647340" y="246887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2" name="Rectangle 2921"/>
            <p:cNvSpPr/>
            <p:nvPr/>
          </p:nvSpPr>
          <p:spPr>
            <a:xfrm>
              <a:off x="5647340" y="2699305"/>
              <a:ext cx="230430" cy="23043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96" name="TextBox 2995"/>
          <p:cNvSpPr txBox="1"/>
          <p:nvPr/>
        </p:nvSpPr>
        <p:spPr>
          <a:xfrm>
            <a:off x="1422790" y="5656490"/>
            <a:ext cx="6797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" pitchFamily="34" charset="0"/>
                <a:cs typeface="Arial" pitchFamily="34" charset="0"/>
              </a:rPr>
              <a:t>1 </a:t>
            </a:r>
            <a:r>
              <a:rPr lang="en-US" sz="1600" i="1" dirty="0" err="1" smtClean="0">
                <a:latin typeface="Arial" pitchFamily="34" charset="0"/>
                <a:cs typeface="Arial" pitchFamily="34" charset="0"/>
              </a:rPr>
              <a:t>SiPM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 sensor (8x8): 5.36 x 5.36mm (pitch); overall dim: 43 x 43mm</a:t>
            </a:r>
          </a:p>
          <a:p>
            <a:pPr>
              <a:buFont typeface="Arial" pitchFamily="34" charset="0"/>
              <a:buChar char="•"/>
            </a:pP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 4 </a:t>
            </a:r>
            <a:r>
              <a:rPr lang="en-US" sz="1600" i="1" dirty="0" err="1" smtClean="0">
                <a:latin typeface="Arial" pitchFamily="34" charset="0"/>
                <a:cs typeface="Arial" pitchFamily="34" charset="0"/>
              </a:rPr>
              <a:t>AsAd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 boards in one crate read out 16 </a:t>
            </a:r>
            <a:r>
              <a:rPr lang="en-US" sz="1600" i="1" dirty="0" err="1" smtClean="0">
                <a:latin typeface="Arial" pitchFamily="34" charset="0"/>
                <a:cs typeface="Arial" pitchFamily="34" charset="0"/>
              </a:rPr>
              <a:t>SiPM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 sensors</a:t>
            </a:r>
          </a:p>
          <a:p>
            <a:pPr>
              <a:buFont typeface="Arial" pitchFamily="34" charset="0"/>
              <a:buChar char="•"/>
            </a:pP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 4 Interconnect boards route </a:t>
            </a:r>
            <a:r>
              <a:rPr lang="en-US" sz="1600" i="1" dirty="0" err="1" smtClean="0">
                <a:latin typeface="Arial" pitchFamily="34" charset="0"/>
                <a:cs typeface="Arial" pitchFamily="34" charset="0"/>
              </a:rPr>
              <a:t>SiPM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 channels to </a:t>
            </a:r>
            <a:r>
              <a:rPr lang="en-US" sz="1600" i="1" dirty="0" err="1" smtClean="0">
                <a:latin typeface="Arial" pitchFamily="34" charset="0"/>
                <a:cs typeface="Arial" pitchFamily="34" charset="0"/>
              </a:rPr>
              <a:t>AsAd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 input connectors</a:t>
            </a:r>
            <a:endParaRPr lang="en-US" sz="16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3" descr="C:\Data\Projects\SPB2\Components\ASICS\ATTPC\AsAd\AsAd_sma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341379" y="-446773"/>
            <a:ext cx="4307623" cy="5607130"/>
          </a:xfrm>
          <a:prstGeom prst="rect">
            <a:avLst/>
          </a:prstGeom>
          <a:noFill/>
          <a:scene3d>
            <a:camera prst="orthographicFront">
              <a:rot lat="0" lon="3600000" rev="0"/>
            </a:camera>
            <a:lightRig rig="threePt" dir="t"/>
          </a:scene3d>
          <a:sp3d>
            <a:bevelT w="0" h="0"/>
          </a:sp3d>
        </p:spPr>
      </p:pic>
      <p:cxnSp>
        <p:nvCxnSpPr>
          <p:cNvPr id="2999" name="Straight Connector 2998"/>
          <p:cNvCxnSpPr>
            <a:endCxn id="1052" idx="0"/>
          </p:cNvCxnSpPr>
          <p:nvPr/>
        </p:nvCxnSpPr>
        <p:spPr>
          <a:xfrm flipH="1">
            <a:off x="827513" y="3352190"/>
            <a:ext cx="1440188" cy="481947"/>
          </a:xfrm>
          <a:prstGeom prst="line">
            <a:avLst/>
          </a:prstGeom>
          <a:ln w="38100" cmpd="sng">
            <a:solidFill>
              <a:srgbClr val="FF339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2" name="Straight Connector 3001"/>
          <p:cNvCxnSpPr>
            <a:endCxn id="2391" idx="0"/>
          </p:cNvCxnSpPr>
          <p:nvPr/>
        </p:nvCxnSpPr>
        <p:spPr>
          <a:xfrm flipH="1">
            <a:off x="4514393" y="3352190"/>
            <a:ext cx="2189086" cy="481947"/>
          </a:xfrm>
          <a:prstGeom prst="line">
            <a:avLst/>
          </a:prstGeom>
          <a:ln w="38100" cmpd="sng">
            <a:solidFill>
              <a:srgbClr val="FF339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5" name="Straight Connector 3004"/>
          <p:cNvCxnSpPr>
            <a:endCxn id="2466" idx="0"/>
          </p:cNvCxnSpPr>
          <p:nvPr/>
        </p:nvCxnSpPr>
        <p:spPr>
          <a:xfrm>
            <a:off x="2459725" y="3659430"/>
            <a:ext cx="2208288" cy="174707"/>
          </a:xfrm>
          <a:prstGeom prst="line">
            <a:avLst/>
          </a:prstGeom>
          <a:ln w="38100" cmpd="sng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8" name="Straight Connector 3007"/>
          <p:cNvCxnSpPr>
            <a:endCxn id="2915" idx="0"/>
          </p:cNvCxnSpPr>
          <p:nvPr/>
        </p:nvCxnSpPr>
        <p:spPr>
          <a:xfrm>
            <a:off x="6935712" y="3659430"/>
            <a:ext cx="1419181" cy="174707"/>
          </a:xfrm>
          <a:prstGeom prst="line">
            <a:avLst/>
          </a:prstGeom>
          <a:ln w="38100" cmpd="sng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10" name="Rectangle 3009"/>
          <p:cNvSpPr/>
          <p:nvPr/>
        </p:nvSpPr>
        <p:spPr>
          <a:xfrm>
            <a:off x="577879" y="1431940"/>
            <a:ext cx="12673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i="1" dirty="0" err="1" smtClean="0"/>
              <a:t>AsAd</a:t>
            </a:r>
            <a:r>
              <a:rPr lang="en-US" sz="2000" b="1" i="1" dirty="0" smtClean="0"/>
              <a:t> #1</a:t>
            </a:r>
            <a:endParaRPr lang="en-US" sz="2000" b="1" i="1" dirty="0"/>
          </a:p>
        </p:txBody>
      </p:sp>
      <p:cxnSp>
        <p:nvCxnSpPr>
          <p:cNvPr id="3011" name="Straight Connector 3010"/>
          <p:cNvCxnSpPr/>
          <p:nvPr/>
        </p:nvCxnSpPr>
        <p:spPr>
          <a:xfrm>
            <a:off x="1134753" y="1777585"/>
            <a:ext cx="556872" cy="460860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13" name="Rectangle 3012"/>
          <p:cNvSpPr/>
          <p:nvPr/>
        </p:nvSpPr>
        <p:spPr>
          <a:xfrm>
            <a:off x="7490780" y="1700775"/>
            <a:ext cx="13825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i="1" dirty="0" err="1" smtClean="0"/>
              <a:t>AsAd</a:t>
            </a:r>
            <a:r>
              <a:rPr lang="en-US" sz="2000" b="1" i="1" dirty="0" smtClean="0"/>
              <a:t> #2</a:t>
            </a:r>
            <a:endParaRPr lang="en-US" sz="2000" b="1" i="1" dirty="0"/>
          </a:p>
        </p:txBody>
      </p:sp>
      <p:cxnSp>
        <p:nvCxnSpPr>
          <p:cNvPr id="3014" name="Straight Connector 3013"/>
          <p:cNvCxnSpPr/>
          <p:nvPr/>
        </p:nvCxnSpPr>
        <p:spPr>
          <a:xfrm flipH="1">
            <a:off x="7490780" y="2046420"/>
            <a:ext cx="556873" cy="345645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0" name="Rectangle 1179"/>
          <p:cNvSpPr/>
          <p:nvPr/>
        </p:nvSpPr>
        <p:spPr>
          <a:xfrm>
            <a:off x="7605995" y="2776115"/>
            <a:ext cx="13441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i="1" dirty="0" err="1" smtClean="0"/>
              <a:t>AsAd</a:t>
            </a:r>
            <a:r>
              <a:rPr lang="en-US" sz="2000" b="1" i="1" dirty="0" smtClean="0"/>
              <a:t> #3</a:t>
            </a:r>
            <a:endParaRPr lang="en-US" sz="2000" b="1" i="1" dirty="0"/>
          </a:p>
        </p:txBody>
      </p:sp>
      <p:sp>
        <p:nvSpPr>
          <p:cNvPr id="1181" name="Rectangle 1180"/>
          <p:cNvSpPr/>
          <p:nvPr/>
        </p:nvSpPr>
        <p:spPr>
          <a:xfrm>
            <a:off x="7605995" y="3121760"/>
            <a:ext cx="13057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i="1" dirty="0" err="1" smtClean="0"/>
              <a:t>AsAd</a:t>
            </a:r>
            <a:r>
              <a:rPr lang="en-US" sz="2000" b="1" i="1" dirty="0" smtClean="0"/>
              <a:t> #4</a:t>
            </a:r>
            <a:endParaRPr lang="en-US" sz="2000" b="1" i="1" dirty="0"/>
          </a:p>
        </p:txBody>
      </p:sp>
      <p:sp>
        <p:nvSpPr>
          <p:cNvPr id="1182" name="Slide Number Placeholder 118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9638B-551F-4AF6-8B2B-FFB4AB89CCD2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25957" y="6009283"/>
            <a:ext cx="2133600" cy="365125"/>
          </a:xfrm>
        </p:spPr>
        <p:txBody>
          <a:bodyPr/>
          <a:lstStyle/>
          <a:p>
            <a:fld id="{1A79638B-551F-4AF6-8B2B-FFB4AB89CCD2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01070" y="202980"/>
            <a:ext cx="8153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/>
              <a:t>SensL</a:t>
            </a:r>
            <a:r>
              <a:rPr lang="en-US" sz="2800" dirty="0" smtClean="0"/>
              <a:t> (J-series) </a:t>
            </a:r>
            <a:r>
              <a:rPr lang="en-US" sz="2800" dirty="0" err="1" smtClean="0"/>
              <a:t>SiPM</a:t>
            </a:r>
            <a:r>
              <a:rPr lang="en-US" sz="2800" dirty="0" smtClean="0"/>
              <a:t> waveforms (3 x 3 mm pixel ).</a:t>
            </a:r>
            <a:endParaRPr lang="en-US" sz="2400" i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59725" y="5656490"/>
            <a:ext cx="4224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Terminated  at 50 Ohm / no amplification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Data\Projects\SPB2\SPB2_Design\SiPM_DCR_1_15pe\Pixel10_30_29_285_28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905" y="971080"/>
            <a:ext cx="7189416" cy="449338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028449" y="1201510"/>
            <a:ext cx="883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Ubias</a:t>
            </a:r>
            <a:r>
              <a:rPr lang="en-US" dirty="0" smtClean="0"/>
              <a:t> = 30V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066855" y="2315255"/>
            <a:ext cx="76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29V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028450" y="3236975"/>
            <a:ext cx="844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28.5V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028450" y="4081885"/>
            <a:ext cx="729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28V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9638B-551F-4AF6-8B2B-FFB4AB89CCD2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6731" y="1399892"/>
            <a:ext cx="7430537" cy="405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7550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4648810" y="4504340"/>
            <a:ext cx="15129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Astrophysicall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69170" y="3236975"/>
            <a:ext cx="2995590" cy="279346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340695" y="4296294"/>
            <a:ext cx="2042016" cy="76831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67284" y="2967335"/>
            <a:ext cx="1266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ICECUBE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A0F649B7-6388-2643-B355-5FAC732DAEB1}"/>
              </a:ext>
            </a:extLst>
          </p:cNvPr>
          <p:cNvSpPr/>
          <p:nvPr/>
        </p:nvSpPr>
        <p:spPr>
          <a:xfrm>
            <a:off x="7101984" y="5064610"/>
            <a:ext cx="2042016" cy="76831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33FA4C0-D708-1D45-BA60-16FBAE9118A7}"/>
              </a:ext>
            </a:extLst>
          </p:cNvPr>
          <p:cNvSpPr txBox="1"/>
          <p:nvPr/>
        </p:nvSpPr>
        <p:spPr>
          <a:xfrm>
            <a:off x="2700405" y="62979"/>
            <a:ext cx="56284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ank Gothic Medium" charset="0"/>
                <a:ea typeface="Bank Gothic Medium" charset="0"/>
                <a:cs typeface="Bank Gothic Medium" charset="0"/>
              </a:rPr>
              <a:t>Cosmic Neutrino Spectrum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49545" y="3429000"/>
            <a:ext cx="1075340" cy="384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3D889BD-5885-F949-A97E-56EDE2EA8204}"/>
              </a:ext>
            </a:extLst>
          </p:cNvPr>
          <p:cNvSpPr txBox="1"/>
          <p:nvPr/>
        </p:nvSpPr>
        <p:spPr>
          <a:xfrm>
            <a:off x="0" y="6347780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K. Hanson 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9638B-551F-4AF6-8B2B-FFB4AB89CCD2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8518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-1" y="609600"/>
            <a:ext cx="3442447" cy="760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032" tIns="41017" rIns="82032" bIns="41017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800" b="1" dirty="0">
                <a:latin typeface="Bank Gothic Medium" charset="0"/>
                <a:ea typeface="Bank Gothic Medium" charset="0"/>
                <a:cs typeface="Bank Gothic Medium" charset="0"/>
              </a:rPr>
              <a:t>JEM-EUSO</a:t>
            </a:r>
          </a:p>
          <a:p>
            <a:pPr algn="ctr"/>
            <a:r>
              <a:rPr lang="en-US" sz="3200" b="1" i="0" dirty="0">
                <a:latin typeface="Bank Gothic Medium" charset="0"/>
                <a:ea typeface="Bank Gothic Medium" charset="0"/>
                <a:cs typeface="Bank Gothic Medium" charset="0"/>
              </a:rPr>
              <a:t>program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8900" y="1753410"/>
            <a:ext cx="6493813" cy="4936736"/>
          </a:xfrm>
          <a:prstGeom prst="rect">
            <a:avLst/>
          </a:prstGeom>
          <a:noFill/>
        </p:spPr>
        <p:txBody>
          <a:bodyPr wrap="square" lIns="73156" tIns="36576" rIns="73156" bIns="36576">
            <a:spAutoFit/>
          </a:bodyPr>
          <a:lstStyle/>
          <a:p>
            <a:r>
              <a:rPr lang="en-US" sz="2400" b="1" i="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EUSO-TA (2013- )</a:t>
            </a:r>
          </a:p>
          <a:p>
            <a:endParaRPr lang="en-US" sz="2400" i="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EUSO-Balloon (2014)</a:t>
            </a:r>
          </a:p>
          <a:p>
            <a:endParaRPr lang="en-US" sz="2400" b="1" i="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r>
              <a:rPr lang="en-US" sz="2400" b="1" i="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EUSO-SPB1 (2017)</a:t>
            </a:r>
          </a:p>
          <a:p>
            <a:endParaRPr lang="en-US" sz="24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Mini-EUSO 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(2019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)</a:t>
            </a:r>
          </a:p>
          <a:p>
            <a:endParaRPr lang="en-US" sz="2400" i="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EUSO-SPB2 (2020-22)</a:t>
            </a:r>
          </a:p>
          <a:p>
            <a:endParaRPr lang="en-US" sz="2400" b="1" i="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r>
              <a:rPr lang="en-US" sz="2400" b="1" i="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K-EUSO (2023+)</a:t>
            </a:r>
          </a:p>
          <a:p>
            <a:endParaRPr lang="en-US" sz="24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r>
              <a:rPr lang="en-US" sz="2800" b="1" i="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POEMMA (2028+)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3040" y="0"/>
            <a:ext cx="6205786" cy="6858000"/>
          </a:xfrm>
          <a:prstGeom prst="rect">
            <a:avLst/>
          </a:prstGeom>
        </p:spPr>
      </p:pic>
      <p:pic>
        <p:nvPicPr>
          <p:cNvPr id="8" name="Picture 7" descr="Slide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12" t="-1" r="39540" b="44045"/>
          <a:stretch/>
        </p:blipFill>
        <p:spPr>
          <a:xfrm>
            <a:off x="3733800" y="2438400"/>
            <a:ext cx="1728653" cy="20998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50280" y="4197100"/>
            <a:ext cx="1841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EUSO-SPB(2017)</a:t>
            </a:r>
            <a:endParaRPr lang="en-US" b="1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/>
          <a:srcRect t="1694" b="-1"/>
          <a:stretch/>
        </p:blipFill>
        <p:spPr>
          <a:xfrm rot="10800000">
            <a:off x="7623957" y="-1"/>
            <a:ext cx="1375629" cy="19448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99220" y="10909"/>
            <a:ext cx="1024737" cy="598691"/>
          </a:xfrm>
          <a:prstGeom prst="rect">
            <a:avLst/>
          </a:prstGeom>
        </p:spPr>
      </p:pic>
      <p:pic>
        <p:nvPicPr>
          <p:cNvPr id="10" name="Picture 9" descr="Gondola3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07801" y="2353660"/>
            <a:ext cx="1536199" cy="1217752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9638B-551F-4AF6-8B2B-FFB4AB89CCD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644400" y="3467405"/>
            <a:ext cx="1322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</a:rPr>
              <a:t>EUSO-SPB2</a:t>
            </a:r>
            <a:endParaRPr lang="en-US" b="1" i="1" dirty="0">
              <a:solidFill>
                <a:srgbClr val="C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27873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106017"/>
            <a:ext cx="9098640" cy="67519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65AEFBC-1770-754D-AB84-A5E6FC675AF2}"/>
              </a:ext>
            </a:extLst>
          </p:cNvPr>
          <p:cNvSpPr txBox="1"/>
          <p:nvPr/>
        </p:nvSpPr>
        <p:spPr>
          <a:xfrm>
            <a:off x="385048" y="952006"/>
            <a:ext cx="64171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ank Gothic Medium" pitchFamily="2" charset="77"/>
              </a:rPr>
              <a:t>What Are the Sources of the</a:t>
            </a:r>
          </a:p>
          <a:p>
            <a:r>
              <a:rPr lang="en-US" sz="3600" b="1" dirty="0">
                <a:solidFill>
                  <a:srgbClr val="FFFF00"/>
                </a:solidFill>
                <a:latin typeface="Bank Gothic Medium" pitchFamily="2" charset="77"/>
              </a:rPr>
              <a:t>Extragalactic</a:t>
            </a:r>
            <a:r>
              <a:rPr lang="en-US" sz="3600" b="1" dirty="0">
                <a:solidFill>
                  <a:schemeClr val="bg1"/>
                </a:solidFill>
                <a:latin typeface="Bank Gothic Medium" pitchFamily="2" charset="77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Bank Gothic Medium" pitchFamily="2" charset="77"/>
              </a:rPr>
              <a:t>Cosmic Rays 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2805375-5598-D243-B16B-0CCACC48AE64}"/>
              </a:ext>
            </a:extLst>
          </p:cNvPr>
          <p:cNvSpPr txBox="1"/>
          <p:nvPr/>
        </p:nvSpPr>
        <p:spPr>
          <a:xfrm>
            <a:off x="643150" y="225285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Bank Gothic Medium" pitchFamily="2" charset="77"/>
              </a:rPr>
              <a:t>2020s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DF614C4-C298-6B48-9F3D-DE7374CF21C3}"/>
              </a:ext>
            </a:extLst>
          </p:cNvPr>
          <p:cNvSpPr txBox="1"/>
          <p:nvPr/>
        </p:nvSpPr>
        <p:spPr>
          <a:xfrm>
            <a:off x="385048" y="2384371"/>
            <a:ext cx="6212150" cy="1200329"/>
          </a:xfrm>
          <a:prstGeom prst="rect">
            <a:avLst/>
          </a:prstGeom>
          <a:solidFill>
            <a:schemeClr val="tx1">
              <a:alpha val="4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ank Gothic Medium" pitchFamily="2" charset="77"/>
              </a:rPr>
              <a:t>What Are </a:t>
            </a:r>
            <a:r>
              <a:rPr lang="en-US" sz="3600" b="1" dirty="0">
                <a:solidFill>
                  <a:srgbClr val="FFFF00"/>
                </a:solidFill>
                <a:latin typeface="Bank Gothic Medium" pitchFamily="2" charset="77"/>
              </a:rPr>
              <a:t>ALL</a:t>
            </a:r>
            <a:r>
              <a:rPr lang="en-US" sz="3600" dirty="0">
                <a:latin typeface="Bank Gothic Medium" pitchFamily="2" charset="77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Bank Gothic Medium" pitchFamily="2" charset="77"/>
              </a:rPr>
              <a:t>the Sources of</a:t>
            </a:r>
          </a:p>
          <a:p>
            <a:r>
              <a:rPr lang="en-US" sz="3600" b="1" dirty="0" err="1">
                <a:solidFill>
                  <a:srgbClr val="FFFF00"/>
                </a:solidFill>
                <a:latin typeface="Bank Gothic Medium" pitchFamily="2" charset="77"/>
              </a:rPr>
              <a:t>IceCube</a:t>
            </a:r>
            <a:r>
              <a:rPr lang="en-US" sz="3600" b="1" dirty="0">
                <a:solidFill>
                  <a:srgbClr val="FFFF00"/>
                </a:solidFill>
                <a:latin typeface="Bank Gothic Medium" pitchFamily="2" charset="77"/>
              </a:rPr>
              <a:t> Neutrinos</a:t>
            </a:r>
            <a:r>
              <a:rPr lang="en-US" sz="3600" dirty="0">
                <a:solidFill>
                  <a:schemeClr val="bg1"/>
                </a:solidFill>
                <a:latin typeface="Bank Gothic Medium" pitchFamily="2" charset="77"/>
              </a:rPr>
              <a:t>?</a:t>
            </a:r>
            <a:r>
              <a:rPr lang="en-US" sz="3600" dirty="0">
                <a:latin typeface="Bank Gothic Medium" pitchFamily="2" charset="77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FC06F66-505A-174B-B7DD-33EC20E4E0DA}"/>
              </a:ext>
            </a:extLst>
          </p:cNvPr>
          <p:cNvSpPr txBox="1"/>
          <p:nvPr/>
        </p:nvSpPr>
        <p:spPr>
          <a:xfrm>
            <a:off x="385048" y="3896304"/>
            <a:ext cx="6545382" cy="1200329"/>
          </a:xfrm>
          <a:prstGeom prst="rect">
            <a:avLst/>
          </a:prstGeom>
          <a:solidFill>
            <a:schemeClr val="tx1">
              <a:alpha val="4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ank Gothic Medium" pitchFamily="2" charset="77"/>
              </a:rPr>
              <a:t>What is the flux of Cosmogenic</a:t>
            </a:r>
          </a:p>
          <a:p>
            <a:r>
              <a:rPr lang="en-US" sz="3600" b="1" dirty="0">
                <a:solidFill>
                  <a:srgbClr val="FFFF00"/>
                </a:solidFill>
                <a:latin typeface="Bank Gothic Medium" pitchFamily="2" charset="77"/>
              </a:rPr>
              <a:t>Neutrinos</a:t>
            </a:r>
            <a:r>
              <a:rPr lang="en-US" sz="3600" dirty="0">
                <a:solidFill>
                  <a:schemeClr val="bg1"/>
                </a:solidFill>
                <a:latin typeface="Bank Gothic Medium" pitchFamily="2" charset="77"/>
              </a:rPr>
              <a:t>?</a:t>
            </a:r>
            <a:r>
              <a:rPr lang="en-US" sz="3600" dirty="0">
                <a:latin typeface="Bank Gothic Medium" pitchFamily="2" charset="77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7C9C5AD-4692-9B42-B1BC-8974B8AC9087}"/>
              </a:ext>
            </a:extLst>
          </p:cNvPr>
          <p:cNvSpPr txBox="1"/>
          <p:nvPr/>
        </p:nvSpPr>
        <p:spPr>
          <a:xfrm>
            <a:off x="308468" y="5425635"/>
            <a:ext cx="8835532" cy="1200329"/>
          </a:xfrm>
          <a:prstGeom prst="rect">
            <a:avLst/>
          </a:prstGeom>
          <a:solidFill>
            <a:schemeClr val="tx1">
              <a:alpha val="4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ank Gothic Medium" pitchFamily="2" charset="77"/>
              </a:rPr>
              <a:t>What are </a:t>
            </a:r>
            <a:r>
              <a:rPr lang="en-US" sz="3600" b="1" dirty="0">
                <a:solidFill>
                  <a:srgbClr val="FFFF00"/>
                </a:solidFill>
                <a:latin typeface="Bank Gothic Medium" pitchFamily="2" charset="77"/>
              </a:rPr>
              <a:t>Neutrino and Hadronic</a:t>
            </a:r>
          </a:p>
          <a:p>
            <a:r>
              <a:rPr lang="en-US" sz="3600" b="1" dirty="0">
                <a:solidFill>
                  <a:srgbClr val="FFFF00"/>
                </a:solidFill>
                <a:latin typeface="Bank Gothic Medium" pitchFamily="2" charset="77"/>
              </a:rPr>
              <a:t>Interactions </a:t>
            </a:r>
            <a:r>
              <a:rPr lang="en-US" sz="3600" dirty="0">
                <a:solidFill>
                  <a:schemeClr val="bg1"/>
                </a:solidFill>
                <a:latin typeface="Bank Gothic Medium" pitchFamily="2" charset="77"/>
              </a:rPr>
              <a:t>at larger </a:t>
            </a:r>
            <a:r>
              <a:rPr lang="en-US" sz="3600" b="1" dirty="0">
                <a:solidFill>
                  <a:srgbClr val="FFFF00"/>
                </a:solidFill>
                <a:latin typeface="Bank Gothic Medium" pitchFamily="2" charset="77"/>
              </a:rPr>
              <a:t>energies</a:t>
            </a:r>
            <a:r>
              <a:rPr lang="en-US" sz="3600" dirty="0">
                <a:solidFill>
                  <a:schemeClr val="bg1"/>
                </a:solidFill>
                <a:latin typeface="Bank Gothic Medium" pitchFamily="2" charset="77"/>
              </a:rPr>
              <a:t>?</a:t>
            </a:r>
            <a:r>
              <a:rPr lang="en-US" sz="3600" dirty="0">
                <a:latin typeface="Bank Gothic Medium" pitchFamily="2" charset="77"/>
              </a:rPr>
              <a:t>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9638B-551F-4AF6-8B2B-FFB4AB89CCD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8367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613345" y="241385"/>
            <a:ext cx="43237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libri" pitchFamily="34" charset="0"/>
                <a:cs typeface="Calibri" pitchFamily="34" charset="0"/>
              </a:rPr>
              <a:t>UHECR Exposure History</a:t>
            </a:r>
          </a:p>
        </p:txBody>
      </p:sp>
      <p:pic>
        <p:nvPicPr>
          <p:cNvPr id="11" name="pasted-image.pdf" descr="pasted-image.pdf">
            <a:extLst>
              <a:ext uri="{FF2B5EF4-FFF2-40B4-BE49-F238E27FC236}">
                <a16:creationId xmlns:a16="http://schemas.microsoft.com/office/drawing/2014/main" xmlns="" id="{F0429855-BC67-2944-90E0-CF0AF0D730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85855" y="894270"/>
            <a:ext cx="8355490" cy="5656594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9BC99D4-C8FF-1244-AADA-36DFD22D2CAD}"/>
              </a:ext>
            </a:extLst>
          </p:cNvPr>
          <p:cNvSpPr txBox="1"/>
          <p:nvPr/>
        </p:nvSpPr>
        <p:spPr>
          <a:xfrm rot="16200000">
            <a:off x="4685074" y="5063219"/>
            <a:ext cx="72327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today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5952D263-7E6F-B445-AE5E-264BA0D16E27}"/>
              </a:ext>
            </a:extLst>
          </p:cNvPr>
          <p:cNvCxnSpPr/>
          <p:nvPr/>
        </p:nvCxnSpPr>
        <p:spPr>
          <a:xfrm flipV="1">
            <a:off x="5181601" y="984649"/>
            <a:ext cx="0" cy="5410200"/>
          </a:xfrm>
          <a:prstGeom prst="line">
            <a:avLst/>
          </a:prstGeom>
          <a:ln>
            <a:solidFill>
              <a:srgbClr val="0000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POEMMA_logo_white.jpg">
            <a:extLst>
              <a:ext uri="{FF2B5EF4-FFF2-40B4-BE49-F238E27FC236}">
                <a16:creationId xmlns:a16="http://schemas.microsoft.com/office/drawing/2014/main" xmlns="" id="{7A1C6415-49FD-B548-ABE2-C98D7402B5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3581" y="1230841"/>
            <a:ext cx="1141993" cy="709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9638B-551F-4AF6-8B2B-FFB4AB89CCD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10704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Bank Gothic"/>
                <a:cs typeface="Bank Gothic"/>
              </a:rPr>
              <a:t>Probe of Extreme Multi-Messenger </a:t>
            </a:r>
            <a:r>
              <a:rPr lang="en-US" b="1" dirty="0" err="1" smtClean="0">
                <a:latin typeface="Bank Gothic"/>
                <a:cs typeface="Bank Gothic"/>
              </a:rPr>
              <a:t>Astrophysi</a:t>
            </a:r>
            <a:endParaRPr lang="en-US" b="1" dirty="0">
              <a:latin typeface="Bank Gothic"/>
              <a:cs typeface="Bank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164"/>
            <a:ext cx="9144000" cy="78142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Bank Gothic Medium" pitchFamily="2" charset="77"/>
              </a:rPr>
              <a:t>POEMMA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791200"/>
            <a:ext cx="8963854" cy="106680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Bank Gothic Medium" pitchFamily="2" charset="77"/>
              </a:rPr>
              <a:t>Optical Cherenkov signal from tau neutrinos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 err="1">
                <a:solidFill>
                  <a:schemeClr val="bg1"/>
                </a:solidFill>
                <a:latin typeface="Bank Gothic Medium" pitchFamily="2" charset="77"/>
              </a:rPr>
              <a:t>PeV</a:t>
            </a:r>
            <a:r>
              <a:rPr lang="en-US" dirty="0">
                <a:solidFill>
                  <a:schemeClr val="bg1"/>
                </a:solidFill>
                <a:latin typeface="Bank Gothic Medium" pitchFamily="2" charset="77"/>
              </a:rPr>
              <a:t> </a:t>
            </a:r>
            <a:r>
              <a:rPr lang="en-US" dirty="0">
                <a:solidFill>
                  <a:schemeClr val="bg1"/>
                </a:solidFill>
                <a:latin typeface="Bank Gothic Medium" pitchFamily="2" charset="77"/>
                <a:sym typeface="Wingdings"/>
              </a:rPr>
              <a:t> highest energies</a:t>
            </a:r>
            <a:endParaRPr lang="en-US" dirty="0">
              <a:solidFill>
                <a:schemeClr val="bg1"/>
              </a:solidFill>
              <a:latin typeface="Bank Gothic Medium" pitchFamily="2" charset="77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4815" y="1662370"/>
            <a:ext cx="5486400" cy="4114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8085" y="2136494"/>
            <a:ext cx="2743200" cy="19850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0285" y="1371600"/>
            <a:ext cx="127534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67085" y="1676400"/>
            <a:ext cx="2743200" cy="19850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29285" y="838200"/>
            <a:ext cx="1250237" cy="1120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04635" y="2084825"/>
            <a:ext cx="2528116" cy="1718329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1219201" y="4343400"/>
            <a:ext cx="1062731" cy="37427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286001" y="3810000"/>
            <a:ext cx="1062731" cy="533400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291332" y="4034135"/>
            <a:ext cx="604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ν</a:t>
            </a:r>
            <a:r>
              <a:rPr lang="en-US" sz="2400" baseline="-25000" dirty="0" err="1">
                <a:solidFill>
                  <a:schemeClr val="bg1"/>
                </a:solidFill>
              </a:rPr>
              <a:t>tau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Data\Projects\SPB2\GET_Workshop\GND_Patter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29711" y="3275380"/>
            <a:ext cx="2614290" cy="2381111"/>
          </a:xfrm>
          <a:prstGeom prst="rect">
            <a:avLst/>
          </a:prstGeom>
          <a:noFill/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9638B-551F-4AF6-8B2B-FFB4AB89CCD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2282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ata\Projects\SPB2\GET_Workshop\POEMMA_Sc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903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9638B-551F-4AF6-8B2B-FFB4AB89CCD2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Bank Gothic"/>
              <a:cs typeface="Bank Gothic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55140" y="685097"/>
            <a:ext cx="5176381" cy="4445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700" dirty="0" smtClean="0">
                <a:solidFill>
                  <a:srgbClr val="FFFF00"/>
                </a:solidFill>
                <a:latin typeface="Bank Gothic"/>
                <a:cs typeface="Bank Gothic"/>
              </a:rPr>
              <a:t>Hybrid </a:t>
            </a:r>
            <a:r>
              <a:rPr lang="en-US" sz="2700" dirty="0">
                <a:solidFill>
                  <a:srgbClr val="FFFF00"/>
                </a:solidFill>
                <a:latin typeface="Bank Gothic"/>
                <a:cs typeface="Bank Gothic"/>
              </a:rPr>
              <a:t>Focal Surface</a:t>
            </a: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2238603" y="5825867"/>
            <a:ext cx="5827529" cy="52175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16694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nk Gothic Medium" charset="0"/>
                <a:ea typeface="Bank Gothic Medium" charset="0"/>
                <a:cs typeface="Bank Gothic Medium" charset="0"/>
              </a:rPr>
              <a:t>60 Photo Detector Modules (PDMs)= 138,240 pixels</a:t>
            </a:r>
          </a:p>
          <a:p>
            <a:pPr marL="216694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nk Gothic Medium" charset="0"/>
                <a:ea typeface="Bank Gothic Medium" charset="0"/>
                <a:cs typeface="Bank Gothic Medium" charset="0"/>
              </a:rPr>
              <a:t>1 PDM = 36 MAPMTs = </a:t>
            </a:r>
            <a:r>
              <a:rPr kumimoji="0" lang="is-I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nk Gothic Medium" charset="0"/>
                <a:ea typeface="Bank Gothic Medium" charset="0"/>
                <a:cs typeface="Bank Gothic Medium" charset="0"/>
              </a:rPr>
              <a:t>2,304 pixels </a:t>
            </a:r>
          </a:p>
          <a:p>
            <a:pPr marL="216694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endParaRPr kumimoji="0" lang="cs-CZ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16694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616" y="1980092"/>
            <a:ext cx="1671950" cy="1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616" y="3330583"/>
            <a:ext cx="1724987" cy="179464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144" y="4888360"/>
            <a:ext cx="1715729" cy="1191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5138" y="2023622"/>
            <a:ext cx="2066601" cy="2372311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3588" y="98408"/>
            <a:ext cx="1247420" cy="728791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79767" y="1234662"/>
            <a:ext cx="3432785" cy="59297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halkboard"/>
                <a:ea typeface="+mj-ea"/>
                <a:cs typeface="Chalkboard"/>
              </a:defRPr>
            </a:lvl1pPr>
          </a:lstStyle>
          <a:p>
            <a:pPr>
              <a:defRPr/>
            </a:pPr>
            <a:r>
              <a:rPr lang="en-US" sz="2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Bank Gothic"/>
                <a:cs typeface="Bank Gothic"/>
              </a:rPr>
              <a:t>UV Fluorescence Detection with MAPMTs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613175" y="1275328"/>
            <a:ext cx="3752392" cy="59297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halkboard"/>
                <a:ea typeface="+mj-ea"/>
                <a:cs typeface="Chalkboard"/>
              </a:defRPr>
            </a:lvl1pPr>
          </a:lstStyle>
          <a:p>
            <a:pPr>
              <a:defRPr/>
            </a:pPr>
            <a:r>
              <a:rPr 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Bank Gothic"/>
                <a:cs typeface="Bank Gothic"/>
              </a:rPr>
              <a:t>Cherenkov Detection </a:t>
            </a:r>
          </a:p>
          <a:p>
            <a:pPr>
              <a:defRPr/>
            </a:pPr>
            <a:r>
              <a:rPr 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Bank Gothic"/>
                <a:cs typeface="Bank Gothic"/>
              </a:rPr>
              <a:t>with </a:t>
            </a:r>
            <a:r>
              <a:rPr lang="en-US" sz="20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Bank Gothic"/>
                <a:cs typeface="Bank Gothic"/>
              </a:rPr>
              <a:t>SiPMs</a:t>
            </a:r>
            <a:endParaRPr lang="en-US" sz="2000" b="1" dirty="0">
              <a:solidFill>
                <a:schemeClr val="accent2">
                  <a:lumMod val="20000"/>
                  <a:lumOff val="80000"/>
                </a:schemeClr>
              </a:solidFill>
              <a:latin typeface="Bank Gothic"/>
              <a:cs typeface="Bank Gothic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47869" y="149072"/>
            <a:ext cx="219643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b="1" dirty="0">
                <a:solidFill>
                  <a:srgbClr val="FFFF00"/>
                </a:solidFill>
                <a:latin typeface="Bank Gothic Medium" charset="0"/>
                <a:ea typeface="Bank Gothic Medium" charset="0"/>
                <a:cs typeface="Bank Gothic Medium" charset="0"/>
              </a:rPr>
              <a:t>POEMMA</a:t>
            </a:r>
            <a:r>
              <a:rPr lang="en-US" sz="3000" b="1" dirty="0">
                <a:solidFill>
                  <a:srgbClr val="FFFF00"/>
                </a:solidFill>
                <a:latin typeface="Bank Gothic Medium" charset="0"/>
                <a:ea typeface="Bank Gothic Medium" charset="0"/>
                <a:cs typeface="Bank Gothic Medium" charset="0"/>
              </a:rPr>
              <a:t> 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17" name="Slide Number Placeholder 6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1527E8-88F2-3A4F-B6DE-9752F9F9D7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xmlns="" id="{370C6EAB-47FE-CB42-9AE0-A5177E2AEC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2660" y="2064794"/>
            <a:ext cx="3680539" cy="3680539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A64DD122-0619-B04E-968B-DDDFE92D9B9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834054" y="2739523"/>
            <a:ext cx="2279265" cy="21843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0A48624F-D246-6249-965F-504FFC46E0E9}"/>
              </a:ext>
            </a:extLst>
          </p:cNvPr>
          <p:cNvCxnSpPr>
            <a:cxnSpLocks/>
          </p:cNvCxnSpPr>
          <p:nvPr/>
        </p:nvCxnSpPr>
        <p:spPr>
          <a:xfrm>
            <a:off x="3365921" y="2441834"/>
            <a:ext cx="2821123" cy="6227"/>
          </a:xfrm>
          <a:prstGeom prst="straightConnector1">
            <a:avLst/>
          </a:prstGeom>
          <a:ln w="317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3581F51-90D8-0249-83C2-900A98C6B74F}"/>
              </a:ext>
            </a:extLst>
          </p:cNvPr>
          <p:cNvSpPr txBox="1"/>
          <p:nvPr/>
        </p:nvSpPr>
        <p:spPr>
          <a:xfrm>
            <a:off x="3365921" y="2369394"/>
            <a:ext cx="654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9A00"/>
                </a:solidFill>
              </a:rPr>
              <a:t>1.6 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527434B3-7298-1342-B305-5039B36A007D}"/>
              </a:ext>
            </a:extLst>
          </p:cNvPr>
          <p:cNvCxnSpPr/>
          <p:nvPr/>
        </p:nvCxnSpPr>
        <p:spPr bwMode="auto">
          <a:xfrm>
            <a:off x="2148363" y="2726435"/>
            <a:ext cx="1861262" cy="596649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7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CC23D3B0-2052-3C4F-ADD1-E342FB4257B7}"/>
              </a:ext>
            </a:extLst>
          </p:cNvPr>
          <p:cNvCxnSpPr/>
          <p:nvPr/>
        </p:nvCxnSpPr>
        <p:spPr bwMode="auto">
          <a:xfrm flipV="1">
            <a:off x="2197718" y="3895747"/>
            <a:ext cx="1754756" cy="992615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7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A876143-360D-C64A-9894-FF929D434660}"/>
              </a:ext>
            </a:extLst>
          </p:cNvPr>
          <p:cNvSpPr txBox="1"/>
          <p:nvPr/>
        </p:nvSpPr>
        <p:spPr>
          <a:xfrm>
            <a:off x="3788627" y="1681894"/>
            <a:ext cx="1429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b="1" dirty="0"/>
              <a:t> 150k pixels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6569060" y="4197100"/>
            <a:ext cx="2692706" cy="650051"/>
          </a:xfrm>
        </p:spPr>
        <p:txBody>
          <a:bodyPr>
            <a:noAutofit/>
          </a:bodyPr>
          <a:lstStyle/>
          <a:p>
            <a:pPr marL="0" lvl="1" indent="0">
              <a:spcBef>
                <a:spcPts val="0"/>
              </a:spcBef>
              <a:buNone/>
              <a:defRPr/>
            </a:pPr>
            <a:r>
              <a:rPr lang="en-US" sz="1600" dirty="0">
                <a:solidFill>
                  <a:schemeClr val="bg1"/>
                </a:solidFill>
                <a:latin typeface="Bank Gothic Medium" charset="0"/>
                <a:ea typeface="Bank Gothic Medium" charset="0"/>
                <a:cs typeface="Bank Gothic Medium" charset="0"/>
              </a:rPr>
              <a:t>28 </a:t>
            </a:r>
            <a:r>
              <a:rPr lang="en-US" sz="1600" dirty="0" err="1">
                <a:solidFill>
                  <a:schemeClr val="bg1"/>
                </a:solidFill>
                <a:latin typeface="Bank Gothic Medium" charset="0"/>
                <a:ea typeface="Bank Gothic Medium" charset="0"/>
                <a:cs typeface="Bank Gothic Medium" charset="0"/>
              </a:rPr>
              <a:t>SiPM</a:t>
            </a:r>
            <a:r>
              <a:rPr lang="en-US" sz="1600" dirty="0">
                <a:solidFill>
                  <a:schemeClr val="bg1"/>
                </a:solidFill>
                <a:latin typeface="Bank Gothic Medium" charset="0"/>
                <a:ea typeface="Bank Gothic Medium" charset="0"/>
                <a:cs typeface="Bank Gothic Medium" charset="0"/>
              </a:rPr>
              <a:t> focal surface units </a:t>
            </a:r>
          </a:p>
          <a:p>
            <a:pPr marL="0" lvl="1" indent="0">
              <a:spcBef>
                <a:spcPts val="0"/>
              </a:spcBef>
              <a:buNone/>
              <a:defRPr/>
            </a:pPr>
            <a:r>
              <a:rPr lang="en-US" sz="1600" b="1" dirty="0">
                <a:solidFill>
                  <a:schemeClr val="bg1"/>
                </a:solidFill>
                <a:latin typeface="Bank Gothic Medium" charset="0"/>
                <a:ea typeface="Bank Gothic Medium" charset="0"/>
                <a:cs typeface="Bank Gothic Medium" charset="0"/>
              </a:rPr>
              <a:t>Total 14,336 pixels</a:t>
            </a:r>
          </a:p>
          <a:p>
            <a:pPr marL="0" lvl="1" indent="0">
              <a:spcBef>
                <a:spcPts val="0"/>
              </a:spcBef>
              <a:buNone/>
              <a:defRPr/>
            </a:pPr>
            <a:r>
              <a:rPr lang="en-US" sz="1600" dirty="0" smtClean="0">
                <a:solidFill>
                  <a:schemeClr val="bg1"/>
                </a:solidFill>
                <a:latin typeface="Bank Gothic Medium" charset="0"/>
                <a:ea typeface="Bank Gothic Medium" charset="0"/>
                <a:cs typeface="Bank Gothic Medium" charset="0"/>
              </a:rPr>
              <a:t>pixels </a:t>
            </a:r>
            <a:r>
              <a:rPr lang="en-US" sz="1600" dirty="0">
                <a:solidFill>
                  <a:schemeClr val="bg1"/>
                </a:solidFill>
                <a:latin typeface="Bank Gothic Medium" charset="0"/>
                <a:ea typeface="Bank Gothic Medium" charset="0"/>
                <a:cs typeface="Bank Gothic Medium" charset="0"/>
              </a:rPr>
              <a:t>per FSU (</a:t>
            </a:r>
            <a:r>
              <a:rPr lang="en-US" sz="1600" dirty="0" smtClean="0">
                <a:solidFill>
                  <a:schemeClr val="bg1"/>
                </a:solidFill>
                <a:latin typeface="Bank Gothic Medium" charset="0"/>
                <a:ea typeface="Bank Gothic Medium" charset="0"/>
                <a:cs typeface="Bank Gothic Medium" charset="0"/>
              </a:rPr>
              <a:t>6512 4x4x2</a:t>
            </a:r>
            <a:r>
              <a:rPr lang="en-US" sz="1600" dirty="0">
                <a:solidFill>
                  <a:schemeClr val="bg1"/>
                </a:solidFill>
                <a:latin typeface="Bank Gothic Medium" charset="0"/>
                <a:ea typeface="Bank Gothic Medium" charset="0"/>
                <a:cs typeface="Bank Gothic Medium" charset="0"/>
              </a:rPr>
              <a:t>)</a:t>
            </a:r>
          </a:p>
          <a:p>
            <a:pPr marL="0" lvl="1" indent="0">
              <a:spcBef>
                <a:spcPts val="0"/>
              </a:spcBef>
              <a:buNone/>
              <a:defRPr/>
            </a:pPr>
            <a:endParaRPr lang="en-US" sz="1600" dirty="0">
              <a:solidFill>
                <a:schemeClr val="bg1"/>
              </a:solidFill>
              <a:latin typeface="Bank Gothic Medium" charset="0"/>
              <a:ea typeface="Bank Gothic Medium" charset="0"/>
              <a:cs typeface="Bank Gothic Medium" charset="0"/>
            </a:endParaRPr>
          </a:p>
          <a:p>
            <a:pPr marL="0" lvl="1" indent="0">
              <a:spcBef>
                <a:spcPts val="0"/>
              </a:spcBef>
              <a:buNone/>
              <a:defRPr/>
            </a:pPr>
            <a:endParaRPr lang="en-US" sz="1600" dirty="0">
              <a:solidFill>
                <a:schemeClr val="bg1"/>
              </a:solidFill>
              <a:latin typeface="Bank Gothic Medium" charset="0"/>
              <a:ea typeface="Bank Gothic Medium" charset="0"/>
              <a:cs typeface="Bank Gothic Medium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9638B-551F-4AF6-8B2B-FFB4AB89CCD2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15914</TotalTime>
  <Words>2106</Words>
  <Application>Microsoft Office PowerPoint</Application>
  <PresentationFormat>Letter Paper (8.5x11 in)</PresentationFormat>
  <Paragraphs>403</Paragraphs>
  <Slides>34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Office Theme</vt:lpstr>
      <vt:lpstr>Trek</vt:lpstr>
      <vt:lpstr>Slide 1</vt:lpstr>
      <vt:lpstr>Slide 2</vt:lpstr>
      <vt:lpstr>Slide 3</vt:lpstr>
      <vt:lpstr>Slide 4</vt:lpstr>
      <vt:lpstr>Slide 5</vt:lpstr>
      <vt:lpstr>Slide 6</vt:lpstr>
      <vt:lpstr>POEMMA</vt:lpstr>
      <vt:lpstr>Slide 8</vt:lpstr>
      <vt:lpstr>Hybrid Focal Surface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Evgeny</dc:creator>
  <cp:lastModifiedBy>Evgeny</cp:lastModifiedBy>
  <cp:revision>117</cp:revision>
  <dcterms:created xsi:type="dcterms:W3CDTF">2016-10-30T17:18:35Z</dcterms:created>
  <dcterms:modified xsi:type="dcterms:W3CDTF">2018-10-06T03:39:18Z</dcterms:modified>
</cp:coreProperties>
</file>