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2" r:id="rId4"/>
    <p:sldId id="273" r:id="rId5"/>
    <p:sldId id="271" r:id="rId6"/>
    <p:sldId id="264" r:id="rId7"/>
    <p:sldId id="257" r:id="rId8"/>
    <p:sldId id="272" r:id="rId9"/>
    <p:sldId id="274" r:id="rId10"/>
    <p:sldId id="275" r:id="rId11"/>
    <p:sldId id="276" r:id="rId12"/>
    <p:sldId id="278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CC"/>
    <a:srgbClr val="00B4CD"/>
    <a:srgbClr val="776761"/>
    <a:srgbClr val="F9AE26"/>
    <a:srgbClr val="173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79070" autoAdjust="0"/>
  </p:normalViewPr>
  <p:slideViewPr>
    <p:cSldViewPr>
      <p:cViewPr varScale="1">
        <p:scale>
          <a:sx n="91" d="100"/>
          <a:sy n="91" d="100"/>
        </p:scale>
        <p:origin x="19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DEFBD-8B19-469F-99D9-C5F888B8F8D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8E83A9F-0F0C-4018-9527-76C5DD45DF35}">
      <dgm:prSet phldrT="[Texte]"/>
      <dgm:spPr>
        <a:solidFill>
          <a:srgbClr val="00B4CD"/>
        </a:solidFill>
        <a:ln>
          <a:solidFill>
            <a:srgbClr val="00B3CC"/>
          </a:solidFill>
        </a:ln>
      </dgm:spPr>
      <dgm:t>
        <a:bodyPr/>
        <a:lstStyle/>
        <a:p>
          <a:r>
            <a:rPr lang="fr-FR" dirty="0" smtClean="0"/>
            <a:t>Septembre – Octobre 2017</a:t>
          </a:r>
          <a:endParaRPr lang="fr-FR" dirty="0"/>
        </a:p>
      </dgm:t>
    </dgm:pt>
    <dgm:pt modelId="{89659DE6-51DE-4C59-8CE4-42B61E98F54B}" type="parTrans" cxnId="{3B450262-33AA-4CFA-9097-D3EA5A63E8DD}">
      <dgm:prSet/>
      <dgm:spPr/>
      <dgm:t>
        <a:bodyPr/>
        <a:lstStyle/>
        <a:p>
          <a:endParaRPr lang="fr-FR"/>
        </a:p>
      </dgm:t>
    </dgm:pt>
    <dgm:pt modelId="{D06615DE-2800-422F-94E6-41CC47F79EAC}" type="sibTrans" cxnId="{3B450262-33AA-4CFA-9097-D3EA5A63E8DD}">
      <dgm:prSet/>
      <dgm:spPr/>
      <dgm:t>
        <a:bodyPr/>
        <a:lstStyle/>
        <a:p>
          <a:endParaRPr lang="fr-FR"/>
        </a:p>
      </dgm:t>
    </dgm:pt>
    <dgm:pt modelId="{53EE957B-C0A1-484D-85E9-5817F244E614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Demandes de financements</a:t>
          </a:r>
          <a:endParaRPr lang="fr-FR" dirty="0"/>
        </a:p>
      </dgm:t>
    </dgm:pt>
    <dgm:pt modelId="{7DD27CFF-81D3-45A8-9601-8C1F2875E00F}" type="parTrans" cxnId="{BBB169B3-DA5C-4833-A481-E5BB811AABD3}">
      <dgm:prSet/>
      <dgm:spPr/>
      <dgm:t>
        <a:bodyPr/>
        <a:lstStyle/>
        <a:p>
          <a:endParaRPr lang="fr-FR"/>
        </a:p>
      </dgm:t>
    </dgm:pt>
    <dgm:pt modelId="{E67882AE-B4EF-45C1-B961-636491432BF5}" type="sibTrans" cxnId="{BBB169B3-DA5C-4833-A481-E5BB811AABD3}">
      <dgm:prSet/>
      <dgm:spPr/>
      <dgm:t>
        <a:bodyPr/>
        <a:lstStyle/>
        <a:p>
          <a:endParaRPr lang="fr-FR"/>
        </a:p>
      </dgm:t>
    </dgm:pt>
    <dgm:pt modelId="{0C0E2EB1-3306-4261-BC19-078ECD39DE73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Lancement de l’appel à projet scénographique</a:t>
          </a:r>
          <a:endParaRPr lang="fr-FR" dirty="0"/>
        </a:p>
      </dgm:t>
    </dgm:pt>
    <dgm:pt modelId="{5DA67BDA-0E43-4962-AF0B-EABF62DFEBE2}" type="parTrans" cxnId="{9BD26406-262E-4884-B0A7-DAEF1C76F750}">
      <dgm:prSet/>
      <dgm:spPr/>
      <dgm:t>
        <a:bodyPr/>
        <a:lstStyle/>
        <a:p>
          <a:endParaRPr lang="fr-FR"/>
        </a:p>
      </dgm:t>
    </dgm:pt>
    <dgm:pt modelId="{D195CB36-C6A4-4C6B-9460-B2A9DB4A02AE}" type="sibTrans" cxnId="{9BD26406-262E-4884-B0A7-DAEF1C76F750}">
      <dgm:prSet/>
      <dgm:spPr/>
      <dgm:t>
        <a:bodyPr/>
        <a:lstStyle/>
        <a:p>
          <a:endParaRPr lang="fr-FR"/>
        </a:p>
      </dgm:t>
    </dgm:pt>
    <dgm:pt modelId="{1838530A-D123-43E6-A419-07C917717403}">
      <dgm:prSet phldrT="[Texte]"/>
      <dgm:spPr>
        <a:solidFill>
          <a:srgbClr val="00B4CD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Novembre 2017</a:t>
          </a:r>
          <a:endParaRPr lang="fr-FR" dirty="0"/>
        </a:p>
      </dgm:t>
    </dgm:pt>
    <dgm:pt modelId="{9FACF589-9C0D-495A-8357-8311E5B8DDF5}" type="parTrans" cxnId="{6E8DAD84-8D04-450A-88F8-18558DF3F7AE}">
      <dgm:prSet/>
      <dgm:spPr/>
      <dgm:t>
        <a:bodyPr/>
        <a:lstStyle/>
        <a:p>
          <a:endParaRPr lang="fr-FR"/>
        </a:p>
      </dgm:t>
    </dgm:pt>
    <dgm:pt modelId="{10D4C92B-2702-461B-B6E6-C010D2D2EC9E}" type="sibTrans" cxnId="{6E8DAD84-8D04-450A-88F8-18558DF3F7AE}">
      <dgm:prSet/>
      <dgm:spPr/>
      <dgm:t>
        <a:bodyPr/>
        <a:lstStyle/>
        <a:p>
          <a:endParaRPr lang="fr-FR"/>
        </a:p>
      </dgm:t>
    </dgm:pt>
    <dgm:pt modelId="{C7EC42DB-80CE-4D8F-B537-46A0D3748217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Sélection du projet scénographique</a:t>
          </a:r>
          <a:endParaRPr lang="fr-FR" dirty="0"/>
        </a:p>
      </dgm:t>
    </dgm:pt>
    <dgm:pt modelId="{6D5A3D7D-3624-4916-8541-8D6250357398}" type="parTrans" cxnId="{E7895AF6-9470-43FE-92EA-64AE09AB84DF}">
      <dgm:prSet/>
      <dgm:spPr/>
      <dgm:t>
        <a:bodyPr/>
        <a:lstStyle/>
        <a:p>
          <a:endParaRPr lang="fr-FR"/>
        </a:p>
      </dgm:t>
    </dgm:pt>
    <dgm:pt modelId="{32823227-C483-413A-B538-B184709927CE}" type="sibTrans" cxnId="{E7895AF6-9470-43FE-92EA-64AE09AB84DF}">
      <dgm:prSet/>
      <dgm:spPr/>
      <dgm:t>
        <a:bodyPr/>
        <a:lstStyle/>
        <a:p>
          <a:endParaRPr lang="fr-FR"/>
        </a:p>
      </dgm:t>
    </dgm:pt>
    <dgm:pt modelId="{EBE64A5D-C990-4A40-A02A-B022C4EE2D38}">
      <dgm:prSet phldrT="[Texte]"/>
      <dgm:spPr>
        <a:solidFill>
          <a:srgbClr val="00B4CD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Mai 2018 – Septembre 2018</a:t>
          </a:r>
          <a:endParaRPr lang="fr-FR" dirty="0"/>
        </a:p>
      </dgm:t>
    </dgm:pt>
    <dgm:pt modelId="{BF6E8541-9E8E-4D8C-92E8-5FFDF4BFB1EC}" type="parTrans" cxnId="{FF4F1595-AB68-4F67-B977-EB49B5FFE414}">
      <dgm:prSet/>
      <dgm:spPr/>
      <dgm:t>
        <a:bodyPr/>
        <a:lstStyle/>
        <a:p>
          <a:endParaRPr lang="fr-FR"/>
        </a:p>
      </dgm:t>
    </dgm:pt>
    <dgm:pt modelId="{1B948E37-480A-4AFC-A5D7-164B7003D05C}" type="sibTrans" cxnId="{FF4F1595-AB68-4F67-B977-EB49B5FFE414}">
      <dgm:prSet/>
      <dgm:spPr/>
      <dgm:t>
        <a:bodyPr/>
        <a:lstStyle/>
        <a:p>
          <a:endParaRPr lang="fr-FR"/>
        </a:p>
      </dgm:t>
    </dgm:pt>
    <dgm:pt modelId="{F62DAE61-0DF2-410A-B4F3-A59C1E76A47A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Réalisation de l’exposition</a:t>
          </a:r>
          <a:endParaRPr lang="fr-FR" dirty="0"/>
        </a:p>
      </dgm:t>
    </dgm:pt>
    <dgm:pt modelId="{CCBB01AF-88D6-4826-81D7-D6F5E9CE17D2}" type="parTrans" cxnId="{6897F9BB-FD40-4A3D-8337-5F00272B1422}">
      <dgm:prSet/>
      <dgm:spPr/>
      <dgm:t>
        <a:bodyPr/>
        <a:lstStyle/>
        <a:p>
          <a:endParaRPr lang="fr-FR"/>
        </a:p>
      </dgm:t>
    </dgm:pt>
    <dgm:pt modelId="{69D15BDC-7874-4B70-A6D7-1E942F70BD45}" type="sibTrans" cxnId="{6897F9BB-FD40-4A3D-8337-5F00272B1422}">
      <dgm:prSet/>
      <dgm:spPr/>
      <dgm:t>
        <a:bodyPr/>
        <a:lstStyle/>
        <a:p>
          <a:endParaRPr lang="fr-FR"/>
        </a:p>
      </dgm:t>
    </dgm:pt>
    <dgm:pt modelId="{035DA5A5-BB47-424C-B34B-F3D1BD2DDEED}">
      <dgm:prSet phldrT="[Texte]"/>
      <dgm:spPr>
        <a:solidFill>
          <a:srgbClr val="00B4CD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Fête de la Science 2018</a:t>
          </a:r>
          <a:endParaRPr lang="fr-FR" dirty="0"/>
        </a:p>
      </dgm:t>
    </dgm:pt>
    <dgm:pt modelId="{A2E37033-0A1E-470D-9982-32E77C06EADF}" type="parTrans" cxnId="{9107CBBF-2ADE-4CAD-A42C-0D6C101D1082}">
      <dgm:prSet/>
      <dgm:spPr/>
      <dgm:t>
        <a:bodyPr/>
        <a:lstStyle/>
        <a:p>
          <a:endParaRPr lang="fr-FR"/>
        </a:p>
      </dgm:t>
    </dgm:pt>
    <dgm:pt modelId="{E43AE00F-C0B7-4251-BED3-ED242DDEDAF7}" type="sibTrans" cxnId="{9107CBBF-2ADE-4CAD-A42C-0D6C101D1082}">
      <dgm:prSet/>
      <dgm:spPr/>
      <dgm:t>
        <a:bodyPr/>
        <a:lstStyle/>
        <a:p>
          <a:endParaRPr lang="fr-FR"/>
        </a:p>
      </dgm:t>
    </dgm:pt>
    <dgm:pt modelId="{EF66B938-9025-4C54-B4B6-10FAF953FAAE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Vernissage officiel</a:t>
          </a:r>
          <a:endParaRPr lang="fr-FR" dirty="0"/>
        </a:p>
      </dgm:t>
    </dgm:pt>
    <dgm:pt modelId="{3269CA63-5DB0-402E-BDD0-8844727130BC}" type="parTrans" cxnId="{230B0FFB-ACDB-4606-8DBD-E625074717A0}">
      <dgm:prSet/>
      <dgm:spPr/>
      <dgm:t>
        <a:bodyPr/>
        <a:lstStyle/>
        <a:p>
          <a:endParaRPr lang="fr-FR"/>
        </a:p>
      </dgm:t>
    </dgm:pt>
    <dgm:pt modelId="{75597521-640F-458B-AA7B-4681527112FC}" type="sibTrans" cxnId="{230B0FFB-ACDB-4606-8DBD-E625074717A0}">
      <dgm:prSet/>
      <dgm:spPr/>
      <dgm:t>
        <a:bodyPr/>
        <a:lstStyle/>
        <a:p>
          <a:endParaRPr lang="fr-FR"/>
        </a:p>
      </dgm:t>
    </dgm:pt>
    <dgm:pt modelId="{DC4EC858-59AB-4FF7-8F71-4205FB158431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Réunion du comité de pilotage</a:t>
          </a:r>
          <a:endParaRPr lang="fr-FR" dirty="0"/>
        </a:p>
      </dgm:t>
    </dgm:pt>
    <dgm:pt modelId="{F8822091-207A-42C6-8632-451F83091744}" type="parTrans" cxnId="{C98921EA-447D-40C8-B91D-26485A257C53}">
      <dgm:prSet/>
      <dgm:spPr/>
      <dgm:t>
        <a:bodyPr/>
        <a:lstStyle/>
        <a:p>
          <a:endParaRPr lang="fr-FR"/>
        </a:p>
      </dgm:t>
    </dgm:pt>
    <dgm:pt modelId="{36216A40-4386-411F-9D67-3A3870630394}" type="sibTrans" cxnId="{C98921EA-447D-40C8-B91D-26485A257C53}">
      <dgm:prSet/>
      <dgm:spPr/>
      <dgm:t>
        <a:bodyPr/>
        <a:lstStyle/>
        <a:p>
          <a:endParaRPr lang="fr-FR"/>
        </a:p>
      </dgm:t>
    </dgm:pt>
    <dgm:pt modelId="{3CF1A8AB-D40A-4F15-8247-EB7166113782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Rédaction du cahier des charges</a:t>
          </a:r>
          <a:endParaRPr lang="fr-FR" dirty="0"/>
        </a:p>
      </dgm:t>
    </dgm:pt>
    <dgm:pt modelId="{2AB31DC2-96F1-4B51-830A-62646606C84D}" type="parTrans" cxnId="{17D580FF-4214-42B5-AB35-8F0CD3968A2E}">
      <dgm:prSet/>
      <dgm:spPr/>
      <dgm:t>
        <a:bodyPr/>
        <a:lstStyle/>
        <a:p>
          <a:endParaRPr lang="fr-FR"/>
        </a:p>
      </dgm:t>
    </dgm:pt>
    <dgm:pt modelId="{35430EB3-1A27-4BCC-9673-3FACFABAB53C}" type="sibTrans" cxnId="{17D580FF-4214-42B5-AB35-8F0CD3968A2E}">
      <dgm:prSet/>
      <dgm:spPr/>
      <dgm:t>
        <a:bodyPr/>
        <a:lstStyle/>
        <a:p>
          <a:endParaRPr lang="fr-FR"/>
        </a:p>
      </dgm:t>
    </dgm:pt>
    <dgm:pt modelId="{CEE92AEE-2AAE-46D5-964A-D13C0A3718D7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Décembre 2017 – Mai 2018</a:t>
          </a:r>
          <a:endParaRPr lang="fr-FR" dirty="0"/>
        </a:p>
      </dgm:t>
    </dgm:pt>
    <dgm:pt modelId="{0C8B130E-5CDC-4F49-83C7-274D54AE7BEB}" type="parTrans" cxnId="{DC83A584-9495-487A-B13C-1B40CB42B875}">
      <dgm:prSet/>
      <dgm:spPr/>
      <dgm:t>
        <a:bodyPr/>
        <a:lstStyle/>
        <a:p>
          <a:endParaRPr lang="fr-FR"/>
        </a:p>
      </dgm:t>
    </dgm:pt>
    <dgm:pt modelId="{9F63F1C4-8814-4BE0-B3E3-391AF58CFAE6}" type="sibTrans" cxnId="{DC83A584-9495-487A-B13C-1B40CB42B875}">
      <dgm:prSet/>
      <dgm:spPr/>
      <dgm:t>
        <a:bodyPr/>
        <a:lstStyle/>
        <a:p>
          <a:endParaRPr lang="fr-FR"/>
        </a:p>
      </dgm:t>
    </dgm:pt>
    <dgm:pt modelId="{6A65E799-B03B-454E-9C7A-F0D5D6866BD7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Définition </a:t>
          </a:r>
          <a:r>
            <a:rPr lang="fr-FR" dirty="0" smtClean="0"/>
            <a:t>des contenus en interne</a:t>
          </a:r>
          <a:endParaRPr lang="fr-FR" dirty="0"/>
        </a:p>
      </dgm:t>
    </dgm:pt>
    <dgm:pt modelId="{C8110890-F302-4482-9C64-10D1986F711E}" type="parTrans" cxnId="{E54AD053-4296-480F-9E65-6BDBCB26F8B0}">
      <dgm:prSet/>
      <dgm:spPr/>
      <dgm:t>
        <a:bodyPr/>
        <a:lstStyle/>
        <a:p>
          <a:endParaRPr lang="fr-FR"/>
        </a:p>
      </dgm:t>
    </dgm:pt>
    <dgm:pt modelId="{635D8A04-0F77-4B33-903E-38F1AD7353D7}" type="sibTrans" cxnId="{E54AD053-4296-480F-9E65-6BDBCB26F8B0}">
      <dgm:prSet/>
      <dgm:spPr/>
      <dgm:t>
        <a:bodyPr/>
        <a:lstStyle/>
        <a:p>
          <a:endParaRPr lang="fr-FR"/>
        </a:p>
      </dgm:t>
    </dgm:pt>
    <dgm:pt modelId="{C0BB3C7C-4655-4E85-B53C-CBA04C9C5384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Proposition du projet final par l’agence de scénographie</a:t>
          </a:r>
          <a:endParaRPr lang="fr-FR" dirty="0"/>
        </a:p>
      </dgm:t>
    </dgm:pt>
    <dgm:pt modelId="{D0BED781-CC58-4460-856F-1D6C2028D64A}" type="parTrans" cxnId="{D4863939-D127-4C8F-8C63-8A55B7858C4C}">
      <dgm:prSet/>
      <dgm:spPr/>
      <dgm:t>
        <a:bodyPr/>
        <a:lstStyle/>
        <a:p>
          <a:endParaRPr lang="fr-FR"/>
        </a:p>
      </dgm:t>
    </dgm:pt>
    <dgm:pt modelId="{EE6760AF-83F2-4D53-864E-B0906020BFD3}" type="sibTrans" cxnId="{D4863939-D127-4C8F-8C63-8A55B7858C4C}">
      <dgm:prSet/>
      <dgm:spPr/>
      <dgm:t>
        <a:bodyPr/>
        <a:lstStyle/>
        <a:p>
          <a:endParaRPr lang="fr-FR"/>
        </a:p>
      </dgm:t>
    </dgm:pt>
    <dgm:pt modelId="{BCB6F5F6-5049-43EC-A8FF-0479E62E78ED}">
      <dgm:prSet phldrT="[Texte]"/>
      <dgm:spPr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Formation des guides</a:t>
          </a:r>
          <a:endParaRPr lang="fr-FR" dirty="0"/>
        </a:p>
      </dgm:t>
    </dgm:pt>
    <dgm:pt modelId="{92A14F50-B549-458B-BC04-A5A04888FBDB}" type="parTrans" cxnId="{5683B63C-5718-4D75-8E6E-8725C5499E3E}">
      <dgm:prSet/>
      <dgm:spPr/>
      <dgm:t>
        <a:bodyPr/>
        <a:lstStyle/>
        <a:p>
          <a:endParaRPr lang="fr-FR"/>
        </a:p>
      </dgm:t>
    </dgm:pt>
    <dgm:pt modelId="{09E862CB-7232-42CB-A242-AA2D2F1AC23F}" type="sibTrans" cxnId="{5683B63C-5718-4D75-8E6E-8725C5499E3E}">
      <dgm:prSet/>
      <dgm:spPr/>
      <dgm:t>
        <a:bodyPr/>
        <a:lstStyle/>
        <a:p>
          <a:endParaRPr lang="fr-FR"/>
        </a:p>
      </dgm:t>
    </dgm:pt>
    <dgm:pt modelId="{C4AC29AE-5DF4-48DF-822C-8B28653E5BA8}" type="pres">
      <dgm:prSet presAssocID="{2E1DEFBD-8B19-469F-99D9-C5F888B8F8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764664-2038-4CC5-8B45-532B18AF1DC6}" type="pres">
      <dgm:prSet presAssocID="{F8E83A9F-0F0C-4018-9527-76C5DD45DF35}" presName="composite" presStyleCnt="0"/>
      <dgm:spPr/>
    </dgm:pt>
    <dgm:pt modelId="{51D8300C-9FFE-4366-AFFA-FE7A2D51244F}" type="pres">
      <dgm:prSet presAssocID="{F8E83A9F-0F0C-4018-9527-76C5DD45DF3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0D1BA4-DDA0-4211-87C4-83C1C2458D62}" type="pres">
      <dgm:prSet presAssocID="{F8E83A9F-0F0C-4018-9527-76C5DD45DF35}" presName="descendantText" presStyleLbl="alignAcc1" presStyleIdx="0" presStyleCnt="5" custLinFactNeighborX="5040" custLinFactNeighborY="-374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555CCA-6C0B-444D-81DA-48ACD92F5BB1}" type="pres">
      <dgm:prSet presAssocID="{D06615DE-2800-422F-94E6-41CC47F79EAC}" presName="sp" presStyleCnt="0"/>
      <dgm:spPr/>
    </dgm:pt>
    <dgm:pt modelId="{FB7EE401-4B73-4FBD-AEB3-DDCD593CC532}" type="pres">
      <dgm:prSet presAssocID="{1838530A-D123-43E6-A419-07C917717403}" presName="composite" presStyleCnt="0"/>
      <dgm:spPr/>
    </dgm:pt>
    <dgm:pt modelId="{4B7B62AF-8689-4C5A-AB90-B9EDD2F38A44}" type="pres">
      <dgm:prSet presAssocID="{1838530A-D123-43E6-A419-07C91771740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B9A04D-9D65-417C-B3B7-13E796217A50}" type="pres">
      <dgm:prSet presAssocID="{1838530A-D123-43E6-A419-07C91771740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E7D419-8B72-4ABF-9998-DABDA6D1BA1A}" type="pres">
      <dgm:prSet presAssocID="{10D4C92B-2702-461B-B6E6-C010D2D2EC9E}" presName="sp" presStyleCnt="0"/>
      <dgm:spPr/>
    </dgm:pt>
    <dgm:pt modelId="{8D548BF1-950B-4BEE-B73B-340306EF93EA}" type="pres">
      <dgm:prSet presAssocID="{CEE92AEE-2AAE-46D5-964A-D13C0A3718D7}" presName="composite" presStyleCnt="0"/>
      <dgm:spPr/>
    </dgm:pt>
    <dgm:pt modelId="{6341B290-D6DF-4195-84B9-3DEF4A1B923A}" type="pres">
      <dgm:prSet presAssocID="{CEE92AEE-2AAE-46D5-964A-D13C0A3718D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43390F-C03C-4858-9E0E-F58E6FF46383}" type="pres">
      <dgm:prSet presAssocID="{CEE92AEE-2AAE-46D5-964A-D13C0A3718D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A3D02E-08DA-44FE-B4B9-3832AF5C4616}" type="pres">
      <dgm:prSet presAssocID="{9F63F1C4-8814-4BE0-B3E3-391AF58CFAE6}" presName="sp" presStyleCnt="0"/>
      <dgm:spPr/>
    </dgm:pt>
    <dgm:pt modelId="{10B91C3E-46FC-452D-BEF7-F531E419D602}" type="pres">
      <dgm:prSet presAssocID="{EBE64A5D-C990-4A40-A02A-B022C4EE2D38}" presName="composite" presStyleCnt="0"/>
      <dgm:spPr/>
    </dgm:pt>
    <dgm:pt modelId="{A721E49E-B3ED-461A-AF87-3FE614C4EAE8}" type="pres">
      <dgm:prSet presAssocID="{EBE64A5D-C990-4A40-A02A-B022C4EE2D3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C1B96A-084A-4799-8341-E9253DE67F2F}" type="pres">
      <dgm:prSet presAssocID="{EBE64A5D-C990-4A40-A02A-B022C4EE2D3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A9A9FB-6917-4A45-8978-DD810D328FD2}" type="pres">
      <dgm:prSet presAssocID="{1B948E37-480A-4AFC-A5D7-164B7003D05C}" presName="sp" presStyleCnt="0"/>
      <dgm:spPr/>
    </dgm:pt>
    <dgm:pt modelId="{3874CCCC-1629-419F-A815-1E516EAEE5E0}" type="pres">
      <dgm:prSet presAssocID="{035DA5A5-BB47-424C-B34B-F3D1BD2DDEED}" presName="composite" presStyleCnt="0"/>
      <dgm:spPr/>
    </dgm:pt>
    <dgm:pt modelId="{C6B74EEC-3598-41E6-84C5-A557D0E2F0EC}" type="pres">
      <dgm:prSet presAssocID="{035DA5A5-BB47-424C-B34B-F3D1BD2DDEE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A7065-4C9B-40B2-96DB-865173EE81B3}" type="pres">
      <dgm:prSet presAssocID="{035DA5A5-BB47-424C-B34B-F3D1BD2DDEE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9B7142-6EB5-4C90-93CE-839D56ABF3FA}" type="presOf" srcId="{0C0E2EB1-3306-4261-BC19-078ECD39DE73}" destId="{3B0D1BA4-DDA0-4211-87C4-83C1C2458D62}" srcOrd="0" destOrd="2" presId="urn:microsoft.com/office/officeart/2005/8/layout/chevron2"/>
    <dgm:cxn modelId="{B687B39F-0179-40BC-9A93-5DA0F6D4F45A}" type="presOf" srcId="{CEE92AEE-2AAE-46D5-964A-D13C0A3718D7}" destId="{6341B290-D6DF-4195-84B9-3DEF4A1B923A}" srcOrd="0" destOrd="0" presId="urn:microsoft.com/office/officeart/2005/8/layout/chevron2"/>
    <dgm:cxn modelId="{DC83A584-9495-487A-B13C-1B40CB42B875}" srcId="{2E1DEFBD-8B19-469F-99D9-C5F888B8F8DA}" destId="{CEE92AEE-2AAE-46D5-964A-D13C0A3718D7}" srcOrd="2" destOrd="0" parTransId="{0C8B130E-5CDC-4F49-83C7-274D54AE7BEB}" sibTransId="{9F63F1C4-8814-4BE0-B3E3-391AF58CFAE6}"/>
    <dgm:cxn modelId="{C67E1708-3039-4196-ABC8-557065414A62}" type="presOf" srcId="{53EE957B-C0A1-484D-85E9-5817F244E614}" destId="{3B0D1BA4-DDA0-4211-87C4-83C1C2458D62}" srcOrd="0" destOrd="0" presId="urn:microsoft.com/office/officeart/2005/8/layout/chevron2"/>
    <dgm:cxn modelId="{9BD26406-262E-4884-B0A7-DAEF1C76F750}" srcId="{F8E83A9F-0F0C-4018-9527-76C5DD45DF35}" destId="{0C0E2EB1-3306-4261-BC19-078ECD39DE73}" srcOrd="2" destOrd="0" parTransId="{5DA67BDA-0E43-4962-AF0B-EABF62DFEBE2}" sibTransId="{D195CB36-C6A4-4C6B-9460-B2A9DB4A02AE}"/>
    <dgm:cxn modelId="{D4863939-D127-4C8F-8C63-8A55B7858C4C}" srcId="{CEE92AEE-2AAE-46D5-964A-D13C0A3718D7}" destId="{C0BB3C7C-4655-4E85-B53C-CBA04C9C5384}" srcOrd="1" destOrd="0" parTransId="{D0BED781-CC58-4460-856F-1D6C2028D64A}" sibTransId="{EE6760AF-83F2-4D53-864E-B0906020BFD3}"/>
    <dgm:cxn modelId="{7534FD58-4871-422A-9314-B4FCB3EA02BE}" type="presOf" srcId="{BCB6F5F6-5049-43EC-A8FF-0479E62E78ED}" destId="{06C1B96A-084A-4799-8341-E9253DE67F2F}" srcOrd="0" destOrd="1" presId="urn:microsoft.com/office/officeart/2005/8/layout/chevron2"/>
    <dgm:cxn modelId="{C98921EA-447D-40C8-B91D-26485A257C53}" srcId="{1838530A-D123-43E6-A419-07C917717403}" destId="{DC4EC858-59AB-4FF7-8F71-4205FB158431}" srcOrd="1" destOrd="0" parTransId="{F8822091-207A-42C6-8632-451F83091744}" sibTransId="{36216A40-4386-411F-9D67-3A3870630394}"/>
    <dgm:cxn modelId="{E54AD053-4296-480F-9E65-6BDBCB26F8B0}" srcId="{CEE92AEE-2AAE-46D5-964A-D13C0A3718D7}" destId="{6A65E799-B03B-454E-9C7A-F0D5D6866BD7}" srcOrd="0" destOrd="0" parTransId="{C8110890-F302-4482-9C64-10D1986F711E}" sibTransId="{635D8A04-0F77-4B33-903E-38F1AD7353D7}"/>
    <dgm:cxn modelId="{7528FC20-04C4-4595-8C20-30E6C78367A6}" type="presOf" srcId="{6A65E799-B03B-454E-9C7A-F0D5D6866BD7}" destId="{5843390F-C03C-4858-9E0E-F58E6FF46383}" srcOrd="0" destOrd="0" presId="urn:microsoft.com/office/officeart/2005/8/layout/chevron2"/>
    <dgm:cxn modelId="{5F7F4B44-9F3F-43E3-BC37-6C3B818B08AC}" type="presOf" srcId="{F8E83A9F-0F0C-4018-9527-76C5DD45DF35}" destId="{51D8300C-9FFE-4366-AFFA-FE7A2D51244F}" srcOrd="0" destOrd="0" presId="urn:microsoft.com/office/officeart/2005/8/layout/chevron2"/>
    <dgm:cxn modelId="{BBB169B3-DA5C-4833-A481-E5BB811AABD3}" srcId="{F8E83A9F-0F0C-4018-9527-76C5DD45DF35}" destId="{53EE957B-C0A1-484D-85E9-5817F244E614}" srcOrd="0" destOrd="0" parTransId="{7DD27CFF-81D3-45A8-9601-8C1F2875E00F}" sibTransId="{E67882AE-B4EF-45C1-B961-636491432BF5}"/>
    <dgm:cxn modelId="{9107CBBF-2ADE-4CAD-A42C-0D6C101D1082}" srcId="{2E1DEFBD-8B19-469F-99D9-C5F888B8F8DA}" destId="{035DA5A5-BB47-424C-B34B-F3D1BD2DDEED}" srcOrd="4" destOrd="0" parTransId="{A2E37033-0A1E-470D-9982-32E77C06EADF}" sibTransId="{E43AE00F-C0B7-4251-BED3-ED242DDEDAF7}"/>
    <dgm:cxn modelId="{D1E217E3-D578-448D-970C-68C720188824}" type="presOf" srcId="{C0BB3C7C-4655-4E85-B53C-CBA04C9C5384}" destId="{5843390F-C03C-4858-9E0E-F58E6FF46383}" srcOrd="0" destOrd="1" presId="urn:microsoft.com/office/officeart/2005/8/layout/chevron2"/>
    <dgm:cxn modelId="{212A03CD-4323-43E6-BE5B-0E7F8FD6793D}" type="presOf" srcId="{EBE64A5D-C990-4A40-A02A-B022C4EE2D38}" destId="{A721E49E-B3ED-461A-AF87-3FE614C4EAE8}" srcOrd="0" destOrd="0" presId="urn:microsoft.com/office/officeart/2005/8/layout/chevron2"/>
    <dgm:cxn modelId="{6E8DAD84-8D04-450A-88F8-18558DF3F7AE}" srcId="{2E1DEFBD-8B19-469F-99D9-C5F888B8F8DA}" destId="{1838530A-D123-43E6-A419-07C917717403}" srcOrd="1" destOrd="0" parTransId="{9FACF589-9C0D-495A-8357-8311E5B8DDF5}" sibTransId="{10D4C92B-2702-461B-B6E6-C010D2D2EC9E}"/>
    <dgm:cxn modelId="{E7895AF6-9470-43FE-92EA-64AE09AB84DF}" srcId="{1838530A-D123-43E6-A419-07C917717403}" destId="{C7EC42DB-80CE-4D8F-B537-46A0D3748217}" srcOrd="0" destOrd="0" parTransId="{6D5A3D7D-3624-4916-8541-8D6250357398}" sibTransId="{32823227-C483-413A-B538-B184709927CE}"/>
    <dgm:cxn modelId="{FF4F1595-AB68-4F67-B977-EB49B5FFE414}" srcId="{2E1DEFBD-8B19-469F-99D9-C5F888B8F8DA}" destId="{EBE64A5D-C990-4A40-A02A-B022C4EE2D38}" srcOrd="3" destOrd="0" parTransId="{BF6E8541-9E8E-4D8C-92E8-5FFDF4BFB1EC}" sibTransId="{1B948E37-480A-4AFC-A5D7-164B7003D05C}"/>
    <dgm:cxn modelId="{224B7300-1D12-4010-8DA3-657DB74742AE}" type="presOf" srcId="{F62DAE61-0DF2-410A-B4F3-A59C1E76A47A}" destId="{06C1B96A-084A-4799-8341-E9253DE67F2F}" srcOrd="0" destOrd="0" presId="urn:microsoft.com/office/officeart/2005/8/layout/chevron2"/>
    <dgm:cxn modelId="{B4E807B2-EF88-4E81-B497-057394673079}" type="presOf" srcId="{3CF1A8AB-D40A-4F15-8247-EB7166113782}" destId="{3B0D1BA4-DDA0-4211-87C4-83C1C2458D62}" srcOrd="0" destOrd="1" presId="urn:microsoft.com/office/officeart/2005/8/layout/chevron2"/>
    <dgm:cxn modelId="{230B0FFB-ACDB-4606-8DBD-E625074717A0}" srcId="{035DA5A5-BB47-424C-B34B-F3D1BD2DDEED}" destId="{EF66B938-9025-4C54-B4B6-10FAF953FAAE}" srcOrd="0" destOrd="0" parTransId="{3269CA63-5DB0-402E-BDD0-8844727130BC}" sibTransId="{75597521-640F-458B-AA7B-4681527112FC}"/>
    <dgm:cxn modelId="{3B450262-33AA-4CFA-9097-D3EA5A63E8DD}" srcId="{2E1DEFBD-8B19-469F-99D9-C5F888B8F8DA}" destId="{F8E83A9F-0F0C-4018-9527-76C5DD45DF35}" srcOrd="0" destOrd="0" parTransId="{89659DE6-51DE-4C59-8CE4-42B61E98F54B}" sibTransId="{D06615DE-2800-422F-94E6-41CC47F79EAC}"/>
    <dgm:cxn modelId="{672F325F-5CE8-43F8-8D13-2140C6E8E218}" type="presOf" srcId="{EF66B938-9025-4C54-B4B6-10FAF953FAAE}" destId="{F97A7065-4C9B-40B2-96DB-865173EE81B3}" srcOrd="0" destOrd="0" presId="urn:microsoft.com/office/officeart/2005/8/layout/chevron2"/>
    <dgm:cxn modelId="{1A89FB34-876B-454E-8836-170BE882C12E}" type="presOf" srcId="{1838530A-D123-43E6-A419-07C917717403}" destId="{4B7B62AF-8689-4C5A-AB90-B9EDD2F38A44}" srcOrd="0" destOrd="0" presId="urn:microsoft.com/office/officeart/2005/8/layout/chevron2"/>
    <dgm:cxn modelId="{ED634010-1373-4EF4-95DA-FF1121374E0A}" type="presOf" srcId="{DC4EC858-59AB-4FF7-8F71-4205FB158431}" destId="{3BB9A04D-9D65-417C-B3B7-13E796217A50}" srcOrd="0" destOrd="1" presId="urn:microsoft.com/office/officeart/2005/8/layout/chevron2"/>
    <dgm:cxn modelId="{6897F9BB-FD40-4A3D-8337-5F00272B1422}" srcId="{EBE64A5D-C990-4A40-A02A-B022C4EE2D38}" destId="{F62DAE61-0DF2-410A-B4F3-A59C1E76A47A}" srcOrd="0" destOrd="0" parTransId="{CCBB01AF-88D6-4826-81D7-D6F5E9CE17D2}" sibTransId="{69D15BDC-7874-4B70-A6D7-1E942F70BD45}"/>
    <dgm:cxn modelId="{B1C98FE0-6E08-4AA8-9FED-847518B72F36}" type="presOf" srcId="{C7EC42DB-80CE-4D8F-B537-46A0D3748217}" destId="{3BB9A04D-9D65-417C-B3B7-13E796217A50}" srcOrd="0" destOrd="0" presId="urn:microsoft.com/office/officeart/2005/8/layout/chevron2"/>
    <dgm:cxn modelId="{5683B63C-5718-4D75-8E6E-8725C5499E3E}" srcId="{EBE64A5D-C990-4A40-A02A-B022C4EE2D38}" destId="{BCB6F5F6-5049-43EC-A8FF-0479E62E78ED}" srcOrd="1" destOrd="0" parTransId="{92A14F50-B549-458B-BC04-A5A04888FBDB}" sibTransId="{09E862CB-7232-42CB-A242-AA2D2F1AC23F}"/>
    <dgm:cxn modelId="{1323B1BE-25C5-4245-9AAC-81B8607CF8AD}" type="presOf" srcId="{2E1DEFBD-8B19-469F-99D9-C5F888B8F8DA}" destId="{C4AC29AE-5DF4-48DF-822C-8B28653E5BA8}" srcOrd="0" destOrd="0" presId="urn:microsoft.com/office/officeart/2005/8/layout/chevron2"/>
    <dgm:cxn modelId="{15152DFF-DA41-495E-82BF-2C3E044C90BE}" type="presOf" srcId="{035DA5A5-BB47-424C-B34B-F3D1BD2DDEED}" destId="{C6B74EEC-3598-41E6-84C5-A557D0E2F0EC}" srcOrd="0" destOrd="0" presId="urn:microsoft.com/office/officeart/2005/8/layout/chevron2"/>
    <dgm:cxn modelId="{17D580FF-4214-42B5-AB35-8F0CD3968A2E}" srcId="{F8E83A9F-0F0C-4018-9527-76C5DD45DF35}" destId="{3CF1A8AB-D40A-4F15-8247-EB7166113782}" srcOrd="1" destOrd="0" parTransId="{2AB31DC2-96F1-4B51-830A-62646606C84D}" sibTransId="{35430EB3-1A27-4BCC-9673-3FACFABAB53C}"/>
    <dgm:cxn modelId="{86127EBE-348C-4D62-9F54-68366B4BD490}" type="presParOf" srcId="{C4AC29AE-5DF4-48DF-822C-8B28653E5BA8}" destId="{7D764664-2038-4CC5-8B45-532B18AF1DC6}" srcOrd="0" destOrd="0" presId="urn:microsoft.com/office/officeart/2005/8/layout/chevron2"/>
    <dgm:cxn modelId="{0DE856AB-9F2C-4B2E-BA32-85EAAB4FE0DA}" type="presParOf" srcId="{7D764664-2038-4CC5-8B45-532B18AF1DC6}" destId="{51D8300C-9FFE-4366-AFFA-FE7A2D51244F}" srcOrd="0" destOrd="0" presId="urn:microsoft.com/office/officeart/2005/8/layout/chevron2"/>
    <dgm:cxn modelId="{6136665B-6E00-45EE-A2BD-7037F47CECFB}" type="presParOf" srcId="{7D764664-2038-4CC5-8B45-532B18AF1DC6}" destId="{3B0D1BA4-DDA0-4211-87C4-83C1C2458D62}" srcOrd="1" destOrd="0" presId="urn:microsoft.com/office/officeart/2005/8/layout/chevron2"/>
    <dgm:cxn modelId="{1671AAAE-BDC5-472C-A7CA-74D469747596}" type="presParOf" srcId="{C4AC29AE-5DF4-48DF-822C-8B28653E5BA8}" destId="{7B555CCA-6C0B-444D-81DA-48ACD92F5BB1}" srcOrd="1" destOrd="0" presId="urn:microsoft.com/office/officeart/2005/8/layout/chevron2"/>
    <dgm:cxn modelId="{8C679BC7-CB7A-423D-A70F-CA0C52893B6D}" type="presParOf" srcId="{C4AC29AE-5DF4-48DF-822C-8B28653E5BA8}" destId="{FB7EE401-4B73-4FBD-AEB3-DDCD593CC532}" srcOrd="2" destOrd="0" presId="urn:microsoft.com/office/officeart/2005/8/layout/chevron2"/>
    <dgm:cxn modelId="{984C8898-25A6-4B7F-B12E-29E0BE7C68CD}" type="presParOf" srcId="{FB7EE401-4B73-4FBD-AEB3-DDCD593CC532}" destId="{4B7B62AF-8689-4C5A-AB90-B9EDD2F38A44}" srcOrd="0" destOrd="0" presId="urn:microsoft.com/office/officeart/2005/8/layout/chevron2"/>
    <dgm:cxn modelId="{609D77D4-734D-4361-8CCF-E107D776F769}" type="presParOf" srcId="{FB7EE401-4B73-4FBD-AEB3-DDCD593CC532}" destId="{3BB9A04D-9D65-417C-B3B7-13E796217A50}" srcOrd="1" destOrd="0" presId="urn:microsoft.com/office/officeart/2005/8/layout/chevron2"/>
    <dgm:cxn modelId="{B4826B50-01BA-4A86-8C7A-5416541359E7}" type="presParOf" srcId="{C4AC29AE-5DF4-48DF-822C-8B28653E5BA8}" destId="{4BE7D419-8B72-4ABF-9998-DABDA6D1BA1A}" srcOrd="3" destOrd="0" presId="urn:microsoft.com/office/officeart/2005/8/layout/chevron2"/>
    <dgm:cxn modelId="{02057893-CED7-47DB-ADE5-31A55EA28984}" type="presParOf" srcId="{C4AC29AE-5DF4-48DF-822C-8B28653E5BA8}" destId="{8D548BF1-950B-4BEE-B73B-340306EF93EA}" srcOrd="4" destOrd="0" presId="urn:microsoft.com/office/officeart/2005/8/layout/chevron2"/>
    <dgm:cxn modelId="{7D3C8943-DF49-43A9-909D-B3C29B7C371D}" type="presParOf" srcId="{8D548BF1-950B-4BEE-B73B-340306EF93EA}" destId="{6341B290-D6DF-4195-84B9-3DEF4A1B923A}" srcOrd="0" destOrd="0" presId="urn:microsoft.com/office/officeart/2005/8/layout/chevron2"/>
    <dgm:cxn modelId="{D3C50FE8-AF1E-4B45-A773-6A0338F53F21}" type="presParOf" srcId="{8D548BF1-950B-4BEE-B73B-340306EF93EA}" destId="{5843390F-C03C-4858-9E0E-F58E6FF46383}" srcOrd="1" destOrd="0" presId="urn:microsoft.com/office/officeart/2005/8/layout/chevron2"/>
    <dgm:cxn modelId="{764684AC-7C16-430B-A86D-AF8D9EEAD056}" type="presParOf" srcId="{C4AC29AE-5DF4-48DF-822C-8B28653E5BA8}" destId="{C8A3D02E-08DA-44FE-B4B9-3832AF5C4616}" srcOrd="5" destOrd="0" presId="urn:microsoft.com/office/officeart/2005/8/layout/chevron2"/>
    <dgm:cxn modelId="{7461B35F-2223-4A72-91A4-5A9583375140}" type="presParOf" srcId="{C4AC29AE-5DF4-48DF-822C-8B28653E5BA8}" destId="{10B91C3E-46FC-452D-BEF7-F531E419D602}" srcOrd="6" destOrd="0" presId="urn:microsoft.com/office/officeart/2005/8/layout/chevron2"/>
    <dgm:cxn modelId="{02348C67-B123-4906-AA12-A00DFA483A53}" type="presParOf" srcId="{10B91C3E-46FC-452D-BEF7-F531E419D602}" destId="{A721E49E-B3ED-461A-AF87-3FE614C4EAE8}" srcOrd="0" destOrd="0" presId="urn:microsoft.com/office/officeart/2005/8/layout/chevron2"/>
    <dgm:cxn modelId="{C66E93AB-FABA-48B1-9AB0-A0F3BC4CA697}" type="presParOf" srcId="{10B91C3E-46FC-452D-BEF7-F531E419D602}" destId="{06C1B96A-084A-4799-8341-E9253DE67F2F}" srcOrd="1" destOrd="0" presId="urn:microsoft.com/office/officeart/2005/8/layout/chevron2"/>
    <dgm:cxn modelId="{F7DB93C6-6E1A-45D2-BBAA-E9D38E8504A4}" type="presParOf" srcId="{C4AC29AE-5DF4-48DF-822C-8B28653E5BA8}" destId="{9AA9A9FB-6917-4A45-8978-DD810D328FD2}" srcOrd="7" destOrd="0" presId="urn:microsoft.com/office/officeart/2005/8/layout/chevron2"/>
    <dgm:cxn modelId="{94A58A95-11F3-4F50-AB94-2AC22D0DEED2}" type="presParOf" srcId="{C4AC29AE-5DF4-48DF-822C-8B28653E5BA8}" destId="{3874CCCC-1629-419F-A815-1E516EAEE5E0}" srcOrd="8" destOrd="0" presId="urn:microsoft.com/office/officeart/2005/8/layout/chevron2"/>
    <dgm:cxn modelId="{234FB3E7-29E7-4EB9-AD61-A2B5CB4D200C}" type="presParOf" srcId="{3874CCCC-1629-419F-A815-1E516EAEE5E0}" destId="{C6B74EEC-3598-41E6-84C5-A557D0E2F0EC}" srcOrd="0" destOrd="0" presId="urn:microsoft.com/office/officeart/2005/8/layout/chevron2"/>
    <dgm:cxn modelId="{1FBBA7A6-6D55-45CF-9A18-7563DF5FE40B}" type="presParOf" srcId="{3874CCCC-1629-419F-A815-1E516EAEE5E0}" destId="{F97A7065-4C9B-40B2-96DB-865173EE81B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5BD4D-7BE6-4BD8-8AA2-CDBA9684E8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2D6868-62EE-423B-916C-69131CE00667}">
      <dgm:prSet phldrT="[Texte]"/>
      <dgm:spPr>
        <a:solidFill>
          <a:srgbClr val="F9AE26"/>
        </a:solidFill>
      </dgm:spPr>
      <dgm:t>
        <a:bodyPr/>
        <a:lstStyle/>
        <a:p>
          <a:r>
            <a:rPr lang="fr-FR" dirty="0" smtClean="0"/>
            <a:t>Introduction – Forum</a:t>
          </a:r>
        </a:p>
      </dgm:t>
    </dgm:pt>
    <dgm:pt modelId="{4EA000F5-77F6-4758-952B-17C6BCED2212}" type="parTrans" cxnId="{D7237203-B60C-4436-9BB6-D4E2AF8290DB}">
      <dgm:prSet/>
      <dgm:spPr/>
      <dgm:t>
        <a:bodyPr/>
        <a:lstStyle/>
        <a:p>
          <a:endParaRPr lang="fr-FR"/>
        </a:p>
      </dgm:t>
    </dgm:pt>
    <dgm:pt modelId="{20B2F10C-0F69-475A-9B78-D1E4B3571163}" type="sibTrans" cxnId="{D7237203-B60C-4436-9BB6-D4E2AF8290DB}">
      <dgm:prSet/>
      <dgm:spPr/>
      <dgm:t>
        <a:bodyPr/>
        <a:lstStyle/>
        <a:p>
          <a:endParaRPr lang="fr-FR"/>
        </a:p>
      </dgm:t>
    </dgm:pt>
    <dgm:pt modelId="{B5904C54-53A4-47E9-92BB-278CF449CE76}">
      <dgm:prSet phldrT="[Texte]"/>
      <dgm:spPr>
        <a:solidFill>
          <a:srgbClr val="776761"/>
        </a:solidFill>
      </dgm:spPr>
      <dgm:t>
        <a:bodyPr/>
        <a:lstStyle/>
        <a:p>
          <a:r>
            <a:rPr lang="fr-FR" dirty="0" smtClean="0"/>
            <a:t>Asymétrie matière – antimatière</a:t>
          </a:r>
          <a:endParaRPr lang="fr-FR" dirty="0"/>
        </a:p>
      </dgm:t>
    </dgm:pt>
    <dgm:pt modelId="{589332C4-72BE-4FAC-97EF-11BDB62956B9}" type="parTrans" cxnId="{4978DF7B-3EC6-4A7D-965C-A149E9E60135}">
      <dgm:prSet/>
      <dgm:spPr/>
      <dgm:t>
        <a:bodyPr/>
        <a:lstStyle/>
        <a:p>
          <a:endParaRPr lang="fr-FR"/>
        </a:p>
      </dgm:t>
    </dgm:pt>
    <dgm:pt modelId="{619214E9-07D5-404A-8AEC-AE0E2A66A65A}" type="sibTrans" cxnId="{4978DF7B-3EC6-4A7D-965C-A149E9E60135}">
      <dgm:prSet/>
      <dgm:spPr/>
      <dgm:t>
        <a:bodyPr/>
        <a:lstStyle/>
        <a:p>
          <a:endParaRPr lang="fr-FR"/>
        </a:p>
      </dgm:t>
    </dgm:pt>
    <dgm:pt modelId="{B460F601-2339-4495-9F3C-698CB3EC25F4}">
      <dgm:prSet phldrT="[Texte]"/>
      <dgm:spPr>
        <a:solidFill>
          <a:srgbClr val="776761"/>
        </a:solidFill>
      </dgm:spPr>
      <dgm:t>
        <a:bodyPr/>
        <a:lstStyle/>
        <a:p>
          <a:r>
            <a:rPr lang="fr-FR" dirty="0" smtClean="0"/>
            <a:t>Interactions de particules</a:t>
          </a:r>
          <a:endParaRPr lang="fr-FR" dirty="0"/>
        </a:p>
      </dgm:t>
    </dgm:pt>
    <dgm:pt modelId="{2A5B2428-377B-49D6-811F-95E09C0719D8}" type="parTrans" cxnId="{98E557CA-7D70-42C8-A758-134E3A7D0CBA}">
      <dgm:prSet/>
      <dgm:spPr/>
      <dgm:t>
        <a:bodyPr/>
        <a:lstStyle/>
        <a:p>
          <a:endParaRPr lang="fr-FR"/>
        </a:p>
      </dgm:t>
    </dgm:pt>
    <dgm:pt modelId="{AA66D2F9-F727-4591-8ED6-60D0806EB2CE}" type="sibTrans" cxnId="{98E557CA-7D70-42C8-A758-134E3A7D0CBA}">
      <dgm:prSet/>
      <dgm:spPr/>
      <dgm:t>
        <a:bodyPr/>
        <a:lstStyle/>
        <a:p>
          <a:endParaRPr lang="fr-FR"/>
        </a:p>
      </dgm:t>
    </dgm:pt>
    <dgm:pt modelId="{0B1DB6B6-8887-4AA1-A1BE-656DFCF3F82B}">
      <dgm:prSet phldrT="[Texte]"/>
      <dgm:spPr>
        <a:solidFill>
          <a:srgbClr val="00B4CD"/>
        </a:solidFill>
      </dgm:spPr>
      <dgm:t>
        <a:bodyPr/>
        <a:lstStyle/>
        <a:p>
          <a:r>
            <a:rPr lang="fr-FR" dirty="0" smtClean="0"/>
            <a:t>Matière noire et énergie noire</a:t>
          </a:r>
          <a:endParaRPr lang="fr-FR" dirty="0"/>
        </a:p>
      </dgm:t>
    </dgm:pt>
    <dgm:pt modelId="{C50963D3-B2D8-4C9B-BCF8-6E4481A29352}" type="parTrans" cxnId="{CD909954-982E-4015-A8F3-032DE630B08A}">
      <dgm:prSet/>
      <dgm:spPr/>
      <dgm:t>
        <a:bodyPr/>
        <a:lstStyle/>
        <a:p>
          <a:endParaRPr lang="fr-FR"/>
        </a:p>
      </dgm:t>
    </dgm:pt>
    <dgm:pt modelId="{54BF6695-A40B-433F-A65F-B69D0C4C0F58}" type="sibTrans" cxnId="{CD909954-982E-4015-A8F3-032DE630B08A}">
      <dgm:prSet/>
      <dgm:spPr/>
      <dgm:t>
        <a:bodyPr/>
        <a:lstStyle/>
        <a:p>
          <a:endParaRPr lang="fr-FR"/>
        </a:p>
      </dgm:t>
    </dgm:pt>
    <dgm:pt modelId="{4F13F07D-5B7A-44CA-88A5-84F02020AE9E}">
      <dgm:prSet phldrT="[Texte]"/>
      <dgm:spPr>
        <a:solidFill>
          <a:srgbClr val="00B4CD"/>
        </a:solidFill>
      </dgm:spPr>
      <dgm:t>
        <a:bodyPr/>
        <a:lstStyle/>
        <a:p>
          <a:r>
            <a:rPr lang="fr-FR" dirty="0" smtClean="0"/>
            <a:t>Phénomènes violents dans l’Univers</a:t>
          </a:r>
          <a:endParaRPr lang="fr-FR" dirty="0"/>
        </a:p>
      </dgm:t>
    </dgm:pt>
    <dgm:pt modelId="{9FBEDA45-D83C-44DF-A40E-DBAC9474751F}" type="parTrans" cxnId="{0817F01E-0923-48D1-8B33-9BF1E5BC5CA1}">
      <dgm:prSet/>
      <dgm:spPr/>
      <dgm:t>
        <a:bodyPr/>
        <a:lstStyle/>
        <a:p>
          <a:endParaRPr lang="fr-FR"/>
        </a:p>
      </dgm:t>
    </dgm:pt>
    <dgm:pt modelId="{ADDBDA26-D55C-4CD7-9D74-1B3462842C0F}" type="sibTrans" cxnId="{0817F01E-0923-48D1-8B33-9BF1E5BC5CA1}">
      <dgm:prSet/>
      <dgm:spPr/>
      <dgm:t>
        <a:bodyPr/>
        <a:lstStyle/>
        <a:p>
          <a:endParaRPr lang="fr-FR"/>
        </a:p>
      </dgm:t>
    </dgm:pt>
    <dgm:pt modelId="{C264123F-75E6-4E11-BCB3-E4348D029D74}" type="pres">
      <dgm:prSet presAssocID="{E1E5BD4D-7BE6-4BD8-8AA2-CDBA9684E8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B744AD-075F-4845-8937-FC25D771C445}" type="pres">
      <dgm:prSet presAssocID="{E1E5BD4D-7BE6-4BD8-8AA2-CDBA9684E84D}" presName="matrix" presStyleCnt="0"/>
      <dgm:spPr/>
    </dgm:pt>
    <dgm:pt modelId="{099E8A1A-E9CF-470F-BD9F-E35CA29B59BA}" type="pres">
      <dgm:prSet presAssocID="{E1E5BD4D-7BE6-4BD8-8AA2-CDBA9684E84D}" presName="tile1" presStyleLbl="node1" presStyleIdx="0" presStyleCnt="4"/>
      <dgm:spPr/>
      <dgm:t>
        <a:bodyPr/>
        <a:lstStyle/>
        <a:p>
          <a:endParaRPr lang="fr-FR"/>
        </a:p>
      </dgm:t>
    </dgm:pt>
    <dgm:pt modelId="{F6584448-85B2-42C9-9D8B-6DE9D97E53D4}" type="pres">
      <dgm:prSet presAssocID="{E1E5BD4D-7BE6-4BD8-8AA2-CDBA9684E8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3842C6-6085-4DCE-B50D-ACE01DB60801}" type="pres">
      <dgm:prSet presAssocID="{E1E5BD4D-7BE6-4BD8-8AA2-CDBA9684E84D}" presName="tile2" presStyleLbl="node1" presStyleIdx="1" presStyleCnt="4"/>
      <dgm:spPr/>
      <dgm:t>
        <a:bodyPr/>
        <a:lstStyle/>
        <a:p>
          <a:endParaRPr lang="fr-FR"/>
        </a:p>
      </dgm:t>
    </dgm:pt>
    <dgm:pt modelId="{832BDBA7-8516-45E0-B059-5AAEE4D0A003}" type="pres">
      <dgm:prSet presAssocID="{E1E5BD4D-7BE6-4BD8-8AA2-CDBA9684E8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797324-21BF-4B4B-9F0D-E4ABE0A7F9F8}" type="pres">
      <dgm:prSet presAssocID="{E1E5BD4D-7BE6-4BD8-8AA2-CDBA9684E84D}" presName="tile3" presStyleLbl="node1" presStyleIdx="2" presStyleCnt="4"/>
      <dgm:spPr/>
    </dgm:pt>
    <dgm:pt modelId="{95FB9294-5EC3-40B2-A564-AA58AF168678}" type="pres">
      <dgm:prSet presAssocID="{E1E5BD4D-7BE6-4BD8-8AA2-CDBA9684E8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7251AE2-0A75-4861-A8EE-2F5439B3A0BA}" type="pres">
      <dgm:prSet presAssocID="{E1E5BD4D-7BE6-4BD8-8AA2-CDBA9684E84D}" presName="tile4" presStyleLbl="node1" presStyleIdx="3" presStyleCnt="4"/>
      <dgm:spPr/>
      <dgm:t>
        <a:bodyPr/>
        <a:lstStyle/>
        <a:p>
          <a:endParaRPr lang="fr-FR"/>
        </a:p>
      </dgm:t>
    </dgm:pt>
    <dgm:pt modelId="{6B18DC21-4402-49FA-B619-666B65AE626B}" type="pres">
      <dgm:prSet presAssocID="{E1E5BD4D-7BE6-4BD8-8AA2-CDBA9684E8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B7FA46-D439-4E52-98EF-679A0FF9646B}" type="pres">
      <dgm:prSet presAssocID="{E1E5BD4D-7BE6-4BD8-8AA2-CDBA9684E84D}" presName="centerTile" presStyleLbl="fgShp" presStyleIdx="0" presStyleCnt="1" custScaleX="118123" custScaleY="14174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D7237203-B60C-4436-9BB6-D4E2AF8290DB}" srcId="{E1E5BD4D-7BE6-4BD8-8AA2-CDBA9684E84D}" destId="{302D6868-62EE-423B-916C-69131CE00667}" srcOrd="0" destOrd="0" parTransId="{4EA000F5-77F6-4758-952B-17C6BCED2212}" sibTransId="{20B2F10C-0F69-475A-9B78-D1E4B3571163}"/>
    <dgm:cxn modelId="{4978DF7B-3EC6-4A7D-965C-A149E9E60135}" srcId="{302D6868-62EE-423B-916C-69131CE00667}" destId="{B5904C54-53A4-47E9-92BB-278CF449CE76}" srcOrd="0" destOrd="0" parTransId="{589332C4-72BE-4FAC-97EF-11BDB62956B9}" sibTransId="{619214E9-07D5-404A-8AEC-AE0E2A66A65A}"/>
    <dgm:cxn modelId="{F2DA91EF-1DCE-47C5-8B61-1EFC0DAF5C97}" type="presOf" srcId="{0B1DB6B6-8887-4AA1-A1BE-656DFCF3F82B}" destId="{62797324-21BF-4B4B-9F0D-E4ABE0A7F9F8}" srcOrd="0" destOrd="0" presId="urn:microsoft.com/office/officeart/2005/8/layout/matrix1"/>
    <dgm:cxn modelId="{CD909954-982E-4015-A8F3-032DE630B08A}" srcId="{302D6868-62EE-423B-916C-69131CE00667}" destId="{0B1DB6B6-8887-4AA1-A1BE-656DFCF3F82B}" srcOrd="2" destOrd="0" parTransId="{C50963D3-B2D8-4C9B-BCF8-6E4481A29352}" sibTransId="{54BF6695-A40B-433F-A65F-B69D0C4C0F58}"/>
    <dgm:cxn modelId="{644D419A-98A8-4BDC-944C-ABA44118D52D}" type="presOf" srcId="{B5904C54-53A4-47E9-92BB-278CF449CE76}" destId="{F6584448-85B2-42C9-9D8B-6DE9D97E53D4}" srcOrd="1" destOrd="0" presId="urn:microsoft.com/office/officeart/2005/8/layout/matrix1"/>
    <dgm:cxn modelId="{0817F01E-0923-48D1-8B33-9BF1E5BC5CA1}" srcId="{302D6868-62EE-423B-916C-69131CE00667}" destId="{4F13F07D-5B7A-44CA-88A5-84F02020AE9E}" srcOrd="3" destOrd="0" parTransId="{9FBEDA45-D83C-44DF-A40E-DBAC9474751F}" sibTransId="{ADDBDA26-D55C-4CD7-9D74-1B3462842C0F}"/>
    <dgm:cxn modelId="{8D9497A0-3386-4C74-B86C-55B1B1A94ADE}" type="presOf" srcId="{B5904C54-53A4-47E9-92BB-278CF449CE76}" destId="{099E8A1A-E9CF-470F-BD9F-E35CA29B59BA}" srcOrd="0" destOrd="0" presId="urn:microsoft.com/office/officeart/2005/8/layout/matrix1"/>
    <dgm:cxn modelId="{221E4AB8-03C8-4630-A32D-6A2EA9482057}" type="presOf" srcId="{B460F601-2339-4495-9F3C-698CB3EC25F4}" destId="{832BDBA7-8516-45E0-B059-5AAEE4D0A003}" srcOrd="1" destOrd="0" presId="urn:microsoft.com/office/officeart/2005/8/layout/matrix1"/>
    <dgm:cxn modelId="{0493A86A-2302-4024-92E1-294853961108}" type="presOf" srcId="{4F13F07D-5B7A-44CA-88A5-84F02020AE9E}" destId="{D7251AE2-0A75-4861-A8EE-2F5439B3A0BA}" srcOrd="0" destOrd="0" presId="urn:microsoft.com/office/officeart/2005/8/layout/matrix1"/>
    <dgm:cxn modelId="{545BA4BD-DE9B-4177-A280-98A731178A6E}" type="presOf" srcId="{4F13F07D-5B7A-44CA-88A5-84F02020AE9E}" destId="{6B18DC21-4402-49FA-B619-666B65AE626B}" srcOrd="1" destOrd="0" presId="urn:microsoft.com/office/officeart/2005/8/layout/matrix1"/>
    <dgm:cxn modelId="{98E557CA-7D70-42C8-A758-134E3A7D0CBA}" srcId="{302D6868-62EE-423B-916C-69131CE00667}" destId="{B460F601-2339-4495-9F3C-698CB3EC25F4}" srcOrd="1" destOrd="0" parTransId="{2A5B2428-377B-49D6-811F-95E09C0719D8}" sibTransId="{AA66D2F9-F727-4591-8ED6-60D0806EB2CE}"/>
    <dgm:cxn modelId="{C3B6883C-71D3-43C8-A88F-0C4DE5FD2F9E}" type="presOf" srcId="{302D6868-62EE-423B-916C-69131CE00667}" destId="{BAB7FA46-D439-4E52-98EF-679A0FF9646B}" srcOrd="0" destOrd="0" presId="urn:microsoft.com/office/officeart/2005/8/layout/matrix1"/>
    <dgm:cxn modelId="{B356EDDF-D012-4876-A4A8-3C6F104B6358}" type="presOf" srcId="{E1E5BD4D-7BE6-4BD8-8AA2-CDBA9684E84D}" destId="{C264123F-75E6-4E11-BCB3-E4348D029D74}" srcOrd="0" destOrd="0" presId="urn:microsoft.com/office/officeart/2005/8/layout/matrix1"/>
    <dgm:cxn modelId="{8ACDF6D5-1EEA-4E20-BCB8-0B2AECA55348}" type="presOf" srcId="{0B1DB6B6-8887-4AA1-A1BE-656DFCF3F82B}" destId="{95FB9294-5EC3-40B2-A564-AA58AF168678}" srcOrd="1" destOrd="0" presId="urn:microsoft.com/office/officeart/2005/8/layout/matrix1"/>
    <dgm:cxn modelId="{B4A11E51-07C1-453D-B06C-945BA137C502}" type="presOf" srcId="{B460F601-2339-4495-9F3C-698CB3EC25F4}" destId="{073842C6-6085-4DCE-B50D-ACE01DB60801}" srcOrd="0" destOrd="0" presId="urn:microsoft.com/office/officeart/2005/8/layout/matrix1"/>
    <dgm:cxn modelId="{F756D95A-6746-47C7-AF0A-ADF4BC939032}" type="presParOf" srcId="{C264123F-75E6-4E11-BCB3-E4348D029D74}" destId="{7AB744AD-075F-4845-8937-FC25D771C445}" srcOrd="0" destOrd="0" presId="urn:microsoft.com/office/officeart/2005/8/layout/matrix1"/>
    <dgm:cxn modelId="{0DE20467-90CC-4DD2-AB62-1B3561BF1250}" type="presParOf" srcId="{7AB744AD-075F-4845-8937-FC25D771C445}" destId="{099E8A1A-E9CF-470F-BD9F-E35CA29B59BA}" srcOrd="0" destOrd="0" presId="urn:microsoft.com/office/officeart/2005/8/layout/matrix1"/>
    <dgm:cxn modelId="{AD338D5F-FC79-412D-8277-8C9F03431D7E}" type="presParOf" srcId="{7AB744AD-075F-4845-8937-FC25D771C445}" destId="{F6584448-85B2-42C9-9D8B-6DE9D97E53D4}" srcOrd="1" destOrd="0" presId="urn:microsoft.com/office/officeart/2005/8/layout/matrix1"/>
    <dgm:cxn modelId="{CF2CEDFA-B3A8-43B3-A7E9-9A33271B25E2}" type="presParOf" srcId="{7AB744AD-075F-4845-8937-FC25D771C445}" destId="{073842C6-6085-4DCE-B50D-ACE01DB60801}" srcOrd="2" destOrd="0" presId="urn:microsoft.com/office/officeart/2005/8/layout/matrix1"/>
    <dgm:cxn modelId="{F2061224-859A-4BCF-A16C-E097C56B9691}" type="presParOf" srcId="{7AB744AD-075F-4845-8937-FC25D771C445}" destId="{832BDBA7-8516-45E0-B059-5AAEE4D0A003}" srcOrd="3" destOrd="0" presId="urn:microsoft.com/office/officeart/2005/8/layout/matrix1"/>
    <dgm:cxn modelId="{26582FC0-7662-47A4-9D2F-C5422984B44C}" type="presParOf" srcId="{7AB744AD-075F-4845-8937-FC25D771C445}" destId="{62797324-21BF-4B4B-9F0D-E4ABE0A7F9F8}" srcOrd="4" destOrd="0" presId="urn:microsoft.com/office/officeart/2005/8/layout/matrix1"/>
    <dgm:cxn modelId="{A691D584-F53B-418C-8CCE-3D581282828E}" type="presParOf" srcId="{7AB744AD-075F-4845-8937-FC25D771C445}" destId="{95FB9294-5EC3-40B2-A564-AA58AF168678}" srcOrd="5" destOrd="0" presId="urn:microsoft.com/office/officeart/2005/8/layout/matrix1"/>
    <dgm:cxn modelId="{26A8DFD0-8E77-4EE6-AB15-0BFDC424D80F}" type="presParOf" srcId="{7AB744AD-075F-4845-8937-FC25D771C445}" destId="{D7251AE2-0A75-4861-A8EE-2F5439B3A0BA}" srcOrd="6" destOrd="0" presId="urn:microsoft.com/office/officeart/2005/8/layout/matrix1"/>
    <dgm:cxn modelId="{29187DB2-5166-461C-BFE3-D85F65BEAA3D}" type="presParOf" srcId="{7AB744AD-075F-4845-8937-FC25D771C445}" destId="{6B18DC21-4402-49FA-B619-666B65AE626B}" srcOrd="7" destOrd="0" presId="urn:microsoft.com/office/officeart/2005/8/layout/matrix1"/>
    <dgm:cxn modelId="{7E7798DC-42A7-4EB3-AC05-1A8B312CDC10}" type="presParOf" srcId="{C264123F-75E6-4E11-BCB3-E4348D029D74}" destId="{BAB7FA46-D439-4E52-98EF-679A0FF964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781ED-30C8-4540-A38E-E1A3181FB4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0B7238A-EE16-4C39-9388-CE1B5997C213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Contenus</a:t>
          </a:r>
          <a:endParaRPr lang="fr-FR" dirty="0"/>
        </a:p>
      </dgm:t>
    </dgm:pt>
    <dgm:pt modelId="{3E342726-1904-4766-ADA3-9F0CAE13615A}" type="parTrans" cxnId="{6DF1AFC2-DC28-4837-AD3A-602DF8E440BF}">
      <dgm:prSet/>
      <dgm:spPr/>
      <dgm:t>
        <a:bodyPr/>
        <a:lstStyle/>
        <a:p>
          <a:endParaRPr lang="fr-FR"/>
        </a:p>
      </dgm:t>
    </dgm:pt>
    <dgm:pt modelId="{DC13EC21-F291-4416-A3CD-31D16959EEE6}" type="sibTrans" cxnId="{6DF1AFC2-DC28-4837-AD3A-602DF8E440BF}">
      <dgm:prSet/>
      <dgm:spPr/>
      <dgm:t>
        <a:bodyPr/>
        <a:lstStyle/>
        <a:p>
          <a:endParaRPr lang="fr-FR"/>
        </a:p>
      </dgm:t>
    </dgm:pt>
    <dgm:pt modelId="{89D1D6B8-9CB5-4FD0-8920-A5760887E0F0}">
      <dgm:prSet phldrT="[Texte]" custT="1"/>
      <dgm:spPr>
        <a:noFill/>
        <a:ln>
          <a:solidFill>
            <a:srgbClr val="00B3CC">
              <a:alpha val="90000"/>
            </a:srgbClr>
          </a:solidFill>
        </a:ln>
      </dgm:spPr>
      <dgm:t>
        <a:bodyPr/>
        <a:lstStyle/>
        <a:p>
          <a:r>
            <a:rPr lang="fr-FR" sz="2400" dirty="0" smtClean="0"/>
            <a:t>Liste définitive</a:t>
          </a:r>
          <a:endParaRPr lang="fr-FR" sz="2400" dirty="0"/>
        </a:p>
      </dgm:t>
    </dgm:pt>
    <dgm:pt modelId="{CB94F518-499A-46CA-85E9-4982CE39CFA3}" type="parTrans" cxnId="{32F5CF34-080A-431F-A3FD-36FC38955826}">
      <dgm:prSet/>
      <dgm:spPr/>
      <dgm:t>
        <a:bodyPr/>
        <a:lstStyle/>
        <a:p>
          <a:endParaRPr lang="fr-FR"/>
        </a:p>
      </dgm:t>
    </dgm:pt>
    <dgm:pt modelId="{5CE2944F-F448-414A-B81C-41C8EF849B96}" type="sibTrans" cxnId="{32F5CF34-080A-431F-A3FD-36FC38955826}">
      <dgm:prSet/>
      <dgm:spPr/>
      <dgm:t>
        <a:bodyPr/>
        <a:lstStyle/>
        <a:p>
          <a:endParaRPr lang="fr-FR"/>
        </a:p>
      </dgm:t>
    </dgm:pt>
    <dgm:pt modelId="{70137473-32B8-45BE-949B-0D3E2ED20238}">
      <dgm:prSet phldrT="[Texte]" custT="1"/>
      <dgm:spPr>
        <a:noFill/>
        <a:ln>
          <a:solidFill>
            <a:srgbClr val="00B3CC">
              <a:alpha val="90000"/>
            </a:srgbClr>
          </a:solidFill>
        </a:ln>
      </dgm:spPr>
      <dgm:t>
        <a:bodyPr/>
        <a:lstStyle/>
        <a:p>
          <a:r>
            <a:rPr lang="fr-FR" sz="2400" dirty="0" smtClean="0"/>
            <a:t>Définition précise des contenus à créer</a:t>
          </a:r>
          <a:endParaRPr lang="fr-FR" sz="2400" dirty="0"/>
        </a:p>
      </dgm:t>
    </dgm:pt>
    <dgm:pt modelId="{9D8037FA-B9B2-4879-9574-5D7E4A7DDC1F}" type="parTrans" cxnId="{ACBC5938-E31A-4B8A-B730-3850FC70F52C}">
      <dgm:prSet/>
      <dgm:spPr/>
      <dgm:t>
        <a:bodyPr/>
        <a:lstStyle/>
        <a:p>
          <a:endParaRPr lang="fr-FR"/>
        </a:p>
      </dgm:t>
    </dgm:pt>
    <dgm:pt modelId="{FB54303A-6E97-4101-9C5E-729BBBA6B65D}" type="sibTrans" cxnId="{ACBC5938-E31A-4B8A-B730-3850FC70F52C}">
      <dgm:prSet/>
      <dgm:spPr/>
      <dgm:t>
        <a:bodyPr/>
        <a:lstStyle/>
        <a:p>
          <a:endParaRPr lang="fr-FR"/>
        </a:p>
      </dgm:t>
    </dgm:pt>
    <dgm:pt modelId="{14F6F4EE-9B7B-4413-B8B8-D7A931CAF297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Scénographie</a:t>
          </a:r>
          <a:endParaRPr lang="fr-FR" dirty="0"/>
        </a:p>
      </dgm:t>
    </dgm:pt>
    <dgm:pt modelId="{CAD79460-73AA-44AB-8819-BD2557BB4BDC}" type="parTrans" cxnId="{9F9E7D6A-C4B0-45E2-BB83-169363DBFBE6}">
      <dgm:prSet/>
      <dgm:spPr/>
      <dgm:t>
        <a:bodyPr/>
        <a:lstStyle/>
        <a:p>
          <a:endParaRPr lang="fr-FR"/>
        </a:p>
      </dgm:t>
    </dgm:pt>
    <dgm:pt modelId="{0562DD68-EF48-4881-8F1C-496B4B22910D}" type="sibTrans" cxnId="{9F9E7D6A-C4B0-45E2-BB83-169363DBFBE6}">
      <dgm:prSet/>
      <dgm:spPr/>
      <dgm:t>
        <a:bodyPr/>
        <a:lstStyle/>
        <a:p>
          <a:endParaRPr lang="fr-FR"/>
        </a:p>
      </dgm:t>
    </dgm:pt>
    <dgm:pt modelId="{45A82EA0-72BF-43FB-AF7E-0832F603338C}">
      <dgm:prSet phldrT="[Texte]" custT="1"/>
      <dgm:spPr>
        <a:noFill/>
        <a:ln>
          <a:solidFill>
            <a:srgbClr val="00B3CC">
              <a:alpha val="90000"/>
            </a:srgbClr>
          </a:solidFill>
        </a:ln>
      </dgm:spPr>
      <dgm:t>
        <a:bodyPr/>
        <a:lstStyle/>
        <a:p>
          <a:r>
            <a:rPr lang="fr-FR" sz="2400" dirty="0" smtClean="0"/>
            <a:t>Avant projet détaillé</a:t>
          </a:r>
          <a:endParaRPr lang="fr-FR" sz="2400" dirty="0"/>
        </a:p>
      </dgm:t>
    </dgm:pt>
    <dgm:pt modelId="{03326E66-5434-4BA9-A3BD-53B3D9911939}" type="parTrans" cxnId="{372F7905-CAB3-4A2C-BEFE-91E1C23D1A36}">
      <dgm:prSet/>
      <dgm:spPr/>
      <dgm:t>
        <a:bodyPr/>
        <a:lstStyle/>
        <a:p>
          <a:endParaRPr lang="fr-FR"/>
        </a:p>
      </dgm:t>
    </dgm:pt>
    <dgm:pt modelId="{577107F3-DF50-4086-BB0C-E25D5EA47EC7}" type="sibTrans" cxnId="{372F7905-CAB3-4A2C-BEFE-91E1C23D1A36}">
      <dgm:prSet/>
      <dgm:spPr/>
      <dgm:t>
        <a:bodyPr/>
        <a:lstStyle/>
        <a:p>
          <a:endParaRPr lang="fr-FR"/>
        </a:p>
      </dgm:t>
    </dgm:pt>
    <dgm:pt modelId="{92BB7AA6-1E5A-48E4-80EC-8AC7E5BFA9EF}">
      <dgm:prSet phldrT="[Texte]" custT="1"/>
      <dgm:spPr>
        <a:noFill/>
        <a:ln>
          <a:solidFill>
            <a:srgbClr val="00B3CC">
              <a:alpha val="90000"/>
            </a:srgbClr>
          </a:solidFill>
        </a:ln>
      </dgm:spPr>
      <dgm:t>
        <a:bodyPr/>
        <a:lstStyle/>
        <a:p>
          <a:r>
            <a:rPr lang="fr-FR" sz="2400" dirty="0" smtClean="0"/>
            <a:t>Projet final</a:t>
          </a:r>
          <a:endParaRPr lang="fr-FR" sz="2400" dirty="0"/>
        </a:p>
      </dgm:t>
    </dgm:pt>
    <dgm:pt modelId="{270E3F9E-1817-47A7-BF16-838A4BE0C702}" type="parTrans" cxnId="{4F39D1B6-6804-4637-AC19-02849355CF08}">
      <dgm:prSet/>
      <dgm:spPr/>
      <dgm:t>
        <a:bodyPr/>
        <a:lstStyle/>
        <a:p>
          <a:endParaRPr lang="fr-FR"/>
        </a:p>
      </dgm:t>
    </dgm:pt>
    <dgm:pt modelId="{A08CB7A7-A5BF-4BE1-BDBD-2A0958FD3526}" type="sibTrans" cxnId="{4F39D1B6-6804-4637-AC19-02849355CF08}">
      <dgm:prSet/>
      <dgm:spPr/>
      <dgm:t>
        <a:bodyPr/>
        <a:lstStyle/>
        <a:p>
          <a:endParaRPr lang="fr-FR"/>
        </a:p>
      </dgm:t>
    </dgm:pt>
    <dgm:pt modelId="{50FCCF93-1F35-4494-AE8A-1C517CEE1068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Administratif</a:t>
          </a:r>
          <a:endParaRPr lang="fr-FR" dirty="0"/>
        </a:p>
      </dgm:t>
    </dgm:pt>
    <dgm:pt modelId="{958579E5-F83B-468B-ADFF-201741AA2B88}" type="parTrans" cxnId="{E1C45301-E915-4DA3-A61B-22E921424F6F}">
      <dgm:prSet/>
      <dgm:spPr/>
      <dgm:t>
        <a:bodyPr/>
        <a:lstStyle/>
        <a:p>
          <a:endParaRPr lang="fr-FR"/>
        </a:p>
      </dgm:t>
    </dgm:pt>
    <dgm:pt modelId="{AE227425-A0A4-48DA-997A-62480118C921}" type="sibTrans" cxnId="{E1C45301-E915-4DA3-A61B-22E921424F6F}">
      <dgm:prSet/>
      <dgm:spPr/>
      <dgm:t>
        <a:bodyPr/>
        <a:lstStyle/>
        <a:p>
          <a:endParaRPr lang="fr-FR"/>
        </a:p>
      </dgm:t>
    </dgm:pt>
    <dgm:pt modelId="{2EFB7809-E379-4CA1-80E0-633850962D35}">
      <dgm:prSet phldrT="[Texte]" custT="1"/>
      <dgm:spPr>
        <a:noFill/>
        <a:ln>
          <a:solidFill>
            <a:srgbClr val="00B3CC">
              <a:alpha val="90000"/>
            </a:srgbClr>
          </a:solidFill>
        </a:ln>
      </dgm:spPr>
      <dgm:t>
        <a:bodyPr/>
        <a:lstStyle/>
        <a:p>
          <a:r>
            <a:rPr lang="fr-FR" sz="2400" dirty="0" smtClean="0"/>
            <a:t>Découpage des achats en « lots »</a:t>
          </a:r>
          <a:endParaRPr lang="fr-FR" sz="2400" dirty="0"/>
        </a:p>
      </dgm:t>
    </dgm:pt>
    <dgm:pt modelId="{0F4F84A5-E005-4D74-8296-9E5A63B174DD}" type="parTrans" cxnId="{53EEB837-F036-4987-BB72-E32419C4905E}">
      <dgm:prSet/>
      <dgm:spPr/>
      <dgm:t>
        <a:bodyPr/>
        <a:lstStyle/>
        <a:p>
          <a:endParaRPr lang="fr-FR"/>
        </a:p>
      </dgm:t>
    </dgm:pt>
    <dgm:pt modelId="{895B93D0-3C10-4FE0-B6F1-6C2DFBA0F0A3}" type="sibTrans" cxnId="{53EEB837-F036-4987-BB72-E32419C4905E}">
      <dgm:prSet/>
      <dgm:spPr/>
      <dgm:t>
        <a:bodyPr/>
        <a:lstStyle/>
        <a:p>
          <a:endParaRPr lang="fr-FR"/>
        </a:p>
      </dgm:t>
    </dgm:pt>
    <dgm:pt modelId="{CB740B93-F413-4B6E-B199-DB1E306CF45C}">
      <dgm:prSet phldrT="[Texte]" custT="1"/>
      <dgm:spPr>
        <a:noFill/>
        <a:ln>
          <a:solidFill>
            <a:srgbClr val="00B3CC">
              <a:alpha val="90000"/>
            </a:srgbClr>
          </a:solidFill>
        </a:ln>
      </dgm:spPr>
      <dgm:t>
        <a:bodyPr/>
        <a:lstStyle/>
        <a:p>
          <a:r>
            <a:rPr lang="fr-FR" sz="2400" dirty="0" smtClean="0"/>
            <a:t>Lancement des procédures de marchés publics</a:t>
          </a:r>
          <a:endParaRPr lang="fr-FR" sz="2400" dirty="0"/>
        </a:p>
      </dgm:t>
    </dgm:pt>
    <dgm:pt modelId="{2B063802-9A97-443E-95A9-D12D51926036}" type="parTrans" cxnId="{0A0AABA6-DE7B-4848-B6B4-472D107CF157}">
      <dgm:prSet/>
      <dgm:spPr/>
      <dgm:t>
        <a:bodyPr/>
        <a:lstStyle/>
        <a:p>
          <a:endParaRPr lang="fr-FR"/>
        </a:p>
      </dgm:t>
    </dgm:pt>
    <dgm:pt modelId="{A10289B1-EE8F-4E81-BF08-36237FAAE751}" type="sibTrans" cxnId="{0A0AABA6-DE7B-4848-B6B4-472D107CF157}">
      <dgm:prSet/>
      <dgm:spPr/>
      <dgm:t>
        <a:bodyPr/>
        <a:lstStyle/>
        <a:p>
          <a:endParaRPr lang="fr-FR"/>
        </a:p>
      </dgm:t>
    </dgm:pt>
    <dgm:pt modelId="{286E1F64-EEC6-4ADD-9DA5-77A8D16C9556}" type="pres">
      <dgm:prSet presAssocID="{DC2781ED-30C8-4540-A38E-E1A3181FB4D1}" presName="Name0" presStyleCnt="0">
        <dgm:presLayoutVars>
          <dgm:dir/>
          <dgm:animLvl val="lvl"/>
          <dgm:resizeHandles val="exact"/>
        </dgm:presLayoutVars>
      </dgm:prSet>
      <dgm:spPr/>
    </dgm:pt>
    <dgm:pt modelId="{B762A78D-6701-4805-A22D-B6DDF082F919}" type="pres">
      <dgm:prSet presAssocID="{10B7238A-EE16-4C39-9388-CE1B5997C213}" presName="composite" presStyleCnt="0"/>
      <dgm:spPr/>
    </dgm:pt>
    <dgm:pt modelId="{7E2591FE-7383-445D-A746-BBA821C0FDB3}" type="pres">
      <dgm:prSet presAssocID="{10B7238A-EE16-4C39-9388-CE1B5997C21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1A2256-8C56-4D4B-B8F6-E3461F759FF6}" type="pres">
      <dgm:prSet presAssocID="{10B7238A-EE16-4C39-9388-CE1B5997C21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2014-C023-4A55-BEC7-CF2BD5C44F96}" type="pres">
      <dgm:prSet presAssocID="{DC13EC21-F291-4416-A3CD-31D16959EEE6}" presName="space" presStyleCnt="0"/>
      <dgm:spPr/>
    </dgm:pt>
    <dgm:pt modelId="{4E2BD941-BF51-4303-A6C2-35ED6508571D}" type="pres">
      <dgm:prSet presAssocID="{14F6F4EE-9B7B-4413-B8B8-D7A931CAF297}" presName="composite" presStyleCnt="0"/>
      <dgm:spPr/>
    </dgm:pt>
    <dgm:pt modelId="{9A18A7A2-2377-43B3-A935-934C0EBD2001}" type="pres">
      <dgm:prSet presAssocID="{14F6F4EE-9B7B-4413-B8B8-D7A931CAF2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1D27CB-E766-4CEA-BBA6-8EC98A5B13BF}" type="pres">
      <dgm:prSet presAssocID="{14F6F4EE-9B7B-4413-B8B8-D7A931CAF29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19673F-2296-40B9-A35F-2AAD2E16AA93}" type="pres">
      <dgm:prSet presAssocID="{0562DD68-EF48-4881-8F1C-496B4B22910D}" presName="space" presStyleCnt="0"/>
      <dgm:spPr/>
    </dgm:pt>
    <dgm:pt modelId="{5B513341-1BF4-4DF2-9210-3EC473C497A1}" type="pres">
      <dgm:prSet presAssocID="{50FCCF93-1F35-4494-AE8A-1C517CEE1068}" presName="composite" presStyleCnt="0"/>
      <dgm:spPr/>
    </dgm:pt>
    <dgm:pt modelId="{CD4EAEE6-6F23-4AF4-A3B5-8C523884D37A}" type="pres">
      <dgm:prSet presAssocID="{50FCCF93-1F35-4494-AE8A-1C517CEE10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BFD5833-3359-4F76-BB88-EECCC607DBAC}" type="pres">
      <dgm:prSet presAssocID="{50FCCF93-1F35-4494-AE8A-1C517CEE106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5F26C8B-142F-4C16-803F-B2DAD9423A88}" type="presOf" srcId="{45A82EA0-72BF-43FB-AF7E-0832F603338C}" destId="{091D27CB-E766-4CEA-BBA6-8EC98A5B13BF}" srcOrd="0" destOrd="0" presId="urn:microsoft.com/office/officeart/2005/8/layout/hList1"/>
    <dgm:cxn modelId="{32F5CF34-080A-431F-A3FD-36FC38955826}" srcId="{10B7238A-EE16-4C39-9388-CE1B5997C213}" destId="{89D1D6B8-9CB5-4FD0-8920-A5760887E0F0}" srcOrd="0" destOrd="0" parTransId="{CB94F518-499A-46CA-85E9-4982CE39CFA3}" sibTransId="{5CE2944F-F448-414A-B81C-41C8EF849B96}"/>
    <dgm:cxn modelId="{4F39D1B6-6804-4637-AC19-02849355CF08}" srcId="{14F6F4EE-9B7B-4413-B8B8-D7A931CAF297}" destId="{92BB7AA6-1E5A-48E4-80EC-8AC7E5BFA9EF}" srcOrd="1" destOrd="0" parTransId="{270E3F9E-1817-47A7-BF16-838A4BE0C702}" sibTransId="{A08CB7A7-A5BF-4BE1-BDBD-2A0958FD3526}"/>
    <dgm:cxn modelId="{E1FD3F94-8049-4F86-8552-A086A96E54B4}" type="presOf" srcId="{70137473-32B8-45BE-949B-0D3E2ED20238}" destId="{6D1A2256-8C56-4D4B-B8F6-E3461F759FF6}" srcOrd="0" destOrd="1" presId="urn:microsoft.com/office/officeart/2005/8/layout/hList1"/>
    <dgm:cxn modelId="{F21E029D-D103-4F62-BAF0-E0DD31ED1C95}" type="presOf" srcId="{10B7238A-EE16-4C39-9388-CE1B5997C213}" destId="{7E2591FE-7383-445D-A746-BBA821C0FDB3}" srcOrd="0" destOrd="0" presId="urn:microsoft.com/office/officeart/2005/8/layout/hList1"/>
    <dgm:cxn modelId="{EE1BA477-9863-40A2-B5EC-DFAA5A953463}" type="presOf" srcId="{14F6F4EE-9B7B-4413-B8B8-D7A931CAF297}" destId="{9A18A7A2-2377-43B3-A935-934C0EBD2001}" srcOrd="0" destOrd="0" presId="urn:microsoft.com/office/officeart/2005/8/layout/hList1"/>
    <dgm:cxn modelId="{D6F8AA2C-7F1C-49EF-90C9-BA64BDF0083A}" type="presOf" srcId="{50FCCF93-1F35-4494-AE8A-1C517CEE1068}" destId="{CD4EAEE6-6F23-4AF4-A3B5-8C523884D37A}" srcOrd="0" destOrd="0" presId="urn:microsoft.com/office/officeart/2005/8/layout/hList1"/>
    <dgm:cxn modelId="{53EEB837-F036-4987-BB72-E32419C4905E}" srcId="{50FCCF93-1F35-4494-AE8A-1C517CEE1068}" destId="{2EFB7809-E379-4CA1-80E0-633850962D35}" srcOrd="0" destOrd="0" parTransId="{0F4F84A5-E005-4D74-8296-9E5A63B174DD}" sibTransId="{895B93D0-3C10-4FE0-B6F1-6C2DFBA0F0A3}"/>
    <dgm:cxn modelId="{0B5A99B7-2760-4A98-A5FA-D3964F4901E3}" type="presOf" srcId="{CB740B93-F413-4B6E-B199-DB1E306CF45C}" destId="{7BFD5833-3359-4F76-BB88-EECCC607DBAC}" srcOrd="0" destOrd="1" presId="urn:microsoft.com/office/officeart/2005/8/layout/hList1"/>
    <dgm:cxn modelId="{A411B1C8-AF7E-43AA-8BAF-F4F277F958D0}" type="presOf" srcId="{DC2781ED-30C8-4540-A38E-E1A3181FB4D1}" destId="{286E1F64-EEC6-4ADD-9DA5-77A8D16C9556}" srcOrd="0" destOrd="0" presId="urn:microsoft.com/office/officeart/2005/8/layout/hList1"/>
    <dgm:cxn modelId="{6DF1AFC2-DC28-4837-AD3A-602DF8E440BF}" srcId="{DC2781ED-30C8-4540-A38E-E1A3181FB4D1}" destId="{10B7238A-EE16-4C39-9388-CE1B5997C213}" srcOrd="0" destOrd="0" parTransId="{3E342726-1904-4766-ADA3-9F0CAE13615A}" sibTransId="{DC13EC21-F291-4416-A3CD-31D16959EEE6}"/>
    <dgm:cxn modelId="{E1C45301-E915-4DA3-A61B-22E921424F6F}" srcId="{DC2781ED-30C8-4540-A38E-E1A3181FB4D1}" destId="{50FCCF93-1F35-4494-AE8A-1C517CEE1068}" srcOrd="2" destOrd="0" parTransId="{958579E5-F83B-468B-ADFF-201741AA2B88}" sibTransId="{AE227425-A0A4-48DA-997A-62480118C921}"/>
    <dgm:cxn modelId="{AD140403-37D0-4DB5-958D-C90BC5F38BAE}" type="presOf" srcId="{89D1D6B8-9CB5-4FD0-8920-A5760887E0F0}" destId="{6D1A2256-8C56-4D4B-B8F6-E3461F759FF6}" srcOrd="0" destOrd="0" presId="urn:microsoft.com/office/officeart/2005/8/layout/hList1"/>
    <dgm:cxn modelId="{287E85EB-D609-41F8-AA19-90B02D2B24E8}" type="presOf" srcId="{2EFB7809-E379-4CA1-80E0-633850962D35}" destId="{7BFD5833-3359-4F76-BB88-EECCC607DBAC}" srcOrd="0" destOrd="0" presId="urn:microsoft.com/office/officeart/2005/8/layout/hList1"/>
    <dgm:cxn modelId="{372F7905-CAB3-4A2C-BEFE-91E1C23D1A36}" srcId="{14F6F4EE-9B7B-4413-B8B8-D7A931CAF297}" destId="{45A82EA0-72BF-43FB-AF7E-0832F603338C}" srcOrd="0" destOrd="0" parTransId="{03326E66-5434-4BA9-A3BD-53B3D9911939}" sibTransId="{577107F3-DF50-4086-BB0C-E25D5EA47EC7}"/>
    <dgm:cxn modelId="{ACBC5938-E31A-4B8A-B730-3850FC70F52C}" srcId="{10B7238A-EE16-4C39-9388-CE1B5997C213}" destId="{70137473-32B8-45BE-949B-0D3E2ED20238}" srcOrd="1" destOrd="0" parTransId="{9D8037FA-B9B2-4879-9574-5D7E4A7DDC1F}" sibTransId="{FB54303A-6E97-4101-9C5E-729BBBA6B65D}"/>
    <dgm:cxn modelId="{9F9E7D6A-C4B0-45E2-BB83-169363DBFBE6}" srcId="{DC2781ED-30C8-4540-A38E-E1A3181FB4D1}" destId="{14F6F4EE-9B7B-4413-B8B8-D7A931CAF297}" srcOrd="1" destOrd="0" parTransId="{CAD79460-73AA-44AB-8819-BD2557BB4BDC}" sibTransId="{0562DD68-EF48-4881-8F1C-496B4B22910D}"/>
    <dgm:cxn modelId="{22618A99-63DB-4E36-B629-19E2CBA85732}" type="presOf" srcId="{92BB7AA6-1E5A-48E4-80EC-8AC7E5BFA9EF}" destId="{091D27CB-E766-4CEA-BBA6-8EC98A5B13BF}" srcOrd="0" destOrd="1" presId="urn:microsoft.com/office/officeart/2005/8/layout/hList1"/>
    <dgm:cxn modelId="{0A0AABA6-DE7B-4848-B6B4-472D107CF157}" srcId="{50FCCF93-1F35-4494-AE8A-1C517CEE1068}" destId="{CB740B93-F413-4B6E-B199-DB1E306CF45C}" srcOrd="1" destOrd="0" parTransId="{2B063802-9A97-443E-95A9-D12D51926036}" sibTransId="{A10289B1-EE8F-4E81-BF08-36237FAAE751}"/>
    <dgm:cxn modelId="{C5BF09F8-E584-491E-8819-505CB76389C5}" type="presParOf" srcId="{286E1F64-EEC6-4ADD-9DA5-77A8D16C9556}" destId="{B762A78D-6701-4805-A22D-B6DDF082F919}" srcOrd="0" destOrd="0" presId="urn:microsoft.com/office/officeart/2005/8/layout/hList1"/>
    <dgm:cxn modelId="{42E5086F-E226-4E1C-81E9-1B3F923EBD7E}" type="presParOf" srcId="{B762A78D-6701-4805-A22D-B6DDF082F919}" destId="{7E2591FE-7383-445D-A746-BBA821C0FDB3}" srcOrd="0" destOrd="0" presId="urn:microsoft.com/office/officeart/2005/8/layout/hList1"/>
    <dgm:cxn modelId="{8BFABC4F-CEBE-4BC0-8CB0-38FF9B134A0D}" type="presParOf" srcId="{B762A78D-6701-4805-A22D-B6DDF082F919}" destId="{6D1A2256-8C56-4D4B-B8F6-E3461F759FF6}" srcOrd="1" destOrd="0" presId="urn:microsoft.com/office/officeart/2005/8/layout/hList1"/>
    <dgm:cxn modelId="{757A2186-A97E-4156-A297-0386201B3ED5}" type="presParOf" srcId="{286E1F64-EEC6-4ADD-9DA5-77A8D16C9556}" destId="{972A2014-C023-4A55-BEC7-CF2BD5C44F96}" srcOrd="1" destOrd="0" presId="urn:microsoft.com/office/officeart/2005/8/layout/hList1"/>
    <dgm:cxn modelId="{006ECAD2-FBA0-43C1-A384-373A06D2ACD4}" type="presParOf" srcId="{286E1F64-EEC6-4ADD-9DA5-77A8D16C9556}" destId="{4E2BD941-BF51-4303-A6C2-35ED6508571D}" srcOrd="2" destOrd="0" presId="urn:microsoft.com/office/officeart/2005/8/layout/hList1"/>
    <dgm:cxn modelId="{6A67A341-A67F-447A-BD41-6FDC8600DF29}" type="presParOf" srcId="{4E2BD941-BF51-4303-A6C2-35ED6508571D}" destId="{9A18A7A2-2377-43B3-A935-934C0EBD2001}" srcOrd="0" destOrd="0" presId="urn:microsoft.com/office/officeart/2005/8/layout/hList1"/>
    <dgm:cxn modelId="{6272D06E-6474-4440-9A49-895ED68FCAF9}" type="presParOf" srcId="{4E2BD941-BF51-4303-A6C2-35ED6508571D}" destId="{091D27CB-E766-4CEA-BBA6-8EC98A5B13BF}" srcOrd="1" destOrd="0" presId="urn:microsoft.com/office/officeart/2005/8/layout/hList1"/>
    <dgm:cxn modelId="{B8D83BB7-3C77-436B-A53A-F41DB5034FE8}" type="presParOf" srcId="{286E1F64-EEC6-4ADD-9DA5-77A8D16C9556}" destId="{5E19673F-2296-40B9-A35F-2AAD2E16AA93}" srcOrd="3" destOrd="0" presId="urn:microsoft.com/office/officeart/2005/8/layout/hList1"/>
    <dgm:cxn modelId="{08035B81-A857-4545-AE1D-2633C6E27426}" type="presParOf" srcId="{286E1F64-EEC6-4ADD-9DA5-77A8D16C9556}" destId="{5B513341-1BF4-4DF2-9210-3EC473C497A1}" srcOrd="4" destOrd="0" presId="urn:microsoft.com/office/officeart/2005/8/layout/hList1"/>
    <dgm:cxn modelId="{D72A96E9-E0DC-4CCE-BE39-53ABE53256F3}" type="presParOf" srcId="{5B513341-1BF4-4DF2-9210-3EC473C497A1}" destId="{CD4EAEE6-6F23-4AF4-A3B5-8C523884D37A}" srcOrd="0" destOrd="0" presId="urn:microsoft.com/office/officeart/2005/8/layout/hList1"/>
    <dgm:cxn modelId="{5810A0C1-F6AB-4AB7-8ABD-FA2C5444FF1B}" type="presParOf" srcId="{5B513341-1BF4-4DF2-9210-3EC473C497A1}" destId="{7BFD5833-3359-4F76-BB88-EECCC607DB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8300C-9FFE-4366-AFFA-FE7A2D51244F}">
      <dsp:nvSpPr>
        <dsp:cNvPr id="0" name=""/>
        <dsp:cNvSpPr/>
      </dsp:nvSpPr>
      <dsp:spPr>
        <a:xfrm rot="5400000">
          <a:off x="-152810" y="154949"/>
          <a:ext cx="1018738" cy="713117"/>
        </a:xfrm>
        <a:prstGeom prst="chevron">
          <a:avLst/>
        </a:prstGeom>
        <a:solidFill>
          <a:srgbClr val="00B4CD"/>
        </a:solidFill>
        <a:ln w="25400" cap="flat" cmpd="sng" algn="ctr">
          <a:solidFill>
            <a:srgbClr val="00B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Septembre – Octobre 2017</a:t>
          </a:r>
          <a:endParaRPr lang="fr-FR" sz="800" kern="1200" dirty="0"/>
        </a:p>
      </dsp:txBody>
      <dsp:txXfrm rot="-5400000">
        <a:off x="1" y="358698"/>
        <a:ext cx="713117" cy="305621"/>
      </dsp:txXfrm>
    </dsp:sp>
    <dsp:sp modelId="{3B0D1BA4-DDA0-4211-87C4-83C1C2458D62}">
      <dsp:nvSpPr>
        <dsp:cNvPr id="0" name=""/>
        <dsp:cNvSpPr/>
      </dsp:nvSpPr>
      <dsp:spPr>
        <a:xfrm rot="5400000">
          <a:off x="3769696" y="-3056579"/>
          <a:ext cx="662180" cy="6775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Demandes de financements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Rédaction du cahier des charges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Lancement de l’appel à projet scénographique</a:t>
          </a:r>
          <a:endParaRPr lang="fr-FR" sz="1200" kern="1200" dirty="0"/>
        </a:p>
      </dsp:txBody>
      <dsp:txXfrm rot="-5400000">
        <a:off x="713118" y="32324"/>
        <a:ext cx="6743013" cy="597530"/>
      </dsp:txXfrm>
    </dsp:sp>
    <dsp:sp modelId="{4B7B62AF-8689-4C5A-AB90-B9EDD2F38A44}">
      <dsp:nvSpPr>
        <dsp:cNvPr id="0" name=""/>
        <dsp:cNvSpPr/>
      </dsp:nvSpPr>
      <dsp:spPr>
        <a:xfrm rot="5400000">
          <a:off x="-152810" y="1055724"/>
          <a:ext cx="1018738" cy="713117"/>
        </a:xfrm>
        <a:prstGeom prst="chevron">
          <a:avLst/>
        </a:prstGeom>
        <a:solidFill>
          <a:srgbClr val="00B4CD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Novembre 2017</a:t>
          </a:r>
          <a:endParaRPr lang="fr-FR" sz="800" kern="1200" dirty="0"/>
        </a:p>
      </dsp:txBody>
      <dsp:txXfrm rot="-5400000">
        <a:off x="1" y="1259473"/>
        <a:ext cx="713117" cy="305621"/>
      </dsp:txXfrm>
    </dsp:sp>
    <dsp:sp modelId="{3BB9A04D-9D65-417C-B3B7-13E796217A50}">
      <dsp:nvSpPr>
        <dsp:cNvPr id="0" name=""/>
        <dsp:cNvSpPr/>
      </dsp:nvSpPr>
      <dsp:spPr>
        <a:xfrm rot="5400000">
          <a:off x="3769696" y="-2153665"/>
          <a:ext cx="662180" cy="6775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Sélection du projet scénographique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Réunion du comité de pilotage</a:t>
          </a:r>
          <a:endParaRPr lang="fr-FR" sz="1200" kern="1200" dirty="0"/>
        </a:p>
      </dsp:txBody>
      <dsp:txXfrm rot="-5400000">
        <a:off x="713118" y="935238"/>
        <a:ext cx="6743013" cy="597530"/>
      </dsp:txXfrm>
    </dsp:sp>
    <dsp:sp modelId="{6341B290-D6DF-4195-84B9-3DEF4A1B923A}">
      <dsp:nvSpPr>
        <dsp:cNvPr id="0" name=""/>
        <dsp:cNvSpPr/>
      </dsp:nvSpPr>
      <dsp:spPr>
        <a:xfrm rot="5400000">
          <a:off x="-152810" y="1956498"/>
          <a:ext cx="1018738" cy="713117"/>
        </a:xfrm>
        <a:prstGeom prst="chevron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Décembre 2017 – Mai 2018</a:t>
          </a:r>
          <a:endParaRPr lang="fr-FR" sz="800" kern="1200" dirty="0"/>
        </a:p>
      </dsp:txBody>
      <dsp:txXfrm rot="-5400000">
        <a:off x="1" y="2160247"/>
        <a:ext cx="713117" cy="305621"/>
      </dsp:txXfrm>
    </dsp:sp>
    <dsp:sp modelId="{5843390F-C03C-4858-9E0E-F58E6FF46383}">
      <dsp:nvSpPr>
        <dsp:cNvPr id="0" name=""/>
        <dsp:cNvSpPr/>
      </dsp:nvSpPr>
      <dsp:spPr>
        <a:xfrm rot="5400000">
          <a:off x="3769696" y="-1252891"/>
          <a:ext cx="662180" cy="6775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Définition </a:t>
          </a:r>
          <a:r>
            <a:rPr lang="fr-FR" sz="1200" kern="1200" dirty="0" smtClean="0"/>
            <a:t>des contenus en interne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Proposition du projet final par l’agence de scénographie</a:t>
          </a:r>
          <a:endParaRPr lang="fr-FR" sz="1200" kern="1200" dirty="0"/>
        </a:p>
      </dsp:txBody>
      <dsp:txXfrm rot="-5400000">
        <a:off x="713118" y="1836012"/>
        <a:ext cx="6743013" cy="597530"/>
      </dsp:txXfrm>
    </dsp:sp>
    <dsp:sp modelId="{A721E49E-B3ED-461A-AF87-3FE614C4EAE8}">
      <dsp:nvSpPr>
        <dsp:cNvPr id="0" name=""/>
        <dsp:cNvSpPr/>
      </dsp:nvSpPr>
      <dsp:spPr>
        <a:xfrm rot="5400000">
          <a:off x="-152810" y="2857272"/>
          <a:ext cx="1018738" cy="713117"/>
        </a:xfrm>
        <a:prstGeom prst="chevron">
          <a:avLst/>
        </a:prstGeom>
        <a:solidFill>
          <a:srgbClr val="00B4CD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Mai 2018 – Septembre 2018</a:t>
          </a:r>
          <a:endParaRPr lang="fr-FR" sz="800" kern="1200" dirty="0"/>
        </a:p>
      </dsp:txBody>
      <dsp:txXfrm rot="-5400000">
        <a:off x="1" y="3061021"/>
        <a:ext cx="713117" cy="305621"/>
      </dsp:txXfrm>
    </dsp:sp>
    <dsp:sp modelId="{06C1B96A-084A-4799-8341-E9253DE67F2F}">
      <dsp:nvSpPr>
        <dsp:cNvPr id="0" name=""/>
        <dsp:cNvSpPr/>
      </dsp:nvSpPr>
      <dsp:spPr>
        <a:xfrm rot="5400000">
          <a:off x="3769696" y="-352117"/>
          <a:ext cx="662180" cy="6775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Réalisation de l’exposition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Formation des guides</a:t>
          </a:r>
          <a:endParaRPr lang="fr-FR" sz="1200" kern="1200" dirty="0"/>
        </a:p>
      </dsp:txBody>
      <dsp:txXfrm rot="-5400000">
        <a:off x="713118" y="2736786"/>
        <a:ext cx="6743013" cy="597530"/>
      </dsp:txXfrm>
    </dsp:sp>
    <dsp:sp modelId="{C6B74EEC-3598-41E6-84C5-A557D0E2F0EC}">
      <dsp:nvSpPr>
        <dsp:cNvPr id="0" name=""/>
        <dsp:cNvSpPr/>
      </dsp:nvSpPr>
      <dsp:spPr>
        <a:xfrm rot="5400000">
          <a:off x="-152810" y="3758046"/>
          <a:ext cx="1018738" cy="713117"/>
        </a:xfrm>
        <a:prstGeom prst="chevron">
          <a:avLst/>
        </a:prstGeom>
        <a:solidFill>
          <a:srgbClr val="00B4CD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Fête de la Science 2018</a:t>
          </a:r>
          <a:endParaRPr lang="fr-FR" sz="800" kern="1200" dirty="0"/>
        </a:p>
      </dsp:txBody>
      <dsp:txXfrm rot="-5400000">
        <a:off x="1" y="3961795"/>
        <a:ext cx="713117" cy="305621"/>
      </dsp:txXfrm>
    </dsp:sp>
    <dsp:sp modelId="{F97A7065-4C9B-40B2-96DB-865173EE81B3}">
      <dsp:nvSpPr>
        <dsp:cNvPr id="0" name=""/>
        <dsp:cNvSpPr/>
      </dsp:nvSpPr>
      <dsp:spPr>
        <a:xfrm rot="5400000">
          <a:off x="3769696" y="548656"/>
          <a:ext cx="662180" cy="6775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Vernissage officiel</a:t>
          </a:r>
          <a:endParaRPr lang="fr-FR" sz="1200" kern="1200" dirty="0"/>
        </a:p>
      </dsp:txBody>
      <dsp:txXfrm rot="-5400000">
        <a:off x="713118" y="3637560"/>
        <a:ext cx="6743013" cy="597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E8A1A-E9CF-470F-BD9F-E35CA29B59BA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7767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Asymétrie matière – antimatière</a:t>
          </a:r>
          <a:endParaRPr lang="fr-FR" sz="2600" kern="1200" dirty="0"/>
        </a:p>
      </dsp:txBody>
      <dsp:txXfrm rot="5400000">
        <a:off x="0" y="0"/>
        <a:ext cx="3048000" cy="1524000"/>
      </dsp:txXfrm>
    </dsp:sp>
    <dsp:sp modelId="{073842C6-6085-4DCE-B50D-ACE01DB60801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7767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Interactions de particules</a:t>
          </a:r>
          <a:endParaRPr lang="fr-FR" sz="2600" kern="1200" dirty="0"/>
        </a:p>
      </dsp:txBody>
      <dsp:txXfrm>
        <a:off x="3048000" y="0"/>
        <a:ext cx="3048000" cy="1524000"/>
      </dsp:txXfrm>
    </dsp:sp>
    <dsp:sp modelId="{62797324-21BF-4B4B-9F0D-E4ABE0A7F9F8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00B4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Matière noire et énergie noire</a:t>
          </a:r>
          <a:endParaRPr lang="fr-FR" sz="2600" kern="1200" dirty="0"/>
        </a:p>
      </dsp:txBody>
      <dsp:txXfrm rot="10800000">
        <a:off x="0" y="2539999"/>
        <a:ext cx="3048000" cy="1524000"/>
      </dsp:txXfrm>
    </dsp:sp>
    <dsp:sp modelId="{D7251AE2-0A75-4861-A8EE-2F5439B3A0B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00B4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Phénomènes violents dans l’Univers</a:t>
          </a:r>
          <a:endParaRPr lang="fr-FR" sz="2600" kern="1200" dirty="0"/>
        </a:p>
      </dsp:txBody>
      <dsp:txXfrm rot="-5400000">
        <a:off x="3048000" y="2539999"/>
        <a:ext cx="3048000" cy="1524000"/>
      </dsp:txXfrm>
    </dsp:sp>
    <dsp:sp modelId="{BAB7FA46-D439-4E52-98EF-679A0FF9646B}">
      <dsp:nvSpPr>
        <dsp:cNvPr id="0" name=""/>
        <dsp:cNvSpPr/>
      </dsp:nvSpPr>
      <dsp:spPr>
        <a:xfrm>
          <a:off x="1967883" y="1311920"/>
          <a:ext cx="2160233" cy="1440159"/>
        </a:xfrm>
        <a:prstGeom prst="roundRect">
          <a:avLst/>
        </a:prstGeom>
        <a:solidFill>
          <a:srgbClr val="F9A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Introduction – Forum</a:t>
          </a:r>
        </a:p>
      </dsp:txBody>
      <dsp:txXfrm>
        <a:off x="2038186" y="1382223"/>
        <a:ext cx="2019627" cy="1299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591FE-7383-445D-A746-BBA821C0FDB3}">
      <dsp:nvSpPr>
        <dsp:cNvPr id="0" name=""/>
        <dsp:cNvSpPr/>
      </dsp:nvSpPr>
      <dsp:spPr>
        <a:xfrm>
          <a:off x="2610" y="1241077"/>
          <a:ext cx="2545032" cy="864000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Contenus</a:t>
          </a:r>
          <a:endParaRPr lang="fr-FR" sz="3000" kern="1200" dirty="0"/>
        </a:p>
      </dsp:txBody>
      <dsp:txXfrm>
        <a:off x="2610" y="1241077"/>
        <a:ext cx="2545032" cy="864000"/>
      </dsp:txXfrm>
    </dsp:sp>
    <dsp:sp modelId="{6D1A2256-8C56-4D4B-B8F6-E3461F759FF6}">
      <dsp:nvSpPr>
        <dsp:cNvPr id="0" name=""/>
        <dsp:cNvSpPr/>
      </dsp:nvSpPr>
      <dsp:spPr>
        <a:xfrm>
          <a:off x="2610" y="2105077"/>
          <a:ext cx="2545032" cy="2444765"/>
        </a:xfrm>
        <a:prstGeom prst="rect">
          <a:avLst/>
        </a:prstGeom>
        <a:noFill/>
        <a:ln w="25400" cap="flat" cmpd="sng" algn="ctr">
          <a:solidFill>
            <a:srgbClr val="00B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Liste définitive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Définition précise des contenus à créer</a:t>
          </a:r>
          <a:endParaRPr lang="fr-FR" sz="2400" kern="1200" dirty="0"/>
        </a:p>
      </dsp:txBody>
      <dsp:txXfrm>
        <a:off x="2610" y="2105077"/>
        <a:ext cx="2545032" cy="2444765"/>
      </dsp:txXfrm>
    </dsp:sp>
    <dsp:sp modelId="{9A18A7A2-2377-43B3-A935-934C0EBD2001}">
      <dsp:nvSpPr>
        <dsp:cNvPr id="0" name=""/>
        <dsp:cNvSpPr/>
      </dsp:nvSpPr>
      <dsp:spPr>
        <a:xfrm>
          <a:off x="2903947" y="1241077"/>
          <a:ext cx="2545032" cy="864000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Scénographie</a:t>
          </a:r>
          <a:endParaRPr lang="fr-FR" sz="3000" kern="1200" dirty="0"/>
        </a:p>
      </dsp:txBody>
      <dsp:txXfrm>
        <a:off x="2903947" y="1241077"/>
        <a:ext cx="2545032" cy="864000"/>
      </dsp:txXfrm>
    </dsp:sp>
    <dsp:sp modelId="{091D27CB-E766-4CEA-BBA6-8EC98A5B13BF}">
      <dsp:nvSpPr>
        <dsp:cNvPr id="0" name=""/>
        <dsp:cNvSpPr/>
      </dsp:nvSpPr>
      <dsp:spPr>
        <a:xfrm>
          <a:off x="2903947" y="2105077"/>
          <a:ext cx="2545032" cy="2444765"/>
        </a:xfrm>
        <a:prstGeom prst="rect">
          <a:avLst/>
        </a:prstGeom>
        <a:noFill/>
        <a:ln w="25400" cap="flat" cmpd="sng" algn="ctr">
          <a:solidFill>
            <a:srgbClr val="00B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Avant projet détaillé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Projet final</a:t>
          </a:r>
          <a:endParaRPr lang="fr-FR" sz="2400" kern="1200" dirty="0"/>
        </a:p>
      </dsp:txBody>
      <dsp:txXfrm>
        <a:off x="2903947" y="2105077"/>
        <a:ext cx="2545032" cy="2444765"/>
      </dsp:txXfrm>
    </dsp:sp>
    <dsp:sp modelId="{CD4EAEE6-6F23-4AF4-A3B5-8C523884D37A}">
      <dsp:nvSpPr>
        <dsp:cNvPr id="0" name=""/>
        <dsp:cNvSpPr/>
      </dsp:nvSpPr>
      <dsp:spPr>
        <a:xfrm>
          <a:off x="5805284" y="1241077"/>
          <a:ext cx="2545032" cy="864000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Administratif</a:t>
          </a:r>
          <a:endParaRPr lang="fr-FR" sz="3000" kern="1200" dirty="0"/>
        </a:p>
      </dsp:txBody>
      <dsp:txXfrm>
        <a:off x="5805284" y="1241077"/>
        <a:ext cx="2545032" cy="864000"/>
      </dsp:txXfrm>
    </dsp:sp>
    <dsp:sp modelId="{7BFD5833-3359-4F76-BB88-EECCC607DBAC}">
      <dsp:nvSpPr>
        <dsp:cNvPr id="0" name=""/>
        <dsp:cNvSpPr/>
      </dsp:nvSpPr>
      <dsp:spPr>
        <a:xfrm>
          <a:off x="5805284" y="2105077"/>
          <a:ext cx="2545032" cy="2444765"/>
        </a:xfrm>
        <a:prstGeom prst="rect">
          <a:avLst/>
        </a:prstGeom>
        <a:noFill/>
        <a:ln w="25400" cap="flat" cmpd="sng" algn="ctr">
          <a:solidFill>
            <a:srgbClr val="00B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Découpage des achats en « lots »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Lancement des procédures de marchés publics</a:t>
          </a:r>
          <a:endParaRPr lang="fr-FR" sz="2400" kern="1200" dirty="0"/>
        </a:p>
      </dsp:txBody>
      <dsp:txXfrm>
        <a:off x="5805284" y="2105077"/>
        <a:ext cx="2545032" cy="244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27/03/2018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27/03/2018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 pôles + intro :</a:t>
            </a:r>
          </a:p>
          <a:p>
            <a:r>
              <a:rPr lang="fr-FR" dirty="0" smtClean="0"/>
              <a:t>+ travail à l’envers, créer un lien entre les choses choisies par les </a:t>
            </a:r>
            <a:r>
              <a:rPr lang="fr-FR" dirty="0" err="1" smtClean="0"/>
              <a:t>sq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0DCF1E7-ED06-4390-9EF6-9A398C3B670A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9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Plans, grandes orientations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3A3624-153E-423B-BB9D-DD573C44AB6C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00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Contenus fixes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3A3624-153E-423B-BB9D-DD573C44AB6C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C2BE-4E1D-44BF-82CE-959ABA7E1D5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Entrez votre nom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3239E-5CFC-4EA3-9F9C-DF60679EE92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87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7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451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35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ED06-0ED1-4AED-B14F-B27593AB8EFE}" type="datetime1">
              <a:rPr lang="fr-FR"/>
              <a:pPr>
                <a:defRPr/>
              </a:pPr>
              <a:t>27/03/2018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1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052736"/>
            <a:ext cx="740092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Giovanni </a:t>
            </a:r>
            <a:r>
              <a:rPr lang="fr-FR" dirty="0" err="1" smtClean="0">
                <a:solidFill>
                  <a:srgbClr val="153449"/>
                </a:solidFill>
              </a:rPr>
              <a:t>Lamanna</a:t>
            </a:r>
            <a:r>
              <a:rPr lang="fr-FR" dirty="0" smtClean="0">
                <a:solidFill>
                  <a:srgbClr val="153449"/>
                </a:solidFill>
              </a:rPr>
              <a:t>, Edwige </a:t>
            </a:r>
            <a:r>
              <a:rPr lang="fr-FR" dirty="0" err="1" smtClean="0">
                <a:solidFill>
                  <a:srgbClr val="153449"/>
                </a:solidFill>
              </a:rPr>
              <a:t>Tournefier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37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4421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9" r:id="rId8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835696" y="274638"/>
            <a:ext cx="6851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0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Espace découverte du LAPP</a:t>
            </a:r>
            <a:r>
              <a:rPr lang="fr-FR" sz="4800" b="1" dirty="0">
                <a:solidFill>
                  <a:srgbClr val="153449"/>
                </a:solidFill>
              </a:rPr>
              <a:t/>
            </a:r>
            <a:br>
              <a:rPr lang="fr-FR" sz="4800" b="1" dirty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D’un infini à l’autre</a:t>
            </a:r>
            <a:r>
              <a:rPr lang="fr-FR" dirty="0">
                <a:solidFill>
                  <a:srgbClr val="01B2CD"/>
                </a:solidFill>
              </a:rPr>
              <a:t/>
            </a:r>
            <a:br>
              <a:rPr lang="fr-FR" dirty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Alix Guillaume</a:t>
            </a:r>
            <a:r>
              <a:rPr lang="fr-FR" sz="2800" dirty="0" smtClean="0">
                <a:solidFill>
                  <a:srgbClr val="153449"/>
                </a:solidFill>
              </a:rPr>
              <a:t/>
            </a:r>
            <a:br>
              <a:rPr lang="fr-FR" sz="2800" dirty="0" smtClean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Prochaines étapes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4CD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27/03/2018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03701907"/>
              </p:ext>
            </p:extLst>
          </p:nvPr>
        </p:nvGraphicFramePr>
        <p:xfrm>
          <a:off x="467544" y="518400"/>
          <a:ext cx="8352928" cy="579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2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Allons-y ! </a:t>
            </a:r>
            <a:r>
              <a:rPr lang="fr-FR" b="1" dirty="0" err="1">
                <a:solidFill>
                  <a:srgbClr val="153449"/>
                </a:solidFill>
              </a:rPr>
              <a:t>L</a:t>
            </a:r>
            <a:r>
              <a:rPr lang="fr-FR" b="1" dirty="0" err="1" smtClean="0">
                <a:solidFill>
                  <a:srgbClr val="153449"/>
                </a:solidFill>
              </a:rPr>
              <a:t>et’s</a:t>
            </a:r>
            <a:r>
              <a:rPr lang="fr-FR" b="1" dirty="0" smtClean="0">
                <a:solidFill>
                  <a:srgbClr val="153449"/>
                </a:solidFill>
              </a:rPr>
              <a:t> go!</a:t>
            </a:r>
            <a:r>
              <a:rPr lang="fr-FR" sz="2800" dirty="0" smtClean="0">
                <a:solidFill>
                  <a:srgbClr val="153449"/>
                </a:solidFill>
              </a:rPr>
              <a:t/>
            </a:r>
            <a:br>
              <a:rPr lang="fr-FR" sz="2800" dirty="0" smtClean="0">
                <a:solidFill>
                  <a:srgbClr val="153449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3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L’espace découverte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95536" y="1557293"/>
            <a:ext cx="7848872" cy="136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Contenu :</a:t>
            </a:r>
          </a:p>
          <a:p>
            <a:pPr lvl="1"/>
            <a:r>
              <a:rPr lang="fr-FR" dirty="0" smtClean="0"/>
              <a:t>les thèmes de recherche ;</a:t>
            </a:r>
          </a:p>
          <a:p>
            <a:pPr lvl="1"/>
            <a:r>
              <a:rPr lang="fr-FR" dirty="0" smtClean="0"/>
              <a:t>les réalisations techniques ;</a:t>
            </a:r>
          </a:p>
          <a:p>
            <a:pPr lvl="1"/>
            <a:r>
              <a:rPr lang="fr-FR" dirty="0" smtClean="0"/>
              <a:t>les métiers de la recherche.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52209" y="3789040"/>
            <a:ext cx="7848872" cy="180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Locaux :</a:t>
            </a:r>
          </a:p>
          <a:p>
            <a:pPr lvl="1"/>
            <a:r>
              <a:rPr lang="fr-FR" dirty="0" smtClean="0"/>
              <a:t>salle de 200 m² disponible ;</a:t>
            </a:r>
          </a:p>
          <a:p>
            <a:pPr lvl="1"/>
            <a:r>
              <a:rPr lang="fr-FR" dirty="0" smtClean="0"/>
              <a:t>espaces d’exposition temporaire.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90674"/>
            <a:ext cx="1869993" cy="14026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6" y="2866308"/>
            <a:ext cx="2181516" cy="18243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24" y="1044812"/>
            <a:ext cx="2736548" cy="18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L’espace découverte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95536" y="1268760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Objectifs et publics cibles </a:t>
            </a:r>
            <a:r>
              <a:rPr lang="fr-FR" b="1" dirty="0"/>
              <a:t>: </a:t>
            </a: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lvl="1"/>
            <a:r>
              <a:rPr lang="fr-FR" sz="2000" dirty="0" smtClean="0"/>
              <a:t>Médiation</a:t>
            </a:r>
          </a:p>
          <a:p>
            <a:pPr lvl="2">
              <a:buFont typeface="Calibri" panose="020F0502020204030204" pitchFamily="34" charset="0"/>
              <a:buChar char="›"/>
            </a:pPr>
            <a:r>
              <a:rPr lang="fr-FR" sz="2000" dirty="0" smtClean="0"/>
              <a:t>Scolaires, </a:t>
            </a:r>
            <a:r>
              <a:rPr lang="fr-FR" sz="2000" dirty="0" err="1" smtClean="0"/>
              <a:t>étudiant.e.s</a:t>
            </a:r>
            <a:r>
              <a:rPr lang="fr-FR" sz="2000" dirty="0"/>
              <a:t>, grand </a:t>
            </a:r>
            <a:r>
              <a:rPr lang="fr-FR" sz="2000" dirty="0" smtClean="0"/>
              <a:t>public</a:t>
            </a:r>
            <a:br>
              <a:rPr lang="fr-FR" sz="2000" dirty="0" smtClean="0"/>
            </a:br>
            <a:endParaRPr lang="fr-FR" sz="2000" dirty="0" smtClean="0"/>
          </a:p>
          <a:p>
            <a:pPr lvl="1"/>
            <a:r>
              <a:rPr lang="fr-FR" sz="2000" dirty="0" smtClean="0"/>
              <a:t>Valorisation </a:t>
            </a:r>
            <a:r>
              <a:rPr lang="fr-FR" sz="2000" dirty="0"/>
              <a:t>du </a:t>
            </a:r>
            <a:r>
              <a:rPr lang="fr-FR" sz="2000" dirty="0" smtClean="0"/>
              <a:t>LAPP</a:t>
            </a:r>
          </a:p>
          <a:p>
            <a:pPr lvl="2">
              <a:buFont typeface="Calibri" panose="020F0502020204030204" pitchFamily="34" charset="0"/>
              <a:buChar char="›"/>
            </a:pPr>
            <a:r>
              <a:rPr lang="fr-FR" sz="2000" dirty="0" smtClean="0"/>
              <a:t>Personnalités politiques</a:t>
            </a:r>
            <a:br>
              <a:rPr lang="fr-FR" sz="2000" dirty="0" smtClean="0"/>
            </a:br>
            <a:endParaRPr lang="fr-FR" sz="2000" dirty="0" smtClean="0"/>
          </a:p>
          <a:p>
            <a:pPr lvl="1"/>
            <a:r>
              <a:rPr lang="fr-FR" sz="2000" dirty="0" smtClean="0"/>
              <a:t>Caution scientifique</a:t>
            </a:r>
          </a:p>
          <a:p>
            <a:pPr lvl="2">
              <a:buFont typeface="Calibri" panose="020F0502020204030204" pitchFamily="34" charset="0"/>
              <a:buChar char="›"/>
            </a:pPr>
            <a:r>
              <a:rPr lang="fr-FR" sz="2000" dirty="0" smtClean="0"/>
              <a:t>Pairs</a:t>
            </a:r>
            <a:br>
              <a:rPr lang="fr-FR" sz="2000" dirty="0" smtClean="0"/>
            </a:br>
            <a:endParaRPr lang="fr-FR" sz="2000" dirty="0" smtClean="0"/>
          </a:p>
          <a:p>
            <a:pPr lvl="1"/>
            <a:r>
              <a:rPr lang="fr-FR" sz="2000" dirty="0" smtClean="0"/>
              <a:t>Savoir technique</a:t>
            </a:r>
          </a:p>
          <a:p>
            <a:pPr lvl="2">
              <a:buFont typeface="Calibri" panose="020F0502020204030204" pitchFamily="34" charset="0"/>
              <a:buChar char="›"/>
            </a:pPr>
            <a:r>
              <a:rPr lang="fr-FR" sz="2000" dirty="0" smtClean="0"/>
              <a:t>Partenaires industriels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46548"/>
            <a:ext cx="194183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215129313"/>
              </p:ext>
            </p:extLst>
          </p:nvPr>
        </p:nvGraphicFramePr>
        <p:xfrm>
          <a:off x="827584" y="1268760"/>
          <a:ext cx="7488456" cy="46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8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et financements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95536" y="951912"/>
            <a:ext cx="8280920" cy="499736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Budget de l’exposition : 145 000 €</a:t>
            </a:r>
            <a:endParaRPr lang="fr-FR" b="1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b="1" dirty="0" smtClean="0"/>
              <a:t>Sources de financement :</a:t>
            </a:r>
          </a:p>
          <a:p>
            <a:endParaRPr lang="fr-FR" dirty="0" smtClean="0"/>
          </a:p>
          <a:p>
            <a:r>
              <a:rPr lang="fr-FR" dirty="0" smtClean="0"/>
              <a:t>Dossiers de demande financement</a:t>
            </a:r>
          </a:p>
          <a:p>
            <a:pPr lvl="1"/>
            <a:r>
              <a:rPr lang="fr-FR" dirty="0" smtClean="0"/>
              <a:t>Appel à projets IDEX </a:t>
            </a:r>
            <a:r>
              <a:rPr lang="fr-FR" dirty="0" err="1" smtClean="0"/>
              <a:t>ComUE</a:t>
            </a:r>
            <a:r>
              <a:rPr lang="fr-FR" dirty="0" smtClean="0"/>
              <a:t> UGA « Rayonnement social et culturel »</a:t>
            </a:r>
          </a:p>
          <a:p>
            <a:pPr lvl="2">
              <a:buFont typeface="Calibri" panose="020F0502020204030204" pitchFamily="34" charset="0"/>
              <a:buChar char="›"/>
            </a:pPr>
            <a:r>
              <a:rPr lang="fr-FR" dirty="0" smtClean="0"/>
              <a:t>40 000 </a:t>
            </a:r>
            <a:r>
              <a:rPr lang="fr-FR" dirty="0" smtClean="0"/>
              <a:t>€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Appel à projets « Communication » </a:t>
            </a:r>
            <a:r>
              <a:rPr lang="fr-FR" dirty="0" err="1" smtClean="0"/>
              <a:t>Labex</a:t>
            </a:r>
            <a:r>
              <a:rPr lang="fr-FR" dirty="0" smtClean="0"/>
              <a:t> ENIGMASS</a:t>
            </a:r>
          </a:p>
          <a:p>
            <a:pPr lvl="2">
              <a:buFont typeface="Calibri" panose="020F0502020204030204" pitchFamily="34" charset="0"/>
              <a:buChar char="›"/>
            </a:pPr>
            <a:r>
              <a:rPr lang="fr-FR" dirty="0" smtClean="0"/>
              <a:t>48 </a:t>
            </a:r>
            <a:r>
              <a:rPr lang="fr-FR" dirty="0" smtClean="0"/>
              <a:t>000 € </a:t>
            </a:r>
            <a:r>
              <a:rPr lang="fr-FR" dirty="0" smtClean="0"/>
              <a:t>demandés </a:t>
            </a:r>
            <a:r>
              <a:rPr lang="fr-FR" dirty="0" smtClean="0">
                <a:sym typeface="Wingdings" panose="05000000000000000000" pitchFamily="2" charset="2"/>
              </a:rPr>
              <a:t> 25 000 € obtenus</a:t>
            </a:r>
          </a:p>
          <a:p>
            <a:pPr lvl="2">
              <a:buFont typeface="Calibri" panose="020F0502020204030204" pitchFamily="34" charset="0"/>
              <a:buChar char="›"/>
            </a:pP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 smtClean="0">
                <a:sym typeface="Wingdings" panose="05000000000000000000" pitchFamily="2" charset="2"/>
              </a:rPr>
              <a:t>Appel à projets « Communication » Université Savoie Mont Blanc</a:t>
            </a:r>
          </a:p>
          <a:p>
            <a:pPr lvl="2">
              <a:buFont typeface="Calibri" panose="020F0502020204030204" pitchFamily="34" charset="0"/>
              <a:buChar char="›"/>
            </a:pPr>
            <a:r>
              <a:rPr lang="fr-FR" dirty="0" smtClean="0">
                <a:sym typeface="Wingdings" panose="05000000000000000000" pitchFamily="2" charset="2"/>
              </a:rPr>
              <a:t>5 000 €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Collectivités </a:t>
            </a:r>
            <a:r>
              <a:rPr lang="fr-FR" dirty="0" smtClean="0"/>
              <a:t>territoriales : 80 000 €</a:t>
            </a:r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067"/>
            <a:ext cx="1227323" cy="3345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5829346"/>
            <a:ext cx="827584" cy="5519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48" y="5951010"/>
            <a:ext cx="1587363" cy="3086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11" y="2048637"/>
            <a:ext cx="617007" cy="617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70" y="2169790"/>
            <a:ext cx="2339752" cy="3747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17736"/>
            <a:ext cx="1524003" cy="7711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5" y="4879790"/>
            <a:ext cx="1358296" cy="5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Candidature : l’agence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4CD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27/03/2018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1270549"/>
            <a:ext cx="841276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n-lt"/>
              </a:rPr>
              <a:t>ATAOUK, L’art de raconter la science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Agence de scénographie, muséographie, évènementiel, audiovisuel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Dirigée par Jean-François </a:t>
            </a:r>
            <a:r>
              <a:rPr lang="fr-FR" dirty="0" err="1" smtClean="0">
                <a:latin typeface="+mn-lt"/>
              </a:rPr>
              <a:t>Desmarchelier</a:t>
            </a:r>
            <a:r>
              <a:rPr lang="fr-FR" dirty="0" smtClean="0">
                <a:latin typeface="+mn-lt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Primée plusieurs fois</a:t>
            </a:r>
          </a:p>
          <a:p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n-lt"/>
              </a:rPr>
              <a:t>Interventions majeures :</a:t>
            </a:r>
            <a:endParaRPr lang="fr-FR" sz="2000" b="1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Nuit des </a:t>
            </a:r>
            <a:r>
              <a:rPr lang="fr-FR" dirty="0" err="1" smtClean="0">
                <a:latin typeface="+mn-lt"/>
              </a:rPr>
              <a:t>Chercheur.e.s</a:t>
            </a:r>
            <a:r>
              <a:rPr lang="fr-FR" dirty="0" smtClean="0">
                <a:latin typeface="+mn-lt"/>
              </a:rPr>
              <a:t> de Dijon et Hamilton (Canada)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Biennale </a:t>
            </a:r>
            <a:r>
              <a:rPr lang="fr-FR" dirty="0" err="1" smtClean="0">
                <a:latin typeface="+mn-lt"/>
              </a:rPr>
              <a:t>Oufs</a:t>
            </a:r>
            <a:r>
              <a:rPr lang="fr-FR" dirty="0" smtClean="0">
                <a:latin typeface="+mn-lt"/>
              </a:rPr>
              <a:t> d’</a:t>
            </a:r>
            <a:r>
              <a:rPr lang="fr-FR" dirty="0" err="1" smtClean="0">
                <a:latin typeface="+mn-lt"/>
              </a:rPr>
              <a:t>Astro</a:t>
            </a:r>
            <a:r>
              <a:rPr lang="fr-FR" dirty="0" smtClean="0">
                <a:latin typeface="+mn-lt"/>
              </a:rPr>
              <a:t> du Planétarium de Vaulx-En-Velin</a:t>
            </a:r>
          </a:p>
          <a:p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n-lt"/>
              </a:rPr>
              <a:t>Domaines d’expertise complémentaires :</a:t>
            </a:r>
            <a:endParaRPr lang="fr-FR" sz="2000" b="1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Adaptation des contenus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Formation des médiateurs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Formation à la modification des contenus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491489" y="4044310"/>
            <a:ext cx="3316806" cy="2193002"/>
            <a:chOff x="5491489" y="3900294"/>
            <a:chExt cx="3316806" cy="219300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792" y="3900294"/>
              <a:ext cx="3289503" cy="2193002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491489" y="5831686"/>
              <a:ext cx="33123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©Jean-François </a:t>
              </a:r>
              <a:r>
                <a:rPr lang="fr-FR" sz="1100" dirty="0" err="1" smtClean="0">
                  <a:solidFill>
                    <a:schemeClr val="bg1"/>
                  </a:solidFill>
                </a:rPr>
                <a:t>Desmarchelier</a:t>
              </a:r>
              <a:r>
                <a:rPr lang="fr-FR" sz="1100" dirty="0" smtClean="0">
                  <a:solidFill>
                    <a:schemeClr val="bg1"/>
                  </a:solidFill>
                </a:rPr>
                <a:t> – </a:t>
              </a:r>
              <a:r>
                <a:rPr lang="fr-FR" sz="1100" dirty="0" err="1" smtClean="0">
                  <a:solidFill>
                    <a:schemeClr val="bg1"/>
                  </a:solidFill>
                </a:rPr>
                <a:t>Oufs</a:t>
              </a:r>
              <a:r>
                <a:rPr lang="fr-FR" sz="1100" dirty="0" smtClean="0">
                  <a:solidFill>
                    <a:schemeClr val="bg1"/>
                  </a:solidFill>
                </a:rPr>
                <a:t> d’</a:t>
              </a:r>
              <a:r>
                <a:rPr lang="fr-FR" sz="1100" dirty="0" err="1" smtClean="0">
                  <a:solidFill>
                    <a:schemeClr val="bg1"/>
                  </a:solidFill>
                </a:rPr>
                <a:t>Astro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Candidature : le projet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4CD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27/03/2018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270549"/>
            <a:ext cx="841276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n-lt"/>
              </a:rPr>
              <a:t>Parcours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Un pôle central général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Des pôles périphériques ciblés </a:t>
            </a:r>
          </a:p>
          <a:p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n-lt"/>
              </a:rPr>
              <a:t>Multimédia :</a:t>
            </a:r>
            <a:endParaRPr lang="fr-FR" sz="2000" b="1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Contenus regroupés dans une PWA (Progressive Web Application)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Accès aux contenus possible depuis l’extérieur</a:t>
            </a:r>
          </a:p>
          <a:p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n-lt"/>
              </a:rPr>
              <a:t>Intentions de scénographie :</a:t>
            </a:r>
            <a:endParaRPr lang="fr-FR" sz="2000" b="1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Fascination de la Science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Axée sur l’humain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Passion des chercheurs pour leur objet d’étude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dirty="0" smtClean="0">
                <a:latin typeface="+mn-lt"/>
              </a:rPr>
              <a:t>Présence de la nature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4" y="4197424"/>
            <a:ext cx="3059832" cy="203988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48464" y="5975702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©Jean-François </a:t>
            </a:r>
            <a:r>
              <a:rPr lang="fr-FR" sz="1100" dirty="0" err="1" smtClean="0">
                <a:solidFill>
                  <a:schemeClr val="bg1"/>
                </a:solidFill>
              </a:rPr>
              <a:t>Desmarchelier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contenus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4CD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27/03/2018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9768746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27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scénographique - APS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4CD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27/03/2018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35696" y="3075057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+mn-lt"/>
              </a:rPr>
              <a:t>En exclusivité mondiale !</a:t>
            </a:r>
            <a:endParaRPr lang="fr-FR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7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65B1BEBA-2ACD-EE4B-8A4E-A7A92331B0D1}" vid="{9DE71B95-A8B5-764D-A0BD-757A5AE25D9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Ppt_presentation_couv_bleue_QUAL-LABO-FOR-029</Template>
  <TotalTime>2983</TotalTime>
  <Words>432</Words>
  <Application>Microsoft Office PowerPoint</Application>
  <PresentationFormat>Affichage à l'écran (4:3)</PresentationFormat>
  <Paragraphs>146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</vt:lpstr>
      <vt:lpstr>Wingdings</vt:lpstr>
      <vt:lpstr>Conception personnalisée</vt:lpstr>
      <vt:lpstr>1_Conception personnalisée</vt:lpstr>
      <vt:lpstr>Espace découverte du LAPP D’un infini à l’autre Alix Guillaume </vt:lpstr>
      <vt:lpstr>L’espace découverte</vt:lpstr>
      <vt:lpstr>L’espace découverte</vt:lpstr>
      <vt:lpstr>Planning</vt:lpstr>
      <vt:lpstr>Budget et financements</vt:lpstr>
      <vt:lpstr>Candidature : l’agence</vt:lpstr>
      <vt:lpstr>Candidature : le projet</vt:lpstr>
      <vt:lpstr>Les contenus</vt:lpstr>
      <vt:lpstr>Proposition scénographique - APS</vt:lpstr>
      <vt:lpstr>Prochaines étapes</vt:lpstr>
      <vt:lpstr>Allons-y ! Let’s go!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Alix GUILLAUME</dc:creator>
  <cp:lastModifiedBy>Alix GUILLAUME</cp:lastModifiedBy>
  <cp:revision>90</cp:revision>
  <dcterms:created xsi:type="dcterms:W3CDTF">2017-11-10T09:19:09Z</dcterms:created>
  <dcterms:modified xsi:type="dcterms:W3CDTF">2018-03-27T09:47:01Z</dcterms:modified>
</cp:coreProperties>
</file>