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7" name="Espace réservé du numéro de diapositive 5"/>
          <p:cNvSpPr txBox="1">
            <a:spLocks/>
          </p:cNvSpPr>
          <p:nvPr userDrawn="1"/>
        </p:nvSpPr>
        <p:spPr>
          <a:xfrm>
            <a:off x="7722468" y="4725144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FC7AB76-1952-4646-9826-12032D9B9D7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 descr="logoip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78359" y="-71438"/>
            <a:ext cx="2407920" cy="1571612"/>
          </a:xfrm>
          <a:prstGeom prst="rect">
            <a:avLst/>
          </a:prstGeom>
        </p:spPr>
      </p:pic>
      <p:sp>
        <p:nvSpPr>
          <p:cNvPr id="10" name="ZoneTexte 9"/>
          <p:cNvSpPr txBox="1"/>
          <p:nvPr userDrawn="1"/>
        </p:nvSpPr>
        <p:spPr>
          <a:xfrm>
            <a:off x="236038" y="6330807"/>
            <a:ext cx="73602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M. </a:t>
            </a:r>
            <a:r>
              <a:rPr lang="fr-FR" sz="1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Fouaidy</a:t>
            </a:r>
            <a:r>
              <a:rPr lang="fr-FR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HELOISE           </a:t>
            </a:r>
            <a:r>
              <a:rPr lang="fr-FR" sz="1600" baseline="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07/03/2018</a:t>
            </a:r>
            <a:endParaRPr lang="en-GB" sz="16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36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D7F-554D-4AD2-855B-145F257F4D34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5568-4194-42D0-BCAB-1A0812989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35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D7F-554D-4AD2-855B-145F257F4D34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5568-4194-42D0-BCAB-1A0812989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92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D7F-554D-4AD2-855B-145F257F4D34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5568-4194-42D0-BCAB-1A0812989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044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D7F-554D-4AD2-855B-145F257F4D34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5568-4194-42D0-BCAB-1A0812989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21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D7F-554D-4AD2-855B-145F257F4D34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5568-4194-42D0-BCAB-1A0812989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84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D7F-554D-4AD2-855B-145F257F4D34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5568-4194-42D0-BCAB-1A0812989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75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D7F-554D-4AD2-855B-145F257F4D34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5568-4194-42D0-BCAB-1A0812989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18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D7F-554D-4AD2-855B-145F257F4D34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5568-4194-42D0-BCAB-1A0812989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91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D7F-554D-4AD2-855B-145F257F4D34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5568-4194-42D0-BCAB-1A0812989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416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D7F-554D-4AD2-855B-145F257F4D34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5568-4194-42D0-BCAB-1A0812989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57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A8D7F-554D-4AD2-855B-145F257F4D34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5568-4194-42D0-BCAB-1A0812989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07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92" t="18440" r="23138" b="20219"/>
          <a:stretch/>
        </p:blipFill>
        <p:spPr bwMode="auto">
          <a:xfrm>
            <a:off x="0" y="1526230"/>
            <a:ext cx="6903720" cy="4953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4" descr="PIC000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80" t="12549" r="30450" b="25099"/>
          <a:stretch>
            <a:fillRect/>
          </a:stretch>
        </p:blipFill>
        <p:spPr bwMode="auto">
          <a:xfrm>
            <a:off x="6903720" y="1737359"/>
            <a:ext cx="2240280" cy="2971800"/>
          </a:xfrm>
          <a:prstGeom prst="rect">
            <a:avLst/>
          </a:prstGeom>
          <a:noFill/>
          <a:extLst/>
        </p:spPr>
      </p:pic>
      <p:sp>
        <p:nvSpPr>
          <p:cNvPr id="10" name="Rectangle 9"/>
          <p:cNvSpPr/>
          <p:nvPr/>
        </p:nvSpPr>
        <p:spPr>
          <a:xfrm>
            <a:off x="1752600" y="32205"/>
            <a:ext cx="726513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fr-FR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ellule conductivité thermique IPNO</a:t>
            </a:r>
            <a:endParaRPr lang="fr-FR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lèche à trois pointes 10"/>
          <p:cNvSpPr/>
          <p:nvPr/>
        </p:nvSpPr>
        <p:spPr>
          <a:xfrm rot="10800000">
            <a:off x="2148840" y="863644"/>
            <a:ext cx="1600200" cy="914400"/>
          </a:xfrm>
          <a:prstGeom prst="leftRightUp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11480" y="838198"/>
            <a:ext cx="173736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Pompage </a:t>
            </a:r>
            <a:endParaRPr lang="fr-FR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114800" y="818490"/>
            <a:ext cx="144780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Signaux </a:t>
            </a:r>
            <a:endParaRPr lang="fr-FR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1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52400" y="622606"/>
            <a:ext cx="8839200" cy="5882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lnSpc>
                <a:spcPts val="3700"/>
              </a:lnSpc>
              <a:buFont typeface="Courier New" pitchFamily="49" charset="0"/>
              <a:buChar char="o"/>
            </a:pPr>
            <a:r>
              <a:rPr lang="fr-FR" sz="2200" b="1" dirty="0">
                <a:latin typeface="Arial" pitchFamily="34" charset="0"/>
                <a:cs typeface="Arial" pitchFamily="34" charset="0"/>
              </a:rPr>
              <a:t>Test de </a:t>
            </a:r>
            <a:r>
              <a:rPr lang="fr-FR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 échantillons </a:t>
            </a:r>
            <a:r>
              <a:rPr lang="fr-FR" sz="2200" b="1" dirty="0">
                <a:latin typeface="Arial" pitchFamily="34" charset="0"/>
                <a:cs typeface="Arial" pitchFamily="34" charset="0"/>
              </a:rPr>
              <a:t>simultanément</a:t>
            </a:r>
          </a:p>
          <a:p>
            <a:pPr marL="342900" lvl="0" indent="-342900">
              <a:lnSpc>
                <a:spcPts val="3700"/>
              </a:lnSpc>
              <a:buFont typeface="Courier New" pitchFamily="49" charset="0"/>
              <a:buChar char="o"/>
            </a:pP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Température: </a:t>
            </a:r>
            <a:r>
              <a:rPr lang="fr-FR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1.54 K – 60 K </a:t>
            </a:r>
          </a:p>
          <a:p>
            <a:pPr marL="342900" lvl="0" indent="-342900">
              <a:lnSpc>
                <a:spcPts val="3700"/>
              </a:lnSpc>
              <a:buFont typeface="Courier New" pitchFamily="49" charset="0"/>
              <a:buChar char="o"/>
            </a:pPr>
            <a:r>
              <a:rPr lang="fr-FR" sz="2200" b="1" dirty="0">
                <a:latin typeface="Arial" pitchFamily="34" charset="0"/>
                <a:cs typeface="Arial" pitchFamily="34" charset="0"/>
              </a:rPr>
              <a:t>Mesure </a:t>
            </a:r>
            <a:r>
              <a:rPr lang="fr-FR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gradient température axial </a:t>
            </a:r>
            <a:r>
              <a:rPr lang="fr-FR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(3 thermo</a:t>
            </a: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./échantillon</a:t>
            </a:r>
            <a:r>
              <a:rPr lang="fr-FR" sz="2200" b="1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lvl="0" indent="-342900">
              <a:lnSpc>
                <a:spcPts val="3700"/>
              </a:lnSpc>
              <a:buFont typeface="Courier New" pitchFamily="49" charset="0"/>
              <a:buChar char="o"/>
            </a:pPr>
            <a:r>
              <a:rPr lang="fr-FR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Contrôle des pertes </a:t>
            </a:r>
            <a:r>
              <a:rPr lang="fr-FR" sz="2200" b="1" dirty="0">
                <a:latin typeface="Arial" pitchFamily="34" charset="0"/>
                <a:cs typeface="Arial" pitchFamily="34" charset="0"/>
              </a:rPr>
              <a:t>(</a:t>
            </a: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radiatives: </a:t>
            </a:r>
            <a:r>
              <a:rPr lang="fr-FR" sz="2200" b="1" dirty="0">
                <a:latin typeface="Arial" pitchFamily="34" charset="0"/>
                <a:cs typeface="Arial" pitchFamily="34" charset="0"/>
              </a:rPr>
              <a:t>2 écrans avec MLI, mesures des fuites thermiques)</a:t>
            </a:r>
          </a:p>
          <a:p>
            <a:pPr marL="342900" lvl="0" indent="-342900">
              <a:lnSpc>
                <a:spcPts val="3700"/>
              </a:lnSpc>
              <a:buFont typeface="Courier New" pitchFamily="49" charset="0"/>
              <a:buChar char="o"/>
            </a:pPr>
            <a:r>
              <a:rPr lang="fr-FR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Sensibilité dans une large gamme de conductivité thermique</a:t>
            </a:r>
          </a:p>
          <a:p>
            <a:pPr marL="342900" lvl="0" indent="-342900">
              <a:lnSpc>
                <a:spcPts val="3700"/>
              </a:lnSpc>
              <a:buFont typeface="Courier New" pitchFamily="49" charset="0"/>
              <a:buChar char="o"/>
            </a:pPr>
            <a:r>
              <a:rPr lang="fr-FR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Instrumentation échantillons démontable</a:t>
            </a:r>
            <a:r>
              <a:rPr lang="fr-FR" sz="2200" b="1" dirty="0">
                <a:latin typeface="Arial" pitchFamily="34" charset="0"/>
                <a:cs typeface="Arial" pitchFamily="34" charset="0"/>
              </a:rPr>
              <a:t> (chaufferettes, thermomètres)</a:t>
            </a:r>
          </a:p>
          <a:p>
            <a:pPr marL="342900" lvl="0" indent="-342900">
              <a:lnSpc>
                <a:spcPts val="3700"/>
              </a:lnSpc>
              <a:buFont typeface="Courier New" pitchFamily="49" charset="0"/>
              <a:buChar char="o"/>
            </a:pPr>
            <a:r>
              <a:rPr lang="fr-FR" sz="2200" b="1" dirty="0">
                <a:latin typeface="Arial" pitchFamily="34" charset="0"/>
                <a:cs typeface="Arial" pitchFamily="34" charset="0"/>
              </a:rPr>
              <a:t>Géométrie </a:t>
            </a: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échantillons: </a:t>
            </a:r>
            <a:r>
              <a:rPr lang="fr-FR" sz="2200" b="1" dirty="0">
                <a:latin typeface="Arial" pitchFamily="34" charset="0"/>
                <a:cs typeface="Arial" pitchFamily="34" charset="0"/>
              </a:rPr>
              <a:t>plaques (Longueur : 55 mm, </a:t>
            </a: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épaisseur</a:t>
            </a:r>
            <a:r>
              <a:rPr lang="fr-FR" sz="2200" b="1" dirty="0">
                <a:latin typeface="Arial" pitchFamily="34" charset="0"/>
                <a:cs typeface="Arial" pitchFamily="34" charset="0"/>
              </a:rPr>
              <a:t> : 0.3 mm-3 mm, Largeur : 10 mm- peut être réduite à 3mm (précision))</a:t>
            </a:r>
          </a:p>
          <a:p>
            <a:pPr marL="342900" lvl="0" indent="-342900">
              <a:lnSpc>
                <a:spcPts val="3700"/>
              </a:lnSpc>
              <a:buFont typeface="Courier New" pitchFamily="49" charset="0"/>
              <a:buChar char="o"/>
            </a:pPr>
            <a:r>
              <a:rPr lang="fr-FR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Précision: 12%</a:t>
            </a:r>
          </a:p>
        </p:txBody>
      </p:sp>
      <p:sp>
        <p:nvSpPr>
          <p:cNvPr id="5" name="Rectangle 4"/>
          <p:cNvSpPr/>
          <p:nvPr/>
        </p:nvSpPr>
        <p:spPr>
          <a:xfrm>
            <a:off x="1583917" y="0"/>
            <a:ext cx="756008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Caractéristiques de la cellule d’essais</a:t>
            </a:r>
            <a:endParaRPr lang="fr-FR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74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1" t="2310" r="945" b="3129"/>
          <a:stretch/>
        </p:blipFill>
        <p:spPr bwMode="auto">
          <a:xfrm>
            <a:off x="395536" y="908720"/>
            <a:ext cx="7981950" cy="424204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00200" y="39889"/>
            <a:ext cx="7239000" cy="553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3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Mesures k(T) : Résultats antérieurs IPNO</a:t>
            </a:r>
            <a:endParaRPr lang="fr-FR" sz="3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79386" y="5301208"/>
            <a:ext cx="876300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Expérience bien maitrisée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Valorisation</a:t>
            </a: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publications, peu intéresser autres laboratoires et/ou industriels </a:t>
            </a:r>
            <a:endParaRPr lang="fr-FR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60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91</Words>
  <Application>Microsoft Office PowerPoint</Application>
  <PresentationFormat>Affichage à l'écran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Mohammed FOUAIDY</dc:creator>
  <cp:lastModifiedBy>Mohammed FOUAIDY</cp:lastModifiedBy>
  <cp:revision>3</cp:revision>
  <dcterms:created xsi:type="dcterms:W3CDTF">2018-03-07T14:04:40Z</dcterms:created>
  <dcterms:modified xsi:type="dcterms:W3CDTF">2018-03-07T17:37:14Z</dcterms:modified>
</cp:coreProperties>
</file>