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>
        <p:scale>
          <a:sx n="53" d="100"/>
          <a:sy n="53" d="100"/>
        </p:scale>
        <p:origin x="-3294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2758" y="566928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b="1" smtClean="0">
                <a:latin typeface="Levenim MT" panose="02010502060101010101" pitchFamily="2" charset="-79"/>
                <a:cs typeface="Levenim MT" panose="02010502060101010101" pitchFamily="2" charset="-79"/>
              </a:rPr>
              <a:t>2018 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@ Colmar / Strasbourg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 smtClean="0"/>
                <a:t>Tous les objets pouvant être reconstruits avec </a:t>
              </a:r>
              <a:r>
                <a:rPr lang="fr-FR" b="1" dirty="0" smtClean="0"/>
                <a:t>le trajectographe </a:t>
              </a:r>
              <a:r>
                <a:rPr lang="fr-FR" dirty="0" smtClean="0"/>
                <a:t>et/ou </a:t>
              </a:r>
              <a:r>
                <a:rPr lang="fr-FR" b="1" dirty="0" smtClean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 smtClean="0"/>
                <a:t>Tous les objets pouvant être reconstruits avec le </a:t>
              </a:r>
              <a:r>
                <a:rPr lang="fr-FR" b="1" dirty="0" smtClean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Signe de la charge électrique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l’énergie 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la direction de la trace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16559" y="122020"/>
            <a:ext cx="4510882" cy="4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4648318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 smtClean="0">
                  <a:solidFill>
                    <a:schemeClr val="tx1"/>
                  </a:solidFill>
                </a:rPr>
                <a:t>physiciens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i="1" dirty="0" smtClean="0">
                  <a:sym typeface="Wingdings" panose="05000000000000000000" pitchFamily="2" charset="2"/>
                </a:rPr>
                <a:t> </a:t>
              </a:r>
              <a:r>
                <a:rPr lang="en-US" i="1" dirty="0" err="1" smtClean="0">
                  <a:sym typeface="Wingdings" panose="05000000000000000000" pitchFamily="2" charset="2"/>
                </a:rPr>
                <a:t>Étude</a:t>
              </a:r>
              <a:r>
                <a:rPr lang="en-US" i="1" dirty="0" smtClean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Données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analysables</a:t>
              </a:r>
              <a:r>
                <a:rPr lang="en-US" b="1" dirty="0" smtClean="0"/>
                <a:t> par des </a:t>
              </a:r>
              <a:r>
                <a:rPr lang="en-US" b="1" dirty="0" err="1" smtClean="0"/>
                <a:t>lycéens</a:t>
              </a:r>
              <a:endParaRPr lang="en-US" b="1" dirty="0" smtClean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4449</TotalTime>
  <Words>359</Words>
  <Application>Microsoft Office PowerPoint</Application>
  <PresentationFormat>Affichage à l'écran (4:3)</PresentationFormat>
  <Paragraphs>89</Paragraphs>
  <Slides>18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195</cp:revision>
  <dcterms:created xsi:type="dcterms:W3CDTF">2013-03-01T10:27:03Z</dcterms:created>
  <dcterms:modified xsi:type="dcterms:W3CDTF">2018-02-19T14:10:45Z</dcterms:modified>
</cp:coreProperties>
</file>