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BA25-F595-459D-BC0B-92713F31587F}" type="datetimeFigureOut">
              <a:rPr lang="fr-FR" smtClean="0"/>
              <a:t>15/02/2018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B16C9-6A7B-4DFF-ACF5-4D9C35D530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2923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BA25-F595-459D-BC0B-92713F31587F}" type="datetimeFigureOut">
              <a:rPr lang="fr-FR" smtClean="0"/>
              <a:t>15/02/2018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B16C9-6A7B-4DFF-ACF5-4D9C35D530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916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BA25-F595-459D-BC0B-92713F31587F}" type="datetimeFigureOut">
              <a:rPr lang="fr-FR" smtClean="0"/>
              <a:t>15/02/2018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B16C9-6A7B-4DFF-ACF5-4D9C35D530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1020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BA25-F595-459D-BC0B-92713F31587F}" type="datetimeFigureOut">
              <a:rPr lang="fr-FR" smtClean="0"/>
              <a:t>15/02/2018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B16C9-6A7B-4DFF-ACF5-4D9C35D530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7722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BA25-F595-459D-BC0B-92713F31587F}" type="datetimeFigureOut">
              <a:rPr lang="fr-FR" smtClean="0"/>
              <a:t>15/02/2018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B16C9-6A7B-4DFF-ACF5-4D9C35D530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946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BA25-F595-459D-BC0B-92713F31587F}" type="datetimeFigureOut">
              <a:rPr lang="fr-FR" smtClean="0"/>
              <a:t>15/02/2018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B16C9-6A7B-4DFF-ACF5-4D9C35D530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309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BA25-F595-459D-BC0B-92713F31587F}" type="datetimeFigureOut">
              <a:rPr lang="fr-FR" smtClean="0"/>
              <a:t>15/02/2018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B16C9-6A7B-4DFF-ACF5-4D9C35D530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8116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BA25-F595-459D-BC0B-92713F31587F}" type="datetimeFigureOut">
              <a:rPr lang="fr-FR" smtClean="0"/>
              <a:t>15/02/2018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B16C9-6A7B-4DFF-ACF5-4D9C35D530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9143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BA25-F595-459D-BC0B-92713F31587F}" type="datetimeFigureOut">
              <a:rPr lang="fr-FR" smtClean="0"/>
              <a:t>15/02/2018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B16C9-6A7B-4DFF-ACF5-4D9C35D530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1378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BA25-F595-459D-BC0B-92713F31587F}" type="datetimeFigureOut">
              <a:rPr lang="fr-FR" smtClean="0"/>
              <a:t>15/02/2018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B16C9-6A7B-4DFF-ACF5-4D9C35D530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9020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BA25-F595-459D-BC0B-92713F31587F}" type="datetimeFigureOut">
              <a:rPr lang="fr-FR" smtClean="0"/>
              <a:t>15/02/2018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B16C9-6A7B-4DFF-ACF5-4D9C35D530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7002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4BA25-F595-459D-BC0B-92713F31587F}" type="datetimeFigureOut">
              <a:rPr lang="fr-FR" smtClean="0"/>
              <a:t>15/02/2018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B16C9-6A7B-4DFF-ACF5-4D9C35D530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8654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Journée du laboratoire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r-FR" dirty="0" smtClean="0"/>
              <a:t>Ce que c’est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sz="2000" dirty="0" smtClean="0"/>
              <a:t>Ateliers comme pour la fête de la science</a:t>
            </a:r>
          </a:p>
          <a:p>
            <a:r>
              <a:rPr lang="fr-FR" sz="2000" dirty="0" smtClean="0"/>
              <a:t>Définir l’organisation du labo (télétravail en particulier)</a:t>
            </a:r>
          </a:p>
          <a:p>
            <a:r>
              <a:rPr lang="fr-FR" sz="2000" dirty="0" smtClean="0"/>
              <a:t>Plus d’atelier et moins de présentation (ou de présentation de prototypes)</a:t>
            </a:r>
          </a:p>
          <a:p>
            <a:r>
              <a:rPr lang="fr-FR" sz="2000" dirty="0" smtClean="0"/>
              <a:t>Un moyen de connaître d’autres personnes du laboratoire</a:t>
            </a:r>
          </a:p>
          <a:p>
            <a:r>
              <a:rPr lang="fr-FR" sz="2000" dirty="0" smtClean="0"/>
              <a:t>Un moment convivial</a:t>
            </a:r>
          </a:p>
          <a:p>
            <a:r>
              <a:rPr lang="fr-FR" sz="2000" dirty="0" smtClean="0"/>
              <a:t>L’occasion d’exprimer ce qu’on a envie de faire</a:t>
            </a:r>
          </a:p>
          <a:p>
            <a:r>
              <a:rPr lang="fr-FR" sz="2000" dirty="0" smtClean="0"/>
              <a:t>Décrire les moyens mis à disposition au laboratoire</a:t>
            </a:r>
          </a:p>
          <a:p>
            <a:r>
              <a:rPr lang="fr-FR" sz="2000" dirty="0" smtClean="0"/>
              <a:t>Une journée</a:t>
            </a:r>
          </a:p>
          <a:p>
            <a:r>
              <a:rPr lang="fr-FR" sz="2000" dirty="0" smtClean="0"/>
              <a:t>Pour découvrir les différents domaines de nos activité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fr-FR" dirty="0" smtClean="0"/>
              <a:t>Ce que ce n’est pas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r-FR" sz="2000" dirty="0" smtClean="0"/>
              <a:t>Une suite de présentations</a:t>
            </a:r>
          </a:p>
          <a:p>
            <a:r>
              <a:rPr lang="fr-FR" sz="2000" dirty="0" smtClean="0"/>
              <a:t>Une liste de projet</a:t>
            </a:r>
          </a:p>
          <a:p>
            <a:r>
              <a:rPr lang="fr-FR" sz="2000" dirty="0" smtClean="0"/>
              <a:t>Une simple restitution d’un travail préparatoire (prospectives et autre)</a:t>
            </a:r>
          </a:p>
          <a:p>
            <a:r>
              <a:rPr lang="fr-FR" sz="2000" dirty="0" smtClean="0"/>
              <a:t>Une discussion entre physiciens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6377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Journée du laboratoire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freins</a:t>
            </a:r>
          </a:p>
          <a:p>
            <a:pPr lvl="1"/>
            <a:r>
              <a:rPr lang="fr-FR" sz="1800" dirty="0" smtClean="0"/>
              <a:t>Dépens </a:t>
            </a:r>
            <a:r>
              <a:rPr lang="fr-FR" sz="1800" dirty="0"/>
              <a:t>du </a:t>
            </a:r>
            <a:r>
              <a:rPr lang="fr-FR" sz="1800" dirty="0" smtClean="0"/>
              <a:t>temps</a:t>
            </a:r>
          </a:p>
          <a:p>
            <a:pPr lvl="1"/>
            <a:r>
              <a:rPr lang="fr-FR" sz="1800" smtClean="0"/>
              <a:t>Dépense </a:t>
            </a:r>
            <a:r>
              <a:rPr lang="fr-FR" sz="1800" dirty="0" smtClean="0"/>
              <a:t>de l’argent</a:t>
            </a:r>
            <a:endParaRPr lang="fr-FR" sz="1800" dirty="0"/>
          </a:p>
          <a:p>
            <a:pPr lvl="1"/>
            <a:r>
              <a:rPr lang="fr-FR" sz="1800" dirty="0"/>
              <a:t>Est-ce que ça doit durer 2,5 </a:t>
            </a:r>
            <a:r>
              <a:rPr lang="fr-FR" sz="1800" dirty="0" smtClean="0"/>
              <a:t>jours</a:t>
            </a:r>
          </a:p>
          <a:p>
            <a:pPr lvl="1"/>
            <a:r>
              <a:rPr lang="fr-FR" sz="1800" dirty="0" smtClean="0"/>
              <a:t>Taille des projets: gros engagement sur un projet ou plein de petits projets</a:t>
            </a:r>
          </a:p>
          <a:p>
            <a:pPr lvl="1"/>
            <a:r>
              <a:rPr lang="fr-FR" sz="1800" dirty="0" smtClean="0"/>
              <a:t>Si c’est pour remonter les problèmes on peut le faire au laboratoire</a:t>
            </a:r>
          </a:p>
          <a:p>
            <a:pPr lvl="1"/>
            <a:r>
              <a:rPr lang="fr-FR" sz="1800" dirty="0" smtClean="0"/>
              <a:t>Ramener et définir les projets c’est le rôle des physiciens</a:t>
            </a:r>
          </a:p>
          <a:p>
            <a:pPr lvl="1"/>
            <a:r>
              <a:rPr lang="fr-FR" sz="1800" dirty="0" smtClean="0"/>
              <a:t>Ce n’est pas inclusif: On ne se sent pas concerné</a:t>
            </a:r>
          </a:p>
          <a:p>
            <a:endParaRPr lang="fr-FR" sz="2000" dirty="0"/>
          </a:p>
          <a:p>
            <a:endParaRPr lang="fr-FR" dirty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8234856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166</Words>
  <Application>Microsoft Office PowerPoint</Application>
  <PresentationFormat>Grand écran</PresentationFormat>
  <Paragraphs>26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Journée du laboratoire</vt:lpstr>
      <vt:lpstr>Journée du laboratoire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Journée du laboratoire</dc:title>
  <dc:creator>beurthey stephan</dc:creator>
  <cp:lastModifiedBy>beurthey stephan</cp:lastModifiedBy>
  <cp:revision>2</cp:revision>
  <dcterms:created xsi:type="dcterms:W3CDTF">2018-02-15T11:26:37Z</dcterms:created>
  <dcterms:modified xsi:type="dcterms:W3CDTF">2018-02-15T11:33:49Z</dcterms:modified>
</cp:coreProperties>
</file>