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E11F110-412A-4FEF-9600-C3889229E129}">
          <p14:sldIdLst>
            <p14:sldId id="256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E26"/>
    <a:srgbClr val="17354A"/>
    <a:srgbClr val="00B4CD"/>
    <a:srgbClr val="D1FAFF"/>
    <a:srgbClr val="9FF4FF"/>
    <a:srgbClr val="8ABADA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72326" autoAdjust="0"/>
  </p:normalViewPr>
  <p:slideViewPr>
    <p:cSldViewPr>
      <p:cViewPr varScale="1">
        <p:scale>
          <a:sx n="83" d="100"/>
          <a:sy n="83" d="100"/>
        </p:scale>
        <p:origin x="22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femmes/hommes </a:t>
            </a:r>
            <a:r>
              <a:rPr lang="fr-FR" dirty="0" smtClean="0"/>
              <a:t>IN2P3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4853686891932641"/>
          <c:y val="0.21825886154932581"/>
          <c:w val="0.50292626216134717"/>
          <c:h val="0.6832725537919156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femmes/hommes dans nos thématiques</c:v>
                </c:pt>
              </c:strCache>
            </c:strRef>
          </c:tx>
          <c:dPt>
            <c:idx val="0"/>
            <c:bubble3D val="0"/>
            <c:spPr>
              <a:solidFill>
                <a:srgbClr val="00B4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83-4356-8893-80AE26BD7199}"/>
              </c:ext>
            </c:extLst>
          </c:dPt>
          <c:dPt>
            <c:idx val="1"/>
            <c:bubble3D val="0"/>
            <c:spPr>
              <a:solidFill>
                <a:srgbClr val="F9AE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A83-4356-8893-80AE26BD71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01-43AE-B0EC-5B676C4A86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01-43AE-B0EC-5B676C4A86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3-4356-8893-80AE26BD719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5C077-5B3A-4356-91BE-3F0A80C9B62F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AB5104F-8B5E-4194-B7A5-E8605AD8D682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Chercher</a:t>
          </a:r>
          <a:endParaRPr lang="fr-FR" dirty="0"/>
        </a:p>
      </dgm:t>
    </dgm:pt>
    <dgm:pt modelId="{CFB7AB40-0D1A-470F-A85E-51A0CD682121}" type="parTrans" cxnId="{FA2BC3A0-4EA0-4642-8E65-0C368DA3456C}">
      <dgm:prSet/>
      <dgm:spPr/>
      <dgm:t>
        <a:bodyPr/>
        <a:lstStyle/>
        <a:p>
          <a:endParaRPr lang="fr-FR"/>
        </a:p>
      </dgm:t>
    </dgm:pt>
    <dgm:pt modelId="{7D8A5F9B-4A1B-4316-9A4F-299F61F4D71D}" type="sibTrans" cxnId="{FA2BC3A0-4EA0-4642-8E65-0C368DA3456C}">
      <dgm:prSet/>
      <dgm:spPr/>
      <dgm:t>
        <a:bodyPr/>
        <a:lstStyle/>
        <a:p>
          <a:endParaRPr lang="fr-FR"/>
        </a:p>
      </dgm:t>
    </dgm:pt>
    <dgm:pt modelId="{CBA56B19-2467-48DD-ABB3-889E18AA0C0B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Observation</a:t>
          </a:r>
          <a:endParaRPr lang="fr-FR" sz="2200" dirty="0"/>
        </a:p>
      </dgm:t>
    </dgm:pt>
    <dgm:pt modelId="{82FF6798-7FE1-486A-88A6-3FA3BE2C0B69}" type="parTrans" cxnId="{6FB3EAA5-490A-4E95-9075-FBDA561A2498}">
      <dgm:prSet/>
      <dgm:spPr/>
      <dgm:t>
        <a:bodyPr/>
        <a:lstStyle/>
        <a:p>
          <a:endParaRPr lang="fr-FR"/>
        </a:p>
      </dgm:t>
    </dgm:pt>
    <dgm:pt modelId="{76112E95-8BA6-4FC3-B372-021895973CCD}" type="sibTrans" cxnId="{6FB3EAA5-490A-4E95-9075-FBDA561A2498}">
      <dgm:prSet/>
      <dgm:spPr/>
      <dgm:t>
        <a:bodyPr/>
        <a:lstStyle/>
        <a:p>
          <a:endParaRPr lang="fr-FR"/>
        </a:p>
      </dgm:t>
    </dgm:pt>
    <dgm:pt modelId="{F63AF22B-C153-4E1B-9282-2BFFDBD4E1AA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Découvrir</a:t>
          </a:r>
          <a:endParaRPr lang="fr-FR" dirty="0"/>
        </a:p>
      </dgm:t>
    </dgm:pt>
    <dgm:pt modelId="{DD0026A4-5CD7-4E9C-805E-E76AB581A1C5}" type="parTrans" cxnId="{73A9B621-E733-4133-A6A4-6CFE1ED81EC2}">
      <dgm:prSet/>
      <dgm:spPr/>
      <dgm:t>
        <a:bodyPr/>
        <a:lstStyle/>
        <a:p>
          <a:endParaRPr lang="fr-FR"/>
        </a:p>
      </dgm:t>
    </dgm:pt>
    <dgm:pt modelId="{1A903113-B51C-4000-9A8E-89D045F0B48E}" type="sibTrans" cxnId="{73A9B621-E733-4133-A6A4-6CFE1ED81EC2}">
      <dgm:prSet/>
      <dgm:spPr/>
      <dgm:t>
        <a:bodyPr/>
        <a:lstStyle/>
        <a:p>
          <a:endParaRPr lang="fr-FR"/>
        </a:p>
      </dgm:t>
    </dgm:pt>
    <dgm:pt modelId="{E4532A87-B482-4B9B-89AB-671117F6EF96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Publications</a:t>
          </a:r>
          <a:endParaRPr lang="fr-FR" sz="2200" dirty="0"/>
        </a:p>
      </dgm:t>
    </dgm:pt>
    <dgm:pt modelId="{5F4EE022-4CBD-45BC-AE82-1AA0269D4BCB}" type="parTrans" cxnId="{3A79FAC5-4DE9-470E-B861-B3739768DCBA}">
      <dgm:prSet/>
      <dgm:spPr/>
      <dgm:t>
        <a:bodyPr/>
        <a:lstStyle/>
        <a:p>
          <a:endParaRPr lang="fr-FR"/>
        </a:p>
      </dgm:t>
    </dgm:pt>
    <dgm:pt modelId="{526EECA6-4062-4327-A65C-186DB04F208A}" type="sibTrans" cxnId="{3A79FAC5-4DE9-470E-B861-B3739768DCBA}">
      <dgm:prSet/>
      <dgm:spPr/>
      <dgm:t>
        <a:bodyPr/>
        <a:lstStyle/>
        <a:p>
          <a:endParaRPr lang="fr-FR"/>
        </a:p>
      </dgm:t>
    </dgm:pt>
    <dgm:pt modelId="{073F4633-22D0-4986-9DD7-1A2C77830665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Diffuser</a:t>
          </a:r>
        </a:p>
      </dgm:t>
    </dgm:pt>
    <dgm:pt modelId="{E076238D-4D12-4B3B-A8E8-27B8EC70463D}" type="parTrans" cxnId="{37945A16-77FD-4CEC-957A-D9F9EF4927F7}">
      <dgm:prSet/>
      <dgm:spPr/>
      <dgm:t>
        <a:bodyPr/>
        <a:lstStyle/>
        <a:p>
          <a:endParaRPr lang="fr-FR"/>
        </a:p>
      </dgm:t>
    </dgm:pt>
    <dgm:pt modelId="{AB15D41D-5EB6-49DD-ACBD-996005422FBB}" type="sibTrans" cxnId="{37945A16-77FD-4CEC-957A-D9F9EF4927F7}">
      <dgm:prSet/>
      <dgm:spPr/>
      <dgm:t>
        <a:bodyPr/>
        <a:lstStyle/>
        <a:p>
          <a:endParaRPr lang="fr-FR"/>
        </a:p>
      </dgm:t>
    </dgm:pt>
    <dgm:pt modelId="{8D8857D4-4777-43CC-85AB-1A092C9BFA12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Vulgarisation scientifique</a:t>
          </a:r>
          <a:endParaRPr lang="fr-FR" sz="2200" dirty="0"/>
        </a:p>
      </dgm:t>
    </dgm:pt>
    <dgm:pt modelId="{59160775-7245-4992-9214-CB2816F1908A}" type="parTrans" cxnId="{A243A5FF-7EC9-435B-B230-9F75ACAB92B9}">
      <dgm:prSet/>
      <dgm:spPr/>
      <dgm:t>
        <a:bodyPr/>
        <a:lstStyle/>
        <a:p>
          <a:endParaRPr lang="fr-FR"/>
        </a:p>
      </dgm:t>
    </dgm:pt>
    <dgm:pt modelId="{ADEE26BC-B605-4FED-A64D-7C9B38911937}" type="sibTrans" cxnId="{A243A5FF-7EC9-435B-B230-9F75ACAB92B9}">
      <dgm:prSet/>
      <dgm:spPr/>
      <dgm:t>
        <a:bodyPr/>
        <a:lstStyle/>
        <a:p>
          <a:endParaRPr lang="fr-FR"/>
        </a:p>
      </dgm:t>
    </dgm:pt>
    <dgm:pt modelId="{8D8B8664-956D-421F-A7F8-A120FDA1A7EE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Former</a:t>
          </a:r>
          <a:endParaRPr lang="fr-FR" dirty="0"/>
        </a:p>
      </dgm:t>
    </dgm:pt>
    <dgm:pt modelId="{8DB87B36-BB30-447A-BF72-6A65DF4EDAAC}" type="parTrans" cxnId="{2C8B7665-D984-4B4C-BDB0-4DC29DCBB06D}">
      <dgm:prSet/>
      <dgm:spPr/>
      <dgm:t>
        <a:bodyPr/>
        <a:lstStyle/>
        <a:p>
          <a:endParaRPr lang="fr-FR"/>
        </a:p>
      </dgm:t>
    </dgm:pt>
    <dgm:pt modelId="{376B41C1-EBB3-43C3-AA3B-77ECC53849D4}" type="sibTrans" cxnId="{2C8B7665-D984-4B4C-BDB0-4DC29DCBB06D}">
      <dgm:prSet/>
      <dgm:spPr/>
      <dgm:t>
        <a:bodyPr/>
        <a:lstStyle/>
        <a:p>
          <a:endParaRPr lang="fr-FR"/>
        </a:p>
      </dgm:t>
    </dgm:pt>
    <dgm:pt modelId="{AC27C97E-D56C-47D7-9A85-B255CDBECF0D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Encadrement des étudiants</a:t>
          </a:r>
          <a:endParaRPr lang="fr-FR" sz="2200" dirty="0"/>
        </a:p>
      </dgm:t>
    </dgm:pt>
    <dgm:pt modelId="{C0305183-CC7B-4D77-9BF3-38667929EBCC}" type="parTrans" cxnId="{F59B0043-BF27-4C84-945C-ADA9F16F45D8}">
      <dgm:prSet/>
      <dgm:spPr/>
      <dgm:t>
        <a:bodyPr/>
        <a:lstStyle/>
        <a:p>
          <a:endParaRPr lang="fr-FR"/>
        </a:p>
      </dgm:t>
    </dgm:pt>
    <dgm:pt modelId="{31A7E17D-355F-4CDA-BF4B-BC75B335DBCF}" type="sibTrans" cxnId="{F59B0043-BF27-4C84-945C-ADA9F16F45D8}">
      <dgm:prSet/>
      <dgm:spPr/>
      <dgm:t>
        <a:bodyPr/>
        <a:lstStyle/>
        <a:p>
          <a:endParaRPr lang="fr-FR"/>
        </a:p>
      </dgm:t>
    </dgm:pt>
    <dgm:pt modelId="{BCE3CD7B-4A28-4041-942E-96579C0EA08A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Question</a:t>
          </a:r>
          <a:endParaRPr lang="fr-FR" sz="2200" dirty="0"/>
        </a:p>
      </dgm:t>
    </dgm:pt>
    <dgm:pt modelId="{D6AD02BA-95DF-4FFC-9D41-98FA21741883}" type="parTrans" cxnId="{A4384762-2CBF-4116-8CEA-B153123DFC72}">
      <dgm:prSet/>
      <dgm:spPr/>
      <dgm:t>
        <a:bodyPr/>
        <a:lstStyle/>
        <a:p>
          <a:endParaRPr lang="fr-FR"/>
        </a:p>
      </dgm:t>
    </dgm:pt>
    <dgm:pt modelId="{89E7A2C1-3719-4100-9DB9-6F8A67320D0B}" type="sibTrans" cxnId="{A4384762-2CBF-4116-8CEA-B153123DFC72}">
      <dgm:prSet/>
      <dgm:spPr/>
      <dgm:t>
        <a:bodyPr/>
        <a:lstStyle/>
        <a:p>
          <a:endParaRPr lang="fr-FR"/>
        </a:p>
      </dgm:t>
    </dgm:pt>
    <dgm:pt modelId="{B512B258-A034-4532-B848-C46FC816FFD4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Hypothèses</a:t>
          </a:r>
          <a:endParaRPr lang="fr-FR" sz="2200" dirty="0"/>
        </a:p>
      </dgm:t>
    </dgm:pt>
    <dgm:pt modelId="{C92DC0F3-125F-4DE5-A432-0495277D7D8F}" type="parTrans" cxnId="{21F810C3-67D2-43C3-A7A0-40E2E0727E73}">
      <dgm:prSet/>
      <dgm:spPr/>
      <dgm:t>
        <a:bodyPr/>
        <a:lstStyle/>
        <a:p>
          <a:endParaRPr lang="fr-FR"/>
        </a:p>
      </dgm:t>
    </dgm:pt>
    <dgm:pt modelId="{29EA3D02-4D5C-4329-83A7-2F182AD71E47}" type="sibTrans" cxnId="{21F810C3-67D2-43C3-A7A0-40E2E0727E73}">
      <dgm:prSet/>
      <dgm:spPr/>
      <dgm:t>
        <a:bodyPr/>
        <a:lstStyle/>
        <a:p>
          <a:endParaRPr lang="fr-FR"/>
        </a:p>
      </dgm:t>
    </dgm:pt>
    <dgm:pt modelId="{E40EAFA5-BAF2-4869-A856-5AE84D266CB0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Expériences</a:t>
          </a:r>
          <a:endParaRPr lang="fr-FR" sz="2200" dirty="0"/>
        </a:p>
      </dgm:t>
    </dgm:pt>
    <dgm:pt modelId="{AD10153C-E987-49B5-9636-AEC5C07371A1}" type="parTrans" cxnId="{DC01ED4B-067C-48DC-B44A-C3B85A8D07D2}">
      <dgm:prSet/>
      <dgm:spPr/>
      <dgm:t>
        <a:bodyPr/>
        <a:lstStyle/>
        <a:p>
          <a:endParaRPr lang="fr-FR"/>
        </a:p>
      </dgm:t>
    </dgm:pt>
    <dgm:pt modelId="{D8E74B91-C778-4BE0-99C8-5195C6D19A42}" type="sibTrans" cxnId="{DC01ED4B-067C-48DC-B44A-C3B85A8D07D2}">
      <dgm:prSet/>
      <dgm:spPr/>
      <dgm:t>
        <a:bodyPr/>
        <a:lstStyle/>
        <a:p>
          <a:endParaRPr lang="fr-FR"/>
        </a:p>
      </dgm:t>
    </dgm:pt>
    <dgm:pt modelId="{63CF4C28-DA4A-4B50-AB34-91053CAEDD35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Conférences</a:t>
          </a:r>
          <a:endParaRPr lang="fr-FR" sz="2200" dirty="0"/>
        </a:p>
      </dgm:t>
    </dgm:pt>
    <dgm:pt modelId="{500309A2-C18B-4AE5-A886-39EBC1FE8DDC}" type="parTrans" cxnId="{80E66C6E-DECA-442A-8BC4-A79E5A878E9A}">
      <dgm:prSet/>
      <dgm:spPr/>
      <dgm:t>
        <a:bodyPr/>
        <a:lstStyle/>
        <a:p>
          <a:endParaRPr lang="fr-FR"/>
        </a:p>
      </dgm:t>
    </dgm:pt>
    <dgm:pt modelId="{59952AE3-B695-4B58-97DD-70EC02E1E255}" type="sibTrans" cxnId="{80E66C6E-DECA-442A-8BC4-A79E5A878E9A}">
      <dgm:prSet/>
      <dgm:spPr/>
      <dgm:t>
        <a:bodyPr/>
        <a:lstStyle/>
        <a:p>
          <a:endParaRPr lang="fr-FR"/>
        </a:p>
      </dgm:t>
    </dgm:pt>
    <dgm:pt modelId="{F7CCD5A3-22A6-494A-AF6A-AC4BB33D7C56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Brevets</a:t>
          </a:r>
          <a:endParaRPr lang="fr-FR" sz="2200" dirty="0"/>
        </a:p>
      </dgm:t>
    </dgm:pt>
    <dgm:pt modelId="{2EA17C61-5503-45C0-9914-B27D9D1474F2}" type="parTrans" cxnId="{1C6F1984-9265-4031-8E6E-D98B444F7AEE}">
      <dgm:prSet/>
      <dgm:spPr/>
      <dgm:t>
        <a:bodyPr/>
        <a:lstStyle/>
        <a:p>
          <a:endParaRPr lang="fr-FR"/>
        </a:p>
      </dgm:t>
    </dgm:pt>
    <dgm:pt modelId="{B51D91E3-75CB-42E0-958F-37A72224EFC7}" type="sibTrans" cxnId="{1C6F1984-9265-4031-8E6E-D98B444F7AEE}">
      <dgm:prSet/>
      <dgm:spPr/>
      <dgm:t>
        <a:bodyPr/>
        <a:lstStyle/>
        <a:p>
          <a:endParaRPr lang="fr-FR"/>
        </a:p>
      </dgm:t>
    </dgm:pt>
    <dgm:pt modelId="{F4671A37-3239-4057-80FF-5883A7930304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Enseignement</a:t>
          </a:r>
          <a:endParaRPr lang="fr-FR" sz="2200" dirty="0"/>
        </a:p>
      </dgm:t>
    </dgm:pt>
    <dgm:pt modelId="{C8AB70A4-0F31-448F-8BBD-C12AD3CBC819}" type="parTrans" cxnId="{84F08BE7-81FA-48E8-B463-8041BEE5D18C}">
      <dgm:prSet/>
      <dgm:spPr/>
      <dgm:t>
        <a:bodyPr/>
        <a:lstStyle/>
        <a:p>
          <a:endParaRPr lang="fr-FR"/>
        </a:p>
      </dgm:t>
    </dgm:pt>
    <dgm:pt modelId="{6736A51C-ED8C-421F-BBEB-48A2CD30F7F9}" type="sibTrans" cxnId="{84F08BE7-81FA-48E8-B463-8041BEE5D18C}">
      <dgm:prSet/>
      <dgm:spPr/>
      <dgm:t>
        <a:bodyPr/>
        <a:lstStyle/>
        <a:p>
          <a:endParaRPr lang="fr-FR"/>
        </a:p>
      </dgm:t>
    </dgm:pt>
    <dgm:pt modelId="{3A73C407-2358-4DCD-9DDB-F98E10E5E6C7}" type="pres">
      <dgm:prSet presAssocID="{66A5C077-5B3A-4356-91BE-3F0A80C9B62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C2076C-D7CD-4A47-8FD0-15F9267D3A83}" type="pres">
      <dgm:prSet presAssocID="{5AB5104F-8B5E-4194-B7A5-E8605AD8D682}" presName="compNode" presStyleCnt="0"/>
      <dgm:spPr/>
    </dgm:pt>
    <dgm:pt modelId="{8F9FB1C7-5CD8-4BE8-BD41-B64507FB3823}" type="pres">
      <dgm:prSet presAssocID="{5AB5104F-8B5E-4194-B7A5-E8605AD8D682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45487E-42CA-46FD-8DFE-8ED099DC7958}" type="pres">
      <dgm:prSet presAssocID="{5AB5104F-8B5E-4194-B7A5-E8605AD8D6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30C774-FA34-4271-B95F-CF8732081292}" type="pres">
      <dgm:prSet presAssocID="{5AB5104F-8B5E-4194-B7A5-E8605AD8D682}" presName="parentRect" presStyleLbl="alignNode1" presStyleIdx="0" presStyleCnt="4"/>
      <dgm:spPr/>
      <dgm:t>
        <a:bodyPr/>
        <a:lstStyle/>
        <a:p>
          <a:endParaRPr lang="fr-FR"/>
        </a:p>
      </dgm:t>
    </dgm:pt>
    <dgm:pt modelId="{B39A46D0-2A50-45D2-86F2-538F72BE6C00}" type="pres">
      <dgm:prSet presAssocID="{5AB5104F-8B5E-4194-B7A5-E8605AD8D682}" presName="adorn" presStyleLbl="fgAccFollowNode1" presStyleIdx="0" presStyleCnt="4" custScaleX="116272" custScaleY="11627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4C9D96A7-3E8A-4CB0-A09B-B23A4F0636AB}" type="pres">
      <dgm:prSet presAssocID="{7D8A5F9B-4A1B-4316-9A4F-299F61F4D71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F656A3-5F1D-49C3-A066-0F220B0C2376}" type="pres">
      <dgm:prSet presAssocID="{F63AF22B-C153-4E1B-9282-2BFFDBD4E1AA}" presName="compNode" presStyleCnt="0"/>
      <dgm:spPr/>
    </dgm:pt>
    <dgm:pt modelId="{87419523-83DA-461F-AA3C-F7FF2211271E}" type="pres">
      <dgm:prSet presAssocID="{F63AF22B-C153-4E1B-9282-2BFFDBD4E1AA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52A81-D1E7-44C6-BE44-DFBE08B662E2}" type="pres">
      <dgm:prSet presAssocID="{F63AF22B-C153-4E1B-9282-2BFFDBD4E1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01E737-3501-4928-8E52-BD26494F022A}" type="pres">
      <dgm:prSet presAssocID="{F63AF22B-C153-4E1B-9282-2BFFDBD4E1AA}" presName="parentRect" presStyleLbl="alignNode1" presStyleIdx="1" presStyleCnt="4"/>
      <dgm:spPr/>
      <dgm:t>
        <a:bodyPr/>
        <a:lstStyle/>
        <a:p>
          <a:endParaRPr lang="fr-FR"/>
        </a:p>
      </dgm:t>
    </dgm:pt>
    <dgm:pt modelId="{D2149924-98DB-4E0B-8688-D21E74E9C16E}" type="pres">
      <dgm:prSet presAssocID="{F63AF22B-C153-4E1B-9282-2BFFDBD4E1AA}" presName="adorn" presStyleLbl="fgAccFollowNode1" presStyleIdx="1" presStyleCnt="4" custScaleX="116272" custScaleY="11627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722" t="-22005" r="-49560" b="-7995"/>
          </a:stretch>
        </a:blip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9310BC97-D34B-4B9B-87A4-D5A40F474EF2}" type="pres">
      <dgm:prSet presAssocID="{1A903113-B51C-4000-9A8E-89D045F0B48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BBBB8EF-E74C-425A-95D1-8757E1525CA8}" type="pres">
      <dgm:prSet presAssocID="{073F4633-22D0-4986-9DD7-1A2C77830665}" presName="compNode" presStyleCnt="0"/>
      <dgm:spPr/>
    </dgm:pt>
    <dgm:pt modelId="{31BDFFA8-C091-459F-97DC-43495FA309A3}" type="pres">
      <dgm:prSet presAssocID="{073F4633-22D0-4986-9DD7-1A2C77830665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A40714-95C2-4D95-8D23-0D7FC425A79B}" type="pres">
      <dgm:prSet presAssocID="{073F4633-22D0-4986-9DD7-1A2C7783066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BE8EA-33BB-42C6-A56B-09F0DC6398BC}" type="pres">
      <dgm:prSet presAssocID="{073F4633-22D0-4986-9DD7-1A2C77830665}" presName="parentRect" presStyleLbl="alignNode1" presStyleIdx="2" presStyleCnt="4"/>
      <dgm:spPr/>
      <dgm:t>
        <a:bodyPr/>
        <a:lstStyle/>
        <a:p>
          <a:endParaRPr lang="fr-FR"/>
        </a:p>
      </dgm:t>
    </dgm:pt>
    <dgm:pt modelId="{4730DA11-209B-4ADE-9C0E-571A90115755}" type="pres">
      <dgm:prSet presAssocID="{073F4633-22D0-4986-9DD7-1A2C77830665}" presName="adorn" presStyleLbl="fgAccFollowNode1" presStyleIdx="2" presStyleCnt="4" custScaleX="116272" custScaleY="1162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solidFill>
            <a:schemeClr val="bg1">
              <a:alpha val="90000"/>
            </a:schemeClr>
          </a:solidFill>
        </a:ln>
      </dgm:spPr>
    </dgm:pt>
    <dgm:pt modelId="{52E94AC4-3FF6-48F6-A007-F19C174F7C2C}" type="pres">
      <dgm:prSet presAssocID="{AB15D41D-5EB6-49DD-ACBD-996005422FB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918C259-2E12-415B-8EE9-4EDF053ECFB6}" type="pres">
      <dgm:prSet presAssocID="{8D8B8664-956D-421F-A7F8-A120FDA1A7EE}" presName="compNode" presStyleCnt="0"/>
      <dgm:spPr/>
    </dgm:pt>
    <dgm:pt modelId="{187AF1AD-F3D2-4A49-8EF4-02AE90FC1D77}" type="pres">
      <dgm:prSet presAssocID="{8D8B8664-956D-421F-A7F8-A120FDA1A7EE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7C508D-8E9D-489E-AE4E-4B42B25A8F7A}" type="pres">
      <dgm:prSet presAssocID="{8D8B8664-956D-421F-A7F8-A120FDA1A7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F54A39-CEE1-447E-828E-5F9F9DD7BD56}" type="pres">
      <dgm:prSet presAssocID="{8D8B8664-956D-421F-A7F8-A120FDA1A7EE}" presName="parentRect" presStyleLbl="alignNode1" presStyleIdx="3" presStyleCnt="4"/>
      <dgm:spPr/>
      <dgm:t>
        <a:bodyPr/>
        <a:lstStyle/>
        <a:p>
          <a:endParaRPr lang="fr-FR"/>
        </a:p>
      </dgm:t>
    </dgm:pt>
    <dgm:pt modelId="{715E4114-D7CE-4287-B0C5-5FE8FC2B9D1C}" type="pres">
      <dgm:prSet presAssocID="{8D8B8664-956D-421F-A7F8-A120FDA1A7EE}" presName="adorn" presStyleLbl="fgAccFollowNode1" presStyleIdx="3" presStyleCnt="4" custScaleX="116272" custScaleY="116272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r="-65492" b="-15000"/>
          </a:stretch>
        </a:blipFill>
        <a:ln>
          <a:solidFill>
            <a:schemeClr val="bg1">
              <a:alpha val="90000"/>
            </a:schemeClr>
          </a:solidFill>
        </a:ln>
      </dgm:spPr>
    </dgm:pt>
  </dgm:ptLst>
  <dgm:cxnLst>
    <dgm:cxn modelId="{37945A16-77FD-4CEC-957A-D9F9EF4927F7}" srcId="{66A5C077-5B3A-4356-91BE-3F0A80C9B62F}" destId="{073F4633-22D0-4986-9DD7-1A2C77830665}" srcOrd="2" destOrd="0" parTransId="{E076238D-4D12-4B3B-A8E8-27B8EC70463D}" sibTransId="{AB15D41D-5EB6-49DD-ACBD-996005422FBB}"/>
    <dgm:cxn modelId="{966063F6-B612-4042-B322-AC75F22EC145}" type="presOf" srcId="{E40EAFA5-BAF2-4869-A856-5AE84D266CB0}" destId="{8F9FB1C7-5CD8-4BE8-BD41-B64507FB3823}" srcOrd="0" destOrd="3" presId="urn:microsoft.com/office/officeart/2005/8/layout/bList2"/>
    <dgm:cxn modelId="{BE5DC52A-8EBB-41C2-BEE4-97C14F9DA860}" type="presOf" srcId="{F4671A37-3239-4057-80FF-5883A7930304}" destId="{187AF1AD-F3D2-4A49-8EF4-02AE90FC1D77}" srcOrd="0" destOrd="0" presId="urn:microsoft.com/office/officeart/2005/8/layout/bList2"/>
    <dgm:cxn modelId="{9AE0286F-E6E9-4777-8437-93AC6A01BF93}" type="presOf" srcId="{F7CCD5A3-22A6-494A-AF6A-AC4BB33D7C56}" destId="{87419523-83DA-461F-AA3C-F7FF2211271E}" srcOrd="0" destOrd="2" presId="urn:microsoft.com/office/officeart/2005/8/layout/bList2"/>
    <dgm:cxn modelId="{E1B53E09-138A-4E36-BA94-8A7BD85A6B18}" type="presOf" srcId="{7D8A5F9B-4A1B-4316-9A4F-299F61F4D71D}" destId="{4C9D96A7-3E8A-4CB0-A09B-B23A4F0636AB}" srcOrd="0" destOrd="0" presId="urn:microsoft.com/office/officeart/2005/8/layout/bList2"/>
    <dgm:cxn modelId="{80E66C6E-DECA-442A-8BC4-A79E5A878E9A}" srcId="{F63AF22B-C153-4E1B-9282-2BFFDBD4E1AA}" destId="{63CF4C28-DA4A-4B50-AB34-91053CAEDD35}" srcOrd="1" destOrd="0" parTransId="{500309A2-C18B-4AE5-A886-39EBC1FE8DDC}" sibTransId="{59952AE3-B695-4B58-97DD-70EC02E1E255}"/>
    <dgm:cxn modelId="{7DBE9E65-47ED-45F2-AC16-CEB5B8ECFF29}" type="presOf" srcId="{F63AF22B-C153-4E1B-9282-2BFFDBD4E1AA}" destId="{3001E737-3501-4928-8E52-BD26494F022A}" srcOrd="1" destOrd="0" presId="urn:microsoft.com/office/officeart/2005/8/layout/bList2"/>
    <dgm:cxn modelId="{60674B93-8C05-461D-8ACA-34EB04D2757C}" type="presOf" srcId="{8D8857D4-4777-43CC-85AB-1A092C9BFA12}" destId="{31BDFFA8-C091-459F-97DC-43495FA309A3}" srcOrd="0" destOrd="0" presId="urn:microsoft.com/office/officeart/2005/8/layout/bList2"/>
    <dgm:cxn modelId="{6FB3EAA5-490A-4E95-9075-FBDA561A2498}" srcId="{5AB5104F-8B5E-4194-B7A5-E8605AD8D682}" destId="{CBA56B19-2467-48DD-ABB3-889E18AA0C0B}" srcOrd="0" destOrd="0" parTransId="{82FF6798-7FE1-486A-88A6-3FA3BE2C0B69}" sibTransId="{76112E95-8BA6-4FC3-B372-021895973CCD}"/>
    <dgm:cxn modelId="{7B55E7EF-E2EC-44AB-A58E-416CB845EE48}" type="presOf" srcId="{073F4633-22D0-4986-9DD7-1A2C77830665}" destId="{73A40714-95C2-4D95-8D23-0D7FC425A79B}" srcOrd="0" destOrd="0" presId="urn:microsoft.com/office/officeart/2005/8/layout/bList2"/>
    <dgm:cxn modelId="{DC01ED4B-067C-48DC-B44A-C3B85A8D07D2}" srcId="{5AB5104F-8B5E-4194-B7A5-E8605AD8D682}" destId="{E40EAFA5-BAF2-4869-A856-5AE84D266CB0}" srcOrd="3" destOrd="0" parTransId="{AD10153C-E987-49B5-9636-AEC5C07371A1}" sibTransId="{D8E74B91-C778-4BE0-99C8-5195C6D19A42}"/>
    <dgm:cxn modelId="{FA2BC3A0-4EA0-4642-8E65-0C368DA3456C}" srcId="{66A5C077-5B3A-4356-91BE-3F0A80C9B62F}" destId="{5AB5104F-8B5E-4194-B7A5-E8605AD8D682}" srcOrd="0" destOrd="0" parTransId="{CFB7AB40-0D1A-470F-A85E-51A0CD682121}" sibTransId="{7D8A5F9B-4A1B-4316-9A4F-299F61F4D71D}"/>
    <dgm:cxn modelId="{8E5C8E25-A37C-4C76-A993-6B23B39C5D4C}" type="presOf" srcId="{F63AF22B-C153-4E1B-9282-2BFFDBD4E1AA}" destId="{F8452A81-D1E7-44C6-BE44-DFBE08B662E2}" srcOrd="0" destOrd="0" presId="urn:microsoft.com/office/officeart/2005/8/layout/bList2"/>
    <dgm:cxn modelId="{84F08BE7-81FA-48E8-B463-8041BEE5D18C}" srcId="{8D8B8664-956D-421F-A7F8-A120FDA1A7EE}" destId="{F4671A37-3239-4057-80FF-5883A7930304}" srcOrd="0" destOrd="0" parTransId="{C8AB70A4-0F31-448F-8BBD-C12AD3CBC819}" sibTransId="{6736A51C-ED8C-421F-BBEB-48A2CD30F7F9}"/>
    <dgm:cxn modelId="{AB66F42E-557B-4A58-9C75-DA641E151067}" type="presOf" srcId="{CBA56B19-2467-48DD-ABB3-889E18AA0C0B}" destId="{8F9FB1C7-5CD8-4BE8-BD41-B64507FB3823}" srcOrd="0" destOrd="0" presId="urn:microsoft.com/office/officeart/2005/8/layout/bList2"/>
    <dgm:cxn modelId="{92C6C830-D978-4488-AAEA-78A86B6A593A}" type="presOf" srcId="{5AB5104F-8B5E-4194-B7A5-E8605AD8D682}" destId="{D745487E-42CA-46FD-8DFE-8ED099DC7958}" srcOrd="0" destOrd="0" presId="urn:microsoft.com/office/officeart/2005/8/layout/bList2"/>
    <dgm:cxn modelId="{CF0B473E-008A-481E-AACE-7606ABA021F5}" type="presOf" srcId="{8D8B8664-956D-421F-A7F8-A120FDA1A7EE}" destId="{F17C508D-8E9D-489E-AE4E-4B42B25A8F7A}" srcOrd="0" destOrd="0" presId="urn:microsoft.com/office/officeart/2005/8/layout/bList2"/>
    <dgm:cxn modelId="{545A3F40-A8C6-42EE-A0AA-480F43A41F1E}" type="presOf" srcId="{BCE3CD7B-4A28-4041-942E-96579C0EA08A}" destId="{8F9FB1C7-5CD8-4BE8-BD41-B64507FB3823}" srcOrd="0" destOrd="1" presId="urn:microsoft.com/office/officeart/2005/8/layout/bList2"/>
    <dgm:cxn modelId="{CEFD9AE6-C23F-47D9-B368-38E6461CFF95}" type="presOf" srcId="{1A903113-B51C-4000-9A8E-89D045F0B48E}" destId="{9310BC97-D34B-4B9B-87A4-D5A40F474EF2}" srcOrd="0" destOrd="0" presId="urn:microsoft.com/office/officeart/2005/8/layout/bList2"/>
    <dgm:cxn modelId="{D24FC2DC-F6C1-482F-BBDE-9CFCDBEC4FFD}" type="presOf" srcId="{073F4633-22D0-4986-9DD7-1A2C77830665}" destId="{A1DBE8EA-33BB-42C6-A56B-09F0DC6398BC}" srcOrd="1" destOrd="0" presId="urn:microsoft.com/office/officeart/2005/8/layout/bList2"/>
    <dgm:cxn modelId="{7A690D28-9CC3-43B4-A817-1F2EC983BC37}" type="presOf" srcId="{8D8B8664-956D-421F-A7F8-A120FDA1A7EE}" destId="{DBF54A39-CEE1-447E-828E-5F9F9DD7BD56}" srcOrd="1" destOrd="0" presId="urn:microsoft.com/office/officeart/2005/8/layout/bList2"/>
    <dgm:cxn modelId="{1C6F1984-9265-4031-8E6E-D98B444F7AEE}" srcId="{F63AF22B-C153-4E1B-9282-2BFFDBD4E1AA}" destId="{F7CCD5A3-22A6-494A-AF6A-AC4BB33D7C56}" srcOrd="2" destOrd="0" parTransId="{2EA17C61-5503-45C0-9914-B27D9D1474F2}" sibTransId="{B51D91E3-75CB-42E0-958F-37A72224EFC7}"/>
    <dgm:cxn modelId="{F062E388-7B32-4ECB-99D5-05D45D448C89}" type="presOf" srcId="{E4532A87-B482-4B9B-89AB-671117F6EF96}" destId="{87419523-83DA-461F-AA3C-F7FF2211271E}" srcOrd="0" destOrd="0" presId="urn:microsoft.com/office/officeart/2005/8/layout/bList2"/>
    <dgm:cxn modelId="{2B181343-E111-4867-B3A2-E1C07531E585}" type="presOf" srcId="{66A5C077-5B3A-4356-91BE-3F0A80C9B62F}" destId="{3A73C407-2358-4DCD-9DDB-F98E10E5E6C7}" srcOrd="0" destOrd="0" presId="urn:microsoft.com/office/officeart/2005/8/layout/bList2"/>
    <dgm:cxn modelId="{8D02F65F-F9B8-4F16-88E1-02C9D5D53634}" type="presOf" srcId="{B512B258-A034-4532-B848-C46FC816FFD4}" destId="{8F9FB1C7-5CD8-4BE8-BD41-B64507FB3823}" srcOrd="0" destOrd="2" presId="urn:microsoft.com/office/officeart/2005/8/layout/bList2"/>
    <dgm:cxn modelId="{F59B0043-BF27-4C84-945C-ADA9F16F45D8}" srcId="{8D8B8664-956D-421F-A7F8-A120FDA1A7EE}" destId="{AC27C97E-D56C-47D7-9A85-B255CDBECF0D}" srcOrd="1" destOrd="0" parTransId="{C0305183-CC7B-4D77-9BF3-38667929EBCC}" sibTransId="{31A7E17D-355F-4CDA-BF4B-BC75B335DBCF}"/>
    <dgm:cxn modelId="{DA4C650D-B437-43A5-BB5E-E675CE1CBDA3}" type="presOf" srcId="{63CF4C28-DA4A-4B50-AB34-91053CAEDD35}" destId="{87419523-83DA-461F-AA3C-F7FF2211271E}" srcOrd="0" destOrd="1" presId="urn:microsoft.com/office/officeart/2005/8/layout/bList2"/>
    <dgm:cxn modelId="{3A79FAC5-4DE9-470E-B861-B3739768DCBA}" srcId="{F63AF22B-C153-4E1B-9282-2BFFDBD4E1AA}" destId="{E4532A87-B482-4B9B-89AB-671117F6EF96}" srcOrd="0" destOrd="0" parTransId="{5F4EE022-4CBD-45BC-AE82-1AA0269D4BCB}" sibTransId="{526EECA6-4062-4327-A65C-186DB04F208A}"/>
    <dgm:cxn modelId="{A243A5FF-7EC9-435B-B230-9F75ACAB92B9}" srcId="{073F4633-22D0-4986-9DD7-1A2C77830665}" destId="{8D8857D4-4777-43CC-85AB-1A092C9BFA12}" srcOrd="0" destOrd="0" parTransId="{59160775-7245-4992-9214-CB2816F1908A}" sibTransId="{ADEE26BC-B605-4FED-A64D-7C9B38911937}"/>
    <dgm:cxn modelId="{2C8B7665-D984-4B4C-BDB0-4DC29DCBB06D}" srcId="{66A5C077-5B3A-4356-91BE-3F0A80C9B62F}" destId="{8D8B8664-956D-421F-A7F8-A120FDA1A7EE}" srcOrd="3" destOrd="0" parTransId="{8DB87B36-BB30-447A-BF72-6A65DF4EDAAC}" sibTransId="{376B41C1-EBB3-43C3-AA3B-77ECC53849D4}"/>
    <dgm:cxn modelId="{A4384762-2CBF-4116-8CEA-B153123DFC72}" srcId="{5AB5104F-8B5E-4194-B7A5-E8605AD8D682}" destId="{BCE3CD7B-4A28-4041-942E-96579C0EA08A}" srcOrd="1" destOrd="0" parTransId="{D6AD02BA-95DF-4FFC-9D41-98FA21741883}" sibTransId="{89E7A2C1-3719-4100-9DB9-6F8A67320D0B}"/>
    <dgm:cxn modelId="{73A9B621-E733-4133-A6A4-6CFE1ED81EC2}" srcId="{66A5C077-5B3A-4356-91BE-3F0A80C9B62F}" destId="{F63AF22B-C153-4E1B-9282-2BFFDBD4E1AA}" srcOrd="1" destOrd="0" parTransId="{DD0026A4-5CD7-4E9C-805E-E76AB581A1C5}" sibTransId="{1A903113-B51C-4000-9A8E-89D045F0B48E}"/>
    <dgm:cxn modelId="{3B059A96-5B4C-4B34-A1A4-9954E7D8E66A}" type="presOf" srcId="{AB15D41D-5EB6-49DD-ACBD-996005422FBB}" destId="{52E94AC4-3FF6-48F6-A007-F19C174F7C2C}" srcOrd="0" destOrd="0" presId="urn:microsoft.com/office/officeart/2005/8/layout/bList2"/>
    <dgm:cxn modelId="{CE47C5E8-504C-4364-99C2-D6D052022CE1}" type="presOf" srcId="{AC27C97E-D56C-47D7-9A85-B255CDBECF0D}" destId="{187AF1AD-F3D2-4A49-8EF4-02AE90FC1D77}" srcOrd="0" destOrd="1" presId="urn:microsoft.com/office/officeart/2005/8/layout/bList2"/>
    <dgm:cxn modelId="{21F810C3-67D2-43C3-A7A0-40E2E0727E73}" srcId="{5AB5104F-8B5E-4194-B7A5-E8605AD8D682}" destId="{B512B258-A034-4532-B848-C46FC816FFD4}" srcOrd="2" destOrd="0" parTransId="{C92DC0F3-125F-4DE5-A432-0495277D7D8F}" sibTransId="{29EA3D02-4D5C-4329-83A7-2F182AD71E47}"/>
    <dgm:cxn modelId="{8CA88BA5-5E78-4801-8427-88DBF1095503}" type="presOf" srcId="{5AB5104F-8B5E-4194-B7A5-E8605AD8D682}" destId="{7530C774-FA34-4271-B95F-CF8732081292}" srcOrd="1" destOrd="0" presId="urn:microsoft.com/office/officeart/2005/8/layout/bList2"/>
    <dgm:cxn modelId="{06ADA1A0-57B7-4EDE-8F1D-8E301A91F21A}" type="presParOf" srcId="{3A73C407-2358-4DCD-9DDB-F98E10E5E6C7}" destId="{0DC2076C-D7CD-4A47-8FD0-15F9267D3A83}" srcOrd="0" destOrd="0" presId="urn:microsoft.com/office/officeart/2005/8/layout/bList2"/>
    <dgm:cxn modelId="{C563F354-A52B-4EC8-B050-1B747A19EF5C}" type="presParOf" srcId="{0DC2076C-D7CD-4A47-8FD0-15F9267D3A83}" destId="{8F9FB1C7-5CD8-4BE8-BD41-B64507FB3823}" srcOrd="0" destOrd="0" presId="urn:microsoft.com/office/officeart/2005/8/layout/bList2"/>
    <dgm:cxn modelId="{B6F9DA7D-D772-4395-B521-08C8352D37BF}" type="presParOf" srcId="{0DC2076C-D7CD-4A47-8FD0-15F9267D3A83}" destId="{D745487E-42CA-46FD-8DFE-8ED099DC7958}" srcOrd="1" destOrd="0" presId="urn:microsoft.com/office/officeart/2005/8/layout/bList2"/>
    <dgm:cxn modelId="{800C78FF-9E4F-4596-BF56-16D3D515719D}" type="presParOf" srcId="{0DC2076C-D7CD-4A47-8FD0-15F9267D3A83}" destId="{7530C774-FA34-4271-B95F-CF8732081292}" srcOrd="2" destOrd="0" presId="urn:microsoft.com/office/officeart/2005/8/layout/bList2"/>
    <dgm:cxn modelId="{643F81D6-3303-4BD7-A5D4-73E152C6FA19}" type="presParOf" srcId="{0DC2076C-D7CD-4A47-8FD0-15F9267D3A83}" destId="{B39A46D0-2A50-45D2-86F2-538F72BE6C00}" srcOrd="3" destOrd="0" presId="urn:microsoft.com/office/officeart/2005/8/layout/bList2"/>
    <dgm:cxn modelId="{EC3FF146-94BF-4374-821A-6750C32FEBC9}" type="presParOf" srcId="{3A73C407-2358-4DCD-9DDB-F98E10E5E6C7}" destId="{4C9D96A7-3E8A-4CB0-A09B-B23A4F0636AB}" srcOrd="1" destOrd="0" presId="urn:microsoft.com/office/officeart/2005/8/layout/bList2"/>
    <dgm:cxn modelId="{F2FA27FB-32B4-47F1-8B97-99C0FFEF37E7}" type="presParOf" srcId="{3A73C407-2358-4DCD-9DDB-F98E10E5E6C7}" destId="{6AF656A3-5F1D-49C3-A066-0F220B0C2376}" srcOrd="2" destOrd="0" presId="urn:microsoft.com/office/officeart/2005/8/layout/bList2"/>
    <dgm:cxn modelId="{BC08DFDE-A4B4-4F7D-B62A-5218387AD0BD}" type="presParOf" srcId="{6AF656A3-5F1D-49C3-A066-0F220B0C2376}" destId="{87419523-83DA-461F-AA3C-F7FF2211271E}" srcOrd="0" destOrd="0" presId="urn:microsoft.com/office/officeart/2005/8/layout/bList2"/>
    <dgm:cxn modelId="{A8E77CF3-3BCE-44BF-BE5F-5B8C51EADF4E}" type="presParOf" srcId="{6AF656A3-5F1D-49C3-A066-0F220B0C2376}" destId="{F8452A81-D1E7-44C6-BE44-DFBE08B662E2}" srcOrd="1" destOrd="0" presId="urn:microsoft.com/office/officeart/2005/8/layout/bList2"/>
    <dgm:cxn modelId="{FC3557A1-1189-4220-8324-183594B976A3}" type="presParOf" srcId="{6AF656A3-5F1D-49C3-A066-0F220B0C2376}" destId="{3001E737-3501-4928-8E52-BD26494F022A}" srcOrd="2" destOrd="0" presId="urn:microsoft.com/office/officeart/2005/8/layout/bList2"/>
    <dgm:cxn modelId="{9B6B3D29-9407-4D53-A3B9-9117DD83EC44}" type="presParOf" srcId="{6AF656A3-5F1D-49C3-A066-0F220B0C2376}" destId="{D2149924-98DB-4E0B-8688-D21E74E9C16E}" srcOrd="3" destOrd="0" presId="urn:microsoft.com/office/officeart/2005/8/layout/bList2"/>
    <dgm:cxn modelId="{2AB1FAE1-7F44-4755-B4F2-2C7EE68C8694}" type="presParOf" srcId="{3A73C407-2358-4DCD-9DDB-F98E10E5E6C7}" destId="{9310BC97-D34B-4B9B-87A4-D5A40F474EF2}" srcOrd="3" destOrd="0" presId="urn:microsoft.com/office/officeart/2005/8/layout/bList2"/>
    <dgm:cxn modelId="{6D2B8E5C-7900-4D22-B07A-7A183A5581EF}" type="presParOf" srcId="{3A73C407-2358-4DCD-9DDB-F98E10E5E6C7}" destId="{BBBBB8EF-E74C-425A-95D1-8757E1525CA8}" srcOrd="4" destOrd="0" presId="urn:microsoft.com/office/officeart/2005/8/layout/bList2"/>
    <dgm:cxn modelId="{831E5EAC-E8A8-4E7D-91C5-C189276F544F}" type="presParOf" srcId="{BBBBB8EF-E74C-425A-95D1-8757E1525CA8}" destId="{31BDFFA8-C091-459F-97DC-43495FA309A3}" srcOrd="0" destOrd="0" presId="urn:microsoft.com/office/officeart/2005/8/layout/bList2"/>
    <dgm:cxn modelId="{A5C2ECD6-56FF-4250-B17C-CE8AC81262E5}" type="presParOf" srcId="{BBBBB8EF-E74C-425A-95D1-8757E1525CA8}" destId="{73A40714-95C2-4D95-8D23-0D7FC425A79B}" srcOrd="1" destOrd="0" presId="urn:microsoft.com/office/officeart/2005/8/layout/bList2"/>
    <dgm:cxn modelId="{701282C0-DCA6-46BB-922F-7D339ACD88C2}" type="presParOf" srcId="{BBBBB8EF-E74C-425A-95D1-8757E1525CA8}" destId="{A1DBE8EA-33BB-42C6-A56B-09F0DC6398BC}" srcOrd="2" destOrd="0" presId="urn:microsoft.com/office/officeart/2005/8/layout/bList2"/>
    <dgm:cxn modelId="{E46391BA-ED01-4D9B-8C89-A9F291F5DF31}" type="presParOf" srcId="{BBBBB8EF-E74C-425A-95D1-8757E1525CA8}" destId="{4730DA11-209B-4ADE-9C0E-571A90115755}" srcOrd="3" destOrd="0" presId="urn:microsoft.com/office/officeart/2005/8/layout/bList2"/>
    <dgm:cxn modelId="{68FBA3CC-BFA9-4D53-96DF-7EA07FF1A665}" type="presParOf" srcId="{3A73C407-2358-4DCD-9DDB-F98E10E5E6C7}" destId="{52E94AC4-3FF6-48F6-A007-F19C174F7C2C}" srcOrd="5" destOrd="0" presId="urn:microsoft.com/office/officeart/2005/8/layout/bList2"/>
    <dgm:cxn modelId="{E8CE12B5-A9E1-4299-87C6-582488C5DE3A}" type="presParOf" srcId="{3A73C407-2358-4DCD-9DDB-F98E10E5E6C7}" destId="{7918C259-2E12-415B-8EE9-4EDF053ECFB6}" srcOrd="6" destOrd="0" presId="urn:microsoft.com/office/officeart/2005/8/layout/bList2"/>
    <dgm:cxn modelId="{A7935BF3-AF46-4F63-8C84-50292AD4BE2E}" type="presParOf" srcId="{7918C259-2E12-415B-8EE9-4EDF053ECFB6}" destId="{187AF1AD-F3D2-4A49-8EF4-02AE90FC1D77}" srcOrd="0" destOrd="0" presId="urn:microsoft.com/office/officeart/2005/8/layout/bList2"/>
    <dgm:cxn modelId="{DB35D77B-32CD-4CC5-BCE5-ECD93D5019E6}" type="presParOf" srcId="{7918C259-2E12-415B-8EE9-4EDF053ECFB6}" destId="{F17C508D-8E9D-489E-AE4E-4B42B25A8F7A}" srcOrd="1" destOrd="0" presId="urn:microsoft.com/office/officeart/2005/8/layout/bList2"/>
    <dgm:cxn modelId="{C6ACEEF9-FC92-4D70-8A82-E8CA80515709}" type="presParOf" srcId="{7918C259-2E12-415B-8EE9-4EDF053ECFB6}" destId="{DBF54A39-CEE1-447E-828E-5F9F9DD7BD56}" srcOrd="2" destOrd="0" presId="urn:microsoft.com/office/officeart/2005/8/layout/bList2"/>
    <dgm:cxn modelId="{0929880F-918F-476E-BEC8-78026B718E40}" type="presParOf" srcId="{7918C259-2E12-415B-8EE9-4EDF053ECFB6}" destId="{715E4114-D7CE-4287-B0C5-5FE8FC2B9D1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6CDB7-9A9C-4239-BDB5-FBCBA2682C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FEED19-F7EB-46EF-9884-8ACBDC01F032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Support administratif</a:t>
          </a:r>
          <a:endParaRPr lang="fr-FR" dirty="0">
            <a:solidFill>
              <a:schemeClr val="tx1"/>
            </a:solidFill>
          </a:endParaRPr>
        </a:p>
      </dgm:t>
    </dgm:pt>
    <dgm:pt modelId="{9BDEB8A9-108D-4004-BC6C-F499FA56B40C}" type="parTrans" cxnId="{6812C494-0DBA-42DB-BF9A-68BFD878E9DE}">
      <dgm:prSet/>
      <dgm:spPr/>
      <dgm:t>
        <a:bodyPr/>
        <a:lstStyle/>
        <a:p>
          <a:endParaRPr lang="fr-FR"/>
        </a:p>
      </dgm:t>
    </dgm:pt>
    <dgm:pt modelId="{908E6E75-F571-4F59-AB16-06CF3667CFF3}" type="sibTrans" cxnId="{6812C494-0DBA-42DB-BF9A-68BFD878E9DE}">
      <dgm:prSet/>
      <dgm:spPr/>
      <dgm:t>
        <a:bodyPr/>
        <a:lstStyle/>
        <a:p>
          <a:endParaRPr lang="fr-FR"/>
        </a:p>
      </dgm:t>
    </dgm:pt>
    <dgm:pt modelId="{0D5B2D0C-C8D2-4A12-AB14-EAB5BBFABAE8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Assistanat de direction</a:t>
          </a:r>
          <a:endParaRPr lang="fr-FR" dirty="0">
            <a:solidFill>
              <a:schemeClr val="tx1"/>
            </a:solidFill>
          </a:endParaRPr>
        </a:p>
      </dgm:t>
    </dgm:pt>
    <dgm:pt modelId="{2B1F56CE-8881-495E-AFD3-9C36C47D2C2F}" type="parTrans" cxnId="{DD6ED30E-BB58-4F85-9DB9-DA3A20FA5843}">
      <dgm:prSet/>
      <dgm:spPr/>
      <dgm:t>
        <a:bodyPr/>
        <a:lstStyle/>
        <a:p>
          <a:endParaRPr lang="fr-FR"/>
        </a:p>
      </dgm:t>
    </dgm:pt>
    <dgm:pt modelId="{BCCF238A-0B14-4EFF-ABE7-D5B8B1BD0DF9}" type="sibTrans" cxnId="{DD6ED30E-BB58-4F85-9DB9-DA3A20FA5843}">
      <dgm:prSet/>
      <dgm:spPr/>
      <dgm:t>
        <a:bodyPr/>
        <a:lstStyle/>
        <a:p>
          <a:endParaRPr lang="fr-FR"/>
        </a:p>
      </dgm:t>
    </dgm:pt>
    <dgm:pt modelId="{D1F48836-7B43-4094-B7D0-DF12F1323B08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Communication…</a:t>
          </a:r>
          <a:endParaRPr lang="fr-FR" dirty="0">
            <a:solidFill>
              <a:schemeClr val="tx1"/>
            </a:solidFill>
          </a:endParaRPr>
        </a:p>
      </dgm:t>
    </dgm:pt>
    <dgm:pt modelId="{860E3F42-3C83-471C-BD93-789D8EDEEC20}" type="parTrans" cxnId="{A410B5C3-B5C8-48D0-A78D-5C4936487E91}">
      <dgm:prSet/>
      <dgm:spPr/>
      <dgm:t>
        <a:bodyPr/>
        <a:lstStyle/>
        <a:p>
          <a:endParaRPr lang="fr-FR"/>
        </a:p>
      </dgm:t>
    </dgm:pt>
    <dgm:pt modelId="{31D19AC6-D410-4C92-B36A-AFF0C24B9422}" type="sibTrans" cxnId="{A410B5C3-B5C8-48D0-A78D-5C4936487E91}">
      <dgm:prSet/>
      <dgm:spPr/>
      <dgm:t>
        <a:bodyPr/>
        <a:lstStyle/>
        <a:p>
          <a:endParaRPr lang="fr-FR"/>
        </a:p>
      </dgm:t>
    </dgm:pt>
    <dgm:pt modelId="{052DB002-793B-4A87-80A0-3ABDA265DB47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Ingénierie</a:t>
          </a:r>
          <a:endParaRPr lang="fr-FR" dirty="0">
            <a:solidFill>
              <a:schemeClr val="tx1"/>
            </a:solidFill>
          </a:endParaRPr>
        </a:p>
      </dgm:t>
    </dgm:pt>
    <dgm:pt modelId="{0DF460BA-0D5E-4A38-9126-261DD16D5068}" type="parTrans" cxnId="{27CA16F1-20D1-4A32-9399-C2B31F5172ED}">
      <dgm:prSet/>
      <dgm:spPr/>
      <dgm:t>
        <a:bodyPr/>
        <a:lstStyle/>
        <a:p>
          <a:endParaRPr lang="fr-FR"/>
        </a:p>
      </dgm:t>
    </dgm:pt>
    <dgm:pt modelId="{9C6BAAE6-A0C9-4809-8286-DF092754ABF3}" type="sibTrans" cxnId="{27CA16F1-20D1-4A32-9399-C2B31F5172ED}">
      <dgm:prSet/>
      <dgm:spPr/>
      <dgm:t>
        <a:bodyPr/>
        <a:lstStyle/>
        <a:p>
          <a:endParaRPr lang="fr-FR"/>
        </a:p>
      </dgm:t>
    </dgm:pt>
    <dgm:pt modelId="{AEFF1164-8B1D-4A4B-A539-3ABC87E86834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Conception assistée par ordinateur</a:t>
          </a:r>
          <a:endParaRPr lang="fr-FR" dirty="0">
            <a:solidFill>
              <a:schemeClr val="tx1"/>
            </a:solidFill>
          </a:endParaRPr>
        </a:p>
      </dgm:t>
    </dgm:pt>
    <dgm:pt modelId="{A3516866-D821-4E69-A352-8D7B7D2C82FE}" type="parTrans" cxnId="{154903F0-D114-4D23-8C6B-3BC22FC49231}">
      <dgm:prSet/>
      <dgm:spPr/>
      <dgm:t>
        <a:bodyPr/>
        <a:lstStyle/>
        <a:p>
          <a:endParaRPr lang="fr-FR"/>
        </a:p>
      </dgm:t>
    </dgm:pt>
    <dgm:pt modelId="{D95F0917-878E-4FA9-8567-17AE0A2ACD50}" type="sibTrans" cxnId="{154903F0-D114-4D23-8C6B-3BC22FC49231}">
      <dgm:prSet/>
      <dgm:spPr/>
      <dgm:t>
        <a:bodyPr/>
        <a:lstStyle/>
        <a:p>
          <a:endParaRPr lang="fr-FR"/>
        </a:p>
      </dgm:t>
    </dgm:pt>
    <dgm:pt modelId="{D9F1204A-1689-49B8-ADF3-0115BA82C0DB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Technique</a:t>
          </a:r>
          <a:endParaRPr lang="fr-FR" dirty="0">
            <a:solidFill>
              <a:schemeClr val="tx1"/>
            </a:solidFill>
          </a:endParaRPr>
        </a:p>
      </dgm:t>
    </dgm:pt>
    <dgm:pt modelId="{540D6E5C-F642-4A4E-9C7B-AB40A1079301}" type="parTrans" cxnId="{1374D092-6F40-4E22-949B-4911CCB8A55A}">
      <dgm:prSet/>
      <dgm:spPr/>
      <dgm:t>
        <a:bodyPr/>
        <a:lstStyle/>
        <a:p>
          <a:endParaRPr lang="fr-FR"/>
        </a:p>
      </dgm:t>
    </dgm:pt>
    <dgm:pt modelId="{C6A0D9C0-2C8F-4E77-A090-F494B299577C}" type="sibTrans" cxnId="{1374D092-6F40-4E22-949B-4911CCB8A55A}">
      <dgm:prSet/>
      <dgm:spPr/>
      <dgm:t>
        <a:bodyPr/>
        <a:lstStyle/>
        <a:p>
          <a:endParaRPr lang="fr-FR"/>
        </a:p>
      </dgm:t>
    </dgm:pt>
    <dgm:pt modelId="{FB4B487B-82D3-487B-8F26-7C3A702AF129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Fabrication de pièces</a:t>
          </a:r>
          <a:endParaRPr lang="fr-FR" dirty="0">
            <a:solidFill>
              <a:schemeClr val="tx1"/>
            </a:solidFill>
          </a:endParaRPr>
        </a:p>
      </dgm:t>
    </dgm:pt>
    <dgm:pt modelId="{8EFDCDD6-8BAF-43D0-A010-6EA5A165FB4C}" type="parTrans" cxnId="{1E6C328A-02DE-4154-9D32-512578F92686}">
      <dgm:prSet/>
      <dgm:spPr/>
      <dgm:t>
        <a:bodyPr/>
        <a:lstStyle/>
        <a:p>
          <a:endParaRPr lang="fr-FR"/>
        </a:p>
      </dgm:t>
    </dgm:pt>
    <dgm:pt modelId="{6307866B-7198-43E3-8B78-16D199B5668C}" type="sibTrans" cxnId="{1E6C328A-02DE-4154-9D32-512578F92686}">
      <dgm:prSet/>
      <dgm:spPr/>
      <dgm:t>
        <a:bodyPr/>
        <a:lstStyle/>
        <a:p>
          <a:endParaRPr lang="fr-FR"/>
        </a:p>
      </dgm:t>
    </dgm:pt>
    <dgm:pt modelId="{C19B3EBA-BD3C-4874-B7C1-D83079B4CBC5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Gestion des missions</a:t>
          </a:r>
          <a:endParaRPr lang="fr-FR" dirty="0">
            <a:solidFill>
              <a:schemeClr val="tx1"/>
            </a:solidFill>
          </a:endParaRPr>
        </a:p>
      </dgm:t>
    </dgm:pt>
    <dgm:pt modelId="{059567A1-63DC-4351-99A3-FAAC768ACD67}" type="parTrans" cxnId="{0E46C859-4032-41C7-958B-E2A6578E1F2B}">
      <dgm:prSet/>
      <dgm:spPr/>
      <dgm:t>
        <a:bodyPr/>
        <a:lstStyle/>
        <a:p>
          <a:endParaRPr lang="fr-FR"/>
        </a:p>
      </dgm:t>
    </dgm:pt>
    <dgm:pt modelId="{ABB948C6-B8EC-4AF7-AC52-6A01CAAEA211}" type="sibTrans" cxnId="{0E46C859-4032-41C7-958B-E2A6578E1F2B}">
      <dgm:prSet/>
      <dgm:spPr/>
      <dgm:t>
        <a:bodyPr/>
        <a:lstStyle/>
        <a:p>
          <a:endParaRPr lang="fr-FR"/>
        </a:p>
      </dgm:t>
    </dgm:pt>
    <dgm:pt modelId="{3513690E-4EE0-4B70-A32D-F07EC996982A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Programmation</a:t>
          </a:r>
          <a:endParaRPr lang="fr-FR" dirty="0">
            <a:solidFill>
              <a:schemeClr val="tx1"/>
            </a:solidFill>
          </a:endParaRPr>
        </a:p>
      </dgm:t>
    </dgm:pt>
    <dgm:pt modelId="{84EC6991-03B0-4712-B2D8-90E881AC370E}" type="parTrans" cxnId="{B728EC3C-A33E-46B5-93E5-B4E254EA1E09}">
      <dgm:prSet/>
      <dgm:spPr/>
      <dgm:t>
        <a:bodyPr/>
        <a:lstStyle/>
        <a:p>
          <a:endParaRPr lang="fr-FR"/>
        </a:p>
      </dgm:t>
    </dgm:pt>
    <dgm:pt modelId="{83F96062-36FE-4D2A-AE66-3BC351B02DFD}" type="sibTrans" cxnId="{B728EC3C-A33E-46B5-93E5-B4E254EA1E09}">
      <dgm:prSet/>
      <dgm:spPr/>
      <dgm:t>
        <a:bodyPr/>
        <a:lstStyle/>
        <a:p>
          <a:endParaRPr lang="fr-FR"/>
        </a:p>
      </dgm:t>
    </dgm:pt>
    <dgm:pt modelId="{CCA8C565-2C19-461B-8BB1-F67135FFEAB3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Conception de circuits électroniques…</a:t>
          </a:r>
          <a:endParaRPr lang="fr-FR" dirty="0">
            <a:solidFill>
              <a:schemeClr val="tx1"/>
            </a:solidFill>
          </a:endParaRPr>
        </a:p>
      </dgm:t>
    </dgm:pt>
    <dgm:pt modelId="{6822BCDB-E87B-489A-968F-3A49073ECBD2}" type="parTrans" cxnId="{1C33BDA0-FE47-4566-A13B-49D596325C6D}">
      <dgm:prSet/>
      <dgm:spPr/>
      <dgm:t>
        <a:bodyPr/>
        <a:lstStyle/>
        <a:p>
          <a:endParaRPr lang="fr-FR"/>
        </a:p>
      </dgm:t>
    </dgm:pt>
    <dgm:pt modelId="{1CF4E23C-5FD2-48F4-B134-24C174AFF0CF}" type="sibTrans" cxnId="{1C33BDA0-FE47-4566-A13B-49D596325C6D}">
      <dgm:prSet/>
      <dgm:spPr/>
      <dgm:t>
        <a:bodyPr/>
        <a:lstStyle/>
        <a:p>
          <a:endParaRPr lang="fr-FR"/>
        </a:p>
      </dgm:t>
    </dgm:pt>
    <dgm:pt modelId="{6C677EF7-75EA-4FBB-80FD-CF7D5E0A3A48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Montage d’instruments scientifiques</a:t>
          </a:r>
          <a:endParaRPr lang="fr-FR" dirty="0">
            <a:solidFill>
              <a:schemeClr val="tx1"/>
            </a:solidFill>
          </a:endParaRPr>
        </a:p>
      </dgm:t>
    </dgm:pt>
    <dgm:pt modelId="{CEC598EF-EF21-43B3-ACF8-25A12E786651}" type="parTrans" cxnId="{E0CD1D14-B6E1-4D05-81C0-1C17CECBA01A}">
      <dgm:prSet/>
      <dgm:spPr/>
      <dgm:t>
        <a:bodyPr/>
        <a:lstStyle/>
        <a:p>
          <a:endParaRPr lang="fr-FR"/>
        </a:p>
      </dgm:t>
    </dgm:pt>
    <dgm:pt modelId="{D84214DE-51DB-4E1A-978D-1D73009A811A}" type="sibTrans" cxnId="{E0CD1D14-B6E1-4D05-81C0-1C17CECBA01A}">
      <dgm:prSet/>
      <dgm:spPr/>
      <dgm:t>
        <a:bodyPr/>
        <a:lstStyle/>
        <a:p>
          <a:endParaRPr lang="fr-FR"/>
        </a:p>
      </dgm:t>
    </dgm:pt>
    <dgm:pt modelId="{2D73989B-6843-48F0-B1C0-A9A21E1A9121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Maintenance des équipements…</a:t>
          </a:r>
          <a:endParaRPr lang="fr-FR" dirty="0">
            <a:solidFill>
              <a:schemeClr val="tx1"/>
            </a:solidFill>
          </a:endParaRPr>
        </a:p>
      </dgm:t>
    </dgm:pt>
    <dgm:pt modelId="{7EB037F3-3875-4CA7-A084-1C4E9DEAB1F6}" type="parTrans" cxnId="{6C85A03F-FA41-4EC9-AAC8-2D94ABBC6787}">
      <dgm:prSet/>
      <dgm:spPr/>
      <dgm:t>
        <a:bodyPr/>
        <a:lstStyle/>
        <a:p>
          <a:endParaRPr lang="fr-FR"/>
        </a:p>
      </dgm:t>
    </dgm:pt>
    <dgm:pt modelId="{C2D16AA1-5E66-48DE-8182-7917A39F86A4}" type="sibTrans" cxnId="{6C85A03F-FA41-4EC9-AAC8-2D94ABBC6787}">
      <dgm:prSet/>
      <dgm:spPr/>
      <dgm:t>
        <a:bodyPr/>
        <a:lstStyle/>
        <a:p>
          <a:endParaRPr lang="fr-FR"/>
        </a:p>
      </dgm:t>
    </dgm:pt>
    <dgm:pt modelId="{3A5FE2B9-0E78-4F73-A50E-A4646718F1F4}" type="pres">
      <dgm:prSet presAssocID="{AE56CDB7-9A9C-4239-BDB5-FBCBA2682C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B468D4-0AE4-42ED-BDD1-40C5FF346CFD}" type="pres">
      <dgm:prSet presAssocID="{00FEED19-F7EB-46EF-9884-8ACBDC01F032}" presName="comp" presStyleCnt="0"/>
      <dgm:spPr/>
    </dgm:pt>
    <dgm:pt modelId="{92D83E69-F6CF-4A8F-998B-FFDF5539456A}" type="pres">
      <dgm:prSet presAssocID="{00FEED19-F7EB-46EF-9884-8ACBDC01F032}" presName="box" presStyleLbl="node1" presStyleIdx="0" presStyleCnt="3"/>
      <dgm:spPr/>
      <dgm:t>
        <a:bodyPr/>
        <a:lstStyle/>
        <a:p>
          <a:endParaRPr lang="fr-FR"/>
        </a:p>
      </dgm:t>
    </dgm:pt>
    <dgm:pt modelId="{735980BE-2264-4677-9B4E-F7D38BBF0589}" type="pres">
      <dgm:prSet presAssocID="{00FEED19-F7EB-46EF-9884-8ACBDC01F03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fr-FR"/>
        </a:p>
      </dgm:t>
    </dgm:pt>
    <dgm:pt modelId="{4011EBFE-284E-4F4E-92BB-D0860BDC4B43}" type="pres">
      <dgm:prSet presAssocID="{00FEED19-F7EB-46EF-9884-8ACBDC01F0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9B5BF1-0BC6-4A89-A067-66E781CE5927}" type="pres">
      <dgm:prSet presAssocID="{908E6E75-F571-4F59-AB16-06CF3667CFF3}" presName="spacer" presStyleCnt="0"/>
      <dgm:spPr/>
    </dgm:pt>
    <dgm:pt modelId="{D6935843-8737-4D23-904F-7893B3D71300}" type="pres">
      <dgm:prSet presAssocID="{052DB002-793B-4A87-80A0-3ABDA265DB47}" presName="comp" presStyleCnt="0"/>
      <dgm:spPr/>
    </dgm:pt>
    <dgm:pt modelId="{F6723B00-DC66-41FD-8D02-0E7152B86B6C}" type="pres">
      <dgm:prSet presAssocID="{052DB002-793B-4A87-80A0-3ABDA265DB47}" presName="box" presStyleLbl="node1" presStyleIdx="1" presStyleCnt="3"/>
      <dgm:spPr/>
      <dgm:t>
        <a:bodyPr/>
        <a:lstStyle/>
        <a:p>
          <a:endParaRPr lang="fr-FR"/>
        </a:p>
      </dgm:t>
    </dgm:pt>
    <dgm:pt modelId="{44023E05-0A19-4C46-B93B-AB09BA994AF5}" type="pres">
      <dgm:prSet presAssocID="{052DB002-793B-4A87-80A0-3ABDA265DB4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19FAE84-38AC-45DA-9466-53DB0F8BCA2D}" type="pres">
      <dgm:prSet presAssocID="{052DB002-793B-4A87-80A0-3ABDA265DB4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F0C034-BE2C-47EC-9DC8-863EFBC34513}" type="pres">
      <dgm:prSet presAssocID="{9C6BAAE6-A0C9-4809-8286-DF092754ABF3}" presName="spacer" presStyleCnt="0"/>
      <dgm:spPr/>
    </dgm:pt>
    <dgm:pt modelId="{C3EA0E64-039A-4374-A16F-B21C3D8D20E3}" type="pres">
      <dgm:prSet presAssocID="{D9F1204A-1689-49B8-ADF3-0115BA82C0DB}" presName="comp" presStyleCnt="0"/>
      <dgm:spPr/>
    </dgm:pt>
    <dgm:pt modelId="{A381F330-8DEF-42F2-A017-34293F31922D}" type="pres">
      <dgm:prSet presAssocID="{D9F1204A-1689-49B8-ADF3-0115BA82C0DB}" presName="box" presStyleLbl="node1" presStyleIdx="2" presStyleCnt="3"/>
      <dgm:spPr/>
      <dgm:t>
        <a:bodyPr/>
        <a:lstStyle/>
        <a:p>
          <a:endParaRPr lang="fr-FR"/>
        </a:p>
      </dgm:t>
    </dgm:pt>
    <dgm:pt modelId="{86D186C3-2C2B-4054-86CE-95ABFD609B5A}" type="pres">
      <dgm:prSet presAssocID="{D9F1204A-1689-49B8-ADF3-0115BA82C0DB}" presName="img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7" t="-177" r="957" b="-6867"/>
          </a:stretch>
        </a:blipFill>
      </dgm:spPr>
    </dgm:pt>
    <dgm:pt modelId="{8C07BA6C-290A-4DE5-89D5-353BCD5C2F4F}" type="pres">
      <dgm:prSet presAssocID="{D9F1204A-1689-49B8-ADF3-0115BA82C0D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B0D504-1987-4E8B-9E45-C866D0D2A622}" type="presOf" srcId="{AEFF1164-8B1D-4A4B-A539-3ABC87E86834}" destId="{F6723B00-DC66-41FD-8D02-0E7152B86B6C}" srcOrd="0" destOrd="1" presId="urn:microsoft.com/office/officeart/2005/8/layout/vList4"/>
    <dgm:cxn modelId="{A410B5C3-B5C8-48D0-A78D-5C4936487E91}" srcId="{00FEED19-F7EB-46EF-9884-8ACBDC01F032}" destId="{D1F48836-7B43-4094-B7D0-DF12F1323B08}" srcOrd="2" destOrd="0" parTransId="{860E3F42-3C83-471C-BD93-789D8EDEEC20}" sibTransId="{31D19AC6-D410-4C92-B36A-AFF0C24B9422}"/>
    <dgm:cxn modelId="{DDD11068-1BA5-4C0B-84EA-BE352C069DDF}" type="presOf" srcId="{CCA8C565-2C19-461B-8BB1-F67135FFEAB3}" destId="{F6723B00-DC66-41FD-8D02-0E7152B86B6C}" srcOrd="0" destOrd="3" presId="urn:microsoft.com/office/officeart/2005/8/layout/vList4"/>
    <dgm:cxn modelId="{E67ED231-70AA-4F5E-A54F-21EA140CE187}" type="presOf" srcId="{052DB002-793B-4A87-80A0-3ABDA265DB47}" destId="{F6723B00-DC66-41FD-8D02-0E7152B86B6C}" srcOrd="0" destOrd="0" presId="urn:microsoft.com/office/officeart/2005/8/layout/vList4"/>
    <dgm:cxn modelId="{9128828E-593A-4156-9587-A29858F0DC2B}" type="presOf" srcId="{CCA8C565-2C19-461B-8BB1-F67135FFEAB3}" destId="{219FAE84-38AC-45DA-9466-53DB0F8BCA2D}" srcOrd="1" destOrd="3" presId="urn:microsoft.com/office/officeart/2005/8/layout/vList4"/>
    <dgm:cxn modelId="{282BC07E-4CB0-4366-8806-8CF2A4AF901E}" type="presOf" srcId="{D9F1204A-1689-49B8-ADF3-0115BA82C0DB}" destId="{8C07BA6C-290A-4DE5-89D5-353BCD5C2F4F}" srcOrd="1" destOrd="0" presId="urn:microsoft.com/office/officeart/2005/8/layout/vList4"/>
    <dgm:cxn modelId="{B3C264BB-B385-406D-B785-D3347E79D418}" type="presOf" srcId="{6C677EF7-75EA-4FBB-80FD-CF7D5E0A3A48}" destId="{8C07BA6C-290A-4DE5-89D5-353BCD5C2F4F}" srcOrd="1" destOrd="2" presId="urn:microsoft.com/office/officeart/2005/8/layout/vList4"/>
    <dgm:cxn modelId="{8CB48D32-AC66-4E79-9C77-E31962CCDC4F}" type="presOf" srcId="{FB4B487B-82D3-487B-8F26-7C3A702AF129}" destId="{A381F330-8DEF-42F2-A017-34293F31922D}" srcOrd="0" destOrd="1" presId="urn:microsoft.com/office/officeart/2005/8/layout/vList4"/>
    <dgm:cxn modelId="{DB4949EB-9091-4F76-8440-68041B98B125}" type="presOf" srcId="{2D73989B-6843-48F0-B1C0-A9A21E1A9121}" destId="{A381F330-8DEF-42F2-A017-34293F31922D}" srcOrd="0" destOrd="3" presId="urn:microsoft.com/office/officeart/2005/8/layout/vList4"/>
    <dgm:cxn modelId="{E0CD1D14-B6E1-4D05-81C0-1C17CECBA01A}" srcId="{D9F1204A-1689-49B8-ADF3-0115BA82C0DB}" destId="{6C677EF7-75EA-4FBB-80FD-CF7D5E0A3A48}" srcOrd="1" destOrd="0" parTransId="{CEC598EF-EF21-43B3-ACF8-25A12E786651}" sibTransId="{D84214DE-51DB-4E1A-978D-1D73009A811A}"/>
    <dgm:cxn modelId="{9432DE39-E10C-458B-B8C3-5B6F3A22DC12}" type="presOf" srcId="{AEFF1164-8B1D-4A4B-A539-3ABC87E86834}" destId="{219FAE84-38AC-45DA-9466-53DB0F8BCA2D}" srcOrd="1" destOrd="1" presId="urn:microsoft.com/office/officeart/2005/8/layout/vList4"/>
    <dgm:cxn modelId="{ECBA3E1C-6912-4379-B0D8-D44457B8CE3B}" type="presOf" srcId="{6C677EF7-75EA-4FBB-80FD-CF7D5E0A3A48}" destId="{A381F330-8DEF-42F2-A017-34293F31922D}" srcOrd="0" destOrd="2" presId="urn:microsoft.com/office/officeart/2005/8/layout/vList4"/>
    <dgm:cxn modelId="{DD6ED30E-BB58-4F85-9DB9-DA3A20FA5843}" srcId="{00FEED19-F7EB-46EF-9884-8ACBDC01F032}" destId="{0D5B2D0C-C8D2-4A12-AB14-EAB5BBFABAE8}" srcOrd="0" destOrd="0" parTransId="{2B1F56CE-8881-495E-AFD3-9C36C47D2C2F}" sibTransId="{BCCF238A-0B14-4EFF-ABE7-D5B8B1BD0DF9}"/>
    <dgm:cxn modelId="{27CA16F1-20D1-4A32-9399-C2B31F5172ED}" srcId="{AE56CDB7-9A9C-4239-BDB5-FBCBA2682C97}" destId="{052DB002-793B-4A87-80A0-3ABDA265DB47}" srcOrd="1" destOrd="0" parTransId="{0DF460BA-0D5E-4A38-9126-261DD16D5068}" sibTransId="{9C6BAAE6-A0C9-4809-8286-DF092754ABF3}"/>
    <dgm:cxn modelId="{6A4B4238-591C-4F78-950D-2A19701A4D69}" type="presOf" srcId="{052DB002-793B-4A87-80A0-3ABDA265DB47}" destId="{219FAE84-38AC-45DA-9466-53DB0F8BCA2D}" srcOrd="1" destOrd="0" presId="urn:microsoft.com/office/officeart/2005/8/layout/vList4"/>
    <dgm:cxn modelId="{AFE28ED4-B837-485D-BD0D-23A150C8015D}" type="presOf" srcId="{3513690E-4EE0-4B70-A32D-F07EC996982A}" destId="{219FAE84-38AC-45DA-9466-53DB0F8BCA2D}" srcOrd="1" destOrd="2" presId="urn:microsoft.com/office/officeart/2005/8/layout/vList4"/>
    <dgm:cxn modelId="{465EC956-5A5E-4E98-A80C-17E081E16F78}" type="presOf" srcId="{0D5B2D0C-C8D2-4A12-AB14-EAB5BBFABAE8}" destId="{92D83E69-F6CF-4A8F-998B-FFDF5539456A}" srcOrd="0" destOrd="1" presId="urn:microsoft.com/office/officeart/2005/8/layout/vList4"/>
    <dgm:cxn modelId="{9AFD8CA4-88DE-4D91-BC13-E210C4DF7F6C}" type="presOf" srcId="{0D5B2D0C-C8D2-4A12-AB14-EAB5BBFABAE8}" destId="{4011EBFE-284E-4F4E-92BB-D0860BDC4B43}" srcOrd="1" destOrd="1" presId="urn:microsoft.com/office/officeart/2005/8/layout/vList4"/>
    <dgm:cxn modelId="{1C33BDA0-FE47-4566-A13B-49D596325C6D}" srcId="{052DB002-793B-4A87-80A0-3ABDA265DB47}" destId="{CCA8C565-2C19-461B-8BB1-F67135FFEAB3}" srcOrd="2" destOrd="0" parTransId="{6822BCDB-E87B-489A-968F-3A49073ECBD2}" sibTransId="{1CF4E23C-5FD2-48F4-B134-24C174AFF0CF}"/>
    <dgm:cxn modelId="{1374D092-6F40-4E22-949B-4911CCB8A55A}" srcId="{AE56CDB7-9A9C-4239-BDB5-FBCBA2682C97}" destId="{D9F1204A-1689-49B8-ADF3-0115BA82C0DB}" srcOrd="2" destOrd="0" parTransId="{540D6E5C-F642-4A4E-9C7B-AB40A1079301}" sibTransId="{C6A0D9C0-2C8F-4E77-A090-F494B299577C}"/>
    <dgm:cxn modelId="{7A7C4ADC-A930-4717-86F5-71BA7A9491F5}" type="presOf" srcId="{D9F1204A-1689-49B8-ADF3-0115BA82C0DB}" destId="{A381F330-8DEF-42F2-A017-34293F31922D}" srcOrd="0" destOrd="0" presId="urn:microsoft.com/office/officeart/2005/8/layout/vList4"/>
    <dgm:cxn modelId="{0E46C859-4032-41C7-958B-E2A6578E1F2B}" srcId="{00FEED19-F7EB-46EF-9884-8ACBDC01F032}" destId="{C19B3EBA-BD3C-4874-B7C1-D83079B4CBC5}" srcOrd="1" destOrd="0" parTransId="{059567A1-63DC-4351-99A3-FAAC768ACD67}" sibTransId="{ABB948C6-B8EC-4AF7-AC52-6A01CAAEA211}"/>
    <dgm:cxn modelId="{154903F0-D114-4D23-8C6B-3BC22FC49231}" srcId="{052DB002-793B-4A87-80A0-3ABDA265DB47}" destId="{AEFF1164-8B1D-4A4B-A539-3ABC87E86834}" srcOrd="0" destOrd="0" parTransId="{A3516866-D821-4E69-A352-8D7B7D2C82FE}" sibTransId="{D95F0917-878E-4FA9-8567-17AE0A2ACD50}"/>
    <dgm:cxn modelId="{52837D78-DAC6-4645-A1D9-F04B98276F92}" type="presOf" srcId="{00FEED19-F7EB-46EF-9884-8ACBDC01F032}" destId="{4011EBFE-284E-4F4E-92BB-D0860BDC4B43}" srcOrd="1" destOrd="0" presId="urn:microsoft.com/office/officeart/2005/8/layout/vList4"/>
    <dgm:cxn modelId="{8BB5FEFB-6336-48EA-9032-554B4AAE0BF5}" type="presOf" srcId="{D1F48836-7B43-4094-B7D0-DF12F1323B08}" destId="{4011EBFE-284E-4F4E-92BB-D0860BDC4B43}" srcOrd="1" destOrd="3" presId="urn:microsoft.com/office/officeart/2005/8/layout/vList4"/>
    <dgm:cxn modelId="{30A2E8AF-FCFC-4DB6-A7BD-FF53A00266FA}" type="presOf" srcId="{00FEED19-F7EB-46EF-9884-8ACBDC01F032}" destId="{92D83E69-F6CF-4A8F-998B-FFDF5539456A}" srcOrd="0" destOrd="0" presId="urn:microsoft.com/office/officeart/2005/8/layout/vList4"/>
    <dgm:cxn modelId="{56EF0CEE-8F0B-4B5C-85F7-F2640A71BF55}" type="presOf" srcId="{FB4B487B-82D3-487B-8F26-7C3A702AF129}" destId="{8C07BA6C-290A-4DE5-89D5-353BCD5C2F4F}" srcOrd="1" destOrd="1" presId="urn:microsoft.com/office/officeart/2005/8/layout/vList4"/>
    <dgm:cxn modelId="{6812C494-0DBA-42DB-BF9A-68BFD878E9DE}" srcId="{AE56CDB7-9A9C-4239-BDB5-FBCBA2682C97}" destId="{00FEED19-F7EB-46EF-9884-8ACBDC01F032}" srcOrd="0" destOrd="0" parTransId="{9BDEB8A9-108D-4004-BC6C-F499FA56B40C}" sibTransId="{908E6E75-F571-4F59-AB16-06CF3667CFF3}"/>
    <dgm:cxn modelId="{FEE80751-EB5F-46E8-9C53-3536E370F95F}" type="presOf" srcId="{D1F48836-7B43-4094-B7D0-DF12F1323B08}" destId="{92D83E69-F6CF-4A8F-998B-FFDF5539456A}" srcOrd="0" destOrd="3" presId="urn:microsoft.com/office/officeart/2005/8/layout/vList4"/>
    <dgm:cxn modelId="{1F08D57D-CE7E-4EA8-B464-43C7D89F01D8}" type="presOf" srcId="{AE56CDB7-9A9C-4239-BDB5-FBCBA2682C97}" destId="{3A5FE2B9-0E78-4F73-A50E-A4646718F1F4}" srcOrd="0" destOrd="0" presId="urn:microsoft.com/office/officeart/2005/8/layout/vList4"/>
    <dgm:cxn modelId="{B728EC3C-A33E-46B5-93E5-B4E254EA1E09}" srcId="{052DB002-793B-4A87-80A0-3ABDA265DB47}" destId="{3513690E-4EE0-4B70-A32D-F07EC996982A}" srcOrd="1" destOrd="0" parTransId="{84EC6991-03B0-4712-B2D8-90E881AC370E}" sibTransId="{83F96062-36FE-4D2A-AE66-3BC351B02DFD}"/>
    <dgm:cxn modelId="{1A4327E9-801B-4350-B0D0-8C598E49A49F}" type="presOf" srcId="{C19B3EBA-BD3C-4874-B7C1-D83079B4CBC5}" destId="{4011EBFE-284E-4F4E-92BB-D0860BDC4B43}" srcOrd="1" destOrd="2" presId="urn:microsoft.com/office/officeart/2005/8/layout/vList4"/>
    <dgm:cxn modelId="{E85F928C-189F-4D6F-A1DE-B38E9BE131F6}" type="presOf" srcId="{2D73989B-6843-48F0-B1C0-A9A21E1A9121}" destId="{8C07BA6C-290A-4DE5-89D5-353BCD5C2F4F}" srcOrd="1" destOrd="3" presId="urn:microsoft.com/office/officeart/2005/8/layout/vList4"/>
    <dgm:cxn modelId="{48335E00-685E-4915-BF58-7FD7DE07B57D}" type="presOf" srcId="{3513690E-4EE0-4B70-A32D-F07EC996982A}" destId="{F6723B00-DC66-41FD-8D02-0E7152B86B6C}" srcOrd="0" destOrd="2" presId="urn:microsoft.com/office/officeart/2005/8/layout/vList4"/>
    <dgm:cxn modelId="{6C85A03F-FA41-4EC9-AAC8-2D94ABBC6787}" srcId="{D9F1204A-1689-49B8-ADF3-0115BA82C0DB}" destId="{2D73989B-6843-48F0-B1C0-A9A21E1A9121}" srcOrd="2" destOrd="0" parTransId="{7EB037F3-3875-4CA7-A084-1C4E9DEAB1F6}" sibTransId="{C2D16AA1-5E66-48DE-8182-7917A39F86A4}"/>
    <dgm:cxn modelId="{69E2DD36-BBFF-4D81-A803-B2DDFC0F4DDC}" type="presOf" srcId="{C19B3EBA-BD3C-4874-B7C1-D83079B4CBC5}" destId="{92D83E69-F6CF-4A8F-998B-FFDF5539456A}" srcOrd="0" destOrd="2" presId="urn:microsoft.com/office/officeart/2005/8/layout/vList4"/>
    <dgm:cxn modelId="{1E6C328A-02DE-4154-9D32-512578F92686}" srcId="{D9F1204A-1689-49B8-ADF3-0115BA82C0DB}" destId="{FB4B487B-82D3-487B-8F26-7C3A702AF129}" srcOrd="0" destOrd="0" parTransId="{8EFDCDD6-8BAF-43D0-A010-6EA5A165FB4C}" sibTransId="{6307866B-7198-43E3-8B78-16D199B5668C}"/>
    <dgm:cxn modelId="{6B7F6802-87AF-4BAC-A9F6-BCC0918FA662}" type="presParOf" srcId="{3A5FE2B9-0E78-4F73-A50E-A4646718F1F4}" destId="{B8B468D4-0AE4-42ED-BDD1-40C5FF346CFD}" srcOrd="0" destOrd="0" presId="urn:microsoft.com/office/officeart/2005/8/layout/vList4"/>
    <dgm:cxn modelId="{96EF383C-FBD9-4EE8-AC18-D4F7333CD2BA}" type="presParOf" srcId="{B8B468D4-0AE4-42ED-BDD1-40C5FF346CFD}" destId="{92D83E69-F6CF-4A8F-998B-FFDF5539456A}" srcOrd="0" destOrd="0" presId="urn:microsoft.com/office/officeart/2005/8/layout/vList4"/>
    <dgm:cxn modelId="{A887EB1E-57AA-4CF5-8C4E-0445FCF1A1CC}" type="presParOf" srcId="{B8B468D4-0AE4-42ED-BDD1-40C5FF346CFD}" destId="{735980BE-2264-4677-9B4E-F7D38BBF0589}" srcOrd="1" destOrd="0" presId="urn:microsoft.com/office/officeart/2005/8/layout/vList4"/>
    <dgm:cxn modelId="{02F23FB9-7A0C-4ADA-B6F0-7BCCBD6AC12C}" type="presParOf" srcId="{B8B468D4-0AE4-42ED-BDD1-40C5FF346CFD}" destId="{4011EBFE-284E-4F4E-92BB-D0860BDC4B43}" srcOrd="2" destOrd="0" presId="urn:microsoft.com/office/officeart/2005/8/layout/vList4"/>
    <dgm:cxn modelId="{33D71F35-2A70-472D-B762-9BB68FB829D0}" type="presParOf" srcId="{3A5FE2B9-0E78-4F73-A50E-A4646718F1F4}" destId="{A69B5BF1-0BC6-4A89-A067-66E781CE5927}" srcOrd="1" destOrd="0" presId="urn:microsoft.com/office/officeart/2005/8/layout/vList4"/>
    <dgm:cxn modelId="{F7A3B42C-6BBF-469A-9433-B6A720AAB9C9}" type="presParOf" srcId="{3A5FE2B9-0E78-4F73-A50E-A4646718F1F4}" destId="{D6935843-8737-4D23-904F-7893B3D71300}" srcOrd="2" destOrd="0" presId="urn:microsoft.com/office/officeart/2005/8/layout/vList4"/>
    <dgm:cxn modelId="{178BF8A1-E7A9-46FE-A1FB-5B929FB4E0FD}" type="presParOf" srcId="{D6935843-8737-4D23-904F-7893B3D71300}" destId="{F6723B00-DC66-41FD-8D02-0E7152B86B6C}" srcOrd="0" destOrd="0" presId="urn:microsoft.com/office/officeart/2005/8/layout/vList4"/>
    <dgm:cxn modelId="{0033B84D-8A8E-44E5-ACD3-6EFCEF8EDDA2}" type="presParOf" srcId="{D6935843-8737-4D23-904F-7893B3D71300}" destId="{44023E05-0A19-4C46-B93B-AB09BA994AF5}" srcOrd="1" destOrd="0" presId="urn:microsoft.com/office/officeart/2005/8/layout/vList4"/>
    <dgm:cxn modelId="{2089E159-4FCA-4D8B-A264-FC01D31EE102}" type="presParOf" srcId="{D6935843-8737-4D23-904F-7893B3D71300}" destId="{219FAE84-38AC-45DA-9466-53DB0F8BCA2D}" srcOrd="2" destOrd="0" presId="urn:microsoft.com/office/officeart/2005/8/layout/vList4"/>
    <dgm:cxn modelId="{14DC8FC0-FE9B-4577-9450-4762529C64E1}" type="presParOf" srcId="{3A5FE2B9-0E78-4F73-A50E-A4646718F1F4}" destId="{30F0C034-BE2C-47EC-9DC8-863EFBC34513}" srcOrd="3" destOrd="0" presId="urn:microsoft.com/office/officeart/2005/8/layout/vList4"/>
    <dgm:cxn modelId="{63E418ED-4C38-4518-A0B9-E30C9D723EA5}" type="presParOf" srcId="{3A5FE2B9-0E78-4F73-A50E-A4646718F1F4}" destId="{C3EA0E64-039A-4374-A16F-B21C3D8D20E3}" srcOrd="4" destOrd="0" presId="urn:microsoft.com/office/officeart/2005/8/layout/vList4"/>
    <dgm:cxn modelId="{48BF0BEE-2B2A-4D42-A3C8-772E1D5302C8}" type="presParOf" srcId="{C3EA0E64-039A-4374-A16F-B21C3D8D20E3}" destId="{A381F330-8DEF-42F2-A017-34293F31922D}" srcOrd="0" destOrd="0" presId="urn:microsoft.com/office/officeart/2005/8/layout/vList4"/>
    <dgm:cxn modelId="{377190E0-188B-4D5F-AC90-FD025320A1DF}" type="presParOf" srcId="{C3EA0E64-039A-4374-A16F-B21C3D8D20E3}" destId="{86D186C3-2C2B-4054-86CE-95ABFD609B5A}" srcOrd="1" destOrd="0" presId="urn:microsoft.com/office/officeart/2005/8/layout/vList4"/>
    <dgm:cxn modelId="{E4B8446E-C822-4313-A534-20155E854DE9}" type="presParOf" srcId="{C3EA0E64-039A-4374-A16F-B21C3D8D20E3}" destId="{8C07BA6C-290A-4DE5-89D5-353BCD5C2F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FB1C7-5CD8-4BE8-BD41-B64507FB3823}">
      <dsp:nvSpPr>
        <dsp:cNvPr id="0" name=""/>
        <dsp:cNvSpPr/>
      </dsp:nvSpPr>
      <dsp:spPr>
        <a:xfrm>
          <a:off x="1252270" y="4390"/>
          <a:ext cx="2221306" cy="165815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Observation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Question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Hypothèses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Expériences</a:t>
          </a:r>
          <a:endParaRPr lang="fr-FR" sz="2200" kern="1200" dirty="0"/>
        </a:p>
      </dsp:txBody>
      <dsp:txXfrm>
        <a:off x="1291123" y="43243"/>
        <a:ext cx="2143600" cy="1619305"/>
      </dsp:txXfrm>
    </dsp:sp>
    <dsp:sp modelId="{7530C774-FA34-4271-B95F-CF8732081292}">
      <dsp:nvSpPr>
        <dsp:cNvPr id="0" name=""/>
        <dsp:cNvSpPr/>
      </dsp:nvSpPr>
      <dsp:spPr>
        <a:xfrm>
          <a:off x="1252270" y="1662548"/>
          <a:ext cx="2221306" cy="713008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Chercher</a:t>
          </a:r>
          <a:endParaRPr lang="fr-FR" sz="2800" kern="1200" dirty="0"/>
        </a:p>
      </dsp:txBody>
      <dsp:txXfrm>
        <a:off x="1252270" y="1662548"/>
        <a:ext cx="1564300" cy="713008"/>
      </dsp:txXfrm>
    </dsp:sp>
    <dsp:sp modelId="{B39A46D0-2A50-45D2-86F2-538F72BE6C00}">
      <dsp:nvSpPr>
        <dsp:cNvPr id="0" name=""/>
        <dsp:cNvSpPr/>
      </dsp:nvSpPr>
      <dsp:spPr>
        <a:xfrm>
          <a:off x="2816153" y="1712549"/>
          <a:ext cx="903965" cy="9039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19523-83DA-461F-AA3C-F7FF2211271E}">
      <dsp:nvSpPr>
        <dsp:cNvPr id="0" name=""/>
        <dsp:cNvSpPr/>
      </dsp:nvSpPr>
      <dsp:spPr>
        <a:xfrm>
          <a:off x="3912729" y="4390"/>
          <a:ext cx="2221306" cy="165815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Publications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Conférences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Brevets</a:t>
          </a:r>
          <a:endParaRPr lang="fr-FR" sz="2200" kern="1200" dirty="0"/>
        </a:p>
      </dsp:txBody>
      <dsp:txXfrm>
        <a:off x="3951582" y="43243"/>
        <a:ext cx="2143600" cy="1619305"/>
      </dsp:txXfrm>
    </dsp:sp>
    <dsp:sp modelId="{3001E737-3501-4928-8E52-BD26494F022A}">
      <dsp:nvSpPr>
        <dsp:cNvPr id="0" name=""/>
        <dsp:cNvSpPr/>
      </dsp:nvSpPr>
      <dsp:spPr>
        <a:xfrm>
          <a:off x="3912729" y="1662548"/>
          <a:ext cx="2221306" cy="713008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Découvrir</a:t>
          </a:r>
          <a:endParaRPr lang="fr-FR" sz="2800" kern="1200" dirty="0"/>
        </a:p>
      </dsp:txBody>
      <dsp:txXfrm>
        <a:off x="3912729" y="1662548"/>
        <a:ext cx="1564300" cy="713008"/>
      </dsp:txXfrm>
    </dsp:sp>
    <dsp:sp modelId="{D2149924-98DB-4E0B-8688-D21E74E9C16E}">
      <dsp:nvSpPr>
        <dsp:cNvPr id="0" name=""/>
        <dsp:cNvSpPr/>
      </dsp:nvSpPr>
      <dsp:spPr>
        <a:xfrm>
          <a:off x="5476612" y="1712549"/>
          <a:ext cx="903965" cy="903965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722" t="-22005" r="-49560" b="-7995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DFFA8-C091-459F-97DC-43495FA309A3}">
      <dsp:nvSpPr>
        <dsp:cNvPr id="0" name=""/>
        <dsp:cNvSpPr/>
      </dsp:nvSpPr>
      <dsp:spPr>
        <a:xfrm>
          <a:off x="1252270" y="3001573"/>
          <a:ext cx="2221306" cy="165815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Vulgarisation scientifique</a:t>
          </a:r>
          <a:endParaRPr lang="fr-FR" sz="2200" kern="1200" dirty="0"/>
        </a:p>
      </dsp:txBody>
      <dsp:txXfrm>
        <a:off x="1291123" y="3040426"/>
        <a:ext cx="2143600" cy="1619305"/>
      </dsp:txXfrm>
    </dsp:sp>
    <dsp:sp modelId="{A1DBE8EA-33BB-42C6-A56B-09F0DC6398BC}">
      <dsp:nvSpPr>
        <dsp:cNvPr id="0" name=""/>
        <dsp:cNvSpPr/>
      </dsp:nvSpPr>
      <dsp:spPr>
        <a:xfrm>
          <a:off x="1252270" y="4659731"/>
          <a:ext cx="2221306" cy="713008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Diffuser</a:t>
          </a:r>
        </a:p>
      </dsp:txBody>
      <dsp:txXfrm>
        <a:off x="1252270" y="4659731"/>
        <a:ext cx="1564300" cy="713008"/>
      </dsp:txXfrm>
    </dsp:sp>
    <dsp:sp modelId="{4730DA11-209B-4ADE-9C0E-571A90115755}">
      <dsp:nvSpPr>
        <dsp:cNvPr id="0" name=""/>
        <dsp:cNvSpPr/>
      </dsp:nvSpPr>
      <dsp:spPr>
        <a:xfrm>
          <a:off x="2816153" y="4709732"/>
          <a:ext cx="903965" cy="90396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AF1AD-F3D2-4A49-8EF4-02AE90FC1D77}">
      <dsp:nvSpPr>
        <dsp:cNvPr id="0" name=""/>
        <dsp:cNvSpPr/>
      </dsp:nvSpPr>
      <dsp:spPr>
        <a:xfrm>
          <a:off x="3912729" y="3001573"/>
          <a:ext cx="2221306" cy="165815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Enseignement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Encadrement des étudiants</a:t>
          </a:r>
          <a:endParaRPr lang="fr-FR" sz="2200" kern="1200" dirty="0"/>
        </a:p>
      </dsp:txBody>
      <dsp:txXfrm>
        <a:off x="3951582" y="3040426"/>
        <a:ext cx="2143600" cy="1619305"/>
      </dsp:txXfrm>
    </dsp:sp>
    <dsp:sp modelId="{DBF54A39-CEE1-447E-828E-5F9F9DD7BD56}">
      <dsp:nvSpPr>
        <dsp:cNvPr id="0" name=""/>
        <dsp:cNvSpPr/>
      </dsp:nvSpPr>
      <dsp:spPr>
        <a:xfrm>
          <a:off x="3912729" y="4659731"/>
          <a:ext cx="2221306" cy="713008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Former</a:t>
          </a:r>
          <a:endParaRPr lang="fr-FR" sz="2800" kern="1200" dirty="0"/>
        </a:p>
      </dsp:txBody>
      <dsp:txXfrm>
        <a:off x="3912729" y="4659731"/>
        <a:ext cx="1564300" cy="713008"/>
      </dsp:txXfrm>
    </dsp:sp>
    <dsp:sp modelId="{715E4114-D7CE-4287-B0C5-5FE8FC2B9D1C}">
      <dsp:nvSpPr>
        <dsp:cNvPr id="0" name=""/>
        <dsp:cNvSpPr/>
      </dsp:nvSpPr>
      <dsp:spPr>
        <a:xfrm>
          <a:off x="5476612" y="4709732"/>
          <a:ext cx="903965" cy="903965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r="-65492" b="-15000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83E69-F6CF-4A8F-998B-FFDF5539456A}">
      <dsp:nvSpPr>
        <dsp:cNvPr id="0" name=""/>
        <dsp:cNvSpPr/>
      </dsp:nvSpPr>
      <dsp:spPr>
        <a:xfrm>
          <a:off x="0" y="0"/>
          <a:ext cx="8233632" cy="15976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Support administratif</a:t>
          </a:r>
          <a:endParaRPr lang="fr-FR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Assistanat de direction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Gestion des missions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Communication…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1806494" y="0"/>
        <a:ext cx="6427137" cy="1597677"/>
      </dsp:txXfrm>
    </dsp:sp>
    <dsp:sp modelId="{735980BE-2264-4677-9B4E-F7D38BBF0589}">
      <dsp:nvSpPr>
        <dsp:cNvPr id="0" name=""/>
        <dsp:cNvSpPr/>
      </dsp:nvSpPr>
      <dsp:spPr>
        <a:xfrm>
          <a:off x="159767" y="159767"/>
          <a:ext cx="1646726" cy="12781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23B00-DC66-41FD-8D02-0E7152B86B6C}">
      <dsp:nvSpPr>
        <dsp:cNvPr id="0" name=""/>
        <dsp:cNvSpPr/>
      </dsp:nvSpPr>
      <dsp:spPr>
        <a:xfrm>
          <a:off x="0" y="1757445"/>
          <a:ext cx="8233632" cy="15976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Ingénierie</a:t>
          </a:r>
          <a:endParaRPr lang="fr-FR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Conception assistée par ordinateur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Programmation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Conception de circuits électroniques…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1806494" y="1757445"/>
        <a:ext cx="6427137" cy="1597677"/>
      </dsp:txXfrm>
    </dsp:sp>
    <dsp:sp modelId="{44023E05-0A19-4C46-B93B-AB09BA994AF5}">
      <dsp:nvSpPr>
        <dsp:cNvPr id="0" name=""/>
        <dsp:cNvSpPr/>
      </dsp:nvSpPr>
      <dsp:spPr>
        <a:xfrm>
          <a:off x="159767" y="1917213"/>
          <a:ext cx="1646726" cy="12781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1F330-8DEF-42F2-A017-34293F31922D}">
      <dsp:nvSpPr>
        <dsp:cNvPr id="0" name=""/>
        <dsp:cNvSpPr/>
      </dsp:nvSpPr>
      <dsp:spPr>
        <a:xfrm>
          <a:off x="0" y="3514890"/>
          <a:ext cx="8233632" cy="15976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Technique</a:t>
          </a:r>
          <a:endParaRPr lang="fr-FR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Fabrication de pièces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Montage d’instruments scientifiques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Maintenance des équipements…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1806494" y="3514890"/>
        <a:ext cx="6427137" cy="1597677"/>
      </dsp:txXfrm>
    </dsp:sp>
    <dsp:sp modelId="{86D186C3-2C2B-4054-86CE-95ABFD609B5A}">
      <dsp:nvSpPr>
        <dsp:cNvPr id="0" name=""/>
        <dsp:cNvSpPr/>
      </dsp:nvSpPr>
      <dsp:spPr>
        <a:xfrm>
          <a:off x="159767" y="3674658"/>
          <a:ext cx="1646726" cy="127814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7" t="-177" r="957" b="-686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14/03/2018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14/03/2018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Demander aux élèves « Qu’est-ce que le travail de chercheur ? Que font</a:t>
            </a:r>
            <a:r>
              <a:rPr lang="fr-FR" baseline="0" dirty="0" smtClean="0"/>
              <a:t> les </a:t>
            </a:r>
            <a:r>
              <a:rPr lang="fr-FR" baseline="0" dirty="0" err="1" smtClean="0"/>
              <a:t>chercheur.e.s</a:t>
            </a:r>
            <a:r>
              <a:rPr lang="fr-FR" baseline="0" dirty="0" smtClean="0"/>
              <a:t> ? » et leur faire trouver des mots clés parmi : ils cherchent, ils font des expériences, émettent des théories et les vérifient ou pas, ils recherchent des financements…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D’après le CNRS, les grandes missions du </a:t>
            </a:r>
            <a:r>
              <a:rPr lang="fr-FR" baseline="0" dirty="0" smtClean="0"/>
              <a:t>chercheur</a:t>
            </a:r>
            <a:endParaRPr lang="fr-FR" baseline="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95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Support administratif (à citer en plus) :</a:t>
            </a:r>
          </a:p>
          <a:p>
            <a:r>
              <a:rPr lang="fr-FR" dirty="0" smtClean="0"/>
              <a:t>Gestion financière, commandes de matériel, gestion administrative, </a:t>
            </a:r>
            <a:r>
              <a:rPr lang="fr-FR" dirty="0" err="1" smtClean="0"/>
              <a:t>plannification</a:t>
            </a:r>
            <a:r>
              <a:rPr lang="fr-FR" dirty="0" smtClean="0"/>
              <a:t>…</a:t>
            </a:r>
          </a:p>
          <a:p>
            <a:endParaRPr lang="fr-FR" dirty="0" smtClean="0"/>
          </a:p>
          <a:p>
            <a:r>
              <a:rPr lang="fr-FR" dirty="0" smtClean="0"/>
              <a:t>Ingénierie :</a:t>
            </a:r>
          </a:p>
          <a:p>
            <a:r>
              <a:rPr lang="fr-FR" dirty="0" smtClean="0"/>
              <a:t>Développement (par exemple web)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33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Présenter les différents cursus qui permettent d’accéder aux différents métiers présents au LAPP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98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Fonction publique =&gt; financement du CNRS par</a:t>
            </a:r>
            <a:r>
              <a:rPr lang="fr-FR" baseline="0" dirty="0" smtClean="0"/>
              <a:t> l’état</a:t>
            </a:r>
          </a:p>
          <a:p>
            <a:r>
              <a:rPr lang="fr-FR" baseline="0" dirty="0" smtClean="0"/>
              <a:t>Concours = équité = pas sûr d’avoir un poste permanent même si on l’exerçait déjà en CDD</a:t>
            </a:r>
          </a:p>
          <a:p>
            <a:r>
              <a:rPr lang="fr-FR" baseline="0" dirty="0" smtClean="0"/>
              <a:t>Nouveaux postes tous domaines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54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aseline="0" dirty="0" smtClean="0"/>
              <a:t>Partir du constat qu’il y a beaucoup moins de femmes que d’hommes à l’IN2P3 (structure qui regroupes les laboratoires CNRS qui partagent les mêmes thématiques que le LAPP – particules et </a:t>
            </a:r>
            <a:r>
              <a:rPr lang="fr-FR" baseline="0" dirty="0" err="1" smtClean="0"/>
              <a:t>astro</a:t>
            </a:r>
            <a:r>
              <a:rPr lang="fr-FR" baseline="0" dirty="0" smtClean="0"/>
              <a:t>) DONNÉS DE 2015</a:t>
            </a:r>
          </a:p>
          <a:p>
            <a:endParaRPr lang="fr-FR" baseline="0" dirty="0" smtClean="0"/>
          </a:p>
          <a:p>
            <a:r>
              <a:rPr lang="fr-FR" baseline="0" dirty="0" smtClean="0"/>
              <a:t>Vrai en recherche et ingénierie et technique</a:t>
            </a:r>
          </a:p>
          <a:p>
            <a:r>
              <a:rPr lang="fr-FR" baseline="0" dirty="0" smtClean="0"/>
              <a:t>Faux en support administratif</a:t>
            </a:r>
          </a:p>
          <a:p>
            <a:r>
              <a:rPr lang="fr-FR" baseline="0" dirty="0" smtClean="0"/>
              <a:t>POURQUOI ?</a:t>
            </a:r>
          </a:p>
          <a:p>
            <a:r>
              <a:rPr lang="fr-FR" baseline="0" dirty="0" smtClean="0"/>
              <a:t>Historiquement, les femmes sont plutôt destinées aux métiers type secrétariat, </a:t>
            </a:r>
            <a:r>
              <a:rPr lang="fr-FR" baseline="0" dirty="0" err="1" smtClean="0"/>
              <a:t>sténo-dactylo</a:t>
            </a:r>
            <a:r>
              <a:rPr lang="fr-FR" baseline="0" dirty="0" smtClean="0"/>
              <a:t> et les hommes plutôt à la technique et aux métiers intellectuels. Cela vient du fait qu’on pensait jusqu’à il y a 50 ans que les cerveaux des femmes étaient très différents et que les femmes avaient un plus faible potentiel intellectuel.</a:t>
            </a:r>
          </a:p>
          <a:p>
            <a:r>
              <a:rPr lang="fr-FR" baseline="0" dirty="0" smtClean="0"/>
              <a:t>Cela n’est pas vrai !</a:t>
            </a:r>
          </a:p>
          <a:p>
            <a:endParaRPr lang="fr-FR" baseline="0" dirty="0" smtClean="0"/>
          </a:p>
          <a:p>
            <a:r>
              <a:rPr lang="fr-FR" baseline="0" dirty="0" smtClean="0"/>
              <a:t>Pour sortir de cette disparité due au poids historique et culturel :</a:t>
            </a:r>
          </a:p>
          <a:p>
            <a:r>
              <a:rPr lang="fr-FR" baseline="0" dirty="0" smtClean="0"/>
              <a:t>Initiative de l’Unesco « journée internationale des femmes et des filles en science » le 11 février</a:t>
            </a:r>
          </a:p>
          <a:p>
            <a:endParaRPr lang="fr-FR" baseline="0" dirty="0" smtClean="0"/>
          </a:p>
          <a:p>
            <a:r>
              <a:rPr lang="fr-FR" baseline="0" dirty="0" smtClean="0"/>
              <a:t>Rappeler que le monde de la recherche est ouvert à tous et à toutes</a:t>
            </a:r>
          </a:p>
          <a:p>
            <a:endParaRPr lang="fr-FR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Ce qu’il faut retenir :</a:t>
            </a:r>
          </a:p>
          <a:p>
            <a:r>
              <a:rPr lang="fr-FR" baseline="0" dirty="0" smtClean="0"/>
              <a:t>- Il n’y a pas de métiers de femmes ou de métiers d’hommes</a:t>
            </a:r>
          </a:p>
          <a:p>
            <a:r>
              <a:rPr lang="fr-FR" baseline="0" dirty="0" smtClean="0"/>
              <a:t>- Les femmes ne doivent pas subir le poids de la société qui leur fait croire qu’elles ne sont pas assez performantes pour exercer certains métiers : recherche, ingénierie, technique</a:t>
            </a:r>
          </a:p>
          <a:p>
            <a:r>
              <a:rPr lang="fr-FR" baseline="0" dirty="0" smtClean="0"/>
              <a:t>- Les hommes ne doivent pas subir le poids de la société qui leur fait croire qu’ils sont trop virils pour exercer certains métiers : administratifs, métiers du social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41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03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14/03/2018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14/03/2018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14/03/2018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14/03/2018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14/03/2018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14/03/2018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14/03/2018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53449"/>
                </a:solidFill>
              </a:rPr>
              <a:t>Les métiers de la recherche</a:t>
            </a:r>
            <a:r>
              <a:rPr lang="fr-FR" sz="4800" b="1" dirty="0">
                <a:solidFill>
                  <a:srgbClr val="153449"/>
                </a:solidFill>
              </a:rPr>
              <a:t/>
            </a:r>
            <a:br>
              <a:rPr lang="fr-FR" sz="4800" b="1" dirty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et du support à la recherche</a:t>
            </a:r>
            <a:r>
              <a:rPr lang="fr-FR" dirty="0" smtClean="0">
                <a:solidFill>
                  <a:srgbClr val="01B2CD"/>
                </a:solidFill>
              </a:rPr>
              <a:t/>
            </a:r>
            <a:br>
              <a:rPr lang="fr-FR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Alix Guillaume</a:t>
            </a:r>
            <a:r>
              <a:rPr lang="fr-FR" sz="2800" dirty="0">
                <a:solidFill>
                  <a:srgbClr val="153449"/>
                </a:solidFill>
              </a:rPr>
              <a:t/>
            </a:r>
            <a:br>
              <a:rPr lang="fr-FR" sz="2800" dirty="0">
                <a:solidFill>
                  <a:srgbClr val="153449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métier de </a:t>
            </a:r>
            <a:r>
              <a:rPr lang="fr-FR" dirty="0" err="1" smtClean="0"/>
              <a:t>chercheur.e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14/03/2018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30453996"/>
              </p:ext>
            </p:extLst>
          </p:nvPr>
        </p:nvGraphicFramePr>
        <p:xfrm>
          <a:off x="767752" y="763240"/>
          <a:ext cx="7632848" cy="56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2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métiers de la recherche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14/03/2018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059278528"/>
              </p:ext>
            </p:extLst>
          </p:nvPr>
        </p:nvGraphicFramePr>
        <p:xfrm>
          <a:off x="683568" y="1124744"/>
          <a:ext cx="82336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0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métiers de la recherche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14/03/2018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871736" cy="51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modalités de recrutement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14/03/2018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7"/>
          <a:stretch/>
        </p:blipFill>
        <p:spPr>
          <a:xfrm>
            <a:off x="755576" y="836712"/>
            <a:ext cx="7704856" cy="20111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04900" y="3717032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Fonction publique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Postes sur concours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Nouveaux postes chaque année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278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place des femmes en science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14/03/2018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11" y="1566517"/>
            <a:ext cx="3419872" cy="2279915"/>
          </a:xfrm>
          <a:prstGeom prst="rect">
            <a:avLst/>
          </a:prstGeom>
        </p:spPr>
      </p:pic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77765794"/>
              </p:ext>
            </p:extLst>
          </p:nvPr>
        </p:nvGraphicFramePr>
        <p:xfrm>
          <a:off x="66577" y="1120062"/>
          <a:ext cx="4115288" cy="317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943708" y="4509120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Il </a:t>
            </a:r>
            <a:r>
              <a:rPr lang="fr-FR" sz="2000" dirty="0" smtClean="0"/>
              <a:t>n’existe </a:t>
            </a:r>
            <a:r>
              <a:rPr lang="fr-FR" sz="2000" dirty="0"/>
              <a:t>pas de métiers de </a:t>
            </a:r>
            <a:r>
              <a:rPr lang="fr-FR" sz="2000" dirty="0" smtClean="0"/>
              <a:t>femmes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Il n’existe pas de </a:t>
            </a:r>
            <a:r>
              <a:rPr lang="fr-FR" sz="2000" dirty="0"/>
              <a:t>métiers </a:t>
            </a:r>
            <a:r>
              <a:rPr lang="fr-FR" sz="2000" dirty="0" smtClean="0"/>
              <a:t>d’hommes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Il existe des métiers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762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14/03/2018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686322" y="3105835"/>
            <a:ext cx="577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Avez-vous des questions ?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6093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Ppt_presentation_couv_bleue_QUAL-LABO-FOR-029</Template>
  <TotalTime>2595</TotalTime>
  <Words>396</Words>
  <Application>Microsoft Office PowerPoint</Application>
  <PresentationFormat>Affichage à l'écran (4:3)</PresentationFormat>
  <Paragraphs>112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</vt:lpstr>
      <vt:lpstr>Conception personnalisée</vt:lpstr>
      <vt:lpstr>Les métiers de la recherche et du support à la recherche Alix Guillaume </vt:lpstr>
      <vt:lpstr>Le métier de chercheur.e</vt:lpstr>
      <vt:lpstr>Les métiers de la recherche</vt:lpstr>
      <vt:lpstr>Les métiers de la recherche</vt:lpstr>
      <vt:lpstr>Les modalités de recrutement</vt:lpstr>
      <vt:lpstr>La place des femmes en science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Alix GUILLAUME</dc:creator>
  <cp:lastModifiedBy>Alix GUILLAUME</cp:lastModifiedBy>
  <cp:revision>114</cp:revision>
  <dcterms:created xsi:type="dcterms:W3CDTF">2017-10-20T11:14:09Z</dcterms:created>
  <dcterms:modified xsi:type="dcterms:W3CDTF">2018-03-14T17:09:43Z</dcterms:modified>
</cp:coreProperties>
</file>