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7" r:id="rId1"/>
  </p:sldMasterIdLst>
  <p:notesMasterIdLst>
    <p:notesMasterId r:id="rId33"/>
  </p:notesMasterIdLst>
  <p:sldIdLst>
    <p:sldId id="256" r:id="rId2"/>
    <p:sldId id="309" r:id="rId3"/>
    <p:sldId id="285" r:id="rId4"/>
    <p:sldId id="289" r:id="rId5"/>
    <p:sldId id="290" r:id="rId6"/>
    <p:sldId id="292" r:id="rId7"/>
    <p:sldId id="302" r:id="rId8"/>
    <p:sldId id="258" r:id="rId9"/>
    <p:sldId id="257" r:id="rId10"/>
    <p:sldId id="283" r:id="rId11"/>
    <p:sldId id="259" r:id="rId12"/>
    <p:sldId id="261" r:id="rId13"/>
    <p:sldId id="263" r:id="rId14"/>
    <p:sldId id="264" r:id="rId15"/>
    <p:sldId id="281" r:id="rId16"/>
    <p:sldId id="301" r:id="rId17"/>
    <p:sldId id="276" r:id="rId18"/>
    <p:sldId id="306" r:id="rId19"/>
    <p:sldId id="305" r:id="rId20"/>
    <p:sldId id="297" r:id="rId21"/>
    <p:sldId id="304" r:id="rId22"/>
    <p:sldId id="307" r:id="rId23"/>
    <p:sldId id="293" r:id="rId24"/>
    <p:sldId id="294" r:id="rId25"/>
    <p:sldId id="269" r:id="rId26"/>
    <p:sldId id="308" r:id="rId27"/>
    <p:sldId id="310" r:id="rId28"/>
    <p:sldId id="277" r:id="rId29"/>
    <p:sldId id="279" r:id="rId30"/>
    <p:sldId id="278" r:id="rId31"/>
    <p:sldId id="300" r:id="rId32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60" d="100"/>
          <a:sy n="60" d="100"/>
        </p:scale>
        <p:origin x="6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gguiraud\Desktop\LabCom\Projets%20Th&#232;se%20LabCom\Laser%20LabCom\Ampli%20200W\Spectre%20200W%20p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233143790436101"/>
          <c:y val="8.5338899945199206E-2"/>
          <c:w val="0.80470644958128801"/>
          <c:h val="0.89032505552190599"/>
        </c:manualLayout>
      </c:layout>
      <c:scatterChart>
        <c:scatterStyle val="smoothMarker"/>
        <c:varyColors val="0"/>
        <c:ser>
          <c:idx val="2"/>
          <c:order val="1"/>
          <c:tx>
            <c:v>0A ps large</c:v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'0A ps large'!$A$30:$A$1030</c:f>
              <c:numCache>
                <c:formatCode>General</c:formatCode>
                <c:ptCount val="1001"/>
                <c:pt idx="0">
                  <c:v>1014</c:v>
                </c:pt>
                <c:pt idx="1">
                  <c:v>1014.1</c:v>
                </c:pt>
                <c:pt idx="2">
                  <c:v>1014.2</c:v>
                </c:pt>
                <c:pt idx="3">
                  <c:v>1014.3</c:v>
                </c:pt>
                <c:pt idx="4">
                  <c:v>1014.4</c:v>
                </c:pt>
                <c:pt idx="5">
                  <c:v>1014.5</c:v>
                </c:pt>
                <c:pt idx="6">
                  <c:v>1014.6</c:v>
                </c:pt>
                <c:pt idx="7">
                  <c:v>1014.7</c:v>
                </c:pt>
                <c:pt idx="8">
                  <c:v>1014.8</c:v>
                </c:pt>
                <c:pt idx="9">
                  <c:v>1014.9</c:v>
                </c:pt>
                <c:pt idx="10">
                  <c:v>1015</c:v>
                </c:pt>
                <c:pt idx="11">
                  <c:v>1015.1</c:v>
                </c:pt>
                <c:pt idx="12">
                  <c:v>1015.2</c:v>
                </c:pt>
                <c:pt idx="13">
                  <c:v>1015.3</c:v>
                </c:pt>
                <c:pt idx="14">
                  <c:v>1015.4</c:v>
                </c:pt>
                <c:pt idx="15">
                  <c:v>1015.5</c:v>
                </c:pt>
                <c:pt idx="16">
                  <c:v>1015.6</c:v>
                </c:pt>
                <c:pt idx="17">
                  <c:v>1015.7</c:v>
                </c:pt>
                <c:pt idx="18">
                  <c:v>1015.8</c:v>
                </c:pt>
                <c:pt idx="19">
                  <c:v>1015.9</c:v>
                </c:pt>
                <c:pt idx="20">
                  <c:v>1016</c:v>
                </c:pt>
                <c:pt idx="21">
                  <c:v>1016.1</c:v>
                </c:pt>
                <c:pt idx="22">
                  <c:v>1016.2</c:v>
                </c:pt>
                <c:pt idx="23">
                  <c:v>1016.3</c:v>
                </c:pt>
                <c:pt idx="24">
                  <c:v>1016.4</c:v>
                </c:pt>
                <c:pt idx="25">
                  <c:v>1016.5</c:v>
                </c:pt>
                <c:pt idx="26">
                  <c:v>1016.6</c:v>
                </c:pt>
                <c:pt idx="27">
                  <c:v>1016.7</c:v>
                </c:pt>
                <c:pt idx="28">
                  <c:v>1016.8</c:v>
                </c:pt>
                <c:pt idx="29">
                  <c:v>1016.9</c:v>
                </c:pt>
                <c:pt idx="30">
                  <c:v>1017</c:v>
                </c:pt>
                <c:pt idx="31">
                  <c:v>1017.1</c:v>
                </c:pt>
                <c:pt idx="32">
                  <c:v>1017.2</c:v>
                </c:pt>
                <c:pt idx="33">
                  <c:v>1017.3</c:v>
                </c:pt>
                <c:pt idx="34">
                  <c:v>1017.4</c:v>
                </c:pt>
                <c:pt idx="35">
                  <c:v>1017.5</c:v>
                </c:pt>
                <c:pt idx="36">
                  <c:v>1017.6</c:v>
                </c:pt>
                <c:pt idx="37">
                  <c:v>1017.7</c:v>
                </c:pt>
                <c:pt idx="38">
                  <c:v>1017.8</c:v>
                </c:pt>
                <c:pt idx="39">
                  <c:v>1017.9</c:v>
                </c:pt>
                <c:pt idx="40">
                  <c:v>1018</c:v>
                </c:pt>
                <c:pt idx="41">
                  <c:v>1018.1</c:v>
                </c:pt>
                <c:pt idx="42">
                  <c:v>1018.2</c:v>
                </c:pt>
                <c:pt idx="43">
                  <c:v>1018.3</c:v>
                </c:pt>
                <c:pt idx="44">
                  <c:v>1018.4</c:v>
                </c:pt>
                <c:pt idx="45">
                  <c:v>1018.5</c:v>
                </c:pt>
                <c:pt idx="46">
                  <c:v>1018.6</c:v>
                </c:pt>
                <c:pt idx="47">
                  <c:v>1018.7</c:v>
                </c:pt>
                <c:pt idx="48">
                  <c:v>1018.8</c:v>
                </c:pt>
                <c:pt idx="49">
                  <c:v>1018.9</c:v>
                </c:pt>
                <c:pt idx="50">
                  <c:v>1019</c:v>
                </c:pt>
                <c:pt idx="51">
                  <c:v>1019.1</c:v>
                </c:pt>
                <c:pt idx="52">
                  <c:v>1019.2</c:v>
                </c:pt>
                <c:pt idx="53">
                  <c:v>1019.3</c:v>
                </c:pt>
                <c:pt idx="54">
                  <c:v>1019.4</c:v>
                </c:pt>
                <c:pt idx="55">
                  <c:v>1019.5</c:v>
                </c:pt>
                <c:pt idx="56">
                  <c:v>1019.6</c:v>
                </c:pt>
                <c:pt idx="57">
                  <c:v>1019.7</c:v>
                </c:pt>
                <c:pt idx="58">
                  <c:v>1019.8</c:v>
                </c:pt>
                <c:pt idx="59">
                  <c:v>1019.9</c:v>
                </c:pt>
                <c:pt idx="60">
                  <c:v>1020</c:v>
                </c:pt>
                <c:pt idx="61">
                  <c:v>1020.1</c:v>
                </c:pt>
                <c:pt idx="62">
                  <c:v>1020.2</c:v>
                </c:pt>
                <c:pt idx="63">
                  <c:v>1020.3</c:v>
                </c:pt>
                <c:pt idx="64">
                  <c:v>1020.4</c:v>
                </c:pt>
                <c:pt idx="65">
                  <c:v>1020.5</c:v>
                </c:pt>
                <c:pt idx="66">
                  <c:v>1020.6</c:v>
                </c:pt>
                <c:pt idx="67">
                  <c:v>1020.7</c:v>
                </c:pt>
                <c:pt idx="68">
                  <c:v>1020.8</c:v>
                </c:pt>
                <c:pt idx="69">
                  <c:v>1020.9</c:v>
                </c:pt>
                <c:pt idx="70">
                  <c:v>1021</c:v>
                </c:pt>
                <c:pt idx="71">
                  <c:v>1021.1</c:v>
                </c:pt>
                <c:pt idx="72">
                  <c:v>1021.2</c:v>
                </c:pt>
                <c:pt idx="73">
                  <c:v>1021.3</c:v>
                </c:pt>
                <c:pt idx="74">
                  <c:v>1021.4</c:v>
                </c:pt>
                <c:pt idx="75">
                  <c:v>1021.5</c:v>
                </c:pt>
                <c:pt idx="76">
                  <c:v>1021.6</c:v>
                </c:pt>
                <c:pt idx="77">
                  <c:v>1021.7</c:v>
                </c:pt>
                <c:pt idx="78">
                  <c:v>1021.8</c:v>
                </c:pt>
                <c:pt idx="79">
                  <c:v>1021.9</c:v>
                </c:pt>
                <c:pt idx="80">
                  <c:v>1022</c:v>
                </c:pt>
                <c:pt idx="81">
                  <c:v>1022.1</c:v>
                </c:pt>
                <c:pt idx="82">
                  <c:v>1022.2</c:v>
                </c:pt>
                <c:pt idx="83">
                  <c:v>1022.3</c:v>
                </c:pt>
                <c:pt idx="84">
                  <c:v>1022.4</c:v>
                </c:pt>
                <c:pt idx="85">
                  <c:v>1022.5</c:v>
                </c:pt>
                <c:pt idx="86">
                  <c:v>1022.6</c:v>
                </c:pt>
                <c:pt idx="87">
                  <c:v>1022.7</c:v>
                </c:pt>
                <c:pt idx="88">
                  <c:v>1022.8</c:v>
                </c:pt>
                <c:pt idx="89">
                  <c:v>1022.9</c:v>
                </c:pt>
                <c:pt idx="90">
                  <c:v>1023</c:v>
                </c:pt>
                <c:pt idx="91">
                  <c:v>1023.1</c:v>
                </c:pt>
                <c:pt idx="92">
                  <c:v>1023.2</c:v>
                </c:pt>
                <c:pt idx="93">
                  <c:v>1023.3</c:v>
                </c:pt>
                <c:pt idx="94">
                  <c:v>1023.4</c:v>
                </c:pt>
                <c:pt idx="95">
                  <c:v>1023.5</c:v>
                </c:pt>
                <c:pt idx="96">
                  <c:v>1023.6</c:v>
                </c:pt>
                <c:pt idx="97">
                  <c:v>1023.7</c:v>
                </c:pt>
                <c:pt idx="98">
                  <c:v>1023.8</c:v>
                </c:pt>
                <c:pt idx="99">
                  <c:v>1023.9</c:v>
                </c:pt>
                <c:pt idx="100">
                  <c:v>1024</c:v>
                </c:pt>
                <c:pt idx="101">
                  <c:v>1024.0999999999999</c:v>
                </c:pt>
                <c:pt idx="102">
                  <c:v>1024.2</c:v>
                </c:pt>
                <c:pt idx="103">
                  <c:v>1024.3</c:v>
                </c:pt>
                <c:pt idx="104">
                  <c:v>1024.4000000000001</c:v>
                </c:pt>
                <c:pt idx="105">
                  <c:v>1024.5</c:v>
                </c:pt>
                <c:pt idx="106">
                  <c:v>1024.5999999999999</c:v>
                </c:pt>
                <c:pt idx="107">
                  <c:v>1024.7</c:v>
                </c:pt>
                <c:pt idx="108">
                  <c:v>1024.8</c:v>
                </c:pt>
                <c:pt idx="109">
                  <c:v>1024.9000000000001</c:v>
                </c:pt>
                <c:pt idx="110">
                  <c:v>1025</c:v>
                </c:pt>
                <c:pt idx="111">
                  <c:v>1025.0999999999999</c:v>
                </c:pt>
                <c:pt idx="112">
                  <c:v>1025.2</c:v>
                </c:pt>
                <c:pt idx="113">
                  <c:v>1025.3</c:v>
                </c:pt>
                <c:pt idx="114">
                  <c:v>1025.4000000000001</c:v>
                </c:pt>
                <c:pt idx="115">
                  <c:v>1025.5</c:v>
                </c:pt>
                <c:pt idx="116">
                  <c:v>1025.5999999999999</c:v>
                </c:pt>
                <c:pt idx="117">
                  <c:v>1025.7</c:v>
                </c:pt>
                <c:pt idx="118">
                  <c:v>1025.8</c:v>
                </c:pt>
                <c:pt idx="119">
                  <c:v>1025.9000000000001</c:v>
                </c:pt>
                <c:pt idx="120">
                  <c:v>1026</c:v>
                </c:pt>
                <c:pt idx="121">
                  <c:v>1026.0999999999999</c:v>
                </c:pt>
                <c:pt idx="122">
                  <c:v>1026.2</c:v>
                </c:pt>
                <c:pt idx="123">
                  <c:v>1026.3</c:v>
                </c:pt>
                <c:pt idx="124">
                  <c:v>1026.4000000000001</c:v>
                </c:pt>
                <c:pt idx="125">
                  <c:v>1026.5</c:v>
                </c:pt>
                <c:pt idx="126">
                  <c:v>1026.5999999999999</c:v>
                </c:pt>
                <c:pt idx="127">
                  <c:v>1026.7</c:v>
                </c:pt>
                <c:pt idx="128">
                  <c:v>1026.8</c:v>
                </c:pt>
                <c:pt idx="129">
                  <c:v>1026.9000000000001</c:v>
                </c:pt>
                <c:pt idx="130">
                  <c:v>1027</c:v>
                </c:pt>
                <c:pt idx="131">
                  <c:v>1027.0999999999999</c:v>
                </c:pt>
                <c:pt idx="132">
                  <c:v>1027.2</c:v>
                </c:pt>
                <c:pt idx="133">
                  <c:v>1027.3</c:v>
                </c:pt>
                <c:pt idx="134">
                  <c:v>1027.4000000000001</c:v>
                </c:pt>
                <c:pt idx="135">
                  <c:v>1027.5</c:v>
                </c:pt>
                <c:pt idx="136">
                  <c:v>1027.5999999999999</c:v>
                </c:pt>
                <c:pt idx="137">
                  <c:v>1027.7</c:v>
                </c:pt>
                <c:pt idx="138">
                  <c:v>1027.8</c:v>
                </c:pt>
                <c:pt idx="139">
                  <c:v>1027.9000000000001</c:v>
                </c:pt>
                <c:pt idx="140">
                  <c:v>1028</c:v>
                </c:pt>
                <c:pt idx="141">
                  <c:v>1028.0999999999999</c:v>
                </c:pt>
                <c:pt idx="142">
                  <c:v>1028.2</c:v>
                </c:pt>
                <c:pt idx="143">
                  <c:v>1028.3</c:v>
                </c:pt>
                <c:pt idx="144">
                  <c:v>1028.4000000000001</c:v>
                </c:pt>
                <c:pt idx="145">
                  <c:v>1028.5</c:v>
                </c:pt>
                <c:pt idx="146">
                  <c:v>1028.5999999999999</c:v>
                </c:pt>
                <c:pt idx="147">
                  <c:v>1028.7</c:v>
                </c:pt>
                <c:pt idx="148">
                  <c:v>1028.8</c:v>
                </c:pt>
                <c:pt idx="149">
                  <c:v>1028.9000000000001</c:v>
                </c:pt>
                <c:pt idx="150">
                  <c:v>1029</c:v>
                </c:pt>
                <c:pt idx="151">
                  <c:v>1029.0999999999999</c:v>
                </c:pt>
                <c:pt idx="152">
                  <c:v>1029.2</c:v>
                </c:pt>
                <c:pt idx="153">
                  <c:v>1029.3</c:v>
                </c:pt>
                <c:pt idx="154">
                  <c:v>1029.4000000000001</c:v>
                </c:pt>
                <c:pt idx="155">
                  <c:v>1029.5</c:v>
                </c:pt>
                <c:pt idx="156">
                  <c:v>1029.5999999999999</c:v>
                </c:pt>
                <c:pt idx="157">
                  <c:v>1029.7</c:v>
                </c:pt>
                <c:pt idx="158">
                  <c:v>1029.8</c:v>
                </c:pt>
                <c:pt idx="159">
                  <c:v>1029.9000000000001</c:v>
                </c:pt>
                <c:pt idx="160">
                  <c:v>1030</c:v>
                </c:pt>
                <c:pt idx="161">
                  <c:v>1030.0999999999999</c:v>
                </c:pt>
                <c:pt idx="162">
                  <c:v>1030.2</c:v>
                </c:pt>
                <c:pt idx="163">
                  <c:v>1030.3</c:v>
                </c:pt>
                <c:pt idx="164">
                  <c:v>1030.4000000000001</c:v>
                </c:pt>
                <c:pt idx="165">
                  <c:v>1030.5</c:v>
                </c:pt>
                <c:pt idx="166">
                  <c:v>1030.5999999999999</c:v>
                </c:pt>
                <c:pt idx="167">
                  <c:v>1030.7</c:v>
                </c:pt>
                <c:pt idx="168">
                  <c:v>1030.8</c:v>
                </c:pt>
                <c:pt idx="169">
                  <c:v>1030.9000000000001</c:v>
                </c:pt>
                <c:pt idx="170">
                  <c:v>1031</c:v>
                </c:pt>
                <c:pt idx="171">
                  <c:v>1031.0999999999999</c:v>
                </c:pt>
                <c:pt idx="172">
                  <c:v>1031.2</c:v>
                </c:pt>
                <c:pt idx="173">
                  <c:v>1031.3</c:v>
                </c:pt>
                <c:pt idx="174">
                  <c:v>1031.4000000000001</c:v>
                </c:pt>
                <c:pt idx="175">
                  <c:v>1031.5</c:v>
                </c:pt>
                <c:pt idx="176">
                  <c:v>1031.5999999999999</c:v>
                </c:pt>
                <c:pt idx="177">
                  <c:v>1031.7</c:v>
                </c:pt>
                <c:pt idx="178">
                  <c:v>1031.8</c:v>
                </c:pt>
                <c:pt idx="179">
                  <c:v>1031.9000000000001</c:v>
                </c:pt>
                <c:pt idx="180">
                  <c:v>1032</c:v>
                </c:pt>
                <c:pt idx="181">
                  <c:v>1032.0999999999999</c:v>
                </c:pt>
                <c:pt idx="182">
                  <c:v>1032.2</c:v>
                </c:pt>
                <c:pt idx="183">
                  <c:v>1032.3</c:v>
                </c:pt>
                <c:pt idx="184">
                  <c:v>1032.4000000000001</c:v>
                </c:pt>
                <c:pt idx="185">
                  <c:v>1032.5</c:v>
                </c:pt>
                <c:pt idx="186">
                  <c:v>1032.5999999999999</c:v>
                </c:pt>
                <c:pt idx="187">
                  <c:v>1032.7</c:v>
                </c:pt>
                <c:pt idx="188">
                  <c:v>1032.8</c:v>
                </c:pt>
                <c:pt idx="189">
                  <c:v>1032.9000000000001</c:v>
                </c:pt>
                <c:pt idx="190">
                  <c:v>1033</c:v>
                </c:pt>
                <c:pt idx="191">
                  <c:v>1033.0999999999999</c:v>
                </c:pt>
                <c:pt idx="192">
                  <c:v>1033.2</c:v>
                </c:pt>
                <c:pt idx="193">
                  <c:v>1033.3</c:v>
                </c:pt>
                <c:pt idx="194">
                  <c:v>1033.4000000000001</c:v>
                </c:pt>
                <c:pt idx="195">
                  <c:v>1033.5</c:v>
                </c:pt>
                <c:pt idx="196">
                  <c:v>1033.5999999999999</c:v>
                </c:pt>
                <c:pt idx="197">
                  <c:v>1033.7</c:v>
                </c:pt>
                <c:pt idx="198">
                  <c:v>1033.8</c:v>
                </c:pt>
                <c:pt idx="199">
                  <c:v>1033.9000000000001</c:v>
                </c:pt>
                <c:pt idx="200">
                  <c:v>1034</c:v>
                </c:pt>
                <c:pt idx="201">
                  <c:v>1034.0999999999999</c:v>
                </c:pt>
                <c:pt idx="202">
                  <c:v>1034.2</c:v>
                </c:pt>
                <c:pt idx="203">
                  <c:v>1034.3</c:v>
                </c:pt>
                <c:pt idx="204">
                  <c:v>1034.4000000000001</c:v>
                </c:pt>
                <c:pt idx="205">
                  <c:v>1034.5</c:v>
                </c:pt>
                <c:pt idx="206">
                  <c:v>1034.5999999999999</c:v>
                </c:pt>
                <c:pt idx="207">
                  <c:v>1034.7</c:v>
                </c:pt>
                <c:pt idx="208">
                  <c:v>1034.8</c:v>
                </c:pt>
                <c:pt idx="209">
                  <c:v>1034.9000000000001</c:v>
                </c:pt>
                <c:pt idx="210">
                  <c:v>1035</c:v>
                </c:pt>
                <c:pt idx="211">
                  <c:v>1035.0999999999999</c:v>
                </c:pt>
                <c:pt idx="212">
                  <c:v>1035.2</c:v>
                </c:pt>
                <c:pt idx="213">
                  <c:v>1035.3</c:v>
                </c:pt>
                <c:pt idx="214">
                  <c:v>1035.4000000000001</c:v>
                </c:pt>
                <c:pt idx="215">
                  <c:v>1035.5</c:v>
                </c:pt>
                <c:pt idx="216">
                  <c:v>1035.5999999999999</c:v>
                </c:pt>
                <c:pt idx="217">
                  <c:v>1035.7</c:v>
                </c:pt>
                <c:pt idx="218">
                  <c:v>1035.8</c:v>
                </c:pt>
                <c:pt idx="219">
                  <c:v>1035.9000000000001</c:v>
                </c:pt>
                <c:pt idx="220">
                  <c:v>1036</c:v>
                </c:pt>
                <c:pt idx="221">
                  <c:v>1036.0999999999999</c:v>
                </c:pt>
                <c:pt idx="222">
                  <c:v>1036.2</c:v>
                </c:pt>
                <c:pt idx="223">
                  <c:v>1036.3</c:v>
                </c:pt>
                <c:pt idx="224">
                  <c:v>1036.4000000000001</c:v>
                </c:pt>
                <c:pt idx="225">
                  <c:v>1036.5</c:v>
                </c:pt>
                <c:pt idx="226">
                  <c:v>1036.5999999999999</c:v>
                </c:pt>
                <c:pt idx="227">
                  <c:v>1036.7</c:v>
                </c:pt>
                <c:pt idx="228">
                  <c:v>1036.8</c:v>
                </c:pt>
                <c:pt idx="229">
                  <c:v>1036.9000000000001</c:v>
                </c:pt>
                <c:pt idx="230">
                  <c:v>1037</c:v>
                </c:pt>
                <c:pt idx="231">
                  <c:v>1037.0999999999999</c:v>
                </c:pt>
                <c:pt idx="232">
                  <c:v>1037.2</c:v>
                </c:pt>
                <c:pt idx="233">
                  <c:v>1037.3</c:v>
                </c:pt>
                <c:pt idx="234">
                  <c:v>1037.4000000000001</c:v>
                </c:pt>
                <c:pt idx="235">
                  <c:v>1037.5</c:v>
                </c:pt>
                <c:pt idx="236">
                  <c:v>1037.5999999999999</c:v>
                </c:pt>
                <c:pt idx="237">
                  <c:v>1037.7</c:v>
                </c:pt>
                <c:pt idx="238">
                  <c:v>1037.8</c:v>
                </c:pt>
                <c:pt idx="239">
                  <c:v>1037.9000000000001</c:v>
                </c:pt>
                <c:pt idx="240">
                  <c:v>1038</c:v>
                </c:pt>
                <c:pt idx="241">
                  <c:v>1038.0999999999999</c:v>
                </c:pt>
                <c:pt idx="242">
                  <c:v>1038.2</c:v>
                </c:pt>
                <c:pt idx="243">
                  <c:v>1038.3</c:v>
                </c:pt>
                <c:pt idx="244">
                  <c:v>1038.4000000000001</c:v>
                </c:pt>
                <c:pt idx="245">
                  <c:v>1038.5</c:v>
                </c:pt>
                <c:pt idx="246">
                  <c:v>1038.5999999999999</c:v>
                </c:pt>
                <c:pt idx="247">
                  <c:v>1038.7</c:v>
                </c:pt>
                <c:pt idx="248">
                  <c:v>1038.8</c:v>
                </c:pt>
                <c:pt idx="249">
                  <c:v>1038.9000000000001</c:v>
                </c:pt>
                <c:pt idx="250">
                  <c:v>1039</c:v>
                </c:pt>
                <c:pt idx="251">
                  <c:v>1039.0999999999999</c:v>
                </c:pt>
                <c:pt idx="252">
                  <c:v>1039.2</c:v>
                </c:pt>
                <c:pt idx="253">
                  <c:v>1039.3</c:v>
                </c:pt>
                <c:pt idx="254">
                  <c:v>1039.4000000000001</c:v>
                </c:pt>
                <c:pt idx="255">
                  <c:v>1039.5</c:v>
                </c:pt>
                <c:pt idx="256">
                  <c:v>1039.5999999999999</c:v>
                </c:pt>
                <c:pt idx="257">
                  <c:v>1039.7</c:v>
                </c:pt>
                <c:pt idx="258">
                  <c:v>1039.8</c:v>
                </c:pt>
                <c:pt idx="259">
                  <c:v>1039.9000000000001</c:v>
                </c:pt>
                <c:pt idx="260">
                  <c:v>1040</c:v>
                </c:pt>
                <c:pt idx="261">
                  <c:v>1040.0999999999999</c:v>
                </c:pt>
                <c:pt idx="262">
                  <c:v>1040.2</c:v>
                </c:pt>
                <c:pt idx="263">
                  <c:v>1040.3</c:v>
                </c:pt>
                <c:pt idx="264">
                  <c:v>1040.4000000000001</c:v>
                </c:pt>
                <c:pt idx="265">
                  <c:v>1040.5</c:v>
                </c:pt>
                <c:pt idx="266">
                  <c:v>1040.5999999999999</c:v>
                </c:pt>
                <c:pt idx="267">
                  <c:v>1040.7</c:v>
                </c:pt>
                <c:pt idx="268">
                  <c:v>1040.8</c:v>
                </c:pt>
                <c:pt idx="269">
                  <c:v>1040.9000000000001</c:v>
                </c:pt>
                <c:pt idx="270">
                  <c:v>1041</c:v>
                </c:pt>
                <c:pt idx="271">
                  <c:v>1041.0999999999999</c:v>
                </c:pt>
                <c:pt idx="272">
                  <c:v>1041.2</c:v>
                </c:pt>
                <c:pt idx="273">
                  <c:v>1041.3</c:v>
                </c:pt>
                <c:pt idx="274">
                  <c:v>1041.4000000000001</c:v>
                </c:pt>
                <c:pt idx="275">
                  <c:v>1041.5</c:v>
                </c:pt>
                <c:pt idx="276">
                  <c:v>1041.5999999999999</c:v>
                </c:pt>
                <c:pt idx="277">
                  <c:v>1041.7</c:v>
                </c:pt>
                <c:pt idx="278">
                  <c:v>1041.8</c:v>
                </c:pt>
                <c:pt idx="279">
                  <c:v>1041.9000000000001</c:v>
                </c:pt>
                <c:pt idx="280">
                  <c:v>1042</c:v>
                </c:pt>
                <c:pt idx="281">
                  <c:v>1042.0999999999999</c:v>
                </c:pt>
                <c:pt idx="282">
                  <c:v>1042.2</c:v>
                </c:pt>
                <c:pt idx="283">
                  <c:v>1042.3</c:v>
                </c:pt>
                <c:pt idx="284">
                  <c:v>1042.4000000000001</c:v>
                </c:pt>
                <c:pt idx="285">
                  <c:v>1042.5</c:v>
                </c:pt>
                <c:pt idx="286">
                  <c:v>1042.5999999999999</c:v>
                </c:pt>
                <c:pt idx="287">
                  <c:v>1042.7</c:v>
                </c:pt>
                <c:pt idx="288">
                  <c:v>1042.8</c:v>
                </c:pt>
                <c:pt idx="289">
                  <c:v>1042.9000000000001</c:v>
                </c:pt>
                <c:pt idx="290">
                  <c:v>1043</c:v>
                </c:pt>
                <c:pt idx="291">
                  <c:v>1043.0999999999999</c:v>
                </c:pt>
                <c:pt idx="292">
                  <c:v>1043.2</c:v>
                </c:pt>
                <c:pt idx="293">
                  <c:v>1043.3</c:v>
                </c:pt>
                <c:pt idx="294">
                  <c:v>1043.4000000000001</c:v>
                </c:pt>
                <c:pt idx="295">
                  <c:v>1043.5</c:v>
                </c:pt>
                <c:pt idx="296">
                  <c:v>1043.5999999999999</c:v>
                </c:pt>
                <c:pt idx="297">
                  <c:v>1043.7</c:v>
                </c:pt>
                <c:pt idx="298">
                  <c:v>1043.8</c:v>
                </c:pt>
                <c:pt idx="299">
                  <c:v>1043.9000000000001</c:v>
                </c:pt>
                <c:pt idx="300">
                  <c:v>1044</c:v>
                </c:pt>
                <c:pt idx="301">
                  <c:v>1044.0999999999999</c:v>
                </c:pt>
                <c:pt idx="302">
                  <c:v>1044.2</c:v>
                </c:pt>
                <c:pt idx="303">
                  <c:v>1044.3</c:v>
                </c:pt>
                <c:pt idx="304">
                  <c:v>1044.4000000000001</c:v>
                </c:pt>
                <c:pt idx="305">
                  <c:v>1044.5</c:v>
                </c:pt>
                <c:pt idx="306">
                  <c:v>1044.5999999999999</c:v>
                </c:pt>
                <c:pt idx="307">
                  <c:v>1044.7</c:v>
                </c:pt>
                <c:pt idx="308">
                  <c:v>1044.8</c:v>
                </c:pt>
                <c:pt idx="309">
                  <c:v>1044.9000000000001</c:v>
                </c:pt>
                <c:pt idx="310">
                  <c:v>1045</c:v>
                </c:pt>
                <c:pt idx="311">
                  <c:v>1045.0999999999999</c:v>
                </c:pt>
                <c:pt idx="312">
                  <c:v>1045.2</c:v>
                </c:pt>
                <c:pt idx="313">
                  <c:v>1045.3</c:v>
                </c:pt>
                <c:pt idx="314">
                  <c:v>1045.4000000000001</c:v>
                </c:pt>
                <c:pt idx="315">
                  <c:v>1045.5</c:v>
                </c:pt>
                <c:pt idx="316">
                  <c:v>1045.5999999999999</c:v>
                </c:pt>
                <c:pt idx="317">
                  <c:v>1045.7</c:v>
                </c:pt>
                <c:pt idx="318">
                  <c:v>1045.8</c:v>
                </c:pt>
                <c:pt idx="319">
                  <c:v>1045.9000000000001</c:v>
                </c:pt>
                <c:pt idx="320">
                  <c:v>1046</c:v>
                </c:pt>
                <c:pt idx="321">
                  <c:v>1046.0999999999999</c:v>
                </c:pt>
                <c:pt idx="322">
                  <c:v>1046.2</c:v>
                </c:pt>
                <c:pt idx="323">
                  <c:v>1046.3</c:v>
                </c:pt>
                <c:pt idx="324">
                  <c:v>1046.4000000000001</c:v>
                </c:pt>
                <c:pt idx="325">
                  <c:v>1046.5</c:v>
                </c:pt>
                <c:pt idx="326">
                  <c:v>1046.5999999999999</c:v>
                </c:pt>
                <c:pt idx="327">
                  <c:v>1046.7</c:v>
                </c:pt>
                <c:pt idx="328">
                  <c:v>1046.8</c:v>
                </c:pt>
                <c:pt idx="329">
                  <c:v>1046.9000000000001</c:v>
                </c:pt>
                <c:pt idx="330">
                  <c:v>1047</c:v>
                </c:pt>
                <c:pt idx="331">
                  <c:v>1047.0999999999999</c:v>
                </c:pt>
                <c:pt idx="332">
                  <c:v>1047.2</c:v>
                </c:pt>
                <c:pt idx="333">
                  <c:v>1047.3</c:v>
                </c:pt>
                <c:pt idx="334">
                  <c:v>1047.4000000000001</c:v>
                </c:pt>
                <c:pt idx="335">
                  <c:v>1047.5</c:v>
                </c:pt>
                <c:pt idx="336">
                  <c:v>1047.5999999999999</c:v>
                </c:pt>
                <c:pt idx="337">
                  <c:v>1047.7</c:v>
                </c:pt>
                <c:pt idx="338">
                  <c:v>1047.8</c:v>
                </c:pt>
                <c:pt idx="339">
                  <c:v>1047.9000000000001</c:v>
                </c:pt>
                <c:pt idx="340">
                  <c:v>1048</c:v>
                </c:pt>
                <c:pt idx="341">
                  <c:v>1048.0999999999999</c:v>
                </c:pt>
                <c:pt idx="342">
                  <c:v>1048.2</c:v>
                </c:pt>
                <c:pt idx="343">
                  <c:v>1048.3</c:v>
                </c:pt>
                <c:pt idx="344">
                  <c:v>1048.4000000000001</c:v>
                </c:pt>
                <c:pt idx="345">
                  <c:v>1048.5</c:v>
                </c:pt>
                <c:pt idx="346">
                  <c:v>1048.5999999999999</c:v>
                </c:pt>
                <c:pt idx="347">
                  <c:v>1048.7</c:v>
                </c:pt>
                <c:pt idx="348">
                  <c:v>1048.8</c:v>
                </c:pt>
                <c:pt idx="349">
                  <c:v>1048.9000000000001</c:v>
                </c:pt>
                <c:pt idx="350">
                  <c:v>1049</c:v>
                </c:pt>
                <c:pt idx="351">
                  <c:v>1049.0999999999999</c:v>
                </c:pt>
                <c:pt idx="352">
                  <c:v>1049.2</c:v>
                </c:pt>
                <c:pt idx="353">
                  <c:v>1049.3</c:v>
                </c:pt>
                <c:pt idx="354">
                  <c:v>1049.4000000000001</c:v>
                </c:pt>
                <c:pt idx="355">
                  <c:v>1049.5</c:v>
                </c:pt>
                <c:pt idx="356">
                  <c:v>1049.5999999999999</c:v>
                </c:pt>
                <c:pt idx="357">
                  <c:v>1049.7</c:v>
                </c:pt>
                <c:pt idx="358">
                  <c:v>1049.8</c:v>
                </c:pt>
                <c:pt idx="359">
                  <c:v>1049.9000000000001</c:v>
                </c:pt>
                <c:pt idx="360">
                  <c:v>1050</c:v>
                </c:pt>
                <c:pt idx="361">
                  <c:v>1050.0999999999999</c:v>
                </c:pt>
                <c:pt idx="362">
                  <c:v>1050.2</c:v>
                </c:pt>
                <c:pt idx="363">
                  <c:v>1050.3</c:v>
                </c:pt>
                <c:pt idx="364">
                  <c:v>1050.4000000000001</c:v>
                </c:pt>
                <c:pt idx="365">
                  <c:v>1050.5</c:v>
                </c:pt>
                <c:pt idx="366">
                  <c:v>1050.5999999999999</c:v>
                </c:pt>
                <c:pt idx="367">
                  <c:v>1050.7</c:v>
                </c:pt>
                <c:pt idx="368">
                  <c:v>1050.8</c:v>
                </c:pt>
                <c:pt idx="369">
                  <c:v>1050.9000000000001</c:v>
                </c:pt>
                <c:pt idx="370">
                  <c:v>1051</c:v>
                </c:pt>
                <c:pt idx="371">
                  <c:v>1051.0999999999999</c:v>
                </c:pt>
                <c:pt idx="372">
                  <c:v>1051.2</c:v>
                </c:pt>
                <c:pt idx="373">
                  <c:v>1051.3</c:v>
                </c:pt>
                <c:pt idx="374">
                  <c:v>1051.4000000000001</c:v>
                </c:pt>
                <c:pt idx="375">
                  <c:v>1051.5</c:v>
                </c:pt>
                <c:pt idx="376">
                  <c:v>1051.5999999999999</c:v>
                </c:pt>
                <c:pt idx="377">
                  <c:v>1051.7</c:v>
                </c:pt>
                <c:pt idx="378">
                  <c:v>1051.8</c:v>
                </c:pt>
                <c:pt idx="379">
                  <c:v>1051.9000000000001</c:v>
                </c:pt>
                <c:pt idx="380">
                  <c:v>1052</c:v>
                </c:pt>
                <c:pt idx="381">
                  <c:v>1052.0999999999999</c:v>
                </c:pt>
                <c:pt idx="382">
                  <c:v>1052.2</c:v>
                </c:pt>
                <c:pt idx="383">
                  <c:v>1052.3</c:v>
                </c:pt>
                <c:pt idx="384">
                  <c:v>1052.4000000000001</c:v>
                </c:pt>
                <c:pt idx="385">
                  <c:v>1052.5</c:v>
                </c:pt>
                <c:pt idx="386">
                  <c:v>1052.5999999999999</c:v>
                </c:pt>
                <c:pt idx="387">
                  <c:v>1052.7</c:v>
                </c:pt>
                <c:pt idx="388">
                  <c:v>1052.8</c:v>
                </c:pt>
                <c:pt idx="389">
                  <c:v>1052.9000000000001</c:v>
                </c:pt>
                <c:pt idx="390">
                  <c:v>1053</c:v>
                </c:pt>
                <c:pt idx="391">
                  <c:v>1053.0999999999999</c:v>
                </c:pt>
                <c:pt idx="392">
                  <c:v>1053.2</c:v>
                </c:pt>
                <c:pt idx="393">
                  <c:v>1053.3</c:v>
                </c:pt>
                <c:pt idx="394">
                  <c:v>1053.4000000000001</c:v>
                </c:pt>
                <c:pt idx="395">
                  <c:v>1053.5</c:v>
                </c:pt>
                <c:pt idx="396">
                  <c:v>1053.5999999999999</c:v>
                </c:pt>
                <c:pt idx="397">
                  <c:v>1053.7</c:v>
                </c:pt>
                <c:pt idx="398">
                  <c:v>1053.8</c:v>
                </c:pt>
                <c:pt idx="399">
                  <c:v>1053.9000000000001</c:v>
                </c:pt>
                <c:pt idx="400">
                  <c:v>1054</c:v>
                </c:pt>
                <c:pt idx="401">
                  <c:v>1054.0999999999999</c:v>
                </c:pt>
                <c:pt idx="402">
                  <c:v>1054.2</c:v>
                </c:pt>
                <c:pt idx="403">
                  <c:v>1054.3</c:v>
                </c:pt>
                <c:pt idx="404">
                  <c:v>1054.4000000000001</c:v>
                </c:pt>
                <c:pt idx="405">
                  <c:v>1054.5</c:v>
                </c:pt>
                <c:pt idx="406">
                  <c:v>1054.5999999999999</c:v>
                </c:pt>
                <c:pt idx="407">
                  <c:v>1054.7</c:v>
                </c:pt>
                <c:pt idx="408">
                  <c:v>1054.8</c:v>
                </c:pt>
                <c:pt idx="409">
                  <c:v>1054.9000000000001</c:v>
                </c:pt>
                <c:pt idx="410">
                  <c:v>1055</c:v>
                </c:pt>
                <c:pt idx="411">
                  <c:v>1055.0999999999999</c:v>
                </c:pt>
                <c:pt idx="412">
                  <c:v>1055.2</c:v>
                </c:pt>
                <c:pt idx="413">
                  <c:v>1055.3</c:v>
                </c:pt>
                <c:pt idx="414">
                  <c:v>1055.4000000000001</c:v>
                </c:pt>
                <c:pt idx="415">
                  <c:v>1055.5</c:v>
                </c:pt>
                <c:pt idx="416">
                  <c:v>1055.5999999999999</c:v>
                </c:pt>
                <c:pt idx="417">
                  <c:v>1055.7</c:v>
                </c:pt>
                <c:pt idx="418">
                  <c:v>1055.8</c:v>
                </c:pt>
                <c:pt idx="419">
                  <c:v>1055.9000000000001</c:v>
                </c:pt>
                <c:pt idx="420">
                  <c:v>1056</c:v>
                </c:pt>
                <c:pt idx="421">
                  <c:v>1056.0999999999999</c:v>
                </c:pt>
                <c:pt idx="422">
                  <c:v>1056.2</c:v>
                </c:pt>
                <c:pt idx="423">
                  <c:v>1056.3</c:v>
                </c:pt>
                <c:pt idx="424">
                  <c:v>1056.4000000000001</c:v>
                </c:pt>
                <c:pt idx="425">
                  <c:v>1056.5</c:v>
                </c:pt>
                <c:pt idx="426">
                  <c:v>1056.5999999999999</c:v>
                </c:pt>
                <c:pt idx="427">
                  <c:v>1056.7</c:v>
                </c:pt>
                <c:pt idx="428">
                  <c:v>1056.8</c:v>
                </c:pt>
                <c:pt idx="429">
                  <c:v>1056.9000000000001</c:v>
                </c:pt>
                <c:pt idx="430">
                  <c:v>1057</c:v>
                </c:pt>
                <c:pt idx="431">
                  <c:v>1057.0999999999999</c:v>
                </c:pt>
                <c:pt idx="432">
                  <c:v>1057.2</c:v>
                </c:pt>
                <c:pt idx="433">
                  <c:v>1057.3</c:v>
                </c:pt>
                <c:pt idx="434">
                  <c:v>1057.4000000000001</c:v>
                </c:pt>
                <c:pt idx="435">
                  <c:v>1057.5</c:v>
                </c:pt>
                <c:pt idx="436">
                  <c:v>1057.5999999999999</c:v>
                </c:pt>
                <c:pt idx="437">
                  <c:v>1057.7</c:v>
                </c:pt>
                <c:pt idx="438">
                  <c:v>1057.8</c:v>
                </c:pt>
                <c:pt idx="439">
                  <c:v>1057.9000000000001</c:v>
                </c:pt>
                <c:pt idx="440">
                  <c:v>1058</c:v>
                </c:pt>
                <c:pt idx="441">
                  <c:v>1058.0999999999999</c:v>
                </c:pt>
                <c:pt idx="442">
                  <c:v>1058.2</c:v>
                </c:pt>
                <c:pt idx="443">
                  <c:v>1058.3</c:v>
                </c:pt>
                <c:pt idx="444">
                  <c:v>1058.4000000000001</c:v>
                </c:pt>
                <c:pt idx="445">
                  <c:v>1058.5</c:v>
                </c:pt>
                <c:pt idx="446">
                  <c:v>1058.5999999999999</c:v>
                </c:pt>
                <c:pt idx="447">
                  <c:v>1058.7</c:v>
                </c:pt>
                <c:pt idx="448">
                  <c:v>1058.8</c:v>
                </c:pt>
                <c:pt idx="449">
                  <c:v>1058.9000000000001</c:v>
                </c:pt>
                <c:pt idx="450">
                  <c:v>1059</c:v>
                </c:pt>
                <c:pt idx="451">
                  <c:v>1059.0999999999999</c:v>
                </c:pt>
                <c:pt idx="452">
                  <c:v>1059.2</c:v>
                </c:pt>
                <c:pt idx="453">
                  <c:v>1059.3</c:v>
                </c:pt>
                <c:pt idx="454">
                  <c:v>1059.4000000000001</c:v>
                </c:pt>
                <c:pt idx="455">
                  <c:v>1059.5</c:v>
                </c:pt>
                <c:pt idx="456">
                  <c:v>1059.5999999999999</c:v>
                </c:pt>
                <c:pt idx="457">
                  <c:v>1059.7</c:v>
                </c:pt>
                <c:pt idx="458">
                  <c:v>1059.8</c:v>
                </c:pt>
                <c:pt idx="459">
                  <c:v>1059.9000000000001</c:v>
                </c:pt>
                <c:pt idx="460">
                  <c:v>1060</c:v>
                </c:pt>
                <c:pt idx="461">
                  <c:v>1060.0999999999999</c:v>
                </c:pt>
                <c:pt idx="462">
                  <c:v>1060.2</c:v>
                </c:pt>
                <c:pt idx="463">
                  <c:v>1060.3</c:v>
                </c:pt>
                <c:pt idx="464">
                  <c:v>1060.4000000000001</c:v>
                </c:pt>
                <c:pt idx="465">
                  <c:v>1060.5</c:v>
                </c:pt>
                <c:pt idx="466">
                  <c:v>1060.5999999999999</c:v>
                </c:pt>
                <c:pt idx="467">
                  <c:v>1060.7</c:v>
                </c:pt>
                <c:pt idx="468">
                  <c:v>1060.8</c:v>
                </c:pt>
                <c:pt idx="469">
                  <c:v>1060.9000000000001</c:v>
                </c:pt>
                <c:pt idx="470">
                  <c:v>1061</c:v>
                </c:pt>
                <c:pt idx="471">
                  <c:v>1061.0999999999999</c:v>
                </c:pt>
                <c:pt idx="472">
                  <c:v>1061.2</c:v>
                </c:pt>
                <c:pt idx="473">
                  <c:v>1061.3</c:v>
                </c:pt>
                <c:pt idx="474">
                  <c:v>1061.4000000000001</c:v>
                </c:pt>
                <c:pt idx="475">
                  <c:v>1061.5</c:v>
                </c:pt>
                <c:pt idx="476">
                  <c:v>1061.5999999999999</c:v>
                </c:pt>
                <c:pt idx="477">
                  <c:v>1061.7</c:v>
                </c:pt>
                <c:pt idx="478">
                  <c:v>1061.8</c:v>
                </c:pt>
                <c:pt idx="479">
                  <c:v>1061.9000000000001</c:v>
                </c:pt>
                <c:pt idx="480">
                  <c:v>1062</c:v>
                </c:pt>
                <c:pt idx="481">
                  <c:v>1062.0999999999999</c:v>
                </c:pt>
                <c:pt idx="482">
                  <c:v>1062.2</c:v>
                </c:pt>
                <c:pt idx="483">
                  <c:v>1062.3</c:v>
                </c:pt>
                <c:pt idx="484">
                  <c:v>1062.4000000000001</c:v>
                </c:pt>
                <c:pt idx="485">
                  <c:v>1062.5</c:v>
                </c:pt>
                <c:pt idx="486">
                  <c:v>1062.5999999999999</c:v>
                </c:pt>
                <c:pt idx="487">
                  <c:v>1062.7</c:v>
                </c:pt>
                <c:pt idx="488">
                  <c:v>1062.8</c:v>
                </c:pt>
                <c:pt idx="489">
                  <c:v>1062.9000000000001</c:v>
                </c:pt>
                <c:pt idx="490">
                  <c:v>1063</c:v>
                </c:pt>
                <c:pt idx="491">
                  <c:v>1063.0999999999999</c:v>
                </c:pt>
                <c:pt idx="492">
                  <c:v>1063.2</c:v>
                </c:pt>
                <c:pt idx="493">
                  <c:v>1063.3</c:v>
                </c:pt>
                <c:pt idx="494">
                  <c:v>1063.4000000000001</c:v>
                </c:pt>
                <c:pt idx="495">
                  <c:v>1063.5</c:v>
                </c:pt>
                <c:pt idx="496">
                  <c:v>1063.5999999999999</c:v>
                </c:pt>
                <c:pt idx="497">
                  <c:v>1063.7</c:v>
                </c:pt>
                <c:pt idx="498">
                  <c:v>1063.8</c:v>
                </c:pt>
                <c:pt idx="499">
                  <c:v>1063.9000000000001</c:v>
                </c:pt>
                <c:pt idx="500">
                  <c:v>1064</c:v>
                </c:pt>
                <c:pt idx="501">
                  <c:v>1064.0999999999999</c:v>
                </c:pt>
                <c:pt idx="502">
                  <c:v>1064.2</c:v>
                </c:pt>
                <c:pt idx="503">
                  <c:v>1064.3</c:v>
                </c:pt>
                <c:pt idx="504">
                  <c:v>1064.4000000000001</c:v>
                </c:pt>
                <c:pt idx="505">
                  <c:v>1064.5</c:v>
                </c:pt>
                <c:pt idx="506">
                  <c:v>1064.5999999999999</c:v>
                </c:pt>
                <c:pt idx="507">
                  <c:v>1064.7</c:v>
                </c:pt>
                <c:pt idx="508">
                  <c:v>1064.8</c:v>
                </c:pt>
                <c:pt idx="509">
                  <c:v>1064.9000000000001</c:v>
                </c:pt>
                <c:pt idx="510">
                  <c:v>1065</c:v>
                </c:pt>
                <c:pt idx="511">
                  <c:v>1065.0999999999999</c:v>
                </c:pt>
                <c:pt idx="512">
                  <c:v>1065.2</c:v>
                </c:pt>
                <c:pt idx="513">
                  <c:v>1065.3</c:v>
                </c:pt>
                <c:pt idx="514">
                  <c:v>1065.4000000000001</c:v>
                </c:pt>
                <c:pt idx="515">
                  <c:v>1065.5</c:v>
                </c:pt>
                <c:pt idx="516">
                  <c:v>1065.5999999999999</c:v>
                </c:pt>
                <c:pt idx="517">
                  <c:v>1065.7</c:v>
                </c:pt>
                <c:pt idx="518">
                  <c:v>1065.8</c:v>
                </c:pt>
                <c:pt idx="519">
                  <c:v>1065.9000000000001</c:v>
                </c:pt>
                <c:pt idx="520">
                  <c:v>1066</c:v>
                </c:pt>
                <c:pt idx="521">
                  <c:v>1066.0999999999999</c:v>
                </c:pt>
                <c:pt idx="522">
                  <c:v>1066.2</c:v>
                </c:pt>
                <c:pt idx="523">
                  <c:v>1066.3</c:v>
                </c:pt>
                <c:pt idx="524">
                  <c:v>1066.4000000000001</c:v>
                </c:pt>
                <c:pt idx="525">
                  <c:v>1066.5</c:v>
                </c:pt>
                <c:pt idx="526">
                  <c:v>1066.5999999999999</c:v>
                </c:pt>
                <c:pt idx="527">
                  <c:v>1066.7</c:v>
                </c:pt>
                <c:pt idx="528">
                  <c:v>1066.8</c:v>
                </c:pt>
                <c:pt idx="529">
                  <c:v>1066.9000000000001</c:v>
                </c:pt>
                <c:pt idx="530">
                  <c:v>1067</c:v>
                </c:pt>
                <c:pt idx="531">
                  <c:v>1067.0999999999999</c:v>
                </c:pt>
                <c:pt idx="532">
                  <c:v>1067.2</c:v>
                </c:pt>
                <c:pt idx="533">
                  <c:v>1067.3</c:v>
                </c:pt>
                <c:pt idx="534">
                  <c:v>1067.4000000000001</c:v>
                </c:pt>
                <c:pt idx="535">
                  <c:v>1067.5</c:v>
                </c:pt>
                <c:pt idx="536">
                  <c:v>1067.5999999999999</c:v>
                </c:pt>
                <c:pt idx="537">
                  <c:v>1067.7</c:v>
                </c:pt>
                <c:pt idx="538">
                  <c:v>1067.8</c:v>
                </c:pt>
                <c:pt idx="539">
                  <c:v>1067.9000000000001</c:v>
                </c:pt>
                <c:pt idx="540">
                  <c:v>1068</c:v>
                </c:pt>
                <c:pt idx="541">
                  <c:v>1068.0999999999999</c:v>
                </c:pt>
                <c:pt idx="542">
                  <c:v>1068.2</c:v>
                </c:pt>
                <c:pt idx="543">
                  <c:v>1068.3</c:v>
                </c:pt>
                <c:pt idx="544">
                  <c:v>1068.4000000000001</c:v>
                </c:pt>
                <c:pt idx="545">
                  <c:v>1068.5</c:v>
                </c:pt>
                <c:pt idx="546">
                  <c:v>1068.5999999999999</c:v>
                </c:pt>
                <c:pt idx="547">
                  <c:v>1068.7</c:v>
                </c:pt>
                <c:pt idx="548">
                  <c:v>1068.8</c:v>
                </c:pt>
                <c:pt idx="549">
                  <c:v>1068.9000000000001</c:v>
                </c:pt>
                <c:pt idx="550">
                  <c:v>1069</c:v>
                </c:pt>
                <c:pt idx="551">
                  <c:v>1069.0999999999999</c:v>
                </c:pt>
                <c:pt idx="552">
                  <c:v>1069.2</c:v>
                </c:pt>
                <c:pt idx="553">
                  <c:v>1069.3</c:v>
                </c:pt>
                <c:pt idx="554">
                  <c:v>1069.4000000000001</c:v>
                </c:pt>
                <c:pt idx="555">
                  <c:v>1069.5</c:v>
                </c:pt>
                <c:pt idx="556">
                  <c:v>1069.5999999999999</c:v>
                </c:pt>
                <c:pt idx="557">
                  <c:v>1069.7</c:v>
                </c:pt>
                <c:pt idx="558">
                  <c:v>1069.8</c:v>
                </c:pt>
                <c:pt idx="559">
                  <c:v>1069.9000000000001</c:v>
                </c:pt>
                <c:pt idx="560">
                  <c:v>1070</c:v>
                </c:pt>
                <c:pt idx="561">
                  <c:v>1070.0999999999999</c:v>
                </c:pt>
                <c:pt idx="562">
                  <c:v>1070.2</c:v>
                </c:pt>
                <c:pt idx="563">
                  <c:v>1070.3</c:v>
                </c:pt>
                <c:pt idx="564">
                  <c:v>1070.4000000000001</c:v>
                </c:pt>
                <c:pt idx="565">
                  <c:v>1070.5</c:v>
                </c:pt>
                <c:pt idx="566">
                  <c:v>1070.5999999999999</c:v>
                </c:pt>
                <c:pt idx="567">
                  <c:v>1070.7</c:v>
                </c:pt>
                <c:pt idx="568">
                  <c:v>1070.8</c:v>
                </c:pt>
                <c:pt idx="569">
                  <c:v>1070.9000000000001</c:v>
                </c:pt>
                <c:pt idx="570">
                  <c:v>1071</c:v>
                </c:pt>
                <c:pt idx="571">
                  <c:v>1071.0999999999999</c:v>
                </c:pt>
                <c:pt idx="572">
                  <c:v>1071.2</c:v>
                </c:pt>
                <c:pt idx="573">
                  <c:v>1071.3</c:v>
                </c:pt>
                <c:pt idx="574">
                  <c:v>1071.4000000000001</c:v>
                </c:pt>
                <c:pt idx="575">
                  <c:v>1071.5</c:v>
                </c:pt>
                <c:pt idx="576">
                  <c:v>1071.5999999999999</c:v>
                </c:pt>
                <c:pt idx="577">
                  <c:v>1071.7</c:v>
                </c:pt>
                <c:pt idx="578">
                  <c:v>1071.8</c:v>
                </c:pt>
                <c:pt idx="579">
                  <c:v>1071.9000000000001</c:v>
                </c:pt>
                <c:pt idx="580">
                  <c:v>1072</c:v>
                </c:pt>
                <c:pt idx="581">
                  <c:v>1072.0999999999999</c:v>
                </c:pt>
                <c:pt idx="582">
                  <c:v>1072.2</c:v>
                </c:pt>
                <c:pt idx="583">
                  <c:v>1072.3</c:v>
                </c:pt>
                <c:pt idx="584">
                  <c:v>1072.4000000000001</c:v>
                </c:pt>
                <c:pt idx="585">
                  <c:v>1072.5</c:v>
                </c:pt>
                <c:pt idx="586">
                  <c:v>1072.5999999999999</c:v>
                </c:pt>
                <c:pt idx="587">
                  <c:v>1072.7</c:v>
                </c:pt>
                <c:pt idx="588">
                  <c:v>1072.8</c:v>
                </c:pt>
                <c:pt idx="589">
                  <c:v>1072.9000000000001</c:v>
                </c:pt>
                <c:pt idx="590">
                  <c:v>1073</c:v>
                </c:pt>
                <c:pt idx="591">
                  <c:v>1073.0999999999999</c:v>
                </c:pt>
                <c:pt idx="592">
                  <c:v>1073.2</c:v>
                </c:pt>
                <c:pt idx="593">
                  <c:v>1073.3</c:v>
                </c:pt>
                <c:pt idx="594">
                  <c:v>1073.4000000000001</c:v>
                </c:pt>
                <c:pt idx="595">
                  <c:v>1073.5</c:v>
                </c:pt>
                <c:pt idx="596">
                  <c:v>1073.5999999999999</c:v>
                </c:pt>
                <c:pt idx="597">
                  <c:v>1073.7</c:v>
                </c:pt>
                <c:pt idx="598">
                  <c:v>1073.8</c:v>
                </c:pt>
                <c:pt idx="599">
                  <c:v>1073.9000000000001</c:v>
                </c:pt>
                <c:pt idx="600">
                  <c:v>1074</c:v>
                </c:pt>
                <c:pt idx="601">
                  <c:v>1074.0999999999999</c:v>
                </c:pt>
                <c:pt idx="602">
                  <c:v>1074.2</c:v>
                </c:pt>
                <c:pt idx="603">
                  <c:v>1074.3</c:v>
                </c:pt>
                <c:pt idx="604">
                  <c:v>1074.4000000000001</c:v>
                </c:pt>
                <c:pt idx="605">
                  <c:v>1074.5</c:v>
                </c:pt>
                <c:pt idx="606">
                  <c:v>1074.5999999999999</c:v>
                </c:pt>
                <c:pt idx="607">
                  <c:v>1074.7</c:v>
                </c:pt>
                <c:pt idx="608">
                  <c:v>1074.8</c:v>
                </c:pt>
                <c:pt idx="609">
                  <c:v>1074.9000000000001</c:v>
                </c:pt>
                <c:pt idx="610">
                  <c:v>1075</c:v>
                </c:pt>
                <c:pt idx="611">
                  <c:v>1075.0999999999999</c:v>
                </c:pt>
                <c:pt idx="612">
                  <c:v>1075.2</c:v>
                </c:pt>
                <c:pt idx="613">
                  <c:v>1075.3</c:v>
                </c:pt>
                <c:pt idx="614">
                  <c:v>1075.4000000000001</c:v>
                </c:pt>
                <c:pt idx="615">
                  <c:v>1075.5</c:v>
                </c:pt>
                <c:pt idx="616">
                  <c:v>1075.5999999999999</c:v>
                </c:pt>
                <c:pt idx="617">
                  <c:v>1075.7</c:v>
                </c:pt>
                <c:pt idx="618">
                  <c:v>1075.8</c:v>
                </c:pt>
                <c:pt idx="619">
                  <c:v>1075.9000000000001</c:v>
                </c:pt>
                <c:pt idx="620">
                  <c:v>1076</c:v>
                </c:pt>
                <c:pt idx="621">
                  <c:v>1076.0999999999999</c:v>
                </c:pt>
                <c:pt idx="622">
                  <c:v>1076.2</c:v>
                </c:pt>
                <c:pt idx="623">
                  <c:v>1076.3</c:v>
                </c:pt>
                <c:pt idx="624">
                  <c:v>1076.4000000000001</c:v>
                </c:pt>
                <c:pt idx="625">
                  <c:v>1076.5</c:v>
                </c:pt>
                <c:pt idx="626">
                  <c:v>1076.5999999999999</c:v>
                </c:pt>
                <c:pt idx="627">
                  <c:v>1076.7</c:v>
                </c:pt>
                <c:pt idx="628">
                  <c:v>1076.8</c:v>
                </c:pt>
                <c:pt idx="629">
                  <c:v>1076.9000000000001</c:v>
                </c:pt>
                <c:pt idx="630">
                  <c:v>1077</c:v>
                </c:pt>
                <c:pt idx="631">
                  <c:v>1077.0999999999999</c:v>
                </c:pt>
                <c:pt idx="632">
                  <c:v>1077.2</c:v>
                </c:pt>
                <c:pt idx="633">
                  <c:v>1077.3</c:v>
                </c:pt>
                <c:pt idx="634">
                  <c:v>1077.4000000000001</c:v>
                </c:pt>
                <c:pt idx="635">
                  <c:v>1077.5</c:v>
                </c:pt>
                <c:pt idx="636">
                  <c:v>1077.5999999999999</c:v>
                </c:pt>
                <c:pt idx="637">
                  <c:v>1077.7</c:v>
                </c:pt>
                <c:pt idx="638">
                  <c:v>1077.8</c:v>
                </c:pt>
                <c:pt idx="639">
                  <c:v>1077.9000000000001</c:v>
                </c:pt>
                <c:pt idx="640">
                  <c:v>1078</c:v>
                </c:pt>
                <c:pt idx="641">
                  <c:v>1078.0999999999999</c:v>
                </c:pt>
                <c:pt idx="642">
                  <c:v>1078.2</c:v>
                </c:pt>
                <c:pt idx="643">
                  <c:v>1078.3</c:v>
                </c:pt>
                <c:pt idx="644">
                  <c:v>1078.4000000000001</c:v>
                </c:pt>
                <c:pt idx="645">
                  <c:v>1078.5</c:v>
                </c:pt>
                <c:pt idx="646">
                  <c:v>1078.5999999999999</c:v>
                </c:pt>
                <c:pt idx="647">
                  <c:v>1078.7</c:v>
                </c:pt>
                <c:pt idx="648">
                  <c:v>1078.8</c:v>
                </c:pt>
                <c:pt idx="649">
                  <c:v>1078.9000000000001</c:v>
                </c:pt>
                <c:pt idx="650">
                  <c:v>1079</c:v>
                </c:pt>
                <c:pt idx="651">
                  <c:v>1079.0999999999999</c:v>
                </c:pt>
                <c:pt idx="652">
                  <c:v>1079.2</c:v>
                </c:pt>
                <c:pt idx="653">
                  <c:v>1079.3</c:v>
                </c:pt>
                <c:pt idx="654">
                  <c:v>1079.4000000000001</c:v>
                </c:pt>
                <c:pt idx="655">
                  <c:v>1079.5</c:v>
                </c:pt>
                <c:pt idx="656">
                  <c:v>1079.5999999999999</c:v>
                </c:pt>
                <c:pt idx="657">
                  <c:v>1079.7</c:v>
                </c:pt>
                <c:pt idx="658">
                  <c:v>1079.8</c:v>
                </c:pt>
                <c:pt idx="659">
                  <c:v>1079.9000000000001</c:v>
                </c:pt>
                <c:pt idx="660">
                  <c:v>1080</c:v>
                </c:pt>
                <c:pt idx="661">
                  <c:v>1080.0999999999999</c:v>
                </c:pt>
                <c:pt idx="662">
                  <c:v>1080.2</c:v>
                </c:pt>
                <c:pt idx="663">
                  <c:v>1080.3</c:v>
                </c:pt>
                <c:pt idx="664">
                  <c:v>1080.4000000000001</c:v>
                </c:pt>
                <c:pt idx="665">
                  <c:v>1080.5</c:v>
                </c:pt>
                <c:pt idx="666">
                  <c:v>1080.5999999999999</c:v>
                </c:pt>
                <c:pt idx="667">
                  <c:v>1080.7</c:v>
                </c:pt>
                <c:pt idx="668">
                  <c:v>1080.8</c:v>
                </c:pt>
                <c:pt idx="669">
                  <c:v>1080.9000000000001</c:v>
                </c:pt>
                <c:pt idx="670">
                  <c:v>1081</c:v>
                </c:pt>
                <c:pt idx="671">
                  <c:v>1081.0999999999999</c:v>
                </c:pt>
                <c:pt idx="672">
                  <c:v>1081.2</c:v>
                </c:pt>
                <c:pt idx="673">
                  <c:v>1081.3</c:v>
                </c:pt>
                <c:pt idx="674">
                  <c:v>1081.4000000000001</c:v>
                </c:pt>
                <c:pt idx="675">
                  <c:v>1081.5</c:v>
                </c:pt>
                <c:pt idx="676">
                  <c:v>1081.5999999999999</c:v>
                </c:pt>
                <c:pt idx="677">
                  <c:v>1081.7</c:v>
                </c:pt>
                <c:pt idx="678">
                  <c:v>1081.8</c:v>
                </c:pt>
                <c:pt idx="679">
                  <c:v>1081.9000000000001</c:v>
                </c:pt>
                <c:pt idx="680">
                  <c:v>1082</c:v>
                </c:pt>
                <c:pt idx="681">
                  <c:v>1082.0999999999999</c:v>
                </c:pt>
                <c:pt idx="682">
                  <c:v>1082.2</c:v>
                </c:pt>
                <c:pt idx="683">
                  <c:v>1082.3</c:v>
                </c:pt>
                <c:pt idx="684">
                  <c:v>1082.4000000000001</c:v>
                </c:pt>
                <c:pt idx="685">
                  <c:v>1082.5</c:v>
                </c:pt>
                <c:pt idx="686">
                  <c:v>1082.5999999999999</c:v>
                </c:pt>
                <c:pt idx="687">
                  <c:v>1082.7</c:v>
                </c:pt>
                <c:pt idx="688">
                  <c:v>1082.8</c:v>
                </c:pt>
                <c:pt idx="689">
                  <c:v>1082.9000000000001</c:v>
                </c:pt>
                <c:pt idx="690">
                  <c:v>1083</c:v>
                </c:pt>
                <c:pt idx="691">
                  <c:v>1083.0999999999999</c:v>
                </c:pt>
                <c:pt idx="692">
                  <c:v>1083.2</c:v>
                </c:pt>
                <c:pt idx="693">
                  <c:v>1083.3</c:v>
                </c:pt>
                <c:pt idx="694">
                  <c:v>1083.4000000000001</c:v>
                </c:pt>
                <c:pt idx="695">
                  <c:v>1083.5</c:v>
                </c:pt>
                <c:pt idx="696">
                  <c:v>1083.5999999999999</c:v>
                </c:pt>
                <c:pt idx="697">
                  <c:v>1083.7</c:v>
                </c:pt>
                <c:pt idx="698">
                  <c:v>1083.8</c:v>
                </c:pt>
                <c:pt idx="699">
                  <c:v>1083.9000000000001</c:v>
                </c:pt>
                <c:pt idx="700">
                  <c:v>1084</c:v>
                </c:pt>
                <c:pt idx="701">
                  <c:v>1084.0999999999999</c:v>
                </c:pt>
                <c:pt idx="702">
                  <c:v>1084.2</c:v>
                </c:pt>
                <c:pt idx="703">
                  <c:v>1084.3</c:v>
                </c:pt>
                <c:pt idx="704">
                  <c:v>1084.4000000000001</c:v>
                </c:pt>
                <c:pt idx="705">
                  <c:v>1084.5</c:v>
                </c:pt>
                <c:pt idx="706">
                  <c:v>1084.5999999999999</c:v>
                </c:pt>
                <c:pt idx="707">
                  <c:v>1084.7</c:v>
                </c:pt>
                <c:pt idx="708">
                  <c:v>1084.8</c:v>
                </c:pt>
                <c:pt idx="709">
                  <c:v>1084.9000000000001</c:v>
                </c:pt>
                <c:pt idx="710">
                  <c:v>1085</c:v>
                </c:pt>
                <c:pt idx="711">
                  <c:v>1085.0999999999999</c:v>
                </c:pt>
                <c:pt idx="712">
                  <c:v>1085.2</c:v>
                </c:pt>
                <c:pt idx="713">
                  <c:v>1085.3</c:v>
                </c:pt>
                <c:pt idx="714">
                  <c:v>1085.4000000000001</c:v>
                </c:pt>
                <c:pt idx="715">
                  <c:v>1085.5</c:v>
                </c:pt>
                <c:pt idx="716">
                  <c:v>1085.5999999999999</c:v>
                </c:pt>
                <c:pt idx="717">
                  <c:v>1085.7</c:v>
                </c:pt>
                <c:pt idx="718">
                  <c:v>1085.8</c:v>
                </c:pt>
                <c:pt idx="719">
                  <c:v>1085.9000000000001</c:v>
                </c:pt>
                <c:pt idx="720">
                  <c:v>1086</c:v>
                </c:pt>
                <c:pt idx="721">
                  <c:v>1086.0999999999999</c:v>
                </c:pt>
                <c:pt idx="722">
                  <c:v>1086.2</c:v>
                </c:pt>
                <c:pt idx="723">
                  <c:v>1086.3</c:v>
                </c:pt>
                <c:pt idx="724">
                  <c:v>1086.4000000000001</c:v>
                </c:pt>
                <c:pt idx="725">
                  <c:v>1086.5</c:v>
                </c:pt>
                <c:pt idx="726">
                  <c:v>1086.5999999999999</c:v>
                </c:pt>
                <c:pt idx="727">
                  <c:v>1086.7</c:v>
                </c:pt>
                <c:pt idx="728">
                  <c:v>1086.8</c:v>
                </c:pt>
                <c:pt idx="729">
                  <c:v>1086.9000000000001</c:v>
                </c:pt>
                <c:pt idx="730">
                  <c:v>1087</c:v>
                </c:pt>
                <c:pt idx="731">
                  <c:v>1087.0999999999999</c:v>
                </c:pt>
                <c:pt idx="732">
                  <c:v>1087.2</c:v>
                </c:pt>
                <c:pt idx="733">
                  <c:v>1087.3</c:v>
                </c:pt>
                <c:pt idx="734">
                  <c:v>1087.4000000000001</c:v>
                </c:pt>
                <c:pt idx="735">
                  <c:v>1087.5</c:v>
                </c:pt>
                <c:pt idx="736">
                  <c:v>1087.5999999999999</c:v>
                </c:pt>
                <c:pt idx="737">
                  <c:v>1087.7</c:v>
                </c:pt>
                <c:pt idx="738">
                  <c:v>1087.8</c:v>
                </c:pt>
                <c:pt idx="739">
                  <c:v>1087.9000000000001</c:v>
                </c:pt>
                <c:pt idx="740">
                  <c:v>1088</c:v>
                </c:pt>
                <c:pt idx="741">
                  <c:v>1088.0999999999999</c:v>
                </c:pt>
                <c:pt idx="742">
                  <c:v>1088.2</c:v>
                </c:pt>
                <c:pt idx="743">
                  <c:v>1088.3</c:v>
                </c:pt>
                <c:pt idx="744">
                  <c:v>1088.4000000000001</c:v>
                </c:pt>
                <c:pt idx="745">
                  <c:v>1088.5</c:v>
                </c:pt>
                <c:pt idx="746">
                  <c:v>1088.5999999999999</c:v>
                </c:pt>
                <c:pt idx="747">
                  <c:v>1088.7</c:v>
                </c:pt>
                <c:pt idx="748">
                  <c:v>1088.8</c:v>
                </c:pt>
                <c:pt idx="749">
                  <c:v>1088.9000000000001</c:v>
                </c:pt>
                <c:pt idx="750">
                  <c:v>1089</c:v>
                </c:pt>
                <c:pt idx="751">
                  <c:v>1089.0999999999999</c:v>
                </c:pt>
                <c:pt idx="752">
                  <c:v>1089.2</c:v>
                </c:pt>
                <c:pt idx="753">
                  <c:v>1089.3</c:v>
                </c:pt>
                <c:pt idx="754">
                  <c:v>1089.4000000000001</c:v>
                </c:pt>
                <c:pt idx="755">
                  <c:v>1089.5</c:v>
                </c:pt>
                <c:pt idx="756">
                  <c:v>1089.5999999999999</c:v>
                </c:pt>
                <c:pt idx="757">
                  <c:v>1089.7</c:v>
                </c:pt>
                <c:pt idx="758">
                  <c:v>1089.8</c:v>
                </c:pt>
                <c:pt idx="759">
                  <c:v>1089.9000000000001</c:v>
                </c:pt>
                <c:pt idx="760">
                  <c:v>1090</c:v>
                </c:pt>
                <c:pt idx="761">
                  <c:v>1090.0999999999999</c:v>
                </c:pt>
                <c:pt idx="762">
                  <c:v>1090.2</c:v>
                </c:pt>
                <c:pt idx="763">
                  <c:v>1090.3</c:v>
                </c:pt>
                <c:pt idx="764">
                  <c:v>1090.4000000000001</c:v>
                </c:pt>
                <c:pt idx="765">
                  <c:v>1090.5</c:v>
                </c:pt>
                <c:pt idx="766">
                  <c:v>1090.5999999999999</c:v>
                </c:pt>
                <c:pt idx="767">
                  <c:v>1090.7</c:v>
                </c:pt>
                <c:pt idx="768">
                  <c:v>1090.8</c:v>
                </c:pt>
                <c:pt idx="769">
                  <c:v>1090.9000000000001</c:v>
                </c:pt>
                <c:pt idx="770">
                  <c:v>1091</c:v>
                </c:pt>
                <c:pt idx="771">
                  <c:v>1091.0999999999999</c:v>
                </c:pt>
                <c:pt idx="772">
                  <c:v>1091.2</c:v>
                </c:pt>
                <c:pt idx="773">
                  <c:v>1091.3</c:v>
                </c:pt>
                <c:pt idx="774">
                  <c:v>1091.4000000000001</c:v>
                </c:pt>
                <c:pt idx="775">
                  <c:v>1091.5</c:v>
                </c:pt>
                <c:pt idx="776">
                  <c:v>1091.5999999999999</c:v>
                </c:pt>
                <c:pt idx="777">
                  <c:v>1091.7</c:v>
                </c:pt>
                <c:pt idx="778">
                  <c:v>1091.8</c:v>
                </c:pt>
                <c:pt idx="779">
                  <c:v>1091.9000000000001</c:v>
                </c:pt>
                <c:pt idx="780">
                  <c:v>1092</c:v>
                </c:pt>
                <c:pt idx="781">
                  <c:v>1092.0999999999999</c:v>
                </c:pt>
                <c:pt idx="782">
                  <c:v>1092.2</c:v>
                </c:pt>
                <c:pt idx="783">
                  <c:v>1092.3</c:v>
                </c:pt>
                <c:pt idx="784">
                  <c:v>1092.4000000000001</c:v>
                </c:pt>
                <c:pt idx="785">
                  <c:v>1092.5</c:v>
                </c:pt>
                <c:pt idx="786">
                  <c:v>1092.5999999999999</c:v>
                </c:pt>
                <c:pt idx="787">
                  <c:v>1092.7</c:v>
                </c:pt>
                <c:pt idx="788">
                  <c:v>1092.8</c:v>
                </c:pt>
                <c:pt idx="789">
                  <c:v>1092.9000000000001</c:v>
                </c:pt>
                <c:pt idx="790">
                  <c:v>1093</c:v>
                </c:pt>
                <c:pt idx="791">
                  <c:v>1093.0999999999999</c:v>
                </c:pt>
                <c:pt idx="792">
                  <c:v>1093.2</c:v>
                </c:pt>
                <c:pt idx="793">
                  <c:v>1093.3</c:v>
                </c:pt>
                <c:pt idx="794">
                  <c:v>1093.4000000000001</c:v>
                </c:pt>
                <c:pt idx="795">
                  <c:v>1093.5</c:v>
                </c:pt>
                <c:pt idx="796">
                  <c:v>1093.5999999999999</c:v>
                </c:pt>
                <c:pt idx="797">
                  <c:v>1093.7</c:v>
                </c:pt>
                <c:pt idx="798">
                  <c:v>1093.8</c:v>
                </c:pt>
                <c:pt idx="799">
                  <c:v>1093.9000000000001</c:v>
                </c:pt>
                <c:pt idx="800">
                  <c:v>1094</c:v>
                </c:pt>
                <c:pt idx="801">
                  <c:v>1094.0999999999999</c:v>
                </c:pt>
                <c:pt idx="802">
                  <c:v>1094.2</c:v>
                </c:pt>
                <c:pt idx="803">
                  <c:v>1094.3</c:v>
                </c:pt>
                <c:pt idx="804">
                  <c:v>1094.4000000000001</c:v>
                </c:pt>
                <c:pt idx="805">
                  <c:v>1094.5</c:v>
                </c:pt>
                <c:pt idx="806">
                  <c:v>1094.5999999999999</c:v>
                </c:pt>
                <c:pt idx="807">
                  <c:v>1094.7</c:v>
                </c:pt>
                <c:pt idx="808">
                  <c:v>1094.8</c:v>
                </c:pt>
                <c:pt idx="809">
                  <c:v>1094.9000000000001</c:v>
                </c:pt>
                <c:pt idx="810">
                  <c:v>1095</c:v>
                </c:pt>
                <c:pt idx="811">
                  <c:v>1095.0999999999999</c:v>
                </c:pt>
                <c:pt idx="812">
                  <c:v>1095.2</c:v>
                </c:pt>
                <c:pt idx="813">
                  <c:v>1095.3</c:v>
                </c:pt>
                <c:pt idx="814">
                  <c:v>1095.4000000000001</c:v>
                </c:pt>
                <c:pt idx="815">
                  <c:v>1095.5</c:v>
                </c:pt>
                <c:pt idx="816">
                  <c:v>1095.5999999999999</c:v>
                </c:pt>
                <c:pt idx="817">
                  <c:v>1095.7</c:v>
                </c:pt>
                <c:pt idx="818">
                  <c:v>1095.8</c:v>
                </c:pt>
                <c:pt idx="819">
                  <c:v>1095.9000000000001</c:v>
                </c:pt>
                <c:pt idx="820">
                  <c:v>1096</c:v>
                </c:pt>
                <c:pt idx="821">
                  <c:v>1096.0999999999999</c:v>
                </c:pt>
                <c:pt idx="822">
                  <c:v>1096.2</c:v>
                </c:pt>
                <c:pt idx="823">
                  <c:v>1096.3</c:v>
                </c:pt>
                <c:pt idx="824">
                  <c:v>1096.4000000000001</c:v>
                </c:pt>
                <c:pt idx="825">
                  <c:v>1096.5</c:v>
                </c:pt>
                <c:pt idx="826">
                  <c:v>1096.5999999999999</c:v>
                </c:pt>
                <c:pt idx="827">
                  <c:v>1096.7</c:v>
                </c:pt>
                <c:pt idx="828">
                  <c:v>1096.8</c:v>
                </c:pt>
                <c:pt idx="829">
                  <c:v>1096.9000000000001</c:v>
                </c:pt>
                <c:pt idx="830">
                  <c:v>1097</c:v>
                </c:pt>
                <c:pt idx="831">
                  <c:v>1097.0999999999999</c:v>
                </c:pt>
                <c:pt idx="832">
                  <c:v>1097.2</c:v>
                </c:pt>
                <c:pt idx="833">
                  <c:v>1097.3</c:v>
                </c:pt>
                <c:pt idx="834">
                  <c:v>1097.4000000000001</c:v>
                </c:pt>
                <c:pt idx="835">
                  <c:v>1097.5</c:v>
                </c:pt>
                <c:pt idx="836">
                  <c:v>1097.5999999999999</c:v>
                </c:pt>
                <c:pt idx="837">
                  <c:v>1097.7</c:v>
                </c:pt>
                <c:pt idx="838">
                  <c:v>1097.8</c:v>
                </c:pt>
                <c:pt idx="839">
                  <c:v>1097.9000000000001</c:v>
                </c:pt>
                <c:pt idx="840">
                  <c:v>1098</c:v>
                </c:pt>
                <c:pt idx="841">
                  <c:v>1098.0999999999999</c:v>
                </c:pt>
                <c:pt idx="842">
                  <c:v>1098.2</c:v>
                </c:pt>
                <c:pt idx="843">
                  <c:v>1098.3</c:v>
                </c:pt>
                <c:pt idx="844">
                  <c:v>1098.4000000000001</c:v>
                </c:pt>
                <c:pt idx="845">
                  <c:v>1098.5</c:v>
                </c:pt>
                <c:pt idx="846">
                  <c:v>1098.5999999999999</c:v>
                </c:pt>
                <c:pt idx="847">
                  <c:v>1098.7</c:v>
                </c:pt>
                <c:pt idx="848">
                  <c:v>1098.8</c:v>
                </c:pt>
                <c:pt idx="849">
                  <c:v>1098.9000000000001</c:v>
                </c:pt>
                <c:pt idx="850">
                  <c:v>1099</c:v>
                </c:pt>
                <c:pt idx="851">
                  <c:v>1099.0999999999999</c:v>
                </c:pt>
                <c:pt idx="852">
                  <c:v>1099.2</c:v>
                </c:pt>
                <c:pt idx="853">
                  <c:v>1099.3</c:v>
                </c:pt>
                <c:pt idx="854">
                  <c:v>1099.4000000000001</c:v>
                </c:pt>
                <c:pt idx="855">
                  <c:v>1099.5</c:v>
                </c:pt>
                <c:pt idx="856">
                  <c:v>1099.5999999999999</c:v>
                </c:pt>
                <c:pt idx="857">
                  <c:v>1099.7</c:v>
                </c:pt>
                <c:pt idx="858">
                  <c:v>1099.8</c:v>
                </c:pt>
                <c:pt idx="859">
                  <c:v>1099.9000000000001</c:v>
                </c:pt>
                <c:pt idx="860">
                  <c:v>1100</c:v>
                </c:pt>
                <c:pt idx="861">
                  <c:v>1100.0999999999999</c:v>
                </c:pt>
                <c:pt idx="862">
                  <c:v>1100.2</c:v>
                </c:pt>
                <c:pt idx="863">
                  <c:v>1100.3</c:v>
                </c:pt>
                <c:pt idx="864">
                  <c:v>1100.4000000000001</c:v>
                </c:pt>
                <c:pt idx="865">
                  <c:v>1100.5</c:v>
                </c:pt>
                <c:pt idx="866">
                  <c:v>1100.5999999999999</c:v>
                </c:pt>
                <c:pt idx="867">
                  <c:v>1100.7</c:v>
                </c:pt>
                <c:pt idx="868">
                  <c:v>1100.8</c:v>
                </c:pt>
                <c:pt idx="869">
                  <c:v>1100.9000000000001</c:v>
                </c:pt>
                <c:pt idx="870">
                  <c:v>1101</c:v>
                </c:pt>
                <c:pt idx="871">
                  <c:v>1101.0999999999999</c:v>
                </c:pt>
                <c:pt idx="872">
                  <c:v>1101.2</c:v>
                </c:pt>
                <c:pt idx="873">
                  <c:v>1101.3</c:v>
                </c:pt>
                <c:pt idx="874">
                  <c:v>1101.4000000000001</c:v>
                </c:pt>
                <c:pt idx="875">
                  <c:v>1101.5</c:v>
                </c:pt>
                <c:pt idx="876">
                  <c:v>1101.5999999999999</c:v>
                </c:pt>
                <c:pt idx="877">
                  <c:v>1101.7</c:v>
                </c:pt>
                <c:pt idx="878">
                  <c:v>1101.8</c:v>
                </c:pt>
                <c:pt idx="879">
                  <c:v>1101.9000000000001</c:v>
                </c:pt>
                <c:pt idx="880">
                  <c:v>1102</c:v>
                </c:pt>
                <c:pt idx="881">
                  <c:v>1102.0999999999999</c:v>
                </c:pt>
                <c:pt idx="882">
                  <c:v>1102.2</c:v>
                </c:pt>
                <c:pt idx="883">
                  <c:v>1102.3</c:v>
                </c:pt>
                <c:pt idx="884">
                  <c:v>1102.4000000000001</c:v>
                </c:pt>
                <c:pt idx="885">
                  <c:v>1102.5</c:v>
                </c:pt>
                <c:pt idx="886">
                  <c:v>1102.5999999999999</c:v>
                </c:pt>
                <c:pt idx="887">
                  <c:v>1102.7</c:v>
                </c:pt>
                <c:pt idx="888">
                  <c:v>1102.8</c:v>
                </c:pt>
                <c:pt idx="889">
                  <c:v>1102.9000000000001</c:v>
                </c:pt>
                <c:pt idx="890">
                  <c:v>1103</c:v>
                </c:pt>
                <c:pt idx="891">
                  <c:v>1103.0999999999999</c:v>
                </c:pt>
                <c:pt idx="892">
                  <c:v>1103.2</c:v>
                </c:pt>
                <c:pt idx="893">
                  <c:v>1103.3</c:v>
                </c:pt>
                <c:pt idx="894">
                  <c:v>1103.4000000000001</c:v>
                </c:pt>
                <c:pt idx="895">
                  <c:v>1103.5</c:v>
                </c:pt>
                <c:pt idx="896">
                  <c:v>1103.5999999999999</c:v>
                </c:pt>
                <c:pt idx="897">
                  <c:v>1103.7</c:v>
                </c:pt>
                <c:pt idx="898">
                  <c:v>1103.8</c:v>
                </c:pt>
                <c:pt idx="899">
                  <c:v>1103.9000000000001</c:v>
                </c:pt>
                <c:pt idx="900">
                  <c:v>1104</c:v>
                </c:pt>
                <c:pt idx="901">
                  <c:v>1104.0999999999999</c:v>
                </c:pt>
                <c:pt idx="902">
                  <c:v>1104.2</c:v>
                </c:pt>
                <c:pt idx="903">
                  <c:v>1104.3</c:v>
                </c:pt>
                <c:pt idx="904">
                  <c:v>1104.4000000000001</c:v>
                </c:pt>
                <c:pt idx="905">
                  <c:v>1104.5</c:v>
                </c:pt>
                <c:pt idx="906">
                  <c:v>1104.5999999999999</c:v>
                </c:pt>
                <c:pt idx="907">
                  <c:v>1104.7</c:v>
                </c:pt>
                <c:pt idx="908">
                  <c:v>1104.8</c:v>
                </c:pt>
                <c:pt idx="909">
                  <c:v>1104.9000000000001</c:v>
                </c:pt>
                <c:pt idx="910">
                  <c:v>1105</c:v>
                </c:pt>
                <c:pt idx="911">
                  <c:v>1105.0999999999999</c:v>
                </c:pt>
                <c:pt idx="912">
                  <c:v>1105.2</c:v>
                </c:pt>
                <c:pt idx="913">
                  <c:v>1105.3</c:v>
                </c:pt>
                <c:pt idx="914">
                  <c:v>1105.4000000000001</c:v>
                </c:pt>
                <c:pt idx="915">
                  <c:v>1105.5</c:v>
                </c:pt>
                <c:pt idx="916">
                  <c:v>1105.5999999999999</c:v>
                </c:pt>
                <c:pt idx="917">
                  <c:v>1105.7</c:v>
                </c:pt>
                <c:pt idx="918">
                  <c:v>1105.8</c:v>
                </c:pt>
                <c:pt idx="919">
                  <c:v>1105.9000000000001</c:v>
                </c:pt>
                <c:pt idx="920">
                  <c:v>1106</c:v>
                </c:pt>
                <c:pt idx="921">
                  <c:v>1106.0999999999999</c:v>
                </c:pt>
                <c:pt idx="922">
                  <c:v>1106.2</c:v>
                </c:pt>
                <c:pt idx="923">
                  <c:v>1106.3</c:v>
                </c:pt>
                <c:pt idx="924">
                  <c:v>1106.4000000000001</c:v>
                </c:pt>
                <c:pt idx="925">
                  <c:v>1106.5</c:v>
                </c:pt>
                <c:pt idx="926">
                  <c:v>1106.5999999999999</c:v>
                </c:pt>
                <c:pt idx="927">
                  <c:v>1106.7</c:v>
                </c:pt>
                <c:pt idx="928">
                  <c:v>1106.8</c:v>
                </c:pt>
                <c:pt idx="929">
                  <c:v>1106.9000000000001</c:v>
                </c:pt>
                <c:pt idx="930">
                  <c:v>1107</c:v>
                </c:pt>
                <c:pt idx="931">
                  <c:v>1107.0999999999999</c:v>
                </c:pt>
                <c:pt idx="932">
                  <c:v>1107.2</c:v>
                </c:pt>
                <c:pt idx="933">
                  <c:v>1107.3</c:v>
                </c:pt>
                <c:pt idx="934">
                  <c:v>1107.4000000000001</c:v>
                </c:pt>
                <c:pt idx="935">
                  <c:v>1107.5</c:v>
                </c:pt>
                <c:pt idx="936">
                  <c:v>1107.5999999999999</c:v>
                </c:pt>
                <c:pt idx="937">
                  <c:v>1107.7</c:v>
                </c:pt>
                <c:pt idx="938">
                  <c:v>1107.8</c:v>
                </c:pt>
                <c:pt idx="939">
                  <c:v>1107.9000000000001</c:v>
                </c:pt>
                <c:pt idx="940">
                  <c:v>1108</c:v>
                </c:pt>
                <c:pt idx="941">
                  <c:v>1108.0999999999999</c:v>
                </c:pt>
                <c:pt idx="942">
                  <c:v>1108.2</c:v>
                </c:pt>
                <c:pt idx="943">
                  <c:v>1108.3</c:v>
                </c:pt>
                <c:pt idx="944">
                  <c:v>1108.4000000000001</c:v>
                </c:pt>
                <c:pt idx="945">
                  <c:v>1108.5</c:v>
                </c:pt>
                <c:pt idx="946">
                  <c:v>1108.5999999999999</c:v>
                </c:pt>
                <c:pt idx="947">
                  <c:v>1108.7</c:v>
                </c:pt>
                <c:pt idx="948">
                  <c:v>1108.8</c:v>
                </c:pt>
                <c:pt idx="949">
                  <c:v>1108.9000000000001</c:v>
                </c:pt>
                <c:pt idx="950">
                  <c:v>1109</c:v>
                </c:pt>
                <c:pt idx="951">
                  <c:v>1109.0999999999999</c:v>
                </c:pt>
                <c:pt idx="952">
                  <c:v>1109.2</c:v>
                </c:pt>
                <c:pt idx="953">
                  <c:v>1109.3</c:v>
                </c:pt>
                <c:pt idx="954">
                  <c:v>1109.4000000000001</c:v>
                </c:pt>
                <c:pt idx="955">
                  <c:v>1109.5</c:v>
                </c:pt>
                <c:pt idx="956">
                  <c:v>1109.5999999999999</c:v>
                </c:pt>
                <c:pt idx="957">
                  <c:v>1109.7</c:v>
                </c:pt>
                <c:pt idx="958">
                  <c:v>1109.8</c:v>
                </c:pt>
                <c:pt idx="959">
                  <c:v>1109.9000000000001</c:v>
                </c:pt>
                <c:pt idx="960">
                  <c:v>1110</c:v>
                </c:pt>
                <c:pt idx="961">
                  <c:v>1110.0999999999999</c:v>
                </c:pt>
                <c:pt idx="962">
                  <c:v>1110.2</c:v>
                </c:pt>
                <c:pt idx="963">
                  <c:v>1110.3</c:v>
                </c:pt>
                <c:pt idx="964">
                  <c:v>1110.4000000000001</c:v>
                </c:pt>
                <c:pt idx="965">
                  <c:v>1110.5</c:v>
                </c:pt>
                <c:pt idx="966">
                  <c:v>1110.5999999999999</c:v>
                </c:pt>
                <c:pt idx="967">
                  <c:v>1110.7</c:v>
                </c:pt>
                <c:pt idx="968">
                  <c:v>1110.8</c:v>
                </c:pt>
                <c:pt idx="969">
                  <c:v>1110.9000000000001</c:v>
                </c:pt>
                <c:pt idx="970">
                  <c:v>1111</c:v>
                </c:pt>
                <c:pt idx="971">
                  <c:v>1111.0999999999999</c:v>
                </c:pt>
                <c:pt idx="972">
                  <c:v>1111.2</c:v>
                </c:pt>
                <c:pt idx="973">
                  <c:v>1111.3</c:v>
                </c:pt>
                <c:pt idx="974">
                  <c:v>1111.4000000000001</c:v>
                </c:pt>
                <c:pt idx="975">
                  <c:v>1111.5</c:v>
                </c:pt>
                <c:pt idx="976">
                  <c:v>1111.5999999999999</c:v>
                </c:pt>
                <c:pt idx="977">
                  <c:v>1111.7</c:v>
                </c:pt>
                <c:pt idx="978">
                  <c:v>1111.8</c:v>
                </c:pt>
                <c:pt idx="979">
                  <c:v>1111.9000000000001</c:v>
                </c:pt>
                <c:pt idx="980">
                  <c:v>1112</c:v>
                </c:pt>
                <c:pt idx="981">
                  <c:v>1112.0999999999999</c:v>
                </c:pt>
                <c:pt idx="982">
                  <c:v>1112.2</c:v>
                </c:pt>
                <c:pt idx="983">
                  <c:v>1112.3</c:v>
                </c:pt>
                <c:pt idx="984">
                  <c:v>1112.4000000000001</c:v>
                </c:pt>
                <c:pt idx="985">
                  <c:v>1112.5</c:v>
                </c:pt>
                <c:pt idx="986">
                  <c:v>1112.5999999999999</c:v>
                </c:pt>
                <c:pt idx="987">
                  <c:v>1112.7</c:v>
                </c:pt>
                <c:pt idx="988">
                  <c:v>1112.8</c:v>
                </c:pt>
                <c:pt idx="989">
                  <c:v>1112.9000000000001</c:v>
                </c:pt>
                <c:pt idx="990">
                  <c:v>1113</c:v>
                </c:pt>
                <c:pt idx="991">
                  <c:v>1113.0999999999999</c:v>
                </c:pt>
                <c:pt idx="992">
                  <c:v>1113.2</c:v>
                </c:pt>
                <c:pt idx="993">
                  <c:v>1113.3</c:v>
                </c:pt>
                <c:pt idx="994">
                  <c:v>1113.4000000000001</c:v>
                </c:pt>
                <c:pt idx="995">
                  <c:v>1113.5</c:v>
                </c:pt>
                <c:pt idx="996">
                  <c:v>1113.5999999999999</c:v>
                </c:pt>
                <c:pt idx="997">
                  <c:v>1113.7</c:v>
                </c:pt>
                <c:pt idx="998">
                  <c:v>1113.8</c:v>
                </c:pt>
                <c:pt idx="999">
                  <c:v>1113.9000000000001</c:v>
                </c:pt>
                <c:pt idx="1000">
                  <c:v>1114</c:v>
                </c:pt>
              </c:numCache>
            </c:numRef>
          </c:xVal>
          <c:yVal>
            <c:numRef>
              <c:f>'0A ps large'!$B$30:$B$1030</c:f>
              <c:numCache>
                <c:formatCode>General</c:formatCode>
                <c:ptCount val="1001"/>
                <c:pt idx="0">
                  <c:v>-90.715000000000003</c:v>
                </c:pt>
                <c:pt idx="1">
                  <c:v>-210</c:v>
                </c:pt>
                <c:pt idx="2">
                  <c:v>-88.55</c:v>
                </c:pt>
                <c:pt idx="3">
                  <c:v>-210</c:v>
                </c:pt>
                <c:pt idx="4">
                  <c:v>-87.93</c:v>
                </c:pt>
                <c:pt idx="5">
                  <c:v>-90.272999999999982</c:v>
                </c:pt>
                <c:pt idx="6">
                  <c:v>-85.179999999999978</c:v>
                </c:pt>
                <c:pt idx="7">
                  <c:v>-91.396000000000001</c:v>
                </c:pt>
                <c:pt idx="8">
                  <c:v>-210</c:v>
                </c:pt>
                <c:pt idx="9">
                  <c:v>-95.31</c:v>
                </c:pt>
                <c:pt idx="10">
                  <c:v>-90.73</c:v>
                </c:pt>
                <c:pt idx="11">
                  <c:v>-210</c:v>
                </c:pt>
                <c:pt idx="12">
                  <c:v>-210</c:v>
                </c:pt>
                <c:pt idx="13">
                  <c:v>-210</c:v>
                </c:pt>
                <c:pt idx="14">
                  <c:v>-98.73</c:v>
                </c:pt>
                <c:pt idx="15">
                  <c:v>-210</c:v>
                </c:pt>
                <c:pt idx="16">
                  <c:v>-86.64</c:v>
                </c:pt>
                <c:pt idx="17">
                  <c:v>-97.009</c:v>
                </c:pt>
                <c:pt idx="18">
                  <c:v>-210</c:v>
                </c:pt>
                <c:pt idx="19">
                  <c:v>-210</c:v>
                </c:pt>
                <c:pt idx="20">
                  <c:v>-89.180999999999983</c:v>
                </c:pt>
                <c:pt idx="21">
                  <c:v>-210</c:v>
                </c:pt>
                <c:pt idx="22">
                  <c:v>-210</c:v>
                </c:pt>
                <c:pt idx="23">
                  <c:v>-210</c:v>
                </c:pt>
                <c:pt idx="24">
                  <c:v>-98.894999999999996</c:v>
                </c:pt>
                <c:pt idx="25">
                  <c:v>-210</c:v>
                </c:pt>
                <c:pt idx="26">
                  <c:v>-90.236999999999995</c:v>
                </c:pt>
                <c:pt idx="27">
                  <c:v>-95.450999999999993</c:v>
                </c:pt>
                <c:pt idx="28">
                  <c:v>-94.084000000000003</c:v>
                </c:pt>
                <c:pt idx="29">
                  <c:v>-86.316000000000003</c:v>
                </c:pt>
                <c:pt idx="30">
                  <c:v>-210</c:v>
                </c:pt>
                <c:pt idx="31">
                  <c:v>-210</c:v>
                </c:pt>
                <c:pt idx="32">
                  <c:v>-95.403000000000006</c:v>
                </c:pt>
                <c:pt idx="33">
                  <c:v>-210</c:v>
                </c:pt>
                <c:pt idx="34">
                  <c:v>-210</c:v>
                </c:pt>
                <c:pt idx="35">
                  <c:v>-210</c:v>
                </c:pt>
                <c:pt idx="36">
                  <c:v>-210</c:v>
                </c:pt>
                <c:pt idx="37">
                  <c:v>-95.834999999999994</c:v>
                </c:pt>
                <c:pt idx="38">
                  <c:v>-94.433999999999997</c:v>
                </c:pt>
                <c:pt idx="39">
                  <c:v>-97.754999999999995</c:v>
                </c:pt>
                <c:pt idx="40">
                  <c:v>-88.950999999999993</c:v>
                </c:pt>
                <c:pt idx="41">
                  <c:v>-91.412000000000006</c:v>
                </c:pt>
                <c:pt idx="42">
                  <c:v>-92.962000000000003</c:v>
                </c:pt>
                <c:pt idx="43">
                  <c:v>-97.269000000000005</c:v>
                </c:pt>
                <c:pt idx="44">
                  <c:v>-210</c:v>
                </c:pt>
                <c:pt idx="45">
                  <c:v>-210</c:v>
                </c:pt>
                <c:pt idx="46">
                  <c:v>-210</c:v>
                </c:pt>
                <c:pt idx="47">
                  <c:v>-210</c:v>
                </c:pt>
                <c:pt idx="48">
                  <c:v>-93.813000000000002</c:v>
                </c:pt>
                <c:pt idx="49">
                  <c:v>-91.540999999999997</c:v>
                </c:pt>
                <c:pt idx="50">
                  <c:v>-210</c:v>
                </c:pt>
                <c:pt idx="51">
                  <c:v>-210</c:v>
                </c:pt>
                <c:pt idx="52">
                  <c:v>-210</c:v>
                </c:pt>
                <c:pt idx="53">
                  <c:v>-94.217000000000013</c:v>
                </c:pt>
                <c:pt idx="54">
                  <c:v>-210</c:v>
                </c:pt>
                <c:pt idx="55">
                  <c:v>-99.022999999999982</c:v>
                </c:pt>
                <c:pt idx="56">
                  <c:v>-210</c:v>
                </c:pt>
                <c:pt idx="57">
                  <c:v>-210</c:v>
                </c:pt>
                <c:pt idx="58">
                  <c:v>-210</c:v>
                </c:pt>
                <c:pt idx="59">
                  <c:v>-90.007000000000005</c:v>
                </c:pt>
                <c:pt idx="60">
                  <c:v>-210</c:v>
                </c:pt>
                <c:pt idx="61">
                  <c:v>-100.095</c:v>
                </c:pt>
                <c:pt idx="62">
                  <c:v>-210</c:v>
                </c:pt>
                <c:pt idx="63">
                  <c:v>-90.127999999999986</c:v>
                </c:pt>
                <c:pt idx="64">
                  <c:v>-210</c:v>
                </c:pt>
                <c:pt idx="65">
                  <c:v>-99.319000000000003</c:v>
                </c:pt>
                <c:pt idx="66">
                  <c:v>-210</c:v>
                </c:pt>
                <c:pt idx="67">
                  <c:v>-96.990000000000023</c:v>
                </c:pt>
                <c:pt idx="68">
                  <c:v>-90.584000000000003</c:v>
                </c:pt>
                <c:pt idx="69">
                  <c:v>-88.114999999999995</c:v>
                </c:pt>
                <c:pt idx="70">
                  <c:v>-103.505</c:v>
                </c:pt>
                <c:pt idx="71">
                  <c:v>-91.106999999999999</c:v>
                </c:pt>
                <c:pt idx="72">
                  <c:v>-91.899000000000001</c:v>
                </c:pt>
                <c:pt idx="73">
                  <c:v>-89.5</c:v>
                </c:pt>
                <c:pt idx="74">
                  <c:v>-210</c:v>
                </c:pt>
                <c:pt idx="75">
                  <c:v>-97.298000000000002</c:v>
                </c:pt>
                <c:pt idx="76">
                  <c:v>-210</c:v>
                </c:pt>
                <c:pt idx="77">
                  <c:v>-94.275000000000006</c:v>
                </c:pt>
                <c:pt idx="78">
                  <c:v>-210</c:v>
                </c:pt>
                <c:pt idx="79">
                  <c:v>-88.491000000000014</c:v>
                </c:pt>
                <c:pt idx="80">
                  <c:v>-210</c:v>
                </c:pt>
                <c:pt idx="81">
                  <c:v>-99.178999999999974</c:v>
                </c:pt>
                <c:pt idx="82">
                  <c:v>-92.885999999999981</c:v>
                </c:pt>
                <c:pt idx="83">
                  <c:v>-91.275999999999982</c:v>
                </c:pt>
                <c:pt idx="84">
                  <c:v>-88.164000000000001</c:v>
                </c:pt>
                <c:pt idx="85">
                  <c:v>-210</c:v>
                </c:pt>
                <c:pt idx="86">
                  <c:v>-96.637</c:v>
                </c:pt>
                <c:pt idx="87">
                  <c:v>-210</c:v>
                </c:pt>
                <c:pt idx="88">
                  <c:v>-88.162999999999982</c:v>
                </c:pt>
                <c:pt idx="89">
                  <c:v>-210</c:v>
                </c:pt>
                <c:pt idx="90">
                  <c:v>-87.769000000000005</c:v>
                </c:pt>
                <c:pt idx="91">
                  <c:v>-89.741000000000014</c:v>
                </c:pt>
                <c:pt idx="92">
                  <c:v>-90.346999999999994</c:v>
                </c:pt>
                <c:pt idx="93">
                  <c:v>-210</c:v>
                </c:pt>
                <c:pt idx="94">
                  <c:v>-85.912000000000006</c:v>
                </c:pt>
                <c:pt idx="95">
                  <c:v>-210</c:v>
                </c:pt>
                <c:pt idx="96">
                  <c:v>-91.05</c:v>
                </c:pt>
                <c:pt idx="97">
                  <c:v>-91.429000000000002</c:v>
                </c:pt>
                <c:pt idx="98">
                  <c:v>-91.82</c:v>
                </c:pt>
                <c:pt idx="99">
                  <c:v>-210</c:v>
                </c:pt>
                <c:pt idx="100">
                  <c:v>-210</c:v>
                </c:pt>
                <c:pt idx="101">
                  <c:v>-94.29</c:v>
                </c:pt>
                <c:pt idx="102">
                  <c:v>-210</c:v>
                </c:pt>
                <c:pt idx="103">
                  <c:v>-210</c:v>
                </c:pt>
                <c:pt idx="104">
                  <c:v>-210</c:v>
                </c:pt>
                <c:pt idx="105">
                  <c:v>-210</c:v>
                </c:pt>
                <c:pt idx="106">
                  <c:v>-210</c:v>
                </c:pt>
                <c:pt idx="107">
                  <c:v>-91.356999999999999</c:v>
                </c:pt>
                <c:pt idx="108">
                  <c:v>-210</c:v>
                </c:pt>
                <c:pt idx="109">
                  <c:v>-210</c:v>
                </c:pt>
                <c:pt idx="110">
                  <c:v>-210</c:v>
                </c:pt>
                <c:pt idx="111">
                  <c:v>-90.120999999999981</c:v>
                </c:pt>
                <c:pt idx="112">
                  <c:v>-210</c:v>
                </c:pt>
                <c:pt idx="113">
                  <c:v>-91.152999999999977</c:v>
                </c:pt>
                <c:pt idx="114">
                  <c:v>-90.574999999999974</c:v>
                </c:pt>
                <c:pt idx="115">
                  <c:v>-210</c:v>
                </c:pt>
                <c:pt idx="116">
                  <c:v>-90.328999999999979</c:v>
                </c:pt>
                <c:pt idx="117">
                  <c:v>-210</c:v>
                </c:pt>
                <c:pt idx="118">
                  <c:v>-210</c:v>
                </c:pt>
                <c:pt idx="119">
                  <c:v>-210</c:v>
                </c:pt>
                <c:pt idx="120">
                  <c:v>-210</c:v>
                </c:pt>
                <c:pt idx="121">
                  <c:v>-210</c:v>
                </c:pt>
                <c:pt idx="122">
                  <c:v>-210</c:v>
                </c:pt>
                <c:pt idx="123">
                  <c:v>-90.555000000000007</c:v>
                </c:pt>
                <c:pt idx="124">
                  <c:v>-91.562000000000012</c:v>
                </c:pt>
                <c:pt idx="125">
                  <c:v>-210</c:v>
                </c:pt>
                <c:pt idx="126">
                  <c:v>-210</c:v>
                </c:pt>
                <c:pt idx="127">
                  <c:v>-210</c:v>
                </c:pt>
                <c:pt idx="128">
                  <c:v>-96.106999999999999</c:v>
                </c:pt>
                <c:pt idx="129">
                  <c:v>-92.122999999999976</c:v>
                </c:pt>
                <c:pt idx="130">
                  <c:v>-210</c:v>
                </c:pt>
                <c:pt idx="131">
                  <c:v>-87.95</c:v>
                </c:pt>
                <c:pt idx="132">
                  <c:v>-88.537000000000006</c:v>
                </c:pt>
                <c:pt idx="133">
                  <c:v>-210</c:v>
                </c:pt>
                <c:pt idx="134">
                  <c:v>-210</c:v>
                </c:pt>
                <c:pt idx="135">
                  <c:v>-210</c:v>
                </c:pt>
                <c:pt idx="136">
                  <c:v>-210</c:v>
                </c:pt>
                <c:pt idx="137">
                  <c:v>-210</c:v>
                </c:pt>
                <c:pt idx="138">
                  <c:v>-210</c:v>
                </c:pt>
                <c:pt idx="139">
                  <c:v>-98.235000000000014</c:v>
                </c:pt>
                <c:pt idx="140">
                  <c:v>-90.906999999999996</c:v>
                </c:pt>
                <c:pt idx="141">
                  <c:v>-96.338999999999999</c:v>
                </c:pt>
                <c:pt idx="142">
                  <c:v>-98.73</c:v>
                </c:pt>
                <c:pt idx="143">
                  <c:v>-105.693</c:v>
                </c:pt>
                <c:pt idx="144">
                  <c:v>-210</c:v>
                </c:pt>
                <c:pt idx="145">
                  <c:v>-210</c:v>
                </c:pt>
                <c:pt idx="146">
                  <c:v>-97.489000000000004</c:v>
                </c:pt>
                <c:pt idx="147">
                  <c:v>-210</c:v>
                </c:pt>
                <c:pt idx="148">
                  <c:v>-92.962999999999994</c:v>
                </c:pt>
                <c:pt idx="149">
                  <c:v>-111.05800000000001</c:v>
                </c:pt>
                <c:pt idx="150">
                  <c:v>-210</c:v>
                </c:pt>
                <c:pt idx="151">
                  <c:v>-210</c:v>
                </c:pt>
                <c:pt idx="152">
                  <c:v>-88.555999999999983</c:v>
                </c:pt>
                <c:pt idx="153">
                  <c:v>-210</c:v>
                </c:pt>
                <c:pt idx="154">
                  <c:v>-210</c:v>
                </c:pt>
                <c:pt idx="155">
                  <c:v>-95.275999999999982</c:v>
                </c:pt>
                <c:pt idx="156">
                  <c:v>-210</c:v>
                </c:pt>
                <c:pt idx="157">
                  <c:v>-91.394000000000005</c:v>
                </c:pt>
                <c:pt idx="158">
                  <c:v>-88.331000000000003</c:v>
                </c:pt>
                <c:pt idx="159">
                  <c:v>-210</c:v>
                </c:pt>
                <c:pt idx="160">
                  <c:v>-93.424000000000007</c:v>
                </c:pt>
                <c:pt idx="161">
                  <c:v>-90.212000000000003</c:v>
                </c:pt>
                <c:pt idx="162">
                  <c:v>-97.674999999999983</c:v>
                </c:pt>
                <c:pt idx="163">
                  <c:v>-210</c:v>
                </c:pt>
                <c:pt idx="164">
                  <c:v>-210</c:v>
                </c:pt>
                <c:pt idx="165">
                  <c:v>-95.627999999999986</c:v>
                </c:pt>
                <c:pt idx="166">
                  <c:v>-210</c:v>
                </c:pt>
                <c:pt idx="167">
                  <c:v>-92.702000000000012</c:v>
                </c:pt>
                <c:pt idx="168">
                  <c:v>-210</c:v>
                </c:pt>
                <c:pt idx="169">
                  <c:v>-101.312</c:v>
                </c:pt>
                <c:pt idx="170">
                  <c:v>-210</c:v>
                </c:pt>
                <c:pt idx="171">
                  <c:v>-89.402000000000001</c:v>
                </c:pt>
                <c:pt idx="172">
                  <c:v>-210</c:v>
                </c:pt>
                <c:pt idx="173">
                  <c:v>-94.042000000000002</c:v>
                </c:pt>
                <c:pt idx="174">
                  <c:v>-210</c:v>
                </c:pt>
                <c:pt idx="175">
                  <c:v>-103.88800000000001</c:v>
                </c:pt>
                <c:pt idx="176">
                  <c:v>-95.003</c:v>
                </c:pt>
                <c:pt idx="177">
                  <c:v>-89.427999999999997</c:v>
                </c:pt>
                <c:pt idx="178">
                  <c:v>-210</c:v>
                </c:pt>
                <c:pt idx="179">
                  <c:v>-90.465000000000003</c:v>
                </c:pt>
                <c:pt idx="180">
                  <c:v>-210</c:v>
                </c:pt>
                <c:pt idx="181">
                  <c:v>-210</c:v>
                </c:pt>
                <c:pt idx="182">
                  <c:v>-95.037999999999997</c:v>
                </c:pt>
                <c:pt idx="183">
                  <c:v>-90.950999999999993</c:v>
                </c:pt>
                <c:pt idx="184">
                  <c:v>-210</c:v>
                </c:pt>
                <c:pt idx="185">
                  <c:v>-89.098000000000013</c:v>
                </c:pt>
                <c:pt idx="186">
                  <c:v>-100.16800000000001</c:v>
                </c:pt>
                <c:pt idx="187">
                  <c:v>-109.937</c:v>
                </c:pt>
                <c:pt idx="188">
                  <c:v>-94.197999999999993</c:v>
                </c:pt>
                <c:pt idx="189">
                  <c:v>-210</c:v>
                </c:pt>
                <c:pt idx="190">
                  <c:v>-89.638000000000005</c:v>
                </c:pt>
                <c:pt idx="191">
                  <c:v>-210</c:v>
                </c:pt>
                <c:pt idx="192">
                  <c:v>-104.702</c:v>
                </c:pt>
                <c:pt idx="193">
                  <c:v>-101.80200000000001</c:v>
                </c:pt>
                <c:pt idx="194">
                  <c:v>-89.638000000000005</c:v>
                </c:pt>
                <c:pt idx="195">
                  <c:v>-210</c:v>
                </c:pt>
                <c:pt idx="196">
                  <c:v>-89.724999999999994</c:v>
                </c:pt>
                <c:pt idx="197">
                  <c:v>-101.349</c:v>
                </c:pt>
                <c:pt idx="198">
                  <c:v>-91.733000000000004</c:v>
                </c:pt>
                <c:pt idx="199">
                  <c:v>-210</c:v>
                </c:pt>
                <c:pt idx="200">
                  <c:v>-87.962999999999994</c:v>
                </c:pt>
                <c:pt idx="201">
                  <c:v>-210</c:v>
                </c:pt>
                <c:pt idx="202">
                  <c:v>-210</c:v>
                </c:pt>
                <c:pt idx="203">
                  <c:v>-86.808999999999983</c:v>
                </c:pt>
                <c:pt idx="204">
                  <c:v>-210</c:v>
                </c:pt>
                <c:pt idx="205">
                  <c:v>-89.703999999999994</c:v>
                </c:pt>
                <c:pt idx="206">
                  <c:v>-210</c:v>
                </c:pt>
                <c:pt idx="207">
                  <c:v>-84.185999999999979</c:v>
                </c:pt>
                <c:pt idx="208">
                  <c:v>-210</c:v>
                </c:pt>
                <c:pt idx="209">
                  <c:v>-84.910000000000025</c:v>
                </c:pt>
                <c:pt idx="210">
                  <c:v>-210</c:v>
                </c:pt>
                <c:pt idx="211">
                  <c:v>-90.116</c:v>
                </c:pt>
                <c:pt idx="212">
                  <c:v>-210</c:v>
                </c:pt>
                <c:pt idx="213">
                  <c:v>-210</c:v>
                </c:pt>
                <c:pt idx="214">
                  <c:v>-210</c:v>
                </c:pt>
                <c:pt idx="215">
                  <c:v>-210</c:v>
                </c:pt>
                <c:pt idx="216">
                  <c:v>-210</c:v>
                </c:pt>
                <c:pt idx="217">
                  <c:v>-95.403999999999996</c:v>
                </c:pt>
                <c:pt idx="218">
                  <c:v>-90.260999999999996</c:v>
                </c:pt>
                <c:pt idx="219">
                  <c:v>-210</c:v>
                </c:pt>
                <c:pt idx="220">
                  <c:v>-95.335999999999999</c:v>
                </c:pt>
                <c:pt idx="221">
                  <c:v>-210</c:v>
                </c:pt>
                <c:pt idx="222">
                  <c:v>-210</c:v>
                </c:pt>
                <c:pt idx="223">
                  <c:v>-210</c:v>
                </c:pt>
                <c:pt idx="224">
                  <c:v>-210</c:v>
                </c:pt>
                <c:pt idx="225">
                  <c:v>-210</c:v>
                </c:pt>
                <c:pt idx="226">
                  <c:v>-90.099000000000004</c:v>
                </c:pt>
                <c:pt idx="227">
                  <c:v>-210</c:v>
                </c:pt>
                <c:pt idx="228">
                  <c:v>-87.138000000000005</c:v>
                </c:pt>
                <c:pt idx="229">
                  <c:v>-210</c:v>
                </c:pt>
                <c:pt idx="230">
                  <c:v>-89.063999999999993</c:v>
                </c:pt>
                <c:pt idx="231">
                  <c:v>-210</c:v>
                </c:pt>
                <c:pt idx="232">
                  <c:v>-98.874999999999986</c:v>
                </c:pt>
                <c:pt idx="233">
                  <c:v>-210</c:v>
                </c:pt>
                <c:pt idx="234">
                  <c:v>-91.13</c:v>
                </c:pt>
                <c:pt idx="235">
                  <c:v>-210</c:v>
                </c:pt>
                <c:pt idx="236">
                  <c:v>-210</c:v>
                </c:pt>
                <c:pt idx="237">
                  <c:v>-210</c:v>
                </c:pt>
                <c:pt idx="238">
                  <c:v>-210</c:v>
                </c:pt>
                <c:pt idx="239">
                  <c:v>-93.882000000000005</c:v>
                </c:pt>
                <c:pt idx="240">
                  <c:v>-88.802000000000007</c:v>
                </c:pt>
                <c:pt idx="241">
                  <c:v>-91.248999999999995</c:v>
                </c:pt>
                <c:pt idx="242">
                  <c:v>-88.438000000000002</c:v>
                </c:pt>
                <c:pt idx="243">
                  <c:v>-210</c:v>
                </c:pt>
                <c:pt idx="244">
                  <c:v>-210</c:v>
                </c:pt>
                <c:pt idx="245">
                  <c:v>-210</c:v>
                </c:pt>
                <c:pt idx="246">
                  <c:v>-210</c:v>
                </c:pt>
                <c:pt idx="247">
                  <c:v>-210</c:v>
                </c:pt>
                <c:pt idx="248">
                  <c:v>-91.171999999999983</c:v>
                </c:pt>
                <c:pt idx="249">
                  <c:v>-88.025000000000006</c:v>
                </c:pt>
                <c:pt idx="250">
                  <c:v>-94.878999999999976</c:v>
                </c:pt>
                <c:pt idx="251">
                  <c:v>-210</c:v>
                </c:pt>
                <c:pt idx="252">
                  <c:v>-210</c:v>
                </c:pt>
                <c:pt idx="253">
                  <c:v>-210</c:v>
                </c:pt>
                <c:pt idx="254">
                  <c:v>-210</c:v>
                </c:pt>
                <c:pt idx="255">
                  <c:v>-210</c:v>
                </c:pt>
                <c:pt idx="256">
                  <c:v>-105.492</c:v>
                </c:pt>
                <c:pt idx="257">
                  <c:v>-92.444000000000045</c:v>
                </c:pt>
                <c:pt idx="258">
                  <c:v>-210</c:v>
                </c:pt>
                <c:pt idx="259">
                  <c:v>-95.147999999999996</c:v>
                </c:pt>
                <c:pt idx="260">
                  <c:v>-103.621</c:v>
                </c:pt>
                <c:pt idx="261">
                  <c:v>-92.85299999999998</c:v>
                </c:pt>
                <c:pt idx="262">
                  <c:v>-93.772999999999982</c:v>
                </c:pt>
                <c:pt idx="263">
                  <c:v>-93.426000000000002</c:v>
                </c:pt>
                <c:pt idx="264">
                  <c:v>-210</c:v>
                </c:pt>
                <c:pt idx="265">
                  <c:v>-210</c:v>
                </c:pt>
                <c:pt idx="266">
                  <c:v>-92.327999999999975</c:v>
                </c:pt>
                <c:pt idx="267">
                  <c:v>-89.448000000000022</c:v>
                </c:pt>
                <c:pt idx="268">
                  <c:v>-98.387</c:v>
                </c:pt>
                <c:pt idx="269">
                  <c:v>-91.298000000000002</c:v>
                </c:pt>
                <c:pt idx="270">
                  <c:v>-91.665999999999983</c:v>
                </c:pt>
                <c:pt idx="271">
                  <c:v>-210</c:v>
                </c:pt>
                <c:pt idx="272">
                  <c:v>-210</c:v>
                </c:pt>
                <c:pt idx="273">
                  <c:v>-210</c:v>
                </c:pt>
                <c:pt idx="274">
                  <c:v>-87.961000000000027</c:v>
                </c:pt>
                <c:pt idx="275">
                  <c:v>-97.251999999999995</c:v>
                </c:pt>
                <c:pt idx="276">
                  <c:v>-98.304000000000002</c:v>
                </c:pt>
                <c:pt idx="277">
                  <c:v>-96.620999999999981</c:v>
                </c:pt>
                <c:pt idx="278">
                  <c:v>-89.165000000000006</c:v>
                </c:pt>
                <c:pt idx="279">
                  <c:v>-93.070999999999998</c:v>
                </c:pt>
                <c:pt idx="280">
                  <c:v>-96.533000000000001</c:v>
                </c:pt>
                <c:pt idx="281">
                  <c:v>-210</c:v>
                </c:pt>
                <c:pt idx="282">
                  <c:v>-93.168999999999983</c:v>
                </c:pt>
                <c:pt idx="283">
                  <c:v>-89.374999999999986</c:v>
                </c:pt>
                <c:pt idx="284">
                  <c:v>-97.897999999999996</c:v>
                </c:pt>
                <c:pt idx="285">
                  <c:v>-89.569000000000003</c:v>
                </c:pt>
                <c:pt idx="286">
                  <c:v>-210</c:v>
                </c:pt>
                <c:pt idx="287">
                  <c:v>-105.559</c:v>
                </c:pt>
                <c:pt idx="288">
                  <c:v>-93.412000000000006</c:v>
                </c:pt>
                <c:pt idx="289">
                  <c:v>-89.995999999999995</c:v>
                </c:pt>
                <c:pt idx="290">
                  <c:v>-90.638000000000005</c:v>
                </c:pt>
                <c:pt idx="291">
                  <c:v>-210</c:v>
                </c:pt>
                <c:pt idx="292">
                  <c:v>-210</c:v>
                </c:pt>
                <c:pt idx="293">
                  <c:v>-92.772999999999982</c:v>
                </c:pt>
                <c:pt idx="294">
                  <c:v>-210</c:v>
                </c:pt>
                <c:pt idx="295">
                  <c:v>-87.098000000000013</c:v>
                </c:pt>
                <c:pt idx="296">
                  <c:v>-95.661000000000001</c:v>
                </c:pt>
                <c:pt idx="297">
                  <c:v>-210</c:v>
                </c:pt>
                <c:pt idx="298">
                  <c:v>-210</c:v>
                </c:pt>
                <c:pt idx="299">
                  <c:v>-89.427000000000007</c:v>
                </c:pt>
                <c:pt idx="300">
                  <c:v>-210</c:v>
                </c:pt>
                <c:pt idx="301">
                  <c:v>-107.015</c:v>
                </c:pt>
                <c:pt idx="302">
                  <c:v>-89.867999999999995</c:v>
                </c:pt>
                <c:pt idx="303">
                  <c:v>-210</c:v>
                </c:pt>
                <c:pt idx="304">
                  <c:v>-91.952000000000012</c:v>
                </c:pt>
                <c:pt idx="305">
                  <c:v>-87.846000000000004</c:v>
                </c:pt>
                <c:pt idx="306">
                  <c:v>-210</c:v>
                </c:pt>
                <c:pt idx="307">
                  <c:v>-97.397000000000006</c:v>
                </c:pt>
                <c:pt idx="308">
                  <c:v>-93.06</c:v>
                </c:pt>
                <c:pt idx="309">
                  <c:v>-210</c:v>
                </c:pt>
                <c:pt idx="310">
                  <c:v>-87.16</c:v>
                </c:pt>
                <c:pt idx="311">
                  <c:v>-88.572999999999979</c:v>
                </c:pt>
                <c:pt idx="312">
                  <c:v>-90.458000000000013</c:v>
                </c:pt>
                <c:pt idx="313">
                  <c:v>-210</c:v>
                </c:pt>
                <c:pt idx="314">
                  <c:v>-210</c:v>
                </c:pt>
                <c:pt idx="315">
                  <c:v>-210</c:v>
                </c:pt>
                <c:pt idx="316">
                  <c:v>-93.444000000000045</c:v>
                </c:pt>
                <c:pt idx="317">
                  <c:v>-210</c:v>
                </c:pt>
                <c:pt idx="318">
                  <c:v>-97.343999999999994</c:v>
                </c:pt>
                <c:pt idx="319">
                  <c:v>-210</c:v>
                </c:pt>
                <c:pt idx="320">
                  <c:v>-97.34</c:v>
                </c:pt>
                <c:pt idx="321">
                  <c:v>-96.259</c:v>
                </c:pt>
                <c:pt idx="322">
                  <c:v>-95.441000000000045</c:v>
                </c:pt>
                <c:pt idx="323">
                  <c:v>-89.423000000000002</c:v>
                </c:pt>
                <c:pt idx="324">
                  <c:v>-210</c:v>
                </c:pt>
                <c:pt idx="325">
                  <c:v>-92.732000000000014</c:v>
                </c:pt>
                <c:pt idx="326">
                  <c:v>-91.468999999999994</c:v>
                </c:pt>
                <c:pt idx="327">
                  <c:v>-210</c:v>
                </c:pt>
                <c:pt idx="328">
                  <c:v>-210</c:v>
                </c:pt>
                <c:pt idx="329">
                  <c:v>-210</c:v>
                </c:pt>
                <c:pt idx="330">
                  <c:v>-87.688999999999979</c:v>
                </c:pt>
                <c:pt idx="331">
                  <c:v>-93.516999999999996</c:v>
                </c:pt>
                <c:pt idx="332">
                  <c:v>-210</c:v>
                </c:pt>
                <c:pt idx="333">
                  <c:v>-89.569000000000003</c:v>
                </c:pt>
                <c:pt idx="334">
                  <c:v>-210</c:v>
                </c:pt>
                <c:pt idx="335">
                  <c:v>-92.316999999999993</c:v>
                </c:pt>
                <c:pt idx="336">
                  <c:v>-91.414000000000016</c:v>
                </c:pt>
                <c:pt idx="337">
                  <c:v>-210</c:v>
                </c:pt>
                <c:pt idx="338">
                  <c:v>-210</c:v>
                </c:pt>
                <c:pt idx="339">
                  <c:v>-210</c:v>
                </c:pt>
                <c:pt idx="340">
                  <c:v>-93.824999999999974</c:v>
                </c:pt>
                <c:pt idx="341">
                  <c:v>-92.991000000000014</c:v>
                </c:pt>
                <c:pt idx="342">
                  <c:v>-89.975999999999999</c:v>
                </c:pt>
                <c:pt idx="343">
                  <c:v>-86.789000000000001</c:v>
                </c:pt>
                <c:pt idx="344">
                  <c:v>-93.989000000000004</c:v>
                </c:pt>
                <c:pt idx="345">
                  <c:v>-91.397000000000006</c:v>
                </c:pt>
                <c:pt idx="346">
                  <c:v>-210</c:v>
                </c:pt>
                <c:pt idx="347">
                  <c:v>-102.997</c:v>
                </c:pt>
                <c:pt idx="348">
                  <c:v>-99.373999999999981</c:v>
                </c:pt>
                <c:pt idx="349">
                  <c:v>-210</c:v>
                </c:pt>
                <c:pt idx="350">
                  <c:v>-99.748999999999995</c:v>
                </c:pt>
                <c:pt idx="351">
                  <c:v>-210</c:v>
                </c:pt>
                <c:pt idx="352">
                  <c:v>-210</c:v>
                </c:pt>
                <c:pt idx="353">
                  <c:v>-210</c:v>
                </c:pt>
                <c:pt idx="354">
                  <c:v>-88.35599999999998</c:v>
                </c:pt>
                <c:pt idx="355">
                  <c:v>-102.04900000000001</c:v>
                </c:pt>
                <c:pt idx="356">
                  <c:v>-90.316999999999993</c:v>
                </c:pt>
                <c:pt idx="357">
                  <c:v>-86.998000000000005</c:v>
                </c:pt>
                <c:pt idx="358">
                  <c:v>-90.3</c:v>
                </c:pt>
                <c:pt idx="359">
                  <c:v>-94.635999999999981</c:v>
                </c:pt>
                <c:pt idx="360">
                  <c:v>-102.321</c:v>
                </c:pt>
                <c:pt idx="361">
                  <c:v>-100.85599999999999</c:v>
                </c:pt>
                <c:pt idx="362">
                  <c:v>-92.882999999999981</c:v>
                </c:pt>
                <c:pt idx="363">
                  <c:v>-210</c:v>
                </c:pt>
                <c:pt idx="364">
                  <c:v>-92.099000000000004</c:v>
                </c:pt>
                <c:pt idx="365">
                  <c:v>-210</c:v>
                </c:pt>
                <c:pt idx="366">
                  <c:v>-96.546000000000006</c:v>
                </c:pt>
                <c:pt idx="367">
                  <c:v>-90.994000000000014</c:v>
                </c:pt>
                <c:pt idx="368">
                  <c:v>-92.724999999999994</c:v>
                </c:pt>
                <c:pt idx="369">
                  <c:v>-100.967</c:v>
                </c:pt>
                <c:pt idx="370">
                  <c:v>-95.289000000000001</c:v>
                </c:pt>
                <c:pt idx="371">
                  <c:v>-210</c:v>
                </c:pt>
                <c:pt idx="372">
                  <c:v>-210</c:v>
                </c:pt>
                <c:pt idx="373">
                  <c:v>-90.182999999999979</c:v>
                </c:pt>
                <c:pt idx="374">
                  <c:v>-104.449</c:v>
                </c:pt>
                <c:pt idx="375">
                  <c:v>-87.611999999999995</c:v>
                </c:pt>
                <c:pt idx="376">
                  <c:v>-210</c:v>
                </c:pt>
                <c:pt idx="377">
                  <c:v>-92.652999999999977</c:v>
                </c:pt>
                <c:pt idx="378">
                  <c:v>-210</c:v>
                </c:pt>
                <c:pt idx="379">
                  <c:v>-101.15</c:v>
                </c:pt>
                <c:pt idx="380">
                  <c:v>-88.141000000000005</c:v>
                </c:pt>
                <c:pt idx="381">
                  <c:v>-93.180999999999983</c:v>
                </c:pt>
                <c:pt idx="382">
                  <c:v>-100.044</c:v>
                </c:pt>
                <c:pt idx="383">
                  <c:v>-90.891999999999996</c:v>
                </c:pt>
                <c:pt idx="384">
                  <c:v>-93.944000000000045</c:v>
                </c:pt>
                <c:pt idx="385">
                  <c:v>-91.096000000000004</c:v>
                </c:pt>
                <c:pt idx="386">
                  <c:v>-210</c:v>
                </c:pt>
                <c:pt idx="387">
                  <c:v>-104.67700000000001</c:v>
                </c:pt>
                <c:pt idx="388">
                  <c:v>-87.369</c:v>
                </c:pt>
                <c:pt idx="389">
                  <c:v>-92.967000000000013</c:v>
                </c:pt>
                <c:pt idx="390">
                  <c:v>-210</c:v>
                </c:pt>
                <c:pt idx="391">
                  <c:v>-210</c:v>
                </c:pt>
                <c:pt idx="392">
                  <c:v>-210</c:v>
                </c:pt>
                <c:pt idx="393">
                  <c:v>-210</c:v>
                </c:pt>
                <c:pt idx="394">
                  <c:v>-88.388999999999982</c:v>
                </c:pt>
                <c:pt idx="395">
                  <c:v>-90.533000000000001</c:v>
                </c:pt>
                <c:pt idx="396">
                  <c:v>-210</c:v>
                </c:pt>
                <c:pt idx="397">
                  <c:v>-89.455000000000013</c:v>
                </c:pt>
                <c:pt idx="398">
                  <c:v>-90.217000000000013</c:v>
                </c:pt>
                <c:pt idx="399">
                  <c:v>-210</c:v>
                </c:pt>
                <c:pt idx="400">
                  <c:v>-93.141999999999996</c:v>
                </c:pt>
                <c:pt idx="401">
                  <c:v>-210</c:v>
                </c:pt>
                <c:pt idx="402">
                  <c:v>-210</c:v>
                </c:pt>
                <c:pt idx="403">
                  <c:v>-210</c:v>
                </c:pt>
                <c:pt idx="404">
                  <c:v>-97.622999999999976</c:v>
                </c:pt>
                <c:pt idx="405">
                  <c:v>-90.242000000000004</c:v>
                </c:pt>
                <c:pt idx="406">
                  <c:v>-88.687999999999974</c:v>
                </c:pt>
                <c:pt idx="407">
                  <c:v>-88.884</c:v>
                </c:pt>
                <c:pt idx="408">
                  <c:v>-210</c:v>
                </c:pt>
                <c:pt idx="409">
                  <c:v>-210</c:v>
                </c:pt>
                <c:pt idx="410">
                  <c:v>-101.128</c:v>
                </c:pt>
                <c:pt idx="411">
                  <c:v>-92.054000000000002</c:v>
                </c:pt>
                <c:pt idx="412">
                  <c:v>-92.718999999999994</c:v>
                </c:pt>
                <c:pt idx="413">
                  <c:v>-92.805999999999983</c:v>
                </c:pt>
                <c:pt idx="414">
                  <c:v>-89.804000000000002</c:v>
                </c:pt>
                <c:pt idx="415">
                  <c:v>-210</c:v>
                </c:pt>
                <c:pt idx="416">
                  <c:v>-210</c:v>
                </c:pt>
                <c:pt idx="417">
                  <c:v>-91.172999999999973</c:v>
                </c:pt>
                <c:pt idx="418">
                  <c:v>-210</c:v>
                </c:pt>
                <c:pt idx="419">
                  <c:v>-210</c:v>
                </c:pt>
                <c:pt idx="420">
                  <c:v>-92.488</c:v>
                </c:pt>
                <c:pt idx="421">
                  <c:v>-88.585999999999999</c:v>
                </c:pt>
                <c:pt idx="422">
                  <c:v>-210</c:v>
                </c:pt>
                <c:pt idx="423">
                  <c:v>-210</c:v>
                </c:pt>
                <c:pt idx="424">
                  <c:v>-92.905000000000001</c:v>
                </c:pt>
                <c:pt idx="425">
                  <c:v>-91.549000000000007</c:v>
                </c:pt>
                <c:pt idx="426">
                  <c:v>-210</c:v>
                </c:pt>
                <c:pt idx="427">
                  <c:v>-91.367999999999995</c:v>
                </c:pt>
                <c:pt idx="428">
                  <c:v>-88.621999999999986</c:v>
                </c:pt>
                <c:pt idx="429">
                  <c:v>-96.271000000000001</c:v>
                </c:pt>
                <c:pt idx="430">
                  <c:v>-92.295000000000002</c:v>
                </c:pt>
                <c:pt idx="431">
                  <c:v>-93.075999999999979</c:v>
                </c:pt>
                <c:pt idx="432">
                  <c:v>-90.194999999999993</c:v>
                </c:pt>
                <c:pt idx="433">
                  <c:v>-210</c:v>
                </c:pt>
                <c:pt idx="434">
                  <c:v>-91.938000000000002</c:v>
                </c:pt>
                <c:pt idx="435">
                  <c:v>-210</c:v>
                </c:pt>
                <c:pt idx="436">
                  <c:v>-210</c:v>
                </c:pt>
                <c:pt idx="437">
                  <c:v>-95.08</c:v>
                </c:pt>
                <c:pt idx="438">
                  <c:v>-210</c:v>
                </c:pt>
                <c:pt idx="439">
                  <c:v>-210</c:v>
                </c:pt>
                <c:pt idx="440">
                  <c:v>-210</c:v>
                </c:pt>
                <c:pt idx="441">
                  <c:v>-102.182</c:v>
                </c:pt>
                <c:pt idx="442">
                  <c:v>-210</c:v>
                </c:pt>
                <c:pt idx="443">
                  <c:v>-91.870999999999981</c:v>
                </c:pt>
                <c:pt idx="444">
                  <c:v>-88.668999999999983</c:v>
                </c:pt>
                <c:pt idx="445">
                  <c:v>-90.51</c:v>
                </c:pt>
                <c:pt idx="446">
                  <c:v>-210</c:v>
                </c:pt>
                <c:pt idx="447">
                  <c:v>-90.546000000000006</c:v>
                </c:pt>
                <c:pt idx="448">
                  <c:v>-210</c:v>
                </c:pt>
                <c:pt idx="449">
                  <c:v>-210</c:v>
                </c:pt>
                <c:pt idx="450">
                  <c:v>-102.179</c:v>
                </c:pt>
                <c:pt idx="451">
                  <c:v>-210</c:v>
                </c:pt>
                <c:pt idx="452">
                  <c:v>-92.35899999999998</c:v>
                </c:pt>
                <c:pt idx="453">
                  <c:v>-210</c:v>
                </c:pt>
                <c:pt idx="454">
                  <c:v>-210</c:v>
                </c:pt>
                <c:pt idx="455">
                  <c:v>-91.820999999999998</c:v>
                </c:pt>
                <c:pt idx="456">
                  <c:v>-107.065</c:v>
                </c:pt>
                <c:pt idx="457">
                  <c:v>-91.870999999999981</c:v>
                </c:pt>
                <c:pt idx="458">
                  <c:v>-210</c:v>
                </c:pt>
                <c:pt idx="459">
                  <c:v>-91.456000000000003</c:v>
                </c:pt>
                <c:pt idx="460">
                  <c:v>-90.757000000000005</c:v>
                </c:pt>
                <c:pt idx="461">
                  <c:v>-93.912999999999997</c:v>
                </c:pt>
                <c:pt idx="462">
                  <c:v>-95.003</c:v>
                </c:pt>
                <c:pt idx="463">
                  <c:v>-95.221000000000004</c:v>
                </c:pt>
                <c:pt idx="464">
                  <c:v>-90.702000000000012</c:v>
                </c:pt>
                <c:pt idx="465">
                  <c:v>-93.228999999999999</c:v>
                </c:pt>
                <c:pt idx="466">
                  <c:v>-94.004000000000005</c:v>
                </c:pt>
                <c:pt idx="467">
                  <c:v>-93.036000000000001</c:v>
                </c:pt>
                <c:pt idx="468">
                  <c:v>-88.651999999999987</c:v>
                </c:pt>
                <c:pt idx="469">
                  <c:v>-90.816999999999993</c:v>
                </c:pt>
                <c:pt idx="470">
                  <c:v>-88.768000000000001</c:v>
                </c:pt>
                <c:pt idx="471">
                  <c:v>-91.850999999999999</c:v>
                </c:pt>
                <c:pt idx="472">
                  <c:v>-92.595000000000013</c:v>
                </c:pt>
                <c:pt idx="473">
                  <c:v>-106.842</c:v>
                </c:pt>
                <c:pt idx="474">
                  <c:v>-92.462999999999994</c:v>
                </c:pt>
                <c:pt idx="475">
                  <c:v>-210</c:v>
                </c:pt>
                <c:pt idx="476">
                  <c:v>-210</c:v>
                </c:pt>
                <c:pt idx="477">
                  <c:v>-89.006</c:v>
                </c:pt>
                <c:pt idx="478">
                  <c:v>-98.39</c:v>
                </c:pt>
                <c:pt idx="479">
                  <c:v>-91.929000000000002</c:v>
                </c:pt>
                <c:pt idx="480">
                  <c:v>-91.436000000000007</c:v>
                </c:pt>
                <c:pt idx="481">
                  <c:v>-210</c:v>
                </c:pt>
                <c:pt idx="482">
                  <c:v>-210</c:v>
                </c:pt>
                <c:pt idx="483">
                  <c:v>-93.725999999999999</c:v>
                </c:pt>
                <c:pt idx="484">
                  <c:v>-210</c:v>
                </c:pt>
                <c:pt idx="485">
                  <c:v>-92.444999999999993</c:v>
                </c:pt>
                <c:pt idx="486">
                  <c:v>-94.403999999999996</c:v>
                </c:pt>
                <c:pt idx="487">
                  <c:v>-210</c:v>
                </c:pt>
                <c:pt idx="488">
                  <c:v>-94.350999999999999</c:v>
                </c:pt>
                <c:pt idx="489">
                  <c:v>-210</c:v>
                </c:pt>
                <c:pt idx="490">
                  <c:v>-93.938000000000002</c:v>
                </c:pt>
                <c:pt idx="491">
                  <c:v>-210</c:v>
                </c:pt>
                <c:pt idx="492">
                  <c:v>-92.763000000000005</c:v>
                </c:pt>
                <c:pt idx="493">
                  <c:v>-99.600999999999999</c:v>
                </c:pt>
                <c:pt idx="494">
                  <c:v>-92.850999999999999</c:v>
                </c:pt>
                <c:pt idx="495">
                  <c:v>-101.31100000000001</c:v>
                </c:pt>
                <c:pt idx="496">
                  <c:v>-90.127999999999986</c:v>
                </c:pt>
                <c:pt idx="497">
                  <c:v>-89.022999999999982</c:v>
                </c:pt>
                <c:pt idx="498">
                  <c:v>-73.058999999999983</c:v>
                </c:pt>
                <c:pt idx="499">
                  <c:v>-59.224000000000011</c:v>
                </c:pt>
                <c:pt idx="500">
                  <c:v>-61.418999999999997</c:v>
                </c:pt>
                <c:pt idx="501">
                  <c:v>-58.709000000000003</c:v>
                </c:pt>
                <c:pt idx="502">
                  <c:v>-68.239999999999995</c:v>
                </c:pt>
                <c:pt idx="503">
                  <c:v>-85.025999999999982</c:v>
                </c:pt>
                <c:pt idx="504">
                  <c:v>-92.012</c:v>
                </c:pt>
                <c:pt idx="505">
                  <c:v>-210</c:v>
                </c:pt>
                <c:pt idx="506">
                  <c:v>-210</c:v>
                </c:pt>
                <c:pt idx="507">
                  <c:v>-90.073999999999998</c:v>
                </c:pt>
                <c:pt idx="508">
                  <c:v>-100.976</c:v>
                </c:pt>
                <c:pt idx="509">
                  <c:v>-94.074999999999974</c:v>
                </c:pt>
                <c:pt idx="510">
                  <c:v>-210</c:v>
                </c:pt>
                <c:pt idx="511">
                  <c:v>-97.116</c:v>
                </c:pt>
                <c:pt idx="512">
                  <c:v>-210</c:v>
                </c:pt>
                <c:pt idx="513">
                  <c:v>-95.055999999999983</c:v>
                </c:pt>
                <c:pt idx="514">
                  <c:v>-88.375999999999976</c:v>
                </c:pt>
                <c:pt idx="515">
                  <c:v>-210</c:v>
                </c:pt>
                <c:pt idx="516">
                  <c:v>-210</c:v>
                </c:pt>
                <c:pt idx="517">
                  <c:v>-210</c:v>
                </c:pt>
                <c:pt idx="518">
                  <c:v>-210</c:v>
                </c:pt>
                <c:pt idx="519">
                  <c:v>-92.622999999999976</c:v>
                </c:pt>
                <c:pt idx="520">
                  <c:v>-92.593000000000004</c:v>
                </c:pt>
                <c:pt idx="521">
                  <c:v>-210</c:v>
                </c:pt>
                <c:pt idx="522">
                  <c:v>-97.308999999999983</c:v>
                </c:pt>
                <c:pt idx="523">
                  <c:v>-93.596000000000004</c:v>
                </c:pt>
                <c:pt idx="524">
                  <c:v>-89.808000000000007</c:v>
                </c:pt>
                <c:pt idx="525">
                  <c:v>-93.965000000000003</c:v>
                </c:pt>
                <c:pt idx="526">
                  <c:v>-210</c:v>
                </c:pt>
                <c:pt idx="527">
                  <c:v>-210</c:v>
                </c:pt>
                <c:pt idx="528">
                  <c:v>-90.003</c:v>
                </c:pt>
                <c:pt idx="529">
                  <c:v>-90.2</c:v>
                </c:pt>
                <c:pt idx="530">
                  <c:v>-96.672999999999973</c:v>
                </c:pt>
                <c:pt idx="531">
                  <c:v>-91.161000000000001</c:v>
                </c:pt>
                <c:pt idx="532">
                  <c:v>-210</c:v>
                </c:pt>
                <c:pt idx="533">
                  <c:v>-210</c:v>
                </c:pt>
                <c:pt idx="534">
                  <c:v>-210</c:v>
                </c:pt>
                <c:pt idx="535">
                  <c:v>-95.205000000000013</c:v>
                </c:pt>
                <c:pt idx="536">
                  <c:v>-210</c:v>
                </c:pt>
                <c:pt idx="537">
                  <c:v>-89.444000000000045</c:v>
                </c:pt>
                <c:pt idx="538">
                  <c:v>-210</c:v>
                </c:pt>
                <c:pt idx="539">
                  <c:v>-98.046999999999997</c:v>
                </c:pt>
                <c:pt idx="540">
                  <c:v>-92.418000000000006</c:v>
                </c:pt>
                <c:pt idx="541">
                  <c:v>-210</c:v>
                </c:pt>
                <c:pt idx="542">
                  <c:v>-90.941000000000045</c:v>
                </c:pt>
                <c:pt idx="543">
                  <c:v>-210</c:v>
                </c:pt>
                <c:pt idx="544">
                  <c:v>-92.099000000000004</c:v>
                </c:pt>
                <c:pt idx="545">
                  <c:v>-94.346999999999994</c:v>
                </c:pt>
                <c:pt idx="546">
                  <c:v>-210</c:v>
                </c:pt>
                <c:pt idx="547">
                  <c:v>-210</c:v>
                </c:pt>
                <c:pt idx="548">
                  <c:v>-90.501000000000005</c:v>
                </c:pt>
                <c:pt idx="549">
                  <c:v>-210</c:v>
                </c:pt>
                <c:pt idx="550">
                  <c:v>-89.798000000000002</c:v>
                </c:pt>
                <c:pt idx="551">
                  <c:v>-210</c:v>
                </c:pt>
                <c:pt idx="552">
                  <c:v>-89.174999999999983</c:v>
                </c:pt>
                <c:pt idx="553">
                  <c:v>-210</c:v>
                </c:pt>
                <c:pt idx="554">
                  <c:v>-90.165999999999983</c:v>
                </c:pt>
                <c:pt idx="555">
                  <c:v>-97.751999999999995</c:v>
                </c:pt>
                <c:pt idx="556">
                  <c:v>-210</c:v>
                </c:pt>
                <c:pt idx="557">
                  <c:v>-210</c:v>
                </c:pt>
                <c:pt idx="558">
                  <c:v>-210</c:v>
                </c:pt>
                <c:pt idx="559">
                  <c:v>-210</c:v>
                </c:pt>
                <c:pt idx="560">
                  <c:v>-90.887</c:v>
                </c:pt>
                <c:pt idx="561">
                  <c:v>-96.021000000000001</c:v>
                </c:pt>
                <c:pt idx="562">
                  <c:v>-210</c:v>
                </c:pt>
                <c:pt idx="563">
                  <c:v>-92.89</c:v>
                </c:pt>
                <c:pt idx="564">
                  <c:v>-95.468000000000004</c:v>
                </c:pt>
                <c:pt idx="565">
                  <c:v>-210</c:v>
                </c:pt>
                <c:pt idx="566">
                  <c:v>-98.632000000000005</c:v>
                </c:pt>
                <c:pt idx="567">
                  <c:v>-88.534999999999997</c:v>
                </c:pt>
                <c:pt idx="568">
                  <c:v>-210</c:v>
                </c:pt>
                <c:pt idx="569">
                  <c:v>-87.813000000000002</c:v>
                </c:pt>
                <c:pt idx="570">
                  <c:v>-210</c:v>
                </c:pt>
                <c:pt idx="571">
                  <c:v>-92.472999999999999</c:v>
                </c:pt>
                <c:pt idx="572">
                  <c:v>-92.475999999999999</c:v>
                </c:pt>
                <c:pt idx="573">
                  <c:v>-210</c:v>
                </c:pt>
                <c:pt idx="574">
                  <c:v>-210</c:v>
                </c:pt>
                <c:pt idx="575">
                  <c:v>-210</c:v>
                </c:pt>
                <c:pt idx="576">
                  <c:v>-210</c:v>
                </c:pt>
                <c:pt idx="577">
                  <c:v>-91.248000000000005</c:v>
                </c:pt>
                <c:pt idx="578">
                  <c:v>-94.043000000000006</c:v>
                </c:pt>
                <c:pt idx="579">
                  <c:v>-92.651999999999987</c:v>
                </c:pt>
                <c:pt idx="580">
                  <c:v>-210</c:v>
                </c:pt>
                <c:pt idx="581">
                  <c:v>-210</c:v>
                </c:pt>
                <c:pt idx="582">
                  <c:v>-92.715000000000003</c:v>
                </c:pt>
                <c:pt idx="583">
                  <c:v>-91.377999999999986</c:v>
                </c:pt>
                <c:pt idx="584">
                  <c:v>-210</c:v>
                </c:pt>
                <c:pt idx="585">
                  <c:v>-94.980999999999995</c:v>
                </c:pt>
                <c:pt idx="586">
                  <c:v>-90.486999999999995</c:v>
                </c:pt>
                <c:pt idx="587">
                  <c:v>-96.851999999999975</c:v>
                </c:pt>
                <c:pt idx="588">
                  <c:v>-210</c:v>
                </c:pt>
                <c:pt idx="589">
                  <c:v>-92.001000000000005</c:v>
                </c:pt>
                <c:pt idx="590">
                  <c:v>-93.388000000000005</c:v>
                </c:pt>
                <c:pt idx="591">
                  <c:v>-90.933999999999997</c:v>
                </c:pt>
                <c:pt idx="592">
                  <c:v>-88.744000000000014</c:v>
                </c:pt>
                <c:pt idx="593">
                  <c:v>-94.07</c:v>
                </c:pt>
                <c:pt idx="594">
                  <c:v>-90.546000000000006</c:v>
                </c:pt>
                <c:pt idx="595">
                  <c:v>-101.14700000000001</c:v>
                </c:pt>
                <c:pt idx="596">
                  <c:v>-95.308999999999983</c:v>
                </c:pt>
                <c:pt idx="597">
                  <c:v>-101.246</c:v>
                </c:pt>
                <c:pt idx="598">
                  <c:v>-92.960000000000022</c:v>
                </c:pt>
                <c:pt idx="599">
                  <c:v>-94.531000000000006</c:v>
                </c:pt>
                <c:pt idx="600">
                  <c:v>-93.241000000000014</c:v>
                </c:pt>
                <c:pt idx="601">
                  <c:v>-91.287000000000006</c:v>
                </c:pt>
                <c:pt idx="602">
                  <c:v>-96.208000000000013</c:v>
                </c:pt>
                <c:pt idx="603">
                  <c:v>-210</c:v>
                </c:pt>
                <c:pt idx="604">
                  <c:v>-99.215999999999994</c:v>
                </c:pt>
                <c:pt idx="605">
                  <c:v>-96.848000000000013</c:v>
                </c:pt>
                <c:pt idx="606">
                  <c:v>-94.346000000000004</c:v>
                </c:pt>
                <c:pt idx="607">
                  <c:v>-89.492999999999995</c:v>
                </c:pt>
                <c:pt idx="608">
                  <c:v>-93.546000000000006</c:v>
                </c:pt>
                <c:pt idx="609">
                  <c:v>-210</c:v>
                </c:pt>
                <c:pt idx="610">
                  <c:v>-92.763000000000005</c:v>
                </c:pt>
                <c:pt idx="611">
                  <c:v>-93.402000000000001</c:v>
                </c:pt>
                <c:pt idx="612">
                  <c:v>-91.35899999999998</c:v>
                </c:pt>
                <c:pt idx="613">
                  <c:v>-210</c:v>
                </c:pt>
                <c:pt idx="614">
                  <c:v>-210</c:v>
                </c:pt>
                <c:pt idx="615">
                  <c:v>-210</c:v>
                </c:pt>
                <c:pt idx="616">
                  <c:v>-210</c:v>
                </c:pt>
                <c:pt idx="617">
                  <c:v>-210</c:v>
                </c:pt>
                <c:pt idx="618">
                  <c:v>-93.357999999999976</c:v>
                </c:pt>
                <c:pt idx="619">
                  <c:v>-210</c:v>
                </c:pt>
                <c:pt idx="620">
                  <c:v>-210</c:v>
                </c:pt>
                <c:pt idx="621">
                  <c:v>-92.73</c:v>
                </c:pt>
                <c:pt idx="622">
                  <c:v>-99.955000000000013</c:v>
                </c:pt>
                <c:pt idx="623">
                  <c:v>-91.861999999999995</c:v>
                </c:pt>
                <c:pt idx="624">
                  <c:v>-94.173999999999978</c:v>
                </c:pt>
                <c:pt idx="625">
                  <c:v>-90.781000000000006</c:v>
                </c:pt>
                <c:pt idx="626">
                  <c:v>-93.555999999999983</c:v>
                </c:pt>
                <c:pt idx="627">
                  <c:v>-210</c:v>
                </c:pt>
                <c:pt idx="628">
                  <c:v>-210</c:v>
                </c:pt>
                <c:pt idx="629">
                  <c:v>-89.772999999999982</c:v>
                </c:pt>
                <c:pt idx="630">
                  <c:v>-92.76</c:v>
                </c:pt>
                <c:pt idx="631">
                  <c:v>-88.116</c:v>
                </c:pt>
                <c:pt idx="632">
                  <c:v>-90.736000000000004</c:v>
                </c:pt>
                <c:pt idx="633">
                  <c:v>-90.522000000000006</c:v>
                </c:pt>
                <c:pt idx="634">
                  <c:v>-97.453000000000003</c:v>
                </c:pt>
                <c:pt idx="635">
                  <c:v>-210</c:v>
                </c:pt>
                <c:pt idx="636">
                  <c:v>-93.897999999999996</c:v>
                </c:pt>
                <c:pt idx="637">
                  <c:v>-210</c:v>
                </c:pt>
                <c:pt idx="638">
                  <c:v>-92.177999999999983</c:v>
                </c:pt>
                <c:pt idx="639">
                  <c:v>-210</c:v>
                </c:pt>
                <c:pt idx="640">
                  <c:v>-93.524000000000001</c:v>
                </c:pt>
                <c:pt idx="641">
                  <c:v>-92.465999999999994</c:v>
                </c:pt>
                <c:pt idx="642">
                  <c:v>-88.775999999999982</c:v>
                </c:pt>
                <c:pt idx="643">
                  <c:v>-94.449000000000026</c:v>
                </c:pt>
                <c:pt idx="644">
                  <c:v>-95.151999999999987</c:v>
                </c:pt>
                <c:pt idx="645">
                  <c:v>-88.507000000000005</c:v>
                </c:pt>
                <c:pt idx="646">
                  <c:v>-210</c:v>
                </c:pt>
                <c:pt idx="647">
                  <c:v>-210</c:v>
                </c:pt>
                <c:pt idx="648">
                  <c:v>-210</c:v>
                </c:pt>
                <c:pt idx="649">
                  <c:v>-98.587000000000003</c:v>
                </c:pt>
                <c:pt idx="650">
                  <c:v>-210</c:v>
                </c:pt>
                <c:pt idx="651">
                  <c:v>-92.561000000000007</c:v>
                </c:pt>
                <c:pt idx="652">
                  <c:v>-91.218000000000004</c:v>
                </c:pt>
                <c:pt idx="653">
                  <c:v>-88.441000000000045</c:v>
                </c:pt>
                <c:pt idx="654">
                  <c:v>-210</c:v>
                </c:pt>
                <c:pt idx="655">
                  <c:v>-210</c:v>
                </c:pt>
                <c:pt idx="656">
                  <c:v>-91.183999999999983</c:v>
                </c:pt>
                <c:pt idx="657">
                  <c:v>-210</c:v>
                </c:pt>
                <c:pt idx="658">
                  <c:v>-89.034999999999997</c:v>
                </c:pt>
                <c:pt idx="659">
                  <c:v>-210</c:v>
                </c:pt>
                <c:pt idx="660">
                  <c:v>-96.753</c:v>
                </c:pt>
                <c:pt idx="661">
                  <c:v>-113.895</c:v>
                </c:pt>
                <c:pt idx="662">
                  <c:v>-91.147999999999996</c:v>
                </c:pt>
                <c:pt idx="663">
                  <c:v>-93.063000000000002</c:v>
                </c:pt>
                <c:pt idx="664">
                  <c:v>-210</c:v>
                </c:pt>
                <c:pt idx="665">
                  <c:v>-92.900999999999996</c:v>
                </c:pt>
                <c:pt idx="666">
                  <c:v>-210</c:v>
                </c:pt>
                <c:pt idx="667">
                  <c:v>-210</c:v>
                </c:pt>
                <c:pt idx="668">
                  <c:v>-95.290999999999997</c:v>
                </c:pt>
                <c:pt idx="669">
                  <c:v>-90.733000000000004</c:v>
                </c:pt>
                <c:pt idx="670">
                  <c:v>-210</c:v>
                </c:pt>
                <c:pt idx="671">
                  <c:v>-88.518000000000001</c:v>
                </c:pt>
                <c:pt idx="672">
                  <c:v>-210</c:v>
                </c:pt>
                <c:pt idx="673">
                  <c:v>-98.385999999999981</c:v>
                </c:pt>
                <c:pt idx="674">
                  <c:v>-93.708000000000013</c:v>
                </c:pt>
                <c:pt idx="675">
                  <c:v>-210</c:v>
                </c:pt>
                <c:pt idx="676">
                  <c:v>-92.878999999999976</c:v>
                </c:pt>
                <c:pt idx="677">
                  <c:v>-98.406999999999996</c:v>
                </c:pt>
                <c:pt idx="678">
                  <c:v>-95.961000000000027</c:v>
                </c:pt>
                <c:pt idx="679">
                  <c:v>-210</c:v>
                </c:pt>
                <c:pt idx="680">
                  <c:v>-93.590999999999994</c:v>
                </c:pt>
                <c:pt idx="681">
                  <c:v>-210</c:v>
                </c:pt>
                <c:pt idx="682">
                  <c:v>-91.576999999999998</c:v>
                </c:pt>
                <c:pt idx="683">
                  <c:v>-87.682999999999979</c:v>
                </c:pt>
                <c:pt idx="684">
                  <c:v>-210</c:v>
                </c:pt>
                <c:pt idx="685">
                  <c:v>-98.938999999999993</c:v>
                </c:pt>
                <c:pt idx="686">
                  <c:v>-210</c:v>
                </c:pt>
                <c:pt idx="687">
                  <c:v>-97.003</c:v>
                </c:pt>
                <c:pt idx="688">
                  <c:v>-93.151999999999987</c:v>
                </c:pt>
                <c:pt idx="689">
                  <c:v>-210</c:v>
                </c:pt>
                <c:pt idx="690">
                  <c:v>-210</c:v>
                </c:pt>
                <c:pt idx="691">
                  <c:v>-210</c:v>
                </c:pt>
                <c:pt idx="692">
                  <c:v>-210</c:v>
                </c:pt>
                <c:pt idx="693">
                  <c:v>-90.9</c:v>
                </c:pt>
                <c:pt idx="694">
                  <c:v>-210</c:v>
                </c:pt>
                <c:pt idx="695">
                  <c:v>-95.562000000000012</c:v>
                </c:pt>
                <c:pt idx="696">
                  <c:v>-90.475999999999999</c:v>
                </c:pt>
                <c:pt idx="697">
                  <c:v>-210</c:v>
                </c:pt>
                <c:pt idx="698">
                  <c:v>-90.539000000000001</c:v>
                </c:pt>
                <c:pt idx="699">
                  <c:v>-91.331999999999994</c:v>
                </c:pt>
                <c:pt idx="700">
                  <c:v>-210</c:v>
                </c:pt>
                <c:pt idx="701">
                  <c:v>-93.010999999999996</c:v>
                </c:pt>
                <c:pt idx="702">
                  <c:v>-94.896000000000001</c:v>
                </c:pt>
                <c:pt idx="703">
                  <c:v>-92.995000000000005</c:v>
                </c:pt>
                <c:pt idx="704">
                  <c:v>-93.296999999999997</c:v>
                </c:pt>
                <c:pt idx="705">
                  <c:v>-93.318000000000012</c:v>
                </c:pt>
                <c:pt idx="706">
                  <c:v>-93.164000000000001</c:v>
                </c:pt>
                <c:pt idx="707">
                  <c:v>-91.414000000000016</c:v>
                </c:pt>
                <c:pt idx="708">
                  <c:v>-210</c:v>
                </c:pt>
                <c:pt idx="709">
                  <c:v>-93.078999999999979</c:v>
                </c:pt>
                <c:pt idx="710">
                  <c:v>-210</c:v>
                </c:pt>
                <c:pt idx="711">
                  <c:v>-210</c:v>
                </c:pt>
                <c:pt idx="712">
                  <c:v>-210</c:v>
                </c:pt>
                <c:pt idx="713">
                  <c:v>-210</c:v>
                </c:pt>
                <c:pt idx="714">
                  <c:v>-88.438999999999993</c:v>
                </c:pt>
                <c:pt idx="715">
                  <c:v>-93.39</c:v>
                </c:pt>
                <c:pt idx="716">
                  <c:v>-210</c:v>
                </c:pt>
                <c:pt idx="717">
                  <c:v>-93.335999999999999</c:v>
                </c:pt>
                <c:pt idx="718">
                  <c:v>-98.27</c:v>
                </c:pt>
                <c:pt idx="719">
                  <c:v>-210</c:v>
                </c:pt>
                <c:pt idx="720">
                  <c:v>-104.11</c:v>
                </c:pt>
                <c:pt idx="721">
                  <c:v>-210</c:v>
                </c:pt>
                <c:pt idx="722">
                  <c:v>-210</c:v>
                </c:pt>
                <c:pt idx="723">
                  <c:v>-94.045000000000002</c:v>
                </c:pt>
                <c:pt idx="724">
                  <c:v>-89.153999999999982</c:v>
                </c:pt>
                <c:pt idx="725">
                  <c:v>-96.504000000000005</c:v>
                </c:pt>
                <c:pt idx="726">
                  <c:v>-210</c:v>
                </c:pt>
                <c:pt idx="727">
                  <c:v>-210</c:v>
                </c:pt>
                <c:pt idx="728">
                  <c:v>-96.025000000000006</c:v>
                </c:pt>
                <c:pt idx="729">
                  <c:v>-94.076999999999998</c:v>
                </c:pt>
                <c:pt idx="730">
                  <c:v>-89.590999999999994</c:v>
                </c:pt>
                <c:pt idx="731">
                  <c:v>-90.958000000000013</c:v>
                </c:pt>
                <c:pt idx="732">
                  <c:v>-210</c:v>
                </c:pt>
                <c:pt idx="733">
                  <c:v>-93</c:v>
                </c:pt>
                <c:pt idx="734">
                  <c:v>-93.274000000000001</c:v>
                </c:pt>
                <c:pt idx="735">
                  <c:v>-210</c:v>
                </c:pt>
                <c:pt idx="736">
                  <c:v>-92.571999999999974</c:v>
                </c:pt>
                <c:pt idx="737">
                  <c:v>-210</c:v>
                </c:pt>
                <c:pt idx="738">
                  <c:v>-210</c:v>
                </c:pt>
                <c:pt idx="739">
                  <c:v>-97.424999999999997</c:v>
                </c:pt>
                <c:pt idx="740">
                  <c:v>-97.268000000000001</c:v>
                </c:pt>
                <c:pt idx="741">
                  <c:v>-96.065000000000012</c:v>
                </c:pt>
                <c:pt idx="742">
                  <c:v>-210</c:v>
                </c:pt>
                <c:pt idx="743">
                  <c:v>-210</c:v>
                </c:pt>
                <c:pt idx="744">
                  <c:v>-210</c:v>
                </c:pt>
                <c:pt idx="745">
                  <c:v>-94.153999999999982</c:v>
                </c:pt>
                <c:pt idx="746">
                  <c:v>-91.037000000000006</c:v>
                </c:pt>
                <c:pt idx="747">
                  <c:v>-210</c:v>
                </c:pt>
                <c:pt idx="748">
                  <c:v>-90.661000000000001</c:v>
                </c:pt>
                <c:pt idx="749">
                  <c:v>-210</c:v>
                </c:pt>
                <c:pt idx="750">
                  <c:v>-210</c:v>
                </c:pt>
                <c:pt idx="751">
                  <c:v>-91.781999999999996</c:v>
                </c:pt>
                <c:pt idx="752">
                  <c:v>-98.558000000000007</c:v>
                </c:pt>
                <c:pt idx="753">
                  <c:v>-210</c:v>
                </c:pt>
                <c:pt idx="754">
                  <c:v>-104.39</c:v>
                </c:pt>
                <c:pt idx="755">
                  <c:v>-210</c:v>
                </c:pt>
                <c:pt idx="756">
                  <c:v>-91.377999999999986</c:v>
                </c:pt>
                <c:pt idx="757">
                  <c:v>-210</c:v>
                </c:pt>
                <c:pt idx="758">
                  <c:v>-88.683999999999983</c:v>
                </c:pt>
                <c:pt idx="759">
                  <c:v>-210</c:v>
                </c:pt>
                <c:pt idx="760">
                  <c:v>-88.656999999999982</c:v>
                </c:pt>
                <c:pt idx="761">
                  <c:v>-210</c:v>
                </c:pt>
                <c:pt idx="762">
                  <c:v>-210</c:v>
                </c:pt>
                <c:pt idx="763">
                  <c:v>-210</c:v>
                </c:pt>
                <c:pt idx="764">
                  <c:v>-210</c:v>
                </c:pt>
                <c:pt idx="765">
                  <c:v>-210</c:v>
                </c:pt>
                <c:pt idx="766">
                  <c:v>-88.073999999999998</c:v>
                </c:pt>
                <c:pt idx="767">
                  <c:v>-91.437000000000026</c:v>
                </c:pt>
                <c:pt idx="768">
                  <c:v>-210</c:v>
                </c:pt>
                <c:pt idx="769">
                  <c:v>-98.22</c:v>
                </c:pt>
                <c:pt idx="770">
                  <c:v>-105.468</c:v>
                </c:pt>
                <c:pt idx="771">
                  <c:v>-89.322999999999979</c:v>
                </c:pt>
                <c:pt idx="772">
                  <c:v>-95.60599999999998</c:v>
                </c:pt>
                <c:pt idx="773">
                  <c:v>-210</c:v>
                </c:pt>
                <c:pt idx="774">
                  <c:v>-210</c:v>
                </c:pt>
                <c:pt idx="775">
                  <c:v>-210</c:v>
                </c:pt>
                <c:pt idx="776">
                  <c:v>-210</c:v>
                </c:pt>
                <c:pt idx="777">
                  <c:v>-210</c:v>
                </c:pt>
                <c:pt idx="778">
                  <c:v>-89.084000000000003</c:v>
                </c:pt>
                <c:pt idx="779">
                  <c:v>-210</c:v>
                </c:pt>
                <c:pt idx="780">
                  <c:v>-94.968999999999994</c:v>
                </c:pt>
                <c:pt idx="781">
                  <c:v>-91.646000000000001</c:v>
                </c:pt>
                <c:pt idx="782">
                  <c:v>-210</c:v>
                </c:pt>
                <c:pt idx="783">
                  <c:v>-210</c:v>
                </c:pt>
                <c:pt idx="784">
                  <c:v>-210</c:v>
                </c:pt>
                <c:pt idx="785">
                  <c:v>-210</c:v>
                </c:pt>
                <c:pt idx="786">
                  <c:v>-210</c:v>
                </c:pt>
                <c:pt idx="787">
                  <c:v>-95.834000000000003</c:v>
                </c:pt>
                <c:pt idx="788">
                  <c:v>-96.635000000000005</c:v>
                </c:pt>
                <c:pt idx="789">
                  <c:v>-210</c:v>
                </c:pt>
                <c:pt idx="790">
                  <c:v>-89.882999999999981</c:v>
                </c:pt>
                <c:pt idx="791">
                  <c:v>-210</c:v>
                </c:pt>
                <c:pt idx="792">
                  <c:v>-210</c:v>
                </c:pt>
                <c:pt idx="793">
                  <c:v>-210</c:v>
                </c:pt>
                <c:pt idx="794">
                  <c:v>-210</c:v>
                </c:pt>
                <c:pt idx="795">
                  <c:v>-95.049000000000007</c:v>
                </c:pt>
                <c:pt idx="796">
                  <c:v>-210</c:v>
                </c:pt>
                <c:pt idx="797">
                  <c:v>-107.94</c:v>
                </c:pt>
                <c:pt idx="798">
                  <c:v>-210</c:v>
                </c:pt>
                <c:pt idx="799">
                  <c:v>-105.43300000000001</c:v>
                </c:pt>
                <c:pt idx="800">
                  <c:v>-210</c:v>
                </c:pt>
                <c:pt idx="801">
                  <c:v>-90.673999999999978</c:v>
                </c:pt>
                <c:pt idx="802">
                  <c:v>-210</c:v>
                </c:pt>
                <c:pt idx="803">
                  <c:v>-210</c:v>
                </c:pt>
                <c:pt idx="804">
                  <c:v>-210</c:v>
                </c:pt>
                <c:pt idx="805">
                  <c:v>-89.823999999999998</c:v>
                </c:pt>
                <c:pt idx="806">
                  <c:v>-210</c:v>
                </c:pt>
                <c:pt idx="807">
                  <c:v>-86.497000000000014</c:v>
                </c:pt>
                <c:pt idx="808">
                  <c:v>-210</c:v>
                </c:pt>
                <c:pt idx="809">
                  <c:v>-95.162000000000006</c:v>
                </c:pt>
                <c:pt idx="810">
                  <c:v>-210</c:v>
                </c:pt>
                <c:pt idx="811">
                  <c:v>-91.185999999999979</c:v>
                </c:pt>
                <c:pt idx="812">
                  <c:v>-210</c:v>
                </c:pt>
                <c:pt idx="813">
                  <c:v>-94.462999999999994</c:v>
                </c:pt>
                <c:pt idx="814">
                  <c:v>-90.456999999999994</c:v>
                </c:pt>
                <c:pt idx="815">
                  <c:v>-95.069000000000003</c:v>
                </c:pt>
                <c:pt idx="816">
                  <c:v>-90.697000000000003</c:v>
                </c:pt>
                <c:pt idx="817">
                  <c:v>-110.235</c:v>
                </c:pt>
                <c:pt idx="818">
                  <c:v>-94.180999999999983</c:v>
                </c:pt>
                <c:pt idx="819">
                  <c:v>-210</c:v>
                </c:pt>
                <c:pt idx="820">
                  <c:v>-210</c:v>
                </c:pt>
                <c:pt idx="821">
                  <c:v>-97.403000000000006</c:v>
                </c:pt>
                <c:pt idx="822">
                  <c:v>-90.672999999999973</c:v>
                </c:pt>
                <c:pt idx="823">
                  <c:v>-95.319000000000003</c:v>
                </c:pt>
                <c:pt idx="824">
                  <c:v>-210</c:v>
                </c:pt>
                <c:pt idx="825">
                  <c:v>-91.158999999999978</c:v>
                </c:pt>
                <c:pt idx="826">
                  <c:v>-104.224</c:v>
                </c:pt>
                <c:pt idx="827">
                  <c:v>-210</c:v>
                </c:pt>
                <c:pt idx="828">
                  <c:v>-89.232000000000014</c:v>
                </c:pt>
                <c:pt idx="829">
                  <c:v>-90.397999999999996</c:v>
                </c:pt>
                <c:pt idx="830">
                  <c:v>-210</c:v>
                </c:pt>
                <c:pt idx="831">
                  <c:v>-92.062000000000012</c:v>
                </c:pt>
                <c:pt idx="832">
                  <c:v>-88.414000000000016</c:v>
                </c:pt>
                <c:pt idx="833">
                  <c:v>-210</c:v>
                </c:pt>
                <c:pt idx="834">
                  <c:v>-210</c:v>
                </c:pt>
                <c:pt idx="835">
                  <c:v>-210</c:v>
                </c:pt>
                <c:pt idx="836">
                  <c:v>-210</c:v>
                </c:pt>
                <c:pt idx="837">
                  <c:v>-91.177999999999983</c:v>
                </c:pt>
                <c:pt idx="838">
                  <c:v>-210</c:v>
                </c:pt>
                <c:pt idx="839">
                  <c:v>-87.08</c:v>
                </c:pt>
                <c:pt idx="840">
                  <c:v>-210</c:v>
                </c:pt>
                <c:pt idx="841">
                  <c:v>-85.492999999999995</c:v>
                </c:pt>
                <c:pt idx="842">
                  <c:v>-210</c:v>
                </c:pt>
                <c:pt idx="843">
                  <c:v>-87.568000000000012</c:v>
                </c:pt>
                <c:pt idx="844">
                  <c:v>-210</c:v>
                </c:pt>
                <c:pt idx="845">
                  <c:v>-92.135000000000005</c:v>
                </c:pt>
                <c:pt idx="846">
                  <c:v>-210</c:v>
                </c:pt>
                <c:pt idx="847">
                  <c:v>-88.278000000000006</c:v>
                </c:pt>
                <c:pt idx="848">
                  <c:v>-210</c:v>
                </c:pt>
                <c:pt idx="849">
                  <c:v>-90.175999999999974</c:v>
                </c:pt>
                <c:pt idx="850">
                  <c:v>-89.637</c:v>
                </c:pt>
                <c:pt idx="851">
                  <c:v>-103.83199999999999</c:v>
                </c:pt>
                <c:pt idx="852">
                  <c:v>-89.915000000000006</c:v>
                </c:pt>
                <c:pt idx="853">
                  <c:v>-210</c:v>
                </c:pt>
                <c:pt idx="854">
                  <c:v>-210</c:v>
                </c:pt>
                <c:pt idx="855">
                  <c:v>-210</c:v>
                </c:pt>
                <c:pt idx="856">
                  <c:v>-89.831999999999994</c:v>
                </c:pt>
                <c:pt idx="857">
                  <c:v>-210</c:v>
                </c:pt>
                <c:pt idx="858">
                  <c:v>-90.665000000000006</c:v>
                </c:pt>
                <c:pt idx="859">
                  <c:v>-89.13</c:v>
                </c:pt>
                <c:pt idx="860">
                  <c:v>-90.095000000000013</c:v>
                </c:pt>
                <c:pt idx="861">
                  <c:v>-210</c:v>
                </c:pt>
                <c:pt idx="862">
                  <c:v>-210</c:v>
                </c:pt>
                <c:pt idx="863">
                  <c:v>-210</c:v>
                </c:pt>
                <c:pt idx="864">
                  <c:v>-210</c:v>
                </c:pt>
                <c:pt idx="865">
                  <c:v>-91.462999999999994</c:v>
                </c:pt>
                <c:pt idx="866">
                  <c:v>-210</c:v>
                </c:pt>
                <c:pt idx="867">
                  <c:v>-86.449000000000026</c:v>
                </c:pt>
                <c:pt idx="868">
                  <c:v>-210</c:v>
                </c:pt>
                <c:pt idx="869">
                  <c:v>-84.994000000000014</c:v>
                </c:pt>
                <c:pt idx="870">
                  <c:v>-210</c:v>
                </c:pt>
                <c:pt idx="871">
                  <c:v>-88.144000000000005</c:v>
                </c:pt>
                <c:pt idx="872">
                  <c:v>-97.10299999999998</c:v>
                </c:pt>
                <c:pt idx="873">
                  <c:v>-95.635000000000005</c:v>
                </c:pt>
                <c:pt idx="874">
                  <c:v>-210</c:v>
                </c:pt>
                <c:pt idx="875">
                  <c:v>-91.426000000000002</c:v>
                </c:pt>
                <c:pt idx="876">
                  <c:v>-210</c:v>
                </c:pt>
                <c:pt idx="877">
                  <c:v>-94.884</c:v>
                </c:pt>
                <c:pt idx="878">
                  <c:v>-93.48</c:v>
                </c:pt>
                <c:pt idx="879">
                  <c:v>-87.471000000000004</c:v>
                </c:pt>
                <c:pt idx="880">
                  <c:v>-89.31</c:v>
                </c:pt>
                <c:pt idx="881">
                  <c:v>-90.107999999999976</c:v>
                </c:pt>
                <c:pt idx="882">
                  <c:v>-87.891000000000005</c:v>
                </c:pt>
                <c:pt idx="883">
                  <c:v>-91.388999999999982</c:v>
                </c:pt>
                <c:pt idx="884">
                  <c:v>-91.850999999999999</c:v>
                </c:pt>
                <c:pt idx="885">
                  <c:v>-210</c:v>
                </c:pt>
                <c:pt idx="886">
                  <c:v>-210</c:v>
                </c:pt>
                <c:pt idx="887">
                  <c:v>-210</c:v>
                </c:pt>
                <c:pt idx="888">
                  <c:v>-88.224000000000004</c:v>
                </c:pt>
                <c:pt idx="889">
                  <c:v>-210</c:v>
                </c:pt>
                <c:pt idx="890">
                  <c:v>-90.933000000000007</c:v>
                </c:pt>
                <c:pt idx="891">
                  <c:v>-210</c:v>
                </c:pt>
                <c:pt idx="892">
                  <c:v>-94.275000000000006</c:v>
                </c:pt>
                <c:pt idx="893">
                  <c:v>-91.694000000000003</c:v>
                </c:pt>
                <c:pt idx="894">
                  <c:v>-210</c:v>
                </c:pt>
                <c:pt idx="895">
                  <c:v>-91.744000000000014</c:v>
                </c:pt>
                <c:pt idx="896">
                  <c:v>-99.632999999999981</c:v>
                </c:pt>
                <c:pt idx="897">
                  <c:v>-210</c:v>
                </c:pt>
                <c:pt idx="898">
                  <c:v>-210</c:v>
                </c:pt>
                <c:pt idx="899">
                  <c:v>-90.705000000000013</c:v>
                </c:pt>
                <c:pt idx="900">
                  <c:v>-210</c:v>
                </c:pt>
                <c:pt idx="901">
                  <c:v>-89.808000000000007</c:v>
                </c:pt>
                <c:pt idx="902">
                  <c:v>-210</c:v>
                </c:pt>
                <c:pt idx="903">
                  <c:v>-210</c:v>
                </c:pt>
                <c:pt idx="904">
                  <c:v>-210</c:v>
                </c:pt>
                <c:pt idx="905">
                  <c:v>-92.456000000000003</c:v>
                </c:pt>
                <c:pt idx="906">
                  <c:v>-103.35599999999999</c:v>
                </c:pt>
                <c:pt idx="907">
                  <c:v>-210</c:v>
                </c:pt>
                <c:pt idx="908">
                  <c:v>-84.323999999999998</c:v>
                </c:pt>
                <c:pt idx="909">
                  <c:v>-210</c:v>
                </c:pt>
                <c:pt idx="910">
                  <c:v>-86.940000000000026</c:v>
                </c:pt>
                <c:pt idx="911">
                  <c:v>-210</c:v>
                </c:pt>
                <c:pt idx="912">
                  <c:v>-85.691000000000003</c:v>
                </c:pt>
                <c:pt idx="913">
                  <c:v>-210</c:v>
                </c:pt>
                <c:pt idx="914">
                  <c:v>-85.205000000000013</c:v>
                </c:pt>
                <c:pt idx="915">
                  <c:v>-92.38</c:v>
                </c:pt>
                <c:pt idx="916">
                  <c:v>-91.432000000000002</c:v>
                </c:pt>
                <c:pt idx="917">
                  <c:v>-94.978999999999999</c:v>
                </c:pt>
                <c:pt idx="918">
                  <c:v>-210</c:v>
                </c:pt>
                <c:pt idx="919">
                  <c:v>-94.135000000000005</c:v>
                </c:pt>
                <c:pt idx="920">
                  <c:v>-210</c:v>
                </c:pt>
                <c:pt idx="921">
                  <c:v>-91.762</c:v>
                </c:pt>
                <c:pt idx="922">
                  <c:v>-210</c:v>
                </c:pt>
                <c:pt idx="923">
                  <c:v>-85.683999999999983</c:v>
                </c:pt>
                <c:pt idx="924">
                  <c:v>-210</c:v>
                </c:pt>
                <c:pt idx="925">
                  <c:v>-87.518000000000001</c:v>
                </c:pt>
                <c:pt idx="926">
                  <c:v>-210</c:v>
                </c:pt>
                <c:pt idx="927">
                  <c:v>-92.894999999999996</c:v>
                </c:pt>
                <c:pt idx="928">
                  <c:v>-210</c:v>
                </c:pt>
                <c:pt idx="929">
                  <c:v>-88.554000000000002</c:v>
                </c:pt>
                <c:pt idx="930">
                  <c:v>-210</c:v>
                </c:pt>
                <c:pt idx="931">
                  <c:v>-95.485000000000014</c:v>
                </c:pt>
                <c:pt idx="932">
                  <c:v>-88.364999999999995</c:v>
                </c:pt>
                <c:pt idx="933">
                  <c:v>-91.141999999999996</c:v>
                </c:pt>
                <c:pt idx="934">
                  <c:v>-90.613</c:v>
                </c:pt>
                <c:pt idx="935">
                  <c:v>-90.456000000000003</c:v>
                </c:pt>
                <c:pt idx="936">
                  <c:v>-88.367000000000004</c:v>
                </c:pt>
                <c:pt idx="937">
                  <c:v>-210</c:v>
                </c:pt>
                <c:pt idx="938">
                  <c:v>-210</c:v>
                </c:pt>
                <c:pt idx="939">
                  <c:v>-210</c:v>
                </c:pt>
                <c:pt idx="940">
                  <c:v>-210</c:v>
                </c:pt>
                <c:pt idx="941">
                  <c:v>-96.634</c:v>
                </c:pt>
                <c:pt idx="942">
                  <c:v>-91.087000000000003</c:v>
                </c:pt>
                <c:pt idx="943">
                  <c:v>-92.337000000000003</c:v>
                </c:pt>
                <c:pt idx="944">
                  <c:v>-102.223</c:v>
                </c:pt>
                <c:pt idx="945">
                  <c:v>-95.84</c:v>
                </c:pt>
                <c:pt idx="946">
                  <c:v>-89.394000000000005</c:v>
                </c:pt>
                <c:pt idx="947">
                  <c:v>-90.52</c:v>
                </c:pt>
                <c:pt idx="948">
                  <c:v>-210</c:v>
                </c:pt>
                <c:pt idx="949">
                  <c:v>-95.940000000000026</c:v>
                </c:pt>
                <c:pt idx="950">
                  <c:v>-210</c:v>
                </c:pt>
                <c:pt idx="951">
                  <c:v>-96.558000000000007</c:v>
                </c:pt>
                <c:pt idx="952">
                  <c:v>-93.058999999999983</c:v>
                </c:pt>
                <c:pt idx="953">
                  <c:v>-90.402000000000001</c:v>
                </c:pt>
                <c:pt idx="954">
                  <c:v>-91.728999999999999</c:v>
                </c:pt>
                <c:pt idx="955">
                  <c:v>-88.265000000000001</c:v>
                </c:pt>
                <c:pt idx="956">
                  <c:v>-100.282</c:v>
                </c:pt>
                <c:pt idx="957">
                  <c:v>-210</c:v>
                </c:pt>
                <c:pt idx="958">
                  <c:v>-210</c:v>
                </c:pt>
                <c:pt idx="959">
                  <c:v>-93.161000000000001</c:v>
                </c:pt>
                <c:pt idx="960">
                  <c:v>-210</c:v>
                </c:pt>
                <c:pt idx="961">
                  <c:v>-92.940000000000026</c:v>
                </c:pt>
                <c:pt idx="962">
                  <c:v>-90.81</c:v>
                </c:pt>
                <c:pt idx="963">
                  <c:v>-118.631</c:v>
                </c:pt>
                <c:pt idx="964">
                  <c:v>-210</c:v>
                </c:pt>
                <c:pt idx="965">
                  <c:v>-88.227999999999994</c:v>
                </c:pt>
                <c:pt idx="966">
                  <c:v>-89.036000000000001</c:v>
                </c:pt>
                <c:pt idx="967">
                  <c:v>-210</c:v>
                </c:pt>
                <c:pt idx="968">
                  <c:v>-92.482000000000014</c:v>
                </c:pt>
                <c:pt idx="969">
                  <c:v>-210</c:v>
                </c:pt>
                <c:pt idx="970">
                  <c:v>-210</c:v>
                </c:pt>
                <c:pt idx="971">
                  <c:v>-89.677999999999983</c:v>
                </c:pt>
                <c:pt idx="972">
                  <c:v>-90.424999999999997</c:v>
                </c:pt>
                <c:pt idx="973">
                  <c:v>-96.703999999999994</c:v>
                </c:pt>
                <c:pt idx="974">
                  <c:v>-210</c:v>
                </c:pt>
                <c:pt idx="975">
                  <c:v>-92.251000000000005</c:v>
                </c:pt>
                <c:pt idx="976">
                  <c:v>-210</c:v>
                </c:pt>
                <c:pt idx="977">
                  <c:v>-93.771000000000001</c:v>
                </c:pt>
                <c:pt idx="978">
                  <c:v>-89.36</c:v>
                </c:pt>
                <c:pt idx="979">
                  <c:v>-88.429000000000002</c:v>
                </c:pt>
                <c:pt idx="980">
                  <c:v>-94.456999999999994</c:v>
                </c:pt>
                <c:pt idx="981">
                  <c:v>-210</c:v>
                </c:pt>
                <c:pt idx="982">
                  <c:v>-89.838999999999999</c:v>
                </c:pt>
                <c:pt idx="983">
                  <c:v>-90.256</c:v>
                </c:pt>
                <c:pt idx="984">
                  <c:v>-94.789000000000001</c:v>
                </c:pt>
                <c:pt idx="985">
                  <c:v>-92.004000000000005</c:v>
                </c:pt>
                <c:pt idx="986">
                  <c:v>-100.27500000000001</c:v>
                </c:pt>
                <c:pt idx="987">
                  <c:v>-210</c:v>
                </c:pt>
                <c:pt idx="988">
                  <c:v>-210</c:v>
                </c:pt>
                <c:pt idx="989">
                  <c:v>-210</c:v>
                </c:pt>
                <c:pt idx="990">
                  <c:v>-87.977999999999994</c:v>
                </c:pt>
                <c:pt idx="991">
                  <c:v>-96.507999999999996</c:v>
                </c:pt>
                <c:pt idx="992">
                  <c:v>-101.761</c:v>
                </c:pt>
                <c:pt idx="993">
                  <c:v>-94.202000000000012</c:v>
                </c:pt>
                <c:pt idx="994">
                  <c:v>-102.518</c:v>
                </c:pt>
                <c:pt idx="995">
                  <c:v>-107.41200000000001</c:v>
                </c:pt>
                <c:pt idx="996">
                  <c:v>-97.519000000000005</c:v>
                </c:pt>
                <c:pt idx="997">
                  <c:v>-94.669999999999973</c:v>
                </c:pt>
                <c:pt idx="998">
                  <c:v>-210</c:v>
                </c:pt>
                <c:pt idx="999">
                  <c:v>-91.424999999999997</c:v>
                </c:pt>
                <c:pt idx="1000">
                  <c:v>-92.818000000000012</c:v>
                </c:pt>
              </c:numCache>
            </c:numRef>
          </c:yVal>
          <c:smooth val="1"/>
        </c:ser>
        <c:ser>
          <c:idx val="4"/>
          <c:order val="3"/>
          <c:tx>
            <c:v>2A ps large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'2A ps large'!$A$30:$A$1030</c:f>
              <c:numCache>
                <c:formatCode>General</c:formatCode>
                <c:ptCount val="1001"/>
                <c:pt idx="0">
                  <c:v>1000</c:v>
                </c:pt>
                <c:pt idx="1">
                  <c:v>1000.2</c:v>
                </c:pt>
                <c:pt idx="2">
                  <c:v>1000.4</c:v>
                </c:pt>
                <c:pt idx="3">
                  <c:v>1000.6</c:v>
                </c:pt>
                <c:pt idx="4">
                  <c:v>1000.8</c:v>
                </c:pt>
                <c:pt idx="5">
                  <c:v>1001</c:v>
                </c:pt>
                <c:pt idx="6">
                  <c:v>1001.2</c:v>
                </c:pt>
                <c:pt idx="7">
                  <c:v>1001.4</c:v>
                </c:pt>
                <c:pt idx="8">
                  <c:v>1001.6</c:v>
                </c:pt>
                <c:pt idx="9">
                  <c:v>1001.8</c:v>
                </c:pt>
                <c:pt idx="10">
                  <c:v>1002</c:v>
                </c:pt>
                <c:pt idx="11">
                  <c:v>1002.2</c:v>
                </c:pt>
                <c:pt idx="12">
                  <c:v>1002.4</c:v>
                </c:pt>
                <c:pt idx="13">
                  <c:v>1002.6</c:v>
                </c:pt>
                <c:pt idx="14">
                  <c:v>1002.8</c:v>
                </c:pt>
                <c:pt idx="15">
                  <c:v>1003</c:v>
                </c:pt>
                <c:pt idx="16">
                  <c:v>1003.2</c:v>
                </c:pt>
                <c:pt idx="17">
                  <c:v>1003.4</c:v>
                </c:pt>
                <c:pt idx="18">
                  <c:v>1003.6</c:v>
                </c:pt>
                <c:pt idx="19">
                  <c:v>1003.8</c:v>
                </c:pt>
                <c:pt idx="20">
                  <c:v>1004</c:v>
                </c:pt>
                <c:pt idx="21">
                  <c:v>1004.2</c:v>
                </c:pt>
                <c:pt idx="22">
                  <c:v>1004.4</c:v>
                </c:pt>
                <c:pt idx="23">
                  <c:v>1004.6</c:v>
                </c:pt>
                <c:pt idx="24">
                  <c:v>1004.8</c:v>
                </c:pt>
                <c:pt idx="25">
                  <c:v>1005</c:v>
                </c:pt>
                <c:pt idx="26">
                  <c:v>1005.2</c:v>
                </c:pt>
                <c:pt idx="27">
                  <c:v>1005.4</c:v>
                </c:pt>
                <c:pt idx="28">
                  <c:v>1005.6</c:v>
                </c:pt>
                <c:pt idx="29">
                  <c:v>1005.8</c:v>
                </c:pt>
                <c:pt idx="30">
                  <c:v>1006</c:v>
                </c:pt>
                <c:pt idx="31">
                  <c:v>1006.2</c:v>
                </c:pt>
                <c:pt idx="32">
                  <c:v>1006.4</c:v>
                </c:pt>
                <c:pt idx="33">
                  <c:v>1006.6</c:v>
                </c:pt>
                <c:pt idx="34">
                  <c:v>1006.8</c:v>
                </c:pt>
                <c:pt idx="35">
                  <c:v>1007</c:v>
                </c:pt>
                <c:pt idx="36">
                  <c:v>1007.2</c:v>
                </c:pt>
                <c:pt idx="37">
                  <c:v>1007.4</c:v>
                </c:pt>
                <c:pt idx="38">
                  <c:v>1007.6</c:v>
                </c:pt>
                <c:pt idx="39">
                  <c:v>1007.8</c:v>
                </c:pt>
                <c:pt idx="40">
                  <c:v>1008</c:v>
                </c:pt>
                <c:pt idx="41">
                  <c:v>1008.2</c:v>
                </c:pt>
                <c:pt idx="42">
                  <c:v>1008.4</c:v>
                </c:pt>
                <c:pt idx="43">
                  <c:v>1008.6</c:v>
                </c:pt>
                <c:pt idx="44">
                  <c:v>1008.8</c:v>
                </c:pt>
                <c:pt idx="45">
                  <c:v>1009</c:v>
                </c:pt>
                <c:pt idx="46">
                  <c:v>1009.2</c:v>
                </c:pt>
                <c:pt idx="47">
                  <c:v>1009.4</c:v>
                </c:pt>
                <c:pt idx="48">
                  <c:v>1009.6</c:v>
                </c:pt>
                <c:pt idx="49">
                  <c:v>1009.8</c:v>
                </c:pt>
                <c:pt idx="50">
                  <c:v>1010</c:v>
                </c:pt>
                <c:pt idx="51">
                  <c:v>1010.2</c:v>
                </c:pt>
                <c:pt idx="52">
                  <c:v>1010.4</c:v>
                </c:pt>
                <c:pt idx="53">
                  <c:v>1010.6</c:v>
                </c:pt>
                <c:pt idx="54">
                  <c:v>1010.8</c:v>
                </c:pt>
                <c:pt idx="55">
                  <c:v>1011</c:v>
                </c:pt>
                <c:pt idx="56">
                  <c:v>1011.2</c:v>
                </c:pt>
                <c:pt idx="57">
                  <c:v>1011.4</c:v>
                </c:pt>
                <c:pt idx="58">
                  <c:v>1011.6</c:v>
                </c:pt>
                <c:pt idx="59">
                  <c:v>1011.8</c:v>
                </c:pt>
                <c:pt idx="60">
                  <c:v>1012</c:v>
                </c:pt>
                <c:pt idx="61">
                  <c:v>1012.2</c:v>
                </c:pt>
                <c:pt idx="62">
                  <c:v>1012.4</c:v>
                </c:pt>
                <c:pt idx="63">
                  <c:v>1012.6</c:v>
                </c:pt>
                <c:pt idx="64">
                  <c:v>1012.8</c:v>
                </c:pt>
                <c:pt idx="65">
                  <c:v>1013</c:v>
                </c:pt>
                <c:pt idx="66">
                  <c:v>1013.2</c:v>
                </c:pt>
                <c:pt idx="67">
                  <c:v>1013.4</c:v>
                </c:pt>
                <c:pt idx="68">
                  <c:v>1013.6</c:v>
                </c:pt>
                <c:pt idx="69">
                  <c:v>1013.8</c:v>
                </c:pt>
                <c:pt idx="70">
                  <c:v>1014</c:v>
                </c:pt>
                <c:pt idx="71">
                  <c:v>1014.2</c:v>
                </c:pt>
                <c:pt idx="72">
                  <c:v>1014.4</c:v>
                </c:pt>
                <c:pt idx="73">
                  <c:v>1014.6</c:v>
                </c:pt>
                <c:pt idx="74">
                  <c:v>1014.8</c:v>
                </c:pt>
                <c:pt idx="75">
                  <c:v>1015</c:v>
                </c:pt>
                <c:pt idx="76">
                  <c:v>1015.2</c:v>
                </c:pt>
                <c:pt idx="77">
                  <c:v>1015.4</c:v>
                </c:pt>
                <c:pt idx="78">
                  <c:v>1015.6</c:v>
                </c:pt>
                <c:pt idx="79">
                  <c:v>1015.8</c:v>
                </c:pt>
                <c:pt idx="80">
                  <c:v>1016</c:v>
                </c:pt>
                <c:pt idx="81">
                  <c:v>1016.2</c:v>
                </c:pt>
                <c:pt idx="82">
                  <c:v>1016.4</c:v>
                </c:pt>
                <c:pt idx="83">
                  <c:v>1016.6</c:v>
                </c:pt>
                <c:pt idx="84">
                  <c:v>1016.8</c:v>
                </c:pt>
                <c:pt idx="85">
                  <c:v>1017</c:v>
                </c:pt>
                <c:pt idx="86">
                  <c:v>1017.2</c:v>
                </c:pt>
                <c:pt idx="87">
                  <c:v>1017.4</c:v>
                </c:pt>
                <c:pt idx="88">
                  <c:v>1017.6</c:v>
                </c:pt>
                <c:pt idx="89">
                  <c:v>1017.8</c:v>
                </c:pt>
                <c:pt idx="90">
                  <c:v>1018</c:v>
                </c:pt>
                <c:pt idx="91">
                  <c:v>1018.2</c:v>
                </c:pt>
                <c:pt idx="92">
                  <c:v>1018.4</c:v>
                </c:pt>
                <c:pt idx="93">
                  <c:v>1018.6</c:v>
                </c:pt>
                <c:pt idx="94">
                  <c:v>1018.8</c:v>
                </c:pt>
                <c:pt idx="95">
                  <c:v>1019</c:v>
                </c:pt>
                <c:pt idx="96">
                  <c:v>1019.2</c:v>
                </c:pt>
                <c:pt idx="97">
                  <c:v>1019.4</c:v>
                </c:pt>
                <c:pt idx="98">
                  <c:v>1019.6</c:v>
                </c:pt>
                <c:pt idx="99">
                  <c:v>1019.8</c:v>
                </c:pt>
                <c:pt idx="100">
                  <c:v>1020</c:v>
                </c:pt>
                <c:pt idx="101">
                  <c:v>1020.2</c:v>
                </c:pt>
                <c:pt idx="102">
                  <c:v>1020.4</c:v>
                </c:pt>
                <c:pt idx="103">
                  <c:v>1020.6</c:v>
                </c:pt>
                <c:pt idx="104">
                  <c:v>1020.8</c:v>
                </c:pt>
                <c:pt idx="105">
                  <c:v>1021</c:v>
                </c:pt>
                <c:pt idx="106">
                  <c:v>1021.2</c:v>
                </c:pt>
                <c:pt idx="107">
                  <c:v>1021.4</c:v>
                </c:pt>
                <c:pt idx="108">
                  <c:v>1021.6</c:v>
                </c:pt>
                <c:pt idx="109">
                  <c:v>1021.8</c:v>
                </c:pt>
                <c:pt idx="110">
                  <c:v>1022</c:v>
                </c:pt>
                <c:pt idx="111">
                  <c:v>1022.2</c:v>
                </c:pt>
                <c:pt idx="112">
                  <c:v>1022.4</c:v>
                </c:pt>
                <c:pt idx="113">
                  <c:v>1022.6</c:v>
                </c:pt>
                <c:pt idx="114">
                  <c:v>1022.8</c:v>
                </c:pt>
                <c:pt idx="115">
                  <c:v>1023</c:v>
                </c:pt>
                <c:pt idx="116">
                  <c:v>1023.2</c:v>
                </c:pt>
                <c:pt idx="117">
                  <c:v>1023.4</c:v>
                </c:pt>
                <c:pt idx="118">
                  <c:v>1023.6</c:v>
                </c:pt>
                <c:pt idx="119">
                  <c:v>1023.8</c:v>
                </c:pt>
                <c:pt idx="120">
                  <c:v>1024</c:v>
                </c:pt>
                <c:pt idx="121">
                  <c:v>1024.2</c:v>
                </c:pt>
                <c:pt idx="122">
                  <c:v>1024.4000000000001</c:v>
                </c:pt>
                <c:pt idx="123">
                  <c:v>1024.5999999999999</c:v>
                </c:pt>
                <c:pt idx="124">
                  <c:v>1024.8</c:v>
                </c:pt>
                <c:pt idx="125">
                  <c:v>1025</c:v>
                </c:pt>
                <c:pt idx="126">
                  <c:v>1025.2</c:v>
                </c:pt>
                <c:pt idx="127">
                  <c:v>1025.4000000000001</c:v>
                </c:pt>
                <c:pt idx="128">
                  <c:v>1025.5999999999999</c:v>
                </c:pt>
                <c:pt idx="129">
                  <c:v>1025.8</c:v>
                </c:pt>
                <c:pt idx="130">
                  <c:v>1026</c:v>
                </c:pt>
                <c:pt idx="131">
                  <c:v>1026.2</c:v>
                </c:pt>
                <c:pt idx="132">
                  <c:v>1026.4000000000001</c:v>
                </c:pt>
                <c:pt idx="133">
                  <c:v>1026.5999999999999</c:v>
                </c:pt>
                <c:pt idx="134">
                  <c:v>1026.8</c:v>
                </c:pt>
                <c:pt idx="135">
                  <c:v>1027</c:v>
                </c:pt>
                <c:pt idx="136">
                  <c:v>1027.2</c:v>
                </c:pt>
                <c:pt idx="137">
                  <c:v>1027.4000000000001</c:v>
                </c:pt>
                <c:pt idx="138">
                  <c:v>1027.5999999999999</c:v>
                </c:pt>
                <c:pt idx="139">
                  <c:v>1027.8</c:v>
                </c:pt>
                <c:pt idx="140">
                  <c:v>1028</c:v>
                </c:pt>
                <c:pt idx="141">
                  <c:v>1028.2</c:v>
                </c:pt>
                <c:pt idx="142">
                  <c:v>1028.4000000000001</c:v>
                </c:pt>
                <c:pt idx="143">
                  <c:v>1028.5999999999999</c:v>
                </c:pt>
                <c:pt idx="144">
                  <c:v>1028.8</c:v>
                </c:pt>
                <c:pt idx="145">
                  <c:v>1029</c:v>
                </c:pt>
                <c:pt idx="146">
                  <c:v>1029.2</c:v>
                </c:pt>
                <c:pt idx="147">
                  <c:v>1029.4000000000001</c:v>
                </c:pt>
                <c:pt idx="148">
                  <c:v>1029.5999999999999</c:v>
                </c:pt>
                <c:pt idx="149">
                  <c:v>1029.8</c:v>
                </c:pt>
                <c:pt idx="150">
                  <c:v>1030</c:v>
                </c:pt>
                <c:pt idx="151">
                  <c:v>1030.2</c:v>
                </c:pt>
                <c:pt idx="152">
                  <c:v>1030.4000000000001</c:v>
                </c:pt>
                <c:pt idx="153">
                  <c:v>1030.5999999999999</c:v>
                </c:pt>
                <c:pt idx="154">
                  <c:v>1030.8</c:v>
                </c:pt>
                <c:pt idx="155">
                  <c:v>1031</c:v>
                </c:pt>
                <c:pt idx="156">
                  <c:v>1031.2</c:v>
                </c:pt>
                <c:pt idx="157">
                  <c:v>1031.4000000000001</c:v>
                </c:pt>
                <c:pt idx="158">
                  <c:v>1031.5999999999999</c:v>
                </c:pt>
                <c:pt idx="159">
                  <c:v>1031.8</c:v>
                </c:pt>
                <c:pt idx="160">
                  <c:v>1032</c:v>
                </c:pt>
                <c:pt idx="161">
                  <c:v>1032.2</c:v>
                </c:pt>
                <c:pt idx="162">
                  <c:v>1032.4000000000001</c:v>
                </c:pt>
                <c:pt idx="163">
                  <c:v>1032.5999999999999</c:v>
                </c:pt>
                <c:pt idx="164">
                  <c:v>1032.8</c:v>
                </c:pt>
                <c:pt idx="165">
                  <c:v>1033</c:v>
                </c:pt>
                <c:pt idx="166">
                  <c:v>1033.2</c:v>
                </c:pt>
                <c:pt idx="167">
                  <c:v>1033.4000000000001</c:v>
                </c:pt>
                <c:pt idx="168">
                  <c:v>1033.5999999999999</c:v>
                </c:pt>
                <c:pt idx="169">
                  <c:v>1033.8</c:v>
                </c:pt>
                <c:pt idx="170">
                  <c:v>1034</c:v>
                </c:pt>
                <c:pt idx="171">
                  <c:v>1034.2</c:v>
                </c:pt>
                <c:pt idx="172">
                  <c:v>1034.4000000000001</c:v>
                </c:pt>
                <c:pt idx="173">
                  <c:v>1034.5999999999999</c:v>
                </c:pt>
                <c:pt idx="174">
                  <c:v>1034.8</c:v>
                </c:pt>
                <c:pt idx="175">
                  <c:v>1035</c:v>
                </c:pt>
                <c:pt idx="176">
                  <c:v>1035.2</c:v>
                </c:pt>
                <c:pt idx="177">
                  <c:v>1035.4000000000001</c:v>
                </c:pt>
                <c:pt idx="178">
                  <c:v>1035.5999999999999</c:v>
                </c:pt>
                <c:pt idx="179">
                  <c:v>1035.8</c:v>
                </c:pt>
                <c:pt idx="180">
                  <c:v>1036</c:v>
                </c:pt>
                <c:pt idx="181">
                  <c:v>1036.2</c:v>
                </c:pt>
                <c:pt idx="182">
                  <c:v>1036.4000000000001</c:v>
                </c:pt>
                <c:pt idx="183">
                  <c:v>1036.5999999999999</c:v>
                </c:pt>
                <c:pt idx="184">
                  <c:v>1036.8</c:v>
                </c:pt>
                <c:pt idx="185">
                  <c:v>1037</c:v>
                </c:pt>
                <c:pt idx="186">
                  <c:v>1037.2</c:v>
                </c:pt>
                <c:pt idx="187">
                  <c:v>1037.4000000000001</c:v>
                </c:pt>
                <c:pt idx="188">
                  <c:v>1037.5999999999999</c:v>
                </c:pt>
                <c:pt idx="189">
                  <c:v>1037.8</c:v>
                </c:pt>
                <c:pt idx="190">
                  <c:v>1038</c:v>
                </c:pt>
                <c:pt idx="191">
                  <c:v>1038.2</c:v>
                </c:pt>
                <c:pt idx="192">
                  <c:v>1038.4000000000001</c:v>
                </c:pt>
                <c:pt idx="193">
                  <c:v>1038.5999999999999</c:v>
                </c:pt>
                <c:pt idx="194">
                  <c:v>1038.8</c:v>
                </c:pt>
                <c:pt idx="195">
                  <c:v>1039</c:v>
                </c:pt>
                <c:pt idx="196">
                  <c:v>1039.2</c:v>
                </c:pt>
                <c:pt idx="197">
                  <c:v>1039.4000000000001</c:v>
                </c:pt>
                <c:pt idx="198">
                  <c:v>1039.5999999999999</c:v>
                </c:pt>
                <c:pt idx="199">
                  <c:v>1039.8</c:v>
                </c:pt>
                <c:pt idx="200">
                  <c:v>1040</c:v>
                </c:pt>
                <c:pt idx="201">
                  <c:v>1040.2</c:v>
                </c:pt>
                <c:pt idx="202">
                  <c:v>1040.4000000000001</c:v>
                </c:pt>
                <c:pt idx="203">
                  <c:v>1040.5999999999999</c:v>
                </c:pt>
                <c:pt idx="204">
                  <c:v>1040.8</c:v>
                </c:pt>
                <c:pt idx="205">
                  <c:v>1041</c:v>
                </c:pt>
                <c:pt idx="206">
                  <c:v>1041.2</c:v>
                </c:pt>
                <c:pt idx="207">
                  <c:v>1041.4000000000001</c:v>
                </c:pt>
                <c:pt idx="208">
                  <c:v>1041.5999999999999</c:v>
                </c:pt>
                <c:pt idx="209">
                  <c:v>1041.8</c:v>
                </c:pt>
                <c:pt idx="210">
                  <c:v>1042</c:v>
                </c:pt>
                <c:pt idx="211">
                  <c:v>1042.2</c:v>
                </c:pt>
                <c:pt idx="212">
                  <c:v>1042.4000000000001</c:v>
                </c:pt>
                <c:pt idx="213">
                  <c:v>1042.5999999999999</c:v>
                </c:pt>
                <c:pt idx="214">
                  <c:v>1042.8</c:v>
                </c:pt>
                <c:pt idx="215">
                  <c:v>1043</c:v>
                </c:pt>
                <c:pt idx="216">
                  <c:v>1043.2</c:v>
                </c:pt>
                <c:pt idx="217">
                  <c:v>1043.4000000000001</c:v>
                </c:pt>
                <c:pt idx="218">
                  <c:v>1043.5999999999999</c:v>
                </c:pt>
                <c:pt idx="219">
                  <c:v>1043.8</c:v>
                </c:pt>
                <c:pt idx="220">
                  <c:v>1044</c:v>
                </c:pt>
                <c:pt idx="221">
                  <c:v>1044.2</c:v>
                </c:pt>
                <c:pt idx="222">
                  <c:v>1044.4000000000001</c:v>
                </c:pt>
                <c:pt idx="223">
                  <c:v>1044.5999999999999</c:v>
                </c:pt>
                <c:pt idx="224">
                  <c:v>1044.8</c:v>
                </c:pt>
                <c:pt idx="225">
                  <c:v>1045</c:v>
                </c:pt>
                <c:pt idx="226">
                  <c:v>1045.2</c:v>
                </c:pt>
                <c:pt idx="227">
                  <c:v>1045.4000000000001</c:v>
                </c:pt>
                <c:pt idx="228">
                  <c:v>1045.5999999999999</c:v>
                </c:pt>
                <c:pt idx="229">
                  <c:v>1045.8</c:v>
                </c:pt>
                <c:pt idx="230">
                  <c:v>1046</c:v>
                </c:pt>
                <c:pt idx="231">
                  <c:v>1046.2</c:v>
                </c:pt>
                <c:pt idx="232">
                  <c:v>1046.4000000000001</c:v>
                </c:pt>
                <c:pt idx="233">
                  <c:v>1046.5999999999999</c:v>
                </c:pt>
                <c:pt idx="234">
                  <c:v>1046.8</c:v>
                </c:pt>
                <c:pt idx="235">
                  <c:v>1047</c:v>
                </c:pt>
                <c:pt idx="236">
                  <c:v>1047.2</c:v>
                </c:pt>
                <c:pt idx="237">
                  <c:v>1047.4000000000001</c:v>
                </c:pt>
                <c:pt idx="238">
                  <c:v>1047.5999999999999</c:v>
                </c:pt>
                <c:pt idx="239">
                  <c:v>1047.8</c:v>
                </c:pt>
                <c:pt idx="240">
                  <c:v>1048</c:v>
                </c:pt>
                <c:pt idx="241">
                  <c:v>1048.2</c:v>
                </c:pt>
                <c:pt idx="242">
                  <c:v>1048.4000000000001</c:v>
                </c:pt>
                <c:pt idx="243">
                  <c:v>1048.5999999999999</c:v>
                </c:pt>
                <c:pt idx="244">
                  <c:v>1048.8</c:v>
                </c:pt>
                <c:pt idx="245">
                  <c:v>1049</c:v>
                </c:pt>
                <c:pt idx="246">
                  <c:v>1049.2</c:v>
                </c:pt>
                <c:pt idx="247">
                  <c:v>1049.4000000000001</c:v>
                </c:pt>
                <c:pt idx="248">
                  <c:v>1049.5999999999999</c:v>
                </c:pt>
                <c:pt idx="249">
                  <c:v>1049.8</c:v>
                </c:pt>
                <c:pt idx="250">
                  <c:v>1050</c:v>
                </c:pt>
                <c:pt idx="251">
                  <c:v>1050.2</c:v>
                </c:pt>
                <c:pt idx="252">
                  <c:v>1050.4000000000001</c:v>
                </c:pt>
                <c:pt idx="253">
                  <c:v>1050.5999999999999</c:v>
                </c:pt>
                <c:pt idx="254">
                  <c:v>1050.8</c:v>
                </c:pt>
                <c:pt idx="255">
                  <c:v>1051</c:v>
                </c:pt>
                <c:pt idx="256">
                  <c:v>1051.2</c:v>
                </c:pt>
                <c:pt idx="257">
                  <c:v>1051.4000000000001</c:v>
                </c:pt>
                <c:pt idx="258">
                  <c:v>1051.5999999999999</c:v>
                </c:pt>
                <c:pt idx="259">
                  <c:v>1051.8</c:v>
                </c:pt>
                <c:pt idx="260">
                  <c:v>1052</c:v>
                </c:pt>
                <c:pt idx="261">
                  <c:v>1052.2</c:v>
                </c:pt>
                <c:pt idx="262">
                  <c:v>1052.4000000000001</c:v>
                </c:pt>
                <c:pt idx="263">
                  <c:v>1052.5999999999999</c:v>
                </c:pt>
                <c:pt idx="264">
                  <c:v>1052.8</c:v>
                </c:pt>
                <c:pt idx="265">
                  <c:v>1053</c:v>
                </c:pt>
                <c:pt idx="266">
                  <c:v>1053.2</c:v>
                </c:pt>
                <c:pt idx="267">
                  <c:v>1053.4000000000001</c:v>
                </c:pt>
                <c:pt idx="268">
                  <c:v>1053.5999999999999</c:v>
                </c:pt>
                <c:pt idx="269">
                  <c:v>1053.8</c:v>
                </c:pt>
                <c:pt idx="270">
                  <c:v>1054</c:v>
                </c:pt>
                <c:pt idx="271">
                  <c:v>1054.2</c:v>
                </c:pt>
                <c:pt idx="272">
                  <c:v>1054.4000000000001</c:v>
                </c:pt>
                <c:pt idx="273">
                  <c:v>1054.5999999999999</c:v>
                </c:pt>
                <c:pt idx="274">
                  <c:v>1054.8</c:v>
                </c:pt>
                <c:pt idx="275">
                  <c:v>1055</c:v>
                </c:pt>
                <c:pt idx="276">
                  <c:v>1055.2</c:v>
                </c:pt>
                <c:pt idx="277">
                  <c:v>1055.4000000000001</c:v>
                </c:pt>
                <c:pt idx="278">
                  <c:v>1055.5999999999999</c:v>
                </c:pt>
                <c:pt idx="279">
                  <c:v>1055.8</c:v>
                </c:pt>
                <c:pt idx="280">
                  <c:v>1056</c:v>
                </c:pt>
                <c:pt idx="281">
                  <c:v>1056.2</c:v>
                </c:pt>
                <c:pt idx="282">
                  <c:v>1056.4000000000001</c:v>
                </c:pt>
                <c:pt idx="283">
                  <c:v>1056.5999999999999</c:v>
                </c:pt>
                <c:pt idx="284">
                  <c:v>1056.8</c:v>
                </c:pt>
                <c:pt idx="285">
                  <c:v>1057</c:v>
                </c:pt>
                <c:pt idx="286">
                  <c:v>1057.2</c:v>
                </c:pt>
                <c:pt idx="287">
                  <c:v>1057.4000000000001</c:v>
                </c:pt>
                <c:pt idx="288">
                  <c:v>1057.5999999999999</c:v>
                </c:pt>
                <c:pt idx="289">
                  <c:v>1057.8</c:v>
                </c:pt>
                <c:pt idx="290">
                  <c:v>1058</c:v>
                </c:pt>
                <c:pt idx="291">
                  <c:v>1058.2</c:v>
                </c:pt>
                <c:pt idx="292">
                  <c:v>1058.4000000000001</c:v>
                </c:pt>
                <c:pt idx="293">
                  <c:v>1058.5999999999999</c:v>
                </c:pt>
                <c:pt idx="294">
                  <c:v>1058.8</c:v>
                </c:pt>
                <c:pt idx="295">
                  <c:v>1059</c:v>
                </c:pt>
                <c:pt idx="296">
                  <c:v>1059.2</c:v>
                </c:pt>
                <c:pt idx="297">
                  <c:v>1059.4000000000001</c:v>
                </c:pt>
                <c:pt idx="298">
                  <c:v>1059.5999999999999</c:v>
                </c:pt>
                <c:pt idx="299">
                  <c:v>1059.8</c:v>
                </c:pt>
                <c:pt idx="300">
                  <c:v>1060</c:v>
                </c:pt>
                <c:pt idx="301">
                  <c:v>1060.2</c:v>
                </c:pt>
                <c:pt idx="302">
                  <c:v>1060.4000000000001</c:v>
                </c:pt>
                <c:pt idx="303">
                  <c:v>1060.5999999999999</c:v>
                </c:pt>
                <c:pt idx="304">
                  <c:v>1060.8</c:v>
                </c:pt>
                <c:pt idx="305">
                  <c:v>1061</c:v>
                </c:pt>
                <c:pt idx="306">
                  <c:v>1061.2</c:v>
                </c:pt>
                <c:pt idx="307">
                  <c:v>1061.4000000000001</c:v>
                </c:pt>
                <c:pt idx="308">
                  <c:v>1061.5999999999999</c:v>
                </c:pt>
                <c:pt idx="309">
                  <c:v>1061.8</c:v>
                </c:pt>
                <c:pt idx="310">
                  <c:v>1062</c:v>
                </c:pt>
                <c:pt idx="311">
                  <c:v>1062.2</c:v>
                </c:pt>
                <c:pt idx="312">
                  <c:v>1062.4000000000001</c:v>
                </c:pt>
                <c:pt idx="313">
                  <c:v>1062.5999999999999</c:v>
                </c:pt>
                <c:pt idx="314">
                  <c:v>1062.8</c:v>
                </c:pt>
                <c:pt idx="315">
                  <c:v>1063</c:v>
                </c:pt>
                <c:pt idx="316">
                  <c:v>1063.2</c:v>
                </c:pt>
                <c:pt idx="317">
                  <c:v>1063.4000000000001</c:v>
                </c:pt>
                <c:pt idx="318">
                  <c:v>1063.5999999999999</c:v>
                </c:pt>
                <c:pt idx="319">
                  <c:v>1063.8</c:v>
                </c:pt>
                <c:pt idx="320">
                  <c:v>1064</c:v>
                </c:pt>
                <c:pt idx="321">
                  <c:v>1064.2</c:v>
                </c:pt>
                <c:pt idx="322">
                  <c:v>1064.4000000000001</c:v>
                </c:pt>
                <c:pt idx="323">
                  <c:v>1064.5999999999999</c:v>
                </c:pt>
                <c:pt idx="324">
                  <c:v>1064.8</c:v>
                </c:pt>
                <c:pt idx="325">
                  <c:v>1065</c:v>
                </c:pt>
                <c:pt idx="326">
                  <c:v>1065.2</c:v>
                </c:pt>
                <c:pt idx="327">
                  <c:v>1065.4000000000001</c:v>
                </c:pt>
                <c:pt idx="328">
                  <c:v>1065.5999999999999</c:v>
                </c:pt>
                <c:pt idx="329">
                  <c:v>1065.8</c:v>
                </c:pt>
                <c:pt idx="330">
                  <c:v>1066</c:v>
                </c:pt>
                <c:pt idx="331">
                  <c:v>1066.2</c:v>
                </c:pt>
                <c:pt idx="332">
                  <c:v>1066.4000000000001</c:v>
                </c:pt>
                <c:pt idx="333">
                  <c:v>1066.5999999999999</c:v>
                </c:pt>
                <c:pt idx="334">
                  <c:v>1066.8</c:v>
                </c:pt>
                <c:pt idx="335">
                  <c:v>1067</c:v>
                </c:pt>
                <c:pt idx="336">
                  <c:v>1067.2</c:v>
                </c:pt>
                <c:pt idx="337">
                  <c:v>1067.4000000000001</c:v>
                </c:pt>
                <c:pt idx="338">
                  <c:v>1067.5999999999999</c:v>
                </c:pt>
                <c:pt idx="339">
                  <c:v>1067.8</c:v>
                </c:pt>
                <c:pt idx="340">
                  <c:v>1068</c:v>
                </c:pt>
                <c:pt idx="341">
                  <c:v>1068.2</c:v>
                </c:pt>
                <c:pt idx="342">
                  <c:v>1068.4000000000001</c:v>
                </c:pt>
                <c:pt idx="343">
                  <c:v>1068.5999999999999</c:v>
                </c:pt>
                <c:pt idx="344">
                  <c:v>1068.8</c:v>
                </c:pt>
                <c:pt idx="345">
                  <c:v>1069</c:v>
                </c:pt>
                <c:pt idx="346">
                  <c:v>1069.2</c:v>
                </c:pt>
                <c:pt idx="347">
                  <c:v>1069.4000000000001</c:v>
                </c:pt>
                <c:pt idx="348">
                  <c:v>1069.5999999999999</c:v>
                </c:pt>
                <c:pt idx="349">
                  <c:v>1069.8</c:v>
                </c:pt>
                <c:pt idx="350">
                  <c:v>1070</c:v>
                </c:pt>
                <c:pt idx="351">
                  <c:v>1070.2</c:v>
                </c:pt>
                <c:pt idx="352">
                  <c:v>1070.4000000000001</c:v>
                </c:pt>
                <c:pt idx="353">
                  <c:v>1070.5999999999999</c:v>
                </c:pt>
                <c:pt idx="354">
                  <c:v>1070.8</c:v>
                </c:pt>
                <c:pt idx="355">
                  <c:v>1071</c:v>
                </c:pt>
                <c:pt idx="356">
                  <c:v>1071.2</c:v>
                </c:pt>
                <c:pt idx="357">
                  <c:v>1071.4000000000001</c:v>
                </c:pt>
                <c:pt idx="358">
                  <c:v>1071.5999999999999</c:v>
                </c:pt>
                <c:pt idx="359">
                  <c:v>1071.8</c:v>
                </c:pt>
                <c:pt idx="360">
                  <c:v>1072</c:v>
                </c:pt>
                <c:pt idx="361">
                  <c:v>1072.2</c:v>
                </c:pt>
                <c:pt idx="362">
                  <c:v>1072.4000000000001</c:v>
                </c:pt>
                <c:pt idx="363">
                  <c:v>1072.5999999999999</c:v>
                </c:pt>
                <c:pt idx="364">
                  <c:v>1072.8</c:v>
                </c:pt>
                <c:pt idx="365">
                  <c:v>1073</c:v>
                </c:pt>
                <c:pt idx="366">
                  <c:v>1073.2</c:v>
                </c:pt>
                <c:pt idx="367">
                  <c:v>1073.4000000000001</c:v>
                </c:pt>
                <c:pt idx="368">
                  <c:v>1073.5999999999999</c:v>
                </c:pt>
                <c:pt idx="369">
                  <c:v>1073.8</c:v>
                </c:pt>
                <c:pt idx="370">
                  <c:v>1074</c:v>
                </c:pt>
                <c:pt idx="371">
                  <c:v>1074.2</c:v>
                </c:pt>
                <c:pt idx="372">
                  <c:v>1074.4000000000001</c:v>
                </c:pt>
                <c:pt idx="373">
                  <c:v>1074.5999999999999</c:v>
                </c:pt>
                <c:pt idx="374">
                  <c:v>1074.8</c:v>
                </c:pt>
                <c:pt idx="375">
                  <c:v>1075</c:v>
                </c:pt>
                <c:pt idx="376">
                  <c:v>1075.2</c:v>
                </c:pt>
                <c:pt idx="377">
                  <c:v>1075.4000000000001</c:v>
                </c:pt>
                <c:pt idx="378">
                  <c:v>1075.5999999999999</c:v>
                </c:pt>
                <c:pt idx="379">
                  <c:v>1075.8</c:v>
                </c:pt>
                <c:pt idx="380">
                  <c:v>1076</c:v>
                </c:pt>
                <c:pt idx="381">
                  <c:v>1076.2</c:v>
                </c:pt>
                <c:pt idx="382">
                  <c:v>1076.4000000000001</c:v>
                </c:pt>
                <c:pt idx="383">
                  <c:v>1076.5999999999999</c:v>
                </c:pt>
                <c:pt idx="384">
                  <c:v>1076.8</c:v>
                </c:pt>
                <c:pt idx="385">
                  <c:v>1077</c:v>
                </c:pt>
                <c:pt idx="386">
                  <c:v>1077.2</c:v>
                </c:pt>
                <c:pt idx="387">
                  <c:v>1077.4000000000001</c:v>
                </c:pt>
                <c:pt idx="388">
                  <c:v>1077.5999999999999</c:v>
                </c:pt>
                <c:pt idx="389">
                  <c:v>1077.8</c:v>
                </c:pt>
                <c:pt idx="390">
                  <c:v>1078</c:v>
                </c:pt>
                <c:pt idx="391">
                  <c:v>1078.2</c:v>
                </c:pt>
                <c:pt idx="392">
                  <c:v>1078.4000000000001</c:v>
                </c:pt>
                <c:pt idx="393">
                  <c:v>1078.5999999999999</c:v>
                </c:pt>
                <c:pt idx="394">
                  <c:v>1078.8</c:v>
                </c:pt>
                <c:pt idx="395">
                  <c:v>1079</c:v>
                </c:pt>
                <c:pt idx="396">
                  <c:v>1079.2</c:v>
                </c:pt>
                <c:pt idx="397">
                  <c:v>1079.4000000000001</c:v>
                </c:pt>
                <c:pt idx="398">
                  <c:v>1079.5999999999999</c:v>
                </c:pt>
                <c:pt idx="399">
                  <c:v>1079.8</c:v>
                </c:pt>
                <c:pt idx="400">
                  <c:v>1080</c:v>
                </c:pt>
                <c:pt idx="401">
                  <c:v>1080.2</c:v>
                </c:pt>
                <c:pt idx="402">
                  <c:v>1080.4000000000001</c:v>
                </c:pt>
                <c:pt idx="403">
                  <c:v>1080.5999999999999</c:v>
                </c:pt>
                <c:pt idx="404">
                  <c:v>1080.8</c:v>
                </c:pt>
                <c:pt idx="405">
                  <c:v>1081</c:v>
                </c:pt>
                <c:pt idx="406">
                  <c:v>1081.2</c:v>
                </c:pt>
                <c:pt idx="407">
                  <c:v>1081.4000000000001</c:v>
                </c:pt>
                <c:pt idx="408">
                  <c:v>1081.5999999999999</c:v>
                </c:pt>
                <c:pt idx="409">
                  <c:v>1081.8</c:v>
                </c:pt>
                <c:pt idx="410">
                  <c:v>1082</c:v>
                </c:pt>
                <c:pt idx="411">
                  <c:v>1082.2</c:v>
                </c:pt>
                <c:pt idx="412">
                  <c:v>1082.4000000000001</c:v>
                </c:pt>
                <c:pt idx="413">
                  <c:v>1082.5999999999999</c:v>
                </c:pt>
                <c:pt idx="414">
                  <c:v>1082.8</c:v>
                </c:pt>
                <c:pt idx="415">
                  <c:v>1083</c:v>
                </c:pt>
                <c:pt idx="416">
                  <c:v>1083.2</c:v>
                </c:pt>
                <c:pt idx="417">
                  <c:v>1083.4000000000001</c:v>
                </c:pt>
                <c:pt idx="418">
                  <c:v>1083.5999999999999</c:v>
                </c:pt>
                <c:pt idx="419">
                  <c:v>1083.8</c:v>
                </c:pt>
                <c:pt idx="420">
                  <c:v>1084</c:v>
                </c:pt>
                <c:pt idx="421">
                  <c:v>1084.2</c:v>
                </c:pt>
                <c:pt idx="422">
                  <c:v>1084.4000000000001</c:v>
                </c:pt>
                <c:pt idx="423">
                  <c:v>1084.5999999999999</c:v>
                </c:pt>
                <c:pt idx="424">
                  <c:v>1084.8</c:v>
                </c:pt>
                <c:pt idx="425">
                  <c:v>1085</c:v>
                </c:pt>
                <c:pt idx="426">
                  <c:v>1085.2</c:v>
                </c:pt>
                <c:pt idx="427">
                  <c:v>1085.4000000000001</c:v>
                </c:pt>
                <c:pt idx="428">
                  <c:v>1085.5999999999999</c:v>
                </c:pt>
                <c:pt idx="429">
                  <c:v>1085.8</c:v>
                </c:pt>
                <c:pt idx="430">
                  <c:v>1086</c:v>
                </c:pt>
                <c:pt idx="431">
                  <c:v>1086.2</c:v>
                </c:pt>
                <c:pt idx="432">
                  <c:v>1086.4000000000001</c:v>
                </c:pt>
                <c:pt idx="433">
                  <c:v>1086.5999999999999</c:v>
                </c:pt>
                <c:pt idx="434">
                  <c:v>1086.8</c:v>
                </c:pt>
                <c:pt idx="435">
                  <c:v>1087</c:v>
                </c:pt>
                <c:pt idx="436">
                  <c:v>1087.2</c:v>
                </c:pt>
                <c:pt idx="437">
                  <c:v>1087.4000000000001</c:v>
                </c:pt>
                <c:pt idx="438">
                  <c:v>1087.5999999999999</c:v>
                </c:pt>
                <c:pt idx="439">
                  <c:v>1087.8</c:v>
                </c:pt>
                <c:pt idx="440">
                  <c:v>1088</c:v>
                </c:pt>
                <c:pt idx="441">
                  <c:v>1088.2</c:v>
                </c:pt>
                <c:pt idx="442">
                  <c:v>1088.4000000000001</c:v>
                </c:pt>
                <c:pt idx="443">
                  <c:v>1088.5999999999999</c:v>
                </c:pt>
                <c:pt idx="444">
                  <c:v>1088.8</c:v>
                </c:pt>
                <c:pt idx="445">
                  <c:v>1089</c:v>
                </c:pt>
                <c:pt idx="446">
                  <c:v>1089.2</c:v>
                </c:pt>
                <c:pt idx="447">
                  <c:v>1089.4000000000001</c:v>
                </c:pt>
                <c:pt idx="448">
                  <c:v>1089.5999999999999</c:v>
                </c:pt>
                <c:pt idx="449">
                  <c:v>1089.8</c:v>
                </c:pt>
                <c:pt idx="450">
                  <c:v>1090</c:v>
                </c:pt>
                <c:pt idx="451">
                  <c:v>1090.2</c:v>
                </c:pt>
                <c:pt idx="452">
                  <c:v>1090.4000000000001</c:v>
                </c:pt>
                <c:pt idx="453">
                  <c:v>1090.5999999999999</c:v>
                </c:pt>
                <c:pt idx="454">
                  <c:v>1090.8</c:v>
                </c:pt>
                <c:pt idx="455">
                  <c:v>1091</c:v>
                </c:pt>
                <c:pt idx="456">
                  <c:v>1091.2</c:v>
                </c:pt>
                <c:pt idx="457">
                  <c:v>1091.4000000000001</c:v>
                </c:pt>
                <c:pt idx="458">
                  <c:v>1091.5999999999999</c:v>
                </c:pt>
                <c:pt idx="459">
                  <c:v>1091.8</c:v>
                </c:pt>
                <c:pt idx="460">
                  <c:v>1092</c:v>
                </c:pt>
                <c:pt idx="461">
                  <c:v>1092.2</c:v>
                </c:pt>
                <c:pt idx="462">
                  <c:v>1092.4000000000001</c:v>
                </c:pt>
                <c:pt idx="463">
                  <c:v>1092.5999999999999</c:v>
                </c:pt>
                <c:pt idx="464">
                  <c:v>1092.8</c:v>
                </c:pt>
                <c:pt idx="465">
                  <c:v>1093</c:v>
                </c:pt>
                <c:pt idx="466">
                  <c:v>1093.2</c:v>
                </c:pt>
                <c:pt idx="467">
                  <c:v>1093.4000000000001</c:v>
                </c:pt>
                <c:pt idx="468">
                  <c:v>1093.5999999999999</c:v>
                </c:pt>
                <c:pt idx="469">
                  <c:v>1093.8</c:v>
                </c:pt>
                <c:pt idx="470">
                  <c:v>1094</c:v>
                </c:pt>
                <c:pt idx="471">
                  <c:v>1094.2</c:v>
                </c:pt>
                <c:pt idx="472">
                  <c:v>1094.4000000000001</c:v>
                </c:pt>
                <c:pt idx="473">
                  <c:v>1094.5999999999999</c:v>
                </c:pt>
                <c:pt idx="474">
                  <c:v>1094.8</c:v>
                </c:pt>
                <c:pt idx="475">
                  <c:v>1095</c:v>
                </c:pt>
                <c:pt idx="476">
                  <c:v>1095.2</c:v>
                </c:pt>
                <c:pt idx="477">
                  <c:v>1095.4000000000001</c:v>
                </c:pt>
                <c:pt idx="478">
                  <c:v>1095.5999999999999</c:v>
                </c:pt>
                <c:pt idx="479">
                  <c:v>1095.8</c:v>
                </c:pt>
                <c:pt idx="480">
                  <c:v>1096</c:v>
                </c:pt>
                <c:pt idx="481">
                  <c:v>1096.2</c:v>
                </c:pt>
                <c:pt idx="482">
                  <c:v>1096.4000000000001</c:v>
                </c:pt>
                <c:pt idx="483">
                  <c:v>1096.5999999999999</c:v>
                </c:pt>
                <c:pt idx="484">
                  <c:v>1096.8</c:v>
                </c:pt>
                <c:pt idx="485">
                  <c:v>1097</c:v>
                </c:pt>
                <c:pt idx="486">
                  <c:v>1097.2</c:v>
                </c:pt>
                <c:pt idx="487">
                  <c:v>1097.4000000000001</c:v>
                </c:pt>
                <c:pt idx="488">
                  <c:v>1097.5999999999999</c:v>
                </c:pt>
                <c:pt idx="489">
                  <c:v>1097.8</c:v>
                </c:pt>
                <c:pt idx="490">
                  <c:v>1098</c:v>
                </c:pt>
                <c:pt idx="491">
                  <c:v>1098.2</c:v>
                </c:pt>
                <c:pt idx="492">
                  <c:v>1098.4000000000001</c:v>
                </c:pt>
                <c:pt idx="493">
                  <c:v>1098.5999999999999</c:v>
                </c:pt>
                <c:pt idx="494">
                  <c:v>1098.8</c:v>
                </c:pt>
                <c:pt idx="495">
                  <c:v>1099</c:v>
                </c:pt>
                <c:pt idx="496">
                  <c:v>1099.2</c:v>
                </c:pt>
                <c:pt idx="497">
                  <c:v>1099.4000000000001</c:v>
                </c:pt>
                <c:pt idx="498">
                  <c:v>1099.5999999999999</c:v>
                </c:pt>
                <c:pt idx="499">
                  <c:v>1099.8</c:v>
                </c:pt>
                <c:pt idx="500">
                  <c:v>1100</c:v>
                </c:pt>
                <c:pt idx="501">
                  <c:v>1100.2</c:v>
                </c:pt>
                <c:pt idx="502">
                  <c:v>1100.4000000000001</c:v>
                </c:pt>
                <c:pt idx="503">
                  <c:v>1100.5999999999999</c:v>
                </c:pt>
                <c:pt idx="504">
                  <c:v>1100.8</c:v>
                </c:pt>
                <c:pt idx="505">
                  <c:v>1101</c:v>
                </c:pt>
                <c:pt idx="506">
                  <c:v>1101.2</c:v>
                </c:pt>
                <c:pt idx="507">
                  <c:v>1101.4000000000001</c:v>
                </c:pt>
                <c:pt idx="508">
                  <c:v>1101.5999999999999</c:v>
                </c:pt>
                <c:pt idx="509">
                  <c:v>1101.8</c:v>
                </c:pt>
                <c:pt idx="510">
                  <c:v>1102</c:v>
                </c:pt>
                <c:pt idx="511">
                  <c:v>1102.2</c:v>
                </c:pt>
                <c:pt idx="512">
                  <c:v>1102.4000000000001</c:v>
                </c:pt>
                <c:pt idx="513">
                  <c:v>1102.5999999999999</c:v>
                </c:pt>
                <c:pt idx="514">
                  <c:v>1102.8</c:v>
                </c:pt>
                <c:pt idx="515">
                  <c:v>1103</c:v>
                </c:pt>
                <c:pt idx="516">
                  <c:v>1103.2</c:v>
                </c:pt>
                <c:pt idx="517">
                  <c:v>1103.4000000000001</c:v>
                </c:pt>
                <c:pt idx="518">
                  <c:v>1103.5999999999999</c:v>
                </c:pt>
                <c:pt idx="519">
                  <c:v>1103.8</c:v>
                </c:pt>
                <c:pt idx="520">
                  <c:v>1104</c:v>
                </c:pt>
                <c:pt idx="521">
                  <c:v>1104.2</c:v>
                </c:pt>
                <c:pt idx="522">
                  <c:v>1104.4000000000001</c:v>
                </c:pt>
                <c:pt idx="523">
                  <c:v>1104.5999999999999</c:v>
                </c:pt>
                <c:pt idx="524">
                  <c:v>1104.8</c:v>
                </c:pt>
                <c:pt idx="525">
                  <c:v>1105</c:v>
                </c:pt>
                <c:pt idx="526">
                  <c:v>1105.2</c:v>
                </c:pt>
                <c:pt idx="527">
                  <c:v>1105.4000000000001</c:v>
                </c:pt>
                <c:pt idx="528">
                  <c:v>1105.5999999999999</c:v>
                </c:pt>
                <c:pt idx="529">
                  <c:v>1105.8</c:v>
                </c:pt>
                <c:pt idx="530">
                  <c:v>1106</c:v>
                </c:pt>
                <c:pt idx="531">
                  <c:v>1106.2</c:v>
                </c:pt>
                <c:pt idx="532">
                  <c:v>1106.4000000000001</c:v>
                </c:pt>
                <c:pt idx="533">
                  <c:v>1106.5999999999999</c:v>
                </c:pt>
                <c:pt idx="534">
                  <c:v>1106.8</c:v>
                </c:pt>
                <c:pt idx="535">
                  <c:v>1107</c:v>
                </c:pt>
                <c:pt idx="536">
                  <c:v>1107.2</c:v>
                </c:pt>
                <c:pt idx="537">
                  <c:v>1107.4000000000001</c:v>
                </c:pt>
                <c:pt idx="538">
                  <c:v>1107.5999999999999</c:v>
                </c:pt>
                <c:pt idx="539">
                  <c:v>1107.8</c:v>
                </c:pt>
                <c:pt idx="540">
                  <c:v>1108</c:v>
                </c:pt>
                <c:pt idx="541">
                  <c:v>1108.2</c:v>
                </c:pt>
                <c:pt idx="542">
                  <c:v>1108.4000000000001</c:v>
                </c:pt>
                <c:pt idx="543">
                  <c:v>1108.5999999999999</c:v>
                </c:pt>
                <c:pt idx="544">
                  <c:v>1108.8</c:v>
                </c:pt>
                <c:pt idx="545">
                  <c:v>1109</c:v>
                </c:pt>
                <c:pt idx="546">
                  <c:v>1109.2</c:v>
                </c:pt>
                <c:pt idx="547">
                  <c:v>1109.4000000000001</c:v>
                </c:pt>
                <c:pt idx="548">
                  <c:v>1109.5999999999999</c:v>
                </c:pt>
                <c:pt idx="549">
                  <c:v>1109.8</c:v>
                </c:pt>
                <c:pt idx="550">
                  <c:v>1110</c:v>
                </c:pt>
                <c:pt idx="551">
                  <c:v>1110.2</c:v>
                </c:pt>
                <c:pt idx="552">
                  <c:v>1110.4000000000001</c:v>
                </c:pt>
                <c:pt idx="553">
                  <c:v>1110.5999999999999</c:v>
                </c:pt>
                <c:pt idx="554">
                  <c:v>1110.8</c:v>
                </c:pt>
                <c:pt idx="555">
                  <c:v>1111</c:v>
                </c:pt>
                <c:pt idx="556">
                  <c:v>1111.2</c:v>
                </c:pt>
                <c:pt idx="557">
                  <c:v>1111.4000000000001</c:v>
                </c:pt>
                <c:pt idx="558">
                  <c:v>1111.5999999999999</c:v>
                </c:pt>
                <c:pt idx="559">
                  <c:v>1111.8</c:v>
                </c:pt>
                <c:pt idx="560">
                  <c:v>1112</c:v>
                </c:pt>
                <c:pt idx="561">
                  <c:v>1112.2</c:v>
                </c:pt>
                <c:pt idx="562">
                  <c:v>1112.4000000000001</c:v>
                </c:pt>
                <c:pt idx="563">
                  <c:v>1112.5999999999999</c:v>
                </c:pt>
                <c:pt idx="564">
                  <c:v>1112.8</c:v>
                </c:pt>
                <c:pt idx="565">
                  <c:v>1113</c:v>
                </c:pt>
                <c:pt idx="566">
                  <c:v>1113.2</c:v>
                </c:pt>
                <c:pt idx="567">
                  <c:v>1113.4000000000001</c:v>
                </c:pt>
                <c:pt idx="568">
                  <c:v>1113.5999999999999</c:v>
                </c:pt>
                <c:pt idx="569">
                  <c:v>1113.8</c:v>
                </c:pt>
                <c:pt idx="570">
                  <c:v>1114</c:v>
                </c:pt>
                <c:pt idx="571">
                  <c:v>1114.2</c:v>
                </c:pt>
                <c:pt idx="572">
                  <c:v>1114.4000000000001</c:v>
                </c:pt>
                <c:pt idx="573">
                  <c:v>1114.5999999999999</c:v>
                </c:pt>
                <c:pt idx="574">
                  <c:v>1114.8</c:v>
                </c:pt>
                <c:pt idx="575">
                  <c:v>1115</c:v>
                </c:pt>
                <c:pt idx="576">
                  <c:v>1115.2</c:v>
                </c:pt>
                <c:pt idx="577">
                  <c:v>1115.4000000000001</c:v>
                </c:pt>
                <c:pt idx="578">
                  <c:v>1115.5999999999999</c:v>
                </c:pt>
                <c:pt idx="579">
                  <c:v>1115.8</c:v>
                </c:pt>
                <c:pt idx="580">
                  <c:v>1116</c:v>
                </c:pt>
                <c:pt idx="581">
                  <c:v>1116.2</c:v>
                </c:pt>
                <c:pt idx="582">
                  <c:v>1116.4000000000001</c:v>
                </c:pt>
                <c:pt idx="583">
                  <c:v>1116.5999999999999</c:v>
                </c:pt>
                <c:pt idx="584">
                  <c:v>1116.8</c:v>
                </c:pt>
                <c:pt idx="585">
                  <c:v>1117</c:v>
                </c:pt>
                <c:pt idx="586">
                  <c:v>1117.2</c:v>
                </c:pt>
                <c:pt idx="587">
                  <c:v>1117.4000000000001</c:v>
                </c:pt>
                <c:pt idx="588">
                  <c:v>1117.5999999999999</c:v>
                </c:pt>
                <c:pt idx="589">
                  <c:v>1117.8</c:v>
                </c:pt>
                <c:pt idx="590">
                  <c:v>1118</c:v>
                </c:pt>
                <c:pt idx="591">
                  <c:v>1118.2</c:v>
                </c:pt>
                <c:pt idx="592">
                  <c:v>1118.4000000000001</c:v>
                </c:pt>
                <c:pt idx="593">
                  <c:v>1118.5999999999999</c:v>
                </c:pt>
                <c:pt idx="594">
                  <c:v>1118.8</c:v>
                </c:pt>
                <c:pt idx="595">
                  <c:v>1119</c:v>
                </c:pt>
                <c:pt idx="596">
                  <c:v>1119.2</c:v>
                </c:pt>
                <c:pt idx="597">
                  <c:v>1119.4000000000001</c:v>
                </c:pt>
                <c:pt idx="598">
                  <c:v>1119.5999999999999</c:v>
                </c:pt>
                <c:pt idx="599">
                  <c:v>1119.8</c:v>
                </c:pt>
                <c:pt idx="600">
                  <c:v>1120</c:v>
                </c:pt>
                <c:pt idx="601">
                  <c:v>1120.2</c:v>
                </c:pt>
                <c:pt idx="602">
                  <c:v>1120.4000000000001</c:v>
                </c:pt>
                <c:pt idx="603">
                  <c:v>1120.5999999999999</c:v>
                </c:pt>
                <c:pt idx="604">
                  <c:v>1120.8</c:v>
                </c:pt>
                <c:pt idx="605">
                  <c:v>1121</c:v>
                </c:pt>
                <c:pt idx="606">
                  <c:v>1121.2</c:v>
                </c:pt>
                <c:pt idx="607">
                  <c:v>1121.4000000000001</c:v>
                </c:pt>
                <c:pt idx="608">
                  <c:v>1121.5999999999999</c:v>
                </c:pt>
                <c:pt idx="609">
                  <c:v>1121.8</c:v>
                </c:pt>
                <c:pt idx="610">
                  <c:v>1122</c:v>
                </c:pt>
                <c:pt idx="611">
                  <c:v>1122.2</c:v>
                </c:pt>
                <c:pt idx="612">
                  <c:v>1122.4000000000001</c:v>
                </c:pt>
                <c:pt idx="613">
                  <c:v>1122.5999999999999</c:v>
                </c:pt>
                <c:pt idx="614">
                  <c:v>1122.8</c:v>
                </c:pt>
                <c:pt idx="615">
                  <c:v>1123</c:v>
                </c:pt>
                <c:pt idx="616">
                  <c:v>1123.2</c:v>
                </c:pt>
                <c:pt idx="617">
                  <c:v>1123.4000000000001</c:v>
                </c:pt>
                <c:pt idx="618">
                  <c:v>1123.5999999999999</c:v>
                </c:pt>
                <c:pt idx="619">
                  <c:v>1123.8</c:v>
                </c:pt>
                <c:pt idx="620">
                  <c:v>1124</c:v>
                </c:pt>
                <c:pt idx="621">
                  <c:v>1124.2</c:v>
                </c:pt>
                <c:pt idx="622">
                  <c:v>1124.4000000000001</c:v>
                </c:pt>
                <c:pt idx="623">
                  <c:v>1124.5999999999999</c:v>
                </c:pt>
                <c:pt idx="624">
                  <c:v>1124.8</c:v>
                </c:pt>
                <c:pt idx="625">
                  <c:v>1125</c:v>
                </c:pt>
                <c:pt idx="626">
                  <c:v>1125.2</c:v>
                </c:pt>
                <c:pt idx="627">
                  <c:v>1125.4000000000001</c:v>
                </c:pt>
                <c:pt idx="628">
                  <c:v>1125.5999999999999</c:v>
                </c:pt>
                <c:pt idx="629">
                  <c:v>1125.8</c:v>
                </c:pt>
                <c:pt idx="630">
                  <c:v>1126</c:v>
                </c:pt>
                <c:pt idx="631">
                  <c:v>1126.2</c:v>
                </c:pt>
                <c:pt idx="632">
                  <c:v>1126.4000000000001</c:v>
                </c:pt>
                <c:pt idx="633">
                  <c:v>1126.5999999999999</c:v>
                </c:pt>
                <c:pt idx="634">
                  <c:v>1126.8</c:v>
                </c:pt>
                <c:pt idx="635">
                  <c:v>1127</c:v>
                </c:pt>
                <c:pt idx="636">
                  <c:v>1127.2</c:v>
                </c:pt>
                <c:pt idx="637">
                  <c:v>1127.4000000000001</c:v>
                </c:pt>
                <c:pt idx="638">
                  <c:v>1127.5999999999999</c:v>
                </c:pt>
                <c:pt idx="639">
                  <c:v>1127.8</c:v>
                </c:pt>
                <c:pt idx="640">
                  <c:v>1128</c:v>
                </c:pt>
                <c:pt idx="641">
                  <c:v>1128.2</c:v>
                </c:pt>
                <c:pt idx="642">
                  <c:v>1128.4000000000001</c:v>
                </c:pt>
                <c:pt idx="643">
                  <c:v>1128.5999999999999</c:v>
                </c:pt>
                <c:pt idx="644">
                  <c:v>1128.8</c:v>
                </c:pt>
                <c:pt idx="645">
                  <c:v>1129</c:v>
                </c:pt>
                <c:pt idx="646">
                  <c:v>1129.2</c:v>
                </c:pt>
                <c:pt idx="647">
                  <c:v>1129.4000000000001</c:v>
                </c:pt>
                <c:pt idx="648">
                  <c:v>1129.5999999999999</c:v>
                </c:pt>
                <c:pt idx="649">
                  <c:v>1129.8</c:v>
                </c:pt>
                <c:pt idx="650">
                  <c:v>1130</c:v>
                </c:pt>
                <c:pt idx="651">
                  <c:v>1130.2</c:v>
                </c:pt>
                <c:pt idx="652">
                  <c:v>1130.4000000000001</c:v>
                </c:pt>
                <c:pt idx="653">
                  <c:v>1130.5999999999999</c:v>
                </c:pt>
                <c:pt idx="654">
                  <c:v>1130.8</c:v>
                </c:pt>
                <c:pt idx="655">
                  <c:v>1131</c:v>
                </c:pt>
                <c:pt idx="656">
                  <c:v>1131.2</c:v>
                </c:pt>
                <c:pt idx="657">
                  <c:v>1131.4000000000001</c:v>
                </c:pt>
                <c:pt idx="658">
                  <c:v>1131.5999999999999</c:v>
                </c:pt>
                <c:pt idx="659">
                  <c:v>1131.8</c:v>
                </c:pt>
                <c:pt idx="660">
                  <c:v>1132</c:v>
                </c:pt>
                <c:pt idx="661">
                  <c:v>1132.2</c:v>
                </c:pt>
                <c:pt idx="662">
                  <c:v>1132.4000000000001</c:v>
                </c:pt>
                <c:pt idx="663">
                  <c:v>1132.5999999999999</c:v>
                </c:pt>
                <c:pt idx="664">
                  <c:v>1132.8</c:v>
                </c:pt>
                <c:pt idx="665">
                  <c:v>1133</c:v>
                </c:pt>
                <c:pt idx="666">
                  <c:v>1133.2</c:v>
                </c:pt>
                <c:pt idx="667">
                  <c:v>1133.4000000000001</c:v>
                </c:pt>
                <c:pt idx="668">
                  <c:v>1133.5999999999999</c:v>
                </c:pt>
                <c:pt idx="669">
                  <c:v>1133.8</c:v>
                </c:pt>
                <c:pt idx="670">
                  <c:v>1134</c:v>
                </c:pt>
                <c:pt idx="671">
                  <c:v>1134.2</c:v>
                </c:pt>
                <c:pt idx="672">
                  <c:v>1134.4000000000001</c:v>
                </c:pt>
                <c:pt idx="673">
                  <c:v>1134.5999999999999</c:v>
                </c:pt>
                <c:pt idx="674">
                  <c:v>1134.8</c:v>
                </c:pt>
                <c:pt idx="675">
                  <c:v>1135</c:v>
                </c:pt>
                <c:pt idx="676">
                  <c:v>1135.2</c:v>
                </c:pt>
                <c:pt idx="677">
                  <c:v>1135.4000000000001</c:v>
                </c:pt>
                <c:pt idx="678">
                  <c:v>1135.5999999999999</c:v>
                </c:pt>
                <c:pt idx="679">
                  <c:v>1135.8</c:v>
                </c:pt>
                <c:pt idx="680">
                  <c:v>1136</c:v>
                </c:pt>
                <c:pt idx="681">
                  <c:v>1136.2</c:v>
                </c:pt>
                <c:pt idx="682">
                  <c:v>1136.4000000000001</c:v>
                </c:pt>
                <c:pt idx="683">
                  <c:v>1136.5999999999999</c:v>
                </c:pt>
                <c:pt idx="684">
                  <c:v>1136.8</c:v>
                </c:pt>
                <c:pt idx="685">
                  <c:v>1137</c:v>
                </c:pt>
                <c:pt idx="686">
                  <c:v>1137.2</c:v>
                </c:pt>
                <c:pt idx="687">
                  <c:v>1137.4000000000001</c:v>
                </c:pt>
                <c:pt idx="688">
                  <c:v>1137.5999999999999</c:v>
                </c:pt>
                <c:pt idx="689">
                  <c:v>1137.8</c:v>
                </c:pt>
                <c:pt idx="690">
                  <c:v>1138</c:v>
                </c:pt>
                <c:pt idx="691">
                  <c:v>1138.2</c:v>
                </c:pt>
                <c:pt idx="692">
                  <c:v>1138.4000000000001</c:v>
                </c:pt>
                <c:pt idx="693">
                  <c:v>1138.5999999999999</c:v>
                </c:pt>
                <c:pt idx="694">
                  <c:v>1138.8</c:v>
                </c:pt>
                <c:pt idx="695">
                  <c:v>1139</c:v>
                </c:pt>
                <c:pt idx="696">
                  <c:v>1139.2</c:v>
                </c:pt>
                <c:pt idx="697">
                  <c:v>1139.4000000000001</c:v>
                </c:pt>
                <c:pt idx="698">
                  <c:v>1139.5999999999999</c:v>
                </c:pt>
                <c:pt idx="699">
                  <c:v>1139.8</c:v>
                </c:pt>
                <c:pt idx="700">
                  <c:v>1140</c:v>
                </c:pt>
                <c:pt idx="701">
                  <c:v>1140.2</c:v>
                </c:pt>
                <c:pt idx="702">
                  <c:v>1140.4000000000001</c:v>
                </c:pt>
                <c:pt idx="703">
                  <c:v>1140.5999999999999</c:v>
                </c:pt>
                <c:pt idx="704">
                  <c:v>1140.8</c:v>
                </c:pt>
                <c:pt idx="705">
                  <c:v>1141</c:v>
                </c:pt>
                <c:pt idx="706">
                  <c:v>1141.2</c:v>
                </c:pt>
                <c:pt idx="707">
                  <c:v>1141.4000000000001</c:v>
                </c:pt>
                <c:pt idx="708">
                  <c:v>1141.5999999999999</c:v>
                </c:pt>
                <c:pt idx="709">
                  <c:v>1141.8</c:v>
                </c:pt>
                <c:pt idx="710">
                  <c:v>1142</c:v>
                </c:pt>
                <c:pt idx="711">
                  <c:v>1142.2</c:v>
                </c:pt>
                <c:pt idx="712">
                  <c:v>1142.4000000000001</c:v>
                </c:pt>
                <c:pt idx="713">
                  <c:v>1142.5999999999999</c:v>
                </c:pt>
                <c:pt idx="714">
                  <c:v>1142.8</c:v>
                </c:pt>
                <c:pt idx="715">
                  <c:v>1143</c:v>
                </c:pt>
                <c:pt idx="716">
                  <c:v>1143.2</c:v>
                </c:pt>
                <c:pt idx="717">
                  <c:v>1143.4000000000001</c:v>
                </c:pt>
                <c:pt idx="718">
                  <c:v>1143.5999999999999</c:v>
                </c:pt>
                <c:pt idx="719">
                  <c:v>1143.8</c:v>
                </c:pt>
                <c:pt idx="720">
                  <c:v>1144</c:v>
                </c:pt>
                <c:pt idx="721">
                  <c:v>1144.2</c:v>
                </c:pt>
                <c:pt idx="722">
                  <c:v>1144.4000000000001</c:v>
                </c:pt>
                <c:pt idx="723">
                  <c:v>1144.5999999999999</c:v>
                </c:pt>
                <c:pt idx="724">
                  <c:v>1144.8</c:v>
                </c:pt>
                <c:pt idx="725">
                  <c:v>1145</c:v>
                </c:pt>
                <c:pt idx="726">
                  <c:v>1145.2</c:v>
                </c:pt>
                <c:pt idx="727">
                  <c:v>1145.4000000000001</c:v>
                </c:pt>
                <c:pt idx="728">
                  <c:v>1145.5999999999999</c:v>
                </c:pt>
                <c:pt idx="729">
                  <c:v>1145.8</c:v>
                </c:pt>
                <c:pt idx="730">
                  <c:v>1146</c:v>
                </c:pt>
                <c:pt idx="731">
                  <c:v>1146.2</c:v>
                </c:pt>
                <c:pt idx="732">
                  <c:v>1146.4000000000001</c:v>
                </c:pt>
                <c:pt idx="733">
                  <c:v>1146.5999999999999</c:v>
                </c:pt>
                <c:pt idx="734">
                  <c:v>1146.8</c:v>
                </c:pt>
                <c:pt idx="735">
                  <c:v>1147</c:v>
                </c:pt>
                <c:pt idx="736">
                  <c:v>1147.2</c:v>
                </c:pt>
                <c:pt idx="737">
                  <c:v>1147.4000000000001</c:v>
                </c:pt>
                <c:pt idx="738">
                  <c:v>1147.5999999999999</c:v>
                </c:pt>
                <c:pt idx="739">
                  <c:v>1147.8</c:v>
                </c:pt>
                <c:pt idx="740">
                  <c:v>1148</c:v>
                </c:pt>
                <c:pt idx="741">
                  <c:v>1148.2</c:v>
                </c:pt>
                <c:pt idx="742">
                  <c:v>1148.4000000000001</c:v>
                </c:pt>
                <c:pt idx="743">
                  <c:v>1148.5999999999999</c:v>
                </c:pt>
                <c:pt idx="744">
                  <c:v>1148.8</c:v>
                </c:pt>
                <c:pt idx="745">
                  <c:v>1149</c:v>
                </c:pt>
                <c:pt idx="746">
                  <c:v>1149.2</c:v>
                </c:pt>
                <c:pt idx="747">
                  <c:v>1149.4000000000001</c:v>
                </c:pt>
                <c:pt idx="748">
                  <c:v>1149.5999999999999</c:v>
                </c:pt>
                <c:pt idx="749">
                  <c:v>1149.8</c:v>
                </c:pt>
                <c:pt idx="750">
                  <c:v>1150</c:v>
                </c:pt>
                <c:pt idx="751">
                  <c:v>1150.2</c:v>
                </c:pt>
                <c:pt idx="752">
                  <c:v>1150.4000000000001</c:v>
                </c:pt>
                <c:pt idx="753">
                  <c:v>1150.5999999999999</c:v>
                </c:pt>
                <c:pt idx="754">
                  <c:v>1150.8</c:v>
                </c:pt>
                <c:pt idx="755">
                  <c:v>1151</c:v>
                </c:pt>
                <c:pt idx="756">
                  <c:v>1151.2</c:v>
                </c:pt>
                <c:pt idx="757">
                  <c:v>1151.4000000000001</c:v>
                </c:pt>
                <c:pt idx="758">
                  <c:v>1151.5999999999999</c:v>
                </c:pt>
                <c:pt idx="759">
                  <c:v>1151.8</c:v>
                </c:pt>
                <c:pt idx="760">
                  <c:v>1152</c:v>
                </c:pt>
                <c:pt idx="761">
                  <c:v>1152.2</c:v>
                </c:pt>
                <c:pt idx="762">
                  <c:v>1152.4000000000001</c:v>
                </c:pt>
                <c:pt idx="763">
                  <c:v>1152.5999999999999</c:v>
                </c:pt>
                <c:pt idx="764">
                  <c:v>1152.8</c:v>
                </c:pt>
                <c:pt idx="765">
                  <c:v>1153</c:v>
                </c:pt>
                <c:pt idx="766">
                  <c:v>1153.2</c:v>
                </c:pt>
                <c:pt idx="767">
                  <c:v>1153.4000000000001</c:v>
                </c:pt>
                <c:pt idx="768">
                  <c:v>1153.5999999999999</c:v>
                </c:pt>
                <c:pt idx="769">
                  <c:v>1153.8</c:v>
                </c:pt>
                <c:pt idx="770">
                  <c:v>1154</c:v>
                </c:pt>
                <c:pt idx="771">
                  <c:v>1154.2</c:v>
                </c:pt>
                <c:pt idx="772">
                  <c:v>1154.4000000000001</c:v>
                </c:pt>
                <c:pt idx="773">
                  <c:v>1154.5999999999999</c:v>
                </c:pt>
                <c:pt idx="774">
                  <c:v>1154.8</c:v>
                </c:pt>
                <c:pt idx="775">
                  <c:v>1155</c:v>
                </c:pt>
                <c:pt idx="776">
                  <c:v>1155.2</c:v>
                </c:pt>
                <c:pt idx="777">
                  <c:v>1155.4000000000001</c:v>
                </c:pt>
                <c:pt idx="778">
                  <c:v>1155.5999999999999</c:v>
                </c:pt>
                <c:pt idx="779">
                  <c:v>1155.8</c:v>
                </c:pt>
                <c:pt idx="780">
                  <c:v>1156</c:v>
                </c:pt>
                <c:pt idx="781">
                  <c:v>1156.2</c:v>
                </c:pt>
                <c:pt idx="782">
                  <c:v>1156.4000000000001</c:v>
                </c:pt>
                <c:pt idx="783">
                  <c:v>1156.5999999999999</c:v>
                </c:pt>
                <c:pt idx="784">
                  <c:v>1156.8</c:v>
                </c:pt>
                <c:pt idx="785">
                  <c:v>1157</c:v>
                </c:pt>
                <c:pt idx="786">
                  <c:v>1157.2</c:v>
                </c:pt>
                <c:pt idx="787">
                  <c:v>1157.4000000000001</c:v>
                </c:pt>
                <c:pt idx="788">
                  <c:v>1157.5999999999999</c:v>
                </c:pt>
                <c:pt idx="789">
                  <c:v>1157.8</c:v>
                </c:pt>
                <c:pt idx="790">
                  <c:v>1158</c:v>
                </c:pt>
                <c:pt idx="791">
                  <c:v>1158.2</c:v>
                </c:pt>
                <c:pt idx="792">
                  <c:v>1158.4000000000001</c:v>
                </c:pt>
                <c:pt idx="793">
                  <c:v>1158.5999999999999</c:v>
                </c:pt>
                <c:pt idx="794">
                  <c:v>1158.8</c:v>
                </c:pt>
                <c:pt idx="795">
                  <c:v>1159</c:v>
                </c:pt>
                <c:pt idx="796">
                  <c:v>1159.2</c:v>
                </c:pt>
                <c:pt idx="797">
                  <c:v>1159.4000000000001</c:v>
                </c:pt>
                <c:pt idx="798">
                  <c:v>1159.5999999999999</c:v>
                </c:pt>
                <c:pt idx="799">
                  <c:v>1159.8</c:v>
                </c:pt>
                <c:pt idx="800">
                  <c:v>1160</c:v>
                </c:pt>
                <c:pt idx="801">
                  <c:v>1160.2</c:v>
                </c:pt>
                <c:pt idx="802">
                  <c:v>1160.4000000000001</c:v>
                </c:pt>
                <c:pt idx="803">
                  <c:v>1160.5999999999999</c:v>
                </c:pt>
                <c:pt idx="804">
                  <c:v>1160.8</c:v>
                </c:pt>
                <c:pt idx="805">
                  <c:v>1161</c:v>
                </c:pt>
                <c:pt idx="806">
                  <c:v>1161.2</c:v>
                </c:pt>
                <c:pt idx="807">
                  <c:v>1161.4000000000001</c:v>
                </c:pt>
                <c:pt idx="808">
                  <c:v>1161.5999999999999</c:v>
                </c:pt>
                <c:pt idx="809">
                  <c:v>1161.8</c:v>
                </c:pt>
                <c:pt idx="810">
                  <c:v>1162</c:v>
                </c:pt>
                <c:pt idx="811">
                  <c:v>1162.2</c:v>
                </c:pt>
                <c:pt idx="812">
                  <c:v>1162.4000000000001</c:v>
                </c:pt>
                <c:pt idx="813">
                  <c:v>1162.5999999999999</c:v>
                </c:pt>
                <c:pt idx="814">
                  <c:v>1162.8</c:v>
                </c:pt>
                <c:pt idx="815">
                  <c:v>1163</c:v>
                </c:pt>
                <c:pt idx="816">
                  <c:v>1163.2</c:v>
                </c:pt>
                <c:pt idx="817">
                  <c:v>1163.4000000000001</c:v>
                </c:pt>
                <c:pt idx="818">
                  <c:v>1163.5999999999999</c:v>
                </c:pt>
                <c:pt idx="819">
                  <c:v>1163.8</c:v>
                </c:pt>
                <c:pt idx="820">
                  <c:v>1164</c:v>
                </c:pt>
                <c:pt idx="821">
                  <c:v>1164.2</c:v>
                </c:pt>
                <c:pt idx="822">
                  <c:v>1164.4000000000001</c:v>
                </c:pt>
                <c:pt idx="823">
                  <c:v>1164.5999999999999</c:v>
                </c:pt>
                <c:pt idx="824">
                  <c:v>1164.8</c:v>
                </c:pt>
                <c:pt idx="825">
                  <c:v>1165</c:v>
                </c:pt>
                <c:pt idx="826">
                  <c:v>1165.2</c:v>
                </c:pt>
                <c:pt idx="827">
                  <c:v>1165.4000000000001</c:v>
                </c:pt>
                <c:pt idx="828">
                  <c:v>1165.5999999999999</c:v>
                </c:pt>
                <c:pt idx="829">
                  <c:v>1165.8</c:v>
                </c:pt>
                <c:pt idx="830">
                  <c:v>1166</c:v>
                </c:pt>
                <c:pt idx="831">
                  <c:v>1166.2</c:v>
                </c:pt>
                <c:pt idx="832">
                  <c:v>1166.4000000000001</c:v>
                </c:pt>
                <c:pt idx="833">
                  <c:v>1166.5999999999999</c:v>
                </c:pt>
                <c:pt idx="834">
                  <c:v>1166.8</c:v>
                </c:pt>
                <c:pt idx="835">
                  <c:v>1167</c:v>
                </c:pt>
                <c:pt idx="836">
                  <c:v>1167.2</c:v>
                </c:pt>
                <c:pt idx="837">
                  <c:v>1167.4000000000001</c:v>
                </c:pt>
                <c:pt idx="838">
                  <c:v>1167.5999999999999</c:v>
                </c:pt>
                <c:pt idx="839">
                  <c:v>1167.8</c:v>
                </c:pt>
                <c:pt idx="840">
                  <c:v>1168</c:v>
                </c:pt>
                <c:pt idx="841">
                  <c:v>1168.2</c:v>
                </c:pt>
                <c:pt idx="842">
                  <c:v>1168.4000000000001</c:v>
                </c:pt>
                <c:pt idx="843">
                  <c:v>1168.5999999999999</c:v>
                </c:pt>
                <c:pt idx="844">
                  <c:v>1168.8</c:v>
                </c:pt>
                <c:pt idx="845">
                  <c:v>1169</c:v>
                </c:pt>
                <c:pt idx="846">
                  <c:v>1169.2</c:v>
                </c:pt>
                <c:pt idx="847">
                  <c:v>1169.4000000000001</c:v>
                </c:pt>
                <c:pt idx="848">
                  <c:v>1169.5999999999999</c:v>
                </c:pt>
                <c:pt idx="849">
                  <c:v>1169.8</c:v>
                </c:pt>
                <c:pt idx="850">
                  <c:v>1170</c:v>
                </c:pt>
                <c:pt idx="851">
                  <c:v>1170.2</c:v>
                </c:pt>
                <c:pt idx="852">
                  <c:v>1170.4000000000001</c:v>
                </c:pt>
                <c:pt idx="853">
                  <c:v>1170.5999999999999</c:v>
                </c:pt>
                <c:pt idx="854">
                  <c:v>1170.8</c:v>
                </c:pt>
                <c:pt idx="855">
                  <c:v>1171</c:v>
                </c:pt>
                <c:pt idx="856">
                  <c:v>1171.2</c:v>
                </c:pt>
                <c:pt idx="857">
                  <c:v>1171.4000000000001</c:v>
                </c:pt>
                <c:pt idx="858">
                  <c:v>1171.5999999999999</c:v>
                </c:pt>
                <c:pt idx="859">
                  <c:v>1171.8</c:v>
                </c:pt>
                <c:pt idx="860">
                  <c:v>1172</c:v>
                </c:pt>
                <c:pt idx="861">
                  <c:v>1172.2</c:v>
                </c:pt>
                <c:pt idx="862">
                  <c:v>1172.4000000000001</c:v>
                </c:pt>
                <c:pt idx="863">
                  <c:v>1172.5999999999999</c:v>
                </c:pt>
                <c:pt idx="864">
                  <c:v>1172.8</c:v>
                </c:pt>
                <c:pt idx="865">
                  <c:v>1173</c:v>
                </c:pt>
                <c:pt idx="866">
                  <c:v>1173.2</c:v>
                </c:pt>
                <c:pt idx="867">
                  <c:v>1173.4000000000001</c:v>
                </c:pt>
                <c:pt idx="868">
                  <c:v>1173.5999999999999</c:v>
                </c:pt>
                <c:pt idx="869">
                  <c:v>1173.8</c:v>
                </c:pt>
                <c:pt idx="870">
                  <c:v>1174</c:v>
                </c:pt>
                <c:pt idx="871">
                  <c:v>1174.2</c:v>
                </c:pt>
                <c:pt idx="872">
                  <c:v>1174.4000000000001</c:v>
                </c:pt>
                <c:pt idx="873">
                  <c:v>1174.5999999999999</c:v>
                </c:pt>
                <c:pt idx="874">
                  <c:v>1174.8</c:v>
                </c:pt>
                <c:pt idx="875">
                  <c:v>1175</c:v>
                </c:pt>
                <c:pt idx="876">
                  <c:v>1175.2</c:v>
                </c:pt>
                <c:pt idx="877">
                  <c:v>1175.4000000000001</c:v>
                </c:pt>
                <c:pt idx="878">
                  <c:v>1175.5999999999999</c:v>
                </c:pt>
                <c:pt idx="879">
                  <c:v>1175.8</c:v>
                </c:pt>
                <c:pt idx="880">
                  <c:v>1176</c:v>
                </c:pt>
                <c:pt idx="881">
                  <c:v>1176.2</c:v>
                </c:pt>
                <c:pt idx="882">
                  <c:v>1176.4000000000001</c:v>
                </c:pt>
                <c:pt idx="883">
                  <c:v>1176.5999999999999</c:v>
                </c:pt>
                <c:pt idx="884">
                  <c:v>1176.8</c:v>
                </c:pt>
                <c:pt idx="885">
                  <c:v>1177</c:v>
                </c:pt>
                <c:pt idx="886">
                  <c:v>1177.2</c:v>
                </c:pt>
                <c:pt idx="887">
                  <c:v>1177.4000000000001</c:v>
                </c:pt>
                <c:pt idx="888">
                  <c:v>1177.5999999999999</c:v>
                </c:pt>
                <c:pt idx="889">
                  <c:v>1177.8</c:v>
                </c:pt>
                <c:pt idx="890">
                  <c:v>1178</c:v>
                </c:pt>
                <c:pt idx="891">
                  <c:v>1178.2</c:v>
                </c:pt>
                <c:pt idx="892">
                  <c:v>1178.4000000000001</c:v>
                </c:pt>
                <c:pt idx="893">
                  <c:v>1178.5999999999999</c:v>
                </c:pt>
                <c:pt idx="894">
                  <c:v>1178.8</c:v>
                </c:pt>
                <c:pt idx="895">
                  <c:v>1179</c:v>
                </c:pt>
                <c:pt idx="896">
                  <c:v>1179.2</c:v>
                </c:pt>
                <c:pt idx="897">
                  <c:v>1179.4000000000001</c:v>
                </c:pt>
                <c:pt idx="898">
                  <c:v>1179.5999999999999</c:v>
                </c:pt>
                <c:pt idx="899">
                  <c:v>1179.8</c:v>
                </c:pt>
                <c:pt idx="900">
                  <c:v>1180</c:v>
                </c:pt>
                <c:pt idx="901">
                  <c:v>1180.2</c:v>
                </c:pt>
                <c:pt idx="902">
                  <c:v>1180.4000000000001</c:v>
                </c:pt>
                <c:pt idx="903">
                  <c:v>1180.5999999999999</c:v>
                </c:pt>
                <c:pt idx="904">
                  <c:v>1180.8</c:v>
                </c:pt>
                <c:pt idx="905">
                  <c:v>1181</c:v>
                </c:pt>
                <c:pt idx="906">
                  <c:v>1181.2</c:v>
                </c:pt>
                <c:pt idx="907">
                  <c:v>1181.4000000000001</c:v>
                </c:pt>
                <c:pt idx="908">
                  <c:v>1181.5999999999999</c:v>
                </c:pt>
                <c:pt idx="909">
                  <c:v>1181.8</c:v>
                </c:pt>
                <c:pt idx="910">
                  <c:v>1182</c:v>
                </c:pt>
                <c:pt idx="911">
                  <c:v>1182.2</c:v>
                </c:pt>
                <c:pt idx="912">
                  <c:v>1182.4000000000001</c:v>
                </c:pt>
                <c:pt idx="913">
                  <c:v>1182.5999999999999</c:v>
                </c:pt>
                <c:pt idx="914">
                  <c:v>1182.8</c:v>
                </c:pt>
                <c:pt idx="915">
                  <c:v>1183</c:v>
                </c:pt>
                <c:pt idx="916">
                  <c:v>1183.2</c:v>
                </c:pt>
                <c:pt idx="917">
                  <c:v>1183.4000000000001</c:v>
                </c:pt>
                <c:pt idx="918">
                  <c:v>1183.5999999999999</c:v>
                </c:pt>
                <c:pt idx="919">
                  <c:v>1183.8</c:v>
                </c:pt>
                <c:pt idx="920">
                  <c:v>1184</c:v>
                </c:pt>
                <c:pt idx="921">
                  <c:v>1184.2</c:v>
                </c:pt>
                <c:pt idx="922">
                  <c:v>1184.4000000000001</c:v>
                </c:pt>
                <c:pt idx="923">
                  <c:v>1184.5999999999999</c:v>
                </c:pt>
                <c:pt idx="924">
                  <c:v>1184.8</c:v>
                </c:pt>
                <c:pt idx="925">
                  <c:v>1185</c:v>
                </c:pt>
                <c:pt idx="926">
                  <c:v>1185.2</c:v>
                </c:pt>
                <c:pt idx="927">
                  <c:v>1185.4000000000001</c:v>
                </c:pt>
                <c:pt idx="928">
                  <c:v>1185.5999999999999</c:v>
                </c:pt>
                <c:pt idx="929">
                  <c:v>1185.8</c:v>
                </c:pt>
                <c:pt idx="930">
                  <c:v>1186</c:v>
                </c:pt>
                <c:pt idx="931">
                  <c:v>1186.2</c:v>
                </c:pt>
                <c:pt idx="932">
                  <c:v>1186.4000000000001</c:v>
                </c:pt>
                <c:pt idx="933">
                  <c:v>1186.5999999999999</c:v>
                </c:pt>
                <c:pt idx="934">
                  <c:v>1186.8</c:v>
                </c:pt>
                <c:pt idx="935">
                  <c:v>1187</c:v>
                </c:pt>
                <c:pt idx="936">
                  <c:v>1187.2</c:v>
                </c:pt>
                <c:pt idx="937">
                  <c:v>1187.4000000000001</c:v>
                </c:pt>
                <c:pt idx="938">
                  <c:v>1187.5999999999999</c:v>
                </c:pt>
                <c:pt idx="939">
                  <c:v>1187.8</c:v>
                </c:pt>
                <c:pt idx="940">
                  <c:v>1188</c:v>
                </c:pt>
                <c:pt idx="941">
                  <c:v>1188.2</c:v>
                </c:pt>
                <c:pt idx="942">
                  <c:v>1188.4000000000001</c:v>
                </c:pt>
                <c:pt idx="943">
                  <c:v>1188.5999999999999</c:v>
                </c:pt>
                <c:pt idx="944">
                  <c:v>1188.8</c:v>
                </c:pt>
                <c:pt idx="945">
                  <c:v>1189</c:v>
                </c:pt>
                <c:pt idx="946">
                  <c:v>1189.2</c:v>
                </c:pt>
                <c:pt idx="947">
                  <c:v>1189.4000000000001</c:v>
                </c:pt>
                <c:pt idx="948">
                  <c:v>1189.5999999999999</c:v>
                </c:pt>
                <c:pt idx="949">
                  <c:v>1189.8</c:v>
                </c:pt>
                <c:pt idx="950">
                  <c:v>1190</c:v>
                </c:pt>
                <c:pt idx="951">
                  <c:v>1190.2</c:v>
                </c:pt>
                <c:pt idx="952">
                  <c:v>1190.4000000000001</c:v>
                </c:pt>
                <c:pt idx="953">
                  <c:v>1190.5999999999999</c:v>
                </c:pt>
                <c:pt idx="954">
                  <c:v>1190.8</c:v>
                </c:pt>
                <c:pt idx="955">
                  <c:v>1191</c:v>
                </c:pt>
                <c:pt idx="956">
                  <c:v>1191.2</c:v>
                </c:pt>
                <c:pt idx="957">
                  <c:v>1191.4000000000001</c:v>
                </c:pt>
                <c:pt idx="958">
                  <c:v>1191.5999999999999</c:v>
                </c:pt>
                <c:pt idx="959">
                  <c:v>1191.8</c:v>
                </c:pt>
                <c:pt idx="960">
                  <c:v>1192</c:v>
                </c:pt>
                <c:pt idx="961">
                  <c:v>1192.2</c:v>
                </c:pt>
                <c:pt idx="962">
                  <c:v>1192.4000000000001</c:v>
                </c:pt>
                <c:pt idx="963">
                  <c:v>1192.5999999999999</c:v>
                </c:pt>
                <c:pt idx="964">
                  <c:v>1192.8</c:v>
                </c:pt>
                <c:pt idx="965">
                  <c:v>1193</c:v>
                </c:pt>
                <c:pt idx="966">
                  <c:v>1193.2</c:v>
                </c:pt>
                <c:pt idx="967">
                  <c:v>1193.4000000000001</c:v>
                </c:pt>
                <c:pt idx="968">
                  <c:v>1193.5999999999999</c:v>
                </c:pt>
                <c:pt idx="969">
                  <c:v>1193.8</c:v>
                </c:pt>
                <c:pt idx="970">
                  <c:v>1194</c:v>
                </c:pt>
                <c:pt idx="971">
                  <c:v>1194.2</c:v>
                </c:pt>
                <c:pt idx="972">
                  <c:v>1194.4000000000001</c:v>
                </c:pt>
                <c:pt idx="973">
                  <c:v>1194.5999999999999</c:v>
                </c:pt>
                <c:pt idx="974">
                  <c:v>1194.8</c:v>
                </c:pt>
                <c:pt idx="975">
                  <c:v>1195</c:v>
                </c:pt>
                <c:pt idx="976">
                  <c:v>1195.2</c:v>
                </c:pt>
                <c:pt idx="977">
                  <c:v>1195.4000000000001</c:v>
                </c:pt>
                <c:pt idx="978">
                  <c:v>1195.5999999999999</c:v>
                </c:pt>
                <c:pt idx="979">
                  <c:v>1195.8</c:v>
                </c:pt>
                <c:pt idx="980">
                  <c:v>1196</c:v>
                </c:pt>
                <c:pt idx="981">
                  <c:v>1196.2</c:v>
                </c:pt>
                <c:pt idx="982">
                  <c:v>1196.4000000000001</c:v>
                </c:pt>
                <c:pt idx="983">
                  <c:v>1196.5999999999999</c:v>
                </c:pt>
                <c:pt idx="984">
                  <c:v>1196.8</c:v>
                </c:pt>
                <c:pt idx="985">
                  <c:v>1197</c:v>
                </c:pt>
                <c:pt idx="986">
                  <c:v>1197.2</c:v>
                </c:pt>
                <c:pt idx="987">
                  <c:v>1197.4000000000001</c:v>
                </c:pt>
                <c:pt idx="988">
                  <c:v>1197.5999999999999</c:v>
                </c:pt>
                <c:pt idx="989">
                  <c:v>1197.8</c:v>
                </c:pt>
                <c:pt idx="990">
                  <c:v>1198</c:v>
                </c:pt>
                <c:pt idx="991">
                  <c:v>1198.2</c:v>
                </c:pt>
                <c:pt idx="992">
                  <c:v>1198.4000000000001</c:v>
                </c:pt>
                <c:pt idx="993">
                  <c:v>1198.5999999999999</c:v>
                </c:pt>
                <c:pt idx="994">
                  <c:v>1198.8</c:v>
                </c:pt>
                <c:pt idx="995">
                  <c:v>1199</c:v>
                </c:pt>
                <c:pt idx="996">
                  <c:v>1199.2</c:v>
                </c:pt>
                <c:pt idx="997">
                  <c:v>1199.4000000000001</c:v>
                </c:pt>
                <c:pt idx="998">
                  <c:v>1199.5999999999999</c:v>
                </c:pt>
                <c:pt idx="999">
                  <c:v>1199.8</c:v>
                </c:pt>
                <c:pt idx="1000">
                  <c:v>1200</c:v>
                </c:pt>
              </c:numCache>
            </c:numRef>
          </c:xVal>
          <c:yVal>
            <c:numRef>
              <c:f>'2A ps large'!$B$30:$B$1030</c:f>
              <c:numCache>
                <c:formatCode>General</c:formatCode>
                <c:ptCount val="1001"/>
                <c:pt idx="0">
                  <c:v>-210</c:v>
                </c:pt>
                <c:pt idx="1">
                  <c:v>-210</c:v>
                </c:pt>
                <c:pt idx="2">
                  <c:v>-210</c:v>
                </c:pt>
                <c:pt idx="3">
                  <c:v>-90.277000000000001</c:v>
                </c:pt>
                <c:pt idx="4">
                  <c:v>-88.61</c:v>
                </c:pt>
                <c:pt idx="5">
                  <c:v>-84.703000000000003</c:v>
                </c:pt>
                <c:pt idx="6">
                  <c:v>-86.643000000000001</c:v>
                </c:pt>
                <c:pt idx="7">
                  <c:v>-84.826999999999998</c:v>
                </c:pt>
                <c:pt idx="8">
                  <c:v>-86.354999999999976</c:v>
                </c:pt>
                <c:pt idx="9">
                  <c:v>-85.308000000000007</c:v>
                </c:pt>
                <c:pt idx="10">
                  <c:v>-210</c:v>
                </c:pt>
                <c:pt idx="11">
                  <c:v>-210</c:v>
                </c:pt>
                <c:pt idx="12">
                  <c:v>-210</c:v>
                </c:pt>
                <c:pt idx="13">
                  <c:v>-95.98</c:v>
                </c:pt>
                <c:pt idx="14">
                  <c:v>-210</c:v>
                </c:pt>
                <c:pt idx="15">
                  <c:v>-87.295000000000002</c:v>
                </c:pt>
                <c:pt idx="16">
                  <c:v>-89.266000000000005</c:v>
                </c:pt>
                <c:pt idx="17">
                  <c:v>-86.334000000000003</c:v>
                </c:pt>
                <c:pt idx="18">
                  <c:v>-87.432000000000002</c:v>
                </c:pt>
                <c:pt idx="19">
                  <c:v>-89.846999999999994</c:v>
                </c:pt>
                <c:pt idx="20">
                  <c:v>-88.394000000000005</c:v>
                </c:pt>
                <c:pt idx="21">
                  <c:v>-91.932000000000002</c:v>
                </c:pt>
                <c:pt idx="22">
                  <c:v>-210</c:v>
                </c:pt>
                <c:pt idx="23">
                  <c:v>-210</c:v>
                </c:pt>
                <c:pt idx="24">
                  <c:v>-210</c:v>
                </c:pt>
                <c:pt idx="25">
                  <c:v>-210</c:v>
                </c:pt>
                <c:pt idx="26">
                  <c:v>-93.013999999999996</c:v>
                </c:pt>
                <c:pt idx="27">
                  <c:v>-87.012</c:v>
                </c:pt>
                <c:pt idx="28">
                  <c:v>-83.875999999999976</c:v>
                </c:pt>
                <c:pt idx="29">
                  <c:v>-89.433999999999997</c:v>
                </c:pt>
                <c:pt idx="30">
                  <c:v>-90.980999999999995</c:v>
                </c:pt>
                <c:pt idx="31">
                  <c:v>-210</c:v>
                </c:pt>
                <c:pt idx="32">
                  <c:v>-210</c:v>
                </c:pt>
                <c:pt idx="33">
                  <c:v>-210</c:v>
                </c:pt>
                <c:pt idx="34">
                  <c:v>-210</c:v>
                </c:pt>
                <c:pt idx="35">
                  <c:v>-89.927999999999997</c:v>
                </c:pt>
                <c:pt idx="36">
                  <c:v>-210</c:v>
                </c:pt>
                <c:pt idx="37">
                  <c:v>-90.448000000000022</c:v>
                </c:pt>
                <c:pt idx="38">
                  <c:v>-86.662999999999982</c:v>
                </c:pt>
                <c:pt idx="39">
                  <c:v>-91.573999999999998</c:v>
                </c:pt>
                <c:pt idx="40">
                  <c:v>-85.576999999999998</c:v>
                </c:pt>
                <c:pt idx="41">
                  <c:v>-210</c:v>
                </c:pt>
                <c:pt idx="42">
                  <c:v>-94.795000000000002</c:v>
                </c:pt>
                <c:pt idx="43">
                  <c:v>-210</c:v>
                </c:pt>
                <c:pt idx="44">
                  <c:v>-210</c:v>
                </c:pt>
                <c:pt idx="45">
                  <c:v>-210</c:v>
                </c:pt>
                <c:pt idx="46">
                  <c:v>-106.791</c:v>
                </c:pt>
                <c:pt idx="47">
                  <c:v>-89.824999999999974</c:v>
                </c:pt>
                <c:pt idx="48">
                  <c:v>-88.382999999999981</c:v>
                </c:pt>
                <c:pt idx="49">
                  <c:v>-210</c:v>
                </c:pt>
                <c:pt idx="50">
                  <c:v>-87.596000000000004</c:v>
                </c:pt>
                <c:pt idx="51">
                  <c:v>-89.313000000000002</c:v>
                </c:pt>
                <c:pt idx="52">
                  <c:v>-91.946000000000026</c:v>
                </c:pt>
                <c:pt idx="53">
                  <c:v>-210</c:v>
                </c:pt>
                <c:pt idx="54">
                  <c:v>-210</c:v>
                </c:pt>
                <c:pt idx="55">
                  <c:v>-94.412000000000006</c:v>
                </c:pt>
                <c:pt idx="56">
                  <c:v>-210</c:v>
                </c:pt>
                <c:pt idx="57">
                  <c:v>-210</c:v>
                </c:pt>
                <c:pt idx="58">
                  <c:v>-88.551000000000002</c:v>
                </c:pt>
                <c:pt idx="59">
                  <c:v>-89.936000000000007</c:v>
                </c:pt>
                <c:pt idx="60">
                  <c:v>-85.955000000000013</c:v>
                </c:pt>
                <c:pt idx="61">
                  <c:v>-105.354</c:v>
                </c:pt>
                <c:pt idx="62">
                  <c:v>-90.86</c:v>
                </c:pt>
                <c:pt idx="63">
                  <c:v>-87.872999999999976</c:v>
                </c:pt>
                <c:pt idx="64">
                  <c:v>-91.585999999999999</c:v>
                </c:pt>
                <c:pt idx="65">
                  <c:v>-210</c:v>
                </c:pt>
                <c:pt idx="66">
                  <c:v>-210</c:v>
                </c:pt>
                <c:pt idx="67">
                  <c:v>-95.650999999999982</c:v>
                </c:pt>
                <c:pt idx="68">
                  <c:v>-86.938000000000002</c:v>
                </c:pt>
                <c:pt idx="69">
                  <c:v>-86.863</c:v>
                </c:pt>
                <c:pt idx="70">
                  <c:v>-92.747000000000014</c:v>
                </c:pt>
                <c:pt idx="71">
                  <c:v>-89.606999999999999</c:v>
                </c:pt>
                <c:pt idx="72">
                  <c:v>-90.417000000000016</c:v>
                </c:pt>
                <c:pt idx="73">
                  <c:v>-210</c:v>
                </c:pt>
                <c:pt idx="74">
                  <c:v>-96.83</c:v>
                </c:pt>
                <c:pt idx="75">
                  <c:v>-210</c:v>
                </c:pt>
                <c:pt idx="76">
                  <c:v>-94.043000000000006</c:v>
                </c:pt>
                <c:pt idx="77">
                  <c:v>-210</c:v>
                </c:pt>
                <c:pt idx="78">
                  <c:v>-92.662000000000006</c:v>
                </c:pt>
                <c:pt idx="79">
                  <c:v>-92.10299999999998</c:v>
                </c:pt>
                <c:pt idx="80">
                  <c:v>-88.376999999999981</c:v>
                </c:pt>
                <c:pt idx="81">
                  <c:v>-93.242000000000004</c:v>
                </c:pt>
                <c:pt idx="82">
                  <c:v>-94.308999999999983</c:v>
                </c:pt>
                <c:pt idx="83">
                  <c:v>-100.419</c:v>
                </c:pt>
                <c:pt idx="84">
                  <c:v>-210</c:v>
                </c:pt>
                <c:pt idx="85">
                  <c:v>-92.537999999999997</c:v>
                </c:pt>
                <c:pt idx="86">
                  <c:v>-97.433999999999997</c:v>
                </c:pt>
                <c:pt idx="87">
                  <c:v>-88.574999999999974</c:v>
                </c:pt>
                <c:pt idx="88">
                  <c:v>-91.652999999999977</c:v>
                </c:pt>
                <c:pt idx="89">
                  <c:v>-88.101999999999975</c:v>
                </c:pt>
                <c:pt idx="90">
                  <c:v>-89.870999999999981</c:v>
                </c:pt>
                <c:pt idx="91">
                  <c:v>-210</c:v>
                </c:pt>
                <c:pt idx="92">
                  <c:v>-92.092000000000013</c:v>
                </c:pt>
                <c:pt idx="93">
                  <c:v>-93.92</c:v>
                </c:pt>
                <c:pt idx="94">
                  <c:v>-98.458000000000013</c:v>
                </c:pt>
                <c:pt idx="95">
                  <c:v>-210</c:v>
                </c:pt>
                <c:pt idx="96">
                  <c:v>-90.897000000000006</c:v>
                </c:pt>
                <c:pt idx="97">
                  <c:v>-210</c:v>
                </c:pt>
                <c:pt idx="98">
                  <c:v>-91.093999999999994</c:v>
                </c:pt>
                <c:pt idx="99">
                  <c:v>-210</c:v>
                </c:pt>
                <c:pt idx="100">
                  <c:v>-88.55</c:v>
                </c:pt>
                <c:pt idx="101">
                  <c:v>-210</c:v>
                </c:pt>
                <c:pt idx="102">
                  <c:v>-96.305999999999983</c:v>
                </c:pt>
                <c:pt idx="103">
                  <c:v>-90.655999999999977</c:v>
                </c:pt>
                <c:pt idx="104">
                  <c:v>-210</c:v>
                </c:pt>
                <c:pt idx="105">
                  <c:v>-210</c:v>
                </c:pt>
                <c:pt idx="106">
                  <c:v>-210</c:v>
                </c:pt>
                <c:pt idx="107">
                  <c:v>-210</c:v>
                </c:pt>
                <c:pt idx="108">
                  <c:v>-98.104999999999976</c:v>
                </c:pt>
                <c:pt idx="109">
                  <c:v>-89.619</c:v>
                </c:pt>
                <c:pt idx="110">
                  <c:v>-93.013999999999996</c:v>
                </c:pt>
                <c:pt idx="111">
                  <c:v>-93.953999999999994</c:v>
                </c:pt>
                <c:pt idx="112">
                  <c:v>-210</c:v>
                </c:pt>
                <c:pt idx="113">
                  <c:v>-100.354</c:v>
                </c:pt>
                <c:pt idx="114">
                  <c:v>-210</c:v>
                </c:pt>
                <c:pt idx="115">
                  <c:v>-89.789000000000001</c:v>
                </c:pt>
                <c:pt idx="116">
                  <c:v>-89.440000000000026</c:v>
                </c:pt>
                <c:pt idx="117">
                  <c:v>-210</c:v>
                </c:pt>
                <c:pt idx="118">
                  <c:v>-108.78400000000001</c:v>
                </c:pt>
                <c:pt idx="119">
                  <c:v>-87.590999999999994</c:v>
                </c:pt>
                <c:pt idx="120">
                  <c:v>-94.896000000000001</c:v>
                </c:pt>
                <c:pt idx="121">
                  <c:v>-86.938999999999993</c:v>
                </c:pt>
                <c:pt idx="122">
                  <c:v>-92.081999999999994</c:v>
                </c:pt>
                <c:pt idx="123">
                  <c:v>-210</c:v>
                </c:pt>
                <c:pt idx="124">
                  <c:v>-92.787999999999997</c:v>
                </c:pt>
                <c:pt idx="125">
                  <c:v>-210</c:v>
                </c:pt>
                <c:pt idx="126">
                  <c:v>-91.938000000000002</c:v>
                </c:pt>
                <c:pt idx="127">
                  <c:v>-95.815000000000012</c:v>
                </c:pt>
                <c:pt idx="128">
                  <c:v>-210</c:v>
                </c:pt>
                <c:pt idx="129">
                  <c:v>-210</c:v>
                </c:pt>
                <c:pt idx="130">
                  <c:v>-88.167000000000002</c:v>
                </c:pt>
                <c:pt idx="131">
                  <c:v>-210</c:v>
                </c:pt>
                <c:pt idx="132">
                  <c:v>-210</c:v>
                </c:pt>
                <c:pt idx="133">
                  <c:v>-90.843000000000004</c:v>
                </c:pt>
                <c:pt idx="134">
                  <c:v>-91.870999999999981</c:v>
                </c:pt>
                <c:pt idx="135">
                  <c:v>-90.498000000000005</c:v>
                </c:pt>
                <c:pt idx="136">
                  <c:v>-93.048000000000002</c:v>
                </c:pt>
                <c:pt idx="137">
                  <c:v>-90.558000000000007</c:v>
                </c:pt>
                <c:pt idx="138">
                  <c:v>-93.045000000000002</c:v>
                </c:pt>
                <c:pt idx="139">
                  <c:v>-94.180999999999983</c:v>
                </c:pt>
                <c:pt idx="140">
                  <c:v>-89.522000000000006</c:v>
                </c:pt>
                <c:pt idx="141">
                  <c:v>-90.165999999999983</c:v>
                </c:pt>
                <c:pt idx="142">
                  <c:v>-210</c:v>
                </c:pt>
                <c:pt idx="143">
                  <c:v>-96.028999999999982</c:v>
                </c:pt>
                <c:pt idx="144">
                  <c:v>-210</c:v>
                </c:pt>
                <c:pt idx="145">
                  <c:v>-210</c:v>
                </c:pt>
                <c:pt idx="146">
                  <c:v>-93.242999999999995</c:v>
                </c:pt>
                <c:pt idx="147">
                  <c:v>-86.418999999999997</c:v>
                </c:pt>
                <c:pt idx="148">
                  <c:v>-93.574999999999974</c:v>
                </c:pt>
                <c:pt idx="149">
                  <c:v>-91.069000000000003</c:v>
                </c:pt>
                <c:pt idx="150">
                  <c:v>-91.013999999999996</c:v>
                </c:pt>
                <c:pt idx="151">
                  <c:v>-93.611000000000004</c:v>
                </c:pt>
                <c:pt idx="152">
                  <c:v>-210</c:v>
                </c:pt>
                <c:pt idx="153">
                  <c:v>-94.012</c:v>
                </c:pt>
                <c:pt idx="154">
                  <c:v>-92.927999999999997</c:v>
                </c:pt>
                <c:pt idx="155">
                  <c:v>-89.184999999999974</c:v>
                </c:pt>
                <c:pt idx="156">
                  <c:v>-91.412000000000006</c:v>
                </c:pt>
                <c:pt idx="157">
                  <c:v>-93.777000000000001</c:v>
                </c:pt>
                <c:pt idx="158">
                  <c:v>-90.66</c:v>
                </c:pt>
                <c:pt idx="159">
                  <c:v>-92.626999999999981</c:v>
                </c:pt>
                <c:pt idx="160">
                  <c:v>-102.45</c:v>
                </c:pt>
                <c:pt idx="161">
                  <c:v>-88.477999999999994</c:v>
                </c:pt>
                <c:pt idx="162">
                  <c:v>-93.519000000000005</c:v>
                </c:pt>
                <c:pt idx="163">
                  <c:v>-91.815000000000012</c:v>
                </c:pt>
                <c:pt idx="164">
                  <c:v>-88.296000000000006</c:v>
                </c:pt>
                <c:pt idx="165">
                  <c:v>-87.522999999999982</c:v>
                </c:pt>
                <c:pt idx="166">
                  <c:v>-210</c:v>
                </c:pt>
                <c:pt idx="167">
                  <c:v>-86.730999999999995</c:v>
                </c:pt>
                <c:pt idx="168">
                  <c:v>-104.51600000000001</c:v>
                </c:pt>
                <c:pt idx="169">
                  <c:v>-93.410000000000025</c:v>
                </c:pt>
                <c:pt idx="170">
                  <c:v>-100.139</c:v>
                </c:pt>
                <c:pt idx="171">
                  <c:v>-210</c:v>
                </c:pt>
                <c:pt idx="172">
                  <c:v>-90.304000000000002</c:v>
                </c:pt>
                <c:pt idx="173">
                  <c:v>-88.816000000000003</c:v>
                </c:pt>
                <c:pt idx="174">
                  <c:v>-85.751000000000005</c:v>
                </c:pt>
                <c:pt idx="175">
                  <c:v>-90.509</c:v>
                </c:pt>
                <c:pt idx="176">
                  <c:v>-87.233999999999995</c:v>
                </c:pt>
                <c:pt idx="177">
                  <c:v>-98.873999999999981</c:v>
                </c:pt>
                <c:pt idx="178">
                  <c:v>-85.89</c:v>
                </c:pt>
                <c:pt idx="179">
                  <c:v>-210</c:v>
                </c:pt>
                <c:pt idx="180">
                  <c:v>-87.054000000000002</c:v>
                </c:pt>
                <c:pt idx="181">
                  <c:v>-87.992999999999995</c:v>
                </c:pt>
                <c:pt idx="182">
                  <c:v>-89.016999999999996</c:v>
                </c:pt>
                <c:pt idx="183">
                  <c:v>-90.364999999999995</c:v>
                </c:pt>
                <c:pt idx="184">
                  <c:v>-87.191999999999993</c:v>
                </c:pt>
                <c:pt idx="185">
                  <c:v>-210</c:v>
                </c:pt>
                <c:pt idx="186">
                  <c:v>-210</c:v>
                </c:pt>
                <c:pt idx="187">
                  <c:v>-88.418999999999997</c:v>
                </c:pt>
                <c:pt idx="188">
                  <c:v>-88.718000000000004</c:v>
                </c:pt>
                <c:pt idx="189">
                  <c:v>-89.036000000000001</c:v>
                </c:pt>
                <c:pt idx="190">
                  <c:v>-86.433999999999997</c:v>
                </c:pt>
                <c:pt idx="191">
                  <c:v>-92.867000000000004</c:v>
                </c:pt>
                <c:pt idx="192">
                  <c:v>-86.119</c:v>
                </c:pt>
                <c:pt idx="193">
                  <c:v>-87.936000000000007</c:v>
                </c:pt>
                <c:pt idx="194">
                  <c:v>-94.678999999999974</c:v>
                </c:pt>
                <c:pt idx="195">
                  <c:v>-86.60599999999998</c:v>
                </c:pt>
                <c:pt idx="196">
                  <c:v>-86.346999999999994</c:v>
                </c:pt>
                <c:pt idx="197">
                  <c:v>-89.73</c:v>
                </c:pt>
                <c:pt idx="198">
                  <c:v>-86.467000000000013</c:v>
                </c:pt>
                <c:pt idx="199">
                  <c:v>-89.370999999999981</c:v>
                </c:pt>
                <c:pt idx="200">
                  <c:v>-88.037000000000006</c:v>
                </c:pt>
                <c:pt idx="201">
                  <c:v>-87.468999999999994</c:v>
                </c:pt>
                <c:pt idx="202">
                  <c:v>-88.513999999999996</c:v>
                </c:pt>
                <c:pt idx="203">
                  <c:v>-89.82</c:v>
                </c:pt>
                <c:pt idx="204">
                  <c:v>-88.961000000000027</c:v>
                </c:pt>
                <c:pt idx="205">
                  <c:v>-87.651999999999987</c:v>
                </c:pt>
                <c:pt idx="206">
                  <c:v>-210</c:v>
                </c:pt>
                <c:pt idx="207">
                  <c:v>-86.674999999999983</c:v>
                </c:pt>
                <c:pt idx="208">
                  <c:v>-88.584000000000003</c:v>
                </c:pt>
                <c:pt idx="209">
                  <c:v>-87.953000000000003</c:v>
                </c:pt>
                <c:pt idx="210">
                  <c:v>-210</c:v>
                </c:pt>
                <c:pt idx="211">
                  <c:v>-88.745000000000005</c:v>
                </c:pt>
                <c:pt idx="212">
                  <c:v>-86.808999999999983</c:v>
                </c:pt>
                <c:pt idx="213">
                  <c:v>-93.335999999999999</c:v>
                </c:pt>
                <c:pt idx="214">
                  <c:v>-89.165999999999983</c:v>
                </c:pt>
                <c:pt idx="215">
                  <c:v>-86.679999999999978</c:v>
                </c:pt>
                <c:pt idx="216">
                  <c:v>-97.010999999999996</c:v>
                </c:pt>
                <c:pt idx="217">
                  <c:v>-97.440000000000026</c:v>
                </c:pt>
                <c:pt idx="218">
                  <c:v>-89.45</c:v>
                </c:pt>
                <c:pt idx="219">
                  <c:v>-89.430999999999997</c:v>
                </c:pt>
                <c:pt idx="220">
                  <c:v>-90.552000000000007</c:v>
                </c:pt>
                <c:pt idx="221">
                  <c:v>-91.87</c:v>
                </c:pt>
                <c:pt idx="222">
                  <c:v>-89.366</c:v>
                </c:pt>
                <c:pt idx="223">
                  <c:v>-90.504999999999995</c:v>
                </c:pt>
                <c:pt idx="224">
                  <c:v>-210</c:v>
                </c:pt>
                <c:pt idx="225">
                  <c:v>-90.42</c:v>
                </c:pt>
                <c:pt idx="226">
                  <c:v>-87.975999999999999</c:v>
                </c:pt>
                <c:pt idx="227">
                  <c:v>-93.669999999999973</c:v>
                </c:pt>
                <c:pt idx="228">
                  <c:v>-93.816999999999993</c:v>
                </c:pt>
                <c:pt idx="229">
                  <c:v>-96.004000000000005</c:v>
                </c:pt>
                <c:pt idx="230">
                  <c:v>-95.421000000000006</c:v>
                </c:pt>
                <c:pt idx="231">
                  <c:v>-89.697999999999993</c:v>
                </c:pt>
                <c:pt idx="232">
                  <c:v>-95.203000000000003</c:v>
                </c:pt>
                <c:pt idx="233">
                  <c:v>-91.546000000000006</c:v>
                </c:pt>
                <c:pt idx="234">
                  <c:v>-93.812000000000012</c:v>
                </c:pt>
                <c:pt idx="235">
                  <c:v>-87.891999999999996</c:v>
                </c:pt>
                <c:pt idx="236">
                  <c:v>-88.337999999999994</c:v>
                </c:pt>
                <c:pt idx="237">
                  <c:v>-210</c:v>
                </c:pt>
                <c:pt idx="238">
                  <c:v>-89.54</c:v>
                </c:pt>
                <c:pt idx="239">
                  <c:v>-92.474999999999994</c:v>
                </c:pt>
                <c:pt idx="240">
                  <c:v>-90.57</c:v>
                </c:pt>
                <c:pt idx="241">
                  <c:v>-95.946000000000026</c:v>
                </c:pt>
                <c:pt idx="242">
                  <c:v>-89.793000000000006</c:v>
                </c:pt>
                <c:pt idx="243">
                  <c:v>-90.076999999999998</c:v>
                </c:pt>
                <c:pt idx="244">
                  <c:v>-100.255</c:v>
                </c:pt>
                <c:pt idx="245">
                  <c:v>-88.536000000000001</c:v>
                </c:pt>
                <c:pt idx="246">
                  <c:v>-90.662999999999982</c:v>
                </c:pt>
                <c:pt idx="247">
                  <c:v>-92.540999999999997</c:v>
                </c:pt>
                <c:pt idx="248">
                  <c:v>-87.84</c:v>
                </c:pt>
                <c:pt idx="249">
                  <c:v>-90.408000000000001</c:v>
                </c:pt>
                <c:pt idx="250">
                  <c:v>-97.87</c:v>
                </c:pt>
                <c:pt idx="251">
                  <c:v>-210</c:v>
                </c:pt>
                <c:pt idx="252">
                  <c:v>-93.214000000000027</c:v>
                </c:pt>
                <c:pt idx="253">
                  <c:v>-102.58499999999999</c:v>
                </c:pt>
                <c:pt idx="254">
                  <c:v>-97.334999999999994</c:v>
                </c:pt>
                <c:pt idx="255">
                  <c:v>-94.577999999999975</c:v>
                </c:pt>
                <c:pt idx="256">
                  <c:v>-91.956999999999994</c:v>
                </c:pt>
                <c:pt idx="257">
                  <c:v>-91.388999999999982</c:v>
                </c:pt>
                <c:pt idx="258">
                  <c:v>-90.563000000000002</c:v>
                </c:pt>
                <c:pt idx="259">
                  <c:v>-91.546000000000006</c:v>
                </c:pt>
                <c:pt idx="260">
                  <c:v>-91.131</c:v>
                </c:pt>
                <c:pt idx="261">
                  <c:v>-93.965999999999994</c:v>
                </c:pt>
                <c:pt idx="262">
                  <c:v>-87.796000000000006</c:v>
                </c:pt>
                <c:pt idx="263">
                  <c:v>-210</c:v>
                </c:pt>
                <c:pt idx="264">
                  <c:v>-99.86</c:v>
                </c:pt>
                <c:pt idx="265">
                  <c:v>-94.275999999999982</c:v>
                </c:pt>
                <c:pt idx="266">
                  <c:v>-93.286000000000001</c:v>
                </c:pt>
                <c:pt idx="267">
                  <c:v>-210</c:v>
                </c:pt>
                <c:pt idx="268">
                  <c:v>-91.923000000000002</c:v>
                </c:pt>
                <c:pt idx="269">
                  <c:v>-88.132000000000005</c:v>
                </c:pt>
                <c:pt idx="270">
                  <c:v>-210</c:v>
                </c:pt>
                <c:pt idx="271">
                  <c:v>-210</c:v>
                </c:pt>
                <c:pt idx="272">
                  <c:v>-93.834999999999994</c:v>
                </c:pt>
                <c:pt idx="273">
                  <c:v>-210</c:v>
                </c:pt>
                <c:pt idx="274">
                  <c:v>-210</c:v>
                </c:pt>
                <c:pt idx="275">
                  <c:v>-88.552000000000007</c:v>
                </c:pt>
                <c:pt idx="276">
                  <c:v>-210</c:v>
                </c:pt>
                <c:pt idx="277">
                  <c:v>-98.5</c:v>
                </c:pt>
                <c:pt idx="278">
                  <c:v>-99.772000000000006</c:v>
                </c:pt>
                <c:pt idx="279">
                  <c:v>-210</c:v>
                </c:pt>
                <c:pt idx="280">
                  <c:v>-210</c:v>
                </c:pt>
                <c:pt idx="281">
                  <c:v>-210</c:v>
                </c:pt>
                <c:pt idx="282">
                  <c:v>-89.111000000000004</c:v>
                </c:pt>
                <c:pt idx="283">
                  <c:v>-91.10299999999998</c:v>
                </c:pt>
                <c:pt idx="284">
                  <c:v>-91.576999999999998</c:v>
                </c:pt>
                <c:pt idx="285">
                  <c:v>-92.127999999999986</c:v>
                </c:pt>
                <c:pt idx="286">
                  <c:v>-90.034000000000006</c:v>
                </c:pt>
                <c:pt idx="287">
                  <c:v>-90.049000000000007</c:v>
                </c:pt>
                <c:pt idx="288">
                  <c:v>-210</c:v>
                </c:pt>
                <c:pt idx="289">
                  <c:v>-210</c:v>
                </c:pt>
                <c:pt idx="290">
                  <c:v>-96.328999999999979</c:v>
                </c:pt>
                <c:pt idx="291">
                  <c:v>-92.232000000000014</c:v>
                </c:pt>
                <c:pt idx="292">
                  <c:v>-97.382000000000005</c:v>
                </c:pt>
                <c:pt idx="293">
                  <c:v>-93.756</c:v>
                </c:pt>
                <c:pt idx="294">
                  <c:v>-92.906000000000006</c:v>
                </c:pt>
                <c:pt idx="295">
                  <c:v>-95.537999999999997</c:v>
                </c:pt>
                <c:pt idx="296">
                  <c:v>-210</c:v>
                </c:pt>
                <c:pt idx="297">
                  <c:v>-96.534999999999997</c:v>
                </c:pt>
                <c:pt idx="298">
                  <c:v>-90.337999999999994</c:v>
                </c:pt>
                <c:pt idx="299">
                  <c:v>-91.006</c:v>
                </c:pt>
                <c:pt idx="300">
                  <c:v>-91.346000000000004</c:v>
                </c:pt>
                <c:pt idx="301">
                  <c:v>-88.12</c:v>
                </c:pt>
                <c:pt idx="302">
                  <c:v>-89.66</c:v>
                </c:pt>
                <c:pt idx="303">
                  <c:v>-88.675999999999974</c:v>
                </c:pt>
                <c:pt idx="304">
                  <c:v>-90.651999999999987</c:v>
                </c:pt>
                <c:pt idx="305">
                  <c:v>-210</c:v>
                </c:pt>
                <c:pt idx="306">
                  <c:v>-99.884</c:v>
                </c:pt>
                <c:pt idx="307">
                  <c:v>-89.7</c:v>
                </c:pt>
                <c:pt idx="308">
                  <c:v>-101.84699999999999</c:v>
                </c:pt>
                <c:pt idx="309">
                  <c:v>-91.516999999999996</c:v>
                </c:pt>
                <c:pt idx="310">
                  <c:v>-210</c:v>
                </c:pt>
                <c:pt idx="311">
                  <c:v>-93.994000000000014</c:v>
                </c:pt>
                <c:pt idx="312">
                  <c:v>-210</c:v>
                </c:pt>
                <c:pt idx="313">
                  <c:v>-91.604999999999976</c:v>
                </c:pt>
                <c:pt idx="314">
                  <c:v>-92.278999999999982</c:v>
                </c:pt>
                <c:pt idx="315">
                  <c:v>-89.891999999999996</c:v>
                </c:pt>
                <c:pt idx="316">
                  <c:v>-210</c:v>
                </c:pt>
                <c:pt idx="317">
                  <c:v>-210</c:v>
                </c:pt>
                <c:pt idx="318">
                  <c:v>-108.78100000000001</c:v>
                </c:pt>
                <c:pt idx="319">
                  <c:v>-50.841999999999999</c:v>
                </c:pt>
                <c:pt idx="320">
                  <c:v>-47.527000000000001</c:v>
                </c:pt>
                <c:pt idx="321">
                  <c:v>-50.905000000000001</c:v>
                </c:pt>
                <c:pt idx="322">
                  <c:v>-73.831999999999994</c:v>
                </c:pt>
                <c:pt idx="323">
                  <c:v>-82.60899999999998</c:v>
                </c:pt>
                <c:pt idx="324">
                  <c:v>-85.4</c:v>
                </c:pt>
                <c:pt idx="325">
                  <c:v>-87.53</c:v>
                </c:pt>
                <c:pt idx="326">
                  <c:v>-92.324999999999974</c:v>
                </c:pt>
                <c:pt idx="327">
                  <c:v>-94.994000000000014</c:v>
                </c:pt>
                <c:pt idx="328">
                  <c:v>-93.305999999999983</c:v>
                </c:pt>
                <c:pt idx="329">
                  <c:v>-210</c:v>
                </c:pt>
                <c:pt idx="330">
                  <c:v>-97.69</c:v>
                </c:pt>
                <c:pt idx="331">
                  <c:v>-88.412999999999997</c:v>
                </c:pt>
                <c:pt idx="332">
                  <c:v>-86.527000000000001</c:v>
                </c:pt>
                <c:pt idx="333">
                  <c:v>-210</c:v>
                </c:pt>
                <c:pt idx="334">
                  <c:v>-94.227000000000004</c:v>
                </c:pt>
                <c:pt idx="335">
                  <c:v>-90.662000000000006</c:v>
                </c:pt>
                <c:pt idx="336">
                  <c:v>-91.516999999999996</c:v>
                </c:pt>
                <c:pt idx="337">
                  <c:v>-92.787999999999997</c:v>
                </c:pt>
                <c:pt idx="338">
                  <c:v>-91.191000000000003</c:v>
                </c:pt>
                <c:pt idx="339">
                  <c:v>-95.430999999999997</c:v>
                </c:pt>
                <c:pt idx="340">
                  <c:v>-92.627999999999986</c:v>
                </c:pt>
                <c:pt idx="341">
                  <c:v>-94.75</c:v>
                </c:pt>
                <c:pt idx="342">
                  <c:v>-90.326999999999998</c:v>
                </c:pt>
                <c:pt idx="343">
                  <c:v>-96.668000000000006</c:v>
                </c:pt>
                <c:pt idx="344">
                  <c:v>-94.568000000000012</c:v>
                </c:pt>
                <c:pt idx="345">
                  <c:v>-90.748000000000005</c:v>
                </c:pt>
                <c:pt idx="346">
                  <c:v>-96.302999999999983</c:v>
                </c:pt>
                <c:pt idx="347">
                  <c:v>-87.757999999999996</c:v>
                </c:pt>
                <c:pt idx="348">
                  <c:v>-88.845000000000013</c:v>
                </c:pt>
                <c:pt idx="349">
                  <c:v>-210</c:v>
                </c:pt>
                <c:pt idx="350">
                  <c:v>-90.808999999999983</c:v>
                </c:pt>
                <c:pt idx="351">
                  <c:v>-210</c:v>
                </c:pt>
                <c:pt idx="352">
                  <c:v>-95.331000000000003</c:v>
                </c:pt>
                <c:pt idx="353">
                  <c:v>-88.42</c:v>
                </c:pt>
                <c:pt idx="354">
                  <c:v>-90.61</c:v>
                </c:pt>
                <c:pt idx="355">
                  <c:v>-89.453000000000003</c:v>
                </c:pt>
                <c:pt idx="356">
                  <c:v>-96.838999999999999</c:v>
                </c:pt>
                <c:pt idx="357">
                  <c:v>-94.22</c:v>
                </c:pt>
                <c:pt idx="358">
                  <c:v>-210</c:v>
                </c:pt>
                <c:pt idx="359">
                  <c:v>-92.813999999999993</c:v>
                </c:pt>
                <c:pt idx="360">
                  <c:v>-210</c:v>
                </c:pt>
                <c:pt idx="361">
                  <c:v>-210</c:v>
                </c:pt>
                <c:pt idx="362">
                  <c:v>-95.885000000000005</c:v>
                </c:pt>
                <c:pt idx="363">
                  <c:v>-210</c:v>
                </c:pt>
                <c:pt idx="364">
                  <c:v>-210</c:v>
                </c:pt>
                <c:pt idx="365">
                  <c:v>-210</c:v>
                </c:pt>
                <c:pt idx="366">
                  <c:v>-92.793000000000006</c:v>
                </c:pt>
                <c:pt idx="367">
                  <c:v>-210</c:v>
                </c:pt>
                <c:pt idx="368">
                  <c:v>-86.515000000000001</c:v>
                </c:pt>
                <c:pt idx="369">
                  <c:v>-87.953000000000003</c:v>
                </c:pt>
                <c:pt idx="370">
                  <c:v>-210</c:v>
                </c:pt>
                <c:pt idx="371">
                  <c:v>-88.551000000000002</c:v>
                </c:pt>
                <c:pt idx="372">
                  <c:v>-210</c:v>
                </c:pt>
                <c:pt idx="373">
                  <c:v>-82.959000000000003</c:v>
                </c:pt>
                <c:pt idx="374">
                  <c:v>-210</c:v>
                </c:pt>
                <c:pt idx="375">
                  <c:v>-85.565000000000012</c:v>
                </c:pt>
                <c:pt idx="376">
                  <c:v>-210</c:v>
                </c:pt>
                <c:pt idx="377">
                  <c:v>-85.646000000000001</c:v>
                </c:pt>
                <c:pt idx="378">
                  <c:v>-210</c:v>
                </c:pt>
                <c:pt idx="379">
                  <c:v>-88.031000000000006</c:v>
                </c:pt>
                <c:pt idx="380">
                  <c:v>-93.965000000000003</c:v>
                </c:pt>
                <c:pt idx="381">
                  <c:v>-210</c:v>
                </c:pt>
                <c:pt idx="382">
                  <c:v>-88.48</c:v>
                </c:pt>
                <c:pt idx="383">
                  <c:v>-210</c:v>
                </c:pt>
                <c:pt idx="384">
                  <c:v>-90.680999999999983</c:v>
                </c:pt>
                <c:pt idx="385">
                  <c:v>-210</c:v>
                </c:pt>
                <c:pt idx="386">
                  <c:v>-91.081000000000003</c:v>
                </c:pt>
                <c:pt idx="387">
                  <c:v>-210</c:v>
                </c:pt>
                <c:pt idx="388">
                  <c:v>-90.400999999999996</c:v>
                </c:pt>
                <c:pt idx="389">
                  <c:v>-90.055000000000007</c:v>
                </c:pt>
                <c:pt idx="390">
                  <c:v>-95.265000000000001</c:v>
                </c:pt>
                <c:pt idx="391">
                  <c:v>-88.885999999999981</c:v>
                </c:pt>
                <c:pt idx="392">
                  <c:v>-89.885999999999981</c:v>
                </c:pt>
                <c:pt idx="393">
                  <c:v>-92.653999999999982</c:v>
                </c:pt>
                <c:pt idx="394">
                  <c:v>-210</c:v>
                </c:pt>
                <c:pt idx="395">
                  <c:v>-93.665000000000006</c:v>
                </c:pt>
                <c:pt idx="396">
                  <c:v>-109.087</c:v>
                </c:pt>
                <c:pt idx="397">
                  <c:v>-93.89</c:v>
                </c:pt>
                <c:pt idx="398">
                  <c:v>-210</c:v>
                </c:pt>
                <c:pt idx="399">
                  <c:v>-89.293999999999997</c:v>
                </c:pt>
                <c:pt idx="400">
                  <c:v>-89.048000000000002</c:v>
                </c:pt>
                <c:pt idx="401">
                  <c:v>-210</c:v>
                </c:pt>
                <c:pt idx="402">
                  <c:v>-105.652</c:v>
                </c:pt>
                <c:pt idx="403">
                  <c:v>-90.545000000000002</c:v>
                </c:pt>
                <c:pt idx="404">
                  <c:v>-210</c:v>
                </c:pt>
                <c:pt idx="405">
                  <c:v>-88.274000000000001</c:v>
                </c:pt>
                <c:pt idx="406">
                  <c:v>-87.087000000000003</c:v>
                </c:pt>
                <c:pt idx="407">
                  <c:v>-89.289000000000001</c:v>
                </c:pt>
                <c:pt idx="408">
                  <c:v>-88.186999999999998</c:v>
                </c:pt>
                <c:pt idx="409">
                  <c:v>-210</c:v>
                </c:pt>
                <c:pt idx="410">
                  <c:v>-210</c:v>
                </c:pt>
                <c:pt idx="411">
                  <c:v>-210</c:v>
                </c:pt>
                <c:pt idx="412">
                  <c:v>-96.760999999999996</c:v>
                </c:pt>
                <c:pt idx="413">
                  <c:v>-90.120999999999981</c:v>
                </c:pt>
                <c:pt idx="414">
                  <c:v>-87.57</c:v>
                </c:pt>
                <c:pt idx="415">
                  <c:v>-91.065000000000012</c:v>
                </c:pt>
                <c:pt idx="416">
                  <c:v>-94.346000000000004</c:v>
                </c:pt>
                <c:pt idx="417">
                  <c:v>-88.537000000000006</c:v>
                </c:pt>
                <c:pt idx="418">
                  <c:v>-96.058999999999983</c:v>
                </c:pt>
                <c:pt idx="419">
                  <c:v>-95.714000000000027</c:v>
                </c:pt>
                <c:pt idx="420">
                  <c:v>-89.527000000000001</c:v>
                </c:pt>
                <c:pt idx="421">
                  <c:v>-92.308000000000007</c:v>
                </c:pt>
                <c:pt idx="422">
                  <c:v>-93.893000000000001</c:v>
                </c:pt>
                <c:pt idx="423">
                  <c:v>-210</c:v>
                </c:pt>
                <c:pt idx="424">
                  <c:v>-105.074</c:v>
                </c:pt>
                <c:pt idx="425">
                  <c:v>-93.471999999999994</c:v>
                </c:pt>
                <c:pt idx="426">
                  <c:v>-93.902000000000001</c:v>
                </c:pt>
                <c:pt idx="427">
                  <c:v>-87.35</c:v>
                </c:pt>
                <c:pt idx="428">
                  <c:v>-210</c:v>
                </c:pt>
                <c:pt idx="429">
                  <c:v>-93.302999999999983</c:v>
                </c:pt>
                <c:pt idx="430">
                  <c:v>-94.593000000000004</c:v>
                </c:pt>
                <c:pt idx="431">
                  <c:v>-210</c:v>
                </c:pt>
                <c:pt idx="432">
                  <c:v>-90.277000000000001</c:v>
                </c:pt>
                <c:pt idx="433">
                  <c:v>-88.828999999999979</c:v>
                </c:pt>
                <c:pt idx="434">
                  <c:v>-89.154999999999987</c:v>
                </c:pt>
                <c:pt idx="435">
                  <c:v>-87.903000000000006</c:v>
                </c:pt>
                <c:pt idx="436">
                  <c:v>-93.941000000000045</c:v>
                </c:pt>
                <c:pt idx="437">
                  <c:v>-89.399000000000001</c:v>
                </c:pt>
                <c:pt idx="438">
                  <c:v>-91.842000000000013</c:v>
                </c:pt>
                <c:pt idx="439">
                  <c:v>-93.733999999999995</c:v>
                </c:pt>
                <c:pt idx="440">
                  <c:v>-94.604999999999976</c:v>
                </c:pt>
                <c:pt idx="441">
                  <c:v>-210</c:v>
                </c:pt>
                <c:pt idx="442">
                  <c:v>-89.876999999999981</c:v>
                </c:pt>
                <c:pt idx="443">
                  <c:v>-210</c:v>
                </c:pt>
                <c:pt idx="444">
                  <c:v>-95.016000000000005</c:v>
                </c:pt>
                <c:pt idx="445">
                  <c:v>-210</c:v>
                </c:pt>
                <c:pt idx="446">
                  <c:v>-210</c:v>
                </c:pt>
                <c:pt idx="447">
                  <c:v>-89.730999999999995</c:v>
                </c:pt>
                <c:pt idx="448">
                  <c:v>-107.012</c:v>
                </c:pt>
                <c:pt idx="449">
                  <c:v>-90.031000000000006</c:v>
                </c:pt>
                <c:pt idx="450">
                  <c:v>-93.132000000000005</c:v>
                </c:pt>
                <c:pt idx="451">
                  <c:v>-92.364000000000004</c:v>
                </c:pt>
                <c:pt idx="452">
                  <c:v>-91.819000000000003</c:v>
                </c:pt>
                <c:pt idx="453">
                  <c:v>-102.51900000000001</c:v>
                </c:pt>
                <c:pt idx="454">
                  <c:v>-88.60899999999998</c:v>
                </c:pt>
                <c:pt idx="455">
                  <c:v>-90.711000000000027</c:v>
                </c:pt>
                <c:pt idx="456">
                  <c:v>-88.775999999999982</c:v>
                </c:pt>
                <c:pt idx="457">
                  <c:v>-94.748000000000005</c:v>
                </c:pt>
                <c:pt idx="458">
                  <c:v>-94.474999999999994</c:v>
                </c:pt>
                <c:pt idx="459">
                  <c:v>-95.885999999999981</c:v>
                </c:pt>
                <c:pt idx="460">
                  <c:v>-91.260999999999996</c:v>
                </c:pt>
                <c:pt idx="461">
                  <c:v>-88.483999999999995</c:v>
                </c:pt>
                <c:pt idx="462">
                  <c:v>-210</c:v>
                </c:pt>
                <c:pt idx="463">
                  <c:v>-210</c:v>
                </c:pt>
                <c:pt idx="464">
                  <c:v>-113.398</c:v>
                </c:pt>
                <c:pt idx="465">
                  <c:v>-93.172999999999973</c:v>
                </c:pt>
                <c:pt idx="466">
                  <c:v>-95.289000000000001</c:v>
                </c:pt>
                <c:pt idx="467">
                  <c:v>-91.58</c:v>
                </c:pt>
                <c:pt idx="468">
                  <c:v>-93.943000000000026</c:v>
                </c:pt>
                <c:pt idx="469">
                  <c:v>-110.111</c:v>
                </c:pt>
                <c:pt idx="470">
                  <c:v>-96.349000000000004</c:v>
                </c:pt>
                <c:pt idx="471">
                  <c:v>-210</c:v>
                </c:pt>
                <c:pt idx="472">
                  <c:v>-93</c:v>
                </c:pt>
                <c:pt idx="473">
                  <c:v>-210</c:v>
                </c:pt>
                <c:pt idx="474">
                  <c:v>-210</c:v>
                </c:pt>
                <c:pt idx="475">
                  <c:v>-95.092000000000013</c:v>
                </c:pt>
                <c:pt idx="476">
                  <c:v>-95.486000000000004</c:v>
                </c:pt>
                <c:pt idx="477">
                  <c:v>-100.069</c:v>
                </c:pt>
                <c:pt idx="478">
                  <c:v>-92.016999999999996</c:v>
                </c:pt>
                <c:pt idx="479">
                  <c:v>-210</c:v>
                </c:pt>
                <c:pt idx="480">
                  <c:v>-98.52</c:v>
                </c:pt>
                <c:pt idx="481">
                  <c:v>-210</c:v>
                </c:pt>
                <c:pt idx="482">
                  <c:v>-89.808000000000007</c:v>
                </c:pt>
                <c:pt idx="483">
                  <c:v>-210</c:v>
                </c:pt>
                <c:pt idx="484">
                  <c:v>-96.209000000000003</c:v>
                </c:pt>
                <c:pt idx="485">
                  <c:v>-90.937000000000026</c:v>
                </c:pt>
                <c:pt idx="486">
                  <c:v>-210</c:v>
                </c:pt>
                <c:pt idx="487">
                  <c:v>-210</c:v>
                </c:pt>
                <c:pt idx="488">
                  <c:v>-89.722999999999999</c:v>
                </c:pt>
                <c:pt idx="489">
                  <c:v>-89.186999999999998</c:v>
                </c:pt>
                <c:pt idx="490">
                  <c:v>-92.552999999999983</c:v>
                </c:pt>
                <c:pt idx="491">
                  <c:v>-94.275999999999982</c:v>
                </c:pt>
                <c:pt idx="492">
                  <c:v>-210</c:v>
                </c:pt>
                <c:pt idx="493">
                  <c:v>-210</c:v>
                </c:pt>
                <c:pt idx="494">
                  <c:v>-210</c:v>
                </c:pt>
                <c:pt idx="495">
                  <c:v>-210</c:v>
                </c:pt>
                <c:pt idx="496">
                  <c:v>-210</c:v>
                </c:pt>
                <c:pt idx="497">
                  <c:v>-210</c:v>
                </c:pt>
                <c:pt idx="498">
                  <c:v>-95.906999999999996</c:v>
                </c:pt>
                <c:pt idx="499">
                  <c:v>-104.631</c:v>
                </c:pt>
                <c:pt idx="500">
                  <c:v>-98.826999999999998</c:v>
                </c:pt>
                <c:pt idx="501">
                  <c:v>-91.507000000000005</c:v>
                </c:pt>
                <c:pt idx="502">
                  <c:v>-103.13200000000001</c:v>
                </c:pt>
                <c:pt idx="503">
                  <c:v>-210</c:v>
                </c:pt>
                <c:pt idx="504">
                  <c:v>-90.381</c:v>
                </c:pt>
                <c:pt idx="505">
                  <c:v>-91.964000000000027</c:v>
                </c:pt>
                <c:pt idx="506">
                  <c:v>-92.036000000000001</c:v>
                </c:pt>
                <c:pt idx="507">
                  <c:v>-92.068000000000012</c:v>
                </c:pt>
                <c:pt idx="508">
                  <c:v>-89.927000000000007</c:v>
                </c:pt>
                <c:pt idx="509">
                  <c:v>-92.277000000000001</c:v>
                </c:pt>
                <c:pt idx="510">
                  <c:v>-210</c:v>
                </c:pt>
                <c:pt idx="511">
                  <c:v>-97.543999999999997</c:v>
                </c:pt>
                <c:pt idx="512">
                  <c:v>-210</c:v>
                </c:pt>
                <c:pt idx="513">
                  <c:v>-89.854999999999976</c:v>
                </c:pt>
                <c:pt idx="514">
                  <c:v>-210</c:v>
                </c:pt>
                <c:pt idx="515">
                  <c:v>-91.936000000000007</c:v>
                </c:pt>
                <c:pt idx="516">
                  <c:v>-92.272999999999982</c:v>
                </c:pt>
                <c:pt idx="517">
                  <c:v>-100.108</c:v>
                </c:pt>
                <c:pt idx="518">
                  <c:v>-210</c:v>
                </c:pt>
                <c:pt idx="519">
                  <c:v>-210</c:v>
                </c:pt>
                <c:pt idx="520">
                  <c:v>-210</c:v>
                </c:pt>
                <c:pt idx="521">
                  <c:v>-103.209</c:v>
                </c:pt>
                <c:pt idx="522">
                  <c:v>-210</c:v>
                </c:pt>
                <c:pt idx="523">
                  <c:v>-92.687999999999974</c:v>
                </c:pt>
                <c:pt idx="524">
                  <c:v>-210</c:v>
                </c:pt>
                <c:pt idx="525">
                  <c:v>-210</c:v>
                </c:pt>
                <c:pt idx="526">
                  <c:v>-93.975999999999999</c:v>
                </c:pt>
                <c:pt idx="527">
                  <c:v>-210</c:v>
                </c:pt>
                <c:pt idx="528">
                  <c:v>-210</c:v>
                </c:pt>
                <c:pt idx="529">
                  <c:v>-96.661000000000001</c:v>
                </c:pt>
                <c:pt idx="530">
                  <c:v>-210</c:v>
                </c:pt>
                <c:pt idx="531">
                  <c:v>-96.977999999999994</c:v>
                </c:pt>
                <c:pt idx="532">
                  <c:v>-97.491000000000014</c:v>
                </c:pt>
                <c:pt idx="533">
                  <c:v>-210</c:v>
                </c:pt>
                <c:pt idx="534">
                  <c:v>-89.85899999999998</c:v>
                </c:pt>
                <c:pt idx="535">
                  <c:v>-87.825999999999979</c:v>
                </c:pt>
                <c:pt idx="536">
                  <c:v>-210</c:v>
                </c:pt>
                <c:pt idx="537">
                  <c:v>-210</c:v>
                </c:pt>
                <c:pt idx="538">
                  <c:v>-210</c:v>
                </c:pt>
                <c:pt idx="539">
                  <c:v>-210</c:v>
                </c:pt>
                <c:pt idx="540">
                  <c:v>-210</c:v>
                </c:pt>
                <c:pt idx="541">
                  <c:v>-210</c:v>
                </c:pt>
                <c:pt idx="542">
                  <c:v>-91.566999999999993</c:v>
                </c:pt>
                <c:pt idx="543">
                  <c:v>-97.001000000000005</c:v>
                </c:pt>
                <c:pt idx="544">
                  <c:v>-94.025000000000006</c:v>
                </c:pt>
                <c:pt idx="545">
                  <c:v>-210</c:v>
                </c:pt>
                <c:pt idx="546">
                  <c:v>-210</c:v>
                </c:pt>
                <c:pt idx="547">
                  <c:v>-210</c:v>
                </c:pt>
                <c:pt idx="548">
                  <c:v>-210</c:v>
                </c:pt>
                <c:pt idx="549">
                  <c:v>-94.046999999999997</c:v>
                </c:pt>
                <c:pt idx="550">
                  <c:v>-88.324999999999974</c:v>
                </c:pt>
                <c:pt idx="551">
                  <c:v>-92.251000000000005</c:v>
                </c:pt>
                <c:pt idx="552">
                  <c:v>-210</c:v>
                </c:pt>
                <c:pt idx="553">
                  <c:v>-111.128</c:v>
                </c:pt>
                <c:pt idx="554">
                  <c:v>-93.058999999999983</c:v>
                </c:pt>
                <c:pt idx="555">
                  <c:v>-93.683999999999983</c:v>
                </c:pt>
                <c:pt idx="556">
                  <c:v>-97.09</c:v>
                </c:pt>
                <c:pt idx="557">
                  <c:v>-210</c:v>
                </c:pt>
                <c:pt idx="558">
                  <c:v>-210</c:v>
                </c:pt>
                <c:pt idx="559">
                  <c:v>-87.703999999999994</c:v>
                </c:pt>
                <c:pt idx="560">
                  <c:v>-210</c:v>
                </c:pt>
                <c:pt idx="561">
                  <c:v>-92.107999999999976</c:v>
                </c:pt>
                <c:pt idx="562">
                  <c:v>-210</c:v>
                </c:pt>
                <c:pt idx="563">
                  <c:v>-93.012</c:v>
                </c:pt>
                <c:pt idx="564">
                  <c:v>-91.802999999999983</c:v>
                </c:pt>
                <c:pt idx="565">
                  <c:v>-210</c:v>
                </c:pt>
                <c:pt idx="566">
                  <c:v>-210</c:v>
                </c:pt>
                <c:pt idx="567">
                  <c:v>-100.527</c:v>
                </c:pt>
                <c:pt idx="568">
                  <c:v>-210</c:v>
                </c:pt>
                <c:pt idx="569">
                  <c:v>-92.949000000000026</c:v>
                </c:pt>
                <c:pt idx="570">
                  <c:v>-105.04300000000001</c:v>
                </c:pt>
                <c:pt idx="571">
                  <c:v>-93.47</c:v>
                </c:pt>
                <c:pt idx="572">
                  <c:v>-210</c:v>
                </c:pt>
                <c:pt idx="573">
                  <c:v>-88.874999999999986</c:v>
                </c:pt>
                <c:pt idx="574">
                  <c:v>-87.828999999999979</c:v>
                </c:pt>
                <c:pt idx="575">
                  <c:v>-101.301</c:v>
                </c:pt>
                <c:pt idx="576">
                  <c:v>-89.595000000000013</c:v>
                </c:pt>
                <c:pt idx="577">
                  <c:v>-210</c:v>
                </c:pt>
                <c:pt idx="578">
                  <c:v>-210</c:v>
                </c:pt>
                <c:pt idx="579">
                  <c:v>-210</c:v>
                </c:pt>
                <c:pt idx="580">
                  <c:v>-90.856999999999999</c:v>
                </c:pt>
                <c:pt idx="581">
                  <c:v>-90.343000000000004</c:v>
                </c:pt>
                <c:pt idx="582">
                  <c:v>-92.491000000000014</c:v>
                </c:pt>
                <c:pt idx="583">
                  <c:v>-210</c:v>
                </c:pt>
                <c:pt idx="584">
                  <c:v>-103.76900000000001</c:v>
                </c:pt>
                <c:pt idx="585">
                  <c:v>-93.857999999999976</c:v>
                </c:pt>
                <c:pt idx="586">
                  <c:v>-94.456000000000003</c:v>
                </c:pt>
                <c:pt idx="587">
                  <c:v>-88.784000000000006</c:v>
                </c:pt>
                <c:pt idx="588">
                  <c:v>-106.26900000000001</c:v>
                </c:pt>
                <c:pt idx="589">
                  <c:v>-100.319</c:v>
                </c:pt>
                <c:pt idx="590">
                  <c:v>-127.59399999999999</c:v>
                </c:pt>
                <c:pt idx="591">
                  <c:v>-95.768000000000001</c:v>
                </c:pt>
                <c:pt idx="592">
                  <c:v>-86.61</c:v>
                </c:pt>
                <c:pt idx="593">
                  <c:v>-87.709000000000003</c:v>
                </c:pt>
                <c:pt idx="594">
                  <c:v>-100.852</c:v>
                </c:pt>
                <c:pt idx="595">
                  <c:v>-210</c:v>
                </c:pt>
                <c:pt idx="596">
                  <c:v>-210</c:v>
                </c:pt>
                <c:pt idx="597">
                  <c:v>-210</c:v>
                </c:pt>
                <c:pt idx="598">
                  <c:v>-102.584</c:v>
                </c:pt>
                <c:pt idx="599">
                  <c:v>-210</c:v>
                </c:pt>
                <c:pt idx="600">
                  <c:v>-91.754999999999995</c:v>
                </c:pt>
                <c:pt idx="601">
                  <c:v>-92.393000000000001</c:v>
                </c:pt>
                <c:pt idx="602">
                  <c:v>-89.423000000000002</c:v>
                </c:pt>
                <c:pt idx="603">
                  <c:v>-98.959000000000003</c:v>
                </c:pt>
                <c:pt idx="604">
                  <c:v>-210</c:v>
                </c:pt>
                <c:pt idx="605">
                  <c:v>-89.53</c:v>
                </c:pt>
                <c:pt idx="606">
                  <c:v>-93.421000000000006</c:v>
                </c:pt>
                <c:pt idx="607">
                  <c:v>-91.444999999999993</c:v>
                </c:pt>
                <c:pt idx="608">
                  <c:v>-89.296000000000006</c:v>
                </c:pt>
                <c:pt idx="609">
                  <c:v>-92.831000000000003</c:v>
                </c:pt>
                <c:pt idx="610">
                  <c:v>-210</c:v>
                </c:pt>
                <c:pt idx="611">
                  <c:v>-210</c:v>
                </c:pt>
                <c:pt idx="612">
                  <c:v>-90.751000000000005</c:v>
                </c:pt>
                <c:pt idx="613">
                  <c:v>-87.730999999999995</c:v>
                </c:pt>
                <c:pt idx="614">
                  <c:v>-91.933000000000007</c:v>
                </c:pt>
                <c:pt idx="615">
                  <c:v>-90.335999999999999</c:v>
                </c:pt>
                <c:pt idx="616">
                  <c:v>-210</c:v>
                </c:pt>
                <c:pt idx="617">
                  <c:v>-210</c:v>
                </c:pt>
                <c:pt idx="618">
                  <c:v>-210</c:v>
                </c:pt>
                <c:pt idx="619">
                  <c:v>-93.356999999999999</c:v>
                </c:pt>
                <c:pt idx="620">
                  <c:v>-94.05</c:v>
                </c:pt>
                <c:pt idx="621">
                  <c:v>-100.681</c:v>
                </c:pt>
                <c:pt idx="622">
                  <c:v>-91.937000000000026</c:v>
                </c:pt>
                <c:pt idx="623">
                  <c:v>-93.652999999999977</c:v>
                </c:pt>
                <c:pt idx="624">
                  <c:v>-210</c:v>
                </c:pt>
                <c:pt idx="625">
                  <c:v>-92.64</c:v>
                </c:pt>
                <c:pt idx="626">
                  <c:v>-99.464000000000027</c:v>
                </c:pt>
                <c:pt idx="627">
                  <c:v>-210</c:v>
                </c:pt>
                <c:pt idx="628">
                  <c:v>-91.899000000000001</c:v>
                </c:pt>
                <c:pt idx="629">
                  <c:v>-210</c:v>
                </c:pt>
                <c:pt idx="630">
                  <c:v>-93.876999999999981</c:v>
                </c:pt>
                <c:pt idx="631">
                  <c:v>-93.122999999999976</c:v>
                </c:pt>
                <c:pt idx="632">
                  <c:v>-92.464000000000027</c:v>
                </c:pt>
                <c:pt idx="633">
                  <c:v>-94.81</c:v>
                </c:pt>
                <c:pt idx="634">
                  <c:v>-90.88</c:v>
                </c:pt>
                <c:pt idx="635">
                  <c:v>-210</c:v>
                </c:pt>
                <c:pt idx="636">
                  <c:v>-210</c:v>
                </c:pt>
                <c:pt idx="637">
                  <c:v>-210</c:v>
                </c:pt>
                <c:pt idx="638">
                  <c:v>-210</c:v>
                </c:pt>
                <c:pt idx="639">
                  <c:v>-96.587999999999994</c:v>
                </c:pt>
                <c:pt idx="640">
                  <c:v>-92.36</c:v>
                </c:pt>
                <c:pt idx="641">
                  <c:v>-88.804000000000002</c:v>
                </c:pt>
                <c:pt idx="642">
                  <c:v>-94.601999999999975</c:v>
                </c:pt>
                <c:pt idx="643">
                  <c:v>-94.421999999999997</c:v>
                </c:pt>
                <c:pt idx="644">
                  <c:v>-112.422</c:v>
                </c:pt>
                <c:pt idx="645">
                  <c:v>-210</c:v>
                </c:pt>
                <c:pt idx="646">
                  <c:v>-210</c:v>
                </c:pt>
                <c:pt idx="647">
                  <c:v>-90.534999999999997</c:v>
                </c:pt>
                <c:pt idx="648">
                  <c:v>-93.854999999999976</c:v>
                </c:pt>
                <c:pt idx="649">
                  <c:v>-89.565000000000012</c:v>
                </c:pt>
                <c:pt idx="650">
                  <c:v>-90.85</c:v>
                </c:pt>
                <c:pt idx="651">
                  <c:v>-92.912999999999997</c:v>
                </c:pt>
                <c:pt idx="652">
                  <c:v>-89.687999999999974</c:v>
                </c:pt>
                <c:pt idx="653">
                  <c:v>-89.444000000000045</c:v>
                </c:pt>
                <c:pt idx="654">
                  <c:v>-87.131</c:v>
                </c:pt>
                <c:pt idx="655">
                  <c:v>-91.156999999999982</c:v>
                </c:pt>
                <c:pt idx="656">
                  <c:v>-210</c:v>
                </c:pt>
                <c:pt idx="657">
                  <c:v>-210</c:v>
                </c:pt>
                <c:pt idx="658">
                  <c:v>-93.521000000000001</c:v>
                </c:pt>
                <c:pt idx="659">
                  <c:v>-96.119</c:v>
                </c:pt>
                <c:pt idx="660">
                  <c:v>-91.198999999999998</c:v>
                </c:pt>
                <c:pt idx="661">
                  <c:v>-91.13</c:v>
                </c:pt>
                <c:pt idx="662">
                  <c:v>-102.977</c:v>
                </c:pt>
                <c:pt idx="663">
                  <c:v>-210</c:v>
                </c:pt>
                <c:pt idx="664">
                  <c:v>-90.953000000000003</c:v>
                </c:pt>
                <c:pt idx="665">
                  <c:v>-88.217000000000013</c:v>
                </c:pt>
                <c:pt idx="666">
                  <c:v>-87.651999999999987</c:v>
                </c:pt>
                <c:pt idx="667">
                  <c:v>-90.83</c:v>
                </c:pt>
                <c:pt idx="668">
                  <c:v>-210</c:v>
                </c:pt>
                <c:pt idx="669">
                  <c:v>-210</c:v>
                </c:pt>
                <c:pt idx="670">
                  <c:v>-94.192999999999998</c:v>
                </c:pt>
                <c:pt idx="671">
                  <c:v>-210</c:v>
                </c:pt>
                <c:pt idx="672">
                  <c:v>-91.242000000000004</c:v>
                </c:pt>
                <c:pt idx="673">
                  <c:v>-210</c:v>
                </c:pt>
                <c:pt idx="674">
                  <c:v>-95.122999999999976</c:v>
                </c:pt>
                <c:pt idx="675">
                  <c:v>-210</c:v>
                </c:pt>
                <c:pt idx="676">
                  <c:v>-91.587999999999994</c:v>
                </c:pt>
                <c:pt idx="677">
                  <c:v>-101.46299999999999</c:v>
                </c:pt>
                <c:pt idx="678">
                  <c:v>-93.778000000000006</c:v>
                </c:pt>
                <c:pt idx="679">
                  <c:v>-93.376999999999981</c:v>
                </c:pt>
                <c:pt idx="680">
                  <c:v>-92.427999999999997</c:v>
                </c:pt>
                <c:pt idx="681">
                  <c:v>-210</c:v>
                </c:pt>
                <c:pt idx="682">
                  <c:v>-90.093999999999994</c:v>
                </c:pt>
                <c:pt idx="683">
                  <c:v>-88.711000000000027</c:v>
                </c:pt>
                <c:pt idx="684">
                  <c:v>-90.183999999999983</c:v>
                </c:pt>
                <c:pt idx="685">
                  <c:v>-91.378999999999976</c:v>
                </c:pt>
                <c:pt idx="686">
                  <c:v>-210</c:v>
                </c:pt>
                <c:pt idx="687">
                  <c:v>-89.992000000000004</c:v>
                </c:pt>
                <c:pt idx="688">
                  <c:v>-210</c:v>
                </c:pt>
                <c:pt idx="689">
                  <c:v>-89.851999999999975</c:v>
                </c:pt>
                <c:pt idx="690">
                  <c:v>-100.509</c:v>
                </c:pt>
                <c:pt idx="691">
                  <c:v>-210</c:v>
                </c:pt>
                <c:pt idx="692">
                  <c:v>-93.519000000000005</c:v>
                </c:pt>
                <c:pt idx="693">
                  <c:v>-90.480999999999995</c:v>
                </c:pt>
                <c:pt idx="694">
                  <c:v>-105.777</c:v>
                </c:pt>
                <c:pt idx="695">
                  <c:v>-94.337000000000003</c:v>
                </c:pt>
                <c:pt idx="696">
                  <c:v>-102.31399999999999</c:v>
                </c:pt>
                <c:pt idx="697">
                  <c:v>-210</c:v>
                </c:pt>
                <c:pt idx="698">
                  <c:v>-210</c:v>
                </c:pt>
                <c:pt idx="699">
                  <c:v>-97.504999999999995</c:v>
                </c:pt>
                <c:pt idx="700">
                  <c:v>-210</c:v>
                </c:pt>
                <c:pt idx="701">
                  <c:v>-88.730999999999995</c:v>
                </c:pt>
                <c:pt idx="702">
                  <c:v>-90.146000000000001</c:v>
                </c:pt>
                <c:pt idx="703">
                  <c:v>-98.293999999999997</c:v>
                </c:pt>
                <c:pt idx="704">
                  <c:v>-210</c:v>
                </c:pt>
                <c:pt idx="705">
                  <c:v>-210</c:v>
                </c:pt>
                <c:pt idx="706">
                  <c:v>-96.346999999999994</c:v>
                </c:pt>
                <c:pt idx="707">
                  <c:v>-210</c:v>
                </c:pt>
                <c:pt idx="708">
                  <c:v>-210</c:v>
                </c:pt>
                <c:pt idx="709">
                  <c:v>-210</c:v>
                </c:pt>
                <c:pt idx="710">
                  <c:v>-210</c:v>
                </c:pt>
                <c:pt idx="711">
                  <c:v>-93.681999999999974</c:v>
                </c:pt>
                <c:pt idx="712">
                  <c:v>-99.342000000000013</c:v>
                </c:pt>
                <c:pt idx="713">
                  <c:v>-210</c:v>
                </c:pt>
                <c:pt idx="714">
                  <c:v>-210</c:v>
                </c:pt>
                <c:pt idx="715">
                  <c:v>-210</c:v>
                </c:pt>
                <c:pt idx="716">
                  <c:v>-89.802000000000007</c:v>
                </c:pt>
                <c:pt idx="717">
                  <c:v>-91.846000000000004</c:v>
                </c:pt>
                <c:pt idx="718">
                  <c:v>-92.654999999999987</c:v>
                </c:pt>
                <c:pt idx="719">
                  <c:v>-89.575999999999979</c:v>
                </c:pt>
                <c:pt idx="720">
                  <c:v>-210</c:v>
                </c:pt>
                <c:pt idx="721">
                  <c:v>-210</c:v>
                </c:pt>
                <c:pt idx="722">
                  <c:v>-210</c:v>
                </c:pt>
                <c:pt idx="723">
                  <c:v>-210</c:v>
                </c:pt>
                <c:pt idx="724">
                  <c:v>-210</c:v>
                </c:pt>
                <c:pt idx="725">
                  <c:v>-94.217000000000013</c:v>
                </c:pt>
                <c:pt idx="726">
                  <c:v>-210</c:v>
                </c:pt>
                <c:pt idx="727">
                  <c:v>-98.287000000000006</c:v>
                </c:pt>
                <c:pt idx="728">
                  <c:v>-210</c:v>
                </c:pt>
                <c:pt idx="729">
                  <c:v>-210</c:v>
                </c:pt>
                <c:pt idx="730">
                  <c:v>-89.498000000000005</c:v>
                </c:pt>
                <c:pt idx="731">
                  <c:v>-210</c:v>
                </c:pt>
                <c:pt idx="732">
                  <c:v>-210</c:v>
                </c:pt>
                <c:pt idx="733">
                  <c:v>-210</c:v>
                </c:pt>
                <c:pt idx="734">
                  <c:v>-210</c:v>
                </c:pt>
                <c:pt idx="735">
                  <c:v>-94.798000000000002</c:v>
                </c:pt>
                <c:pt idx="736">
                  <c:v>-210</c:v>
                </c:pt>
                <c:pt idx="737">
                  <c:v>-210</c:v>
                </c:pt>
                <c:pt idx="738">
                  <c:v>-210</c:v>
                </c:pt>
                <c:pt idx="739">
                  <c:v>-94.444999999999993</c:v>
                </c:pt>
                <c:pt idx="740">
                  <c:v>-210</c:v>
                </c:pt>
                <c:pt idx="741">
                  <c:v>-95.313999999999993</c:v>
                </c:pt>
                <c:pt idx="742">
                  <c:v>-89.935000000000002</c:v>
                </c:pt>
                <c:pt idx="743">
                  <c:v>-210</c:v>
                </c:pt>
                <c:pt idx="744">
                  <c:v>-93.272999999999982</c:v>
                </c:pt>
                <c:pt idx="745">
                  <c:v>-91.302000000000007</c:v>
                </c:pt>
                <c:pt idx="746">
                  <c:v>-210</c:v>
                </c:pt>
                <c:pt idx="747">
                  <c:v>-95.455000000000013</c:v>
                </c:pt>
                <c:pt idx="748">
                  <c:v>-210</c:v>
                </c:pt>
                <c:pt idx="749">
                  <c:v>-210</c:v>
                </c:pt>
                <c:pt idx="750">
                  <c:v>-210</c:v>
                </c:pt>
                <c:pt idx="751">
                  <c:v>-94.236000000000004</c:v>
                </c:pt>
                <c:pt idx="752">
                  <c:v>-96.732000000000014</c:v>
                </c:pt>
                <c:pt idx="753">
                  <c:v>-88.536000000000001</c:v>
                </c:pt>
                <c:pt idx="754">
                  <c:v>-92.205000000000013</c:v>
                </c:pt>
                <c:pt idx="755">
                  <c:v>-210</c:v>
                </c:pt>
                <c:pt idx="756">
                  <c:v>-210</c:v>
                </c:pt>
                <c:pt idx="757">
                  <c:v>-89.046000000000006</c:v>
                </c:pt>
                <c:pt idx="758">
                  <c:v>-95.42</c:v>
                </c:pt>
                <c:pt idx="759">
                  <c:v>-210</c:v>
                </c:pt>
                <c:pt idx="760">
                  <c:v>-95.06</c:v>
                </c:pt>
                <c:pt idx="761">
                  <c:v>-92.747000000000014</c:v>
                </c:pt>
                <c:pt idx="762">
                  <c:v>-94.482000000000014</c:v>
                </c:pt>
                <c:pt idx="763">
                  <c:v>-91.527000000000001</c:v>
                </c:pt>
                <c:pt idx="764">
                  <c:v>-210</c:v>
                </c:pt>
                <c:pt idx="765">
                  <c:v>-90.584000000000003</c:v>
                </c:pt>
                <c:pt idx="766">
                  <c:v>-210</c:v>
                </c:pt>
                <c:pt idx="767">
                  <c:v>-97.662000000000006</c:v>
                </c:pt>
                <c:pt idx="768">
                  <c:v>-88.778000000000006</c:v>
                </c:pt>
                <c:pt idx="769">
                  <c:v>-94.571999999999974</c:v>
                </c:pt>
                <c:pt idx="770">
                  <c:v>-100.255</c:v>
                </c:pt>
                <c:pt idx="771">
                  <c:v>-210</c:v>
                </c:pt>
                <c:pt idx="772">
                  <c:v>-95.361999999999995</c:v>
                </c:pt>
                <c:pt idx="773">
                  <c:v>-210</c:v>
                </c:pt>
                <c:pt idx="774">
                  <c:v>-96.071999999999974</c:v>
                </c:pt>
                <c:pt idx="775">
                  <c:v>-105.971</c:v>
                </c:pt>
                <c:pt idx="776">
                  <c:v>-94.165999999999983</c:v>
                </c:pt>
                <c:pt idx="777">
                  <c:v>-210</c:v>
                </c:pt>
                <c:pt idx="778">
                  <c:v>-210</c:v>
                </c:pt>
                <c:pt idx="779">
                  <c:v>-92.12</c:v>
                </c:pt>
                <c:pt idx="780">
                  <c:v>-97.974000000000004</c:v>
                </c:pt>
                <c:pt idx="781">
                  <c:v>-90.367999999999995</c:v>
                </c:pt>
                <c:pt idx="782">
                  <c:v>-210</c:v>
                </c:pt>
                <c:pt idx="783">
                  <c:v>-210</c:v>
                </c:pt>
                <c:pt idx="784">
                  <c:v>-91.691999999999993</c:v>
                </c:pt>
                <c:pt idx="785">
                  <c:v>-98.408000000000001</c:v>
                </c:pt>
                <c:pt idx="786">
                  <c:v>-210</c:v>
                </c:pt>
                <c:pt idx="787">
                  <c:v>-94.888999999999982</c:v>
                </c:pt>
                <c:pt idx="788">
                  <c:v>-93.486000000000004</c:v>
                </c:pt>
                <c:pt idx="789">
                  <c:v>-91.917000000000016</c:v>
                </c:pt>
                <c:pt idx="790">
                  <c:v>-95.820999999999998</c:v>
                </c:pt>
                <c:pt idx="791">
                  <c:v>-210</c:v>
                </c:pt>
                <c:pt idx="792">
                  <c:v>-210</c:v>
                </c:pt>
                <c:pt idx="793">
                  <c:v>-210</c:v>
                </c:pt>
                <c:pt idx="794">
                  <c:v>-89.293999999999997</c:v>
                </c:pt>
                <c:pt idx="795">
                  <c:v>-89.191999999999993</c:v>
                </c:pt>
                <c:pt idx="796">
                  <c:v>-210</c:v>
                </c:pt>
                <c:pt idx="797">
                  <c:v>-92.652999999999977</c:v>
                </c:pt>
                <c:pt idx="798">
                  <c:v>-210</c:v>
                </c:pt>
                <c:pt idx="799">
                  <c:v>-104.702</c:v>
                </c:pt>
                <c:pt idx="800">
                  <c:v>-210</c:v>
                </c:pt>
                <c:pt idx="801">
                  <c:v>-210</c:v>
                </c:pt>
                <c:pt idx="802">
                  <c:v>-89.866</c:v>
                </c:pt>
                <c:pt idx="803">
                  <c:v>-93.6</c:v>
                </c:pt>
                <c:pt idx="804">
                  <c:v>-94.992999999999995</c:v>
                </c:pt>
                <c:pt idx="805">
                  <c:v>-93.244000000000014</c:v>
                </c:pt>
                <c:pt idx="806">
                  <c:v>-95.927000000000007</c:v>
                </c:pt>
                <c:pt idx="807">
                  <c:v>-210</c:v>
                </c:pt>
                <c:pt idx="808">
                  <c:v>-210</c:v>
                </c:pt>
                <c:pt idx="809">
                  <c:v>-210</c:v>
                </c:pt>
                <c:pt idx="810">
                  <c:v>-210</c:v>
                </c:pt>
                <c:pt idx="811">
                  <c:v>-92.178999999999974</c:v>
                </c:pt>
                <c:pt idx="812">
                  <c:v>-92.60599999999998</c:v>
                </c:pt>
                <c:pt idx="813">
                  <c:v>-92.492999999999995</c:v>
                </c:pt>
                <c:pt idx="814">
                  <c:v>-94.627999999999986</c:v>
                </c:pt>
                <c:pt idx="815">
                  <c:v>-95.070999999999998</c:v>
                </c:pt>
                <c:pt idx="816">
                  <c:v>-210</c:v>
                </c:pt>
                <c:pt idx="817">
                  <c:v>-210</c:v>
                </c:pt>
                <c:pt idx="818">
                  <c:v>-210</c:v>
                </c:pt>
                <c:pt idx="819">
                  <c:v>-210</c:v>
                </c:pt>
                <c:pt idx="820">
                  <c:v>-210</c:v>
                </c:pt>
                <c:pt idx="821">
                  <c:v>-92.169999999999973</c:v>
                </c:pt>
                <c:pt idx="822">
                  <c:v>-94.03</c:v>
                </c:pt>
                <c:pt idx="823">
                  <c:v>-210</c:v>
                </c:pt>
                <c:pt idx="824">
                  <c:v>-210</c:v>
                </c:pt>
                <c:pt idx="825">
                  <c:v>-210</c:v>
                </c:pt>
                <c:pt idx="826">
                  <c:v>-100.925</c:v>
                </c:pt>
                <c:pt idx="827">
                  <c:v>-91.992999999999995</c:v>
                </c:pt>
                <c:pt idx="828">
                  <c:v>-210</c:v>
                </c:pt>
                <c:pt idx="829">
                  <c:v>-105.889</c:v>
                </c:pt>
                <c:pt idx="830">
                  <c:v>-95.646000000000001</c:v>
                </c:pt>
                <c:pt idx="831">
                  <c:v>-103.14100000000001</c:v>
                </c:pt>
                <c:pt idx="832">
                  <c:v>-210</c:v>
                </c:pt>
                <c:pt idx="833">
                  <c:v>-88.741000000000014</c:v>
                </c:pt>
                <c:pt idx="834">
                  <c:v>-89.235000000000014</c:v>
                </c:pt>
                <c:pt idx="835">
                  <c:v>-210</c:v>
                </c:pt>
                <c:pt idx="836">
                  <c:v>-90.832999999999998</c:v>
                </c:pt>
                <c:pt idx="837">
                  <c:v>-88.778000000000006</c:v>
                </c:pt>
                <c:pt idx="838">
                  <c:v>-91.183999999999983</c:v>
                </c:pt>
                <c:pt idx="839">
                  <c:v>-89.436000000000007</c:v>
                </c:pt>
                <c:pt idx="840">
                  <c:v>-210</c:v>
                </c:pt>
                <c:pt idx="841">
                  <c:v>-210</c:v>
                </c:pt>
                <c:pt idx="842">
                  <c:v>-210</c:v>
                </c:pt>
                <c:pt idx="843">
                  <c:v>-90.778999999999982</c:v>
                </c:pt>
                <c:pt idx="844">
                  <c:v>-94.503</c:v>
                </c:pt>
                <c:pt idx="845">
                  <c:v>-92.825999999999979</c:v>
                </c:pt>
                <c:pt idx="846">
                  <c:v>-210</c:v>
                </c:pt>
                <c:pt idx="847">
                  <c:v>-210</c:v>
                </c:pt>
                <c:pt idx="848">
                  <c:v>-90.408000000000001</c:v>
                </c:pt>
                <c:pt idx="849">
                  <c:v>-210</c:v>
                </c:pt>
                <c:pt idx="850">
                  <c:v>-210</c:v>
                </c:pt>
                <c:pt idx="851">
                  <c:v>-210</c:v>
                </c:pt>
                <c:pt idx="852">
                  <c:v>-91.768000000000001</c:v>
                </c:pt>
                <c:pt idx="853">
                  <c:v>-91.343000000000004</c:v>
                </c:pt>
                <c:pt idx="854">
                  <c:v>-210</c:v>
                </c:pt>
                <c:pt idx="855">
                  <c:v>-94.769000000000005</c:v>
                </c:pt>
                <c:pt idx="856">
                  <c:v>-210</c:v>
                </c:pt>
                <c:pt idx="857">
                  <c:v>-210</c:v>
                </c:pt>
                <c:pt idx="858">
                  <c:v>-210</c:v>
                </c:pt>
                <c:pt idx="859">
                  <c:v>-91.891999999999996</c:v>
                </c:pt>
                <c:pt idx="860">
                  <c:v>-87.316000000000003</c:v>
                </c:pt>
                <c:pt idx="861">
                  <c:v>-90.7</c:v>
                </c:pt>
                <c:pt idx="862">
                  <c:v>-91.031000000000006</c:v>
                </c:pt>
                <c:pt idx="863">
                  <c:v>-210</c:v>
                </c:pt>
                <c:pt idx="864">
                  <c:v>-210</c:v>
                </c:pt>
                <c:pt idx="865">
                  <c:v>-210</c:v>
                </c:pt>
                <c:pt idx="866">
                  <c:v>-210</c:v>
                </c:pt>
                <c:pt idx="867">
                  <c:v>-99.242000000000004</c:v>
                </c:pt>
                <c:pt idx="868">
                  <c:v>-210</c:v>
                </c:pt>
                <c:pt idx="869">
                  <c:v>-87.673999999999978</c:v>
                </c:pt>
                <c:pt idx="870">
                  <c:v>-97.77</c:v>
                </c:pt>
                <c:pt idx="871">
                  <c:v>-87.888000000000005</c:v>
                </c:pt>
                <c:pt idx="872">
                  <c:v>-210</c:v>
                </c:pt>
                <c:pt idx="873">
                  <c:v>-88.572999999999979</c:v>
                </c:pt>
                <c:pt idx="874">
                  <c:v>-86.549000000000007</c:v>
                </c:pt>
                <c:pt idx="875">
                  <c:v>-210</c:v>
                </c:pt>
                <c:pt idx="876">
                  <c:v>-83.206999999999994</c:v>
                </c:pt>
                <c:pt idx="877">
                  <c:v>-210</c:v>
                </c:pt>
                <c:pt idx="878">
                  <c:v>-82.986000000000004</c:v>
                </c:pt>
                <c:pt idx="879">
                  <c:v>-210</c:v>
                </c:pt>
                <c:pt idx="880">
                  <c:v>-84.775999999999982</c:v>
                </c:pt>
                <c:pt idx="881">
                  <c:v>-210</c:v>
                </c:pt>
                <c:pt idx="882">
                  <c:v>-87.977999999999994</c:v>
                </c:pt>
                <c:pt idx="883">
                  <c:v>-210</c:v>
                </c:pt>
                <c:pt idx="884">
                  <c:v>-93.215000000000003</c:v>
                </c:pt>
                <c:pt idx="885">
                  <c:v>-87.955000000000013</c:v>
                </c:pt>
                <c:pt idx="886">
                  <c:v>-92.459000000000003</c:v>
                </c:pt>
                <c:pt idx="887">
                  <c:v>-89.552999999999983</c:v>
                </c:pt>
                <c:pt idx="888">
                  <c:v>-210</c:v>
                </c:pt>
                <c:pt idx="889">
                  <c:v>-87.480999999999995</c:v>
                </c:pt>
                <c:pt idx="890">
                  <c:v>-210</c:v>
                </c:pt>
                <c:pt idx="891">
                  <c:v>-88.343000000000004</c:v>
                </c:pt>
                <c:pt idx="892">
                  <c:v>-210</c:v>
                </c:pt>
                <c:pt idx="893">
                  <c:v>-89.170999999999978</c:v>
                </c:pt>
                <c:pt idx="894">
                  <c:v>-99.263000000000005</c:v>
                </c:pt>
                <c:pt idx="895">
                  <c:v>-89.245999999999995</c:v>
                </c:pt>
                <c:pt idx="896">
                  <c:v>-96.452000000000012</c:v>
                </c:pt>
                <c:pt idx="897">
                  <c:v>-97.311000000000007</c:v>
                </c:pt>
                <c:pt idx="898">
                  <c:v>-89.778000000000006</c:v>
                </c:pt>
                <c:pt idx="899">
                  <c:v>-95.662000000000006</c:v>
                </c:pt>
                <c:pt idx="900">
                  <c:v>-210</c:v>
                </c:pt>
                <c:pt idx="901">
                  <c:v>-95.149000000000001</c:v>
                </c:pt>
                <c:pt idx="902">
                  <c:v>-210</c:v>
                </c:pt>
                <c:pt idx="903">
                  <c:v>-92.804000000000002</c:v>
                </c:pt>
                <c:pt idx="904">
                  <c:v>-91.676999999999978</c:v>
                </c:pt>
                <c:pt idx="905">
                  <c:v>-92.647000000000006</c:v>
                </c:pt>
                <c:pt idx="906">
                  <c:v>-90.911000000000016</c:v>
                </c:pt>
                <c:pt idx="907">
                  <c:v>-210</c:v>
                </c:pt>
                <c:pt idx="908">
                  <c:v>-210</c:v>
                </c:pt>
                <c:pt idx="909">
                  <c:v>-210</c:v>
                </c:pt>
                <c:pt idx="910">
                  <c:v>-91.700999999999993</c:v>
                </c:pt>
                <c:pt idx="911">
                  <c:v>-210</c:v>
                </c:pt>
                <c:pt idx="912">
                  <c:v>-100.22799999999999</c:v>
                </c:pt>
                <c:pt idx="913">
                  <c:v>-93.248000000000005</c:v>
                </c:pt>
                <c:pt idx="914">
                  <c:v>-89.302999999999983</c:v>
                </c:pt>
                <c:pt idx="915">
                  <c:v>-93.235000000000014</c:v>
                </c:pt>
                <c:pt idx="916">
                  <c:v>-210</c:v>
                </c:pt>
                <c:pt idx="917">
                  <c:v>-95.587999999999994</c:v>
                </c:pt>
                <c:pt idx="918">
                  <c:v>-88.995000000000005</c:v>
                </c:pt>
                <c:pt idx="919">
                  <c:v>-94.013999999999996</c:v>
                </c:pt>
                <c:pt idx="920">
                  <c:v>-210</c:v>
                </c:pt>
                <c:pt idx="921">
                  <c:v>-210</c:v>
                </c:pt>
                <c:pt idx="922">
                  <c:v>-210</c:v>
                </c:pt>
                <c:pt idx="923">
                  <c:v>-90.448000000000022</c:v>
                </c:pt>
                <c:pt idx="924">
                  <c:v>-92.016000000000005</c:v>
                </c:pt>
                <c:pt idx="925">
                  <c:v>-210</c:v>
                </c:pt>
                <c:pt idx="926">
                  <c:v>-91.662999999999982</c:v>
                </c:pt>
                <c:pt idx="927">
                  <c:v>-93.51</c:v>
                </c:pt>
                <c:pt idx="928">
                  <c:v>-210</c:v>
                </c:pt>
                <c:pt idx="929">
                  <c:v>-93.965000000000003</c:v>
                </c:pt>
                <c:pt idx="930">
                  <c:v>-95.305999999999983</c:v>
                </c:pt>
                <c:pt idx="931">
                  <c:v>-93.861000000000004</c:v>
                </c:pt>
                <c:pt idx="932">
                  <c:v>-98.804000000000002</c:v>
                </c:pt>
                <c:pt idx="933">
                  <c:v>-91.328999999999979</c:v>
                </c:pt>
                <c:pt idx="934">
                  <c:v>-89.120999999999981</c:v>
                </c:pt>
                <c:pt idx="935">
                  <c:v>-94.04</c:v>
                </c:pt>
                <c:pt idx="936">
                  <c:v>-210</c:v>
                </c:pt>
                <c:pt idx="937">
                  <c:v>-210</c:v>
                </c:pt>
                <c:pt idx="938">
                  <c:v>-94.319000000000003</c:v>
                </c:pt>
                <c:pt idx="939">
                  <c:v>-210</c:v>
                </c:pt>
                <c:pt idx="940">
                  <c:v>-93.415000000000006</c:v>
                </c:pt>
                <c:pt idx="941">
                  <c:v>-99.581999999999994</c:v>
                </c:pt>
                <c:pt idx="942">
                  <c:v>-210</c:v>
                </c:pt>
                <c:pt idx="943">
                  <c:v>-89.759</c:v>
                </c:pt>
                <c:pt idx="944">
                  <c:v>-89.563999999999993</c:v>
                </c:pt>
                <c:pt idx="945">
                  <c:v>-97.631</c:v>
                </c:pt>
                <c:pt idx="946">
                  <c:v>-112.94799999999999</c:v>
                </c:pt>
                <c:pt idx="947">
                  <c:v>-96.503</c:v>
                </c:pt>
                <c:pt idx="948">
                  <c:v>-210</c:v>
                </c:pt>
                <c:pt idx="949">
                  <c:v>-93.227000000000004</c:v>
                </c:pt>
                <c:pt idx="950">
                  <c:v>-210</c:v>
                </c:pt>
                <c:pt idx="951">
                  <c:v>-210</c:v>
                </c:pt>
                <c:pt idx="952">
                  <c:v>-210</c:v>
                </c:pt>
                <c:pt idx="953">
                  <c:v>-210</c:v>
                </c:pt>
                <c:pt idx="954">
                  <c:v>-88.869</c:v>
                </c:pt>
                <c:pt idx="955">
                  <c:v>-92.376999999999981</c:v>
                </c:pt>
                <c:pt idx="956">
                  <c:v>-93.10899999999998</c:v>
                </c:pt>
                <c:pt idx="957">
                  <c:v>-97.864000000000004</c:v>
                </c:pt>
                <c:pt idx="958">
                  <c:v>-96.545000000000002</c:v>
                </c:pt>
                <c:pt idx="959">
                  <c:v>-106.616</c:v>
                </c:pt>
                <c:pt idx="960">
                  <c:v>-93.721000000000004</c:v>
                </c:pt>
                <c:pt idx="961">
                  <c:v>-210</c:v>
                </c:pt>
                <c:pt idx="962">
                  <c:v>-91.851999999999975</c:v>
                </c:pt>
                <c:pt idx="963">
                  <c:v>-91.235000000000014</c:v>
                </c:pt>
                <c:pt idx="964">
                  <c:v>-92.471000000000004</c:v>
                </c:pt>
                <c:pt idx="965">
                  <c:v>-92.013000000000005</c:v>
                </c:pt>
                <c:pt idx="966">
                  <c:v>-97.933000000000007</c:v>
                </c:pt>
                <c:pt idx="967">
                  <c:v>-95.134</c:v>
                </c:pt>
                <c:pt idx="968">
                  <c:v>-210</c:v>
                </c:pt>
                <c:pt idx="969">
                  <c:v>-210</c:v>
                </c:pt>
                <c:pt idx="970">
                  <c:v>-94.722999999999999</c:v>
                </c:pt>
                <c:pt idx="971">
                  <c:v>-88.394999999999996</c:v>
                </c:pt>
                <c:pt idx="972">
                  <c:v>-210</c:v>
                </c:pt>
                <c:pt idx="973">
                  <c:v>-91.406999999999996</c:v>
                </c:pt>
                <c:pt idx="974">
                  <c:v>-91.104999999999976</c:v>
                </c:pt>
                <c:pt idx="975">
                  <c:v>-210</c:v>
                </c:pt>
                <c:pt idx="976">
                  <c:v>-93.04</c:v>
                </c:pt>
                <c:pt idx="977">
                  <c:v>-94.272000000000006</c:v>
                </c:pt>
                <c:pt idx="978">
                  <c:v>-90.385999999999981</c:v>
                </c:pt>
                <c:pt idx="979">
                  <c:v>-90.924999999999997</c:v>
                </c:pt>
                <c:pt idx="980">
                  <c:v>-210</c:v>
                </c:pt>
                <c:pt idx="981">
                  <c:v>-94.353999999999999</c:v>
                </c:pt>
                <c:pt idx="982">
                  <c:v>-93.090999999999994</c:v>
                </c:pt>
                <c:pt idx="983">
                  <c:v>-210</c:v>
                </c:pt>
                <c:pt idx="984">
                  <c:v>-92.831000000000003</c:v>
                </c:pt>
                <c:pt idx="985">
                  <c:v>-91.882000000000005</c:v>
                </c:pt>
                <c:pt idx="986">
                  <c:v>-107.066</c:v>
                </c:pt>
                <c:pt idx="987">
                  <c:v>-210</c:v>
                </c:pt>
                <c:pt idx="988">
                  <c:v>-93.305000000000007</c:v>
                </c:pt>
                <c:pt idx="989">
                  <c:v>-100.262</c:v>
                </c:pt>
                <c:pt idx="990">
                  <c:v>-94.144000000000005</c:v>
                </c:pt>
                <c:pt idx="991">
                  <c:v>-100.261</c:v>
                </c:pt>
                <c:pt idx="992">
                  <c:v>-93.504999999999995</c:v>
                </c:pt>
                <c:pt idx="993">
                  <c:v>-210</c:v>
                </c:pt>
                <c:pt idx="994">
                  <c:v>-92.435000000000002</c:v>
                </c:pt>
                <c:pt idx="995">
                  <c:v>-210</c:v>
                </c:pt>
                <c:pt idx="996">
                  <c:v>-210</c:v>
                </c:pt>
                <c:pt idx="997">
                  <c:v>-92.034999999999997</c:v>
                </c:pt>
                <c:pt idx="998">
                  <c:v>-90.688999999999979</c:v>
                </c:pt>
                <c:pt idx="999">
                  <c:v>-210</c:v>
                </c:pt>
                <c:pt idx="1000">
                  <c:v>-210</c:v>
                </c:pt>
              </c:numCache>
            </c:numRef>
          </c:yVal>
          <c:smooth val="1"/>
        </c:ser>
        <c:ser>
          <c:idx val="6"/>
          <c:order val="5"/>
          <c:tx>
            <c:v>4A ps large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'4A ps large'!$A$30:$A$1030</c:f>
              <c:numCache>
                <c:formatCode>General</c:formatCode>
                <c:ptCount val="1001"/>
                <c:pt idx="0">
                  <c:v>1000</c:v>
                </c:pt>
                <c:pt idx="1">
                  <c:v>1000.2</c:v>
                </c:pt>
                <c:pt idx="2">
                  <c:v>1000.4</c:v>
                </c:pt>
                <c:pt idx="3">
                  <c:v>1000.6</c:v>
                </c:pt>
                <c:pt idx="4">
                  <c:v>1000.8</c:v>
                </c:pt>
                <c:pt idx="5">
                  <c:v>1001</c:v>
                </c:pt>
                <c:pt idx="6">
                  <c:v>1001.2</c:v>
                </c:pt>
                <c:pt idx="7">
                  <c:v>1001.4</c:v>
                </c:pt>
                <c:pt idx="8">
                  <c:v>1001.6</c:v>
                </c:pt>
                <c:pt idx="9">
                  <c:v>1001.8</c:v>
                </c:pt>
                <c:pt idx="10">
                  <c:v>1002</c:v>
                </c:pt>
                <c:pt idx="11">
                  <c:v>1002.2</c:v>
                </c:pt>
                <c:pt idx="12">
                  <c:v>1002.4</c:v>
                </c:pt>
                <c:pt idx="13">
                  <c:v>1002.6</c:v>
                </c:pt>
                <c:pt idx="14">
                  <c:v>1002.8</c:v>
                </c:pt>
                <c:pt idx="15">
                  <c:v>1003</c:v>
                </c:pt>
                <c:pt idx="16">
                  <c:v>1003.2</c:v>
                </c:pt>
                <c:pt idx="17">
                  <c:v>1003.4</c:v>
                </c:pt>
                <c:pt idx="18">
                  <c:v>1003.6</c:v>
                </c:pt>
                <c:pt idx="19">
                  <c:v>1003.8</c:v>
                </c:pt>
                <c:pt idx="20">
                  <c:v>1004</c:v>
                </c:pt>
                <c:pt idx="21">
                  <c:v>1004.2</c:v>
                </c:pt>
                <c:pt idx="22">
                  <c:v>1004.4</c:v>
                </c:pt>
                <c:pt idx="23">
                  <c:v>1004.6</c:v>
                </c:pt>
                <c:pt idx="24">
                  <c:v>1004.8</c:v>
                </c:pt>
                <c:pt idx="25">
                  <c:v>1005</c:v>
                </c:pt>
                <c:pt idx="26">
                  <c:v>1005.2</c:v>
                </c:pt>
                <c:pt idx="27">
                  <c:v>1005.4</c:v>
                </c:pt>
                <c:pt idx="28">
                  <c:v>1005.6</c:v>
                </c:pt>
                <c:pt idx="29">
                  <c:v>1005.8</c:v>
                </c:pt>
                <c:pt idx="30">
                  <c:v>1006</c:v>
                </c:pt>
                <c:pt idx="31">
                  <c:v>1006.2</c:v>
                </c:pt>
                <c:pt idx="32">
                  <c:v>1006.4</c:v>
                </c:pt>
                <c:pt idx="33">
                  <c:v>1006.6</c:v>
                </c:pt>
                <c:pt idx="34">
                  <c:v>1006.8</c:v>
                </c:pt>
                <c:pt idx="35">
                  <c:v>1007</c:v>
                </c:pt>
                <c:pt idx="36">
                  <c:v>1007.2</c:v>
                </c:pt>
                <c:pt idx="37">
                  <c:v>1007.4</c:v>
                </c:pt>
                <c:pt idx="38">
                  <c:v>1007.6</c:v>
                </c:pt>
                <c:pt idx="39">
                  <c:v>1007.8</c:v>
                </c:pt>
                <c:pt idx="40">
                  <c:v>1008</c:v>
                </c:pt>
                <c:pt idx="41">
                  <c:v>1008.2</c:v>
                </c:pt>
                <c:pt idx="42">
                  <c:v>1008.4</c:v>
                </c:pt>
                <c:pt idx="43">
                  <c:v>1008.6</c:v>
                </c:pt>
                <c:pt idx="44">
                  <c:v>1008.8</c:v>
                </c:pt>
                <c:pt idx="45">
                  <c:v>1009</c:v>
                </c:pt>
                <c:pt idx="46">
                  <c:v>1009.2</c:v>
                </c:pt>
                <c:pt idx="47">
                  <c:v>1009.4</c:v>
                </c:pt>
                <c:pt idx="48">
                  <c:v>1009.6</c:v>
                </c:pt>
                <c:pt idx="49">
                  <c:v>1009.8</c:v>
                </c:pt>
                <c:pt idx="50">
                  <c:v>1010</c:v>
                </c:pt>
                <c:pt idx="51">
                  <c:v>1010.2</c:v>
                </c:pt>
                <c:pt idx="52">
                  <c:v>1010.4</c:v>
                </c:pt>
                <c:pt idx="53">
                  <c:v>1010.6</c:v>
                </c:pt>
                <c:pt idx="54">
                  <c:v>1010.8</c:v>
                </c:pt>
                <c:pt idx="55">
                  <c:v>1011</c:v>
                </c:pt>
                <c:pt idx="56">
                  <c:v>1011.2</c:v>
                </c:pt>
                <c:pt idx="57">
                  <c:v>1011.4</c:v>
                </c:pt>
                <c:pt idx="58">
                  <c:v>1011.6</c:v>
                </c:pt>
                <c:pt idx="59">
                  <c:v>1011.8</c:v>
                </c:pt>
                <c:pt idx="60">
                  <c:v>1012</c:v>
                </c:pt>
                <c:pt idx="61">
                  <c:v>1012.2</c:v>
                </c:pt>
                <c:pt idx="62">
                  <c:v>1012.4</c:v>
                </c:pt>
                <c:pt idx="63">
                  <c:v>1012.6</c:v>
                </c:pt>
                <c:pt idx="64">
                  <c:v>1012.8</c:v>
                </c:pt>
                <c:pt idx="65">
                  <c:v>1013</c:v>
                </c:pt>
                <c:pt idx="66">
                  <c:v>1013.2</c:v>
                </c:pt>
                <c:pt idx="67">
                  <c:v>1013.4</c:v>
                </c:pt>
                <c:pt idx="68">
                  <c:v>1013.6</c:v>
                </c:pt>
                <c:pt idx="69">
                  <c:v>1013.8</c:v>
                </c:pt>
                <c:pt idx="70">
                  <c:v>1014</c:v>
                </c:pt>
                <c:pt idx="71">
                  <c:v>1014.2</c:v>
                </c:pt>
                <c:pt idx="72">
                  <c:v>1014.4</c:v>
                </c:pt>
                <c:pt idx="73">
                  <c:v>1014.6</c:v>
                </c:pt>
                <c:pt idx="74">
                  <c:v>1014.8</c:v>
                </c:pt>
                <c:pt idx="75">
                  <c:v>1015</c:v>
                </c:pt>
                <c:pt idx="76">
                  <c:v>1015.2</c:v>
                </c:pt>
                <c:pt idx="77">
                  <c:v>1015.4</c:v>
                </c:pt>
                <c:pt idx="78">
                  <c:v>1015.6</c:v>
                </c:pt>
                <c:pt idx="79">
                  <c:v>1015.8</c:v>
                </c:pt>
                <c:pt idx="80">
                  <c:v>1016</c:v>
                </c:pt>
                <c:pt idx="81">
                  <c:v>1016.2</c:v>
                </c:pt>
                <c:pt idx="82">
                  <c:v>1016.4</c:v>
                </c:pt>
                <c:pt idx="83">
                  <c:v>1016.6</c:v>
                </c:pt>
                <c:pt idx="84">
                  <c:v>1016.8</c:v>
                </c:pt>
                <c:pt idx="85">
                  <c:v>1017</c:v>
                </c:pt>
                <c:pt idx="86">
                  <c:v>1017.2</c:v>
                </c:pt>
                <c:pt idx="87">
                  <c:v>1017.4</c:v>
                </c:pt>
                <c:pt idx="88">
                  <c:v>1017.6</c:v>
                </c:pt>
                <c:pt idx="89">
                  <c:v>1017.8</c:v>
                </c:pt>
                <c:pt idx="90">
                  <c:v>1018</c:v>
                </c:pt>
                <c:pt idx="91">
                  <c:v>1018.2</c:v>
                </c:pt>
                <c:pt idx="92">
                  <c:v>1018.4</c:v>
                </c:pt>
                <c:pt idx="93">
                  <c:v>1018.6</c:v>
                </c:pt>
                <c:pt idx="94">
                  <c:v>1018.8</c:v>
                </c:pt>
                <c:pt idx="95">
                  <c:v>1019</c:v>
                </c:pt>
                <c:pt idx="96">
                  <c:v>1019.2</c:v>
                </c:pt>
                <c:pt idx="97">
                  <c:v>1019.4</c:v>
                </c:pt>
                <c:pt idx="98">
                  <c:v>1019.6</c:v>
                </c:pt>
                <c:pt idx="99">
                  <c:v>1019.8</c:v>
                </c:pt>
                <c:pt idx="100">
                  <c:v>1020</c:v>
                </c:pt>
                <c:pt idx="101">
                  <c:v>1020.2</c:v>
                </c:pt>
                <c:pt idx="102">
                  <c:v>1020.4</c:v>
                </c:pt>
                <c:pt idx="103">
                  <c:v>1020.6</c:v>
                </c:pt>
                <c:pt idx="104">
                  <c:v>1020.8</c:v>
                </c:pt>
                <c:pt idx="105">
                  <c:v>1021</c:v>
                </c:pt>
                <c:pt idx="106">
                  <c:v>1021.2</c:v>
                </c:pt>
                <c:pt idx="107">
                  <c:v>1021.4</c:v>
                </c:pt>
                <c:pt idx="108">
                  <c:v>1021.6</c:v>
                </c:pt>
                <c:pt idx="109">
                  <c:v>1021.8</c:v>
                </c:pt>
                <c:pt idx="110">
                  <c:v>1022</c:v>
                </c:pt>
                <c:pt idx="111">
                  <c:v>1022.2</c:v>
                </c:pt>
                <c:pt idx="112">
                  <c:v>1022.4</c:v>
                </c:pt>
                <c:pt idx="113">
                  <c:v>1022.6</c:v>
                </c:pt>
                <c:pt idx="114">
                  <c:v>1022.8</c:v>
                </c:pt>
                <c:pt idx="115">
                  <c:v>1023</c:v>
                </c:pt>
                <c:pt idx="116">
                  <c:v>1023.2</c:v>
                </c:pt>
                <c:pt idx="117">
                  <c:v>1023.4</c:v>
                </c:pt>
                <c:pt idx="118">
                  <c:v>1023.6</c:v>
                </c:pt>
                <c:pt idx="119">
                  <c:v>1023.8</c:v>
                </c:pt>
                <c:pt idx="120">
                  <c:v>1024</c:v>
                </c:pt>
                <c:pt idx="121">
                  <c:v>1024.2</c:v>
                </c:pt>
                <c:pt idx="122">
                  <c:v>1024.4000000000001</c:v>
                </c:pt>
                <c:pt idx="123">
                  <c:v>1024.5999999999999</c:v>
                </c:pt>
                <c:pt idx="124">
                  <c:v>1024.8</c:v>
                </c:pt>
                <c:pt idx="125">
                  <c:v>1025</c:v>
                </c:pt>
                <c:pt idx="126">
                  <c:v>1025.2</c:v>
                </c:pt>
                <c:pt idx="127">
                  <c:v>1025.4000000000001</c:v>
                </c:pt>
                <c:pt idx="128">
                  <c:v>1025.5999999999999</c:v>
                </c:pt>
                <c:pt idx="129">
                  <c:v>1025.8</c:v>
                </c:pt>
                <c:pt idx="130">
                  <c:v>1026</c:v>
                </c:pt>
                <c:pt idx="131">
                  <c:v>1026.2</c:v>
                </c:pt>
                <c:pt idx="132">
                  <c:v>1026.4000000000001</c:v>
                </c:pt>
                <c:pt idx="133">
                  <c:v>1026.5999999999999</c:v>
                </c:pt>
                <c:pt idx="134">
                  <c:v>1026.8</c:v>
                </c:pt>
                <c:pt idx="135">
                  <c:v>1027</c:v>
                </c:pt>
                <c:pt idx="136">
                  <c:v>1027.2</c:v>
                </c:pt>
                <c:pt idx="137">
                  <c:v>1027.4000000000001</c:v>
                </c:pt>
                <c:pt idx="138">
                  <c:v>1027.5999999999999</c:v>
                </c:pt>
                <c:pt idx="139">
                  <c:v>1027.8</c:v>
                </c:pt>
                <c:pt idx="140">
                  <c:v>1028</c:v>
                </c:pt>
                <c:pt idx="141">
                  <c:v>1028.2</c:v>
                </c:pt>
                <c:pt idx="142">
                  <c:v>1028.4000000000001</c:v>
                </c:pt>
                <c:pt idx="143">
                  <c:v>1028.5999999999999</c:v>
                </c:pt>
                <c:pt idx="144">
                  <c:v>1028.8</c:v>
                </c:pt>
                <c:pt idx="145">
                  <c:v>1029</c:v>
                </c:pt>
                <c:pt idx="146">
                  <c:v>1029.2</c:v>
                </c:pt>
                <c:pt idx="147">
                  <c:v>1029.4000000000001</c:v>
                </c:pt>
                <c:pt idx="148">
                  <c:v>1029.5999999999999</c:v>
                </c:pt>
                <c:pt idx="149">
                  <c:v>1029.8</c:v>
                </c:pt>
                <c:pt idx="150">
                  <c:v>1030</c:v>
                </c:pt>
                <c:pt idx="151">
                  <c:v>1030.2</c:v>
                </c:pt>
                <c:pt idx="152">
                  <c:v>1030.4000000000001</c:v>
                </c:pt>
                <c:pt idx="153">
                  <c:v>1030.5999999999999</c:v>
                </c:pt>
                <c:pt idx="154">
                  <c:v>1030.8</c:v>
                </c:pt>
                <c:pt idx="155">
                  <c:v>1031</c:v>
                </c:pt>
                <c:pt idx="156">
                  <c:v>1031.2</c:v>
                </c:pt>
                <c:pt idx="157">
                  <c:v>1031.4000000000001</c:v>
                </c:pt>
                <c:pt idx="158">
                  <c:v>1031.5999999999999</c:v>
                </c:pt>
                <c:pt idx="159">
                  <c:v>1031.8</c:v>
                </c:pt>
                <c:pt idx="160">
                  <c:v>1032</c:v>
                </c:pt>
                <c:pt idx="161">
                  <c:v>1032.2</c:v>
                </c:pt>
                <c:pt idx="162">
                  <c:v>1032.4000000000001</c:v>
                </c:pt>
                <c:pt idx="163">
                  <c:v>1032.5999999999999</c:v>
                </c:pt>
                <c:pt idx="164">
                  <c:v>1032.8</c:v>
                </c:pt>
                <c:pt idx="165">
                  <c:v>1033</c:v>
                </c:pt>
                <c:pt idx="166">
                  <c:v>1033.2</c:v>
                </c:pt>
                <c:pt idx="167">
                  <c:v>1033.4000000000001</c:v>
                </c:pt>
                <c:pt idx="168">
                  <c:v>1033.5999999999999</c:v>
                </c:pt>
                <c:pt idx="169">
                  <c:v>1033.8</c:v>
                </c:pt>
                <c:pt idx="170">
                  <c:v>1034</c:v>
                </c:pt>
                <c:pt idx="171">
                  <c:v>1034.2</c:v>
                </c:pt>
                <c:pt idx="172">
                  <c:v>1034.4000000000001</c:v>
                </c:pt>
                <c:pt idx="173">
                  <c:v>1034.5999999999999</c:v>
                </c:pt>
                <c:pt idx="174">
                  <c:v>1034.8</c:v>
                </c:pt>
                <c:pt idx="175">
                  <c:v>1035</c:v>
                </c:pt>
                <c:pt idx="176">
                  <c:v>1035.2</c:v>
                </c:pt>
                <c:pt idx="177">
                  <c:v>1035.4000000000001</c:v>
                </c:pt>
                <c:pt idx="178">
                  <c:v>1035.5999999999999</c:v>
                </c:pt>
                <c:pt idx="179">
                  <c:v>1035.8</c:v>
                </c:pt>
                <c:pt idx="180">
                  <c:v>1036</c:v>
                </c:pt>
                <c:pt idx="181">
                  <c:v>1036.2</c:v>
                </c:pt>
                <c:pt idx="182">
                  <c:v>1036.4000000000001</c:v>
                </c:pt>
                <c:pt idx="183">
                  <c:v>1036.5999999999999</c:v>
                </c:pt>
                <c:pt idx="184">
                  <c:v>1036.8</c:v>
                </c:pt>
                <c:pt idx="185">
                  <c:v>1037</c:v>
                </c:pt>
                <c:pt idx="186">
                  <c:v>1037.2</c:v>
                </c:pt>
                <c:pt idx="187">
                  <c:v>1037.4000000000001</c:v>
                </c:pt>
                <c:pt idx="188">
                  <c:v>1037.5999999999999</c:v>
                </c:pt>
                <c:pt idx="189">
                  <c:v>1037.8</c:v>
                </c:pt>
                <c:pt idx="190">
                  <c:v>1038</c:v>
                </c:pt>
                <c:pt idx="191">
                  <c:v>1038.2</c:v>
                </c:pt>
                <c:pt idx="192">
                  <c:v>1038.4000000000001</c:v>
                </c:pt>
                <c:pt idx="193">
                  <c:v>1038.5999999999999</c:v>
                </c:pt>
                <c:pt idx="194">
                  <c:v>1038.8</c:v>
                </c:pt>
                <c:pt idx="195">
                  <c:v>1039</c:v>
                </c:pt>
                <c:pt idx="196">
                  <c:v>1039.2</c:v>
                </c:pt>
                <c:pt idx="197">
                  <c:v>1039.4000000000001</c:v>
                </c:pt>
                <c:pt idx="198">
                  <c:v>1039.5999999999999</c:v>
                </c:pt>
                <c:pt idx="199">
                  <c:v>1039.8</c:v>
                </c:pt>
                <c:pt idx="200">
                  <c:v>1040</c:v>
                </c:pt>
                <c:pt idx="201">
                  <c:v>1040.2</c:v>
                </c:pt>
                <c:pt idx="202">
                  <c:v>1040.4000000000001</c:v>
                </c:pt>
                <c:pt idx="203">
                  <c:v>1040.5999999999999</c:v>
                </c:pt>
                <c:pt idx="204">
                  <c:v>1040.8</c:v>
                </c:pt>
                <c:pt idx="205">
                  <c:v>1041</c:v>
                </c:pt>
                <c:pt idx="206">
                  <c:v>1041.2</c:v>
                </c:pt>
                <c:pt idx="207">
                  <c:v>1041.4000000000001</c:v>
                </c:pt>
                <c:pt idx="208">
                  <c:v>1041.5999999999999</c:v>
                </c:pt>
                <c:pt idx="209">
                  <c:v>1041.8</c:v>
                </c:pt>
                <c:pt idx="210">
                  <c:v>1042</c:v>
                </c:pt>
                <c:pt idx="211">
                  <c:v>1042.2</c:v>
                </c:pt>
                <c:pt idx="212">
                  <c:v>1042.4000000000001</c:v>
                </c:pt>
                <c:pt idx="213">
                  <c:v>1042.5999999999999</c:v>
                </c:pt>
                <c:pt idx="214">
                  <c:v>1042.8</c:v>
                </c:pt>
                <c:pt idx="215">
                  <c:v>1043</c:v>
                </c:pt>
                <c:pt idx="216">
                  <c:v>1043.2</c:v>
                </c:pt>
                <c:pt idx="217">
                  <c:v>1043.4000000000001</c:v>
                </c:pt>
                <c:pt idx="218">
                  <c:v>1043.5999999999999</c:v>
                </c:pt>
                <c:pt idx="219">
                  <c:v>1043.8</c:v>
                </c:pt>
                <c:pt idx="220">
                  <c:v>1044</c:v>
                </c:pt>
                <c:pt idx="221">
                  <c:v>1044.2</c:v>
                </c:pt>
                <c:pt idx="222">
                  <c:v>1044.4000000000001</c:v>
                </c:pt>
                <c:pt idx="223">
                  <c:v>1044.5999999999999</c:v>
                </c:pt>
                <c:pt idx="224">
                  <c:v>1044.8</c:v>
                </c:pt>
                <c:pt idx="225">
                  <c:v>1045</c:v>
                </c:pt>
                <c:pt idx="226">
                  <c:v>1045.2</c:v>
                </c:pt>
                <c:pt idx="227">
                  <c:v>1045.4000000000001</c:v>
                </c:pt>
                <c:pt idx="228">
                  <c:v>1045.5999999999999</c:v>
                </c:pt>
                <c:pt idx="229">
                  <c:v>1045.8</c:v>
                </c:pt>
                <c:pt idx="230">
                  <c:v>1046</c:v>
                </c:pt>
                <c:pt idx="231">
                  <c:v>1046.2</c:v>
                </c:pt>
                <c:pt idx="232">
                  <c:v>1046.4000000000001</c:v>
                </c:pt>
                <c:pt idx="233">
                  <c:v>1046.5999999999999</c:v>
                </c:pt>
                <c:pt idx="234">
                  <c:v>1046.8</c:v>
                </c:pt>
                <c:pt idx="235">
                  <c:v>1047</c:v>
                </c:pt>
                <c:pt idx="236">
                  <c:v>1047.2</c:v>
                </c:pt>
                <c:pt idx="237">
                  <c:v>1047.4000000000001</c:v>
                </c:pt>
                <c:pt idx="238">
                  <c:v>1047.5999999999999</c:v>
                </c:pt>
                <c:pt idx="239">
                  <c:v>1047.8</c:v>
                </c:pt>
                <c:pt idx="240">
                  <c:v>1048</c:v>
                </c:pt>
                <c:pt idx="241">
                  <c:v>1048.2</c:v>
                </c:pt>
                <c:pt idx="242">
                  <c:v>1048.4000000000001</c:v>
                </c:pt>
                <c:pt idx="243">
                  <c:v>1048.5999999999999</c:v>
                </c:pt>
                <c:pt idx="244">
                  <c:v>1048.8</c:v>
                </c:pt>
                <c:pt idx="245">
                  <c:v>1049</c:v>
                </c:pt>
                <c:pt idx="246">
                  <c:v>1049.2</c:v>
                </c:pt>
                <c:pt idx="247">
                  <c:v>1049.4000000000001</c:v>
                </c:pt>
                <c:pt idx="248">
                  <c:v>1049.5999999999999</c:v>
                </c:pt>
                <c:pt idx="249">
                  <c:v>1049.8</c:v>
                </c:pt>
                <c:pt idx="250">
                  <c:v>1050</c:v>
                </c:pt>
                <c:pt idx="251">
                  <c:v>1050.2</c:v>
                </c:pt>
                <c:pt idx="252">
                  <c:v>1050.4000000000001</c:v>
                </c:pt>
                <c:pt idx="253">
                  <c:v>1050.5999999999999</c:v>
                </c:pt>
                <c:pt idx="254">
                  <c:v>1050.8</c:v>
                </c:pt>
                <c:pt idx="255">
                  <c:v>1051</c:v>
                </c:pt>
                <c:pt idx="256">
                  <c:v>1051.2</c:v>
                </c:pt>
                <c:pt idx="257">
                  <c:v>1051.4000000000001</c:v>
                </c:pt>
                <c:pt idx="258">
                  <c:v>1051.5999999999999</c:v>
                </c:pt>
                <c:pt idx="259">
                  <c:v>1051.8</c:v>
                </c:pt>
                <c:pt idx="260">
                  <c:v>1052</c:v>
                </c:pt>
                <c:pt idx="261">
                  <c:v>1052.2</c:v>
                </c:pt>
                <c:pt idx="262">
                  <c:v>1052.4000000000001</c:v>
                </c:pt>
                <c:pt idx="263">
                  <c:v>1052.5999999999999</c:v>
                </c:pt>
                <c:pt idx="264">
                  <c:v>1052.8</c:v>
                </c:pt>
                <c:pt idx="265">
                  <c:v>1053</c:v>
                </c:pt>
                <c:pt idx="266">
                  <c:v>1053.2</c:v>
                </c:pt>
                <c:pt idx="267">
                  <c:v>1053.4000000000001</c:v>
                </c:pt>
                <c:pt idx="268">
                  <c:v>1053.5999999999999</c:v>
                </c:pt>
                <c:pt idx="269">
                  <c:v>1053.8</c:v>
                </c:pt>
                <c:pt idx="270">
                  <c:v>1054</c:v>
                </c:pt>
                <c:pt idx="271">
                  <c:v>1054.2</c:v>
                </c:pt>
                <c:pt idx="272">
                  <c:v>1054.4000000000001</c:v>
                </c:pt>
                <c:pt idx="273">
                  <c:v>1054.5999999999999</c:v>
                </c:pt>
                <c:pt idx="274">
                  <c:v>1054.8</c:v>
                </c:pt>
                <c:pt idx="275">
                  <c:v>1055</c:v>
                </c:pt>
                <c:pt idx="276">
                  <c:v>1055.2</c:v>
                </c:pt>
                <c:pt idx="277">
                  <c:v>1055.4000000000001</c:v>
                </c:pt>
                <c:pt idx="278">
                  <c:v>1055.5999999999999</c:v>
                </c:pt>
                <c:pt idx="279">
                  <c:v>1055.8</c:v>
                </c:pt>
                <c:pt idx="280">
                  <c:v>1056</c:v>
                </c:pt>
                <c:pt idx="281">
                  <c:v>1056.2</c:v>
                </c:pt>
                <c:pt idx="282">
                  <c:v>1056.4000000000001</c:v>
                </c:pt>
                <c:pt idx="283">
                  <c:v>1056.5999999999999</c:v>
                </c:pt>
                <c:pt idx="284">
                  <c:v>1056.8</c:v>
                </c:pt>
                <c:pt idx="285">
                  <c:v>1057</c:v>
                </c:pt>
                <c:pt idx="286">
                  <c:v>1057.2</c:v>
                </c:pt>
                <c:pt idx="287">
                  <c:v>1057.4000000000001</c:v>
                </c:pt>
                <c:pt idx="288">
                  <c:v>1057.5999999999999</c:v>
                </c:pt>
                <c:pt idx="289">
                  <c:v>1057.8</c:v>
                </c:pt>
                <c:pt idx="290">
                  <c:v>1058</c:v>
                </c:pt>
                <c:pt idx="291">
                  <c:v>1058.2</c:v>
                </c:pt>
                <c:pt idx="292">
                  <c:v>1058.4000000000001</c:v>
                </c:pt>
                <c:pt idx="293">
                  <c:v>1058.5999999999999</c:v>
                </c:pt>
                <c:pt idx="294">
                  <c:v>1058.8</c:v>
                </c:pt>
                <c:pt idx="295">
                  <c:v>1059</c:v>
                </c:pt>
                <c:pt idx="296">
                  <c:v>1059.2</c:v>
                </c:pt>
                <c:pt idx="297">
                  <c:v>1059.4000000000001</c:v>
                </c:pt>
                <c:pt idx="298">
                  <c:v>1059.5999999999999</c:v>
                </c:pt>
                <c:pt idx="299">
                  <c:v>1059.8</c:v>
                </c:pt>
                <c:pt idx="300">
                  <c:v>1060</c:v>
                </c:pt>
                <c:pt idx="301">
                  <c:v>1060.2</c:v>
                </c:pt>
                <c:pt idx="302">
                  <c:v>1060.4000000000001</c:v>
                </c:pt>
                <c:pt idx="303">
                  <c:v>1060.5999999999999</c:v>
                </c:pt>
                <c:pt idx="304">
                  <c:v>1060.8</c:v>
                </c:pt>
                <c:pt idx="305">
                  <c:v>1061</c:v>
                </c:pt>
                <c:pt idx="306">
                  <c:v>1061.2</c:v>
                </c:pt>
                <c:pt idx="307">
                  <c:v>1061.4000000000001</c:v>
                </c:pt>
                <c:pt idx="308">
                  <c:v>1061.5999999999999</c:v>
                </c:pt>
                <c:pt idx="309">
                  <c:v>1061.8</c:v>
                </c:pt>
                <c:pt idx="310">
                  <c:v>1062</c:v>
                </c:pt>
                <c:pt idx="311">
                  <c:v>1062.2</c:v>
                </c:pt>
                <c:pt idx="312">
                  <c:v>1062.4000000000001</c:v>
                </c:pt>
                <c:pt idx="313">
                  <c:v>1062.5999999999999</c:v>
                </c:pt>
                <c:pt idx="314">
                  <c:v>1062.8</c:v>
                </c:pt>
                <c:pt idx="315">
                  <c:v>1063</c:v>
                </c:pt>
                <c:pt idx="316">
                  <c:v>1063.2</c:v>
                </c:pt>
                <c:pt idx="317">
                  <c:v>1063.4000000000001</c:v>
                </c:pt>
                <c:pt idx="318">
                  <c:v>1063.5999999999999</c:v>
                </c:pt>
                <c:pt idx="319">
                  <c:v>1063.8</c:v>
                </c:pt>
                <c:pt idx="320">
                  <c:v>1064</c:v>
                </c:pt>
                <c:pt idx="321">
                  <c:v>1064.2</c:v>
                </c:pt>
                <c:pt idx="322">
                  <c:v>1064.4000000000001</c:v>
                </c:pt>
                <c:pt idx="323">
                  <c:v>1064.5999999999999</c:v>
                </c:pt>
                <c:pt idx="324">
                  <c:v>1064.8</c:v>
                </c:pt>
                <c:pt idx="325">
                  <c:v>1065</c:v>
                </c:pt>
                <c:pt idx="326">
                  <c:v>1065.2</c:v>
                </c:pt>
                <c:pt idx="327">
                  <c:v>1065.4000000000001</c:v>
                </c:pt>
                <c:pt idx="328">
                  <c:v>1065.5999999999999</c:v>
                </c:pt>
                <c:pt idx="329">
                  <c:v>1065.8</c:v>
                </c:pt>
                <c:pt idx="330">
                  <c:v>1066</c:v>
                </c:pt>
                <c:pt idx="331">
                  <c:v>1066.2</c:v>
                </c:pt>
                <c:pt idx="332">
                  <c:v>1066.4000000000001</c:v>
                </c:pt>
                <c:pt idx="333">
                  <c:v>1066.5999999999999</c:v>
                </c:pt>
                <c:pt idx="334">
                  <c:v>1066.8</c:v>
                </c:pt>
                <c:pt idx="335">
                  <c:v>1067</c:v>
                </c:pt>
                <c:pt idx="336">
                  <c:v>1067.2</c:v>
                </c:pt>
                <c:pt idx="337">
                  <c:v>1067.4000000000001</c:v>
                </c:pt>
                <c:pt idx="338">
                  <c:v>1067.5999999999999</c:v>
                </c:pt>
                <c:pt idx="339">
                  <c:v>1067.8</c:v>
                </c:pt>
                <c:pt idx="340">
                  <c:v>1068</c:v>
                </c:pt>
                <c:pt idx="341">
                  <c:v>1068.2</c:v>
                </c:pt>
                <c:pt idx="342">
                  <c:v>1068.4000000000001</c:v>
                </c:pt>
                <c:pt idx="343">
                  <c:v>1068.5999999999999</c:v>
                </c:pt>
                <c:pt idx="344">
                  <c:v>1068.8</c:v>
                </c:pt>
                <c:pt idx="345">
                  <c:v>1069</c:v>
                </c:pt>
                <c:pt idx="346">
                  <c:v>1069.2</c:v>
                </c:pt>
                <c:pt idx="347">
                  <c:v>1069.4000000000001</c:v>
                </c:pt>
                <c:pt idx="348">
                  <c:v>1069.5999999999999</c:v>
                </c:pt>
                <c:pt idx="349">
                  <c:v>1069.8</c:v>
                </c:pt>
                <c:pt idx="350">
                  <c:v>1070</c:v>
                </c:pt>
                <c:pt idx="351">
                  <c:v>1070.2</c:v>
                </c:pt>
                <c:pt idx="352">
                  <c:v>1070.4000000000001</c:v>
                </c:pt>
                <c:pt idx="353">
                  <c:v>1070.5999999999999</c:v>
                </c:pt>
                <c:pt idx="354">
                  <c:v>1070.8</c:v>
                </c:pt>
                <c:pt idx="355">
                  <c:v>1071</c:v>
                </c:pt>
                <c:pt idx="356">
                  <c:v>1071.2</c:v>
                </c:pt>
                <c:pt idx="357">
                  <c:v>1071.4000000000001</c:v>
                </c:pt>
                <c:pt idx="358">
                  <c:v>1071.5999999999999</c:v>
                </c:pt>
                <c:pt idx="359">
                  <c:v>1071.8</c:v>
                </c:pt>
                <c:pt idx="360">
                  <c:v>1072</c:v>
                </c:pt>
                <c:pt idx="361">
                  <c:v>1072.2</c:v>
                </c:pt>
                <c:pt idx="362">
                  <c:v>1072.4000000000001</c:v>
                </c:pt>
                <c:pt idx="363">
                  <c:v>1072.5999999999999</c:v>
                </c:pt>
                <c:pt idx="364">
                  <c:v>1072.8</c:v>
                </c:pt>
                <c:pt idx="365">
                  <c:v>1073</c:v>
                </c:pt>
                <c:pt idx="366">
                  <c:v>1073.2</c:v>
                </c:pt>
                <c:pt idx="367">
                  <c:v>1073.4000000000001</c:v>
                </c:pt>
                <c:pt idx="368">
                  <c:v>1073.5999999999999</c:v>
                </c:pt>
                <c:pt idx="369">
                  <c:v>1073.8</c:v>
                </c:pt>
                <c:pt idx="370">
                  <c:v>1074</c:v>
                </c:pt>
                <c:pt idx="371">
                  <c:v>1074.2</c:v>
                </c:pt>
                <c:pt idx="372">
                  <c:v>1074.4000000000001</c:v>
                </c:pt>
                <c:pt idx="373">
                  <c:v>1074.5999999999999</c:v>
                </c:pt>
                <c:pt idx="374">
                  <c:v>1074.8</c:v>
                </c:pt>
                <c:pt idx="375">
                  <c:v>1075</c:v>
                </c:pt>
                <c:pt idx="376">
                  <c:v>1075.2</c:v>
                </c:pt>
                <c:pt idx="377">
                  <c:v>1075.4000000000001</c:v>
                </c:pt>
                <c:pt idx="378">
                  <c:v>1075.5999999999999</c:v>
                </c:pt>
                <c:pt idx="379">
                  <c:v>1075.8</c:v>
                </c:pt>
                <c:pt idx="380">
                  <c:v>1076</c:v>
                </c:pt>
                <c:pt idx="381">
                  <c:v>1076.2</c:v>
                </c:pt>
                <c:pt idx="382">
                  <c:v>1076.4000000000001</c:v>
                </c:pt>
                <c:pt idx="383">
                  <c:v>1076.5999999999999</c:v>
                </c:pt>
                <c:pt idx="384">
                  <c:v>1076.8</c:v>
                </c:pt>
                <c:pt idx="385">
                  <c:v>1077</c:v>
                </c:pt>
                <c:pt idx="386">
                  <c:v>1077.2</c:v>
                </c:pt>
                <c:pt idx="387">
                  <c:v>1077.4000000000001</c:v>
                </c:pt>
                <c:pt idx="388">
                  <c:v>1077.5999999999999</c:v>
                </c:pt>
                <c:pt idx="389">
                  <c:v>1077.8</c:v>
                </c:pt>
                <c:pt idx="390">
                  <c:v>1078</c:v>
                </c:pt>
                <c:pt idx="391">
                  <c:v>1078.2</c:v>
                </c:pt>
                <c:pt idx="392">
                  <c:v>1078.4000000000001</c:v>
                </c:pt>
                <c:pt idx="393">
                  <c:v>1078.5999999999999</c:v>
                </c:pt>
                <c:pt idx="394">
                  <c:v>1078.8</c:v>
                </c:pt>
                <c:pt idx="395">
                  <c:v>1079</c:v>
                </c:pt>
                <c:pt idx="396">
                  <c:v>1079.2</c:v>
                </c:pt>
                <c:pt idx="397">
                  <c:v>1079.4000000000001</c:v>
                </c:pt>
                <c:pt idx="398">
                  <c:v>1079.5999999999999</c:v>
                </c:pt>
                <c:pt idx="399">
                  <c:v>1079.8</c:v>
                </c:pt>
                <c:pt idx="400">
                  <c:v>1080</c:v>
                </c:pt>
                <c:pt idx="401">
                  <c:v>1080.2</c:v>
                </c:pt>
                <c:pt idx="402">
                  <c:v>1080.4000000000001</c:v>
                </c:pt>
                <c:pt idx="403">
                  <c:v>1080.5999999999999</c:v>
                </c:pt>
                <c:pt idx="404">
                  <c:v>1080.8</c:v>
                </c:pt>
                <c:pt idx="405">
                  <c:v>1081</c:v>
                </c:pt>
                <c:pt idx="406">
                  <c:v>1081.2</c:v>
                </c:pt>
                <c:pt idx="407">
                  <c:v>1081.4000000000001</c:v>
                </c:pt>
                <c:pt idx="408">
                  <c:v>1081.5999999999999</c:v>
                </c:pt>
                <c:pt idx="409">
                  <c:v>1081.8</c:v>
                </c:pt>
                <c:pt idx="410">
                  <c:v>1082</c:v>
                </c:pt>
                <c:pt idx="411">
                  <c:v>1082.2</c:v>
                </c:pt>
                <c:pt idx="412">
                  <c:v>1082.4000000000001</c:v>
                </c:pt>
                <c:pt idx="413">
                  <c:v>1082.5999999999999</c:v>
                </c:pt>
                <c:pt idx="414">
                  <c:v>1082.8</c:v>
                </c:pt>
                <c:pt idx="415">
                  <c:v>1083</c:v>
                </c:pt>
                <c:pt idx="416">
                  <c:v>1083.2</c:v>
                </c:pt>
                <c:pt idx="417">
                  <c:v>1083.4000000000001</c:v>
                </c:pt>
                <c:pt idx="418">
                  <c:v>1083.5999999999999</c:v>
                </c:pt>
                <c:pt idx="419">
                  <c:v>1083.8</c:v>
                </c:pt>
                <c:pt idx="420">
                  <c:v>1084</c:v>
                </c:pt>
                <c:pt idx="421">
                  <c:v>1084.2</c:v>
                </c:pt>
                <c:pt idx="422">
                  <c:v>1084.4000000000001</c:v>
                </c:pt>
                <c:pt idx="423">
                  <c:v>1084.5999999999999</c:v>
                </c:pt>
                <c:pt idx="424">
                  <c:v>1084.8</c:v>
                </c:pt>
                <c:pt idx="425">
                  <c:v>1085</c:v>
                </c:pt>
                <c:pt idx="426">
                  <c:v>1085.2</c:v>
                </c:pt>
                <c:pt idx="427">
                  <c:v>1085.4000000000001</c:v>
                </c:pt>
                <c:pt idx="428">
                  <c:v>1085.5999999999999</c:v>
                </c:pt>
                <c:pt idx="429">
                  <c:v>1085.8</c:v>
                </c:pt>
                <c:pt idx="430">
                  <c:v>1086</c:v>
                </c:pt>
                <c:pt idx="431">
                  <c:v>1086.2</c:v>
                </c:pt>
                <c:pt idx="432">
                  <c:v>1086.4000000000001</c:v>
                </c:pt>
                <c:pt idx="433">
                  <c:v>1086.5999999999999</c:v>
                </c:pt>
                <c:pt idx="434">
                  <c:v>1086.8</c:v>
                </c:pt>
                <c:pt idx="435">
                  <c:v>1087</c:v>
                </c:pt>
                <c:pt idx="436">
                  <c:v>1087.2</c:v>
                </c:pt>
                <c:pt idx="437">
                  <c:v>1087.4000000000001</c:v>
                </c:pt>
                <c:pt idx="438">
                  <c:v>1087.5999999999999</c:v>
                </c:pt>
                <c:pt idx="439">
                  <c:v>1087.8</c:v>
                </c:pt>
                <c:pt idx="440">
                  <c:v>1088</c:v>
                </c:pt>
                <c:pt idx="441">
                  <c:v>1088.2</c:v>
                </c:pt>
                <c:pt idx="442">
                  <c:v>1088.4000000000001</c:v>
                </c:pt>
                <c:pt idx="443">
                  <c:v>1088.5999999999999</c:v>
                </c:pt>
                <c:pt idx="444">
                  <c:v>1088.8</c:v>
                </c:pt>
                <c:pt idx="445">
                  <c:v>1089</c:v>
                </c:pt>
                <c:pt idx="446">
                  <c:v>1089.2</c:v>
                </c:pt>
                <c:pt idx="447">
                  <c:v>1089.4000000000001</c:v>
                </c:pt>
                <c:pt idx="448">
                  <c:v>1089.5999999999999</c:v>
                </c:pt>
                <c:pt idx="449">
                  <c:v>1089.8</c:v>
                </c:pt>
                <c:pt idx="450">
                  <c:v>1090</c:v>
                </c:pt>
                <c:pt idx="451">
                  <c:v>1090.2</c:v>
                </c:pt>
                <c:pt idx="452">
                  <c:v>1090.4000000000001</c:v>
                </c:pt>
                <c:pt idx="453">
                  <c:v>1090.5999999999999</c:v>
                </c:pt>
                <c:pt idx="454">
                  <c:v>1090.8</c:v>
                </c:pt>
                <c:pt idx="455">
                  <c:v>1091</c:v>
                </c:pt>
                <c:pt idx="456">
                  <c:v>1091.2</c:v>
                </c:pt>
                <c:pt idx="457">
                  <c:v>1091.4000000000001</c:v>
                </c:pt>
                <c:pt idx="458">
                  <c:v>1091.5999999999999</c:v>
                </c:pt>
                <c:pt idx="459">
                  <c:v>1091.8</c:v>
                </c:pt>
                <c:pt idx="460">
                  <c:v>1092</c:v>
                </c:pt>
                <c:pt idx="461">
                  <c:v>1092.2</c:v>
                </c:pt>
                <c:pt idx="462">
                  <c:v>1092.4000000000001</c:v>
                </c:pt>
                <c:pt idx="463">
                  <c:v>1092.5999999999999</c:v>
                </c:pt>
                <c:pt idx="464">
                  <c:v>1092.8</c:v>
                </c:pt>
                <c:pt idx="465">
                  <c:v>1093</c:v>
                </c:pt>
                <c:pt idx="466">
                  <c:v>1093.2</c:v>
                </c:pt>
                <c:pt idx="467">
                  <c:v>1093.4000000000001</c:v>
                </c:pt>
                <c:pt idx="468">
                  <c:v>1093.5999999999999</c:v>
                </c:pt>
                <c:pt idx="469">
                  <c:v>1093.8</c:v>
                </c:pt>
                <c:pt idx="470">
                  <c:v>1094</c:v>
                </c:pt>
                <c:pt idx="471">
                  <c:v>1094.2</c:v>
                </c:pt>
                <c:pt idx="472">
                  <c:v>1094.4000000000001</c:v>
                </c:pt>
                <c:pt idx="473">
                  <c:v>1094.5999999999999</c:v>
                </c:pt>
                <c:pt idx="474">
                  <c:v>1094.8</c:v>
                </c:pt>
                <c:pt idx="475">
                  <c:v>1095</c:v>
                </c:pt>
                <c:pt idx="476">
                  <c:v>1095.2</c:v>
                </c:pt>
                <c:pt idx="477">
                  <c:v>1095.4000000000001</c:v>
                </c:pt>
                <c:pt idx="478">
                  <c:v>1095.5999999999999</c:v>
                </c:pt>
                <c:pt idx="479">
                  <c:v>1095.8</c:v>
                </c:pt>
                <c:pt idx="480">
                  <c:v>1096</c:v>
                </c:pt>
                <c:pt idx="481">
                  <c:v>1096.2</c:v>
                </c:pt>
                <c:pt idx="482">
                  <c:v>1096.4000000000001</c:v>
                </c:pt>
                <c:pt idx="483">
                  <c:v>1096.5999999999999</c:v>
                </c:pt>
                <c:pt idx="484">
                  <c:v>1096.8</c:v>
                </c:pt>
                <c:pt idx="485">
                  <c:v>1097</c:v>
                </c:pt>
                <c:pt idx="486">
                  <c:v>1097.2</c:v>
                </c:pt>
                <c:pt idx="487">
                  <c:v>1097.4000000000001</c:v>
                </c:pt>
                <c:pt idx="488">
                  <c:v>1097.5999999999999</c:v>
                </c:pt>
                <c:pt idx="489">
                  <c:v>1097.8</c:v>
                </c:pt>
                <c:pt idx="490">
                  <c:v>1098</c:v>
                </c:pt>
                <c:pt idx="491">
                  <c:v>1098.2</c:v>
                </c:pt>
                <c:pt idx="492">
                  <c:v>1098.4000000000001</c:v>
                </c:pt>
                <c:pt idx="493">
                  <c:v>1098.5999999999999</c:v>
                </c:pt>
                <c:pt idx="494">
                  <c:v>1098.8</c:v>
                </c:pt>
                <c:pt idx="495">
                  <c:v>1099</c:v>
                </c:pt>
                <c:pt idx="496">
                  <c:v>1099.2</c:v>
                </c:pt>
                <c:pt idx="497">
                  <c:v>1099.4000000000001</c:v>
                </c:pt>
                <c:pt idx="498">
                  <c:v>1099.5999999999999</c:v>
                </c:pt>
                <c:pt idx="499">
                  <c:v>1099.8</c:v>
                </c:pt>
                <c:pt idx="500">
                  <c:v>1100</c:v>
                </c:pt>
                <c:pt idx="501">
                  <c:v>1100.2</c:v>
                </c:pt>
                <c:pt idx="502">
                  <c:v>1100.4000000000001</c:v>
                </c:pt>
                <c:pt idx="503">
                  <c:v>1100.5999999999999</c:v>
                </c:pt>
                <c:pt idx="504">
                  <c:v>1100.8</c:v>
                </c:pt>
                <c:pt idx="505">
                  <c:v>1101</c:v>
                </c:pt>
                <c:pt idx="506">
                  <c:v>1101.2</c:v>
                </c:pt>
                <c:pt idx="507">
                  <c:v>1101.4000000000001</c:v>
                </c:pt>
                <c:pt idx="508">
                  <c:v>1101.5999999999999</c:v>
                </c:pt>
                <c:pt idx="509">
                  <c:v>1101.8</c:v>
                </c:pt>
                <c:pt idx="510">
                  <c:v>1102</c:v>
                </c:pt>
                <c:pt idx="511">
                  <c:v>1102.2</c:v>
                </c:pt>
                <c:pt idx="512">
                  <c:v>1102.4000000000001</c:v>
                </c:pt>
                <c:pt idx="513">
                  <c:v>1102.5999999999999</c:v>
                </c:pt>
                <c:pt idx="514">
                  <c:v>1102.8</c:v>
                </c:pt>
                <c:pt idx="515">
                  <c:v>1103</c:v>
                </c:pt>
                <c:pt idx="516">
                  <c:v>1103.2</c:v>
                </c:pt>
                <c:pt idx="517">
                  <c:v>1103.4000000000001</c:v>
                </c:pt>
                <c:pt idx="518">
                  <c:v>1103.5999999999999</c:v>
                </c:pt>
                <c:pt idx="519">
                  <c:v>1103.8</c:v>
                </c:pt>
                <c:pt idx="520">
                  <c:v>1104</c:v>
                </c:pt>
                <c:pt idx="521">
                  <c:v>1104.2</c:v>
                </c:pt>
                <c:pt idx="522">
                  <c:v>1104.4000000000001</c:v>
                </c:pt>
                <c:pt idx="523">
                  <c:v>1104.5999999999999</c:v>
                </c:pt>
                <c:pt idx="524">
                  <c:v>1104.8</c:v>
                </c:pt>
                <c:pt idx="525">
                  <c:v>1105</c:v>
                </c:pt>
                <c:pt idx="526">
                  <c:v>1105.2</c:v>
                </c:pt>
                <c:pt idx="527">
                  <c:v>1105.4000000000001</c:v>
                </c:pt>
                <c:pt idx="528">
                  <c:v>1105.5999999999999</c:v>
                </c:pt>
                <c:pt idx="529">
                  <c:v>1105.8</c:v>
                </c:pt>
                <c:pt idx="530">
                  <c:v>1106</c:v>
                </c:pt>
                <c:pt idx="531">
                  <c:v>1106.2</c:v>
                </c:pt>
                <c:pt idx="532">
                  <c:v>1106.4000000000001</c:v>
                </c:pt>
                <c:pt idx="533">
                  <c:v>1106.5999999999999</c:v>
                </c:pt>
                <c:pt idx="534">
                  <c:v>1106.8</c:v>
                </c:pt>
                <c:pt idx="535">
                  <c:v>1107</c:v>
                </c:pt>
                <c:pt idx="536">
                  <c:v>1107.2</c:v>
                </c:pt>
                <c:pt idx="537">
                  <c:v>1107.4000000000001</c:v>
                </c:pt>
                <c:pt idx="538">
                  <c:v>1107.5999999999999</c:v>
                </c:pt>
                <c:pt idx="539">
                  <c:v>1107.8</c:v>
                </c:pt>
                <c:pt idx="540">
                  <c:v>1108</c:v>
                </c:pt>
                <c:pt idx="541">
                  <c:v>1108.2</c:v>
                </c:pt>
                <c:pt idx="542">
                  <c:v>1108.4000000000001</c:v>
                </c:pt>
                <c:pt idx="543">
                  <c:v>1108.5999999999999</c:v>
                </c:pt>
                <c:pt idx="544">
                  <c:v>1108.8</c:v>
                </c:pt>
                <c:pt idx="545">
                  <c:v>1109</c:v>
                </c:pt>
                <c:pt idx="546">
                  <c:v>1109.2</c:v>
                </c:pt>
                <c:pt idx="547">
                  <c:v>1109.4000000000001</c:v>
                </c:pt>
                <c:pt idx="548">
                  <c:v>1109.5999999999999</c:v>
                </c:pt>
                <c:pt idx="549">
                  <c:v>1109.8</c:v>
                </c:pt>
                <c:pt idx="550">
                  <c:v>1110</c:v>
                </c:pt>
                <c:pt idx="551">
                  <c:v>1110.2</c:v>
                </c:pt>
                <c:pt idx="552">
                  <c:v>1110.4000000000001</c:v>
                </c:pt>
                <c:pt idx="553">
                  <c:v>1110.5999999999999</c:v>
                </c:pt>
                <c:pt idx="554">
                  <c:v>1110.8</c:v>
                </c:pt>
                <c:pt idx="555">
                  <c:v>1111</c:v>
                </c:pt>
                <c:pt idx="556">
                  <c:v>1111.2</c:v>
                </c:pt>
                <c:pt idx="557">
                  <c:v>1111.4000000000001</c:v>
                </c:pt>
                <c:pt idx="558">
                  <c:v>1111.5999999999999</c:v>
                </c:pt>
                <c:pt idx="559">
                  <c:v>1111.8</c:v>
                </c:pt>
                <c:pt idx="560">
                  <c:v>1112</c:v>
                </c:pt>
                <c:pt idx="561">
                  <c:v>1112.2</c:v>
                </c:pt>
                <c:pt idx="562">
                  <c:v>1112.4000000000001</c:v>
                </c:pt>
                <c:pt idx="563">
                  <c:v>1112.5999999999999</c:v>
                </c:pt>
                <c:pt idx="564">
                  <c:v>1112.8</c:v>
                </c:pt>
                <c:pt idx="565">
                  <c:v>1113</c:v>
                </c:pt>
                <c:pt idx="566">
                  <c:v>1113.2</c:v>
                </c:pt>
                <c:pt idx="567">
                  <c:v>1113.4000000000001</c:v>
                </c:pt>
                <c:pt idx="568">
                  <c:v>1113.5999999999999</c:v>
                </c:pt>
                <c:pt idx="569">
                  <c:v>1113.8</c:v>
                </c:pt>
                <c:pt idx="570">
                  <c:v>1114</c:v>
                </c:pt>
                <c:pt idx="571">
                  <c:v>1114.2</c:v>
                </c:pt>
                <c:pt idx="572">
                  <c:v>1114.4000000000001</c:v>
                </c:pt>
                <c:pt idx="573">
                  <c:v>1114.5999999999999</c:v>
                </c:pt>
                <c:pt idx="574">
                  <c:v>1114.8</c:v>
                </c:pt>
                <c:pt idx="575">
                  <c:v>1115</c:v>
                </c:pt>
                <c:pt idx="576">
                  <c:v>1115.2</c:v>
                </c:pt>
                <c:pt idx="577">
                  <c:v>1115.4000000000001</c:v>
                </c:pt>
                <c:pt idx="578">
                  <c:v>1115.5999999999999</c:v>
                </c:pt>
                <c:pt idx="579">
                  <c:v>1115.8</c:v>
                </c:pt>
                <c:pt idx="580">
                  <c:v>1116</c:v>
                </c:pt>
                <c:pt idx="581">
                  <c:v>1116.2</c:v>
                </c:pt>
                <c:pt idx="582">
                  <c:v>1116.4000000000001</c:v>
                </c:pt>
                <c:pt idx="583">
                  <c:v>1116.5999999999999</c:v>
                </c:pt>
                <c:pt idx="584">
                  <c:v>1116.8</c:v>
                </c:pt>
                <c:pt idx="585">
                  <c:v>1117</c:v>
                </c:pt>
                <c:pt idx="586">
                  <c:v>1117.2</c:v>
                </c:pt>
                <c:pt idx="587">
                  <c:v>1117.4000000000001</c:v>
                </c:pt>
                <c:pt idx="588">
                  <c:v>1117.5999999999999</c:v>
                </c:pt>
                <c:pt idx="589">
                  <c:v>1117.8</c:v>
                </c:pt>
                <c:pt idx="590">
                  <c:v>1118</c:v>
                </c:pt>
                <c:pt idx="591">
                  <c:v>1118.2</c:v>
                </c:pt>
                <c:pt idx="592">
                  <c:v>1118.4000000000001</c:v>
                </c:pt>
                <c:pt idx="593">
                  <c:v>1118.5999999999999</c:v>
                </c:pt>
                <c:pt idx="594">
                  <c:v>1118.8</c:v>
                </c:pt>
                <c:pt idx="595">
                  <c:v>1119</c:v>
                </c:pt>
                <c:pt idx="596">
                  <c:v>1119.2</c:v>
                </c:pt>
                <c:pt idx="597">
                  <c:v>1119.4000000000001</c:v>
                </c:pt>
                <c:pt idx="598">
                  <c:v>1119.5999999999999</c:v>
                </c:pt>
                <c:pt idx="599">
                  <c:v>1119.8</c:v>
                </c:pt>
                <c:pt idx="600">
                  <c:v>1120</c:v>
                </c:pt>
                <c:pt idx="601">
                  <c:v>1120.2</c:v>
                </c:pt>
                <c:pt idx="602">
                  <c:v>1120.4000000000001</c:v>
                </c:pt>
                <c:pt idx="603">
                  <c:v>1120.5999999999999</c:v>
                </c:pt>
                <c:pt idx="604">
                  <c:v>1120.8</c:v>
                </c:pt>
                <c:pt idx="605">
                  <c:v>1121</c:v>
                </c:pt>
                <c:pt idx="606">
                  <c:v>1121.2</c:v>
                </c:pt>
                <c:pt idx="607">
                  <c:v>1121.4000000000001</c:v>
                </c:pt>
                <c:pt idx="608">
                  <c:v>1121.5999999999999</c:v>
                </c:pt>
                <c:pt idx="609">
                  <c:v>1121.8</c:v>
                </c:pt>
                <c:pt idx="610">
                  <c:v>1122</c:v>
                </c:pt>
                <c:pt idx="611">
                  <c:v>1122.2</c:v>
                </c:pt>
                <c:pt idx="612">
                  <c:v>1122.4000000000001</c:v>
                </c:pt>
                <c:pt idx="613">
                  <c:v>1122.5999999999999</c:v>
                </c:pt>
                <c:pt idx="614">
                  <c:v>1122.8</c:v>
                </c:pt>
                <c:pt idx="615">
                  <c:v>1123</c:v>
                </c:pt>
                <c:pt idx="616">
                  <c:v>1123.2</c:v>
                </c:pt>
                <c:pt idx="617">
                  <c:v>1123.4000000000001</c:v>
                </c:pt>
                <c:pt idx="618">
                  <c:v>1123.5999999999999</c:v>
                </c:pt>
                <c:pt idx="619">
                  <c:v>1123.8</c:v>
                </c:pt>
                <c:pt idx="620">
                  <c:v>1124</c:v>
                </c:pt>
                <c:pt idx="621">
                  <c:v>1124.2</c:v>
                </c:pt>
                <c:pt idx="622">
                  <c:v>1124.4000000000001</c:v>
                </c:pt>
                <c:pt idx="623">
                  <c:v>1124.5999999999999</c:v>
                </c:pt>
                <c:pt idx="624">
                  <c:v>1124.8</c:v>
                </c:pt>
                <c:pt idx="625">
                  <c:v>1125</c:v>
                </c:pt>
                <c:pt idx="626">
                  <c:v>1125.2</c:v>
                </c:pt>
                <c:pt idx="627">
                  <c:v>1125.4000000000001</c:v>
                </c:pt>
                <c:pt idx="628">
                  <c:v>1125.5999999999999</c:v>
                </c:pt>
                <c:pt idx="629">
                  <c:v>1125.8</c:v>
                </c:pt>
                <c:pt idx="630">
                  <c:v>1126</c:v>
                </c:pt>
                <c:pt idx="631">
                  <c:v>1126.2</c:v>
                </c:pt>
                <c:pt idx="632">
                  <c:v>1126.4000000000001</c:v>
                </c:pt>
                <c:pt idx="633">
                  <c:v>1126.5999999999999</c:v>
                </c:pt>
                <c:pt idx="634">
                  <c:v>1126.8</c:v>
                </c:pt>
                <c:pt idx="635">
                  <c:v>1127</c:v>
                </c:pt>
                <c:pt idx="636">
                  <c:v>1127.2</c:v>
                </c:pt>
                <c:pt idx="637">
                  <c:v>1127.4000000000001</c:v>
                </c:pt>
                <c:pt idx="638">
                  <c:v>1127.5999999999999</c:v>
                </c:pt>
                <c:pt idx="639">
                  <c:v>1127.8</c:v>
                </c:pt>
                <c:pt idx="640">
                  <c:v>1128</c:v>
                </c:pt>
                <c:pt idx="641">
                  <c:v>1128.2</c:v>
                </c:pt>
                <c:pt idx="642">
                  <c:v>1128.4000000000001</c:v>
                </c:pt>
                <c:pt idx="643">
                  <c:v>1128.5999999999999</c:v>
                </c:pt>
                <c:pt idx="644">
                  <c:v>1128.8</c:v>
                </c:pt>
                <c:pt idx="645">
                  <c:v>1129</c:v>
                </c:pt>
                <c:pt idx="646">
                  <c:v>1129.2</c:v>
                </c:pt>
                <c:pt idx="647">
                  <c:v>1129.4000000000001</c:v>
                </c:pt>
                <c:pt idx="648">
                  <c:v>1129.5999999999999</c:v>
                </c:pt>
                <c:pt idx="649">
                  <c:v>1129.8</c:v>
                </c:pt>
                <c:pt idx="650">
                  <c:v>1130</c:v>
                </c:pt>
                <c:pt idx="651">
                  <c:v>1130.2</c:v>
                </c:pt>
                <c:pt idx="652">
                  <c:v>1130.4000000000001</c:v>
                </c:pt>
                <c:pt idx="653">
                  <c:v>1130.5999999999999</c:v>
                </c:pt>
                <c:pt idx="654">
                  <c:v>1130.8</c:v>
                </c:pt>
                <c:pt idx="655">
                  <c:v>1131</c:v>
                </c:pt>
                <c:pt idx="656">
                  <c:v>1131.2</c:v>
                </c:pt>
                <c:pt idx="657">
                  <c:v>1131.4000000000001</c:v>
                </c:pt>
                <c:pt idx="658">
                  <c:v>1131.5999999999999</c:v>
                </c:pt>
                <c:pt idx="659">
                  <c:v>1131.8</c:v>
                </c:pt>
                <c:pt idx="660">
                  <c:v>1132</c:v>
                </c:pt>
                <c:pt idx="661">
                  <c:v>1132.2</c:v>
                </c:pt>
                <c:pt idx="662">
                  <c:v>1132.4000000000001</c:v>
                </c:pt>
                <c:pt idx="663">
                  <c:v>1132.5999999999999</c:v>
                </c:pt>
                <c:pt idx="664">
                  <c:v>1132.8</c:v>
                </c:pt>
                <c:pt idx="665">
                  <c:v>1133</c:v>
                </c:pt>
                <c:pt idx="666">
                  <c:v>1133.2</c:v>
                </c:pt>
                <c:pt idx="667">
                  <c:v>1133.4000000000001</c:v>
                </c:pt>
                <c:pt idx="668">
                  <c:v>1133.5999999999999</c:v>
                </c:pt>
                <c:pt idx="669">
                  <c:v>1133.8</c:v>
                </c:pt>
                <c:pt idx="670">
                  <c:v>1134</c:v>
                </c:pt>
                <c:pt idx="671">
                  <c:v>1134.2</c:v>
                </c:pt>
                <c:pt idx="672">
                  <c:v>1134.4000000000001</c:v>
                </c:pt>
                <c:pt idx="673">
                  <c:v>1134.5999999999999</c:v>
                </c:pt>
                <c:pt idx="674">
                  <c:v>1134.8</c:v>
                </c:pt>
                <c:pt idx="675">
                  <c:v>1135</c:v>
                </c:pt>
                <c:pt idx="676">
                  <c:v>1135.2</c:v>
                </c:pt>
                <c:pt idx="677">
                  <c:v>1135.4000000000001</c:v>
                </c:pt>
                <c:pt idx="678">
                  <c:v>1135.5999999999999</c:v>
                </c:pt>
                <c:pt idx="679">
                  <c:v>1135.8</c:v>
                </c:pt>
                <c:pt idx="680">
                  <c:v>1136</c:v>
                </c:pt>
                <c:pt idx="681">
                  <c:v>1136.2</c:v>
                </c:pt>
                <c:pt idx="682">
                  <c:v>1136.4000000000001</c:v>
                </c:pt>
                <c:pt idx="683">
                  <c:v>1136.5999999999999</c:v>
                </c:pt>
                <c:pt idx="684">
                  <c:v>1136.8</c:v>
                </c:pt>
                <c:pt idx="685">
                  <c:v>1137</c:v>
                </c:pt>
                <c:pt idx="686">
                  <c:v>1137.2</c:v>
                </c:pt>
                <c:pt idx="687">
                  <c:v>1137.4000000000001</c:v>
                </c:pt>
                <c:pt idx="688">
                  <c:v>1137.5999999999999</c:v>
                </c:pt>
                <c:pt idx="689">
                  <c:v>1137.8</c:v>
                </c:pt>
                <c:pt idx="690">
                  <c:v>1138</c:v>
                </c:pt>
                <c:pt idx="691">
                  <c:v>1138.2</c:v>
                </c:pt>
                <c:pt idx="692">
                  <c:v>1138.4000000000001</c:v>
                </c:pt>
                <c:pt idx="693">
                  <c:v>1138.5999999999999</c:v>
                </c:pt>
                <c:pt idx="694">
                  <c:v>1138.8</c:v>
                </c:pt>
                <c:pt idx="695">
                  <c:v>1139</c:v>
                </c:pt>
                <c:pt idx="696">
                  <c:v>1139.2</c:v>
                </c:pt>
                <c:pt idx="697">
                  <c:v>1139.4000000000001</c:v>
                </c:pt>
                <c:pt idx="698">
                  <c:v>1139.5999999999999</c:v>
                </c:pt>
                <c:pt idx="699">
                  <c:v>1139.8</c:v>
                </c:pt>
                <c:pt idx="700">
                  <c:v>1140</c:v>
                </c:pt>
                <c:pt idx="701">
                  <c:v>1140.2</c:v>
                </c:pt>
                <c:pt idx="702">
                  <c:v>1140.4000000000001</c:v>
                </c:pt>
                <c:pt idx="703">
                  <c:v>1140.5999999999999</c:v>
                </c:pt>
                <c:pt idx="704">
                  <c:v>1140.8</c:v>
                </c:pt>
                <c:pt idx="705">
                  <c:v>1141</c:v>
                </c:pt>
                <c:pt idx="706">
                  <c:v>1141.2</c:v>
                </c:pt>
                <c:pt idx="707">
                  <c:v>1141.4000000000001</c:v>
                </c:pt>
                <c:pt idx="708">
                  <c:v>1141.5999999999999</c:v>
                </c:pt>
                <c:pt idx="709">
                  <c:v>1141.8</c:v>
                </c:pt>
                <c:pt idx="710">
                  <c:v>1142</c:v>
                </c:pt>
                <c:pt idx="711">
                  <c:v>1142.2</c:v>
                </c:pt>
                <c:pt idx="712">
                  <c:v>1142.4000000000001</c:v>
                </c:pt>
                <c:pt idx="713">
                  <c:v>1142.5999999999999</c:v>
                </c:pt>
                <c:pt idx="714">
                  <c:v>1142.8</c:v>
                </c:pt>
                <c:pt idx="715">
                  <c:v>1143</c:v>
                </c:pt>
                <c:pt idx="716">
                  <c:v>1143.2</c:v>
                </c:pt>
                <c:pt idx="717">
                  <c:v>1143.4000000000001</c:v>
                </c:pt>
                <c:pt idx="718">
                  <c:v>1143.5999999999999</c:v>
                </c:pt>
                <c:pt idx="719">
                  <c:v>1143.8</c:v>
                </c:pt>
                <c:pt idx="720">
                  <c:v>1144</c:v>
                </c:pt>
                <c:pt idx="721">
                  <c:v>1144.2</c:v>
                </c:pt>
                <c:pt idx="722">
                  <c:v>1144.4000000000001</c:v>
                </c:pt>
                <c:pt idx="723">
                  <c:v>1144.5999999999999</c:v>
                </c:pt>
                <c:pt idx="724">
                  <c:v>1144.8</c:v>
                </c:pt>
                <c:pt idx="725">
                  <c:v>1145</c:v>
                </c:pt>
                <c:pt idx="726">
                  <c:v>1145.2</c:v>
                </c:pt>
                <c:pt idx="727">
                  <c:v>1145.4000000000001</c:v>
                </c:pt>
                <c:pt idx="728">
                  <c:v>1145.5999999999999</c:v>
                </c:pt>
                <c:pt idx="729">
                  <c:v>1145.8</c:v>
                </c:pt>
                <c:pt idx="730">
                  <c:v>1146</c:v>
                </c:pt>
                <c:pt idx="731">
                  <c:v>1146.2</c:v>
                </c:pt>
                <c:pt idx="732">
                  <c:v>1146.4000000000001</c:v>
                </c:pt>
                <c:pt idx="733">
                  <c:v>1146.5999999999999</c:v>
                </c:pt>
                <c:pt idx="734">
                  <c:v>1146.8</c:v>
                </c:pt>
                <c:pt idx="735">
                  <c:v>1147</c:v>
                </c:pt>
                <c:pt idx="736">
                  <c:v>1147.2</c:v>
                </c:pt>
                <c:pt idx="737">
                  <c:v>1147.4000000000001</c:v>
                </c:pt>
                <c:pt idx="738">
                  <c:v>1147.5999999999999</c:v>
                </c:pt>
                <c:pt idx="739">
                  <c:v>1147.8</c:v>
                </c:pt>
                <c:pt idx="740">
                  <c:v>1148</c:v>
                </c:pt>
                <c:pt idx="741">
                  <c:v>1148.2</c:v>
                </c:pt>
                <c:pt idx="742">
                  <c:v>1148.4000000000001</c:v>
                </c:pt>
                <c:pt idx="743">
                  <c:v>1148.5999999999999</c:v>
                </c:pt>
                <c:pt idx="744">
                  <c:v>1148.8</c:v>
                </c:pt>
                <c:pt idx="745">
                  <c:v>1149</c:v>
                </c:pt>
                <c:pt idx="746">
                  <c:v>1149.2</c:v>
                </c:pt>
                <c:pt idx="747">
                  <c:v>1149.4000000000001</c:v>
                </c:pt>
                <c:pt idx="748">
                  <c:v>1149.5999999999999</c:v>
                </c:pt>
                <c:pt idx="749">
                  <c:v>1149.8</c:v>
                </c:pt>
                <c:pt idx="750">
                  <c:v>1150</c:v>
                </c:pt>
                <c:pt idx="751">
                  <c:v>1150.2</c:v>
                </c:pt>
                <c:pt idx="752">
                  <c:v>1150.4000000000001</c:v>
                </c:pt>
                <c:pt idx="753">
                  <c:v>1150.5999999999999</c:v>
                </c:pt>
                <c:pt idx="754">
                  <c:v>1150.8</c:v>
                </c:pt>
                <c:pt idx="755">
                  <c:v>1151</c:v>
                </c:pt>
                <c:pt idx="756">
                  <c:v>1151.2</c:v>
                </c:pt>
                <c:pt idx="757">
                  <c:v>1151.4000000000001</c:v>
                </c:pt>
                <c:pt idx="758">
                  <c:v>1151.5999999999999</c:v>
                </c:pt>
                <c:pt idx="759">
                  <c:v>1151.8</c:v>
                </c:pt>
                <c:pt idx="760">
                  <c:v>1152</c:v>
                </c:pt>
                <c:pt idx="761">
                  <c:v>1152.2</c:v>
                </c:pt>
                <c:pt idx="762">
                  <c:v>1152.4000000000001</c:v>
                </c:pt>
                <c:pt idx="763">
                  <c:v>1152.5999999999999</c:v>
                </c:pt>
                <c:pt idx="764">
                  <c:v>1152.8</c:v>
                </c:pt>
                <c:pt idx="765">
                  <c:v>1153</c:v>
                </c:pt>
                <c:pt idx="766">
                  <c:v>1153.2</c:v>
                </c:pt>
                <c:pt idx="767">
                  <c:v>1153.4000000000001</c:v>
                </c:pt>
                <c:pt idx="768">
                  <c:v>1153.5999999999999</c:v>
                </c:pt>
                <c:pt idx="769">
                  <c:v>1153.8</c:v>
                </c:pt>
                <c:pt idx="770">
                  <c:v>1154</c:v>
                </c:pt>
                <c:pt idx="771">
                  <c:v>1154.2</c:v>
                </c:pt>
                <c:pt idx="772">
                  <c:v>1154.4000000000001</c:v>
                </c:pt>
                <c:pt idx="773">
                  <c:v>1154.5999999999999</c:v>
                </c:pt>
                <c:pt idx="774">
                  <c:v>1154.8</c:v>
                </c:pt>
                <c:pt idx="775">
                  <c:v>1155</c:v>
                </c:pt>
                <c:pt idx="776">
                  <c:v>1155.2</c:v>
                </c:pt>
                <c:pt idx="777">
                  <c:v>1155.4000000000001</c:v>
                </c:pt>
                <c:pt idx="778">
                  <c:v>1155.5999999999999</c:v>
                </c:pt>
                <c:pt idx="779">
                  <c:v>1155.8</c:v>
                </c:pt>
                <c:pt idx="780">
                  <c:v>1156</c:v>
                </c:pt>
                <c:pt idx="781">
                  <c:v>1156.2</c:v>
                </c:pt>
                <c:pt idx="782">
                  <c:v>1156.4000000000001</c:v>
                </c:pt>
                <c:pt idx="783">
                  <c:v>1156.5999999999999</c:v>
                </c:pt>
                <c:pt idx="784">
                  <c:v>1156.8</c:v>
                </c:pt>
                <c:pt idx="785">
                  <c:v>1157</c:v>
                </c:pt>
                <c:pt idx="786">
                  <c:v>1157.2</c:v>
                </c:pt>
                <c:pt idx="787">
                  <c:v>1157.4000000000001</c:v>
                </c:pt>
                <c:pt idx="788">
                  <c:v>1157.5999999999999</c:v>
                </c:pt>
                <c:pt idx="789">
                  <c:v>1157.8</c:v>
                </c:pt>
                <c:pt idx="790">
                  <c:v>1158</c:v>
                </c:pt>
                <c:pt idx="791">
                  <c:v>1158.2</c:v>
                </c:pt>
                <c:pt idx="792">
                  <c:v>1158.4000000000001</c:v>
                </c:pt>
                <c:pt idx="793">
                  <c:v>1158.5999999999999</c:v>
                </c:pt>
                <c:pt idx="794">
                  <c:v>1158.8</c:v>
                </c:pt>
                <c:pt idx="795">
                  <c:v>1159</c:v>
                </c:pt>
                <c:pt idx="796">
                  <c:v>1159.2</c:v>
                </c:pt>
                <c:pt idx="797">
                  <c:v>1159.4000000000001</c:v>
                </c:pt>
                <c:pt idx="798">
                  <c:v>1159.5999999999999</c:v>
                </c:pt>
                <c:pt idx="799">
                  <c:v>1159.8</c:v>
                </c:pt>
                <c:pt idx="800">
                  <c:v>1160</c:v>
                </c:pt>
                <c:pt idx="801">
                  <c:v>1160.2</c:v>
                </c:pt>
                <c:pt idx="802">
                  <c:v>1160.4000000000001</c:v>
                </c:pt>
                <c:pt idx="803">
                  <c:v>1160.5999999999999</c:v>
                </c:pt>
                <c:pt idx="804">
                  <c:v>1160.8</c:v>
                </c:pt>
                <c:pt idx="805">
                  <c:v>1161</c:v>
                </c:pt>
                <c:pt idx="806">
                  <c:v>1161.2</c:v>
                </c:pt>
                <c:pt idx="807">
                  <c:v>1161.4000000000001</c:v>
                </c:pt>
                <c:pt idx="808">
                  <c:v>1161.5999999999999</c:v>
                </c:pt>
                <c:pt idx="809">
                  <c:v>1161.8</c:v>
                </c:pt>
                <c:pt idx="810">
                  <c:v>1162</c:v>
                </c:pt>
                <c:pt idx="811">
                  <c:v>1162.2</c:v>
                </c:pt>
                <c:pt idx="812">
                  <c:v>1162.4000000000001</c:v>
                </c:pt>
                <c:pt idx="813">
                  <c:v>1162.5999999999999</c:v>
                </c:pt>
                <c:pt idx="814">
                  <c:v>1162.8</c:v>
                </c:pt>
                <c:pt idx="815">
                  <c:v>1163</c:v>
                </c:pt>
                <c:pt idx="816">
                  <c:v>1163.2</c:v>
                </c:pt>
                <c:pt idx="817">
                  <c:v>1163.4000000000001</c:v>
                </c:pt>
                <c:pt idx="818">
                  <c:v>1163.5999999999999</c:v>
                </c:pt>
                <c:pt idx="819">
                  <c:v>1163.8</c:v>
                </c:pt>
                <c:pt idx="820">
                  <c:v>1164</c:v>
                </c:pt>
                <c:pt idx="821">
                  <c:v>1164.2</c:v>
                </c:pt>
                <c:pt idx="822">
                  <c:v>1164.4000000000001</c:v>
                </c:pt>
                <c:pt idx="823">
                  <c:v>1164.5999999999999</c:v>
                </c:pt>
                <c:pt idx="824">
                  <c:v>1164.8</c:v>
                </c:pt>
                <c:pt idx="825">
                  <c:v>1165</c:v>
                </c:pt>
                <c:pt idx="826">
                  <c:v>1165.2</c:v>
                </c:pt>
                <c:pt idx="827">
                  <c:v>1165.4000000000001</c:v>
                </c:pt>
                <c:pt idx="828">
                  <c:v>1165.5999999999999</c:v>
                </c:pt>
                <c:pt idx="829">
                  <c:v>1165.8</c:v>
                </c:pt>
                <c:pt idx="830">
                  <c:v>1166</c:v>
                </c:pt>
                <c:pt idx="831">
                  <c:v>1166.2</c:v>
                </c:pt>
                <c:pt idx="832">
                  <c:v>1166.4000000000001</c:v>
                </c:pt>
                <c:pt idx="833">
                  <c:v>1166.5999999999999</c:v>
                </c:pt>
                <c:pt idx="834">
                  <c:v>1166.8</c:v>
                </c:pt>
                <c:pt idx="835">
                  <c:v>1167</c:v>
                </c:pt>
                <c:pt idx="836">
                  <c:v>1167.2</c:v>
                </c:pt>
                <c:pt idx="837">
                  <c:v>1167.4000000000001</c:v>
                </c:pt>
                <c:pt idx="838">
                  <c:v>1167.5999999999999</c:v>
                </c:pt>
                <c:pt idx="839">
                  <c:v>1167.8</c:v>
                </c:pt>
                <c:pt idx="840">
                  <c:v>1168</c:v>
                </c:pt>
                <c:pt idx="841">
                  <c:v>1168.2</c:v>
                </c:pt>
                <c:pt idx="842">
                  <c:v>1168.4000000000001</c:v>
                </c:pt>
                <c:pt idx="843">
                  <c:v>1168.5999999999999</c:v>
                </c:pt>
                <c:pt idx="844">
                  <c:v>1168.8</c:v>
                </c:pt>
                <c:pt idx="845">
                  <c:v>1169</c:v>
                </c:pt>
                <c:pt idx="846">
                  <c:v>1169.2</c:v>
                </c:pt>
                <c:pt idx="847">
                  <c:v>1169.4000000000001</c:v>
                </c:pt>
                <c:pt idx="848">
                  <c:v>1169.5999999999999</c:v>
                </c:pt>
                <c:pt idx="849">
                  <c:v>1169.8</c:v>
                </c:pt>
                <c:pt idx="850">
                  <c:v>1170</c:v>
                </c:pt>
                <c:pt idx="851">
                  <c:v>1170.2</c:v>
                </c:pt>
                <c:pt idx="852">
                  <c:v>1170.4000000000001</c:v>
                </c:pt>
                <c:pt idx="853">
                  <c:v>1170.5999999999999</c:v>
                </c:pt>
                <c:pt idx="854">
                  <c:v>1170.8</c:v>
                </c:pt>
                <c:pt idx="855">
                  <c:v>1171</c:v>
                </c:pt>
                <c:pt idx="856">
                  <c:v>1171.2</c:v>
                </c:pt>
                <c:pt idx="857">
                  <c:v>1171.4000000000001</c:v>
                </c:pt>
                <c:pt idx="858">
                  <c:v>1171.5999999999999</c:v>
                </c:pt>
                <c:pt idx="859">
                  <c:v>1171.8</c:v>
                </c:pt>
                <c:pt idx="860">
                  <c:v>1172</c:v>
                </c:pt>
                <c:pt idx="861">
                  <c:v>1172.2</c:v>
                </c:pt>
                <c:pt idx="862">
                  <c:v>1172.4000000000001</c:v>
                </c:pt>
                <c:pt idx="863">
                  <c:v>1172.5999999999999</c:v>
                </c:pt>
                <c:pt idx="864">
                  <c:v>1172.8</c:v>
                </c:pt>
                <c:pt idx="865">
                  <c:v>1173</c:v>
                </c:pt>
                <c:pt idx="866">
                  <c:v>1173.2</c:v>
                </c:pt>
                <c:pt idx="867">
                  <c:v>1173.4000000000001</c:v>
                </c:pt>
                <c:pt idx="868">
                  <c:v>1173.5999999999999</c:v>
                </c:pt>
                <c:pt idx="869">
                  <c:v>1173.8</c:v>
                </c:pt>
                <c:pt idx="870">
                  <c:v>1174</c:v>
                </c:pt>
                <c:pt idx="871">
                  <c:v>1174.2</c:v>
                </c:pt>
                <c:pt idx="872">
                  <c:v>1174.4000000000001</c:v>
                </c:pt>
                <c:pt idx="873">
                  <c:v>1174.5999999999999</c:v>
                </c:pt>
                <c:pt idx="874">
                  <c:v>1174.8</c:v>
                </c:pt>
                <c:pt idx="875">
                  <c:v>1175</c:v>
                </c:pt>
                <c:pt idx="876">
                  <c:v>1175.2</c:v>
                </c:pt>
                <c:pt idx="877">
                  <c:v>1175.4000000000001</c:v>
                </c:pt>
                <c:pt idx="878">
                  <c:v>1175.5999999999999</c:v>
                </c:pt>
                <c:pt idx="879">
                  <c:v>1175.8</c:v>
                </c:pt>
                <c:pt idx="880">
                  <c:v>1176</c:v>
                </c:pt>
                <c:pt idx="881">
                  <c:v>1176.2</c:v>
                </c:pt>
                <c:pt idx="882">
                  <c:v>1176.4000000000001</c:v>
                </c:pt>
                <c:pt idx="883">
                  <c:v>1176.5999999999999</c:v>
                </c:pt>
                <c:pt idx="884">
                  <c:v>1176.8</c:v>
                </c:pt>
                <c:pt idx="885">
                  <c:v>1177</c:v>
                </c:pt>
                <c:pt idx="886">
                  <c:v>1177.2</c:v>
                </c:pt>
                <c:pt idx="887">
                  <c:v>1177.4000000000001</c:v>
                </c:pt>
                <c:pt idx="888">
                  <c:v>1177.5999999999999</c:v>
                </c:pt>
                <c:pt idx="889">
                  <c:v>1177.8</c:v>
                </c:pt>
                <c:pt idx="890">
                  <c:v>1178</c:v>
                </c:pt>
                <c:pt idx="891">
                  <c:v>1178.2</c:v>
                </c:pt>
                <c:pt idx="892">
                  <c:v>1178.4000000000001</c:v>
                </c:pt>
                <c:pt idx="893">
                  <c:v>1178.5999999999999</c:v>
                </c:pt>
                <c:pt idx="894">
                  <c:v>1178.8</c:v>
                </c:pt>
                <c:pt idx="895">
                  <c:v>1179</c:v>
                </c:pt>
                <c:pt idx="896">
                  <c:v>1179.2</c:v>
                </c:pt>
                <c:pt idx="897">
                  <c:v>1179.4000000000001</c:v>
                </c:pt>
                <c:pt idx="898">
                  <c:v>1179.5999999999999</c:v>
                </c:pt>
                <c:pt idx="899">
                  <c:v>1179.8</c:v>
                </c:pt>
                <c:pt idx="900">
                  <c:v>1180</c:v>
                </c:pt>
                <c:pt idx="901">
                  <c:v>1180.2</c:v>
                </c:pt>
                <c:pt idx="902">
                  <c:v>1180.4000000000001</c:v>
                </c:pt>
                <c:pt idx="903">
                  <c:v>1180.5999999999999</c:v>
                </c:pt>
                <c:pt idx="904">
                  <c:v>1180.8</c:v>
                </c:pt>
                <c:pt idx="905">
                  <c:v>1181</c:v>
                </c:pt>
                <c:pt idx="906">
                  <c:v>1181.2</c:v>
                </c:pt>
                <c:pt idx="907">
                  <c:v>1181.4000000000001</c:v>
                </c:pt>
                <c:pt idx="908">
                  <c:v>1181.5999999999999</c:v>
                </c:pt>
                <c:pt idx="909">
                  <c:v>1181.8</c:v>
                </c:pt>
                <c:pt idx="910">
                  <c:v>1182</c:v>
                </c:pt>
                <c:pt idx="911">
                  <c:v>1182.2</c:v>
                </c:pt>
                <c:pt idx="912">
                  <c:v>1182.4000000000001</c:v>
                </c:pt>
                <c:pt idx="913">
                  <c:v>1182.5999999999999</c:v>
                </c:pt>
                <c:pt idx="914">
                  <c:v>1182.8</c:v>
                </c:pt>
                <c:pt idx="915">
                  <c:v>1183</c:v>
                </c:pt>
                <c:pt idx="916">
                  <c:v>1183.2</c:v>
                </c:pt>
                <c:pt idx="917">
                  <c:v>1183.4000000000001</c:v>
                </c:pt>
                <c:pt idx="918">
                  <c:v>1183.5999999999999</c:v>
                </c:pt>
                <c:pt idx="919">
                  <c:v>1183.8</c:v>
                </c:pt>
                <c:pt idx="920">
                  <c:v>1184</c:v>
                </c:pt>
                <c:pt idx="921">
                  <c:v>1184.2</c:v>
                </c:pt>
                <c:pt idx="922">
                  <c:v>1184.4000000000001</c:v>
                </c:pt>
                <c:pt idx="923">
                  <c:v>1184.5999999999999</c:v>
                </c:pt>
                <c:pt idx="924">
                  <c:v>1184.8</c:v>
                </c:pt>
                <c:pt idx="925">
                  <c:v>1185</c:v>
                </c:pt>
                <c:pt idx="926">
                  <c:v>1185.2</c:v>
                </c:pt>
                <c:pt idx="927">
                  <c:v>1185.4000000000001</c:v>
                </c:pt>
                <c:pt idx="928">
                  <c:v>1185.5999999999999</c:v>
                </c:pt>
                <c:pt idx="929">
                  <c:v>1185.8</c:v>
                </c:pt>
                <c:pt idx="930">
                  <c:v>1186</c:v>
                </c:pt>
                <c:pt idx="931">
                  <c:v>1186.2</c:v>
                </c:pt>
                <c:pt idx="932">
                  <c:v>1186.4000000000001</c:v>
                </c:pt>
                <c:pt idx="933">
                  <c:v>1186.5999999999999</c:v>
                </c:pt>
                <c:pt idx="934">
                  <c:v>1186.8</c:v>
                </c:pt>
                <c:pt idx="935">
                  <c:v>1187</c:v>
                </c:pt>
                <c:pt idx="936">
                  <c:v>1187.2</c:v>
                </c:pt>
                <c:pt idx="937">
                  <c:v>1187.4000000000001</c:v>
                </c:pt>
                <c:pt idx="938">
                  <c:v>1187.5999999999999</c:v>
                </c:pt>
                <c:pt idx="939">
                  <c:v>1187.8</c:v>
                </c:pt>
                <c:pt idx="940">
                  <c:v>1188</c:v>
                </c:pt>
                <c:pt idx="941">
                  <c:v>1188.2</c:v>
                </c:pt>
                <c:pt idx="942">
                  <c:v>1188.4000000000001</c:v>
                </c:pt>
                <c:pt idx="943">
                  <c:v>1188.5999999999999</c:v>
                </c:pt>
                <c:pt idx="944">
                  <c:v>1188.8</c:v>
                </c:pt>
                <c:pt idx="945">
                  <c:v>1189</c:v>
                </c:pt>
                <c:pt idx="946">
                  <c:v>1189.2</c:v>
                </c:pt>
                <c:pt idx="947">
                  <c:v>1189.4000000000001</c:v>
                </c:pt>
                <c:pt idx="948">
                  <c:v>1189.5999999999999</c:v>
                </c:pt>
                <c:pt idx="949">
                  <c:v>1189.8</c:v>
                </c:pt>
                <c:pt idx="950">
                  <c:v>1190</c:v>
                </c:pt>
                <c:pt idx="951">
                  <c:v>1190.2</c:v>
                </c:pt>
                <c:pt idx="952">
                  <c:v>1190.4000000000001</c:v>
                </c:pt>
                <c:pt idx="953">
                  <c:v>1190.5999999999999</c:v>
                </c:pt>
                <c:pt idx="954">
                  <c:v>1190.8</c:v>
                </c:pt>
                <c:pt idx="955">
                  <c:v>1191</c:v>
                </c:pt>
                <c:pt idx="956">
                  <c:v>1191.2</c:v>
                </c:pt>
                <c:pt idx="957">
                  <c:v>1191.4000000000001</c:v>
                </c:pt>
                <c:pt idx="958">
                  <c:v>1191.5999999999999</c:v>
                </c:pt>
                <c:pt idx="959">
                  <c:v>1191.8</c:v>
                </c:pt>
                <c:pt idx="960">
                  <c:v>1192</c:v>
                </c:pt>
                <c:pt idx="961">
                  <c:v>1192.2</c:v>
                </c:pt>
                <c:pt idx="962">
                  <c:v>1192.4000000000001</c:v>
                </c:pt>
                <c:pt idx="963">
                  <c:v>1192.5999999999999</c:v>
                </c:pt>
                <c:pt idx="964">
                  <c:v>1192.8</c:v>
                </c:pt>
                <c:pt idx="965">
                  <c:v>1193</c:v>
                </c:pt>
                <c:pt idx="966">
                  <c:v>1193.2</c:v>
                </c:pt>
                <c:pt idx="967">
                  <c:v>1193.4000000000001</c:v>
                </c:pt>
                <c:pt idx="968">
                  <c:v>1193.5999999999999</c:v>
                </c:pt>
                <c:pt idx="969">
                  <c:v>1193.8</c:v>
                </c:pt>
                <c:pt idx="970">
                  <c:v>1194</c:v>
                </c:pt>
                <c:pt idx="971">
                  <c:v>1194.2</c:v>
                </c:pt>
                <c:pt idx="972">
                  <c:v>1194.4000000000001</c:v>
                </c:pt>
                <c:pt idx="973">
                  <c:v>1194.5999999999999</c:v>
                </c:pt>
                <c:pt idx="974">
                  <c:v>1194.8</c:v>
                </c:pt>
                <c:pt idx="975">
                  <c:v>1195</c:v>
                </c:pt>
                <c:pt idx="976">
                  <c:v>1195.2</c:v>
                </c:pt>
                <c:pt idx="977">
                  <c:v>1195.4000000000001</c:v>
                </c:pt>
                <c:pt idx="978">
                  <c:v>1195.5999999999999</c:v>
                </c:pt>
                <c:pt idx="979">
                  <c:v>1195.8</c:v>
                </c:pt>
                <c:pt idx="980">
                  <c:v>1196</c:v>
                </c:pt>
                <c:pt idx="981">
                  <c:v>1196.2</c:v>
                </c:pt>
                <c:pt idx="982">
                  <c:v>1196.4000000000001</c:v>
                </c:pt>
                <c:pt idx="983">
                  <c:v>1196.5999999999999</c:v>
                </c:pt>
                <c:pt idx="984">
                  <c:v>1196.8</c:v>
                </c:pt>
                <c:pt idx="985">
                  <c:v>1197</c:v>
                </c:pt>
                <c:pt idx="986">
                  <c:v>1197.2</c:v>
                </c:pt>
                <c:pt idx="987">
                  <c:v>1197.4000000000001</c:v>
                </c:pt>
                <c:pt idx="988">
                  <c:v>1197.5999999999999</c:v>
                </c:pt>
                <c:pt idx="989">
                  <c:v>1197.8</c:v>
                </c:pt>
                <c:pt idx="990">
                  <c:v>1198</c:v>
                </c:pt>
                <c:pt idx="991">
                  <c:v>1198.2</c:v>
                </c:pt>
                <c:pt idx="992">
                  <c:v>1198.4000000000001</c:v>
                </c:pt>
                <c:pt idx="993">
                  <c:v>1198.5999999999999</c:v>
                </c:pt>
                <c:pt idx="994">
                  <c:v>1198.8</c:v>
                </c:pt>
                <c:pt idx="995">
                  <c:v>1199</c:v>
                </c:pt>
                <c:pt idx="996">
                  <c:v>1199.2</c:v>
                </c:pt>
                <c:pt idx="997">
                  <c:v>1199.4000000000001</c:v>
                </c:pt>
                <c:pt idx="998">
                  <c:v>1199.5999999999999</c:v>
                </c:pt>
                <c:pt idx="999">
                  <c:v>1199.8</c:v>
                </c:pt>
                <c:pt idx="1000">
                  <c:v>1200</c:v>
                </c:pt>
              </c:numCache>
            </c:numRef>
          </c:xVal>
          <c:yVal>
            <c:numRef>
              <c:f>'4A ps large'!$B$30:$B$1030</c:f>
              <c:numCache>
                <c:formatCode>General</c:formatCode>
                <c:ptCount val="1001"/>
                <c:pt idx="0">
                  <c:v>-210</c:v>
                </c:pt>
                <c:pt idx="1">
                  <c:v>-210</c:v>
                </c:pt>
                <c:pt idx="2">
                  <c:v>-210</c:v>
                </c:pt>
                <c:pt idx="3">
                  <c:v>-210</c:v>
                </c:pt>
                <c:pt idx="4">
                  <c:v>-210</c:v>
                </c:pt>
                <c:pt idx="5">
                  <c:v>-210</c:v>
                </c:pt>
                <c:pt idx="6">
                  <c:v>-84.391000000000005</c:v>
                </c:pt>
                <c:pt idx="7">
                  <c:v>-87.774000000000001</c:v>
                </c:pt>
                <c:pt idx="8">
                  <c:v>-84.342000000000013</c:v>
                </c:pt>
                <c:pt idx="9">
                  <c:v>-85.670999999999978</c:v>
                </c:pt>
                <c:pt idx="10">
                  <c:v>-87.111999999999995</c:v>
                </c:pt>
                <c:pt idx="11">
                  <c:v>-210</c:v>
                </c:pt>
                <c:pt idx="12">
                  <c:v>-210</c:v>
                </c:pt>
                <c:pt idx="13">
                  <c:v>-210</c:v>
                </c:pt>
                <c:pt idx="14">
                  <c:v>-210</c:v>
                </c:pt>
                <c:pt idx="15">
                  <c:v>-210</c:v>
                </c:pt>
                <c:pt idx="16">
                  <c:v>-92.941999999999993</c:v>
                </c:pt>
                <c:pt idx="17">
                  <c:v>-92.582999999999998</c:v>
                </c:pt>
                <c:pt idx="18">
                  <c:v>-84.926000000000002</c:v>
                </c:pt>
                <c:pt idx="19">
                  <c:v>-86.472999999999999</c:v>
                </c:pt>
                <c:pt idx="20">
                  <c:v>-102.398</c:v>
                </c:pt>
                <c:pt idx="21">
                  <c:v>-99.518000000000001</c:v>
                </c:pt>
                <c:pt idx="22">
                  <c:v>-210</c:v>
                </c:pt>
                <c:pt idx="23">
                  <c:v>-210</c:v>
                </c:pt>
                <c:pt idx="24">
                  <c:v>-210</c:v>
                </c:pt>
                <c:pt idx="25">
                  <c:v>-101.212</c:v>
                </c:pt>
                <c:pt idx="26">
                  <c:v>-98.325999999999979</c:v>
                </c:pt>
                <c:pt idx="27">
                  <c:v>-90.455000000000013</c:v>
                </c:pt>
                <c:pt idx="28">
                  <c:v>-85.119</c:v>
                </c:pt>
                <c:pt idx="29">
                  <c:v>-88.305000000000007</c:v>
                </c:pt>
                <c:pt idx="30">
                  <c:v>-88.071999999999974</c:v>
                </c:pt>
                <c:pt idx="31">
                  <c:v>-90.266999999999996</c:v>
                </c:pt>
                <c:pt idx="32">
                  <c:v>-210</c:v>
                </c:pt>
                <c:pt idx="33">
                  <c:v>-210</c:v>
                </c:pt>
                <c:pt idx="34">
                  <c:v>-210</c:v>
                </c:pt>
                <c:pt idx="35">
                  <c:v>-108.758</c:v>
                </c:pt>
                <c:pt idx="36">
                  <c:v>-89.38</c:v>
                </c:pt>
                <c:pt idx="37">
                  <c:v>-210</c:v>
                </c:pt>
                <c:pt idx="38">
                  <c:v>-87.299000000000007</c:v>
                </c:pt>
                <c:pt idx="39">
                  <c:v>-87.308999999999983</c:v>
                </c:pt>
                <c:pt idx="40">
                  <c:v>-94.323999999999998</c:v>
                </c:pt>
                <c:pt idx="41">
                  <c:v>-90.177999999999983</c:v>
                </c:pt>
                <c:pt idx="42">
                  <c:v>-96.607999999999976</c:v>
                </c:pt>
                <c:pt idx="43">
                  <c:v>-210</c:v>
                </c:pt>
                <c:pt idx="44">
                  <c:v>-210</c:v>
                </c:pt>
                <c:pt idx="45">
                  <c:v>-210</c:v>
                </c:pt>
                <c:pt idx="46">
                  <c:v>-210</c:v>
                </c:pt>
                <c:pt idx="47">
                  <c:v>-210</c:v>
                </c:pt>
                <c:pt idx="48">
                  <c:v>-90.182999999999979</c:v>
                </c:pt>
                <c:pt idx="49">
                  <c:v>-91.066999999999993</c:v>
                </c:pt>
                <c:pt idx="50">
                  <c:v>-92.620999999999981</c:v>
                </c:pt>
                <c:pt idx="51">
                  <c:v>-104.375</c:v>
                </c:pt>
                <c:pt idx="52">
                  <c:v>-88.679999999999978</c:v>
                </c:pt>
                <c:pt idx="53">
                  <c:v>-210</c:v>
                </c:pt>
                <c:pt idx="54">
                  <c:v>-210</c:v>
                </c:pt>
                <c:pt idx="55">
                  <c:v>-210</c:v>
                </c:pt>
                <c:pt idx="56">
                  <c:v>-210</c:v>
                </c:pt>
                <c:pt idx="57">
                  <c:v>-210</c:v>
                </c:pt>
                <c:pt idx="58">
                  <c:v>-99.228999999999999</c:v>
                </c:pt>
                <c:pt idx="59">
                  <c:v>-88.55</c:v>
                </c:pt>
                <c:pt idx="60">
                  <c:v>-89.025000000000006</c:v>
                </c:pt>
                <c:pt idx="61">
                  <c:v>-87.351999999999975</c:v>
                </c:pt>
                <c:pt idx="62">
                  <c:v>-88.881</c:v>
                </c:pt>
                <c:pt idx="63">
                  <c:v>-91.673999999999978</c:v>
                </c:pt>
                <c:pt idx="64">
                  <c:v>-89.543999999999997</c:v>
                </c:pt>
                <c:pt idx="65">
                  <c:v>-210</c:v>
                </c:pt>
                <c:pt idx="66">
                  <c:v>-98.461000000000027</c:v>
                </c:pt>
                <c:pt idx="67">
                  <c:v>-210</c:v>
                </c:pt>
                <c:pt idx="68">
                  <c:v>-90.069000000000003</c:v>
                </c:pt>
                <c:pt idx="69">
                  <c:v>-210</c:v>
                </c:pt>
                <c:pt idx="70">
                  <c:v>-210</c:v>
                </c:pt>
                <c:pt idx="71">
                  <c:v>-95.897999999999996</c:v>
                </c:pt>
                <c:pt idx="72">
                  <c:v>-88.135999999999981</c:v>
                </c:pt>
                <c:pt idx="73">
                  <c:v>-102.139</c:v>
                </c:pt>
                <c:pt idx="74">
                  <c:v>-91.356999999999999</c:v>
                </c:pt>
                <c:pt idx="75">
                  <c:v>-210</c:v>
                </c:pt>
                <c:pt idx="76">
                  <c:v>-89.944000000000045</c:v>
                </c:pt>
                <c:pt idx="77">
                  <c:v>-210</c:v>
                </c:pt>
                <c:pt idx="78">
                  <c:v>-94.215999999999994</c:v>
                </c:pt>
                <c:pt idx="79">
                  <c:v>-90.673999999999978</c:v>
                </c:pt>
                <c:pt idx="80">
                  <c:v>-94.474999999999994</c:v>
                </c:pt>
                <c:pt idx="81">
                  <c:v>-93.326999999999998</c:v>
                </c:pt>
                <c:pt idx="82">
                  <c:v>-87.655999999999977</c:v>
                </c:pt>
                <c:pt idx="83">
                  <c:v>-86.634</c:v>
                </c:pt>
                <c:pt idx="84">
                  <c:v>-95.254000000000005</c:v>
                </c:pt>
                <c:pt idx="85">
                  <c:v>-210</c:v>
                </c:pt>
                <c:pt idx="86">
                  <c:v>-89.778000000000006</c:v>
                </c:pt>
                <c:pt idx="87">
                  <c:v>-210</c:v>
                </c:pt>
                <c:pt idx="88">
                  <c:v>-96.391000000000005</c:v>
                </c:pt>
                <c:pt idx="89">
                  <c:v>-101.724</c:v>
                </c:pt>
                <c:pt idx="90">
                  <c:v>-91.165000000000006</c:v>
                </c:pt>
                <c:pt idx="91">
                  <c:v>-86.039000000000001</c:v>
                </c:pt>
                <c:pt idx="92">
                  <c:v>-107.35599999999999</c:v>
                </c:pt>
                <c:pt idx="93">
                  <c:v>-210</c:v>
                </c:pt>
                <c:pt idx="94">
                  <c:v>-210</c:v>
                </c:pt>
                <c:pt idx="95">
                  <c:v>-210</c:v>
                </c:pt>
                <c:pt idx="96">
                  <c:v>-102.56</c:v>
                </c:pt>
                <c:pt idx="97">
                  <c:v>-210</c:v>
                </c:pt>
                <c:pt idx="98">
                  <c:v>-210</c:v>
                </c:pt>
                <c:pt idx="99">
                  <c:v>-210</c:v>
                </c:pt>
                <c:pt idx="100">
                  <c:v>-88.53</c:v>
                </c:pt>
                <c:pt idx="101">
                  <c:v>-87.632999999999981</c:v>
                </c:pt>
                <c:pt idx="102">
                  <c:v>-91.387</c:v>
                </c:pt>
                <c:pt idx="103">
                  <c:v>-94.254999999999995</c:v>
                </c:pt>
                <c:pt idx="104">
                  <c:v>-93.305999999999983</c:v>
                </c:pt>
                <c:pt idx="105">
                  <c:v>-210</c:v>
                </c:pt>
                <c:pt idx="106">
                  <c:v>-88.215999999999994</c:v>
                </c:pt>
                <c:pt idx="107">
                  <c:v>-88.848000000000013</c:v>
                </c:pt>
                <c:pt idx="108">
                  <c:v>-87.681999999999974</c:v>
                </c:pt>
                <c:pt idx="109">
                  <c:v>-87.299000000000007</c:v>
                </c:pt>
                <c:pt idx="110">
                  <c:v>-96.174999999999983</c:v>
                </c:pt>
                <c:pt idx="111">
                  <c:v>-89.203999999999994</c:v>
                </c:pt>
                <c:pt idx="112">
                  <c:v>-89.983000000000004</c:v>
                </c:pt>
                <c:pt idx="113">
                  <c:v>-88.679999999999978</c:v>
                </c:pt>
                <c:pt idx="114">
                  <c:v>-210</c:v>
                </c:pt>
                <c:pt idx="115">
                  <c:v>-89.113</c:v>
                </c:pt>
                <c:pt idx="116">
                  <c:v>-90.938999999999993</c:v>
                </c:pt>
                <c:pt idx="117">
                  <c:v>-210</c:v>
                </c:pt>
                <c:pt idx="118">
                  <c:v>-90.320999999999998</c:v>
                </c:pt>
                <c:pt idx="119">
                  <c:v>-87.870999999999981</c:v>
                </c:pt>
                <c:pt idx="120">
                  <c:v>-87.194999999999993</c:v>
                </c:pt>
                <c:pt idx="121">
                  <c:v>-92.888999999999982</c:v>
                </c:pt>
                <c:pt idx="122">
                  <c:v>-89.437000000000026</c:v>
                </c:pt>
                <c:pt idx="123">
                  <c:v>-90.025999999999982</c:v>
                </c:pt>
                <c:pt idx="124">
                  <c:v>-105.416</c:v>
                </c:pt>
                <c:pt idx="125">
                  <c:v>-87.393000000000001</c:v>
                </c:pt>
                <c:pt idx="126">
                  <c:v>-210</c:v>
                </c:pt>
                <c:pt idx="127">
                  <c:v>-210</c:v>
                </c:pt>
                <c:pt idx="128">
                  <c:v>-89.576999999999998</c:v>
                </c:pt>
                <c:pt idx="129">
                  <c:v>-91.687999999999974</c:v>
                </c:pt>
                <c:pt idx="130">
                  <c:v>-210</c:v>
                </c:pt>
                <c:pt idx="131">
                  <c:v>-91.271000000000001</c:v>
                </c:pt>
                <c:pt idx="132">
                  <c:v>-90.095000000000013</c:v>
                </c:pt>
                <c:pt idx="133">
                  <c:v>-92.634</c:v>
                </c:pt>
                <c:pt idx="134">
                  <c:v>-90.12</c:v>
                </c:pt>
                <c:pt idx="135">
                  <c:v>-90.896000000000001</c:v>
                </c:pt>
                <c:pt idx="136">
                  <c:v>-88.681999999999974</c:v>
                </c:pt>
                <c:pt idx="137">
                  <c:v>-89.478999999999999</c:v>
                </c:pt>
                <c:pt idx="138">
                  <c:v>-105.735</c:v>
                </c:pt>
                <c:pt idx="139">
                  <c:v>-94.941000000000045</c:v>
                </c:pt>
                <c:pt idx="140">
                  <c:v>-96.179999999999978</c:v>
                </c:pt>
                <c:pt idx="141">
                  <c:v>-93.2</c:v>
                </c:pt>
                <c:pt idx="142">
                  <c:v>-92.120999999999981</c:v>
                </c:pt>
                <c:pt idx="143">
                  <c:v>-210</c:v>
                </c:pt>
                <c:pt idx="144">
                  <c:v>-94.644999999999996</c:v>
                </c:pt>
                <c:pt idx="145">
                  <c:v>-94.900999999999996</c:v>
                </c:pt>
                <c:pt idx="146">
                  <c:v>-89.284999999999997</c:v>
                </c:pt>
                <c:pt idx="147">
                  <c:v>-89.741000000000014</c:v>
                </c:pt>
                <c:pt idx="148">
                  <c:v>-99.998999999999995</c:v>
                </c:pt>
                <c:pt idx="149">
                  <c:v>-93.515000000000001</c:v>
                </c:pt>
                <c:pt idx="150">
                  <c:v>-89.924999999999997</c:v>
                </c:pt>
                <c:pt idx="151">
                  <c:v>-90.781000000000006</c:v>
                </c:pt>
                <c:pt idx="152">
                  <c:v>-89.569000000000003</c:v>
                </c:pt>
                <c:pt idx="153">
                  <c:v>-90.433999999999997</c:v>
                </c:pt>
                <c:pt idx="154">
                  <c:v>-95.331000000000003</c:v>
                </c:pt>
                <c:pt idx="155">
                  <c:v>-90.872999999999976</c:v>
                </c:pt>
                <c:pt idx="156">
                  <c:v>-89.971000000000004</c:v>
                </c:pt>
                <c:pt idx="157">
                  <c:v>-90.399000000000001</c:v>
                </c:pt>
                <c:pt idx="158">
                  <c:v>-93.891999999999996</c:v>
                </c:pt>
                <c:pt idx="159">
                  <c:v>-91.711000000000027</c:v>
                </c:pt>
                <c:pt idx="160">
                  <c:v>-89.391999999999996</c:v>
                </c:pt>
                <c:pt idx="161">
                  <c:v>-91.031999999999996</c:v>
                </c:pt>
                <c:pt idx="162">
                  <c:v>-89.900999999999996</c:v>
                </c:pt>
                <c:pt idx="163">
                  <c:v>-94.184999999999974</c:v>
                </c:pt>
                <c:pt idx="164">
                  <c:v>-89.348000000000013</c:v>
                </c:pt>
                <c:pt idx="165">
                  <c:v>-91.632999999999981</c:v>
                </c:pt>
                <c:pt idx="166">
                  <c:v>-86.60899999999998</c:v>
                </c:pt>
                <c:pt idx="167">
                  <c:v>-85.953999999999994</c:v>
                </c:pt>
                <c:pt idx="168">
                  <c:v>-85.513000000000005</c:v>
                </c:pt>
                <c:pt idx="169">
                  <c:v>-85.674999999999983</c:v>
                </c:pt>
                <c:pt idx="170">
                  <c:v>-86.221000000000004</c:v>
                </c:pt>
                <c:pt idx="171">
                  <c:v>-87.187999999999974</c:v>
                </c:pt>
                <c:pt idx="172">
                  <c:v>-84.568000000000012</c:v>
                </c:pt>
                <c:pt idx="173">
                  <c:v>-84.301000000000002</c:v>
                </c:pt>
                <c:pt idx="174">
                  <c:v>-83.988</c:v>
                </c:pt>
                <c:pt idx="175">
                  <c:v>-85.287999999999997</c:v>
                </c:pt>
                <c:pt idx="176">
                  <c:v>-85.022999999999982</c:v>
                </c:pt>
                <c:pt idx="177">
                  <c:v>-85.316999999999993</c:v>
                </c:pt>
                <c:pt idx="178">
                  <c:v>-86.575999999999979</c:v>
                </c:pt>
                <c:pt idx="179">
                  <c:v>-85.897000000000006</c:v>
                </c:pt>
                <c:pt idx="180">
                  <c:v>-83.588999999999999</c:v>
                </c:pt>
                <c:pt idx="181">
                  <c:v>-84.308000000000007</c:v>
                </c:pt>
                <c:pt idx="182">
                  <c:v>-84.217000000000013</c:v>
                </c:pt>
                <c:pt idx="183">
                  <c:v>-81.751999999999995</c:v>
                </c:pt>
                <c:pt idx="184">
                  <c:v>-81.632000000000005</c:v>
                </c:pt>
                <c:pt idx="185">
                  <c:v>-82.903000000000006</c:v>
                </c:pt>
                <c:pt idx="186">
                  <c:v>-82.120999999999981</c:v>
                </c:pt>
                <c:pt idx="187">
                  <c:v>-84.203000000000003</c:v>
                </c:pt>
                <c:pt idx="188">
                  <c:v>-83.678999999999974</c:v>
                </c:pt>
                <c:pt idx="189">
                  <c:v>-82.787999999999997</c:v>
                </c:pt>
                <c:pt idx="190">
                  <c:v>-82.37</c:v>
                </c:pt>
                <c:pt idx="191">
                  <c:v>-83.4</c:v>
                </c:pt>
                <c:pt idx="192">
                  <c:v>-82.397000000000006</c:v>
                </c:pt>
                <c:pt idx="193">
                  <c:v>-82.471999999999994</c:v>
                </c:pt>
                <c:pt idx="194">
                  <c:v>-82.52</c:v>
                </c:pt>
                <c:pt idx="195">
                  <c:v>-82.561000000000007</c:v>
                </c:pt>
                <c:pt idx="196">
                  <c:v>-84.421999999999997</c:v>
                </c:pt>
                <c:pt idx="197">
                  <c:v>-84.031999999999996</c:v>
                </c:pt>
                <c:pt idx="198">
                  <c:v>-82.494000000000014</c:v>
                </c:pt>
                <c:pt idx="199">
                  <c:v>-83.405000000000001</c:v>
                </c:pt>
                <c:pt idx="200">
                  <c:v>-83.658999999999978</c:v>
                </c:pt>
                <c:pt idx="201">
                  <c:v>-84.308000000000007</c:v>
                </c:pt>
                <c:pt idx="202">
                  <c:v>-82.990000000000023</c:v>
                </c:pt>
                <c:pt idx="203">
                  <c:v>-84.202000000000012</c:v>
                </c:pt>
                <c:pt idx="204">
                  <c:v>-83.335999999999999</c:v>
                </c:pt>
                <c:pt idx="205">
                  <c:v>-84.721000000000004</c:v>
                </c:pt>
                <c:pt idx="206">
                  <c:v>-84.653999999999982</c:v>
                </c:pt>
                <c:pt idx="207">
                  <c:v>-85.655999999999977</c:v>
                </c:pt>
                <c:pt idx="208">
                  <c:v>-83.576999999999998</c:v>
                </c:pt>
                <c:pt idx="209">
                  <c:v>-84.728999999999999</c:v>
                </c:pt>
                <c:pt idx="210">
                  <c:v>-84.015000000000001</c:v>
                </c:pt>
                <c:pt idx="211">
                  <c:v>-84.215999999999994</c:v>
                </c:pt>
                <c:pt idx="212">
                  <c:v>-84.924000000000007</c:v>
                </c:pt>
                <c:pt idx="213">
                  <c:v>-84.354999999999976</c:v>
                </c:pt>
                <c:pt idx="214">
                  <c:v>-84.574999999999974</c:v>
                </c:pt>
                <c:pt idx="215">
                  <c:v>-87.937000000000026</c:v>
                </c:pt>
                <c:pt idx="216">
                  <c:v>-85.638999999999982</c:v>
                </c:pt>
                <c:pt idx="217">
                  <c:v>-87.058999999999983</c:v>
                </c:pt>
                <c:pt idx="218">
                  <c:v>-85.453000000000003</c:v>
                </c:pt>
                <c:pt idx="219">
                  <c:v>-85.643000000000001</c:v>
                </c:pt>
                <c:pt idx="220">
                  <c:v>-87.211000000000027</c:v>
                </c:pt>
                <c:pt idx="221">
                  <c:v>-84.971000000000004</c:v>
                </c:pt>
                <c:pt idx="222">
                  <c:v>-86.05</c:v>
                </c:pt>
                <c:pt idx="223">
                  <c:v>-86.316999999999993</c:v>
                </c:pt>
                <c:pt idx="224">
                  <c:v>-85.185999999999979</c:v>
                </c:pt>
                <c:pt idx="225">
                  <c:v>-87.558000000000007</c:v>
                </c:pt>
                <c:pt idx="226">
                  <c:v>-87.100999999999999</c:v>
                </c:pt>
                <c:pt idx="227">
                  <c:v>-87.183999999999983</c:v>
                </c:pt>
                <c:pt idx="228">
                  <c:v>-88.652999999999977</c:v>
                </c:pt>
                <c:pt idx="229">
                  <c:v>-87.009</c:v>
                </c:pt>
                <c:pt idx="230">
                  <c:v>-89.458000000000013</c:v>
                </c:pt>
                <c:pt idx="231">
                  <c:v>-87.215000000000003</c:v>
                </c:pt>
                <c:pt idx="232">
                  <c:v>-88.08</c:v>
                </c:pt>
                <c:pt idx="233">
                  <c:v>-87.22</c:v>
                </c:pt>
                <c:pt idx="234">
                  <c:v>-86.614999999999995</c:v>
                </c:pt>
                <c:pt idx="235">
                  <c:v>-90.678999999999974</c:v>
                </c:pt>
                <c:pt idx="236">
                  <c:v>-90.430999999999997</c:v>
                </c:pt>
                <c:pt idx="237">
                  <c:v>-87.121999999999986</c:v>
                </c:pt>
                <c:pt idx="238">
                  <c:v>-210</c:v>
                </c:pt>
                <c:pt idx="239">
                  <c:v>-92.548000000000002</c:v>
                </c:pt>
                <c:pt idx="240">
                  <c:v>-93.554000000000002</c:v>
                </c:pt>
                <c:pt idx="241">
                  <c:v>-98.849000000000004</c:v>
                </c:pt>
                <c:pt idx="242">
                  <c:v>-89.417000000000016</c:v>
                </c:pt>
                <c:pt idx="243">
                  <c:v>-89.367000000000004</c:v>
                </c:pt>
                <c:pt idx="244">
                  <c:v>-88.647000000000006</c:v>
                </c:pt>
                <c:pt idx="245">
                  <c:v>-91.482000000000014</c:v>
                </c:pt>
                <c:pt idx="246">
                  <c:v>-93.275000000000006</c:v>
                </c:pt>
                <c:pt idx="247">
                  <c:v>-89.327999999999975</c:v>
                </c:pt>
                <c:pt idx="248">
                  <c:v>-87.867999999999995</c:v>
                </c:pt>
                <c:pt idx="249">
                  <c:v>-88.940000000000026</c:v>
                </c:pt>
                <c:pt idx="250">
                  <c:v>-88.364999999999995</c:v>
                </c:pt>
                <c:pt idx="251">
                  <c:v>-88.443000000000026</c:v>
                </c:pt>
                <c:pt idx="252">
                  <c:v>-89.043000000000006</c:v>
                </c:pt>
                <c:pt idx="253">
                  <c:v>-91.515000000000001</c:v>
                </c:pt>
                <c:pt idx="254">
                  <c:v>-92.305000000000007</c:v>
                </c:pt>
                <c:pt idx="255">
                  <c:v>-89.259</c:v>
                </c:pt>
                <c:pt idx="256">
                  <c:v>-90.227000000000004</c:v>
                </c:pt>
                <c:pt idx="257">
                  <c:v>-91.138000000000005</c:v>
                </c:pt>
                <c:pt idx="258">
                  <c:v>-86.370999999999981</c:v>
                </c:pt>
                <c:pt idx="259">
                  <c:v>-88.771000000000001</c:v>
                </c:pt>
                <c:pt idx="260">
                  <c:v>-87.230999999999995</c:v>
                </c:pt>
                <c:pt idx="261">
                  <c:v>-87.661000000000001</c:v>
                </c:pt>
                <c:pt idx="262">
                  <c:v>-96.040999999999997</c:v>
                </c:pt>
                <c:pt idx="263">
                  <c:v>-94.468999999999994</c:v>
                </c:pt>
                <c:pt idx="264">
                  <c:v>-92.308000000000007</c:v>
                </c:pt>
                <c:pt idx="265">
                  <c:v>-96.867999999999995</c:v>
                </c:pt>
                <c:pt idx="266">
                  <c:v>-90.784000000000006</c:v>
                </c:pt>
                <c:pt idx="267">
                  <c:v>-87.874999999999986</c:v>
                </c:pt>
                <c:pt idx="268">
                  <c:v>-89.057000000000002</c:v>
                </c:pt>
                <c:pt idx="269">
                  <c:v>-97.557000000000002</c:v>
                </c:pt>
                <c:pt idx="270">
                  <c:v>-90.132000000000005</c:v>
                </c:pt>
                <c:pt idx="271">
                  <c:v>-89.85299999999998</c:v>
                </c:pt>
                <c:pt idx="272">
                  <c:v>-92.842000000000013</c:v>
                </c:pt>
                <c:pt idx="273">
                  <c:v>-92.551000000000002</c:v>
                </c:pt>
                <c:pt idx="274">
                  <c:v>-89.283000000000001</c:v>
                </c:pt>
                <c:pt idx="275">
                  <c:v>-90.61</c:v>
                </c:pt>
                <c:pt idx="276">
                  <c:v>-88.587000000000003</c:v>
                </c:pt>
                <c:pt idx="277">
                  <c:v>-91.498999999999995</c:v>
                </c:pt>
                <c:pt idx="278">
                  <c:v>-90.052000000000007</c:v>
                </c:pt>
                <c:pt idx="279">
                  <c:v>-210</c:v>
                </c:pt>
                <c:pt idx="280">
                  <c:v>-87.796000000000006</c:v>
                </c:pt>
                <c:pt idx="281">
                  <c:v>-89.687999999999974</c:v>
                </c:pt>
                <c:pt idx="282">
                  <c:v>-89.509</c:v>
                </c:pt>
                <c:pt idx="283">
                  <c:v>-90.02</c:v>
                </c:pt>
                <c:pt idx="284">
                  <c:v>-88.027000000000001</c:v>
                </c:pt>
                <c:pt idx="285">
                  <c:v>-89.147000000000006</c:v>
                </c:pt>
                <c:pt idx="286">
                  <c:v>-90.55</c:v>
                </c:pt>
                <c:pt idx="287">
                  <c:v>-92.742999999999995</c:v>
                </c:pt>
                <c:pt idx="288">
                  <c:v>-88.87</c:v>
                </c:pt>
                <c:pt idx="289">
                  <c:v>-90.807000000000002</c:v>
                </c:pt>
                <c:pt idx="290">
                  <c:v>-89.718000000000004</c:v>
                </c:pt>
                <c:pt idx="291">
                  <c:v>-92.313000000000002</c:v>
                </c:pt>
                <c:pt idx="292">
                  <c:v>-94.819000000000003</c:v>
                </c:pt>
                <c:pt idx="293">
                  <c:v>-94.60899999999998</c:v>
                </c:pt>
                <c:pt idx="294">
                  <c:v>-91.039000000000001</c:v>
                </c:pt>
                <c:pt idx="295">
                  <c:v>-89.783000000000001</c:v>
                </c:pt>
                <c:pt idx="296">
                  <c:v>-93.805000000000007</c:v>
                </c:pt>
                <c:pt idx="297">
                  <c:v>-91.071999999999974</c:v>
                </c:pt>
                <c:pt idx="298">
                  <c:v>-92.834999999999994</c:v>
                </c:pt>
                <c:pt idx="299">
                  <c:v>-86.073999999999998</c:v>
                </c:pt>
                <c:pt idx="300">
                  <c:v>-210</c:v>
                </c:pt>
                <c:pt idx="301">
                  <c:v>-90.582999999999998</c:v>
                </c:pt>
                <c:pt idx="302">
                  <c:v>-91.994000000000014</c:v>
                </c:pt>
                <c:pt idx="303">
                  <c:v>-87.408000000000001</c:v>
                </c:pt>
                <c:pt idx="304">
                  <c:v>-210</c:v>
                </c:pt>
                <c:pt idx="305">
                  <c:v>-210</c:v>
                </c:pt>
                <c:pt idx="306">
                  <c:v>-89.977999999999994</c:v>
                </c:pt>
                <c:pt idx="307">
                  <c:v>-88.043999999999997</c:v>
                </c:pt>
                <c:pt idx="308">
                  <c:v>-90.144000000000005</c:v>
                </c:pt>
                <c:pt idx="309">
                  <c:v>-90.85</c:v>
                </c:pt>
                <c:pt idx="310">
                  <c:v>-95.997000000000014</c:v>
                </c:pt>
                <c:pt idx="311">
                  <c:v>-95.516000000000005</c:v>
                </c:pt>
                <c:pt idx="312">
                  <c:v>-91.537999999999997</c:v>
                </c:pt>
                <c:pt idx="313">
                  <c:v>-94.45</c:v>
                </c:pt>
                <c:pt idx="314">
                  <c:v>-90.923000000000002</c:v>
                </c:pt>
                <c:pt idx="315">
                  <c:v>-91.35899999999998</c:v>
                </c:pt>
                <c:pt idx="316">
                  <c:v>-89.964000000000027</c:v>
                </c:pt>
                <c:pt idx="317">
                  <c:v>-89.443000000000026</c:v>
                </c:pt>
                <c:pt idx="318">
                  <c:v>-85.926000000000002</c:v>
                </c:pt>
                <c:pt idx="319">
                  <c:v>-46.690000000000012</c:v>
                </c:pt>
                <c:pt idx="320">
                  <c:v>-45.291000000000011</c:v>
                </c:pt>
                <c:pt idx="321">
                  <c:v>-46.835000000000001</c:v>
                </c:pt>
                <c:pt idx="322">
                  <c:v>-67.867000000000004</c:v>
                </c:pt>
                <c:pt idx="323">
                  <c:v>-79.187999999999974</c:v>
                </c:pt>
                <c:pt idx="324">
                  <c:v>-81.717000000000013</c:v>
                </c:pt>
                <c:pt idx="325">
                  <c:v>-83.188999999999979</c:v>
                </c:pt>
                <c:pt idx="326">
                  <c:v>-84.320999999999998</c:v>
                </c:pt>
                <c:pt idx="327">
                  <c:v>-84.638999999999982</c:v>
                </c:pt>
                <c:pt idx="328">
                  <c:v>-88.592000000000013</c:v>
                </c:pt>
                <c:pt idx="329">
                  <c:v>-85.507999999999996</c:v>
                </c:pt>
                <c:pt idx="330">
                  <c:v>-85.823999999999998</c:v>
                </c:pt>
                <c:pt idx="331">
                  <c:v>-86.718000000000004</c:v>
                </c:pt>
                <c:pt idx="332">
                  <c:v>-88.07</c:v>
                </c:pt>
                <c:pt idx="333">
                  <c:v>-90.009</c:v>
                </c:pt>
                <c:pt idx="334">
                  <c:v>-88.543000000000006</c:v>
                </c:pt>
                <c:pt idx="335">
                  <c:v>-88.421999999999997</c:v>
                </c:pt>
                <c:pt idx="336">
                  <c:v>-86.977999999999994</c:v>
                </c:pt>
                <c:pt idx="337">
                  <c:v>-89.031999999999996</c:v>
                </c:pt>
                <c:pt idx="338">
                  <c:v>-88.549000000000007</c:v>
                </c:pt>
                <c:pt idx="339">
                  <c:v>-90.167000000000002</c:v>
                </c:pt>
                <c:pt idx="340">
                  <c:v>-210</c:v>
                </c:pt>
                <c:pt idx="341">
                  <c:v>-91.427000000000007</c:v>
                </c:pt>
                <c:pt idx="342">
                  <c:v>-88.26</c:v>
                </c:pt>
                <c:pt idx="343">
                  <c:v>-95.054000000000002</c:v>
                </c:pt>
                <c:pt idx="344">
                  <c:v>-86.200999999999993</c:v>
                </c:pt>
                <c:pt idx="345">
                  <c:v>-91.240000000000023</c:v>
                </c:pt>
                <c:pt idx="346">
                  <c:v>-90.623999999999981</c:v>
                </c:pt>
                <c:pt idx="347">
                  <c:v>-91.111000000000004</c:v>
                </c:pt>
                <c:pt idx="348">
                  <c:v>-91.369</c:v>
                </c:pt>
                <c:pt idx="349">
                  <c:v>-87.308999999999983</c:v>
                </c:pt>
                <c:pt idx="350">
                  <c:v>-89.745999999999995</c:v>
                </c:pt>
                <c:pt idx="351">
                  <c:v>-210</c:v>
                </c:pt>
                <c:pt idx="352">
                  <c:v>-93.076999999999998</c:v>
                </c:pt>
                <c:pt idx="353">
                  <c:v>-94.874999999999986</c:v>
                </c:pt>
                <c:pt idx="354">
                  <c:v>-86.247000000000014</c:v>
                </c:pt>
                <c:pt idx="355">
                  <c:v>-94.497000000000014</c:v>
                </c:pt>
                <c:pt idx="356">
                  <c:v>-210</c:v>
                </c:pt>
                <c:pt idx="357">
                  <c:v>-89.927999999999997</c:v>
                </c:pt>
                <c:pt idx="358">
                  <c:v>-91.013000000000005</c:v>
                </c:pt>
                <c:pt idx="359">
                  <c:v>-90.695999999999998</c:v>
                </c:pt>
                <c:pt idx="360">
                  <c:v>-87.790999999999997</c:v>
                </c:pt>
                <c:pt idx="361">
                  <c:v>-92.349000000000004</c:v>
                </c:pt>
                <c:pt idx="362">
                  <c:v>-97.36</c:v>
                </c:pt>
                <c:pt idx="363">
                  <c:v>-91.286000000000001</c:v>
                </c:pt>
                <c:pt idx="364">
                  <c:v>-88.2</c:v>
                </c:pt>
                <c:pt idx="365">
                  <c:v>-210</c:v>
                </c:pt>
                <c:pt idx="366">
                  <c:v>-94.181999999999974</c:v>
                </c:pt>
                <c:pt idx="367">
                  <c:v>-89.35</c:v>
                </c:pt>
                <c:pt idx="368">
                  <c:v>-86.552999999999983</c:v>
                </c:pt>
                <c:pt idx="369">
                  <c:v>-105.69799999999999</c:v>
                </c:pt>
                <c:pt idx="370">
                  <c:v>-93.467000000000013</c:v>
                </c:pt>
                <c:pt idx="371">
                  <c:v>-210</c:v>
                </c:pt>
                <c:pt idx="372">
                  <c:v>-95.305000000000007</c:v>
                </c:pt>
                <c:pt idx="373">
                  <c:v>-87.578999999999979</c:v>
                </c:pt>
                <c:pt idx="374">
                  <c:v>-96.4</c:v>
                </c:pt>
                <c:pt idx="375">
                  <c:v>-88.869</c:v>
                </c:pt>
                <c:pt idx="376">
                  <c:v>-94.837999999999994</c:v>
                </c:pt>
                <c:pt idx="377">
                  <c:v>-210</c:v>
                </c:pt>
                <c:pt idx="378">
                  <c:v>-92.533000000000001</c:v>
                </c:pt>
                <c:pt idx="379">
                  <c:v>-96.60299999999998</c:v>
                </c:pt>
                <c:pt idx="380">
                  <c:v>-210</c:v>
                </c:pt>
                <c:pt idx="381">
                  <c:v>-94.703000000000003</c:v>
                </c:pt>
                <c:pt idx="382">
                  <c:v>-92.552999999999983</c:v>
                </c:pt>
                <c:pt idx="383">
                  <c:v>-94.949000000000026</c:v>
                </c:pt>
                <c:pt idx="384">
                  <c:v>-89.192999999999998</c:v>
                </c:pt>
                <c:pt idx="385">
                  <c:v>-88.912000000000006</c:v>
                </c:pt>
                <c:pt idx="386">
                  <c:v>-89.150999999999982</c:v>
                </c:pt>
                <c:pt idx="387">
                  <c:v>-87.42</c:v>
                </c:pt>
                <c:pt idx="388">
                  <c:v>-93.14</c:v>
                </c:pt>
                <c:pt idx="389">
                  <c:v>-86.706999999999994</c:v>
                </c:pt>
                <c:pt idx="390">
                  <c:v>-92.153999999999982</c:v>
                </c:pt>
                <c:pt idx="391">
                  <c:v>-94.823999999999998</c:v>
                </c:pt>
                <c:pt idx="392">
                  <c:v>-90.478999999999999</c:v>
                </c:pt>
                <c:pt idx="393">
                  <c:v>-97.275000000000006</c:v>
                </c:pt>
                <c:pt idx="394">
                  <c:v>-91.856999999999999</c:v>
                </c:pt>
                <c:pt idx="395">
                  <c:v>-95.617000000000004</c:v>
                </c:pt>
                <c:pt idx="396">
                  <c:v>-87.903000000000006</c:v>
                </c:pt>
                <c:pt idx="397">
                  <c:v>-89.811000000000007</c:v>
                </c:pt>
                <c:pt idx="398">
                  <c:v>-87.277000000000001</c:v>
                </c:pt>
                <c:pt idx="399">
                  <c:v>-210</c:v>
                </c:pt>
                <c:pt idx="400">
                  <c:v>-94.628999999999976</c:v>
                </c:pt>
                <c:pt idx="401">
                  <c:v>-91.382000000000005</c:v>
                </c:pt>
                <c:pt idx="402">
                  <c:v>-210</c:v>
                </c:pt>
                <c:pt idx="403">
                  <c:v>-87.617000000000004</c:v>
                </c:pt>
                <c:pt idx="404">
                  <c:v>-93.909000000000006</c:v>
                </c:pt>
                <c:pt idx="405">
                  <c:v>-86.350999999999999</c:v>
                </c:pt>
                <c:pt idx="406">
                  <c:v>-94.617999999999995</c:v>
                </c:pt>
                <c:pt idx="407">
                  <c:v>-89.721999999999994</c:v>
                </c:pt>
                <c:pt idx="408">
                  <c:v>-93.906000000000006</c:v>
                </c:pt>
                <c:pt idx="409">
                  <c:v>-210</c:v>
                </c:pt>
                <c:pt idx="410">
                  <c:v>-210</c:v>
                </c:pt>
                <c:pt idx="411">
                  <c:v>-92.842000000000013</c:v>
                </c:pt>
                <c:pt idx="412">
                  <c:v>-99.622999999999976</c:v>
                </c:pt>
                <c:pt idx="413">
                  <c:v>-88.151999999999987</c:v>
                </c:pt>
                <c:pt idx="414">
                  <c:v>-210</c:v>
                </c:pt>
                <c:pt idx="415">
                  <c:v>-91.956000000000003</c:v>
                </c:pt>
                <c:pt idx="416">
                  <c:v>-210</c:v>
                </c:pt>
                <c:pt idx="417">
                  <c:v>-94.705000000000013</c:v>
                </c:pt>
                <c:pt idx="418">
                  <c:v>-91.477999999999994</c:v>
                </c:pt>
                <c:pt idx="419">
                  <c:v>-92.513999999999996</c:v>
                </c:pt>
                <c:pt idx="420">
                  <c:v>-92.9</c:v>
                </c:pt>
                <c:pt idx="421">
                  <c:v>-93.772000000000006</c:v>
                </c:pt>
                <c:pt idx="422">
                  <c:v>-210</c:v>
                </c:pt>
                <c:pt idx="423">
                  <c:v>-210</c:v>
                </c:pt>
                <c:pt idx="424">
                  <c:v>-210</c:v>
                </c:pt>
                <c:pt idx="425">
                  <c:v>-95.274000000000001</c:v>
                </c:pt>
                <c:pt idx="426">
                  <c:v>-91.781999999999996</c:v>
                </c:pt>
                <c:pt idx="427">
                  <c:v>-210</c:v>
                </c:pt>
                <c:pt idx="428">
                  <c:v>-88.601999999999975</c:v>
                </c:pt>
                <c:pt idx="429">
                  <c:v>-90.578999999999979</c:v>
                </c:pt>
                <c:pt idx="430">
                  <c:v>-210</c:v>
                </c:pt>
                <c:pt idx="431">
                  <c:v>-94.549000000000007</c:v>
                </c:pt>
                <c:pt idx="432">
                  <c:v>-210</c:v>
                </c:pt>
                <c:pt idx="433">
                  <c:v>-93.186999999999998</c:v>
                </c:pt>
                <c:pt idx="434">
                  <c:v>-89.691999999999993</c:v>
                </c:pt>
                <c:pt idx="435">
                  <c:v>-95.843999999999994</c:v>
                </c:pt>
                <c:pt idx="436">
                  <c:v>-90.272999999999982</c:v>
                </c:pt>
                <c:pt idx="437">
                  <c:v>-93.277000000000001</c:v>
                </c:pt>
                <c:pt idx="438">
                  <c:v>-89.093999999999994</c:v>
                </c:pt>
                <c:pt idx="439">
                  <c:v>-90.625999999999976</c:v>
                </c:pt>
                <c:pt idx="440">
                  <c:v>-91.534000000000006</c:v>
                </c:pt>
                <c:pt idx="441">
                  <c:v>-91.146000000000001</c:v>
                </c:pt>
                <c:pt idx="442">
                  <c:v>-89.995999999999995</c:v>
                </c:pt>
                <c:pt idx="443">
                  <c:v>-89.335999999999999</c:v>
                </c:pt>
                <c:pt idx="444">
                  <c:v>-92.632000000000005</c:v>
                </c:pt>
                <c:pt idx="445">
                  <c:v>-210</c:v>
                </c:pt>
                <c:pt idx="446">
                  <c:v>-88.149000000000001</c:v>
                </c:pt>
                <c:pt idx="447">
                  <c:v>-88.161000000000001</c:v>
                </c:pt>
                <c:pt idx="448">
                  <c:v>-90.406999999999996</c:v>
                </c:pt>
                <c:pt idx="449">
                  <c:v>-92.180999999999983</c:v>
                </c:pt>
                <c:pt idx="450">
                  <c:v>-210</c:v>
                </c:pt>
                <c:pt idx="451">
                  <c:v>-210</c:v>
                </c:pt>
                <c:pt idx="452">
                  <c:v>-92.732000000000014</c:v>
                </c:pt>
                <c:pt idx="453">
                  <c:v>-89.143000000000001</c:v>
                </c:pt>
                <c:pt idx="454">
                  <c:v>-94.949000000000026</c:v>
                </c:pt>
                <c:pt idx="455">
                  <c:v>-90.256</c:v>
                </c:pt>
                <c:pt idx="456">
                  <c:v>-210</c:v>
                </c:pt>
                <c:pt idx="457">
                  <c:v>-93.354999999999976</c:v>
                </c:pt>
                <c:pt idx="458">
                  <c:v>-93.85899999999998</c:v>
                </c:pt>
                <c:pt idx="459">
                  <c:v>-210</c:v>
                </c:pt>
                <c:pt idx="460">
                  <c:v>-94.361000000000004</c:v>
                </c:pt>
                <c:pt idx="461">
                  <c:v>-210</c:v>
                </c:pt>
                <c:pt idx="462">
                  <c:v>-210</c:v>
                </c:pt>
                <c:pt idx="463">
                  <c:v>-95.363</c:v>
                </c:pt>
                <c:pt idx="464">
                  <c:v>-93.218000000000004</c:v>
                </c:pt>
                <c:pt idx="465">
                  <c:v>-95.046999999999997</c:v>
                </c:pt>
                <c:pt idx="466">
                  <c:v>-86.906999999999996</c:v>
                </c:pt>
                <c:pt idx="467">
                  <c:v>-91.033000000000001</c:v>
                </c:pt>
                <c:pt idx="468">
                  <c:v>-93.174999999999983</c:v>
                </c:pt>
                <c:pt idx="469">
                  <c:v>-210</c:v>
                </c:pt>
                <c:pt idx="470">
                  <c:v>-93.677999999999983</c:v>
                </c:pt>
                <c:pt idx="471">
                  <c:v>-98.983000000000004</c:v>
                </c:pt>
                <c:pt idx="472">
                  <c:v>-94.998000000000005</c:v>
                </c:pt>
                <c:pt idx="473">
                  <c:v>-210</c:v>
                </c:pt>
                <c:pt idx="474">
                  <c:v>-92.77</c:v>
                </c:pt>
                <c:pt idx="475">
                  <c:v>-91.221999999999994</c:v>
                </c:pt>
                <c:pt idx="476">
                  <c:v>-98.757000000000005</c:v>
                </c:pt>
                <c:pt idx="477">
                  <c:v>-93.195999999999998</c:v>
                </c:pt>
                <c:pt idx="478">
                  <c:v>-210</c:v>
                </c:pt>
                <c:pt idx="479">
                  <c:v>-210</c:v>
                </c:pt>
                <c:pt idx="480">
                  <c:v>-210</c:v>
                </c:pt>
                <c:pt idx="481">
                  <c:v>-91.914000000000016</c:v>
                </c:pt>
                <c:pt idx="482">
                  <c:v>-87.983999999999995</c:v>
                </c:pt>
                <c:pt idx="483">
                  <c:v>-105.858</c:v>
                </c:pt>
                <c:pt idx="484">
                  <c:v>-92.540999999999997</c:v>
                </c:pt>
                <c:pt idx="485">
                  <c:v>-94.441000000000045</c:v>
                </c:pt>
                <c:pt idx="486">
                  <c:v>-210</c:v>
                </c:pt>
                <c:pt idx="487">
                  <c:v>-92.902000000000001</c:v>
                </c:pt>
                <c:pt idx="488">
                  <c:v>-89.302999999999983</c:v>
                </c:pt>
                <c:pt idx="489">
                  <c:v>-90.808999999999983</c:v>
                </c:pt>
                <c:pt idx="490">
                  <c:v>-210</c:v>
                </c:pt>
                <c:pt idx="491">
                  <c:v>-100.249</c:v>
                </c:pt>
                <c:pt idx="492">
                  <c:v>-90.725999999999999</c:v>
                </c:pt>
                <c:pt idx="493">
                  <c:v>-90.438000000000002</c:v>
                </c:pt>
                <c:pt idx="494">
                  <c:v>-94.200999999999993</c:v>
                </c:pt>
                <c:pt idx="495">
                  <c:v>-95.503</c:v>
                </c:pt>
                <c:pt idx="496">
                  <c:v>-94.77</c:v>
                </c:pt>
                <c:pt idx="497">
                  <c:v>-87.872999999999976</c:v>
                </c:pt>
                <c:pt idx="498">
                  <c:v>-89.504999999999995</c:v>
                </c:pt>
                <c:pt idx="499">
                  <c:v>-95.837000000000003</c:v>
                </c:pt>
                <c:pt idx="500">
                  <c:v>-210</c:v>
                </c:pt>
                <c:pt idx="501">
                  <c:v>-105.873</c:v>
                </c:pt>
                <c:pt idx="502">
                  <c:v>-90.128999999999976</c:v>
                </c:pt>
                <c:pt idx="503">
                  <c:v>-87.878999999999976</c:v>
                </c:pt>
                <c:pt idx="504">
                  <c:v>-210</c:v>
                </c:pt>
                <c:pt idx="505">
                  <c:v>-104.369</c:v>
                </c:pt>
                <c:pt idx="506">
                  <c:v>-95.581000000000003</c:v>
                </c:pt>
                <c:pt idx="507">
                  <c:v>-210</c:v>
                </c:pt>
                <c:pt idx="508">
                  <c:v>-90.850999999999999</c:v>
                </c:pt>
                <c:pt idx="509">
                  <c:v>-210</c:v>
                </c:pt>
                <c:pt idx="510">
                  <c:v>-92.478999999999999</c:v>
                </c:pt>
                <c:pt idx="511">
                  <c:v>-89.944000000000045</c:v>
                </c:pt>
                <c:pt idx="512">
                  <c:v>-92.37</c:v>
                </c:pt>
                <c:pt idx="513">
                  <c:v>-210</c:v>
                </c:pt>
                <c:pt idx="514">
                  <c:v>-100.821</c:v>
                </c:pt>
                <c:pt idx="515">
                  <c:v>-89.124999999999986</c:v>
                </c:pt>
                <c:pt idx="516">
                  <c:v>-90.873999999999981</c:v>
                </c:pt>
                <c:pt idx="517">
                  <c:v>-92.192999999999998</c:v>
                </c:pt>
                <c:pt idx="518">
                  <c:v>-210</c:v>
                </c:pt>
                <c:pt idx="519">
                  <c:v>-93.414000000000016</c:v>
                </c:pt>
                <c:pt idx="520">
                  <c:v>-96.697999999999993</c:v>
                </c:pt>
                <c:pt idx="521">
                  <c:v>-92.771000000000001</c:v>
                </c:pt>
                <c:pt idx="522">
                  <c:v>-92.312000000000012</c:v>
                </c:pt>
                <c:pt idx="523">
                  <c:v>-87.217000000000013</c:v>
                </c:pt>
                <c:pt idx="524">
                  <c:v>-91.787000000000006</c:v>
                </c:pt>
                <c:pt idx="525">
                  <c:v>-90.304000000000002</c:v>
                </c:pt>
                <c:pt idx="526">
                  <c:v>-210</c:v>
                </c:pt>
                <c:pt idx="527">
                  <c:v>-210</c:v>
                </c:pt>
                <c:pt idx="528">
                  <c:v>-90.661000000000001</c:v>
                </c:pt>
                <c:pt idx="529">
                  <c:v>-93.509</c:v>
                </c:pt>
                <c:pt idx="530">
                  <c:v>-89.621999999999986</c:v>
                </c:pt>
                <c:pt idx="531">
                  <c:v>-87.808000000000007</c:v>
                </c:pt>
                <c:pt idx="532">
                  <c:v>-95.577999999999975</c:v>
                </c:pt>
                <c:pt idx="533">
                  <c:v>-210</c:v>
                </c:pt>
                <c:pt idx="534">
                  <c:v>-210</c:v>
                </c:pt>
                <c:pt idx="535">
                  <c:v>-88.521000000000001</c:v>
                </c:pt>
                <c:pt idx="536">
                  <c:v>-91.771000000000001</c:v>
                </c:pt>
                <c:pt idx="537">
                  <c:v>-96.183999999999983</c:v>
                </c:pt>
                <c:pt idx="538">
                  <c:v>-90.853999999999999</c:v>
                </c:pt>
                <c:pt idx="539">
                  <c:v>-91.906999999999996</c:v>
                </c:pt>
                <c:pt idx="540">
                  <c:v>-210</c:v>
                </c:pt>
                <c:pt idx="541">
                  <c:v>-90.990000000000023</c:v>
                </c:pt>
                <c:pt idx="542">
                  <c:v>-210</c:v>
                </c:pt>
                <c:pt idx="543">
                  <c:v>-89.176999999999978</c:v>
                </c:pt>
                <c:pt idx="544">
                  <c:v>-210</c:v>
                </c:pt>
                <c:pt idx="545">
                  <c:v>-99.894999999999996</c:v>
                </c:pt>
                <c:pt idx="546">
                  <c:v>-92.747000000000014</c:v>
                </c:pt>
                <c:pt idx="547">
                  <c:v>-210</c:v>
                </c:pt>
                <c:pt idx="548">
                  <c:v>-210</c:v>
                </c:pt>
                <c:pt idx="549">
                  <c:v>-91.058999999999983</c:v>
                </c:pt>
                <c:pt idx="550">
                  <c:v>-91.01</c:v>
                </c:pt>
                <c:pt idx="551">
                  <c:v>-87.462000000000003</c:v>
                </c:pt>
                <c:pt idx="552">
                  <c:v>-89.441000000000045</c:v>
                </c:pt>
                <c:pt idx="553">
                  <c:v>-91.169999999999973</c:v>
                </c:pt>
                <c:pt idx="554">
                  <c:v>-93.658999999999978</c:v>
                </c:pt>
                <c:pt idx="555">
                  <c:v>-89.098000000000013</c:v>
                </c:pt>
                <c:pt idx="556">
                  <c:v>-210</c:v>
                </c:pt>
                <c:pt idx="557">
                  <c:v>-89.727999999999994</c:v>
                </c:pt>
                <c:pt idx="558">
                  <c:v>-93.263999999999996</c:v>
                </c:pt>
                <c:pt idx="559">
                  <c:v>-91.321999999999974</c:v>
                </c:pt>
                <c:pt idx="560">
                  <c:v>-94.649000000000001</c:v>
                </c:pt>
                <c:pt idx="561">
                  <c:v>-90.873999999999981</c:v>
                </c:pt>
                <c:pt idx="562">
                  <c:v>-88.625999999999976</c:v>
                </c:pt>
                <c:pt idx="563">
                  <c:v>-90.337999999999994</c:v>
                </c:pt>
                <c:pt idx="564">
                  <c:v>-210</c:v>
                </c:pt>
                <c:pt idx="565">
                  <c:v>-210</c:v>
                </c:pt>
                <c:pt idx="566">
                  <c:v>-210</c:v>
                </c:pt>
                <c:pt idx="567">
                  <c:v>-92.992000000000004</c:v>
                </c:pt>
                <c:pt idx="568">
                  <c:v>-92.944999999999993</c:v>
                </c:pt>
                <c:pt idx="569">
                  <c:v>-88.877999999999986</c:v>
                </c:pt>
                <c:pt idx="570">
                  <c:v>-94.828999999999979</c:v>
                </c:pt>
                <c:pt idx="571">
                  <c:v>-210</c:v>
                </c:pt>
                <c:pt idx="572">
                  <c:v>-91.864000000000004</c:v>
                </c:pt>
                <c:pt idx="573">
                  <c:v>-92.14</c:v>
                </c:pt>
                <c:pt idx="574">
                  <c:v>-93.191000000000003</c:v>
                </c:pt>
                <c:pt idx="575">
                  <c:v>-90.65</c:v>
                </c:pt>
                <c:pt idx="576">
                  <c:v>-97.882999999999981</c:v>
                </c:pt>
                <c:pt idx="577">
                  <c:v>-89.230999999999995</c:v>
                </c:pt>
                <c:pt idx="578">
                  <c:v>-92.242999999999995</c:v>
                </c:pt>
                <c:pt idx="579">
                  <c:v>-103.893</c:v>
                </c:pt>
                <c:pt idx="580">
                  <c:v>-91.955000000000013</c:v>
                </c:pt>
                <c:pt idx="581">
                  <c:v>-93.03</c:v>
                </c:pt>
                <c:pt idx="582">
                  <c:v>-91.827999999999975</c:v>
                </c:pt>
                <c:pt idx="583">
                  <c:v>-93.754999999999995</c:v>
                </c:pt>
                <c:pt idx="584">
                  <c:v>-90.046000000000006</c:v>
                </c:pt>
                <c:pt idx="585">
                  <c:v>-89.370999999999981</c:v>
                </c:pt>
                <c:pt idx="586">
                  <c:v>-92.611999999999995</c:v>
                </c:pt>
                <c:pt idx="587">
                  <c:v>-101.285</c:v>
                </c:pt>
                <c:pt idx="588">
                  <c:v>-90.009</c:v>
                </c:pt>
                <c:pt idx="589">
                  <c:v>-88.066999999999993</c:v>
                </c:pt>
                <c:pt idx="590">
                  <c:v>-90.453000000000003</c:v>
                </c:pt>
                <c:pt idx="591">
                  <c:v>-92.081000000000003</c:v>
                </c:pt>
                <c:pt idx="592">
                  <c:v>-90.4</c:v>
                </c:pt>
                <c:pt idx="593">
                  <c:v>-91.307000000000002</c:v>
                </c:pt>
                <c:pt idx="594">
                  <c:v>-96.356999999999999</c:v>
                </c:pt>
                <c:pt idx="595">
                  <c:v>-93.132000000000005</c:v>
                </c:pt>
                <c:pt idx="596">
                  <c:v>-89</c:v>
                </c:pt>
                <c:pt idx="597">
                  <c:v>-210</c:v>
                </c:pt>
                <c:pt idx="598">
                  <c:v>-210</c:v>
                </c:pt>
                <c:pt idx="599">
                  <c:v>-90.682999999999979</c:v>
                </c:pt>
                <c:pt idx="600">
                  <c:v>-93.203999999999994</c:v>
                </c:pt>
                <c:pt idx="601">
                  <c:v>-94.614000000000004</c:v>
                </c:pt>
                <c:pt idx="602">
                  <c:v>-210</c:v>
                </c:pt>
                <c:pt idx="603">
                  <c:v>-91.388999999999982</c:v>
                </c:pt>
                <c:pt idx="604">
                  <c:v>-99.393000000000001</c:v>
                </c:pt>
                <c:pt idx="605">
                  <c:v>-100.86199999999999</c:v>
                </c:pt>
                <c:pt idx="606">
                  <c:v>-100.28</c:v>
                </c:pt>
                <c:pt idx="607">
                  <c:v>-92.325999999999979</c:v>
                </c:pt>
                <c:pt idx="608">
                  <c:v>-96.066999999999993</c:v>
                </c:pt>
                <c:pt idx="609">
                  <c:v>-98.328999999999979</c:v>
                </c:pt>
                <c:pt idx="610">
                  <c:v>-91.293999999999997</c:v>
                </c:pt>
                <c:pt idx="611">
                  <c:v>-100.818</c:v>
                </c:pt>
                <c:pt idx="612">
                  <c:v>-210</c:v>
                </c:pt>
                <c:pt idx="613">
                  <c:v>-89.364000000000004</c:v>
                </c:pt>
                <c:pt idx="614">
                  <c:v>-91.305999999999983</c:v>
                </c:pt>
                <c:pt idx="615">
                  <c:v>-91.296999999999997</c:v>
                </c:pt>
                <c:pt idx="616">
                  <c:v>-94.349000000000004</c:v>
                </c:pt>
                <c:pt idx="617">
                  <c:v>-89.843000000000004</c:v>
                </c:pt>
                <c:pt idx="618">
                  <c:v>-92.357999999999976</c:v>
                </c:pt>
                <c:pt idx="619">
                  <c:v>-95.711000000000027</c:v>
                </c:pt>
                <c:pt idx="620">
                  <c:v>-88.926000000000002</c:v>
                </c:pt>
                <c:pt idx="621">
                  <c:v>-90.268000000000001</c:v>
                </c:pt>
                <c:pt idx="622">
                  <c:v>-92.33</c:v>
                </c:pt>
                <c:pt idx="623">
                  <c:v>-210</c:v>
                </c:pt>
                <c:pt idx="624">
                  <c:v>-94.8</c:v>
                </c:pt>
                <c:pt idx="625">
                  <c:v>-89.182999999999979</c:v>
                </c:pt>
                <c:pt idx="626">
                  <c:v>-210</c:v>
                </c:pt>
                <c:pt idx="627">
                  <c:v>-210</c:v>
                </c:pt>
                <c:pt idx="628">
                  <c:v>-90.271000000000001</c:v>
                </c:pt>
                <c:pt idx="629">
                  <c:v>-210</c:v>
                </c:pt>
                <c:pt idx="630">
                  <c:v>-98.381</c:v>
                </c:pt>
                <c:pt idx="631">
                  <c:v>-210</c:v>
                </c:pt>
                <c:pt idx="632">
                  <c:v>-91.933000000000007</c:v>
                </c:pt>
                <c:pt idx="633">
                  <c:v>-95.857999999999976</c:v>
                </c:pt>
                <c:pt idx="634">
                  <c:v>-104.127</c:v>
                </c:pt>
                <c:pt idx="635">
                  <c:v>-90.099000000000004</c:v>
                </c:pt>
                <c:pt idx="636">
                  <c:v>-101.315</c:v>
                </c:pt>
                <c:pt idx="637">
                  <c:v>-94.063999999999993</c:v>
                </c:pt>
                <c:pt idx="638">
                  <c:v>-91.673999999999978</c:v>
                </c:pt>
                <c:pt idx="639">
                  <c:v>-89.28</c:v>
                </c:pt>
                <c:pt idx="640">
                  <c:v>-96.318000000000012</c:v>
                </c:pt>
                <c:pt idx="641">
                  <c:v>-88.528999999999982</c:v>
                </c:pt>
                <c:pt idx="642">
                  <c:v>-91.6</c:v>
                </c:pt>
                <c:pt idx="643">
                  <c:v>-91.119</c:v>
                </c:pt>
                <c:pt idx="644">
                  <c:v>-96.92</c:v>
                </c:pt>
                <c:pt idx="645">
                  <c:v>-91.354999999999976</c:v>
                </c:pt>
                <c:pt idx="646">
                  <c:v>-91.772999999999982</c:v>
                </c:pt>
                <c:pt idx="647">
                  <c:v>-210</c:v>
                </c:pt>
                <c:pt idx="648">
                  <c:v>-89.774000000000001</c:v>
                </c:pt>
                <c:pt idx="649">
                  <c:v>-210</c:v>
                </c:pt>
                <c:pt idx="650">
                  <c:v>-210</c:v>
                </c:pt>
                <c:pt idx="651">
                  <c:v>-95.247000000000014</c:v>
                </c:pt>
                <c:pt idx="652">
                  <c:v>-88.869</c:v>
                </c:pt>
                <c:pt idx="653">
                  <c:v>-210</c:v>
                </c:pt>
                <c:pt idx="654">
                  <c:v>-90.715000000000003</c:v>
                </c:pt>
                <c:pt idx="655">
                  <c:v>-92.555999999999983</c:v>
                </c:pt>
                <c:pt idx="656">
                  <c:v>-93.364000000000004</c:v>
                </c:pt>
                <c:pt idx="657">
                  <c:v>-210</c:v>
                </c:pt>
                <c:pt idx="658">
                  <c:v>-97.299000000000007</c:v>
                </c:pt>
                <c:pt idx="659">
                  <c:v>-210</c:v>
                </c:pt>
                <c:pt idx="660">
                  <c:v>-89.103999999999999</c:v>
                </c:pt>
                <c:pt idx="661">
                  <c:v>-210</c:v>
                </c:pt>
                <c:pt idx="662">
                  <c:v>-92.15</c:v>
                </c:pt>
                <c:pt idx="663">
                  <c:v>-97.257999999999996</c:v>
                </c:pt>
                <c:pt idx="664">
                  <c:v>-95.728999999999999</c:v>
                </c:pt>
                <c:pt idx="665">
                  <c:v>-92.374999999999986</c:v>
                </c:pt>
                <c:pt idx="666">
                  <c:v>-210</c:v>
                </c:pt>
                <c:pt idx="667">
                  <c:v>-93.813000000000002</c:v>
                </c:pt>
                <c:pt idx="668">
                  <c:v>-91.061000000000007</c:v>
                </c:pt>
                <c:pt idx="669">
                  <c:v>-92.587000000000003</c:v>
                </c:pt>
                <c:pt idx="670">
                  <c:v>-91.055999999999983</c:v>
                </c:pt>
                <c:pt idx="671">
                  <c:v>-95.063000000000002</c:v>
                </c:pt>
                <c:pt idx="672">
                  <c:v>-91.912999999999997</c:v>
                </c:pt>
                <c:pt idx="673">
                  <c:v>-92.092000000000013</c:v>
                </c:pt>
                <c:pt idx="674">
                  <c:v>-95.478999999999999</c:v>
                </c:pt>
                <c:pt idx="675">
                  <c:v>-97.76</c:v>
                </c:pt>
                <c:pt idx="676">
                  <c:v>-210</c:v>
                </c:pt>
                <c:pt idx="677">
                  <c:v>-210</c:v>
                </c:pt>
                <c:pt idx="678">
                  <c:v>-210</c:v>
                </c:pt>
                <c:pt idx="679">
                  <c:v>-92.899000000000001</c:v>
                </c:pt>
                <c:pt idx="680">
                  <c:v>-91.507000000000005</c:v>
                </c:pt>
                <c:pt idx="681">
                  <c:v>-92.929000000000002</c:v>
                </c:pt>
                <c:pt idx="682">
                  <c:v>-95.45</c:v>
                </c:pt>
                <c:pt idx="683">
                  <c:v>-210</c:v>
                </c:pt>
                <c:pt idx="684">
                  <c:v>-210</c:v>
                </c:pt>
                <c:pt idx="685">
                  <c:v>-90.152999999999977</c:v>
                </c:pt>
                <c:pt idx="686">
                  <c:v>-93.73</c:v>
                </c:pt>
                <c:pt idx="687">
                  <c:v>-90.028999999999982</c:v>
                </c:pt>
                <c:pt idx="688">
                  <c:v>-210</c:v>
                </c:pt>
                <c:pt idx="689">
                  <c:v>-210</c:v>
                </c:pt>
                <c:pt idx="690">
                  <c:v>-97.127999999999986</c:v>
                </c:pt>
                <c:pt idx="691">
                  <c:v>-93.781000000000006</c:v>
                </c:pt>
                <c:pt idx="692">
                  <c:v>-87.76</c:v>
                </c:pt>
                <c:pt idx="693">
                  <c:v>-94.27</c:v>
                </c:pt>
                <c:pt idx="694">
                  <c:v>-94.203000000000003</c:v>
                </c:pt>
                <c:pt idx="695">
                  <c:v>-210</c:v>
                </c:pt>
                <c:pt idx="696">
                  <c:v>-93.286000000000001</c:v>
                </c:pt>
                <c:pt idx="697">
                  <c:v>-210</c:v>
                </c:pt>
                <c:pt idx="698">
                  <c:v>-88.289000000000001</c:v>
                </c:pt>
                <c:pt idx="699">
                  <c:v>-210</c:v>
                </c:pt>
                <c:pt idx="700">
                  <c:v>-89.842000000000013</c:v>
                </c:pt>
                <c:pt idx="701">
                  <c:v>-210</c:v>
                </c:pt>
                <c:pt idx="702">
                  <c:v>-210</c:v>
                </c:pt>
                <c:pt idx="703">
                  <c:v>-95.004999999999995</c:v>
                </c:pt>
                <c:pt idx="704">
                  <c:v>-98.111999999999995</c:v>
                </c:pt>
                <c:pt idx="705">
                  <c:v>-90.613</c:v>
                </c:pt>
                <c:pt idx="706">
                  <c:v>-98.031999999999996</c:v>
                </c:pt>
                <c:pt idx="707">
                  <c:v>-210</c:v>
                </c:pt>
                <c:pt idx="708">
                  <c:v>-94.82</c:v>
                </c:pt>
                <c:pt idx="709">
                  <c:v>-89.424000000000007</c:v>
                </c:pt>
                <c:pt idx="710">
                  <c:v>-210</c:v>
                </c:pt>
                <c:pt idx="711">
                  <c:v>-104.185</c:v>
                </c:pt>
                <c:pt idx="712">
                  <c:v>-93.712999999999994</c:v>
                </c:pt>
                <c:pt idx="713">
                  <c:v>-90.688999999999979</c:v>
                </c:pt>
                <c:pt idx="714">
                  <c:v>-87.458000000000013</c:v>
                </c:pt>
                <c:pt idx="715">
                  <c:v>-89.081000000000003</c:v>
                </c:pt>
                <c:pt idx="716">
                  <c:v>-89.315000000000012</c:v>
                </c:pt>
                <c:pt idx="717">
                  <c:v>-210</c:v>
                </c:pt>
                <c:pt idx="718">
                  <c:v>-88.65</c:v>
                </c:pt>
                <c:pt idx="719">
                  <c:v>-210</c:v>
                </c:pt>
                <c:pt idx="720">
                  <c:v>-87.867000000000004</c:v>
                </c:pt>
                <c:pt idx="721">
                  <c:v>-92.64</c:v>
                </c:pt>
                <c:pt idx="722">
                  <c:v>-210</c:v>
                </c:pt>
                <c:pt idx="723">
                  <c:v>-90.728999999999999</c:v>
                </c:pt>
                <c:pt idx="724">
                  <c:v>-210</c:v>
                </c:pt>
                <c:pt idx="725">
                  <c:v>-210</c:v>
                </c:pt>
                <c:pt idx="726">
                  <c:v>-94.655999999999977</c:v>
                </c:pt>
                <c:pt idx="727">
                  <c:v>-91.272000000000006</c:v>
                </c:pt>
                <c:pt idx="728">
                  <c:v>-92.786000000000001</c:v>
                </c:pt>
                <c:pt idx="729">
                  <c:v>-210</c:v>
                </c:pt>
                <c:pt idx="730">
                  <c:v>-91.168000000000006</c:v>
                </c:pt>
                <c:pt idx="731">
                  <c:v>-92.585999999999999</c:v>
                </c:pt>
                <c:pt idx="732">
                  <c:v>-210</c:v>
                </c:pt>
                <c:pt idx="733">
                  <c:v>-88.730999999999995</c:v>
                </c:pt>
                <c:pt idx="734">
                  <c:v>-91.522999999999982</c:v>
                </c:pt>
                <c:pt idx="735">
                  <c:v>-210</c:v>
                </c:pt>
                <c:pt idx="736">
                  <c:v>-89.938000000000002</c:v>
                </c:pt>
                <c:pt idx="737">
                  <c:v>-89.952000000000012</c:v>
                </c:pt>
                <c:pt idx="738">
                  <c:v>-92.575999999999979</c:v>
                </c:pt>
                <c:pt idx="739">
                  <c:v>-210</c:v>
                </c:pt>
                <c:pt idx="740">
                  <c:v>-91.572999999999979</c:v>
                </c:pt>
                <c:pt idx="741">
                  <c:v>-95.620999999999981</c:v>
                </c:pt>
                <c:pt idx="742">
                  <c:v>-88.732000000000014</c:v>
                </c:pt>
                <c:pt idx="743">
                  <c:v>-93.995999999999995</c:v>
                </c:pt>
                <c:pt idx="744">
                  <c:v>-88.486000000000004</c:v>
                </c:pt>
                <c:pt idx="745">
                  <c:v>-96.235000000000014</c:v>
                </c:pt>
                <c:pt idx="746">
                  <c:v>-210</c:v>
                </c:pt>
                <c:pt idx="747">
                  <c:v>-99.396000000000001</c:v>
                </c:pt>
                <c:pt idx="748">
                  <c:v>-89.711000000000027</c:v>
                </c:pt>
                <c:pt idx="749">
                  <c:v>-89.787999999999997</c:v>
                </c:pt>
                <c:pt idx="750">
                  <c:v>-210</c:v>
                </c:pt>
                <c:pt idx="751">
                  <c:v>-97.927000000000007</c:v>
                </c:pt>
                <c:pt idx="752">
                  <c:v>-210</c:v>
                </c:pt>
                <c:pt idx="753">
                  <c:v>-90.410000000000025</c:v>
                </c:pt>
                <c:pt idx="754">
                  <c:v>-95.632000000000005</c:v>
                </c:pt>
                <c:pt idx="755">
                  <c:v>-93.515000000000001</c:v>
                </c:pt>
                <c:pt idx="756">
                  <c:v>-95.991000000000014</c:v>
                </c:pt>
                <c:pt idx="757">
                  <c:v>-210</c:v>
                </c:pt>
                <c:pt idx="758">
                  <c:v>-102.919</c:v>
                </c:pt>
                <c:pt idx="759">
                  <c:v>-97.617000000000004</c:v>
                </c:pt>
                <c:pt idx="760">
                  <c:v>-91.308000000000007</c:v>
                </c:pt>
                <c:pt idx="761">
                  <c:v>-210</c:v>
                </c:pt>
                <c:pt idx="762">
                  <c:v>-210</c:v>
                </c:pt>
                <c:pt idx="763">
                  <c:v>-99.124999999999986</c:v>
                </c:pt>
                <c:pt idx="764">
                  <c:v>-90.875999999999976</c:v>
                </c:pt>
                <c:pt idx="765">
                  <c:v>-97.673999999999978</c:v>
                </c:pt>
                <c:pt idx="766">
                  <c:v>-210</c:v>
                </c:pt>
                <c:pt idx="767">
                  <c:v>-107.252</c:v>
                </c:pt>
                <c:pt idx="768">
                  <c:v>-91.872999999999976</c:v>
                </c:pt>
                <c:pt idx="769">
                  <c:v>-94.754999999999995</c:v>
                </c:pt>
                <c:pt idx="770">
                  <c:v>-210</c:v>
                </c:pt>
                <c:pt idx="771">
                  <c:v>-98.587000000000003</c:v>
                </c:pt>
                <c:pt idx="772">
                  <c:v>-90.206999999999994</c:v>
                </c:pt>
                <c:pt idx="773">
                  <c:v>-210</c:v>
                </c:pt>
                <c:pt idx="774">
                  <c:v>-92.180999999999983</c:v>
                </c:pt>
                <c:pt idx="775">
                  <c:v>-93.006</c:v>
                </c:pt>
                <c:pt idx="776">
                  <c:v>-97.940000000000026</c:v>
                </c:pt>
                <c:pt idx="777">
                  <c:v>-94.946000000000026</c:v>
                </c:pt>
                <c:pt idx="778">
                  <c:v>-90.447000000000045</c:v>
                </c:pt>
                <c:pt idx="779">
                  <c:v>-210</c:v>
                </c:pt>
                <c:pt idx="780">
                  <c:v>-210</c:v>
                </c:pt>
                <c:pt idx="781">
                  <c:v>-92.51</c:v>
                </c:pt>
                <c:pt idx="782">
                  <c:v>-92.573999999999998</c:v>
                </c:pt>
                <c:pt idx="783">
                  <c:v>-210</c:v>
                </c:pt>
                <c:pt idx="784">
                  <c:v>-90.028999999999982</c:v>
                </c:pt>
                <c:pt idx="785">
                  <c:v>-90.937000000000026</c:v>
                </c:pt>
                <c:pt idx="786">
                  <c:v>-93.994000000000014</c:v>
                </c:pt>
                <c:pt idx="787">
                  <c:v>-95.304000000000002</c:v>
                </c:pt>
                <c:pt idx="788">
                  <c:v>-92.349000000000004</c:v>
                </c:pt>
                <c:pt idx="789">
                  <c:v>-97.971999999999994</c:v>
                </c:pt>
                <c:pt idx="790">
                  <c:v>-90.65</c:v>
                </c:pt>
                <c:pt idx="791">
                  <c:v>-210</c:v>
                </c:pt>
                <c:pt idx="792">
                  <c:v>-89.778999999999982</c:v>
                </c:pt>
                <c:pt idx="793">
                  <c:v>-96.290999999999997</c:v>
                </c:pt>
                <c:pt idx="794">
                  <c:v>-91.036000000000001</c:v>
                </c:pt>
                <c:pt idx="795">
                  <c:v>-89.426000000000002</c:v>
                </c:pt>
                <c:pt idx="796">
                  <c:v>-96.093999999999994</c:v>
                </c:pt>
                <c:pt idx="797">
                  <c:v>-89.468999999999994</c:v>
                </c:pt>
                <c:pt idx="798">
                  <c:v>-89.846000000000004</c:v>
                </c:pt>
                <c:pt idx="799">
                  <c:v>-93.125999999999976</c:v>
                </c:pt>
                <c:pt idx="800">
                  <c:v>-90.675999999999974</c:v>
                </c:pt>
                <c:pt idx="801">
                  <c:v>-89.078999999999979</c:v>
                </c:pt>
                <c:pt idx="802">
                  <c:v>-94.326999999999998</c:v>
                </c:pt>
                <c:pt idx="803">
                  <c:v>-94.263000000000005</c:v>
                </c:pt>
                <c:pt idx="804">
                  <c:v>-89.686999999999998</c:v>
                </c:pt>
                <c:pt idx="805">
                  <c:v>-99.549000000000007</c:v>
                </c:pt>
                <c:pt idx="806">
                  <c:v>-210</c:v>
                </c:pt>
                <c:pt idx="807">
                  <c:v>-90.262</c:v>
                </c:pt>
                <c:pt idx="808">
                  <c:v>-90.665999999999983</c:v>
                </c:pt>
                <c:pt idx="809">
                  <c:v>-210</c:v>
                </c:pt>
                <c:pt idx="810">
                  <c:v>-94.081999999999994</c:v>
                </c:pt>
                <c:pt idx="811">
                  <c:v>-101.017</c:v>
                </c:pt>
                <c:pt idx="812">
                  <c:v>-210</c:v>
                </c:pt>
                <c:pt idx="813">
                  <c:v>-91.391000000000005</c:v>
                </c:pt>
                <c:pt idx="814">
                  <c:v>-91.614000000000004</c:v>
                </c:pt>
                <c:pt idx="815">
                  <c:v>-93.331999999999994</c:v>
                </c:pt>
                <c:pt idx="816">
                  <c:v>-91.3</c:v>
                </c:pt>
                <c:pt idx="817">
                  <c:v>-92.816000000000003</c:v>
                </c:pt>
                <c:pt idx="818">
                  <c:v>-210</c:v>
                </c:pt>
                <c:pt idx="819">
                  <c:v>-91.478999999999999</c:v>
                </c:pt>
                <c:pt idx="820">
                  <c:v>-210</c:v>
                </c:pt>
                <c:pt idx="821">
                  <c:v>-103.51900000000001</c:v>
                </c:pt>
                <c:pt idx="822">
                  <c:v>-99.540999999999997</c:v>
                </c:pt>
                <c:pt idx="823">
                  <c:v>-210</c:v>
                </c:pt>
                <c:pt idx="824">
                  <c:v>-88.527000000000001</c:v>
                </c:pt>
                <c:pt idx="825">
                  <c:v>-96.459000000000003</c:v>
                </c:pt>
                <c:pt idx="826">
                  <c:v>-90.498000000000005</c:v>
                </c:pt>
                <c:pt idx="827">
                  <c:v>-210</c:v>
                </c:pt>
                <c:pt idx="828">
                  <c:v>-210</c:v>
                </c:pt>
                <c:pt idx="829">
                  <c:v>-92.937000000000026</c:v>
                </c:pt>
                <c:pt idx="830">
                  <c:v>-97.403999999999996</c:v>
                </c:pt>
                <c:pt idx="831">
                  <c:v>-210</c:v>
                </c:pt>
                <c:pt idx="832">
                  <c:v>-93.882000000000005</c:v>
                </c:pt>
                <c:pt idx="833">
                  <c:v>-95.396000000000001</c:v>
                </c:pt>
                <c:pt idx="834">
                  <c:v>-93.42</c:v>
                </c:pt>
                <c:pt idx="835">
                  <c:v>-210</c:v>
                </c:pt>
                <c:pt idx="836">
                  <c:v>-99.888000000000005</c:v>
                </c:pt>
                <c:pt idx="837">
                  <c:v>-210</c:v>
                </c:pt>
                <c:pt idx="838">
                  <c:v>-210</c:v>
                </c:pt>
                <c:pt idx="839">
                  <c:v>-94.796000000000006</c:v>
                </c:pt>
                <c:pt idx="840">
                  <c:v>-91.194000000000003</c:v>
                </c:pt>
                <c:pt idx="841">
                  <c:v>-98.882000000000005</c:v>
                </c:pt>
                <c:pt idx="842">
                  <c:v>-88.540999999999997</c:v>
                </c:pt>
                <c:pt idx="843">
                  <c:v>-92.665000000000006</c:v>
                </c:pt>
                <c:pt idx="844">
                  <c:v>-210</c:v>
                </c:pt>
                <c:pt idx="845">
                  <c:v>-90.909000000000006</c:v>
                </c:pt>
                <c:pt idx="846">
                  <c:v>-94.342000000000013</c:v>
                </c:pt>
                <c:pt idx="847">
                  <c:v>-100.169</c:v>
                </c:pt>
                <c:pt idx="848">
                  <c:v>-90.354999999999976</c:v>
                </c:pt>
                <c:pt idx="849">
                  <c:v>-97.019000000000005</c:v>
                </c:pt>
                <c:pt idx="850">
                  <c:v>-210</c:v>
                </c:pt>
                <c:pt idx="851">
                  <c:v>-91.418999999999997</c:v>
                </c:pt>
                <c:pt idx="852">
                  <c:v>-210</c:v>
                </c:pt>
                <c:pt idx="853">
                  <c:v>-90.647999999999996</c:v>
                </c:pt>
                <c:pt idx="854">
                  <c:v>-113.255</c:v>
                </c:pt>
                <c:pt idx="855">
                  <c:v>-89.38</c:v>
                </c:pt>
                <c:pt idx="856">
                  <c:v>-98.187999999999974</c:v>
                </c:pt>
                <c:pt idx="857">
                  <c:v>-95.72</c:v>
                </c:pt>
                <c:pt idx="858">
                  <c:v>-94.114000000000004</c:v>
                </c:pt>
                <c:pt idx="859">
                  <c:v>-210</c:v>
                </c:pt>
                <c:pt idx="860">
                  <c:v>-94.227000000000004</c:v>
                </c:pt>
                <c:pt idx="861">
                  <c:v>-93.350999999999999</c:v>
                </c:pt>
                <c:pt idx="862">
                  <c:v>-90.424999999999997</c:v>
                </c:pt>
                <c:pt idx="863">
                  <c:v>-98.337999999999994</c:v>
                </c:pt>
                <c:pt idx="864">
                  <c:v>-94.221000000000004</c:v>
                </c:pt>
                <c:pt idx="865">
                  <c:v>-88.356999999999999</c:v>
                </c:pt>
                <c:pt idx="866">
                  <c:v>-91.093999999999994</c:v>
                </c:pt>
                <c:pt idx="867">
                  <c:v>-88.924000000000007</c:v>
                </c:pt>
                <c:pt idx="868">
                  <c:v>-102.29300000000001</c:v>
                </c:pt>
                <c:pt idx="869">
                  <c:v>-90.902000000000001</c:v>
                </c:pt>
                <c:pt idx="870">
                  <c:v>-88.93</c:v>
                </c:pt>
                <c:pt idx="871">
                  <c:v>-97.896000000000001</c:v>
                </c:pt>
                <c:pt idx="872">
                  <c:v>-88.043000000000006</c:v>
                </c:pt>
                <c:pt idx="873">
                  <c:v>-102.553</c:v>
                </c:pt>
                <c:pt idx="874">
                  <c:v>-94.637</c:v>
                </c:pt>
                <c:pt idx="875">
                  <c:v>-93.031999999999996</c:v>
                </c:pt>
                <c:pt idx="876">
                  <c:v>-92.624999999999986</c:v>
                </c:pt>
                <c:pt idx="877">
                  <c:v>-210</c:v>
                </c:pt>
                <c:pt idx="878">
                  <c:v>-104.786</c:v>
                </c:pt>
                <c:pt idx="879">
                  <c:v>-210</c:v>
                </c:pt>
                <c:pt idx="880">
                  <c:v>-93.504999999999995</c:v>
                </c:pt>
                <c:pt idx="881">
                  <c:v>-92.076999999999998</c:v>
                </c:pt>
                <c:pt idx="882">
                  <c:v>-210</c:v>
                </c:pt>
                <c:pt idx="883">
                  <c:v>-210</c:v>
                </c:pt>
                <c:pt idx="884">
                  <c:v>-210</c:v>
                </c:pt>
                <c:pt idx="885">
                  <c:v>-94.446000000000026</c:v>
                </c:pt>
                <c:pt idx="886">
                  <c:v>-88.546000000000006</c:v>
                </c:pt>
                <c:pt idx="887">
                  <c:v>-94.42</c:v>
                </c:pt>
                <c:pt idx="888">
                  <c:v>-90.923000000000002</c:v>
                </c:pt>
                <c:pt idx="889">
                  <c:v>-210</c:v>
                </c:pt>
                <c:pt idx="890">
                  <c:v>-88.842000000000013</c:v>
                </c:pt>
                <c:pt idx="891">
                  <c:v>-91.292000000000002</c:v>
                </c:pt>
                <c:pt idx="892">
                  <c:v>-88.728999999999999</c:v>
                </c:pt>
                <c:pt idx="893">
                  <c:v>-106.24</c:v>
                </c:pt>
                <c:pt idx="894">
                  <c:v>-92.534000000000006</c:v>
                </c:pt>
                <c:pt idx="895">
                  <c:v>-210</c:v>
                </c:pt>
                <c:pt idx="896">
                  <c:v>-86.581999999999994</c:v>
                </c:pt>
                <c:pt idx="897">
                  <c:v>-88.459000000000003</c:v>
                </c:pt>
                <c:pt idx="898">
                  <c:v>-96.581000000000003</c:v>
                </c:pt>
                <c:pt idx="899">
                  <c:v>-210</c:v>
                </c:pt>
                <c:pt idx="900">
                  <c:v>-109.57299999999999</c:v>
                </c:pt>
                <c:pt idx="901">
                  <c:v>-90.171999999999983</c:v>
                </c:pt>
                <c:pt idx="902">
                  <c:v>-88.149000000000001</c:v>
                </c:pt>
                <c:pt idx="903">
                  <c:v>-91.221000000000004</c:v>
                </c:pt>
                <c:pt idx="904">
                  <c:v>-98.848000000000013</c:v>
                </c:pt>
                <c:pt idx="905">
                  <c:v>-210</c:v>
                </c:pt>
                <c:pt idx="906">
                  <c:v>-95.042000000000002</c:v>
                </c:pt>
                <c:pt idx="907">
                  <c:v>-89.461000000000027</c:v>
                </c:pt>
                <c:pt idx="908">
                  <c:v>-210</c:v>
                </c:pt>
                <c:pt idx="909">
                  <c:v>-91.230999999999995</c:v>
                </c:pt>
                <c:pt idx="910">
                  <c:v>-210</c:v>
                </c:pt>
                <c:pt idx="911">
                  <c:v>-101.19799999999999</c:v>
                </c:pt>
                <c:pt idx="912">
                  <c:v>-90.986999999999995</c:v>
                </c:pt>
                <c:pt idx="913">
                  <c:v>-210</c:v>
                </c:pt>
                <c:pt idx="914">
                  <c:v>-111.08</c:v>
                </c:pt>
                <c:pt idx="915">
                  <c:v>-91.15</c:v>
                </c:pt>
                <c:pt idx="916">
                  <c:v>-102.453</c:v>
                </c:pt>
                <c:pt idx="917">
                  <c:v>-95.162000000000006</c:v>
                </c:pt>
                <c:pt idx="918">
                  <c:v>-90.628999999999976</c:v>
                </c:pt>
                <c:pt idx="919">
                  <c:v>-95.480999999999995</c:v>
                </c:pt>
                <c:pt idx="920">
                  <c:v>-210</c:v>
                </c:pt>
                <c:pt idx="921">
                  <c:v>-89.965000000000003</c:v>
                </c:pt>
                <c:pt idx="922">
                  <c:v>-91.376999999999981</c:v>
                </c:pt>
                <c:pt idx="923">
                  <c:v>-100.899</c:v>
                </c:pt>
                <c:pt idx="924">
                  <c:v>-210</c:v>
                </c:pt>
                <c:pt idx="925">
                  <c:v>-99.906999999999996</c:v>
                </c:pt>
                <c:pt idx="926">
                  <c:v>-90.242999999999995</c:v>
                </c:pt>
                <c:pt idx="927">
                  <c:v>-96.458000000000013</c:v>
                </c:pt>
                <c:pt idx="928">
                  <c:v>-90.691000000000003</c:v>
                </c:pt>
                <c:pt idx="929">
                  <c:v>-91.571999999999974</c:v>
                </c:pt>
                <c:pt idx="930">
                  <c:v>-92.861000000000004</c:v>
                </c:pt>
                <c:pt idx="931">
                  <c:v>-210</c:v>
                </c:pt>
                <c:pt idx="932">
                  <c:v>-92.337000000000003</c:v>
                </c:pt>
                <c:pt idx="933">
                  <c:v>-91.178999999999974</c:v>
                </c:pt>
                <c:pt idx="934">
                  <c:v>-210</c:v>
                </c:pt>
                <c:pt idx="935">
                  <c:v>-97.361000000000004</c:v>
                </c:pt>
                <c:pt idx="936">
                  <c:v>-90.340999999999994</c:v>
                </c:pt>
                <c:pt idx="937">
                  <c:v>-93.02</c:v>
                </c:pt>
                <c:pt idx="938">
                  <c:v>-92.171999999999983</c:v>
                </c:pt>
                <c:pt idx="939">
                  <c:v>-210</c:v>
                </c:pt>
                <c:pt idx="940">
                  <c:v>-97.921999999999997</c:v>
                </c:pt>
                <c:pt idx="941">
                  <c:v>-89.611999999999995</c:v>
                </c:pt>
                <c:pt idx="942">
                  <c:v>-97.921000000000006</c:v>
                </c:pt>
                <c:pt idx="943">
                  <c:v>-210</c:v>
                </c:pt>
                <c:pt idx="944">
                  <c:v>-102.81399999999999</c:v>
                </c:pt>
                <c:pt idx="945">
                  <c:v>-105.2</c:v>
                </c:pt>
                <c:pt idx="946">
                  <c:v>-93.795000000000002</c:v>
                </c:pt>
                <c:pt idx="947">
                  <c:v>-92.763000000000005</c:v>
                </c:pt>
                <c:pt idx="948">
                  <c:v>-210</c:v>
                </c:pt>
                <c:pt idx="949">
                  <c:v>-210</c:v>
                </c:pt>
                <c:pt idx="950">
                  <c:v>-91.366</c:v>
                </c:pt>
                <c:pt idx="951">
                  <c:v>-89.924000000000007</c:v>
                </c:pt>
                <c:pt idx="952">
                  <c:v>-92.831000000000003</c:v>
                </c:pt>
                <c:pt idx="953">
                  <c:v>-210</c:v>
                </c:pt>
                <c:pt idx="954">
                  <c:v>-210</c:v>
                </c:pt>
                <c:pt idx="955">
                  <c:v>-89.224000000000004</c:v>
                </c:pt>
                <c:pt idx="956">
                  <c:v>-86.717000000000013</c:v>
                </c:pt>
                <c:pt idx="957">
                  <c:v>-210</c:v>
                </c:pt>
                <c:pt idx="958">
                  <c:v>-93.562000000000012</c:v>
                </c:pt>
                <c:pt idx="959">
                  <c:v>-210</c:v>
                </c:pt>
                <c:pt idx="960">
                  <c:v>-111.93600000000001</c:v>
                </c:pt>
                <c:pt idx="961">
                  <c:v>-95.10599999999998</c:v>
                </c:pt>
                <c:pt idx="962">
                  <c:v>-89.03</c:v>
                </c:pt>
                <c:pt idx="963">
                  <c:v>-95.825999999999979</c:v>
                </c:pt>
                <c:pt idx="964">
                  <c:v>-91.055999999999983</c:v>
                </c:pt>
                <c:pt idx="965">
                  <c:v>-90.138999999999982</c:v>
                </c:pt>
                <c:pt idx="966">
                  <c:v>-210</c:v>
                </c:pt>
                <c:pt idx="967">
                  <c:v>-210</c:v>
                </c:pt>
                <c:pt idx="968">
                  <c:v>-98.32</c:v>
                </c:pt>
                <c:pt idx="969">
                  <c:v>-97.540999999999997</c:v>
                </c:pt>
                <c:pt idx="970">
                  <c:v>-90.740000000000023</c:v>
                </c:pt>
                <c:pt idx="971">
                  <c:v>-89.244000000000014</c:v>
                </c:pt>
                <c:pt idx="972">
                  <c:v>-101.26600000000001</c:v>
                </c:pt>
                <c:pt idx="973">
                  <c:v>-98.575999999999979</c:v>
                </c:pt>
                <c:pt idx="974">
                  <c:v>-92.128999999999976</c:v>
                </c:pt>
                <c:pt idx="975">
                  <c:v>-210</c:v>
                </c:pt>
                <c:pt idx="976">
                  <c:v>-97.085999999999999</c:v>
                </c:pt>
                <c:pt idx="977">
                  <c:v>-210</c:v>
                </c:pt>
                <c:pt idx="978">
                  <c:v>-210</c:v>
                </c:pt>
                <c:pt idx="979">
                  <c:v>-91.475999999999999</c:v>
                </c:pt>
                <c:pt idx="980">
                  <c:v>-90.462000000000003</c:v>
                </c:pt>
                <c:pt idx="981">
                  <c:v>-92.221000000000004</c:v>
                </c:pt>
                <c:pt idx="982">
                  <c:v>-210</c:v>
                </c:pt>
                <c:pt idx="983">
                  <c:v>-210</c:v>
                </c:pt>
                <c:pt idx="984">
                  <c:v>-92.573999999999998</c:v>
                </c:pt>
                <c:pt idx="985">
                  <c:v>-90.570999999999998</c:v>
                </c:pt>
                <c:pt idx="986">
                  <c:v>-210</c:v>
                </c:pt>
                <c:pt idx="987">
                  <c:v>-90.724000000000004</c:v>
                </c:pt>
                <c:pt idx="988">
                  <c:v>-93.677999999999983</c:v>
                </c:pt>
                <c:pt idx="989">
                  <c:v>-90.238</c:v>
                </c:pt>
                <c:pt idx="990">
                  <c:v>-92.664000000000001</c:v>
                </c:pt>
                <c:pt idx="991">
                  <c:v>-92.926000000000002</c:v>
                </c:pt>
                <c:pt idx="992">
                  <c:v>-106.67100000000001</c:v>
                </c:pt>
                <c:pt idx="993">
                  <c:v>-99.534999999999997</c:v>
                </c:pt>
                <c:pt idx="994">
                  <c:v>-92.208000000000013</c:v>
                </c:pt>
                <c:pt idx="995">
                  <c:v>-94.412999999999997</c:v>
                </c:pt>
                <c:pt idx="996">
                  <c:v>-95.284000000000006</c:v>
                </c:pt>
                <c:pt idx="997">
                  <c:v>-93.552999999999983</c:v>
                </c:pt>
                <c:pt idx="998">
                  <c:v>-92.786000000000001</c:v>
                </c:pt>
                <c:pt idx="999">
                  <c:v>-98.477999999999994</c:v>
                </c:pt>
                <c:pt idx="1000">
                  <c:v>-91.6</c:v>
                </c:pt>
              </c:numCache>
            </c:numRef>
          </c:yVal>
          <c:smooth val="1"/>
        </c:ser>
        <c:ser>
          <c:idx val="8"/>
          <c:order val="7"/>
          <c:tx>
            <c:v>6A ps large</c:v>
          </c:tx>
          <c:spPr>
            <a:ln w="19050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xVal>
            <c:numRef>
              <c:f>'6A ps large'!$A$30:$A$1030</c:f>
              <c:numCache>
                <c:formatCode>General</c:formatCode>
                <c:ptCount val="1001"/>
                <c:pt idx="0">
                  <c:v>1000</c:v>
                </c:pt>
                <c:pt idx="1">
                  <c:v>1000.2</c:v>
                </c:pt>
                <c:pt idx="2">
                  <c:v>1000.4</c:v>
                </c:pt>
                <c:pt idx="3">
                  <c:v>1000.6</c:v>
                </c:pt>
                <c:pt idx="4">
                  <c:v>1000.8</c:v>
                </c:pt>
                <c:pt idx="5">
                  <c:v>1001</c:v>
                </c:pt>
                <c:pt idx="6">
                  <c:v>1001.2</c:v>
                </c:pt>
                <c:pt idx="7">
                  <c:v>1001.4</c:v>
                </c:pt>
                <c:pt idx="8">
                  <c:v>1001.6</c:v>
                </c:pt>
                <c:pt idx="9">
                  <c:v>1001.8</c:v>
                </c:pt>
                <c:pt idx="10">
                  <c:v>1002</c:v>
                </c:pt>
                <c:pt idx="11">
                  <c:v>1002.2</c:v>
                </c:pt>
                <c:pt idx="12">
                  <c:v>1002.4</c:v>
                </c:pt>
                <c:pt idx="13">
                  <c:v>1002.6</c:v>
                </c:pt>
                <c:pt idx="14">
                  <c:v>1002.8</c:v>
                </c:pt>
                <c:pt idx="15">
                  <c:v>1003</c:v>
                </c:pt>
                <c:pt idx="16">
                  <c:v>1003.2</c:v>
                </c:pt>
                <c:pt idx="17">
                  <c:v>1003.4</c:v>
                </c:pt>
                <c:pt idx="18">
                  <c:v>1003.6</c:v>
                </c:pt>
                <c:pt idx="19">
                  <c:v>1003.8</c:v>
                </c:pt>
                <c:pt idx="20">
                  <c:v>1004</c:v>
                </c:pt>
                <c:pt idx="21">
                  <c:v>1004.2</c:v>
                </c:pt>
                <c:pt idx="22">
                  <c:v>1004.4</c:v>
                </c:pt>
                <c:pt idx="23">
                  <c:v>1004.6</c:v>
                </c:pt>
                <c:pt idx="24">
                  <c:v>1004.8</c:v>
                </c:pt>
                <c:pt idx="25">
                  <c:v>1005</c:v>
                </c:pt>
                <c:pt idx="26">
                  <c:v>1005.2</c:v>
                </c:pt>
                <c:pt idx="27">
                  <c:v>1005.4</c:v>
                </c:pt>
                <c:pt idx="28">
                  <c:v>1005.6</c:v>
                </c:pt>
                <c:pt idx="29">
                  <c:v>1005.8</c:v>
                </c:pt>
                <c:pt idx="30">
                  <c:v>1006</c:v>
                </c:pt>
                <c:pt idx="31">
                  <c:v>1006.2</c:v>
                </c:pt>
                <c:pt idx="32">
                  <c:v>1006.4</c:v>
                </c:pt>
                <c:pt idx="33">
                  <c:v>1006.6</c:v>
                </c:pt>
                <c:pt idx="34">
                  <c:v>1006.8</c:v>
                </c:pt>
                <c:pt idx="35">
                  <c:v>1007</c:v>
                </c:pt>
                <c:pt idx="36">
                  <c:v>1007.2</c:v>
                </c:pt>
                <c:pt idx="37">
                  <c:v>1007.4</c:v>
                </c:pt>
                <c:pt idx="38">
                  <c:v>1007.6</c:v>
                </c:pt>
                <c:pt idx="39">
                  <c:v>1007.8</c:v>
                </c:pt>
                <c:pt idx="40">
                  <c:v>1008</c:v>
                </c:pt>
                <c:pt idx="41">
                  <c:v>1008.2</c:v>
                </c:pt>
                <c:pt idx="42">
                  <c:v>1008.4</c:v>
                </c:pt>
                <c:pt idx="43">
                  <c:v>1008.6</c:v>
                </c:pt>
                <c:pt idx="44">
                  <c:v>1008.8</c:v>
                </c:pt>
                <c:pt idx="45">
                  <c:v>1009</c:v>
                </c:pt>
                <c:pt idx="46">
                  <c:v>1009.2</c:v>
                </c:pt>
                <c:pt idx="47">
                  <c:v>1009.4</c:v>
                </c:pt>
                <c:pt idx="48">
                  <c:v>1009.6</c:v>
                </c:pt>
                <c:pt idx="49">
                  <c:v>1009.8</c:v>
                </c:pt>
                <c:pt idx="50">
                  <c:v>1010</c:v>
                </c:pt>
                <c:pt idx="51">
                  <c:v>1010.2</c:v>
                </c:pt>
                <c:pt idx="52">
                  <c:v>1010.4</c:v>
                </c:pt>
                <c:pt idx="53">
                  <c:v>1010.6</c:v>
                </c:pt>
                <c:pt idx="54">
                  <c:v>1010.8</c:v>
                </c:pt>
                <c:pt idx="55">
                  <c:v>1011</c:v>
                </c:pt>
                <c:pt idx="56">
                  <c:v>1011.2</c:v>
                </c:pt>
                <c:pt idx="57">
                  <c:v>1011.4</c:v>
                </c:pt>
                <c:pt idx="58">
                  <c:v>1011.6</c:v>
                </c:pt>
                <c:pt idx="59">
                  <c:v>1011.8</c:v>
                </c:pt>
                <c:pt idx="60">
                  <c:v>1012</c:v>
                </c:pt>
                <c:pt idx="61">
                  <c:v>1012.2</c:v>
                </c:pt>
                <c:pt idx="62">
                  <c:v>1012.4</c:v>
                </c:pt>
                <c:pt idx="63">
                  <c:v>1012.6</c:v>
                </c:pt>
                <c:pt idx="64">
                  <c:v>1012.8</c:v>
                </c:pt>
                <c:pt idx="65">
                  <c:v>1013</c:v>
                </c:pt>
                <c:pt idx="66">
                  <c:v>1013.2</c:v>
                </c:pt>
                <c:pt idx="67">
                  <c:v>1013.4</c:v>
                </c:pt>
                <c:pt idx="68">
                  <c:v>1013.6</c:v>
                </c:pt>
                <c:pt idx="69">
                  <c:v>1013.8</c:v>
                </c:pt>
                <c:pt idx="70">
                  <c:v>1014</c:v>
                </c:pt>
                <c:pt idx="71">
                  <c:v>1014.2</c:v>
                </c:pt>
                <c:pt idx="72">
                  <c:v>1014.4</c:v>
                </c:pt>
                <c:pt idx="73">
                  <c:v>1014.6</c:v>
                </c:pt>
                <c:pt idx="74">
                  <c:v>1014.8</c:v>
                </c:pt>
                <c:pt idx="75">
                  <c:v>1015</c:v>
                </c:pt>
                <c:pt idx="76">
                  <c:v>1015.2</c:v>
                </c:pt>
                <c:pt idx="77">
                  <c:v>1015.4</c:v>
                </c:pt>
                <c:pt idx="78">
                  <c:v>1015.6</c:v>
                </c:pt>
                <c:pt idx="79">
                  <c:v>1015.8</c:v>
                </c:pt>
                <c:pt idx="80">
                  <c:v>1016</c:v>
                </c:pt>
                <c:pt idx="81">
                  <c:v>1016.2</c:v>
                </c:pt>
                <c:pt idx="82">
                  <c:v>1016.4</c:v>
                </c:pt>
                <c:pt idx="83">
                  <c:v>1016.6</c:v>
                </c:pt>
                <c:pt idx="84">
                  <c:v>1016.8</c:v>
                </c:pt>
                <c:pt idx="85">
                  <c:v>1017</c:v>
                </c:pt>
                <c:pt idx="86">
                  <c:v>1017.2</c:v>
                </c:pt>
                <c:pt idx="87">
                  <c:v>1017.4</c:v>
                </c:pt>
                <c:pt idx="88">
                  <c:v>1017.6</c:v>
                </c:pt>
                <c:pt idx="89">
                  <c:v>1017.8</c:v>
                </c:pt>
                <c:pt idx="90">
                  <c:v>1018</c:v>
                </c:pt>
                <c:pt idx="91">
                  <c:v>1018.2</c:v>
                </c:pt>
                <c:pt idx="92">
                  <c:v>1018.4</c:v>
                </c:pt>
                <c:pt idx="93">
                  <c:v>1018.6</c:v>
                </c:pt>
                <c:pt idx="94">
                  <c:v>1018.8</c:v>
                </c:pt>
                <c:pt idx="95">
                  <c:v>1019</c:v>
                </c:pt>
                <c:pt idx="96">
                  <c:v>1019.2</c:v>
                </c:pt>
                <c:pt idx="97">
                  <c:v>1019.4</c:v>
                </c:pt>
                <c:pt idx="98">
                  <c:v>1019.6</c:v>
                </c:pt>
                <c:pt idx="99">
                  <c:v>1019.8</c:v>
                </c:pt>
                <c:pt idx="100">
                  <c:v>1020</c:v>
                </c:pt>
                <c:pt idx="101">
                  <c:v>1020.2</c:v>
                </c:pt>
                <c:pt idx="102">
                  <c:v>1020.4</c:v>
                </c:pt>
                <c:pt idx="103">
                  <c:v>1020.6</c:v>
                </c:pt>
                <c:pt idx="104">
                  <c:v>1020.8</c:v>
                </c:pt>
                <c:pt idx="105">
                  <c:v>1021</c:v>
                </c:pt>
                <c:pt idx="106">
                  <c:v>1021.2</c:v>
                </c:pt>
                <c:pt idx="107">
                  <c:v>1021.4</c:v>
                </c:pt>
                <c:pt idx="108">
                  <c:v>1021.6</c:v>
                </c:pt>
                <c:pt idx="109">
                  <c:v>1021.8</c:v>
                </c:pt>
                <c:pt idx="110">
                  <c:v>1022</c:v>
                </c:pt>
                <c:pt idx="111">
                  <c:v>1022.2</c:v>
                </c:pt>
                <c:pt idx="112">
                  <c:v>1022.4</c:v>
                </c:pt>
                <c:pt idx="113">
                  <c:v>1022.6</c:v>
                </c:pt>
                <c:pt idx="114">
                  <c:v>1022.8</c:v>
                </c:pt>
                <c:pt idx="115">
                  <c:v>1023</c:v>
                </c:pt>
                <c:pt idx="116">
                  <c:v>1023.2</c:v>
                </c:pt>
                <c:pt idx="117">
                  <c:v>1023.4</c:v>
                </c:pt>
                <c:pt idx="118">
                  <c:v>1023.6</c:v>
                </c:pt>
                <c:pt idx="119">
                  <c:v>1023.8</c:v>
                </c:pt>
                <c:pt idx="120">
                  <c:v>1024</c:v>
                </c:pt>
                <c:pt idx="121">
                  <c:v>1024.2</c:v>
                </c:pt>
                <c:pt idx="122">
                  <c:v>1024.4000000000001</c:v>
                </c:pt>
                <c:pt idx="123">
                  <c:v>1024.5999999999999</c:v>
                </c:pt>
                <c:pt idx="124">
                  <c:v>1024.8</c:v>
                </c:pt>
                <c:pt idx="125">
                  <c:v>1025</c:v>
                </c:pt>
                <c:pt idx="126">
                  <c:v>1025.2</c:v>
                </c:pt>
                <c:pt idx="127">
                  <c:v>1025.4000000000001</c:v>
                </c:pt>
                <c:pt idx="128">
                  <c:v>1025.5999999999999</c:v>
                </c:pt>
                <c:pt idx="129">
                  <c:v>1025.8</c:v>
                </c:pt>
                <c:pt idx="130">
                  <c:v>1026</c:v>
                </c:pt>
                <c:pt idx="131">
                  <c:v>1026.2</c:v>
                </c:pt>
                <c:pt idx="132">
                  <c:v>1026.4000000000001</c:v>
                </c:pt>
                <c:pt idx="133">
                  <c:v>1026.5999999999999</c:v>
                </c:pt>
                <c:pt idx="134">
                  <c:v>1026.8</c:v>
                </c:pt>
                <c:pt idx="135">
                  <c:v>1027</c:v>
                </c:pt>
                <c:pt idx="136">
                  <c:v>1027.2</c:v>
                </c:pt>
                <c:pt idx="137">
                  <c:v>1027.4000000000001</c:v>
                </c:pt>
                <c:pt idx="138">
                  <c:v>1027.5999999999999</c:v>
                </c:pt>
                <c:pt idx="139">
                  <c:v>1027.8</c:v>
                </c:pt>
                <c:pt idx="140">
                  <c:v>1028</c:v>
                </c:pt>
                <c:pt idx="141">
                  <c:v>1028.2</c:v>
                </c:pt>
                <c:pt idx="142">
                  <c:v>1028.4000000000001</c:v>
                </c:pt>
                <c:pt idx="143">
                  <c:v>1028.5999999999999</c:v>
                </c:pt>
                <c:pt idx="144">
                  <c:v>1028.8</c:v>
                </c:pt>
                <c:pt idx="145">
                  <c:v>1029</c:v>
                </c:pt>
                <c:pt idx="146">
                  <c:v>1029.2</c:v>
                </c:pt>
                <c:pt idx="147">
                  <c:v>1029.4000000000001</c:v>
                </c:pt>
                <c:pt idx="148">
                  <c:v>1029.5999999999999</c:v>
                </c:pt>
                <c:pt idx="149">
                  <c:v>1029.8</c:v>
                </c:pt>
                <c:pt idx="150">
                  <c:v>1030</c:v>
                </c:pt>
                <c:pt idx="151">
                  <c:v>1030.2</c:v>
                </c:pt>
                <c:pt idx="152">
                  <c:v>1030.4000000000001</c:v>
                </c:pt>
                <c:pt idx="153">
                  <c:v>1030.5999999999999</c:v>
                </c:pt>
                <c:pt idx="154">
                  <c:v>1030.8</c:v>
                </c:pt>
                <c:pt idx="155">
                  <c:v>1031</c:v>
                </c:pt>
                <c:pt idx="156">
                  <c:v>1031.2</c:v>
                </c:pt>
                <c:pt idx="157">
                  <c:v>1031.4000000000001</c:v>
                </c:pt>
                <c:pt idx="158">
                  <c:v>1031.5999999999999</c:v>
                </c:pt>
                <c:pt idx="159">
                  <c:v>1031.8</c:v>
                </c:pt>
                <c:pt idx="160">
                  <c:v>1032</c:v>
                </c:pt>
                <c:pt idx="161">
                  <c:v>1032.2</c:v>
                </c:pt>
                <c:pt idx="162">
                  <c:v>1032.4000000000001</c:v>
                </c:pt>
                <c:pt idx="163">
                  <c:v>1032.5999999999999</c:v>
                </c:pt>
                <c:pt idx="164">
                  <c:v>1032.8</c:v>
                </c:pt>
                <c:pt idx="165">
                  <c:v>1033</c:v>
                </c:pt>
                <c:pt idx="166">
                  <c:v>1033.2</c:v>
                </c:pt>
                <c:pt idx="167">
                  <c:v>1033.4000000000001</c:v>
                </c:pt>
                <c:pt idx="168">
                  <c:v>1033.5999999999999</c:v>
                </c:pt>
                <c:pt idx="169">
                  <c:v>1033.8</c:v>
                </c:pt>
                <c:pt idx="170">
                  <c:v>1034</c:v>
                </c:pt>
                <c:pt idx="171">
                  <c:v>1034.2</c:v>
                </c:pt>
                <c:pt idx="172">
                  <c:v>1034.4000000000001</c:v>
                </c:pt>
                <c:pt idx="173">
                  <c:v>1034.5999999999999</c:v>
                </c:pt>
                <c:pt idx="174">
                  <c:v>1034.8</c:v>
                </c:pt>
                <c:pt idx="175">
                  <c:v>1035</c:v>
                </c:pt>
                <c:pt idx="176">
                  <c:v>1035.2</c:v>
                </c:pt>
                <c:pt idx="177">
                  <c:v>1035.4000000000001</c:v>
                </c:pt>
                <c:pt idx="178">
                  <c:v>1035.5999999999999</c:v>
                </c:pt>
                <c:pt idx="179">
                  <c:v>1035.8</c:v>
                </c:pt>
                <c:pt idx="180">
                  <c:v>1036</c:v>
                </c:pt>
                <c:pt idx="181">
                  <c:v>1036.2</c:v>
                </c:pt>
                <c:pt idx="182">
                  <c:v>1036.4000000000001</c:v>
                </c:pt>
                <c:pt idx="183">
                  <c:v>1036.5999999999999</c:v>
                </c:pt>
                <c:pt idx="184">
                  <c:v>1036.8</c:v>
                </c:pt>
                <c:pt idx="185">
                  <c:v>1037</c:v>
                </c:pt>
                <c:pt idx="186">
                  <c:v>1037.2</c:v>
                </c:pt>
                <c:pt idx="187">
                  <c:v>1037.4000000000001</c:v>
                </c:pt>
                <c:pt idx="188">
                  <c:v>1037.5999999999999</c:v>
                </c:pt>
                <c:pt idx="189">
                  <c:v>1037.8</c:v>
                </c:pt>
                <c:pt idx="190">
                  <c:v>1038</c:v>
                </c:pt>
                <c:pt idx="191">
                  <c:v>1038.2</c:v>
                </c:pt>
                <c:pt idx="192">
                  <c:v>1038.4000000000001</c:v>
                </c:pt>
                <c:pt idx="193">
                  <c:v>1038.5999999999999</c:v>
                </c:pt>
                <c:pt idx="194">
                  <c:v>1038.8</c:v>
                </c:pt>
                <c:pt idx="195">
                  <c:v>1039</c:v>
                </c:pt>
                <c:pt idx="196">
                  <c:v>1039.2</c:v>
                </c:pt>
                <c:pt idx="197">
                  <c:v>1039.4000000000001</c:v>
                </c:pt>
                <c:pt idx="198">
                  <c:v>1039.5999999999999</c:v>
                </c:pt>
                <c:pt idx="199">
                  <c:v>1039.8</c:v>
                </c:pt>
                <c:pt idx="200">
                  <c:v>1040</c:v>
                </c:pt>
                <c:pt idx="201">
                  <c:v>1040.2</c:v>
                </c:pt>
                <c:pt idx="202">
                  <c:v>1040.4000000000001</c:v>
                </c:pt>
                <c:pt idx="203">
                  <c:v>1040.5999999999999</c:v>
                </c:pt>
                <c:pt idx="204">
                  <c:v>1040.8</c:v>
                </c:pt>
                <c:pt idx="205">
                  <c:v>1041</c:v>
                </c:pt>
                <c:pt idx="206">
                  <c:v>1041.2</c:v>
                </c:pt>
                <c:pt idx="207">
                  <c:v>1041.4000000000001</c:v>
                </c:pt>
                <c:pt idx="208">
                  <c:v>1041.5999999999999</c:v>
                </c:pt>
                <c:pt idx="209">
                  <c:v>1041.8</c:v>
                </c:pt>
                <c:pt idx="210">
                  <c:v>1042</c:v>
                </c:pt>
                <c:pt idx="211">
                  <c:v>1042.2</c:v>
                </c:pt>
                <c:pt idx="212">
                  <c:v>1042.4000000000001</c:v>
                </c:pt>
                <c:pt idx="213">
                  <c:v>1042.5999999999999</c:v>
                </c:pt>
                <c:pt idx="214">
                  <c:v>1042.8</c:v>
                </c:pt>
                <c:pt idx="215">
                  <c:v>1043</c:v>
                </c:pt>
                <c:pt idx="216">
                  <c:v>1043.2</c:v>
                </c:pt>
                <c:pt idx="217">
                  <c:v>1043.4000000000001</c:v>
                </c:pt>
                <c:pt idx="218">
                  <c:v>1043.5999999999999</c:v>
                </c:pt>
                <c:pt idx="219">
                  <c:v>1043.8</c:v>
                </c:pt>
                <c:pt idx="220">
                  <c:v>1044</c:v>
                </c:pt>
                <c:pt idx="221">
                  <c:v>1044.2</c:v>
                </c:pt>
                <c:pt idx="222">
                  <c:v>1044.4000000000001</c:v>
                </c:pt>
                <c:pt idx="223">
                  <c:v>1044.5999999999999</c:v>
                </c:pt>
                <c:pt idx="224">
                  <c:v>1044.8</c:v>
                </c:pt>
                <c:pt idx="225">
                  <c:v>1045</c:v>
                </c:pt>
                <c:pt idx="226">
                  <c:v>1045.2</c:v>
                </c:pt>
                <c:pt idx="227">
                  <c:v>1045.4000000000001</c:v>
                </c:pt>
                <c:pt idx="228">
                  <c:v>1045.5999999999999</c:v>
                </c:pt>
                <c:pt idx="229">
                  <c:v>1045.8</c:v>
                </c:pt>
                <c:pt idx="230">
                  <c:v>1046</c:v>
                </c:pt>
                <c:pt idx="231">
                  <c:v>1046.2</c:v>
                </c:pt>
                <c:pt idx="232">
                  <c:v>1046.4000000000001</c:v>
                </c:pt>
                <c:pt idx="233">
                  <c:v>1046.5999999999999</c:v>
                </c:pt>
                <c:pt idx="234">
                  <c:v>1046.8</c:v>
                </c:pt>
                <c:pt idx="235">
                  <c:v>1047</c:v>
                </c:pt>
                <c:pt idx="236">
                  <c:v>1047.2</c:v>
                </c:pt>
                <c:pt idx="237">
                  <c:v>1047.4000000000001</c:v>
                </c:pt>
                <c:pt idx="238">
                  <c:v>1047.5999999999999</c:v>
                </c:pt>
                <c:pt idx="239">
                  <c:v>1047.8</c:v>
                </c:pt>
                <c:pt idx="240">
                  <c:v>1048</c:v>
                </c:pt>
                <c:pt idx="241">
                  <c:v>1048.2</c:v>
                </c:pt>
                <c:pt idx="242">
                  <c:v>1048.4000000000001</c:v>
                </c:pt>
                <c:pt idx="243">
                  <c:v>1048.5999999999999</c:v>
                </c:pt>
                <c:pt idx="244">
                  <c:v>1048.8</c:v>
                </c:pt>
                <c:pt idx="245">
                  <c:v>1049</c:v>
                </c:pt>
                <c:pt idx="246">
                  <c:v>1049.2</c:v>
                </c:pt>
                <c:pt idx="247">
                  <c:v>1049.4000000000001</c:v>
                </c:pt>
                <c:pt idx="248">
                  <c:v>1049.5999999999999</c:v>
                </c:pt>
                <c:pt idx="249">
                  <c:v>1049.8</c:v>
                </c:pt>
                <c:pt idx="250">
                  <c:v>1050</c:v>
                </c:pt>
                <c:pt idx="251">
                  <c:v>1050.2</c:v>
                </c:pt>
                <c:pt idx="252">
                  <c:v>1050.4000000000001</c:v>
                </c:pt>
                <c:pt idx="253">
                  <c:v>1050.5999999999999</c:v>
                </c:pt>
                <c:pt idx="254">
                  <c:v>1050.8</c:v>
                </c:pt>
                <c:pt idx="255">
                  <c:v>1051</c:v>
                </c:pt>
                <c:pt idx="256">
                  <c:v>1051.2</c:v>
                </c:pt>
                <c:pt idx="257">
                  <c:v>1051.4000000000001</c:v>
                </c:pt>
                <c:pt idx="258">
                  <c:v>1051.5999999999999</c:v>
                </c:pt>
                <c:pt idx="259">
                  <c:v>1051.8</c:v>
                </c:pt>
                <c:pt idx="260">
                  <c:v>1052</c:v>
                </c:pt>
                <c:pt idx="261">
                  <c:v>1052.2</c:v>
                </c:pt>
                <c:pt idx="262">
                  <c:v>1052.4000000000001</c:v>
                </c:pt>
                <c:pt idx="263">
                  <c:v>1052.5999999999999</c:v>
                </c:pt>
                <c:pt idx="264">
                  <c:v>1052.8</c:v>
                </c:pt>
                <c:pt idx="265">
                  <c:v>1053</c:v>
                </c:pt>
                <c:pt idx="266">
                  <c:v>1053.2</c:v>
                </c:pt>
                <c:pt idx="267">
                  <c:v>1053.4000000000001</c:v>
                </c:pt>
                <c:pt idx="268">
                  <c:v>1053.5999999999999</c:v>
                </c:pt>
                <c:pt idx="269">
                  <c:v>1053.8</c:v>
                </c:pt>
                <c:pt idx="270">
                  <c:v>1054</c:v>
                </c:pt>
                <c:pt idx="271">
                  <c:v>1054.2</c:v>
                </c:pt>
                <c:pt idx="272">
                  <c:v>1054.4000000000001</c:v>
                </c:pt>
                <c:pt idx="273">
                  <c:v>1054.5999999999999</c:v>
                </c:pt>
                <c:pt idx="274">
                  <c:v>1054.8</c:v>
                </c:pt>
                <c:pt idx="275">
                  <c:v>1055</c:v>
                </c:pt>
                <c:pt idx="276">
                  <c:v>1055.2</c:v>
                </c:pt>
                <c:pt idx="277">
                  <c:v>1055.4000000000001</c:v>
                </c:pt>
                <c:pt idx="278">
                  <c:v>1055.5999999999999</c:v>
                </c:pt>
                <c:pt idx="279">
                  <c:v>1055.8</c:v>
                </c:pt>
                <c:pt idx="280">
                  <c:v>1056</c:v>
                </c:pt>
                <c:pt idx="281">
                  <c:v>1056.2</c:v>
                </c:pt>
                <c:pt idx="282">
                  <c:v>1056.4000000000001</c:v>
                </c:pt>
                <c:pt idx="283">
                  <c:v>1056.5999999999999</c:v>
                </c:pt>
                <c:pt idx="284">
                  <c:v>1056.8</c:v>
                </c:pt>
                <c:pt idx="285">
                  <c:v>1057</c:v>
                </c:pt>
                <c:pt idx="286">
                  <c:v>1057.2</c:v>
                </c:pt>
                <c:pt idx="287">
                  <c:v>1057.4000000000001</c:v>
                </c:pt>
                <c:pt idx="288">
                  <c:v>1057.5999999999999</c:v>
                </c:pt>
                <c:pt idx="289">
                  <c:v>1057.8</c:v>
                </c:pt>
                <c:pt idx="290">
                  <c:v>1058</c:v>
                </c:pt>
                <c:pt idx="291">
                  <c:v>1058.2</c:v>
                </c:pt>
                <c:pt idx="292">
                  <c:v>1058.4000000000001</c:v>
                </c:pt>
                <c:pt idx="293">
                  <c:v>1058.5999999999999</c:v>
                </c:pt>
                <c:pt idx="294">
                  <c:v>1058.8</c:v>
                </c:pt>
                <c:pt idx="295">
                  <c:v>1059</c:v>
                </c:pt>
                <c:pt idx="296">
                  <c:v>1059.2</c:v>
                </c:pt>
                <c:pt idx="297">
                  <c:v>1059.4000000000001</c:v>
                </c:pt>
                <c:pt idx="298">
                  <c:v>1059.5999999999999</c:v>
                </c:pt>
                <c:pt idx="299">
                  <c:v>1059.8</c:v>
                </c:pt>
                <c:pt idx="300">
                  <c:v>1060</c:v>
                </c:pt>
                <c:pt idx="301">
                  <c:v>1060.2</c:v>
                </c:pt>
                <c:pt idx="302">
                  <c:v>1060.4000000000001</c:v>
                </c:pt>
                <c:pt idx="303">
                  <c:v>1060.5999999999999</c:v>
                </c:pt>
                <c:pt idx="304">
                  <c:v>1060.8</c:v>
                </c:pt>
                <c:pt idx="305">
                  <c:v>1061</c:v>
                </c:pt>
                <c:pt idx="306">
                  <c:v>1061.2</c:v>
                </c:pt>
                <c:pt idx="307">
                  <c:v>1061.4000000000001</c:v>
                </c:pt>
                <c:pt idx="308">
                  <c:v>1061.5999999999999</c:v>
                </c:pt>
                <c:pt idx="309">
                  <c:v>1061.8</c:v>
                </c:pt>
                <c:pt idx="310">
                  <c:v>1062</c:v>
                </c:pt>
                <c:pt idx="311">
                  <c:v>1062.2</c:v>
                </c:pt>
                <c:pt idx="312">
                  <c:v>1062.4000000000001</c:v>
                </c:pt>
                <c:pt idx="313">
                  <c:v>1062.5999999999999</c:v>
                </c:pt>
                <c:pt idx="314">
                  <c:v>1062.8</c:v>
                </c:pt>
                <c:pt idx="315">
                  <c:v>1063</c:v>
                </c:pt>
                <c:pt idx="316">
                  <c:v>1063.2</c:v>
                </c:pt>
                <c:pt idx="317">
                  <c:v>1063.4000000000001</c:v>
                </c:pt>
                <c:pt idx="318">
                  <c:v>1063.5999999999999</c:v>
                </c:pt>
                <c:pt idx="319">
                  <c:v>1063.8</c:v>
                </c:pt>
                <c:pt idx="320">
                  <c:v>1064</c:v>
                </c:pt>
                <c:pt idx="321">
                  <c:v>1064.2</c:v>
                </c:pt>
                <c:pt idx="322">
                  <c:v>1064.4000000000001</c:v>
                </c:pt>
                <c:pt idx="323">
                  <c:v>1064.5999999999999</c:v>
                </c:pt>
                <c:pt idx="324">
                  <c:v>1064.8</c:v>
                </c:pt>
                <c:pt idx="325">
                  <c:v>1065</c:v>
                </c:pt>
                <c:pt idx="326">
                  <c:v>1065.2</c:v>
                </c:pt>
                <c:pt idx="327">
                  <c:v>1065.4000000000001</c:v>
                </c:pt>
                <c:pt idx="328">
                  <c:v>1065.5999999999999</c:v>
                </c:pt>
                <c:pt idx="329">
                  <c:v>1065.8</c:v>
                </c:pt>
                <c:pt idx="330">
                  <c:v>1066</c:v>
                </c:pt>
                <c:pt idx="331">
                  <c:v>1066.2</c:v>
                </c:pt>
                <c:pt idx="332">
                  <c:v>1066.4000000000001</c:v>
                </c:pt>
                <c:pt idx="333">
                  <c:v>1066.5999999999999</c:v>
                </c:pt>
                <c:pt idx="334">
                  <c:v>1066.8</c:v>
                </c:pt>
                <c:pt idx="335">
                  <c:v>1067</c:v>
                </c:pt>
                <c:pt idx="336">
                  <c:v>1067.2</c:v>
                </c:pt>
                <c:pt idx="337">
                  <c:v>1067.4000000000001</c:v>
                </c:pt>
                <c:pt idx="338">
                  <c:v>1067.5999999999999</c:v>
                </c:pt>
                <c:pt idx="339">
                  <c:v>1067.8</c:v>
                </c:pt>
                <c:pt idx="340">
                  <c:v>1068</c:v>
                </c:pt>
                <c:pt idx="341">
                  <c:v>1068.2</c:v>
                </c:pt>
                <c:pt idx="342">
                  <c:v>1068.4000000000001</c:v>
                </c:pt>
                <c:pt idx="343">
                  <c:v>1068.5999999999999</c:v>
                </c:pt>
                <c:pt idx="344">
                  <c:v>1068.8</c:v>
                </c:pt>
                <c:pt idx="345">
                  <c:v>1069</c:v>
                </c:pt>
                <c:pt idx="346">
                  <c:v>1069.2</c:v>
                </c:pt>
                <c:pt idx="347">
                  <c:v>1069.4000000000001</c:v>
                </c:pt>
                <c:pt idx="348">
                  <c:v>1069.5999999999999</c:v>
                </c:pt>
                <c:pt idx="349">
                  <c:v>1069.8</c:v>
                </c:pt>
                <c:pt idx="350">
                  <c:v>1070</c:v>
                </c:pt>
                <c:pt idx="351">
                  <c:v>1070.2</c:v>
                </c:pt>
                <c:pt idx="352">
                  <c:v>1070.4000000000001</c:v>
                </c:pt>
                <c:pt idx="353">
                  <c:v>1070.5999999999999</c:v>
                </c:pt>
                <c:pt idx="354">
                  <c:v>1070.8</c:v>
                </c:pt>
                <c:pt idx="355">
                  <c:v>1071</c:v>
                </c:pt>
                <c:pt idx="356">
                  <c:v>1071.2</c:v>
                </c:pt>
                <c:pt idx="357">
                  <c:v>1071.4000000000001</c:v>
                </c:pt>
                <c:pt idx="358">
                  <c:v>1071.5999999999999</c:v>
                </c:pt>
                <c:pt idx="359">
                  <c:v>1071.8</c:v>
                </c:pt>
                <c:pt idx="360">
                  <c:v>1072</c:v>
                </c:pt>
                <c:pt idx="361">
                  <c:v>1072.2</c:v>
                </c:pt>
                <c:pt idx="362">
                  <c:v>1072.4000000000001</c:v>
                </c:pt>
                <c:pt idx="363">
                  <c:v>1072.5999999999999</c:v>
                </c:pt>
                <c:pt idx="364">
                  <c:v>1072.8</c:v>
                </c:pt>
                <c:pt idx="365">
                  <c:v>1073</c:v>
                </c:pt>
                <c:pt idx="366">
                  <c:v>1073.2</c:v>
                </c:pt>
                <c:pt idx="367">
                  <c:v>1073.4000000000001</c:v>
                </c:pt>
                <c:pt idx="368">
                  <c:v>1073.5999999999999</c:v>
                </c:pt>
                <c:pt idx="369">
                  <c:v>1073.8</c:v>
                </c:pt>
                <c:pt idx="370">
                  <c:v>1074</c:v>
                </c:pt>
                <c:pt idx="371">
                  <c:v>1074.2</c:v>
                </c:pt>
                <c:pt idx="372">
                  <c:v>1074.4000000000001</c:v>
                </c:pt>
                <c:pt idx="373">
                  <c:v>1074.5999999999999</c:v>
                </c:pt>
                <c:pt idx="374">
                  <c:v>1074.8</c:v>
                </c:pt>
                <c:pt idx="375">
                  <c:v>1075</c:v>
                </c:pt>
                <c:pt idx="376">
                  <c:v>1075.2</c:v>
                </c:pt>
                <c:pt idx="377">
                  <c:v>1075.4000000000001</c:v>
                </c:pt>
                <c:pt idx="378">
                  <c:v>1075.5999999999999</c:v>
                </c:pt>
                <c:pt idx="379">
                  <c:v>1075.8</c:v>
                </c:pt>
                <c:pt idx="380">
                  <c:v>1076</c:v>
                </c:pt>
                <c:pt idx="381">
                  <c:v>1076.2</c:v>
                </c:pt>
                <c:pt idx="382">
                  <c:v>1076.4000000000001</c:v>
                </c:pt>
                <c:pt idx="383">
                  <c:v>1076.5999999999999</c:v>
                </c:pt>
                <c:pt idx="384">
                  <c:v>1076.8</c:v>
                </c:pt>
                <c:pt idx="385">
                  <c:v>1077</c:v>
                </c:pt>
                <c:pt idx="386">
                  <c:v>1077.2</c:v>
                </c:pt>
                <c:pt idx="387">
                  <c:v>1077.4000000000001</c:v>
                </c:pt>
                <c:pt idx="388">
                  <c:v>1077.5999999999999</c:v>
                </c:pt>
                <c:pt idx="389">
                  <c:v>1077.8</c:v>
                </c:pt>
                <c:pt idx="390">
                  <c:v>1078</c:v>
                </c:pt>
                <c:pt idx="391">
                  <c:v>1078.2</c:v>
                </c:pt>
                <c:pt idx="392">
                  <c:v>1078.4000000000001</c:v>
                </c:pt>
                <c:pt idx="393">
                  <c:v>1078.5999999999999</c:v>
                </c:pt>
                <c:pt idx="394">
                  <c:v>1078.8</c:v>
                </c:pt>
                <c:pt idx="395">
                  <c:v>1079</c:v>
                </c:pt>
                <c:pt idx="396">
                  <c:v>1079.2</c:v>
                </c:pt>
                <c:pt idx="397">
                  <c:v>1079.4000000000001</c:v>
                </c:pt>
                <c:pt idx="398">
                  <c:v>1079.5999999999999</c:v>
                </c:pt>
                <c:pt idx="399">
                  <c:v>1079.8</c:v>
                </c:pt>
                <c:pt idx="400">
                  <c:v>1080</c:v>
                </c:pt>
                <c:pt idx="401">
                  <c:v>1080.2</c:v>
                </c:pt>
                <c:pt idx="402">
                  <c:v>1080.4000000000001</c:v>
                </c:pt>
                <c:pt idx="403">
                  <c:v>1080.5999999999999</c:v>
                </c:pt>
                <c:pt idx="404">
                  <c:v>1080.8</c:v>
                </c:pt>
                <c:pt idx="405">
                  <c:v>1081</c:v>
                </c:pt>
                <c:pt idx="406">
                  <c:v>1081.2</c:v>
                </c:pt>
                <c:pt idx="407">
                  <c:v>1081.4000000000001</c:v>
                </c:pt>
                <c:pt idx="408">
                  <c:v>1081.5999999999999</c:v>
                </c:pt>
                <c:pt idx="409">
                  <c:v>1081.8</c:v>
                </c:pt>
                <c:pt idx="410">
                  <c:v>1082</c:v>
                </c:pt>
                <c:pt idx="411">
                  <c:v>1082.2</c:v>
                </c:pt>
                <c:pt idx="412">
                  <c:v>1082.4000000000001</c:v>
                </c:pt>
                <c:pt idx="413">
                  <c:v>1082.5999999999999</c:v>
                </c:pt>
                <c:pt idx="414">
                  <c:v>1082.8</c:v>
                </c:pt>
                <c:pt idx="415">
                  <c:v>1083</c:v>
                </c:pt>
                <c:pt idx="416">
                  <c:v>1083.2</c:v>
                </c:pt>
                <c:pt idx="417">
                  <c:v>1083.4000000000001</c:v>
                </c:pt>
                <c:pt idx="418">
                  <c:v>1083.5999999999999</c:v>
                </c:pt>
                <c:pt idx="419">
                  <c:v>1083.8</c:v>
                </c:pt>
                <c:pt idx="420">
                  <c:v>1084</c:v>
                </c:pt>
                <c:pt idx="421">
                  <c:v>1084.2</c:v>
                </c:pt>
                <c:pt idx="422">
                  <c:v>1084.4000000000001</c:v>
                </c:pt>
                <c:pt idx="423">
                  <c:v>1084.5999999999999</c:v>
                </c:pt>
                <c:pt idx="424">
                  <c:v>1084.8</c:v>
                </c:pt>
                <c:pt idx="425">
                  <c:v>1085</c:v>
                </c:pt>
                <c:pt idx="426">
                  <c:v>1085.2</c:v>
                </c:pt>
                <c:pt idx="427">
                  <c:v>1085.4000000000001</c:v>
                </c:pt>
                <c:pt idx="428">
                  <c:v>1085.5999999999999</c:v>
                </c:pt>
                <c:pt idx="429">
                  <c:v>1085.8</c:v>
                </c:pt>
                <c:pt idx="430">
                  <c:v>1086</c:v>
                </c:pt>
                <c:pt idx="431">
                  <c:v>1086.2</c:v>
                </c:pt>
                <c:pt idx="432">
                  <c:v>1086.4000000000001</c:v>
                </c:pt>
                <c:pt idx="433">
                  <c:v>1086.5999999999999</c:v>
                </c:pt>
                <c:pt idx="434">
                  <c:v>1086.8</c:v>
                </c:pt>
                <c:pt idx="435">
                  <c:v>1087</c:v>
                </c:pt>
                <c:pt idx="436">
                  <c:v>1087.2</c:v>
                </c:pt>
                <c:pt idx="437">
                  <c:v>1087.4000000000001</c:v>
                </c:pt>
                <c:pt idx="438">
                  <c:v>1087.5999999999999</c:v>
                </c:pt>
                <c:pt idx="439">
                  <c:v>1087.8</c:v>
                </c:pt>
                <c:pt idx="440">
                  <c:v>1088</c:v>
                </c:pt>
                <c:pt idx="441">
                  <c:v>1088.2</c:v>
                </c:pt>
                <c:pt idx="442">
                  <c:v>1088.4000000000001</c:v>
                </c:pt>
                <c:pt idx="443">
                  <c:v>1088.5999999999999</c:v>
                </c:pt>
                <c:pt idx="444">
                  <c:v>1088.8</c:v>
                </c:pt>
                <c:pt idx="445">
                  <c:v>1089</c:v>
                </c:pt>
                <c:pt idx="446">
                  <c:v>1089.2</c:v>
                </c:pt>
                <c:pt idx="447">
                  <c:v>1089.4000000000001</c:v>
                </c:pt>
                <c:pt idx="448">
                  <c:v>1089.5999999999999</c:v>
                </c:pt>
                <c:pt idx="449">
                  <c:v>1089.8</c:v>
                </c:pt>
                <c:pt idx="450">
                  <c:v>1090</c:v>
                </c:pt>
                <c:pt idx="451">
                  <c:v>1090.2</c:v>
                </c:pt>
                <c:pt idx="452">
                  <c:v>1090.4000000000001</c:v>
                </c:pt>
                <c:pt idx="453">
                  <c:v>1090.5999999999999</c:v>
                </c:pt>
                <c:pt idx="454">
                  <c:v>1090.8</c:v>
                </c:pt>
                <c:pt idx="455">
                  <c:v>1091</c:v>
                </c:pt>
                <c:pt idx="456">
                  <c:v>1091.2</c:v>
                </c:pt>
                <c:pt idx="457">
                  <c:v>1091.4000000000001</c:v>
                </c:pt>
                <c:pt idx="458">
                  <c:v>1091.5999999999999</c:v>
                </c:pt>
                <c:pt idx="459">
                  <c:v>1091.8</c:v>
                </c:pt>
                <c:pt idx="460">
                  <c:v>1092</c:v>
                </c:pt>
                <c:pt idx="461">
                  <c:v>1092.2</c:v>
                </c:pt>
                <c:pt idx="462">
                  <c:v>1092.4000000000001</c:v>
                </c:pt>
                <c:pt idx="463">
                  <c:v>1092.5999999999999</c:v>
                </c:pt>
                <c:pt idx="464">
                  <c:v>1092.8</c:v>
                </c:pt>
                <c:pt idx="465">
                  <c:v>1093</c:v>
                </c:pt>
                <c:pt idx="466">
                  <c:v>1093.2</c:v>
                </c:pt>
                <c:pt idx="467">
                  <c:v>1093.4000000000001</c:v>
                </c:pt>
                <c:pt idx="468">
                  <c:v>1093.5999999999999</c:v>
                </c:pt>
                <c:pt idx="469">
                  <c:v>1093.8</c:v>
                </c:pt>
                <c:pt idx="470">
                  <c:v>1094</c:v>
                </c:pt>
                <c:pt idx="471">
                  <c:v>1094.2</c:v>
                </c:pt>
                <c:pt idx="472">
                  <c:v>1094.4000000000001</c:v>
                </c:pt>
                <c:pt idx="473">
                  <c:v>1094.5999999999999</c:v>
                </c:pt>
                <c:pt idx="474">
                  <c:v>1094.8</c:v>
                </c:pt>
                <c:pt idx="475">
                  <c:v>1095</c:v>
                </c:pt>
                <c:pt idx="476">
                  <c:v>1095.2</c:v>
                </c:pt>
                <c:pt idx="477">
                  <c:v>1095.4000000000001</c:v>
                </c:pt>
                <c:pt idx="478">
                  <c:v>1095.5999999999999</c:v>
                </c:pt>
                <c:pt idx="479">
                  <c:v>1095.8</c:v>
                </c:pt>
                <c:pt idx="480">
                  <c:v>1096</c:v>
                </c:pt>
                <c:pt idx="481">
                  <c:v>1096.2</c:v>
                </c:pt>
                <c:pt idx="482">
                  <c:v>1096.4000000000001</c:v>
                </c:pt>
                <c:pt idx="483">
                  <c:v>1096.5999999999999</c:v>
                </c:pt>
                <c:pt idx="484">
                  <c:v>1096.8</c:v>
                </c:pt>
                <c:pt idx="485">
                  <c:v>1097</c:v>
                </c:pt>
                <c:pt idx="486">
                  <c:v>1097.2</c:v>
                </c:pt>
                <c:pt idx="487">
                  <c:v>1097.4000000000001</c:v>
                </c:pt>
                <c:pt idx="488">
                  <c:v>1097.5999999999999</c:v>
                </c:pt>
                <c:pt idx="489">
                  <c:v>1097.8</c:v>
                </c:pt>
                <c:pt idx="490">
                  <c:v>1098</c:v>
                </c:pt>
                <c:pt idx="491">
                  <c:v>1098.2</c:v>
                </c:pt>
                <c:pt idx="492">
                  <c:v>1098.4000000000001</c:v>
                </c:pt>
                <c:pt idx="493">
                  <c:v>1098.5999999999999</c:v>
                </c:pt>
                <c:pt idx="494">
                  <c:v>1098.8</c:v>
                </c:pt>
                <c:pt idx="495">
                  <c:v>1099</c:v>
                </c:pt>
                <c:pt idx="496">
                  <c:v>1099.2</c:v>
                </c:pt>
                <c:pt idx="497">
                  <c:v>1099.4000000000001</c:v>
                </c:pt>
                <c:pt idx="498">
                  <c:v>1099.5999999999999</c:v>
                </c:pt>
                <c:pt idx="499">
                  <c:v>1099.8</c:v>
                </c:pt>
                <c:pt idx="500">
                  <c:v>1100</c:v>
                </c:pt>
                <c:pt idx="501">
                  <c:v>1100.2</c:v>
                </c:pt>
                <c:pt idx="502">
                  <c:v>1100.4000000000001</c:v>
                </c:pt>
                <c:pt idx="503">
                  <c:v>1100.5999999999999</c:v>
                </c:pt>
                <c:pt idx="504">
                  <c:v>1100.8</c:v>
                </c:pt>
                <c:pt idx="505">
                  <c:v>1101</c:v>
                </c:pt>
                <c:pt idx="506">
                  <c:v>1101.2</c:v>
                </c:pt>
                <c:pt idx="507">
                  <c:v>1101.4000000000001</c:v>
                </c:pt>
                <c:pt idx="508">
                  <c:v>1101.5999999999999</c:v>
                </c:pt>
                <c:pt idx="509">
                  <c:v>1101.8</c:v>
                </c:pt>
                <c:pt idx="510">
                  <c:v>1102</c:v>
                </c:pt>
                <c:pt idx="511">
                  <c:v>1102.2</c:v>
                </c:pt>
                <c:pt idx="512">
                  <c:v>1102.4000000000001</c:v>
                </c:pt>
                <c:pt idx="513">
                  <c:v>1102.5999999999999</c:v>
                </c:pt>
                <c:pt idx="514">
                  <c:v>1102.8</c:v>
                </c:pt>
                <c:pt idx="515">
                  <c:v>1103</c:v>
                </c:pt>
                <c:pt idx="516">
                  <c:v>1103.2</c:v>
                </c:pt>
                <c:pt idx="517">
                  <c:v>1103.4000000000001</c:v>
                </c:pt>
                <c:pt idx="518">
                  <c:v>1103.5999999999999</c:v>
                </c:pt>
                <c:pt idx="519">
                  <c:v>1103.8</c:v>
                </c:pt>
                <c:pt idx="520">
                  <c:v>1104</c:v>
                </c:pt>
                <c:pt idx="521">
                  <c:v>1104.2</c:v>
                </c:pt>
                <c:pt idx="522">
                  <c:v>1104.4000000000001</c:v>
                </c:pt>
                <c:pt idx="523">
                  <c:v>1104.5999999999999</c:v>
                </c:pt>
                <c:pt idx="524">
                  <c:v>1104.8</c:v>
                </c:pt>
                <c:pt idx="525">
                  <c:v>1105</c:v>
                </c:pt>
                <c:pt idx="526">
                  <c:v>1105.2</c:v>
                </c:pt>
                <c:pt idx="527">
                  <c:v>1105.4000000000001</c:v>
                </c:pt>
                <c:pt idx="528">
                  <c:v>1105.5999999999999</c:v>
                </c:pt>
                <c:pt idx="529">
                  <c:v>1105.8</c:v>
                </c:pt>
                <c:pt idx="530">
                  <c:v>1106</c:v>
                </c:pt>
                <c:pt idx="531">
                  <c:v>1106.2</c:v>
                </c:pt>
                <c:pt idx="532">
                  <c:v>1106.4000000000001</c:v>
                </c:pt>
                <c:pt idx="533">
                  <c:v>1106.5999999999999</c:v>
                </c:pt>
                <c:pt idx="534">
                  <c:v>1106.8</c:v>
                </c:pt>
                <c:pt idx="535">
                  <c:v>1107</c:v>
                </c:pt>
                <c:pt idx="536">
                  <c:v>1107.2</c:v>
                </c:pt>
                <c:pt idx="537">
                  <c:v>1107.4000000000001</c:v>
                </c:pt>
                <c:pt idx="538">
                  <c:v>1107.5999999999999</c:v>
                </c:pt>
                <c:pt idx="539">
                  <c:v>1107.8</c:v>
                </c:pt>
                <c:pt idx="540">
                  <c:v>1108</c:v>
                </c:pt>
                <c:pt idx="541">
                  <c:v>1108.2</c:v>
                </c:pt>
                <c:pt idx="542">
                  <c:v>1108.4000000000001</c:v>
                </c:pt>
                <c:pt idx="543">
                  <c:v>1108.5999999999999</c:v>
                </c:pt>
                <c:pt idx="544">
                  <c:v>1108.8</c:v>
                </c:pt>
                <c:pt idx="545">
                  <c:v>1109</c:v>
                </c:pt>
                <c:pt idx="546">
                  <c:v>1109.2</c:v>
                </c:pt>
                <c:pt idx="547">
                  <c:v>1109.4000000000001</c:v>
                </c:pt>
                <c:pt idx="548">
                  <c:v>1109.5999999999999</c:v>
                </c:pt>
                <c:pt idx="549">
                  <c:v>1109.8</c:v>
                </c:pt>
                <c:pt idx="550">
                  <c:v>1110</c:v>
                </c:pt>
                <c:pt idx="551">
                  <c:v>1110.2</c:v>
                </c:pt>
                <c:pt idx="552">
                  <c:v>1110.4000000000001</c:v>
                </c:pt>
                <c:pt idx="553">
                  <c:v>1110.5999999999999</c:v>
                </c:pt>
                <c:pt idx="554">
                  <c:v>1110.8</c:v>
                </c:pt>
                <c:pt idx="555">
                  <c:v>1111</c:v>
                </c:pt>
                <c:pt idx="556">
                  <c:v>1111.2</c:v>
                </c:pt>
                <c:pt idx="557">
                  <c:v>1111.4000000000001</c:v>
                </c:pt>
                <c:pt idx="558">
                  <c:v>1111.5999999999999</c:v>
                </c:pt>
                <c:pt idx="559">
                  <c:v>1111.8</c:v>
                </c:pt>
                <c:pt idx="560">
                  <c:v>1112</c:v>
                </c:pt>
                <c:pt idx="561">
                  <c:v>1112.2</c:v>
                </c:pt>
                <c:pt idx="562">
                  <c:v>1112.4000000000001</c:v>
                </c:pt>
                <c:pt idx="563">
                  <c:v>1112.5999999999999</c:v>
                </c:pt>
                <c:pt idx="564">
                  <c:v>1112.8</c:v>
                </c:pt>
                <c:pt idx="565">
                  <c:v>1113</c:v>
                </c:pt>
                <c:pt idx="566">
                  <c:v>1113.2</c:v>
                </c:pt>
                <c:pt idx="567">
                  <c:v>1113.4000000000001</c:v>
                </c:pt>
                <c:pt idx="568">
                  <c:v>1113.5999999999999</c:v>
                </c:pt>
                <c:pt idx="569">
                  <c:v>1113.8</c:v>
                </c:pt>
                <c:pt idx="570">
                  <c:v>1114</c:v>
                </c:pt>
                <c:pt idx="571">
                  <c:v>1114.2</c:v>
                </c:pt>
                <c:pt idx="572">
                  <c:v>1114.4000000000001</c:v>
                </c:pt>
                <c:pt idx="573">
                  <c:v>1114.5999999999999</c:v>
                </c:pt>
                <c:pt idx="574">
                  <c:v>1114.8</c:v>
                </c:pt>
                <c:pt idx="575">
                  <c:v>1115</c:v>
                </c:pt>
                <c:pt idx="576">
                  <c:v>1115.2</c:v>
                </c:pt>
                <c:pt idx="577">
                  <c:v>1115.4000000000001</c:v>
                </c:pt>
                <c:pt idx="578">
                  <c:v>1115.5999999999999</c:v>
                </c:pt>
                <c:pt idx="579">
                  <c:v>1115.8</c:v>
                </c:pt>
                <c:pt idx="580">
                  <c:v>1116</c:v>
                </c:pt>
                <c:pt idx="581">
                  <c:v>1116.2</c:v>
                </c:pt>
                <c:pt idx="582">
                  <c:v>1116.4000000000001</c:v>
                </c:pt>
                <c:pt idx="583">
                  <c:v>1116.5999999999999</c:v>
                </c:pt>
                <c:pt idx="584">
                  <c:v>1116.8</c:v>
                </c:pt>
                <c:pt idx="585">
                  <c:v>1117</c:v>
                </c:pt>
                <c:pt idx="586">
                  <c:v>1117.2</c:v>
                </c:pt>
                <c:pt idx="587">
                  <c:v>1117.4000000000001</c:v>
                </c:pt>
                <c:pt idx="588">
                  <c:v>1117.5999999999999</c:v>
                </c:pt>
                <c:pt idx="589">
                  <c:v>1117.8</c:v>
                </c:pt>
                <c:pt idx="590">
                  <c:v>1118</c:v>
                </c:pt>
                <c:pt idx="591">
                  <c:v>1118.2</c:v>
                </c:pt>
                <c:pt idx="592">
                  <c:v>1118.4000000000001</c:v>
                </c:pt>
                <c:pt idx="593">
                  <c:v>1118.5999999999999</c:v>
                </c:pt>
                <c:pt idx="594">
                  <c:v>1118.8</c:v>
                </c:pt>
                <c:pt idx="595">
                  <c:v>1119</c:v>
                </c:pt>
                <c:pt idx="596">
                  <c:v>1119.2</c:v>
                </c:pt>
                <c:pt idx="597">
                  <c:v>1119.4000000000001</c:v>
                </c:pt>
                <c:pt idx="598">
                  <c:v>1119.5999999999999</c:v>
                </c:pt>
                <c:pt idx="599">
                  <c:v>1119.8</c:v>
                </c:pt>
                <c:pt idx="600">
                  <c:v>1120</c:v>
                </c:pt>
                <c:pt idx="601">
                  <c:v>1120.2</c:v>
                </c:pt>
                <c:pt idx="602">
                  <c:v>1120.4000000000001</c:v>
                </c:pt>
                <c:pt idx="603">
                  <c:v>1120.5999999999999</c:v>
                </c:pt>
                <c:pt idx="604">
                  <c:v>1120.8</c:v>
                </c:pt>
                <c:pt idx="605">
                  <c:v>1121</c:v>
                </c:pt>
                <c:pt idx="606">
                  <c:v>1121.2</c:v>
                </c:pt>
                <c:pt idx="607">
                  <c:v>1121.4000000000001</c:v>
                </c:pt>
                <c:pt idx="608">
                  <c:v>1121.5999999999999</c:v>
                </c:pt>
                <c:pt idx="609">
                  <c:v>1121.8</c:v>
                </c:pt>
                <c:pt idx="610">
                  <c:v>1122</c:v>
                </c:pt>
                <c:pt idx="611">
                  <c:v>1122.2</c:v>
                </c:pt>
                <c:pt idx="612">
                  <c:v>1122.4000000000001</c:v>
                </c:pt>
                <c:pt idx="613">
                  <c:v>1122.5999999999999</c:v>
                </c:pt>
                <c:pt idx="614">
                  <c:v>1122.8</c:v>
                </c:pt>
                <c:pt idx="615">
                  <c:v>1123</c:v>
                </c:pt>
                <c:pt idx="616">
                  <c:v>1123.2</c:v>
                </c:pt>
                <c:pt idx="617">
                  <c:v>1123.4000000000001</c:v>
                </c:pt>
                <c:pt idx="618">
                  <c:v>1123.5999999999999</c:v>
                </c:pt>
                <c:pt idx="619">
                  <c:v>1123.8</c:v>
                </c:pt>
                <c:pt idx="620">
                  <c:v>1124</c:v>
                </c:pt>
                <c:pt idx="621">
                  <c:v>1124.2</c:v>
                </c:pt>
                <c:pt idx="622">
                  <c:v>1124.4000000000001</c:v>
                </c:pt>
                <c:pt idx="623">
                  <c:v>1124.5999999999999</c:v>
                </c:pt>
                <c:pt idx="624">
                  <c:v>1124.8</c:v>
                </c:pt>
                <c:pt idx="625">
                  <c:v>1125</c:v>
                </c:pt>
                <c:pt idx="626">
                  <c:v>1125.2</c:v>
                </c:pt>
                <c:pt idx="627">
                  <c:v>1125.4000000000001</c:v>
                </c:pt>
                <c:pt idx="628">
                  <c:v>1125.5999999999999</c:v>
                </c:pt>
                <c:pt idx="629">
                  <c:v>1125.8</c:v>
                </c:pt>
                <c:pt idx="630">
                  <c:v>1126</c:v>
                </c:pt>
                <c:pt idx="631">
                  <c:v>1126.2</c:v>
                </c:pt>
                <c:pt idx="632">
                  <c:v>1126.4000000000001</c:v>
                </c:pt>
                <c:pt idx="633">
                  <c:v>1126.5999999999999</c:v>
                </c:pt>
                <c:pt idx="634">
                  <c:v>1126.8</c:v>
                </c:pt>
                <c:pt idx="635">
                  <c:v>1127</c:v>
                </c:pt>
                <c:pt idx="636">
                  <c:v>1127.2</c:v>
                </c:pt>
                <c:pt idx="637">
                  <c:v>1127.4000000000001</c:v>
                </c:pt>
                <c:pt idx="638">
                  <c:v>1127.5999999999999</c:v>
                </c:pt>
                <c:pt idx="639">
                  <c:v>1127.8</c:v>
                </c:pt>
                <c:pt idx="640">
                  <c:v>1128</c:v>
                </c:pt>
                <c:pt idx="641">
                  <c:v>1128.2</c:v>
                </c:pt>
                <c:pt idx="642">
                  <c:v>1128.4000000000001</c:v>
                </c:pt>
                <c:pt idx="643">
                  <c:v>1128.5999999999999</c:v>
                </c:pt>
                <c:pt idx="644">
                  <c:v>1128.8</c:v>
                </c:pt>
                <c:pt idx="645">
                  <c:v>1129</c:v>
                </c:pt>
                <c:pt idx="646">
                  <c:v>1129.2</c:v>
                </c:pt>
                <c:pt idx="647">
                  <c:v>1129.4000000000001</c:v>
                </c:pt>
                <c:pt idx="648">
                  <c:v>1129.5999999999999</c:v>
                </c:pt>
                <c:pt idx="649">
                  <c:v>1129.8</c:v>
                </c:pt>
                <c:pt idx="650">
                  <c:v>1130</c:v>
                </c:pt>
                <c:pt idx="651">
                  <c:v>1130.2</c:v>
                </c:pt>
                <c:pt idx="652">
                  <c:v>1130.4000000000001</c:v>
                </c:pt>
                <c:pt idx="653">
                  <c:v>1130.5999999999999</c:v>
                </c:pt>
                <c:pt idx="654">
                  <c:v>1130.8</c:v>
                </c:pt>
                <c:pt idx="655">
                  <c:v>1131</c:v>
                </c:pt>
                <c:pt idx="656">
                  <c:v>1131.2</c:v>
                </c:pt>
                <c:pt idx="657">
                  <c:v>1131.4000000000001</c:v>
                </c:pt>
                <c:pt idx="658">
                  <c:v>1131.5999999999999</c:v>
                </c:pt>
                <c:pt idx="659">
                  <c:v>1131.8</c:v>
                </c:pt>
                <c:pt idx="660">
                  <c:v>1132</c:v>
                </c:pt>
                <c:pt idx="661">
                  <c:v>1132.2</c:v>
                </c:pt>
                <c:pt idx="662">
                  <c:v>1132.4000000000001</c:v>
                </c:pt>
                <c:pt idx="663">
                  <c:v>1132.5999999999999</c:v>
                </c:pt>
                <c:pt idx="664">
                  <c:v>1132.8</c:v>
                </c:pt>
                <c:pt idx="665">
                  <c:v>1133</c:v>
                </c:pt>
                <c:pt idx="666">
                  <c:v>1133.2</c:v>
                </c:pt>
                <c:pt idx="667">
                  <c:v>1133.4000000000001</c:v>
                </c:pt>
                <c:pt idx="668">
                  <c:v>1133.5999999999999</c:v>
                </c:pt>
                <c:pt idx="669">
                  <c:v>1133.8</c:v>
                </c:pt>
                <c:pt idx="670">
                  <c:v>1134</c:v>
                </c:pt>
                <c:pt idx="671">
                  <c:v>1134.2</c:v>
                </c:pt>
                <c:pt idx="672">
                  <c:v>1134.4000000000001</c:v>
                </c:pt>
                <c:pt idx="673">
                  <c:v>1134.5999999999999</c:v>
                </c:pt>
                <c:pt idx="674">
                  <c:v>1134.8</c:v>
                </c:pt>
                <c:pt idx="675">
                  <c:v>1135</c:v>
                </c:pt>
                <c:pt idx="676">
                  <c:v>1135.2</c:v>
                </c:pt>
                <c:pt idx="677">
                  <c:v>1135.4000000000001</c:v>
                </c:pt>
                <c:pt idx="678">
                  <c:v>1135.5999999999999</c:v>
                </c:pt>
                <c:pt idx="679">
                  <c:v>1135.8</c:v>
                </c:pt>
                <c:pt idx="680">
                  <c:v>1136</c:v>
                </c:pt>
                <c:pt idx="681">
                  <c:v>1136.2</c:v>
                </c:pt>
                <c:pt idx="682">
                  <c:v>1136.4000000000001</c:v>
                </c:pt>
                <c:pt idx="683">
                  <c:v>1136.5999999999999</c:v>
                </c:pt>
                <c:pt idx="684">
                  <c:v>1136.8</c:v>
                </c:pt>
                <c:pt idx="685">
                  <c:v>1137</c:v>
                </c:pt>
                <c:pt idx="686">
                  <c:v>1137.2</c:v>
                </c:pt>
                <c:pt idx="687">
                  <c:v>1137.4000000000001</c:v>
                </c:pt>
                <c:pt idx="688">
                  <c:v>1137.5999999999999</c:v>
                </c:pt>
                <c:pt idx="689">
                  <c:v>1137.8</c:v>
                </c:pt>
                <c:pt idx="690">
                  <c:v>1138</c:v>
                </c:pt>
                <c:pt idx="691">
                  <c:v>1138.2</c:v>
                </c:pt>
                <c:pt idx="692">
                  <c:v>1138.4000000000001</c:v>
                </c:pt>
                <c:pt idx="693">
                  <c:v>1138.5999999999999</c:v>
                </c:pt>
                <c:pt idx="694">
                  <c:v>1138.8</c:v>
                </c:pt>
                <c:pt idx="695">
                  <c:v>1139</c:v>
                </c:pt>
                <c:pt idx="696">
                  <c:v>1139.2</c:v>
                </c:pt>
                <c:pt idx="697">
                  <c:v>1139.4000000000001</c:v>
                </c:pt>
                <c:pt idx="698">
                  <c:v>1139.5999999999999</c:v>
                </c:pt>
                <c:pt idx="699">
                  <c:v>1139.8</c:v>
                </c:pt>
                <c:pt idx="700">
                  <c:v>1140</c:v>
                </c:pt>
                <c:pt idx="701">
                  <c:v>1140.2</c:v>
                </c:pt>
                <c:pt idx="702">
                  <c:v>1140.4000000000001</c:v>
                </c:pt>
                <c:pt idx="703">
                  <c:v>1140.5999999999999</c:v>
                </c:pt>
                <c:pt idx="704">
                  <c:v>1140.8</c:v>
                </c:pt>
                <c:pt idx="705">
                  <c:v>1141</c:v>
                </c:pt>
                <c:pt idx="706">
                  <c:v>1141.2</c:v>
                </c:pt>
                <c:pt idx="707">
                  <c:v>1141.4000000000001</c:v>
                </c:pt>
                <c:pt idx="708">
                  <c:v>1141.5999999999999</c:v>
                </c:pt>
                <c:pt idx="709">
                  <c:v>1141.8</c:v>
                </c:pt>
                <c:pt idx="710">
                  <c:v>1142</c:v>
                </c:pt>
                <c:pt idx="711">
                  <c:v>1142.2</c:v>
                </c:pt>
                <c:pt idx="712">
                  <c:v>1142.4000000000001</c:v>
                </c:pt>
                <c:pt idx="713">
                  <c:v>1142.5999999999999</c:v>
                </c:pt>
                <c:pt idx="714">
                  <c:v>1142.8</c:v>
                </c:pt>
                <c:pt idx="715">
                  <c:v>1143</c:v>
                </c:pt>
                <c:pt idx="716">
                  <c:v>1143.2</c:v>
                </c:pt>
                <c:pt idx="717">
                  <c:v>1143.4000000000001</c:v>
                </c:pt>
                <c:pt idx="718">
                  <c:v>1143.5999999999999</c:v>
                </c:pt>
                <c:pt idx="719">
                  <c:v>1143.8</c:v>
                </c:pt>
                <c:pt idx="720">
                  <c:v>1144</c:v>
                </c:pt>
                <c:pt idx="721">
                  <c:v>1144.2</c:v>
                </c:pt>
                <c:pt idx="722">
                  <c:v>1144.4000000000001</c:v>
                </c:pt>
                <c:pt idx="723">
                  <c:v>1144.5999999999999</c:v>
                </c:pt>
                <c:pt idx="724">
                  <c:v>1144.8</c:v>
                </c:pt>
                <c:pt idx="725">
                  <c:v>1145</c:v>
                </c:pt>
                <c:pt idx="726">
                  <c:v>1145.2</c:v>
                </c:pt>
                <c:pt idx="727">
                  <c:v>1145.4000000000001</c:v>
                </c:pt>
                <c:pt idx="728">
                  <c:v>1145.5999999999999</c:v>
                </c:pt>
                <c:pt idx="729">
                  <c:v>1145.8</c:v>
                </c:pt>
                <c:pt idx="730">
                  <c:v>1146</c:v>
                </c:pt>
                <c:pt idx="731">
                  <c:v>1146.2</c:v>
                </c:pt>
                <c:pt idx="732">
                  <c:v>1146.4000000000001</c:v>
                </c:pt>
                <c:pt idx="733">
                  <c:v>1146.5999999999999</c:v>
                </c:pt>
                <c:pt idx="734">
                  <c:v>1146.8</c:v>
                </c:pt>
                <c:pt idx="735">
                  <c:v>1147</c:v>
                </c:pt>
                <c:pt idx="736">
                  <c:v>1147.2</c:v>
                </c:pt>
                <c:pt idx="737">
                  <c:v>1147.4000000000001</c:v>
                </c:pt>
                <c:pt idx="738">
                  <c:v>1147.5999999999999</c:v>
                </c:pt>
                <c:pt idx="739">
                  <c:v>1147.8</c:v>
                </c:pt>
                <c:pt idx="740">
                  <c:v>1148</c:v>
                </c:pt>
                <c:pt idx="741">
                  <c:v>1148.2</c:v>
                </c:pt>
                <c:pt idx="742">
                  <c:v>1148.4000000000001</c:v>
                </c:pt>
                <c:pt idx="743">
                  <c:v>1148.5999999999999</c:v>
                </c:pt>
                <c:pt idx="744">
                  <c:v>1148.8</c:v>
                </c:pt>
                <c:pt idx="745">
                  <c:v>1149</c:v>
                </c:pt>
                <c:pt idx="746">
                  <c:v>1149.2</c:v>
                </c:pt>
                <c:pt idx="747">
                  <c:v>1149.4000000000001</c:v>
                </c:pt>
                <c:pt idx="748">
                  <c:v>1149.5999999999999</c:v>
                </c:pt>
                <c:pt idx="749">
                  <c:v>1149.8</c:v>
                </c:pt>
                <c:pt idx="750">
                  <c:v>1150</c:v>
                </c:pt>
                <c:pt idx="751">
                  <c:v>1150.2</c:v>
                </c:pt>
                <c:pt idx="752">
                  <c:v>1150.4000000000001</c:v>
                </c:pt>
                <c:pt idx="753">
                  <c:v>1150.5999999999999</c:v>
                </c:pt>
                <c:pt idx="754">
                  <c:v>1150.8</c:v>
                </c:pt>
                <c:pt idx="755">
                  <c:v>1151</c:v>
                </c:pt>
                <c:pt idx="756">
                  <c:v>1151.2</c:v>
                </c:pt>
                <c:pt idx="757">
                  <c:v>1151.4000000000001</c:v>
                </c:pt>
                <c:pt idx="758">
                  <c:v>1151.5999999999999</c:v>
                </c:pt>
                <c:pt idx="759">
                  <c:v>1151.8</c:v>
                </c:pt>
                <c:pt idx="760">
                  <c:v>1152</c:v>
                </c:pt>
                <c:pt idx="761">
                  <c:v>1152.2</c:v>
                </c:pt>
                <c:pt idx="762">
                  <c:v>1152.4000000000001</c:v>
                </c:pt>
                <c:pt idx="763">
                  <c:v>1152.5999999999999</c:v>
                </c:pt>
                <c:pt idx="764">
                  <c:v>1152.8</c:v>
                </c:pt>
                <c:pt idx="765">
                  <c:v>1153</c:v>
                </c:pt>
                <c:pt idx="766">
                  <c:v>1153.2</c:v>
                </c:pt>
                <c:pt idx="767">
                  <c:v>1153.4000000000001</c:v>
                </c:pt>
                <c:pt idx="768">
                  <c:v>1153.5999999999999</c:v>
                </c:pt>
                <c:pt idx="769">
                  <c:v>1153.8</c:v>
                </c:pt>
                <c:pt idx="770">
                  <c:v>1154</c:v>
                </c:pt>
                <c:pt idx="771">
                  <c:v>1154.2</c:v>
                </c:pt>
                <c:pt idx="772">
                  <c:v>1154.4000000000001</c:v>
                </c:pt>
                <c:pt idx="773">
                  <c:v>1154.5999999999999</c:v>
                </c:pt>
                <c:pt idx="774">
                  <c:v>1154.8</c:v>
                </c:pt>
                <c:pt idx="775">
                  <c:v>1155</c:v>
                </c:pt>
                <c:pt idx="776">
                  <c:v>1155.2</c:v>
                </c:pt>
                <c:pt idx="777">
                  <c:v>1155.4000000000001</c:v>
                </c:pt>
                <c:pt idx="778">
                  <c:v>1155.5999999999999</c:v>
                </c:pt>
                <c:pt idx="779">
                  <c:v>1155.8</c:v>
                </c:pt>
                <c:pt idx="780">
                  <c:v>1156</c:v>
                </c:pt>
                <c:pt idx="781">
                  <c:v>1156.2</c:v>
                </c:pt>
                <c:pt idx="782">
                  <c:v>1156.4000000000001</c:v>
                </c:pt>
                <c:pt idx="783">
                  <c:v>1156.5999999999999</c:v>
                </c:pt>
                <c:pt idx="784">
                  <c:v>1156.8</c:v>
                </c:pt>
                <c:pt idx="785">
                  <c:v>1157</c:v>
                </c:pt>
                <c:pt idx="786">
                  <c:v>1157.2</c:v>
                </c:pt>
                <c:pt idx="787">
                  <c:v>1157.4000000000001</c:v>
                </c:pt>
                <c:pt idx="788">
                  <c:v>1157.5999999999999</c:v>
                </c:pt>
                <c:pt idx="789">
                  <c:v>1157.8</c:v>
                </c:pt>
                <c:pt idx="790">
                  <c:v>1158</c:v>
                </c:pt>
                <c:pt idx="791">
                  <c:v>1158.2</c:v>
                </c:pt>
                <c:pt idx="792">
                  <c:v>1158.4000000000001</c:v>
                </c:pt>
                <c:pt idx="793">
                  <c:v>1158.5999999999999</c:v>
                </c:pt>
                <c:pt idx="794">
                  <c:v>1158.8</c:v>
                </c:pt>
                <c:pt idx="795">
                  <c:v>1159</c:v>
                </c:pt>
                <c:pt idx="796">
                  <c:v>1159.2</c:v>
                </c:pt>
                <c:pt idx="797">
                  <c:v>1159.4000000000001</c:v>
                </c:pt>
                <c:pt idx="798">
                  <c:v>1159.5999999999999</c:v>
                </c:pt>
                <c:pt idx="799">
                  <c:v>1159.8</c:v>
                </c:pt>
                <c:pt idx="800">
                  <c:v>1160</c:v>
                </c:pt>
                <c:pt idx="801">
                  <c:v>1160.2</c:v>
                </c:pt>
                <c:pt idx="802">
                  <c:v>1160.4000000000001</c:v>
                </c:pt>
                <c:pt idx="803">
                  <c:v>1160.5999999999999</c:v>
                </c:pt>
                <c:pt idx="804">
                  <c:v>1160.8</c:v>
                </c:pt>
                <c:pt idx="805">
                  <c:v>1161</c:v>
                </c:pt>
                <c:pt idx="806">
                  <c:v>1161.2</c:v>
                </c:pt>
                <c:pt idx="807">
                  <c:v>1161.4000000000001</c:v>
                </c:pt>
                <c:pt idx="808">
                  <c:v>1161.5999999999999</c:v>
                </c:pt>
                <c:pt idx="809">
                  <c:v>1161.8</c:v>
                </c:pt>
                <c:pt idx="810">
                  <c:v>1162</c:v>
                </c:pt>
                <c:pt idx="811">
                  <c:v>1162.2</c:v>
                </c:pt>
                <c:pt idx="812">
                  <c:v>1162.4000000000001</c:v>
                </c:pt>
                <c:pt idx="813">
                  <c:v>1162.5999999999999</c:v>
                </c:pt>
                <c:pt idx="814">
                  <c:v>1162.8</c:v>
                </c:pt>
                <c:pt idx="815">
                  <c:v>1163</c:v>
                </c:pt>
                <c:pt idx="816">
                  <c:v>1163.2</c:v>
                </c:pt>
                <c:pt idx="817">
                  <c:v>1163.4000000000001</c:v>
                </c:pt>
                <c:pt idx="818">
                  <c:v>1163.5999999999999</c:v>
                </c:pt>
                <c:pt idx="819">
                  <c:v>1163.8</c:v>
                </c:pt>
                <c:pt idx="820">
                  <c:v>1164</c:v>
                </c:pt>
                <c:pt idx="821">
                  <c:v>1164.2</c:v>
                </c:pt>
                <c:pt idx="822">
                  <c:v>1164.4000000000001</c:v>
                </c:pt>
                <c:pt idx="823">
                  <c:v>1164.5999999999999</c:v>
                </c:pt>
                <c:pt idx="824">
                  <c:v>1164.8</c:v>
                </c:pt>
                <c:pt idx="825">
                  <c:v>1165</c:v>
                </c:pt>
                <c:pt idx="826">
                  <c:v>1165.2</c:v>
                </c:pt>
                <c:pt idx="827">
                  <c:v>1165.4000000000001</c:v>
                </c:pt>
                <c:pt idx="828">
                  <c:v>1165.5999999999999</c:v>
                </c:pt>
                <c:pt idx="829">
                  <c:v>1165.8</c:v>
                </c:pt>
                <c:pt idx="830">
                  <c:v>1166</c:v>
                </c:pt>
                <c:pt idx="831">
                  <c:v>1166.2</c:v>
                </c:pt>
                <c:pt idx="832">
                  <c:v>1166.4000000000001</c:v>
                </c:pt>
                <c:pt idx="833">
                  <c:v>1166.5999999999999</c:v>
                </c:pt>
                <c:pt idx="834">
                  <c:v>1166.8</c:v>
                </c:pt>
                <c:pt idx="835">
                  <c:v>1167</c:v>
                </c:pt>
                <c:pt idx="836">
                  <c:v>1167.2</c:v>
                </c:pt>
                <c:pt idx="837">
                  <c:v>1167.4000000000001</c:v>
                </c:pt>
                <c:pt idx="838">
                  <c:v>1167.5999999999999</c:v>
                </c:pt>
                <c:pt idx="839">
                  <c:v>1167.8</c:v>
                </c:pt>
                <c:pt idx="840">
                  <c:v>1168</c:v>
                </c:pt>
                <c:pt idx="841">
                  <c:v>1168.2</c:v>
                </c:pt>
                <c:pt idx="842">
                  <c:v>1168.4000000000001</c:v>
                </c:pt>
                <c:pt idx="843">
                  <c:v>1168.5999999999999</c:v>
                </c:pt>
                <c:pt idx="844">
                  <c:v>1168.8</c:v>
                </c:pt>
                <c:pt idx="845">
                  <c:v>1169</c:v>
                </c:pt>
                <c:pt idx="846">
                  <c:v>1169.2</c:v>
                </c:pt>
                <c:pt idx="847">
                  <c:v>1169.4000000000001</c:v>
                </c:pt>
                <c:pt idx="848">
                  <c:v>1169.5999999999999</c:v>
                </c:pt>
                <c:pt idx="849">
                  <c:v>1169.8</c:v>
                </c:pt>
                <c:pt idx="850">
                  <c:v>1170</c:v>
                </c:pt>
                <c:pt idx="851">
                  <c:v>1170.2</c:v>
                </c:pt>
                <c:pt idx="852">
                  <c:v>1170.4000000000001</c:v>
                </c:pt>
                <c:pt idx="853">
                  <c:v>1170.5999999999999</c:v>
                </c:pt>
                <c:pt idx="854">
                  <c:v>1170.8</c:v>
                </c:pt>
                <c:pt idx="855">
                  <c:v>1171</c:v>
                </c:pt>
                <c:pt idx="856">
                  <c:v>1171.2</c:v>
                </c:pt>
                <c:pt idx="857">
                  <c:v>1171.4000000000001</c:v>
                </c:pt>
                <c:pt idx="858">
                  <c:v>1171.5999999999999</c:v>
                </c:pt>
                <c:pt idx="859">
                  <c:v>1171.8</c:v>
                </c:pt>
                <c:pt idx="860">
                  <c:v>1172</c:v>
                </c:pt>
                <c:pt idx="861">
                  <c:v>1172.2</c:v>
                </c:pt>
                <c:pt idx="862">
                  <c:v>1172.4000000000001</c:v>
                </c:pt>
                <c:pt idx="863">
                  <c:v>1172.5999999999999</c:v>
                </c:pt>
                <c:pt idx="864">
                  <c:v>1172.8</c:v>
                </c:pt>
                <c:pt idx="865">
                  <c:v>1173</c:v>
                </c:pt>
                <c:pt idx="866">
                  <c:v>1173.2</c:v>
                </c:pt>
                <c:pt idx="867">
                  <c:v>1173.4000000000001</c:v>
                </c:pt>
                <c:pt idx="868">
                  <c:v>1173.5999999999999</c:v>
                </c:pt>
                <c:pt idx="869">
                  <c:v>1173.8</c:v>
                </c:pt>
                <c:pt idx="870">
                  <c:v>1174</c:v>
                </c:pt>
                <c:pt idx="871">
                  <c:v>1174.2</c:v>
                </c:pt>
                <c:pt idx="872">
                  <c:v>1174.4000000000001</c:v>
                </c:pt>
                <c:pt idx="873">
                  <c:v>1174.5999999999999</c:v>
                </c:pt>
                <c:pt idx="874">
                  <c:v>1174.8</c:v>
                </c:pt>
                <c:pt idx="875">
                  <c:v>1175</c:v>
                </c:pt>
                <c:pt idx="876">
                  <c:v>1175.2</c:v>
                </c:pt>
                <c:pt idx="877">
                  <c:v>1175.4000000000001</c:v>
                </c:pt>
                <c:pt idx="878">
                  <c:v>1175.5999999999999</c:v>
                </c:pt>
                <c:pt idx="879">
                  <c:v>1175.8</c:v>
                </c:pt>
                <c:pt idx="880">
                  <c:v>1176</c:v>
                </c:pt>
                <c:pt idx="881">
                  <c:v>1176.2</c:v>
                </c:pt>
                <c:pt idx="882">
                  <c:v>1176.4000000000001</c:v>
                </c:pt>
                <c:pt idx="883">
                  <c:v>1176.5999999999999</c:v>
                </c:pt>
                <c:pt idx="884">
                  <c:v>1176.8</c:v>
                </c:pt>
                <c:pt idx="885">
                  <c:v>1177</c:v>
                </c:pt>
                <c:pt idx="886">
                  <c:v>1177.2</c:v>
                </c:pt>
                <c:pt idx="887">
                  <c:v>1177.4000000000001</c:v>
                </c:pt>
                <c:pt idx="888">
                  <c:v>1177.5999999999999</c:v>
                </c:pt>
                <c:pt idx="889">
                  <c:v>1177.8</c:v>
                </c:pt>
                <c:pt idx="890">
                  <c:v>1178</c:v>
                </c:pt>
                <c:pt idx="891">
                  <c:v>1178.2</c:v>
                </c:pt>
                <c:pt idx="892">
                  <c:v>1178.4000000000001</c:v>
                </c:pt>
                <c:pt idx="893">
                  <c:v>1178.5999999999999</c:v>
                </c:pt>
                <c:pt idx="894">
                  <c:v>1178.8</c:v>
                </c:pt>
                <c:pt idx="895">
                  <c:v>1179</c:v>
                </c:pt>
                <c:pt idx="896">
                  <c:v>1179.2</c:v>
                </c:pt>
                <c:pt idx="897">
                  <c:v>1179.4000000000001</c:v>
                </c:pt>
                <c:pt idx="898">
                  <c:v>1179.5999999999999</c:v>
                </c:pt>
                <c:pt idx="899">
                  <c:v>1179.8</c:v>
                </c:pt>
                <c:pt idx="900">
                  <c:v>1180</c:v>
                </c:pt>
                <c:pt idx="901">
                  <c:v>1180.2</c:v>
                </c:pt>
                <c:pt idx="902">
                  <c:v>1180.4000000000001</c:v>
                </c:pt>
                <c:pt idx="903">
                  <c:v>1180.5999999999999</c:v>
                </c:pt>
                <c:pt idx="904">
                  <c:v>1180.8</c:v>
                </c:pt>
                <c:pt idx="905">
                  <c:v>1181</c:v>
                </c:pt>
                <c:pt idx="906">
                  <c:v>1181.2</c:v>
                </c:pt>
                <c:pt idx="907">
                  <c:v>1181.4000000000001</c:v>
                </c:pt>
                <c:pt idx="908">
                  <c:v>1181.5999999999999</c:v>
                </c:pt>
                <c:pt idx="909">
                  <c:v>1181.8</c:v>
                </c:pt>
                <c:pt idx="910">
                  <c:v>1182</c:v>
                </c:pt>
                <c:pt idx="911">
                  <c:v>1182.2</c:v>
                </c:pt>
                <c:pt idx="912">
                  <c:v>1182.4000000000001</c:v>
                </c:pt>
                <c:pt idx="913">
                  <c:v>1182.5999999999999</c:v>
                </c:pt>
                <c:pt idx="914">
                  <c:v>1182.8</c:v>
                </c:pt>
                <c:pt idx="915">
                  <c:v>1183</c:v>
                </c:pt>
                <c:pt idx="916">
                  <c:v>1183.2</c:v>
                </c:pt>
                <c:pt idx="917">
                  <c:v>1183.4000000000001</c:v>
                </c:pt>
                <c:pt idx="918">
                  <c:v>1183.5999999999999</c:v>
                </c:pt>
                <c:pt idx="919">
                  <c:v>1183.8</c:v>
                </c:pt>
                <c:pt idx="920">
                  <c:v>1184</c:v>
                </c:pt>
                <c:pt idx="921">
                  <c:v>1184.2</c:v>
                </c:pt>
                <c:pt idx="922">
                  <c:v>1184.4000000000001</c:v>
                </c:pt>
                <c:pt idx="923">
                  <c:v>1184.5999999999999</c:v>
                </c:pt>
                <c:pt idx="924">
                  <c:v>1184.8</c:v>
                </c:pt>
                <c:pt idx="925">
                  <c:v>1185</c:v>
                </c:pt>
                <c:pt idx="926">
                  <c:v>1185.2</c:v>
                </c:pt>
                <c:pt idx="927">
                  <c:v>1185.4000000000001</c:v>
                </c:pt>
                <c:pt idx="928">
                  <c:v>1185.5999999999999</c:v>
                </c:pt>
                <c:pt idx="929">
                  <c:v>1185.8</c:v>
                </c:pt>
                <c:pt idx="930">
                  <c:v>1186</c:v>
                </c:pt>
                <c:pt idx="931">
                  <c:v>1186.2</c:v>
                </c:pt>
                <c:pt idx="932">
                  <c:v>1186.4000000000001</c:v>
                </c:pt>
                <c:pt idx="933">
                  <c:v>1186.5999999999999</c:v>
                </c:pt>
                <c:pt idx="934">
                  <c:v>1186.8</c:v>
                </c:pt>
                <c:pt idx="935">
                  <c:v>1187</c:v>
                </c:pt>
                <c:pt idx="936">
                  <c:v>1187.2</c:v>
                </c:pt>
                <c:pt idx="937">
                  <c:v>1187.4000000000001</c:v>
                </c:pt>
                <c:pt idx="938">
                  <c:v>1187.5999999999999</c:v>
                </c:pt>
                <c:pt idx="939">
                  <c:v>1187.8</c:v>
                </c:pt>
                <c:pt idx="940">
                  <c:v>1188</c:v>
                </c:pt>
                <c:pt idx="941">
                  <c:v>1188.2</c:v>
                </c:pt>
                <c:pt idx="942">
                  <c:v>1188.4000000000001</c:v>
                </c:pt>
                <c:pt idx="943">
                  <c:v>1188.5999999999999</c:v>
                </c:pt>
                <c:pt idx="944">
                  <c:v>1188.8</c:v>
                </c:pt>
                <c:pt idx="945">
                  <c:v>1189</c:v>
                </c:pt>
                <c:pt idx="946">
                  <c:v>1189.2</c:v>
                </c:pt>
                <c:pt idx="947">
                  <c:v>1189.4000000000001</c:v>
                </c:pt>
                <c:pt idx="948">
                  <c:v>1189.5999999999999</c:v>
                </c:pt>
                <c:pt idx="949">
                  <c:v>1189.8</c:v>
                </c:pt>
                <c:pt idx="950">
                  <c:v>1190</c:v>
                </c:pt>
                <c:pt idx="951">
                  <c:v>1190.2</c:v>
                </c:pt>
                <c:pt idx="952">
                  <c:v>1190.4000000000001</c:v>
                </c:pt>
                <c:pt idx="953">
                  <c:v>1190.5999999999999</c:v>
                </c:pt>
                <c:pt idx="954">
                  <c:v>1190.8</c:v>
                </c:pt>
                <c:pt idx="955">
                  <c:v>1191</c:v>
                </c:pt>
                <c:pt idx="956">
                  <c:v>1191.2</c:v>
                </c:pt>
                <c:pt idx="957">
                  <c:v>1191.4000000000001</c:v>
                </c:pt>
                <c:pt idx="958">
                  <c:v>1191.5999999999999</c:v>
                </c:pt>
                <c:pt idx="959">
                  <c:v>1191.8</c:v>
                </c:pt>
                <c:pt idx="960">
                  <c:v>1192</c:v>
                </c:pt>
                <c:pt idx="961">
                  <c:v>1192.2</c:v>
                </c:pt>
                <c:pt idx="962">
                  <c:v>1192.4000000000001</c:v>
                </c:pt>
                <c:pt idx="963">
                  <c:v>1192.5999999999999</c:v>
                </c:pt>
                <c:pt idx="964">
                  <c:v>1192.8</c:v>
                </c:pt>
                <c:pt idx="965">
                  <c:v>1193</c:v>
                </c:pt>
                <c:pt idx="966">
                  <c:v>1193.2</c:v>
                </c:pt>
                <c:pt idx="967">
                  <c:v>1193.4000000000001</c:v>
                </c:pt>
                <c:pt idx="968">
                  <c:v>1193.5999999999999</c:v>
                </c:pt>
                <c:pt idx="969">
                  <c:v>1193.8</c:v>
                </c:pt>
                <c:pt idx="970">
                  <c:v>1194</c:v>
                </c:pt>
                <c:pt idx="971">
                  <c:v>1194.2</c:v>
                </c:pt>
                <c:pt idx="972">
                  <c:v>1194.4000000000001</c:v>
                </c:pt>
                <c:pt idx="973">
                  <c:v>1194.5999999999999</c:v>
                </c:pt>
                <c:pt idx="974">
                  <c:v>1194.8</c:v>
                </c:pt>
                <c:pt idx="975">
                  <c:v>1195</c:v>
                </c:pt>
                <c:pt idx="976">
                  <c:v>1195.2</c:v>
                </c:pt>
                <c:pt idx="977">
                  <c:v>1195.4000000000001</c:v>
                </c:pt>
                <c:pt idx="978">
                  <c:v>1195.5999999999999</c:v>
                </c:pt>
                <c:pt idx="979">
                  <c:v>1195.8</c:v>
                </c:pt>
                <c:pt idx="980">
                  <c:v>1196</c:v>
                </c:pt>
                <c:pt idx="981">
                  <c:v>1196.2</c:v>
                </c:pt>
                <c:pt idx="982">
                  <c:v>1196.4000000000001</c:v>
                </c:pt>
                <c:pt idx="983">
                  <c:v>1196.5999999999999</c:v>
                </c:pt>
                <c:pt idx="984">
                  <c:v>1196.8</c:v>
                </c:pt>
                <c:pt idx="985">
                  <c:v>1197</c:v>
                </c:pt>
                <c:pt idx="986">
                  <c:v>1197.2</c:v>
                </c:pt>
                <c:pt idx="987">
                  <c:v>1197.4000000000001</c:v>
                </c:pt>
                <c:pt idx="988">
                  <c:v>1197.5999999999999</c:v>
                </c:pt>
                <c:pt idx="989">
                  <c:v>1197.8</c:v>
                </c:pt>
                <c:pt idx="990">
                  <c:v>1198</c:v>
                </c:pt>
                <c:pt idx="991">
                  <c:v>1198.2</c:v>
                </c:pt>
                <c:pt idx="992">
                  <c:v>1198.4000000000001</c:v>
                </c:pt>
                <c:pt idx="993">
                  <c:v>1198.5999999999999</c:v>
                </c:pt>
                <c:pt idx="994">
                  <c:v>1198.8</c:v>
                </c:pt>
                <c:pt idx="995">
                  <c:v>1199</c:v>
                </c:pt>
                <c:pt idx="996">
                  <c:v>1199.2</c:v>
                </c:pt>
                <c:pt idx="997">
                  <c:v>1199.4000000000001</c:v>
                </c:pt>
                <c:pt idx="998">
                  <c:v>1199.5999999999999</c:v>
                </c:pt>
                <c:pt idx="999">
                  <c:v>1199.8</c:v>
                </c:pt>
                <c:pt idx="1000">
                  <c:v>1200</c:v>
                </c:pt>
              </c:numCache>
            </c:numRef>
          </c:xVal>
          <c:yVal>
            <c:numRef>
              <c:f>'6A ps large'!$B$30:$B$1030</c:f>
              <c:numCache>
                <c:formatCode>General</c:formatCode>
                <c:ptCount val="1001"/>
                <c:pt idx="0">
                  <c:v>-210</c:v>
                </c:pt>
                <c:pt idx="1">
                  <c:v>-210</c:v>
                </c:pt>
                <c:pt idx="2">
                  <c:v>-86.77</c:v>
                </c:pt>
                <c:pt idx="3">
                  <c:v>-102.43600000000001</c:v>
                </c:pt>
                <c:pt idx="4">
                  <c:v>-84.715999999999994</c:v>
                </c:pt>
                <c:pt idx="5">
                  <c:v>-84.384</c:v>
                </c:pt>
                <c:pt idx="6">
                  <c:v>-85.795000000000002</c:v>
                </c:pt>
                <c:pt idx="7">
                  <c:v>-88.364000000000004</c:v>
                </c:pt>
                <c:pt idx="8">
                  <c:v>-94.985000000000014</c:v>
                </c:pt>
                <c:pt idx="9">
                  <c:v>-210</c:v>
                </c:pt>
                <c:pt idx="10">
                  <c:v>-210</c:v>
                </c:pt>
                <c:pt idx="11">
                  <c:v>-210</c:v>
                </c:pt>
                <c:pt idx="12">
                  <c:v>-210</c:v>
                </c:pt>
                <c:pt idx="13">
                  <c:v>-210</c:v>
                </c:pt>
                <c:pt idx="14">
                  <c:v>-94.165000000000006</c:v>
                </c:pt>
                <c:pt idx="15">
                  <c:v>-93.662000000000006</c:v>
                </c:pt>
                <c:pt idx="16">
                  <c:v>-85.227000000000004</c:v>
                </c:pt>
                <c:pt idx="17">
                  <c:v>-89.900999999999996</c:v>
                </c:pt>
                <c:pt idx="18">
                  <c:v>-87.12</c:v>
                </c:pt>
                <c:pt idx="19">
                  <c:v>-92.436000000000007</c:v>
                </c:pt>
                <c:pt idx="20">
                  <c:v>-93.827999999999975</c:v>
                </c:pt>
                <c:pt idx="21">
                  <c:v>-210</c:v>
                </c:pt>
                <c:pt idx="22">
                  <c:v>-210</c:v>
                </c:pt>
                <c:pt idx="23">
                  <c:v>-210</c:v>
                </c:pt>
                <c:pt idx="24">
                  <c:v>-95.760999999999996</c:v>
                </c:pt>
                <c:pt idx="25">
                  <c:v>-88.224000000000004</c:v>
                </c:pt>
                <c:pt idx="26">
                  <c:v>-91.705000000000013</c:v>
                </c:pt>
                <c:pt idx="27">
                  <c:v>-92.902000000000001</c:v>
                </c:pt>
                <c:pt idx="28">
                  <c:v>-86.073999999999998</c:v>
                </c:pt>
                <c:pt idx="29">
                  <c:v>-87.632999999999981</c:v>
                </c:pt>
                <c:pt idx="30">
                  <c:v>-210</c:v>
                </c:pt>
                <c:pt idx="31">
                  <c:v>-93.827999999999975</c:v>
                </c:pt>
                <c:pt idx="32">
                  <c:v>-210</c:v>
                </c:pt>
                <c:pt idx="33">
                  <c:v>-95.012</c:v>
                </c:pt>
                <c:pt idx="34">
                  <c:v>-210</c:v>
                </c:pt>
                <c:pt idx="35">
                  <c:v>-210</c:v>
                </c:pt>
                <c:pt idx="36">
                  <c:v>-210</c:v>
                </c:pt>
                <c:pt idx="37">
                  <c:v>-92.25</c:v>
                </c:pt>
                <c:pt idx="38">
                  <c:v>-86.915999999999997</c:v>
                </c:pt>
                <c:pt idx="39">
                  <c:v>-91.10299999999998</c:v>
                </c:pt>
                <c:pt idx="40">
                  <c:v>-93.57</c:v>
                </c:pt>
                <c:pt idx="41">
                  <c:v>-96.941999999999993</c:v>
                </c:pt>
                <c:pt idx="42">
                  <c:v>-210</c:v>
                </c:pt>
                <c:pt idx="43">
                  <c:v>-210</c:v>
                </c:pt>
                <c:pt idx="44">
                  <c:v>-90.074999999999974</c:v>
                </c:pt>
                <c:pt idx="45">
                  <c:v>-93.177999999999983</c:v>
                </c:pt>
                <c:pt idx="46">
                  <c:v>-98.121999999999986</c:v>
                </c:pt>
                <c:pt idx="47">
                  <c:v>-88.846999999999994</c:v>
                </c:pt>
                <c:pt idx="48">
                  <c:v>-87.452000000000012</c:v>
                </c:pt>
                <c:pt idx="49">
                  <c:v>-86.537999999999997</c:v>
                </c:pt>
                <c:pt idx="50">
                  <c:v>-89.558000000000007</c:v>
                </c:pt>
                <c:pt idx="51">
                  <c:v>-95.902000000000001</c:v>
                </c:pt>
                <c:pt idx="52">
                  <c:v>-210</c:v>
                </c:pt>
                <c:pt idx="53">
                  <c:v>-210</c:v>
                </c:pt>
                <c:pt idx="54">
                  <c:v>-210</c:v>
                </c:pt>
                <c:pt idx="55">
                  <c:v>-91.85299999999998</c:v>
                </c:pt>
                <c:pt idx="56">
                  <c:v>-93.54</c:v>
                </c:pt>
                <c:pt idx="57">
                  <c:v>-92.01</c:v>
                </c:pt>
                <c:pt idx="58">
                  <c:v>-98.632000000000005</c:v>
                </c:pt>
                <c:pt idx="59">
                  <c:v>-91.882999999999981</c:v>
                </c:pt>
                <c:pt idx="60">
                  <c:v>-89.943000000000026</c:v>
                </c:pt>
                <c:pt idx="61">
                  <c:v>-90.103999999999999</c:v>
                </c:pt>
                <c:pt idx="62">
                  <c:v>-89.790999999999997</c:v>
                </c:pt>
                <c:pt idx="63">
                  <c:v>-91.650999999999982</c:v>
                </c:pt>
                <c:pt idx="64">
                  <c:v>-99.298000000000002</c:v>
                </c:pt>
                <c:pt idx="65">
                  <c:v>-210</c:v>
                </c:pt>
                <c:pt idx="66">
                  <c:v>-210</c:v>
                </c:pt>
                <c:pt idx="67">
                  <c:v>-210</c:v>
                </c:pt>
                <c:pt idx="68">
                  <c:v>-93.122999999999976</c:v>
                </c:pt>
                <c:pt idx="69">
                  <c:v>-89.717000000000013</c:v>
                </c:pt>
                <c:pt idx="70">
                  <c:v>-90.598000000000013</c:v>
                </c:pt>
                <c:pt idx="71">
                  <c:v>-86.456999999999994</c:v>
                </c:pt>
                <c:pt idx="72">
                  <c:v>-97.394999999999996</c:v>
                </c:pt>
                <c:pt idx="73">
                  <c:v>-87.116</c:v>
                </c:pt>
                <c:pt idx="74">
                  <c:v>-92.686999999999998</c:v>
                </c:pt>
                <c:pt idx="75">
                  <c:v>-210</c:v>
                </c:pt>
                <c:pt idx="76">
                  <c:v>-210</c:v>
                </c:pt>
                <c:pt idx="77">
                  <c:v>-93.869</c:v>
                </c:pt>
                <c:pt idx="78">
                  <c:v>-94.994000000000014</c:v>
                </c:pt>
                <c:pt idx="79">
                  <c:v>-88.292000000000002</c:v>
                </c:pt>
                <c:pt idx="80">
                  <c:v>-89.691999999999993</c:v>
                </c:pt>
                <c:pt idx="81">
                  <c:v>-89.262</c:v>
                </c:pt>
                <c:pt idx="82">
                  <c:v>-92.882000000000005</c:v>
                </c:pt>
                <c:pt idx="83">
                  <c:v>-210</c:v>
                </c:pt>
                <c:pt idx="84">
                  <c:v>-210</c:v>
                </c:pt>
                <c:pt idx="85">
                  <c:v>-90.980999999999995</c:v>
                </c:pt>
                <c:pt idx="86">
                  <c:v>-92.962000000000003</c:v>
                </c:pt>
                <c:pt idx="87">
                  <c:v>-210</c:v>
                </c:pt>
                <c:pt idx="88">
                  <c:v>-210</c:v>
                </c:pt>
                <c:pt idx="89">
                  <c:v>-91.891000000000005</c:v>
                </c:pt>
                <c:pt idx="90">
                  <c:v>-90.738</c:v>
                </c:pt>
                <c:pt idx="91">
                  <c:v>-91.037000000000006</c:v>
                </c:pt>
                <c:pt idx="92">
                  <c:v>-89.052999999999983</c:v>
                </c:pt>
                <c:pt idx="93">
                  <c:v>-88.38</c:v>
                </c:pt>
                <c:pt idx="94">
                  <c:v>-88.911000000000016</c:v>
                </c:pt>
                <c:pt idx="95">
                  <c:v>-210</c:v>
                </c:pt>
                <c:pt idx="96">
                  <c:v>-88.263999999999996</c:v>
                </c:pt>
                <c:pt idx="97">
                  <c:v>-210</c:v>
                </c:pt>
                <c:pt idx="98">
                  <c:v>-91.600999999999999</c:v>
                </c:pt>
                <c:pt idx="99">
                  <c:v>-96.432000000000002</c:v>
                </c:pt>
                <c:pt idx="100">
                  <c:v>-90.525999999999982</c:v>
                </c:pt>
                <c:pt idx="101">
                  <c:v>-90.195999999999998</c:v>
                </c:pt>
                <c:pt idx="102">
                  <c:v>-103.82899999999999</c:v>
                </c:pt>
                <c:pt idx="103">
                  <c:v>-88.31</c:v>
                </c:pt>
                <c:pt idx="104">
                  <c:v>-88.76</c:v>
                </c:pt>
                <c:pt idx="105">
                  <c:v>-88.620999999999981</c:v>
                </c:pt>
                <c:pt idx="106">
                  <c:v>-91.424000000000007</c:v>
                </c:pt>
                <c:pt idx="107">
                  <c:v>-210</c:v>
                </c:pt>
                <c:pt idx="108">
                  <c:v>-210</c:v>
                </c:pt>
                <c:pt idx="109">
                  <c:v>-91.057000000000002</c:v>
                </c:pt>
                <c:pt idx="110">
                  <c:v>-89.974000000000004</c:v>
                </c:pt>
                <c:pt idx="111">
                  <c:v>-91.97</c:v>
                </c:pt>
                <c:pt idx="112">
                  <c:v>-91.766000000000005</c:v>
                </c:pt>
                <c:pt idx="113">
                  <c:v>-89.081000000000003</c:v>
                </c:pt>
                <c:pt idx="114">
                  <c:v>-210</c:v>
                </c:pt>
                <c:pt idx="115">
                  <c:v>-91.783000000000001</c:v>
                </c:pt>
                <c:pt idx="116">
                  <c:v>-94.661000000000001</c:v>
                </c:pt>
                <c:pt idx="117">
                  <c:v>-210</c:v>
                </c:pt>
                <c:pt idx="118">
                  <c:v>-210</c:v>
                </c:pt>
                <c:pt idx="119">
                  <c:v>-95.037999999999997</c:v>
                </c:pt>
                <c:pt idx="120">
                  <c:v>-94.754999999999995</c:v>
                </c:pt>
                <c:pt idx="121">
                  <c:v>-93.071999999999974</c:v>
                </c:pt>
                <c:pt idx="122">
                  <c:v>-89.588999999999999</c:v>
                </c:pt>
                <c:pt idx="123">
                  <c:v>-87.86</c:v>
                </c:pt>
                <c:pt idx="124">
                  <c:v>-210</c:v>
                </c:pt>
                <c:pt idx="125">
                  <c:v>-210</c:v>
                </c:pt>
                <c:pt idx="126">
                  <c:v>-210</c:v>
                </c:pt>
                <c:pt idx="127">
                  <c:v>-210</c:v>
                </c:pt>
                <c:pt idx="128">
                  <c:v>-101.72799999999999</c:v>
                </c:pt>
                <c:pt idx="129">
                  <c:v>-89.706000000000003</c:v>
                </c:pt>
                <c:pt idx="130">
                  <c:v>-98.772000000000006</c:v>
                </c:pt>
                <c:pt idx="131">
                  <c:v>-91.921000000000006</c:v>
                </c:pt>
                <c:pt idx="132">
                  <c:v>-210</c:v>
                </c:pt>
                <c:pt idx="133">
                  <c:v>-210</c:v>
                </c:pt>
                <c:pt idx="134">
                  <c:v>-92.759</c:v>
                </c:pt>
                <c:pt idx="135">
                  <c:v>-210</c:v>
                </c:pt>
                <c:pt idx="136">
                  <c:v>-210</c:v>
                </c:pt>
                <c:pt idx="137">
                  <c:v>-89.184999999999974</c:v>
                </c:pt>
                <c:pt idx="138">
                  <c:v>-109.393</c:v>
                </c:pt>
                <c:pt idx="139">
                  <c:v>-210</c:v>
                </c:pt>
                <c:pt idx="140">
                  <c:v>-102.733</c:v>
                </c:pt>
                <c:pt idx="141">
                  <c:v>-88.209000000000003</c:v>
                </c:pt>
                <c:pt idx="142">
                  <c:v>-210</c:v>
                </c:pt>
                <c:pt idx="143">
                  <c:v>-90.016000000000005</c:v>
                </c:pt>
                <c:pt idx="144">
                  <c:v>-92.072999999999979</c:v>
                </c:pt>
                <c:pt idx="145">
                  <c:v>-91.974000000000004</c:v>
                </c:pt>
                <c:pt idx="146">
                  <c:v>-91.563000000000002</c:v>
                </c:pt>
                <c:pt idx="147">
                  <c:v>-88.450999999999993</c:v>
                </c:pt>
                <c:pt idx="148">
                  <c:v>-88.838999999999999</c:v>
                </c:pt>
                <c:pt idx="149">
                  <c:v>-92.43</c:v>
                </c:pt>
                <c:pt idx="150">
                  <c:v>-88.156999999999982</c:v>
                </c:pt>
                <c:pt idx="151">
                  <c:v>-88.654999999999987</c:v>
                </c:pt>
                <c:pt idx="152">
                  <c:v>-89.256</c:v>
                </c:pt>
                <c:pt idx="153">
                  <c:v>-87.83</c:v>
                </c:pt>
                <c:pt idx="154">
                  <c:v>-87.268000000000001</c:v>
                </c:pt>
                <c:pt idx="155">
                  <c:v>-89.585999999999999</c:v>
                </c:pt>
                <c:pt idx="156">
                  <c:v>-85.181999999999974</c:v>
                </c:pt>
                <c:pt idx="157">
                  <c:v>-86.555000000000007</c:v>
                </c:pt>
                <c:pt idx="158">
                  <c:v>-86.293000000000006</c:v>
                </c:pt>
                <c:pt idx="159">
                  <c:v>-85.483000000000004</c:v>
                </c:pt>
                <c:pt idx="160">
                  <c:v>-83.980999999999995</c:v>
                </c:pt>
                <c:pt idx="161">
                  <c:v>-85.251999999999995</c:v>
                </c:pt>
                <c:pt idx="162">
                  <c:v>-84.082999999999998</c:v>
                </c:pt>
                <c:pt idx="163">
                  <c:v>-83.138999999999982</c:v>
                </c:pt>
                <c:pt idx="164">
                  <c:v>-83.158999999999978</c:v>
                </c:pt>
                <c:pt idx="165">
                  <c:v>-82.992999999999995</c:v>
                </c:pt>
                <c:pt idx="166">
                  <c:v>-82.838999999999999</c:v>
                </c:pt>
                <c:pt idx="167">
                  <c:v>-84.747000000000014</c:v>
                </c:pt>
                <c:pt idx="168">
                  <c:v>-82.406000000000006</c:v>
                </c:pt>
                <c:pt idx="169">
                  <c:v>-82.747000000000014</c:v>
                </c:pt>
                <c:pt idx="170">
                  <c:v>-81.679999999999978</c:v>
                </c:pt>
                <c:pt idx="171">
                  <c:v>-81.221999999999994</c:v>
                </c:pt>
                <c:pt idx="172">
                  <c:v>-80.997000000000014</c:v>
                </c:pt>
                <c:pt idx="173">
                  <c:v>-80.735000000000014</c:v>
                </c:pt>
                <c:pt idx="174">
                  <c:v>-80.162999999999982</c:v>
                </c:pt>
                <c:pt idx="175">
                  <c:v>-80.004999999999995</c:v>
                </c:pt>
                <c:pt idx="176">
                  <c:v>-79.647999999999996</c:v>
                </c:pt>
                <c:pt idx="177">
                  <c:v>-80.146000000000001</c:v>
                </c:pt>
                <c:pt idx="178">
                  <c:v>-79.787999999999997</c:v>
                </c:pt>
                <c:pt idx="179">
                  <c:v>-79.617000000000004</c:v>
                </c:pt>
                <c:pt idx="180">
                  <c:v>-79.703000000000003</c:v>
                </c:pt>
                <c:pt idx="181">
                  <c:v>-79.260000000000005</c:v>
                </c:pt>
                <c:pt idx="182">
                  <c:v>-79.354999999999976</c:v>
                </c:pt>
                <c:pt idx="183">
                  <c:v>-78.924000000000007</c:v>
                </c:pt>
                <c:pt idx="184">
                  <c:v>-78.558000000000007</c:v>
                </c:pt>
                <c:pt idx="185">
                  <c:v>-78.793000000000006</c:v>
                </c:pt>
                <c:pt idx="186">
                  <c:v>-78.702000000000012</c:v>
                </c:pt>
                <c:pt idx="187">
                  <c:v>-78.932000000000002</c:v>
                </c:pt>
                <c:pt idx="188">
                  <c:v>-79.004000000000005</c:v>
                </c:pt>
                <c:pt idx="189">
                  <c:v>-79.486999999999995</c:v>
                </c:pt>
                <c:pt idx="190">
                  <c:v>-80.096000000000004</c:v>
                </c:pt>
                <c:pt idx="191">
                  <c:v>-79.56</c:v>
                </c:pt>
                <c:pt idx="192">
                  <c:v>-79.331000000000003</c:v>
                </c:pt>
                <c:pt idx="193">
                  <c:v>-80.043000000000006</c:v>
                </c:pt>
                <c:pt idx="194">
                  <c:v>-80.117999999999995</c:v>
                </c:pt>
                <c:pt idx="195">
                  <c:v>-79.534000000000006</c:v>
                </c:pt>
                <c:pt idx="196">
                  <c:v>-79.152999999999977</c:v>
                </c:pt>
                <c:pt idx="197">
                  <c:v>-78.867999999999995</c:v>
                </c:pt>
                <c:pt idx="198">
                  <c:v>-79.482000000000014</c:v>
                </c:pt>
                <c:pt idx="199">
                  <c:v>-79.25</c:v>
                </c:pt>
                <c:pt idx="200">
                  <c:v>-79.065000000000012</c:v>
                </c:pt>
                <c:pt idx="201">
                  <c:v>-79.228999999999999</c:v>
                </c:pt>
                <c:pt idx="202">
                  <c:v>-79.135000000000005</c:v>
                </c:pt>
                <c:pt idx="203">
                  <c:v>-79.175999999999974</c:v>
                </c:pt>
                <c:pt idx="204">
                  <c:v>-79.989000000000004</c:v>
                </c:pt>
                <c:pt idx="205">
                  <c:v>-80.272000000000006</c:v>
                </c:pt>
                <c:pt idx="206">
                  <c:v>-81.016999999999996</c:v>
                </c:pt>
                <c:pt idx="207">
                  <c:v>-80.248999999999995</c:v>
                </c:pt>
                <c:pt idx="208">
                  <c:v>-80.980999999999995</c:v>
                </c:pt>
                <c:pt idx="209">
                  <c:v>-80.784000000000006</c:v>
                </c:pt>
                <c:pt idx="210">
                  <c:v>-80.946000000000026</c:v>
                </c:pt>
                <c:pt idx="211">
                  <c:v>-80.845000000000013</c:v>
                </c:pt>
                <c:pt idx="212">
                  <c:v>-81.760999999999996</c:v>
                </c:pt>
                <c:pt idx="213">
                  <c:v>-82.923000000000002</c:v>
                </c:pt>
                <c:pt idx="214">
                  <c:v>-82.525000000000006</c:v>
                </c:pt>
                <c:pt idx="215">
                  <c:v>-82.570999999999998</c:v>
                </c:pt>
                <c:pt idx="216">
                  <c:v>-82.363</c:v>
                </c:pt>
                <c:pt idx="217">
                  <c:v>-82.566000000000003</c:v>
                </c:pt>
                <c:pt idx="218">
                  <c:v>-83.763999999999996</c:v>
                </c:pt>
                <c:pt idx="219">
                  <c:v>-82.84</c:v>
                </c:pt>
                <c:pt idx="220">
                  <c:v>-82.489000000000004</c:v>
                </c:pt>
                <c:pt idx="221">
                  <c:v>-83.254999999999995</c:v>
                </c:pt>
                <c:pt idx="222">
                  <c:v>-83.070999999999998</c:v>
                </c:pt>
                <c:pt idx="223">
                  <c:v>-84.192999999999998</c:v>
                </c:pt>
                <c:pt idx="224">
                  <c:v>-84.915000000000006</c:v>
                </c:pt>
                <c:pt idx="225">
                  <c:v>-84.353999999999999</c:v>
                </c:pt>
                <c:pt idx="226">
                  <c:v>-84.528999999999982</c:v>
                </c:pt>
                <c:pt idx="227">
                  <c:v>-84.001999999999995</c:v>
                </c:pt>
                <c:pt idx="228">
                  <c:v>-84.837000000000003</c:v>
                </c:pt>
                <c:pt idx="229">
                  <c:v>-85.021000000000001</c:v>
                </c:pt>
                <c:pt idx="230">
                  <c:v>-86.805000000000007</c:v>
                </c:pt>
                <c:pt idx="231">
                  <c:v>-84.186999999999998</c:v>
                </c:pt>
                <c:pt idx="232">
                  <c:v>-84.077999999999975</c:v>
                </c:pt>
                <c:pt idx="233">
                  <c:v>-86.501000000000005</c:v>
                </c:pt>
                <c:pt idx="234">
                  <c:v>-84.478999999999999</c:v>
                </c:pt>
                <c:pt idx="235">
                  <c:v>-87.488</c:v>
                </c:pt>
                <c:pt idx="236">
                  <c:v>-83.724000000000004</c:v>
                </c:pt>
                <c:pt idx="237">
                  <c:v>-87.058999999999983</c:v>
                </c:pt>
                <c:pt idx="238">
                  <c:v>-88.757999999999996</c:v>
                </c:pt>
                <c:pt idx="239">
                  <c:v>-87.81</c:v>
                </c:pt>
                <c:pt idx="240">
                  <c:v>-89.923000000000002</c:v>
                </c:pt>
                <c:pt idx="241">
                  <c:v>-86.971999999999994</c:v>
                </c:pt>
                <c:pt idx="242">
                  <c:v>-89.614999999999995</c:v>
                </c:pt>
                <c:pt idx="243">
                  <c:v>-87.63</c:v>
                </c:pt>
                <c:pt idx="244">
                  <c:v>-84.47</c:v>
                </c:pt>
                <c:pt idx="245">
                  <c:v>-86.86</c:v>
                </c:pt>
                <c:pt idx="246">
                  <c:v>-87.071999999999974</c:v>
                </c:pt>
                <c:pt idx="247">
                  <c:v>-85.623999999999981</c:v>
                </c:pt>
                <c:pt idx="248">
                  <c:v>-88.076999999999998</c:v>
                </c:pt>
                <c:pt idx="249">
                  <c:v>-89.179999999999978</c:v>
                </c:pt>
                <c:pt idx="250">
                  <c:v>-86.242999999999995</c:v>
                </c:pt>
                <c:pt idx="251">
                  <c:v>-87.195999999999998</c:v>
                </c:pt>
                <c:pt idx="252">
                  <c:v>-85.953999999999994</c:v>
                </c:pt>
                <c:pt idx="253">
                  <c:v>-96.918000000000006</c:v>
                </c:pt>
                <c:pt idx="254">
                  <c:v>-87.546000000000006</c:v>
                </c:pt>
                <c:pt idx="255">
                  <c:v>-87.277000000000001</c:v>
                </c:pt>
                <c:pt idx="256">
                  <c:v>-101.322</c:v>
                </c:pt>
                <c:pt idx="257">
                  <c:v>-91.028999999999982</c:v>
                </c:pt>
                <c:pt idx="258">
                  <c:v>-86.802000000000007</c:v>
                </c:pt>
                <c:pt idx="259">
                  <c:v>-88.088999999999999</c:v>
                </c:pt>
                <c:pt idx="260">
                  <c:v>-88.376999999999981</c:v>
                </c:pt>
                <c:pt idx="261">
                  <c:v>-87.373999999999981</c:v>
                </c:pt>
                <c:pt idx="262">
                  <c:v>-87.357999999999976</c:v>
                </c:pt>
                <c:pt idx="263">
                  <c:v>-95.603999999999999</c:v>
                </c:pt>
                <c:pt idx="264">
                  <c:v>-90.558000000000007</c:v>
                </c:pt>
                <c:pt idx="265">
                  <c:v>-88.308999999999983</c:v>
                </c:pt>
                <c:pt idx="266">
                  <c:v>-89.793999999999997</c:v>
                </c:pt>
                <c:pt idx="267">
                  <c:v>-89.111999999999995</c:v>
                </c:pt>
                <c:pt idx="268">
                  <c:v>-88.549000000000007</c:v>
                </c:pt>
                <c:pt idx="269">
                  <c:v>-87.845000000000013</c:v>
                </c:pt>
                <c:pt idx="270">
                  <c:v>-90.228999999999999</c:v>
                </c:pt>
                <c:pt idx="271">
                  <c:v>-89.819000000000003</c:v>
                </c:pt>
                <c:pt idx="272">
                  <c:v>-91.403999999999996</c:v>
                </c:pt>
                <c:pt idx="273">
                  <c:v>-91.024000000000001</c:v>
                </c:pt>
                <c:pt idx="274">
                  <c:v>-90.215999999999994</c:v>
                </c:pt>
                <c:pt idx="275">
                  <c:v>-86.941000000000045</c:v>
                </c:pt>
                <c:pt idx="276">
                  <c:v>-87.32</c:v>
                </c:pt>
                <c:pt idx="277">
                  <c:v>-93.021000000000001</c:v>
                </c:pt>
                <c:pt idx="278">
                  <c:v>-100.482</c:v>
                </c:pt>
                <c:pt idx="279">
                  <c:v>-93.101999999999975</c:v>
                </c:pt>
                <c:pt idx="280">
                  <c:v>-90.071999999999974</c:v>
                </c:pt>
                <c:pt idx="281">
                  <c:v>-88.775999999999982</c:v>
                </c:pt>
                <c:pt idx="282">
                  <c:v>-210</c:v>
                </c:pt>
                <c:pt idx="283">
                  <c:v>-210</c:v>
                </c:pt>
                <c:pt idx="284">
                  <c:v>-88.953999999999994</c:v>
                </c:pt>
                <c:pt idx="285">
                  <c:v>-95.897999999999996</c:v>
                </c:pt>
                <c:pt idx="286">
                  <c:v>-87.651999999999987</c:v>
                </c:pt>
                <c:pt idx="287">
                  <c:v>-93.58</c:v>
                </c:pt>
                <c:pt idx="288">
                  <c:v>-93.460000000000022</c:v>
                </c:pt>
                <c:pt idx="289">
                  <c:v>-91.763000000000005</c:v>
                </c:pt>
                <c:pt idx="290">
                  <c:v>-90.081999999999994</c:v>
                </c:pt>
                <c:pt idx="291">
                  <c:v>-92.361999999999995</c:v>
                </c:pt>
                <c:pt idx="292">
                  <c:v>-91.670999999999978</c:v>
                </c:pt>
                <c:pt idx="293">
                  <c:v>-89.672999999999973</c:v>
                </c:pt>
                <c:pt idx="294">
                  <c:v>-92.262</c:v>
                </c:pt>
                <c:pt idx="295">
                  <c:v>-90.346000000000004</c:v>
                </c:pt>
                <c:pt idx="296">
                  <c:v>-94.700999999999993</c:v>
                </c:pt>
                <c:pt idx="297">
                  <c:v>-92.096000000000004</c:v>
                </c:pt>
                <c:pt idx="298">
                  <c:v>-88.327999999999975</c:v>
                </c:pt>
                <c:pt idx="299">
                  <c:v>-89.549000000000007</c:v>
                </c:pt>
                <c:pt idx="300">
                  <c:v>-88.742000000000004</c:v>
                </c:pt>
                <c:pt idx="301">
                  <c:v>-87.025999999999982</c:v>
                </c:pt>
                <c:pt idx="302">
                  <c:v>-95.446000000000026</c:v>
                </c:pt>
                <c:pt idx="303">
                  <c:v>-89.068000000000012</c:v>
                </c:pt>
                <c:pt idx="304">
                  <c:v>-90.024000000000001</c:v>
                </c:pt>
                <c:pt idx="305">
                  <c:v>-94.55</c:v>
                </c:pt>
                <c:pt idx="306">
                  <c:v>-88.724000000000004</c:v>
                </c:pt>
                <c:pt idx="307">
                  <c:v>-210</c:v>
                </c:pt>
                <c:pt idx="308">
                  <c:v>-90.138999999999982</c:v>
                </c:pt>
                <c:pt idx="309">
                  <c:v>-89.947000000000045</c:v>
                </c:pt>
                <c:pt idx="310">
                  <c:v>-99.225999999999999</c:v>
                </c:pt>
                <c:pt idx="311">
                  <c:v>-210</c:v>
                </c:pt>
                <c:pt idx="312">
                  <c:v>-96.92</c:v>
                </c:pt>
                <c:pt idx="313">
                  <c:v>-210</c:v>
                </c:pt>
                <c:pt idx="314">
                  <c:v>-210</c:v>
                </c:pt>
                <c:pt idx="315">
                  <c:v>-97.090999999999994</c:v>
                </c:pt>
                <c:pt idx="316">
                  <c:v>-96.16</c:v>
                </c:pt>
                <c:pt idx="317">
                  <c:v>-90.016999999999996</c:v>
                </c:pt>
                <c:pt idx="318">
                  <c:v>-80.424999999999997</c:v>
                </c:pt>
                <c:pt idx="319">
                  <c:v>-44.853000000000002</c:v>
                </c:pt>
                <c:pt idx="320">
                  <c:v>-44.824000000000012</c:v>
                </c:pt>
                <c:pt idx="321">
                  <c:v>-45.442</c:v>
                </c:pt>
                <c:pt idx="322">
                  <c:v>-64.662999999999982</c:v>
                </c:pt>
                <c:pt idx="323">
                  <c:v>-78.138999999999982</c:v>
                </c:pt>
                <c:pt idx="324">
                  <c:v>-81.215000000000003</c:v>
                </c:pt>
                <c:pt idx="325">
                  <c:v>-81.769000000000005</c:v>
                </c:pt>
                <c:pt idx="326">
                  <c:v>-85.722999999999999</c:v>
                </c:pt>
                <c:pt idx="327">
                  <c:v>-87.736000000000004</c:v>
                </c:pt>
                <c:pt idx="328">
                  <c:v>-85.606999999999999</c:v>
                </c:pt>
                <c:pt idx="329">
                  <c:v>-87.268000000000001</c:v>
                </c:pt>
                <c:pt idx="330">
                  <c:v>-86.137</c:v>
                </c:pt>
                <c:pt idx="331">
                  <c:v>-89.848000000000013</c:v>
                </c:pt>
                <c:pt idx="332">
                  <c:v>-88.754999999999995</c:v>
                </c:pt>
                <c:pt idx="333">
                  <c:v>-88.875999999999976</c:v>
                </c:pt>
                <c:pt idx="334">
                  <c:v>-86.982000000000014</c:v>
                </c:pt>
                <c:pt idx="335">
                  <c:v>-87.244000000000014</c:v>
                </c:pt>
                <c:pt idx="336">
                  <c:v>-91.822999999999979</c:v>
                </c:pt>
                <c:pt idx="337">
                  <c:v>-89.7</c:v>
                </c:pt>
                <c:pt idx="338">
                  <c:v>-92.932000000000002</c:v>
                </c:pt>
                <c:pt idx="339">
                  <c:v>-89.385000000000005</c:v>
                </c:pt>
                <c:pt idx="340">
                  <c:v>-89.488</c:v>
                </c:pt>
                <c:pt idx="341">
                  <c:v>-89.284000000000006</c:v>
                </c:pt>
                <c:pt idx="342">
                  <c:v>-87.491000000000014</c:v>
                </c:pt>
                <c:pt idx="343">
                  <c:v>-90.492999999999995</c:v>
                </c:pt>
                <c:pt idx="344">
                  <c:v>-95.35899999999998</c:v>
                </c:pt>
                <c:pt idx="345">
                  <c:v>-89.831000000000003</c:v>
                </c:pt>
                <c:pt idx="346">
                  <c:v>-86.006</c:v>
                </c:pt>
                <c:pt idx="347">
                  <c:v>-94.241000000000014</c:v>
                </c:pt>
                <c:pt idx="348">
                  <c:v>-86.938000000000002</c:v>
                </c:pt>
                <c:pt idx="349">
                  <c:v>-88.077999999999975</c:v>
                </c:pt>
                <c:pt idx="350">
                  <c:v>-87.888999999999982</c:v>
                </c:pt>
                <c:pt idx="351">
                  <c:v>-93.375999999999976</c:v>
                </c:pt>
                <c:pt idx="352">
                  <c:v>-210</c:v>
                </c:pt>
                <c:pt idx="353">
                  <c:v>-89.616</c:v>
                </c:pt>
                <c:pt idx="354">
                  <c:v>-97.649000000000001</c:v>
                </c:pt>
                <c:pt idx="355">
                  <c:v>-87.978999999999999</c:v>
                </c:pt>
                <c:pt idx="356">
                  <c:v>-89.405000000000001</c:v>
                </c:pt>
                <c:pt idx="357">
                  <c:v>-92.959000000000003</c:v>
                </c:pt>
                <c:pt idx="358">
                  <c:v>-90.983999999999995</c:v>
                </c:pt>
                <c:pt idx="359">
                  <c:v>-210</c:v>
                </c:pt>
                <c:pt idx="360">
                  <c:v>-89.364999999999995</c:v>
                </c:pt>
                <c:pt idx="361">
                  <c:v>-105.85</c:v>
                </c:pt>
                <c:pt idx="362">
                  <c:v>-86.921000000000006</c:v>
                </c:pt>
                <c:pt idx="363">
                  <c:v>-88.528000000000006</c:v>
                </c:pt>
                <c:pt idx="364">
                  <c:v>-89.736000000000004</c:v>
                </c:pt>
                <c:pt idx="365">
                  <c:v>-89.483999999999995</c:v>
                </c:pt>
                <c:pt idx="366">
                  <c:v>-98.504999999999995</c:v>
                </c:pt>
                <c:pt idx="367">
                  <c:v>-89.55</c:v>
                </c:pt>
                <c:pt idx="368">
                  <c:v>-93.281999999999996</c:v>
                </c:pt>
                <c:pt idx="369">
                  <c:v>-89.062000000000012</c:v>
                </c:pt>
                <c:pt idx="370">
                  <c:v>-87.418999999999997</c:v>
                </c:pt>
                <c:pt idx="371">
                  <c:v>-92.122999999999976</c:v>
                </c:pt>
                <c:pt idx="372">
                  <c:v>-91.796000000000006</c:v>
                </c:pt>
                <c:pt idx="373">
                  <c:v>-101.074</c:v>
                </c:pt>
                <c:pt idx="374">
                  <c:v>-100.889</c:v>
                </c:pt>
                <c:pt idx="375">
                  <c:v>-95.001000000000005</c:v>
                </c:pt>
                <c:pt idx="376">
                  <c:v>-95.421000000000006</c:v>
                </c:pt>
                <c:pt idx="377">
                  <c:v>-89.29</c:v>
                </c:pt>
                <c:pt idx="378">
                  <c:v>-98.191999999999993</c:v>
                </c:pt>
                <c:pt idx="379">
                  <c:v>-94.998000000000005</c:v>
                </c:pt>
                <c:pt idx="380">
                  <c:v>-87.074999999999974</c:v>
                </c:pt>
                <c:pt idx="381">
                  <c:v>-88.972999999999999</c:v>
                </c:pt>
                <c:pt idx="382">
                  <c:v>-96.191999999999993</c:v>
                </c:pt>
                <c:pt idx="383">
                  <c:v>-90.968000000000004</c:v>
                </c:pt>
                <c:pt idx="384">
                  <c:v>-88.436000000000007</c:v>
                </c:pt>
                <c:pt idx="385">
                  <c:v>-96.747000000000014</c:v>
                </c:pt>
                <c:pt idx="386">
                  <c:v>-89.088999999999999</c:v>
                </c:pt>
                <c:pt idx="387">
                  <c:v>-88.540999999999997</c:v>
                </c:pt>
                <c:pt idx="388">
                  <c:v>-93.432000000000002</c:v>
                </c:pt>
                <c:pt idx="389">
                  <c:v>-91.388999999999982</c:v>
                </c:pt>
                <c:pt idx="390">
                  <c:v>-88.157999999999987</c:v>
                </c:pt>
                <c:pt idx="391">
                  <c:v>-89.938000000000002</c:v>
                </c:pt>
                <c:pt idx="392">
                  <c:v>-89.022000000000006</c:v>
                </c:pt>
                <c:pt idx="393">
                  <c:v>-90.903999999999996</c:v>
                </c:pt>
                <c:pt idx="394">
                  <c:v>-87.58</c:v>
                </c:pt>
                <c:pt idx="395">
                  <c:v>-90.43</c:v>
                </c:pt>
                <c:pt idx="396">
                  <c:v>-92.242000000000004</c:v>
                </c:pt>
                <c:pt idx="397">
                  <c:v>-210</c:v>
                </c:pt>
                <c:pt idx="398">
                  <c:v>-98.275000000000006</c:v>
                </c:pt>
                <c:pt idx="399">
                  <c:v>-96.218999999999994</c:v>
                </c:pt>
                <c:pt idx="400">
                  <c:v>-91.918999999999997</c:v>
                </c:pt>
                <c:pt idx="401">
                  <c:v>-97.69</c:v>
                </c:pt>
                <c:pt idx="402">
                  <c:v>-94.119</c:v>
                </c:pt>
                <c:pt idx="403">
                  <c:v>-90.818000000000012</c:v>
                </c:pt>
                <c:pt idx="404">
                  <c:v>-210</c:v>
                </c:pt>
                <c:pt idx="405">
                  <c:v>-90.013999999999996</c:v>
                </c:pt>
                <c:pt idx="406">
                  <c:v>-99.63</c:v>
                </c:pt>
                <c:pt idx="407">
                  <c:v>-88.151999999999987</c:v>
                </c:pt>
                <c:pt idx="408">
                  <c:v>-89.757999999999996</c:v>
                </c:pt>
                <c:pt idx="409">
                  <c:v>-210</c:v>
                </c:pt>
                <c:pt idx="410">
                  <c:v>-94.337000000000003</c:v>
                </c:pt>
                <c:pt idx="411">
                  <c:v>-91.787999999999997</c:v>
                </c:pt>
                <c:pt idx="412">
                  <c:v>-94.802000000000007</c:v>
                </c:pt>
                <c:pt idx="413">
                  <c:v>-210</c:v>
                </c:pt>
                <c:pt idx="414">
                  <c:v>-91.902000000000001</c:v>
                </c:pt>
                <c:pt idx="415">
                  <c:v>-210</c:v>
                </c:pt>
                <c:pt idx="416">
                  <c:v>-87.367000000000004</c:v>
                </c:pt>
                <c:pt idx="417">
                  <c:v>-93.777000000000001</c:v>
                </c:pt>
                <c:pt idx="418">
                  <c:v>-100.36199999999999</c:v>
                </c:pt>
                <c:pt idx="419">
                  <c:v>-210</c:v>
                </c:pt>
                <c:pt idx="420">
                  <c:v>-210</c:v>
                </c:pt>
                <c:pt idx="421">
                  <c:v>-98.275999999999982</c:v>
                </c:pt>
                <c:pt idx="422">
                  <c:v>-96.087000000000003</c:v>
                </c:pt>
                <c:pt idx="423">
                  <c:v>-210</c:v>
                </c:pt>
                <c:pt idx="424">
                  <c:v>-97.412999999999997</c:v>
                </c:pt>
                <c:pt idx="425">
                  <c:v>-210</c:v>
                </c:pt>
                <c:pt idx="426">
                  <c:v>-99.757999999999996</c:v>
                </c:pt>
                <c:pt idx="427">
                  <c:v>-106.444</c:v>
                </c:pt>
                <c:pt idx="428">
                  <c:v>-90.471000000000004</c:v>
                </c:pt>
                <c:pt idx="429">
                  <c:v>-101.261</c:v>
                </c:pt>
                <c:pt idx="430">
                  <c:v>-91.504000000000005</c:v>
                </c:pt>
                <c:pt idx="431">
                  <c:v>-210</c:v>
                </c:pt>
                <c:pt idx="432">
                  <c:v>-93.795000000000002</c:v>
                </c:pt>
                <c:pt idx="433">
                  <c:v>-210</c:v>
                </c:pt>
                <c:pt idx="434">
                  <c:v>-210</c:v>
                </c:pt>
                <c:pt idx="435">
                  <c:v>-99.104999999999976</c:v>
                </c:pt>
                <c:pt idx="436">
                  <c:v>-92.022000000000006</c:v>
                </c:pt>
                <c:pt idx="437">
                  <c:v>-92.135000000000005</c:v>
                </c:pt>
                <c:pt idx="438">
                  <c:v>-92.681999999999974</c:v>
                </c:pt>
                <c:pt idx="439">
                  <c:v>-93.812000000000012</c:v>
                </c:pt>
                <c:pt idx="440">
                  <c:v>-98.518000000000001</c:v>
                </c:pt>
                <c:pt idx="441">
                  <c:v>-90.617999999999995</c:v>
                </c:pt>
                <c:pt idx="442">
                  <c:v>-93.674999999999983</c:v>
                </c:pt>
                <c:pt idx="443">
                  <c:v>-210</c:v>
                </c:pt>
                <c:pt idx="444">
                  <c:v>-90.52</c:v>
                </c:pt>
                <c:pt idx="445">
                  <c:v>-97.611000000000004</c:v>
                </c:pt>
                <c:pt idx="446">
                  <c:v>-94.545000000000002</c:v>
                </c:pt>
                <c:pt idx="447">
                  <c:v>-88.956000000000003</c:v>
                </c:pt>
                <c:pt idx="448">
                  <c:v>-88.772000000000006</c:v>
                </c:pt>
                <c:pt idx="449">
                  <c:v>-95.688999999999979</c:v>
                </c:pt>
                <c:pt idx="450">
                  <c:v>-100.51300000000001</c:v>
                </c:pt>
                <c:pt idx="451">
                  <c:v>-97.918999999999997</c:v>
                </c:pt>
                <c:pt idx="452">
                  <c:v>-94.446000000000026</c:v>
                </c:pt>
                <c:pt idx="453">
                  <c:v>-210</c:v>
                </c:pt>
                <c:pt idx="454">
                  <c:v>-88.074999999999974</c:v>
                </c:pt>
                <c:pt idx="455">
                  <c:v>-210</c:v>
                </c:pt>
                <c:pt idx="456">
                  <c:v>-210</c:v>
                </c:pt>
                <c:pt idx="457">
                  <c:v>-210</c:v>
                </c:pt>
                <c:pt idx="458">
                  <c:v>-87.754999999999995</c:v>
                </c:pt>
                <c:pt idx="459">
                  <c:v>-91.940000000000026</c:v>
                </c:pt>
                <c:pt idx="460">
                  <c:v>-88.200999999999993</c:v>
                </c:pt>
                <c:pt idx="461">
                  <c:v>-97.930999999999997</c:v>
                </c:pt>
                <c:pt idx="462">
                  <c:v>-93.244000000000014</c:v>
                </c:pt>
                <c:pt idx="463">
                  <c:v>-89.525999999999982</c:v>
                </c:pt>
                <c:pt idx="464">
                  <c:v>-108.524</c:v>
                </c:pt>
                <c:pt idx="465">
                  <c:v>-95.624999999999986</c:v>
                </c:pt>
                <c:pt idx="466">
                  <c:v>-88.757000000000005</c:v>
                </c:pt>
                <c:pt idx="467">
                  <c:v>-90.662999999999982</c:v>
                </c:pt>
                <c:pt idx="468">
                  <c:v>-210</c:v>
                </c:pt>
                <c:pt idx="469">
                  <c:v>-101.16500000000001</c:v>
                </c:pt>
                <c:pt idx="470">
                  <c:v>-91.662000000000006</c:v>
                </c:pt>
                <c:pt idx="471">
                  <c:v>-89.444999999999993</c:v>
                </c:pt>
                <c:pt idx="472">
                  <c:v>-90.474999999999994</c:v>
                </c:pt>
                <c:pt idx="473">
                  <c:v>-98.034999999999997</c:v>
                </c:pt>
                <c:pt idx="474">
                  <c:v>-210</c:v>
                </c:pt>
                <c:pt idx="475">
                  <c:v>-95.921000000000006</c:v>
                </c:pt>
                <c:pt idx="476">
                  <c:v>-91.394000000000005</c:v>
                </c:pt>
                <c:pt idx="477">
                  <c:v>-210</c:v>
                </c:pt>
                <c:pt idx="478">
                  <c:v>-86.672999999999973</c:v>
                </c:pt>
                <c:pt idx="479">
                  <c:v>-95.85899999999998</c:v>
                </c:pt>
                <c:pt idx="480">
                  <c:v>-91.302000000000007</c:v>
                </c:pt>
                <c:pt idx="481">
                  <c:v>-92.812000000000012</c:v>
                </c:pt>
                <c:pt idx="482">
                  <c:v>-91.165000000000006</c:v>
                </c:pt>
                <c:pt idx="483">
                  <c:v>-93.179999999999978</c:v>
                </c:pt>
                <c:pt idx="484">
                  <c:v>-94.497000000000014</c:v>
                </c:pt>
                <c:pt idx="485">
                  <c:v>-95.504000000000005</c:v>
                </c:pt>
                <c:pt idx="486">
                  <c:v>-91.197999999999993</c:v>
                </c:pt>
                <c:pt idx="487">
                  <c:v>-89.558000000000007</c:v>
                </c:pt>
                <c:pt idx="488">
                  <c:v>-96.361999999999995</c:v>
                </c:pt>
                <c:pt idx="489">
                  <c:v>-94.456999999999994</c:v>
                </c:pt>
                <c:pt idx="490">
                  <c:v>-92.897000000000006</c:v>
                </c:pt>
                <c:pt idx="491">
                  <c:v>-92.516999999999996</c:v>
                </c:pt>
                <c:pt idx="492">
                  <c:v>-89.494000000000014</c:v>
                </c:pt>
                <c:pt idx="493">
                  <c:v>-210</c:v>
                </c:pt>
                <c:pt idx="494">
                  <c:v>-93.974000000000004</c:v>
                </c:pt>
                <c:pt idx="495">
                  <c:v>-104.761</c:v>
                </c:pt>
                <c:pt idx="496">
                  <c:v>-89.982000000000014</c:v>
                </c:pt>
                <c:pt idx="497">
                  <c:v>-210</c:v>
                </c:pt>
                <c:pt idx="498">
                  <c:v>-92.361000000000004</c:v>
                </c:pt>
                <c:pt idx="499">
                  <c:v>-89.909000000000006</c:v>
                </c:pt>
                <c:pt idx="500">
                  <c:v>-91.096000000000004</c:v>
                </c:pt>
                <c:pt idx="501">
                  <c:v>-90.974000000000004</c:v>
                </c:pt>
                <c:pt idx="502">
                  <c:v>-95.78</c:v>
                </c:pt>
                <c:pt idx="503">
                  <c:v>-210</c:v>
                </c:pt>
                <c:pt idx="504">
                  <c:v>-94.01</c:v>
                </c:pt>
                <c:pt idx="505">
                  <c:v>-93.289000000000001</c:v>
                </c:pt>
                <c:pt idx="506">
                  <c:v>-90.730999999999995</c:v>
                </c:pt>
                <c:pt idx="507">
                  <c:v>-91.845000000000013</c:v>
                </c:pt>
                <c:pt idx="508">
                  <c:v>-210</c:v>
                </c:pt>
                <c:pt idx="509">
                  <c:v>-93.513999999999996</c:v>
                </c:pt>
                <c:pt idx="510">
                  <c:v>-91.60899999999998</c:v>
                </c:pt>
                <c:pt idx="511">
                  <c:v>-210</c:v>
                </c:pt>
                <c:pt idx="512">
                  <c:v>-210</c:v>
                </c:pt>
                <c:pt idx="513">
                  <c:v>-89.562000000000012</c:v>
                </c:pt>
                <c:pt idx="514">
                  <c:v>-96.905000000000001</c:v>
                </c:pt>
                <c:pt idx="515">
                  <c:v>-89.507999999999996</c:v>
                </c:pt>
                <c:pt idx="516">
                  <c:v>-94.888999999999982</c:v>
                </c:pt>
                <c:pt idx="517">
                  <c:v>-89.357999999999976</c:v>
                </c:pt>
                <c:pt idx="518">
                  <c:v>-97.679999999999978</c:v>
                </c:pt>
                <c:pt idx="519">
                  <c:v>-92.675999999999974</c:v>
                </c:pt>
                <c:pt idx="520">
                  <c:v>-88.128999999999976</c:v>
                </c:pt>
                <c:pt idx="521">
                  <c:v>-90.072999999999979</c:v>
                </c:pt>
                <c:pt idx="522">
                  <c:v>-89.516000000000005</c:v>
                </c:pt>
                <c:pt idx="523">
                  <c:v>-210</c:v>
                </c:pt>
                <c:pt idx="524">
                  <c:v>-210</c:v>
                </c:pt>
                <c:pt idx="525">
                  <c:v>-91.066000000000003</c:v>
                </c:pt>
                <c:pt idx="526">
                  <c:v>-92.152999999999977</c:v>
                </c:pt>
                <c:pt idx="527">
                  <c:v>-91.632000000000005</c:v>
                </c:pt>
                <c:pt idx="528">
                  <c:v>-95.418999999999997</c:v>
                </c:pt>
                <c:pt idx="529">
                  <c:v>-210</c:v>
                </c:pt>
                <c:pt idx="530">
                  <c:v>-91.128999999999976</c:v>
                </c:pt>
                <c:pt idx="531">
                  <c:v>-210</c:v>
                </c:pt>
                <c:pt idx="532">
                  <c:v>-89.305000000000007</c:v>
                </c:pt>
                <c:pt idx="533">
                  <c:v>-94.424000000000007</c:v>
                </c:pt>
                <c:pt idx="534">
                  <c:v>-96.119</c:v>
                </c:pt>
                <c:pt idx="535">
                  <c:v>-96.632000000000005</c:v>
                </c:pt>
                <c:pt idx="536">
                  <c:v>-210</c:v>
                </c:pt>
                <c:pt idx="537">
                  <c:v>-93.971999999999994</c:v>
                </c:pt>
                <c:pt idx="538">
                  <c:v>-95.188999999999979</c:v>
                </c:pt>
                <c:pt idx="539">
                  <c:v>-92.04</c:v>
                </c:pt>
                <c:pt idx="540">
                  <c:v>-91.066000000000003</c:v>
                </c:pt>
                <c:pt idx="541">
                  <c:v>-90.438000000000002</c:v>
                </c:pt>
                <c:pt idx="542">
                  <c:v>-90.349000000000004</c:v>
                </c:pt>
                <c:pt idx="543">
                  <c:v>-91.239000000000004</c:v>
                </c:pt>
                <c:pt idx="544">
                  <c:v>-88.837000000000003</c:v>
                </c:pt>
                <c:pt idx="545">
                  <c:v>-92.269000000000005</c:v>
                </c:pt>
                <c:pt idx="546">
                  <c:v>-93.834999999999994</c:v>
                </c:pt>
                <c:pt idx="547">
                  <c:v>-90.31</c:v>
                </c:pt>
                <c:pt idx="548">
                  <c:v>-96.382999999999981</c:v>
                </c:pt>
                <c:pt idx="549">
                  <c:v>-92.552999999999983</c:v>
                </c:pt>
                <c:pt idx="550">
                  <c:v>-89.034000000000006</c:v>
                </c:pt>
                <c:pt idx="551">
                  <c:v>-96.242000000000004</c:v>
                </c:pt>
                <c:pt idx="552">
                  <c:v>-210</c:v>
                </c:pt>
                <c:pt idx="553">
                  <c:v>-92.435000000000002</c:v>
                </c:pt>
                <c:pt idx="554">
                  <c:v>-88.524000000000001</c:v>
                </c:pt>
                <c:pt idx="555">
                  <c:v>-91.119</c:v>
                </c:pt>
                <c:pt idx="556">
                  <c:v>-92.074999999999974</c:v>
                </c:pt>
                <c:pt idx="557">
                  <c:v>-100.34399999999999</c:v>
                </c:pt>
                <c:pt idx="558">
                  <c:v>-96.643000000000001</c:v>
                </c:pt>
                <c:pt idx="559">
                  <c:v>-87.548000000000002</c:v>
                </c:pt>
                <c:pt idx="560">
                  <c:v>-104.40600000000001</c:v>
                </c:pt>
                <c:pt idx="561">
                  <c:v>-90.11</c:v>
                </c:pt>
                <c:pt idx="562">
                  <c:v>-91.684999999999974</c:v>
                </c:pt>
                <c:pt idx="563">
                  <c:v>-101.113</c:v>
                </c:pt>
                <c:pt idx="564">
                  <c:v>-100.336</c:v>
                </c:pt>
                <c:pt idx="565">
                  <c:v>-91.504999999999995</c:v>
                </c:pt>
                <c:pt idx="566">
                  <c:v>-87.028000000000006</c:v>
                </c:pt>
                <c:pt idx="567">
                  <c:v>-210</c:v>
                </c:pt>
                <c:pt idx="568">
                  <c:v>-104.85</c:v>
                </c:pt>
                <c:pt idx="569">
                  <c:v>-92.531999999999996</c:v>
                </c:pt>
                <c:pt idx="570">
                  <c:v>-210</c:v>
                </c:pt>
                <c:pt idx="571">
                  <c:v>-97.677999999999983</c:v>
                </c:pt>
                <c:pt idx="572">
                  <c:v>-90.215000000000003</c:v>
                </c:pt>
                <c:pt idx="573">
                  <c:v>-97.592000000000013</c:v>
                </c:pt>
                <c:pt idx="574">
                  <c:v>-210</c:v>
                </c:pt>
                <c:pt idx="575">
                  <c:v>-210</c:v>
                </c:pt>
                <c:pt idx="576">
                  <c:v>-92.169999999999973</c:v>
                </c:pt>
                <c:pt idx="577">
                  <c:v>-210</c:v>
                </c:pt>
                <c:pt idx="578">
                  <c:v>-107.96299999999999</c:v>
                </c:pt>
                <c:pt idx="579">
                  <c:v>-95.627999999999986</c:v>
                </c:pt>
                <c:pt idx="580">
                  <c:v>-210</c:v>
                </c:pt>
                <c:pt idx="581">
                  <c:v>-89.842000000000013</c:v>
                </c:pt>
                <c:pt idx="582">
                  <c:v>-91.598000000000013</c:v>
                </c:pt>
                <c:pt idx="583">
                  <c:v>-210</c:v>
                </c:pt>
                <c:pt idx="584">
                  <c:v>-210</c:v>
                </c:pt>
                <c:pt idx="585">
                  <c:v>-95.534999999999997</c:v>
                </c:pt>
                <c:pt idx="586">
                  <c:v>-94.911000000000016</c:v>
                </c:pt>
                <c:pt idx="587">
                  <c:v>-210</c:v>
                </c:pt>
                <c:pt idx="588">
                  <c:v>-93.194000000000003</c:v>
                </c:pt>
                <c:pt idx="589">
                  <c:v>-91.914000000000016</c:v>
                </c:pt>
                <c:pt idx="590">
                  <c:v>-92.191999999999993</c:v>
                </c:pt>
                <c:pt idx="591">
                  <c:v>-210</c:v>
                </c:pt>
                <c:pt idx="592">
                  <c:v>-91.486000000000004</c:v>
                </c:pt>
                <c:pt idx="593">
                  <c:v>-92.203000000000003</c:v>
                </c:pt>
                <c:pt idx="594">
                  <c:v>-97.037999999999997</c:v>
                </c:pt>
                <c:pt idx="595">
                  <c:v>-210</c:v>
                </c:pt>
                <c:pt idx="596">
                  <c:v>-93.756</c:v>
                </c:pt>
                <c:pt idx="597">
                  <c:v>-89.784999999999997</c:v>
                </c:pt>
                <c:pt idx="598">
                  <c:v>-210</c:v>
                </c:pt>
                <c:pt idx="599">
                  <c:v>-119.73099999999999</c:v>
                </c:pt>
                <c:pt idx="600">
                  <c:v>-90.766999999999996</c:v>
                </c:pt>
                <c:pt idx="601">
                  <c:v>-88.812000000000012</c:v>
                </c:pt>
                <c:pt idx="602">
                  <c:v>-210</c:v>
                </c:pt>
                <c:pt idx="603">
                  <c:v>-90.992000000000004</c:v>
                </c:pt>
                <c:pt idx="604">
                  <c:v>-210</c:v>
                </c:pt>
                <c:pt idx="605">
                  <c:v>-88.818000000000012</c:v>
                </c:pt>
                <c:pt idx="606">
                  <c:v>-210</c:v>
                </c:pt>
                <c:pt idx="607">
                  <c:v>-115.08799999999999</c:v>
                </c:pt>
                <c:pt idx="608">
                  <c:v>-210</c:v>
                </c:pt>
                <c:pt idx="609">
                  <c:v>-93.950999999999993</c:v>
                </c:pt>
                <c:pt idx="610">
                  <c:v>-210</c:v>
                </c:pt>
                <c:pt idx="611">
                  <c:v>-93.176999999999978</c:v>
                </c:pt>
                <c:pt idx="612">
                  <c:v>-88.33</c:v>
                </c:pt>
                <c:pt idx="613">
                  <c:v>-90.728999999999999</c:v>
                </c:pt>
                <c:pt idx="614">
                  <c:v>-93.784999999999997</c:v>
                </c:pt>
                <c:pt idx="615">
                  <c:v>-210</c:v>
                </c:pt>
                <c:pt idx="616">
                  <c:v>-88.801000000000002</c:v>
                </c:pt>
                <c:pt idx="617">
                  <c:v>-103.167</c:v>
                </c:pt>
                <c:pt idx="618">
                  <c:v>-210</c:v>
                </c:pt>
                <c:pt idx="619">
                  <c:v>-109.274</c:v>
                </c:pt>
                <c:pt idx="620">
                  <c:v>-210</c:v>
                </c:pt>
                <c:pt idx="621">
                  <c:v>-210</c:v>
                </c:pt>
                <c:pt idx="622">
                  <c:v>-210</c:v>
                </c:pt>
                <c:pt idx="623">
                  <c:v>-90.084999999999994</c:v>
                </c:pt>
                <c:pt idx="624">
                  <c:v>-210</c:v>
                </c:pt>
                <c:pt idx="625">
                  <c:v>-210</c:v>
                </c:pt>
                <c:pt idx="626">
                  <c:v>-210</c:v>
                </c:pt>
                <c:pt idx="627">
                  <c:v>-99.247000000000014</c:v>
                </c:pt>
                <c:pt idx="628">
                  <c:v>-91.988</c:v>
                </c:pt>
                <c:pt idx="629">
                  <c:v>-89.037000000000006</c:v>
                </c:pt>
                <c:pt idx="630">
                  <c:v>-91.669999999999973</c:v>
                </c:pt>
                <c:pt idx="631">
                  <c:v>-210</c:v>
                </c:pt>
                <c:pt idx="632">
                  <c:v>-210</c:v>
                </c:pt>
                <c:pt idx="633">
                  <c:v>-97.177999999999983</c:v>
                </c:pt>
                <c:pt idx="634">
                  <c:v>-91.35599999999998</c:v>
                </c:pt>
                <c:pt idx="635">
                  <c:v>-93.259</c:v>
                </c:pt>
                <c:pt idx="636">
                  <c:v>-91.256</c:v>
                </c:pt>
                <c:pt idx="637">
                  <c:v>-210</c:v>
                </c:pt>
                <c:pt idx="638">
                  <c:v>-210</c:v>
                </c:pt>
                <c:pt idx="639">
                  <c:v>-210</c:v>
                </c:pt>
                <c:pt idx="640">
                  <c:v>-94.084999999999994</c:v>
                </c:pt>
                <c:pt idx="641">
                  <c:v>-210</c:v>
                </c:pt>
                <c:pt idx="642">
                  <c:v>-94.26</c:v>
                </c:pt>
                <c:pt idx="643">
                  <c:v>-210</c:v>
                </c:pt>
                <c:pt idx="644">
                  <c:v>-95.724999999999994</c:v>
                </c:pt>
                <c:pt idx="645">
                  <c:v>-210</c:v>
                </c:pt>
                <c:pt idx="646">
                  <c:v>-210</c:v>
                </c:pt>
                <c:pt idx="647">
                  <c:v>-92.64</c:v>
                </c:pt>
                <c:pt idx="648">
                  <c:v>-89.672999999999973</c:v>
                </c:pt>
                <c:pt idx="649">
                  <c:v>-89.739000000000004</c:v>
                </c:pt>
                <c:pt idx="650">
                  <c:v>-97.497000000000014</c:v>
                </c:pt>
                <c:pt idx="651">
                  <c:v>-96.558999999999983</c:v>
                </c:pt>
                <c:pt idx="652">
                  <c:v>-95.558999999999983</c:v>
                </c:pt>
                <c:pt idx="653">
                  <c:v>-90.576999999999998</c:v>
                </c:pt>
                <c:pt idx="654">
                  <c:v>-96.467000000000013</c:v>
                </c:pt>
                <c:pt idx="655">
                  <c:v>-91.504999999999995</c:v>
                </c:pt>
                <c:pt idx="656">
                  <c:v>-89.783000000000001</c:v>
                </c:pt>
                <c:pt idx="657">
                  <c:v>-96.687999999999974</c:v>
                </c:pt>
                <c:pt idx="658">
                  <c:v>-96.488</c:v>
                </c:pt>
                <c:pt idx="659">
                  <c:v>-93.632999999999981</c:v>
                </c:pt>
                <c:pt idx="660">
                  <c:v>-89.6</c:v>
                </c:pt>
                <c:pt idx="661">
                  <c:v>-99.571999999999974</c:v>
                </c:pt>
                <c:pt idx="662">
                  <c:v>-210</c:v>
                </c:pt>
                <c:pt idx="663">
                  <c:v>-97.537999999999997</c:v>
                </c:pt>
                <c:pt idx="664">
                  <c:v>-88.107999999999976</c:v>
                </c:pt>
                <c:pt idx="665">
                  <c:v>-94.837000000000003</c:v>
                </c:pt>
                <c:pt idx="666">
                  <c:v>-94.672999999999973</c:v>
                </c:pt>
                <c:pt idx="667">
                  <c:v>-210</c:v>
                </c:pt>
                <c:pt idx="668">
                  <c:v>-103.97499999999999</c:v>
                </c:pt>
                <c:pt idx="669">
                  <c:v>-210</c:v>
                </c:pt>
                <c:pt idx="670">
                  <c:v>-91.671999999999983</c:v>
                </c:pt>
                <c:pt idx="671">
                  <c:v>-95.126999999999981</c:v>
                </c:pt>
                <c:pt idx="672">
                  <c:v>-97.061000000000007</c:v>
                </c:pt>
                <c:pt idx="673">
                  <c:v>-89.940000000000026</c:v>
                </c:pt>
                <c:pt idx="674">
                  <c:v>-92.910000000000025</c:v>
                </c:pt>
                <c:pt idx="675">
                  <c:v>-210</c:v>
                </c:pt>
                <c:pt idx="676">
                  <c:v>-210</c:v>
                </c:pt>
                <c:pt idx="677">
                  <c:v>-94.227000000000004</c:v>
                </c:pt>
                <c:pt idx="678">
                  <c:v>-93.603999999999999</c:v>
                </c:pt>
                <c:pt idx="679">
                  <c:v>-92.93</c:v>
                </c:pt>
                <c:pt idx="680">
                  <c:v>-97.581999999999994</c:v>
                </c:pt>
                <c:pt idx="681">
                  <c:v>-88.212000000000003</c:v>
                </c:pt>
                <c:pt idx="682">
                  <c:v>-91.013999999999996</c:v>
                </c:pt>
                <c:pt idx="683">
                  <c:v>-92.534999999999997</c:v>
                </c:pt>
                <c:pt idx="684">
                  <c:v>-98.448000000000022</c:v>
                </c:pt>
                <c:pt idx="685">
                  <c:v>-104.46599999999999</c:v>
                </c:pt>
                <c:pt idx="686">
                  <c:v>-95.117999999999995</c:v>
                </c:pt>
                <c:pt idx="687">
                  <c:v>-87.475999999999999</c:v>
                </c:pt>
                <c:pt idx="688">
                  <c:v>-92.321999999999974</c:v>
                </c:pt>
                <c:pt idx="689">
                  <c:v>-210</c:v>
                </c:pt>
                <c:pt idx="690">
                  <c:v>-210</c:v>
                </c:pt>
                <c:pt idx="691">
                  <c:v>-94.932000000000002</c:v>
                </c:pt>
                <c:pt idx="692">
                  <c:v>-92.122999999999976</c:v>
                </c:pt>
                <c:pt idx="693">
                  <c:v>-87.35899999999998</c:v>
                </c:pt>
                <c:pt idx="694">
                  <c:v>-92.455000000000013</c:v>
                </c:pt>
                <c:pt idx="695">
                  <c:v>-99.052000000000007</c:v>
                </c:pt>
                <c:pt idx="696">
                  <c:v>-210</c:v>
                </c:pt>
                <c:pt idx="697">
                  <c:v>-210</c:v>
                </c:pt>
                <c:pt idx="698">
                  <c:v>-87.325999999999979</c:v>
                </c:pt>
                <c:pt idx="699">
                  <c:v>-89.424999999999997</c:v>
                </c:pt>
                <c:pt idx="700">
                  <c:v>-210</c:v>
                </c:pt>
                <c:pt idx="701">
                  <c:v>-88.38</c:v>
                </c:pt>
                <c:pt idx="702">
                  <c:v>-210</c:v>
                </c:pt>
                <c:pt idx="703">
                  <c:v>-90.774000000000001</c:v>
                </c:pt>
                <c:pt idx="704">
                  <c:v>-90.765000000000001</c:v>
                </c:pt>
                <c:pt idx="705">
                  <c:v>-90.214000000000027</c:v>
                </c:pt>
                <c:pt idx="706">
                  <c:v>-210</c:v>
                </c:pt>
                <c:pt idx="707">
                  <c:v>-94.296000000000006</c:v>
                </c:pt>
                <c:pt idx="708">
                  <c:v>-210</c:v>
                </c:pt>
                <c:pt idx="709">
                  <c:v>-89.730999999999995</c:v>
                </c:pt>
                <c:pt idx="710">
                  <c:v>-98.63</c:v>
                </c:pt>
                <c:pt idx="711">
                  <c:v>-89.474999999999994</c:v>
                </c:pt>
                <c:pt idx="712">
                  <c:v>-90.787999999999997</c:v>
                </c:pt>
                <c:pt idx="713">
                  <c:v>-94.721000000000004</c:v>
                </c:pt>
                <c:pt idx="714">
                  <c:v>-210</c:v>
                </c:pt>
                <c:pt idx="715">
                  <c:v>-210</c:v>
                </c:pt>
                <c:pt idx="716">
                  <c:v>-91.221000000000004</c:v>
                </c:pt>
                <c:pt idx="717">
                  <c:v>-93.42</c:v>
                </c:pt>
                <c:pt idx="718">
                  <c:v>-90.013999999999996</c:v>
                </c:pt>
                <c:pt idx="719">
                  <c:v>-210</c:v>
                </c:pt>
                <c:pt idx="720">
                  <c:v>-210</c:v>
                </c:pt>
                <c:pt idx="721">
                  <c:v>-210</c:v>
                </c:pt>
                <c:pt idx="722">
                  <c:v>-87.593000000000004</c:v>
                </c:pt>
                <c:pt idx="723">
                  <c:v>-89.462999999999994</c:v>
                </c:pt>
                <c:pt idx="724">
                  <c:v>-91.584999999999994</c:v>
                </c:pt>
                <c:pt idx="725">
                  <c:v>-210</c:v>
                </c:pt>
                <c:pt idx="726">
                  <c:v>-210</c:v>
                </c:pt>
                <c:pt idx="727">
                  <c:v>-97.965999999999994</c:v>
                </c:pt>
                <c:pt idx="728">
                  <c:v>-91.07</c:v>
                </c:pt>
                <c:pt idx="729">
                  <c:v>-95.732000000000014</c:v>
                </c:pt>
                <c:pt idx="730">
                  <c:v>-92.843000000000004</c:v>
                </c:pt>
                <c:pt idx="731">
                  <c:v>-88.13</c:v>
                </c:pt>
                <c:pt idx="732">
                  <c:v>-210</c:v>
                </c:pt>
                <c:pt idx="733">
                  <c:v>-210</c:v>
                </c:pt>
                <c:pt idx="734">
                  <c:v>-87.84</c:v>
                </c:pt>
                <c:pt idx="735">
                  <c:v>-89.351999999999975</c:v>
                </c:pt>
                <c:pt idx="736">
                  <c:v>-93.545000000000002</c:v>
                </c:pt>
                <c:pt idx="737">
                  <c:v>-210</c:v>
                </c:pt>
                <c:pt idx="738">
                  <c:v>-96.096999999999994</c:v>
                </c:pt>
                <c:pt idx="739">
                  <c:v>-87.93</c:v>
                </c:pt>
                <c:pt idx="740">
                  <c:v>-88.584999999999994</c:v>
                </c:pt>
                <c:pt idx="741">
                  <c:v>-210</c:v>
                </c:pt>
                <c:pt idx="742">
                  <c:v>-96.983000000000004</c:v>
                </c:pt>
                <c:pt idx="743">
                  <c:v>-95.084999999999994</c:v>
                </c:pt>
                <c:pt idx="744">
                  <c:v>-98.076999999999998</c:v>
                </c:pt>
                <c:pt idx="745">
                  <c:v>-89.994000000000014</c:v>
                </c:pt>
                <c:pt idx="746">
                  <c:v>-91.165999999999983</c:v>
                </c:pt>
                <c:pt idx="747">
                  <c:v>-210</c:v>
                </c:pt>
                <c:pt idx="748">
                  <c:v>-210</c:v>
                </c:pt>
                <c:pt idx="749">
                  <c:v>-210</c:v>
                </c:pt>
                <c:pt idx="750">
                  <c:v>-92.132999999999981</c:v>
                </c:pt>
                <c:pt idx="751">
                  <c:v>-91.232000000000014</c:v>
                </c:pt>
                <c:pt idx="752">
                  <c:v>-89.483999999999995</c:v>
                </c:pt>
                <c:pt idx="753">
                  <c:v>-210</c:v>
                </c:pt>
                <c:pt idx="754">
                  <c:v>-92.662999999999982</c:v>
                </c:pt>
                <c:pt idx="755">
                  <c:v>-92.069000000000003</c:v>
                </c:pt>
                <c:pt idx="756">
                  <c:v>-210</c:v>
                </c:pt>
                <c:pt idx="757">
                  <c:v>-210</c:v>
                </c:pt>
                <c:pt idx="758">
                  <c:v>-95.525000000000006</c:v>
                </c:pt>
                <c:pt idx="759">
                  <c:v>-210</c:v>
                </c:pt>
                <c:pt idx="760">
                  <c:v>-92.459000000000003</c:v>
                </c:pt>
                <c:pt idx="761">
                  <c:v>-94.874999999999986</c:v>
                </c:pt>
                <c:pt idx="762">
                  <c:v>-100.65600000000001</c:v>
                </c:pt>
                <c:pt idx="763">
                  <c:v>-210</c:v>
                </c:pt>
                <c:pt idx="764">
                  <c:v>-210</c:v>
                </c:pt>
                <c:pt idx="765">
                  <c:v>-91.766000000000005</c:v>
                </c:pt>
                <c:pt idx="766">
                  <c:v>-90.715000000000003</c:v>
                </c:pt>
                <c:pt idx="767">
                  <c:v>-210</c:v>
                </c:pt>
                <c:pt idx="768">
                  <c:v>-210</c:v>
                </c:pt>
                <c:pt idx="769">
                  <c:v>-96.124999999999986</c:v>
                </c:pt>
                <c:pt idx="770">
                  <c:v>-115.351</c:v>
                </c:pt>
                <c:pt idx="771">
                  <c:v>-210</c:v>
                </c:pt>
                <c:pt idx="772">
                  <c:v>-90.669999999999973</c:v>
                </c:pt>
                <c:pt idx="773">
                  <c:v>-210</c:v>
                </c:pt>
                <c:pt idx="774">
                  <c:v>-92.206999999999994</c:v>
                </c:pt>
                <c:pt idx="775">
                  <c:v>-96.708000000000013</c:v>
                </c:pt>
                <c:pt idx="776">
                  <c:v>-90.085999999999999</c:v>
                </c:pt>
                <c:pt idx="777">
                  <c:v>-101.172</c:v>
                </c:pt>
                <c:pt idx="778">
                  <c:v>-91.796999999999997</c:v>
                </c:pt>
                <c:pt idx="779">
                  <c:v>-210</c:v>
                </c:pt>
                <c:pt idx="780">
                  <c:v>-89.006</c:v>
                </c:pt>
                <c:pt idx="781">
                  <c:v>-95.78</c:v>
                </c:pt>
                <c:pt idx="782">
                  <c:v>-97.337999999999994</c:v>
                </c:pt>
                <c:pt idx="783">
                  <c:v>-92.546000000000006</c:v>
                </c:pt>
                <c:pt idx="784">
                  <c:v>-94.697999999999993</c:v>
                </c:pt>
                <c:pt idx="785">
                  <c:v>-95.757999999999996</c:v>
                </c:pt>
                <c:pt idx="786">
                  <c:v>-94.167000000000002</c:v>
                </c:pt>
                <c:pt idx="787">
                  <c:v>-210</c:v>
                </c:pt>
                <c:pt idx="788">
                  <c:v>-101.134</c:v>
                </c:pt>
                <c:pt idx="789">
                  <c:v>-98.85</c:v>
                </c:pt>
                <c:pt idx="790">
                  <c:v>-91.678999999999974</c:v>
                </c:pt>
                <c:pt idx="791">
                  <c:v>-97.72</c:v>
                </c:pt>
                <c:pt idx="792">
                  <c:v>-95.039000000000001</c:v>
                </c:pt>
                <c:pt idx="793">
                  <c:v>-210</c:v>
                </c:pt>
                <c:pt idx="794">
                  <c:v>-95.302999999999983</c:v>
                </c:pt>
                <c:pt idx="795">
                  <c:v>-91.819000000000003</c:v>
                </c:pt>
                <c:pt idx="796">
                  <c:v>-92.324999999999974</c:v>
                </c:pt>
                <c:pt idx="797">
                  <c:v>-91.075999999999979</c:v>
                </c:pt>
                <c:pt idx="798">
                  <c:v>-90.284000000000006</c:v>
                </c:pt>
                <c:pt idx="799">
                  <c:v>-210</c:v>
                </c:pt>
                <c:pt idx="800">
                  <c:v>-95.980999999999995</c:v>
                </c:pt>
                <c:pt idx="801">
                  <c:v>-210</c:v>
                </c:pt>
                <c:pt idx="802">
                  <c:v>-210</c:v>
                </c:pt>
                <c:pt idx="803">
                  <c:v>-210</c:v>
                </c:pt>
                <c:pt idx="804">
                  <c:v>-210</c:v>
                </c:pt>
                <c:pt idx="805">
                  <c:v>-97.131</c:v>
                </c:pt>
                <c:pt idx="806">
                  <c:v>-210</c:v>
                </c:pt>
                <c:pt idx="807">
                  <c:v>-94.260999999999996</c:v>
                </c:pt>
                <c:pt idx="808">
                  <c:v>-88.866</c:v>
                </c:pt>
                <c:pt idx="809">
                  <c:v>-94.269000000000005</c:v>
                </c:pt>
                <c:pt idx="810">
                  <c:v>-92.576999999999998</c:v>
                </c:pt>
                <c:pt idx="811">
                  <c:v>-89.787000000000006</c:v>
                </c:pt>
                <c:pt idx="812">
                  <c:v>-90.670999999999978</c:v>
                </c:pt>
                <c:pt idx="813">
                  <c:v>-210</c:v>
                </c:pt>
                <c:pt idx="814">
                  <c:v>-96.498000000000005</c:v>
                </c:pt>
                <c:pt idx="815">
                  <c:v>-95.543999999999997</c:v>
                </c:pt>
                <c:pt idx="816">
                  <c:v>-210</c:v>
                </c:pt>
                <c:pt idx="817">
                  <c:v>-97.558999999999983</c:v>
                </c:pt>
                <c:pt idx="818">
                  <c:v>-98.162000000000006</c:v>
                </c:pt>
                <c:pt idx="819">
                  <c:v>-210</c:v>
                </c:pt>
                <c:pt idx="820">
                  <c:v>-91.790999999999997</c:v>
                </c:pt>
                <c:pt idx="821">
                  <c:v>-96.820999999999998</c:v>
                </c:pt>
                <c:pt idx="822">
                  <c:v>-94.935000000000002</c:v>
                </c:pt>
                <c:pt idx="823">
                  <c:v>-210</c:v>
                </c:pt>
                <c:pt idx="824">
                  <c:v>-210</c:v>
                </c:pt>
                <c:pt idx="825">
                  <c:v>-95.736999999999995</c:v>
                </c:pt>
                <c:pt idx="826">
                  <c:v>-95.299000000000007</c:v>
                </c:pt>
                <c:pt idx="827">
                  <c:v>-91.7</c:v>
                </c:pt>
                <c:pt idx="828">
                  <c:v>-89.244000000000014</c:v>
                </c:pt>
                <c:pt idx="829">
                  <c:v>-210</c:v>
                </c:pt>
                <c:pt idx="830">
                  <c:v>-90.01</c:v>
                </c:pt>
                <c:pt idx="831">
                  <c:v>-88.840999999999994</c:v>
                </c:pt>
                <c:pt idx="832">
                  <c:v>-210</c:v>
                </c:pt>
                <c:pt idx="833">
                  <c:v>-88.877999999999986</c:v>
                </c:pt>
                <c:pt idx="834">
                  <c:v>-99.228999999999999</c:v>
                </c:pt>
                <c:pt idx="835">
                  <c:v>-97.611000000000004</c:v>
                </c:pt>
                <c:pt idx="836">
                  <c:v>-96.872999999999976</c:v>
                </c:pt>
                <c:pt idx="837">
                  <c:v>-94.155999999999977</c:v>
                </c:pt>
                <c:pt idx="838">
                  <c:v>-90.256</c:v>
                </c:pt>
                <c:pt idx="839">
                  <c:v>-93.824999999999974</c:v>
                </c:pt>
                <c:pt idx="840">
                  <c:v>-92.635999999999981</c:v>
                </c:pt>
                <c:pt idx="841">
                  <c:v>-91.200999999999993</c:v>
                </c:pt>
                <c:pt idx="842">
                  <c:v>-210</c:v>
                </c:pt>
                <c:pt idx="843">
                  <c:v>-89.259</c:v>
                </c:pt>
                <c:pt idx="844">
                  <c:v>-210</c:v>
                </c:pt>
                <c:pt idx="845">
                  <c:v>-94.718999999999994</c:v>
                </c:pt>
                <c:pt idx="846">
                  <c:v>-92.135999999999981</c:v>
                </c:pt>
                <c:pt idx="847">
                  <c:v>-89.456000000000003</c:v>
                </c:pt>
                <c:pt idx="848">
                  <c:v>-91.587999999999994</c:v>
                </c:pt>
                <c:pt idx="849">
                  <c:v>-92.503</c:v>
                </c:pt>
                <c:pt idx="850">
                  <c:v>-210</c:v>
                </c:pt>
                <c:pt idx="851">
                  <c:v>-93.346999999999994</c:v>
                </c:pt>
                <c:pt idx="852">
                  <c:v>-93.8</c:v>
                </c:pt>
                <c:pt idx="853">
                  <c:v>-94.456999999999994</c:v>
                </c:pt>
                <c:pt idx="854">
                  <c:v>-95.937000000000026</c:v>
                </c:pt>
                <c:pt idx="855">
                  <c:v>-89.235000000000014</c:v>
                </c:pt>
                <c:pt idx="856">
                  <c:v>-210</c:v>
                </c:pt>
                <c:pt idx="857">
                  <c:v>-93.409000000000006</c:v>
                </c:pt>
                <c:pt idx="858">
                  <c:v>-210</c:v>
                </c:pt>
                <c:pt idx="859">
                  <c:v>-90.724999999999994</c:v>
                </c:pt>
                <c:pt idx="860">
                  <c:v>-94.740000000000023</c:v>
                </c:pt>
                <c:pt idx="861">
                  <c:v>-92.507000000000005</c:v>
                </c:pt>
                <c:pt idx="862">
                  <c:v>-97.747000000000014</c:v>
                </c:pt>
                <c:pt idx="863">
                  <c:v>-99.448000000000022</c:v>
                </c:pt>
                <c:pt idx="864">
                  <c:v>-94.096999999999994</c:v>
                </c:pt>
                <c:pt idx="865">
                  <c:v>-106.482</c:v>
                </c:pt>
                <c:pt idx="866">
                  <c:v>-210</c:v>
                </c:pt>
                <c:pt idx="867">
                  <c:v>-98.774000000000001</c:v>
                </c:pt>
                <c:pt idx="868">
                  <c:v>-92.702000000000012</c:v>
                </c:pt>
                <c:pt idx="869">
                  <c:v>-87.157999999999987</c:v>
                </c:pt>
                <c:pt idx="870">
                  <c:v>-89.673999999999978</c:v>
                </c:pt>
                <c:pt idx="871">
                  <c:v>-210</c:v>
                </c:pt>
                <c:pt idx="872">
                  <c:v>-94.866</c:v>
                </c:pt>
                <c:pt idx="873">
                  <c:v>-93.394000000000005</c:v>
                </c:pt>
                <c:pt idx="874">
                  <c:v>-210</c:v>
                </c:pt>
                <c:pt idx="875">
                  <c:v>-210</c:v>
                </c:pt>
                <c:pt idx="876">
                  <c:v>-96.19</c:v>
                </c:pt>
                <c:pt idx="877">
                  <c:v>-98.224000000000004</c:v>
                </c:pt>
                <c:pt idx="878">
                  <c:v>-93.015000000000001</c:v>
                </c:pt>
                <c:pt idx="879">
                  <c:v>-91.808999999999983</c:v>
                </c:pt>
                <c:pt idx="880">
                  <c:v>-94.604999999999976</c:v>
                </c:pt>
                <c:pt idx="881">
                  <c:v>-93.88</c:v>
                </c:pt>
                <c:pt idx="882">
                  <c:v>-93.212000000000003</c:v>
                </c:pt>
                <c:pt idx="883">
                  <c:v>-90.054000000000002</c:v>
                </c:pt>
                <c:pt idx="884">
                  <c:v>-88.827999999999975</c:v>
                </c:pt>
                <c:pt idx="885">
                  <c:v>-92.676999999999978</c:v>
                </c:pt>
                <c:pt idx="886">
                  <c:v>-89.03</c:v>
                </c:pt>
                <c:pt idx="887">
                  <c:v>-91.748999999999995</c:v>
                </c:pt>
                <c:pt idx="888">
                  <c:v>-96.874999999999986</c:v>
                </c:pt>
                <c:pt idx="889">
                  <c:v>-94.194000000000003</c:v>
                </c:pt>
                <c:pt idx="890">
                  <c:v>-210</c:v>
                </c:pt>
                <c:pt idx="891">
                  <c:v>-92.654999999999987</c:v>
                </c:pt>
                <c:pt idx="892">
                  <c:v>-210</c:v>
                </c:pt>
                <c:pt idx="893">
                  <c:v>-95.821999999999974</c:v>
                </c:pt>
                <c:pt idx="894">
                  <c:v>-91.106999999999999</c:v>
                </c:pt>
                <c:pt idx="895">
                  <c:v>-105.19</c:v>
                </c:pt>
                <c:pt idx="896">
                  <c:v>-210</c:v>
                </c:pt>
                <c:pt idx="897">
                  <c:v>-93.435000000000002</c:v>
                </c:pt>
                <c:pt idx="898">
                  <c:v>-210</c:v>
                </c:pt>
                <c:pt idx="899">
                  <c:v>-90.161000000000001</c:v>
                </c:pt>
                <c:pt idx="900">
                  <c:v>-89.744000000000014</c:v>
                </c:pt>
                <c:pt idx="901">
                  <c:v>-210</c:v>
                </c:pt>
                <c:pt idx="902">
                  <c:v>-95.534999999999997</c:v>
                </c:pt>
                <c:pt idx="903">
                  <c:v>-93.165999999999983</c:v>
                </c:pt>
                <c:pt idx="904">
                  <c:v>-95.748000000000005</c:v>
                </c:pt>
                <c:pt idx="905">
                  <c:v>-92.209000000000003</c:v>
                </c:pt>
                <c:pt idx="906">
                  <c:v>-95.254000000000005</c:v>
                </c:pt>
                <c:pt idx="907">
                  <c:v>-90.098000000000013</c:v>
                </c:pt>
                <c:pt idx="908">
                  <c:v>-96.114999999999995</c:v>
                </c:pt>
                <c:pt idx="909">
                  <c:v>-92.590999999999994</c:v>
                </c:pt>
                <c:pt idx="910">
                  <c:v>-210</c:v>
                </c:pt>
                <c:pt idx="911">
                  <c:v>-88.361000000000004</c:v>
                </c:pt>
                <c:pt idx="912">
                  <c:v>-95.394000000000005</c:v>
                </c:pt>
                <c:pt idx="913">
                  <c:v>-210</c:v>
                </c:pt>
                <c:pt idx="914">
                  <c:v>-89.635999999999981</c:v>
                </c:pt>
                <c:pt idx="915">
                  <c:v>-210</c:v>
                </c:pt>
                <c:pt idx="916">
                  <c:v>-92.53</c:v>
                </c:pt>
                <c:pt idx="917">
                  <c:v>-210</c:v>
                </c:pt>
                <c:pt idx="918">
                  <c:v>-210</c:v>
                </c:pt>
                <c:pt idx="919">
                  <c:v>-93.705000000000013</c:v>
                </c:pt>
                <c:pt idx="920">
                  <c:v>-92.668000000000006</c:v>
                </c:pt>
                <c:pt idx="921">
                  <c:v>-95.150999999999982</c:v>
                </c:pt>
                <c:pt idx="922">
                  <c:v>-210</c:v>
                </c:pt>
                <c:pt idx="923">
                  <c:v>-210</c:v>
                </c:pt>
                <c:pt idx="924">
                  <c:v>-87.552999999999983</c:v>
                </c:pt>
                <c:pt idx="925">
                  <c:v>-91.477000000000004</c:v>
                </c:pt>
                <c:pt idx="926">
                  <c:v>-97.274000000000001</c:v>
                </c:pt>
                <c:pt idx="927">
                  <c:v>-210</c:v>
                </c:pt>
                <c:pt idx="928">
                  <c:v>-97.581999999999994</c:v>
                </c:pt>
                <c:pt idx="929">
                  <c:v>-89.58</c:v>
                </c:pt>
                <c:pt idx="930">
                  <c:v>-89.575999999999979</c:v>
                </c:pt>
                <c:pt idx="931">
                  <c:v>-99.866</c:v>
                </c:pt>
                <c:pt idx="932">
                  <c:v>-210</c:v>
                </c:pt>
                <c:pt idx="933">
                  <c:v>-90.183999999999983</c:v>
                </c:pt>
                <c:pt idx="934">
                  <c:v>-96.286000000000001</c:v>
                </c:pt>
                <c:pt idx="935">
                  <c:v>-90.045000000000002</c:v>
                </c:pt>
                <c:pt idx="936">
                  <c:v>-96.815000000000012</c:v>
                </c:pt>
                <c:pt idx="937">
                  <c:v>-210</c:v>
                </c:pt>
                <c:pt idx="938">
                  <c:v>-92.796000000000006</c:v>
                </c:pt>
                <c:pt idx="939">
                  <c:v>-94.769000000000005</c:v>
                </c:pt>
                <c:pt idx="940">
                  <c:v>-91.721000000000004</c:v>
                </c:pt>
                <c:pt idx="941">
                  <c:v>-90.97</c:v>
                </c:pt>
                <c:pt idx="942">
                  <c:v>-90.861000000000004</c:v>
                </c:pt>
                <c:pt idx="943">
                  <c:v>-95.739000000000004</c:v>
                </c:pt>
                <c:pt idx="944">
                  <c:v>-92.72</c:v>
                </c:pt>
                <c:pt idx="945">
                  <c:v>-101.34399999999999</c:v>
                </c:pt>
                <c:pt idx="946">
                  <c:v>-91.775000000000006</c:v>
                </c:pt>
                <c:pt idx="947">
                  <c:v>-210</c:v>
                </c:pt>
                <c:pt idx="948">
                  <c:v>-210</c:v>
                </c:pt>
                <c:pt idx="949">
                  <c:v>-95.369</c:v>
                </c:pt>
                <c:pt idx="950">
                  <c:v>-90.807000000000002</c:v>
                </c:pt>
                <c:pt idx="951">
                  <c:v>-94.82</c:v>
                </c:pt>
                <c:pt idx="952">
                  <c:v>-210</c:v>
                </c:pt>
                <c:pt idx="953">
                  <c:v>-90.503</c:v>
                </c:pt>
                <c:pt idx="954">
                  <c:v>-94.753</c:v>
                </c:pt>
                <c:pt idx="955">
                  <c:v>-210</c:v>
                </c:pt>
                <c:pt idx="956">
                  <c:v>-210</c:v>
                </c:pt>
                <c:pt idx="957">
                  <c:v>-210</c:v>
                </c:pt>
                <c:pt idx="958">
                  <c:v>-107.17700000000001</c:v>
                </c:pt>
                <c:pt idx="959">
                  <c:v>-93.995000000000005</c:v>
                </c:pt>
                <c:pt idx="960">
                  <c:v>-95.92</c:v>
                </c:pt>
                <c:pt idx="961">
                  <c:v>-210</c:v>
                </c:pt>
                <c:pt idx="962">
                  <c:v>-210</c:v>
                </c:pt>
                <c:pt idx="963">
                  <c:v>-210</c:v>
                </c:pt>
                <c:pt idx="964">
                  <c:v>-93.402000000000001</c:v>
                </c:pt>
                <c:pt idx="965">
                  <c:v>-91.765000000000001</c:v>
                </c:pt>
                <c:pt idx="966">
                  <c:v>-93.581000000000003</c:v>
                </c:pt>
                <c:pt idx="967">
                  <c:v>-95.911000000000016</c:v>
                </c:pt>
                <c:pt idx="968">
                  <c:v>-97.971999999999994</c:v>
                </c:pt>
                <c:pt idx="969">
                  <c:v>-94.318000000000012</c:v>
                </c:pt>
                <c:pt idx="970">
                  <c:v>-95.173999999999978</c:v>
                </c:pt>
                <c:pt idx="971">
                  <c:v>-210</c:v>
                </c:pt>
                <c:pt idx="972">
                  <c:v>-88.287000000000006</c:v>
                </c:pt>
                <c:pt idx="973">
                  <c:v>-95.090999999999994</c:v>
                </c:pt>
                <c:pt idx="974">
                  <c:v>-210</c:v>
                </c:pt>
                <c:pt idx="975">
                  <c:v>-96.551000000000002</c:v>
                </c:pt>
                <c:pt idx="976">
                  <c:v>-91.098000000000013</c:v>
                </c:pt>
                <c:pt idx="977">
                  <c:v>-210</c:v>
                </c:pt>
                <c:pt idx="978">
                  <c:v>-210</c:v>
                </c:pt>
                <c:pt idx="979">
                  <c:v>-92.031000000000006</c:v>
                </c:pt>
                <c:pt idx="980">
                  <c:v>-210</c:v>
                </c:pt>
                <c:pt idx="981">
                  <c:v>-210</c:v>
                </c:pt>
                <c:pt idx="982">
                  <c:v>-94.465999999999994</c:v>
                </c:pt>
                <c:pt idx="983">
                  <c:v>-88.709000000000003</c:v>
                </c:pt>
                <c:pt idx="984">
                  <c:v>-88.177999999999983</c:v>
                </c:pt>
                <c:pt idx="985">
                  <c:v>-98.65</c:v>
                </c:pt>
                <c:pt idx="986">
                  <c:v>-210</c:v>
                </c:pt>
                <c:pt idx="987">
                  <c:v>-88.569000000000003</c:v>
                </c:pt>
                <c:pt idx="988">
                  <c:v>-210</c:v>
                </c:pt>
                <c:pt idx="989">
                  <c:v>-89.27</c:v>
                </c:pt>
                <c:pt idx="990">
                  <c:v>-210</c:v>
                </c:pt>
                <c:pt idx="991">
                  <c:v>-101.048</c:v>
                </c:pt>
                <c:pt idx="992">
                  <c:v>-210</c:v>
                </c:pt>
                <c:pt idx="993">
                  <c:v>-95.327999999999975</c:v>
                </c:pt>
                <c:pt idx="994">
                  <c:v>-94.458000000000013</c:v>
                </c:pt>
                <c:pt idx="995">
                  <c:v>-210</c:v>
                </c:pt>
                <c:pt idx="996">
                  <c:v>-90.676999999999978</c:v>
                </c:pt>
                <c:pt idx="997">
                  <c:v>-89.63</c:v>
                </c:pt>
                <c:pt idx="998">
                  <c:v>-88.884</c:v>
                </c:pt>
                <c:pt idx="999">
                  <c:v>-210</c:v>
                </c:pt>
                <c:pt idx="1000">
                  <c:v>-210</c:v>
                </c:pt>
              </c:numCache>
            </c:numRef>
          </c:yVal>
          <c:smooth val="1"/>
        </c:ser>
        <c:ser>
          <c:idx val="10"/>
          <c:order val="9"/>
          <c:tx>
            <c:v>8A ps large</c:v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'8A ps large'!$A$30:$A$1030</c:f>
              <c:numCache>
                <c:formatCode>General</c:formatCode>
                <c:ptCount val="1001"/>
                <c:pt idx="0">
                  <c:v>1000</c:v>
                </c:pt>
                <c:pt idx="1">
                  <c:v>1000.2</c:v>
                </c:pt>
                <c:pt idx="2">
                  <c:v>1000.4</c:v>
                </c:pt>
                <c:pt idx="3">
                  <c:v>1000.6</c:v>
                </c:pt>
                <c:pt idx="4">
                  <c:v>1000.8</c:v>
                </c:pt>
                <c:pt idx="5">
                  <c:v>1001</c:v>
                </c:pt>
                <c:pt idx="6">
                  <c:v>1001.2</c:v>
                </c:pt>
                <c:pt idx="7">
                  <c:v>1001.4</c:v>
                </c:pt>
                <c:pt idx="8">
                  <c:v>1001.6</c:v>
                </c:pt>
                <c:pt idx="9">
                  <c:v>1001.8</c:v>
                </c:pt>
                <c:pt idx="10">
                  <c:v>1002</c:v>
                </c:pt>
                <c:pt idx="11">
                  <c:v>1002.2</c:v>
                </c:pt>
                <c:pt idx="12">
                  <c:v>1002.4</c:v>
                </c:pt>
                <c:pt idx="13">
                  <c:v>1002.6</c:v>
                </c:pt>
                <c:pt idx="14">
                  <c:v>1002.8</c:v>
                </c:pt>
                <c:pt idx="15">
                  <c:v>1003</c:v>
                </c:pt>
                <c:pt idx="16">
                  <c:v>1003.2</c:v>
                </c:pt>
                <c:pt idx="17">
                  <c:v>1003.4</c:v>
                </c:pt>
                <c:pt idx="18">
                  <c:v>1003.6</c:v>
                </c:pt>
                <c:pt idx="19">
                  <c:v>1003.8</c:v>
                </c:pt>
                <c:pt idx="20">
                  <c:v>1004</c:v>
                </c:pt>
                <c:pt idx="21">
                  <c:v>1004.2</c:v>
                </c:pt>
                <c:pt idx="22">
                  <c:v>1004.4</c:v>
                </c:pt>
                <c:pt idx="23">
                  <c:v>1004.6</c:v>
                </c:pt>
                <c:pt idx="24">
                  <c:v>1004.8</c:v>
                </c:pt>
                <c:pt idx="25">
                  <c:v>1005</c:v>
                </c:pt>
                <c:pt idx="26">
                  <c:v>1005.2</c:v>
                </c:pt>
                <c:pt idx="27">
                  <c:v>1005.4</c:v>
                </c:pt>
                <c:pt idx="28">
                  <c:v>1005.6</c:v>
                </c:pt>
                <c:pt idx="29">
                  <c:v>1005.8</c:v>
                </c:pt>
                <c:pt idx="30">
                  <c:v>1006</c:v>
                </c:pt>
                <c:pt idx="31">
                  <c:v>1006.2</c:v>
                </c:pt>
                <c:pt idx="32">
                  <c:v>1006.4</c:v>
                </c:pt>
                <c:pt idx="33">
                  <c:v>1006.6</c:v>
                </c:pt>
                <c:pt idx="34">
                  <c:v>1006.8</c:v>
                </c:pt>
                <c:pt idx="35">
                  <c:v>1007</c:v>
                </c:pt>
                <c:pt idx="36">
                  <c:v>1007.2</c:v>
                </c:pt>
                <c:pt idx="37">
                  <c:v>1007.4</c:v>
                </c:pt>
                <c:pt idx="38">
                  <c:v>1007.6</c:v>
                </c:pt>
                <c:pt idx="39">
                  <c:v>1007.8</c:v>
                </c:pt>
                <c:pt idx="40">
                  <c:v>1008</c:v>
                </c:pt>
                <c:pt idx="41">
                  <c:v>1008.2</c:v>
                </c:pt>
                <c:pt idx="42">
                  <c:v>1008.4</c:v>
                </c:pt>
                <c:pt idx="43">
                  <c:v>1008.6</c:v>
                </c:pt>
                <c:pt idx="44">
                  <c:v>1008.8</c:v>
                </c:pt>
                <c:pt idx="45">
                  <c:v>1009</c:v>
                </c:pt>
                <c:pt idx="46">
                  <c:v>1009.2</c:v>
                </c:pt>
                <c:pt idx="47">
                  <c:v>1009.4</c:v>
                </c:pt>
                <c:pt idx="48">
                  <c:v>1009.6</c:v>
                </c:pt>
                <c:pt idx="49">
                  <c:v>1009.8</c:v>
                </c:pt>
                <c:pt idx="50">
                  <c:v>1010</c:v>
                </c:pt>
                <c:pt idx="51">
                  <c:v>1010.2</c:v>
                </c:pt>
                <c:pt idx="52">
                  <c:v>1010.4</c:v>
                </c:pt>
                <c:pt idx="53">
                  <c:v>1010.6</c:v>
                </c:pt>
                <c:pt idx="54">
                  <c:v>1010.8</c:v>
                </c:pt>
                <c:pt idx="55">
                  <c:v>1011</c:v>
                </c:pt>
                <c:pt idx="56">
                  <c:v>1011.2</c:v>
                </c:pt>
                <c:pt idx="57">
                  <c:v>1011.4</c:v>
                </c:pt>
                <c:pt idx="58">
                  <c:v>1011.6</c:v>
                </c:pt>
                <c:pt idx="59">
                  <c:v>1011.8</c:v>
                </c:pt>
                <c:pt idx="60">
                  <c:v>1012</c:v>
                </c:pt>
                <c:pt idx="61">
                  <c:v>1012.2</c:v>
                </c:pt>
                <c:pt idx="62">
                  <c:v>1012.4</c:v>
                </c:pt>
                <c:pt idx="63">
                  <c:v>1012.6</c:v>
                </c:pt>
                <c:pt idx="64">
                  <c:v>1012.8</c:v>
                </c:pt>
                <c:pt idx="65">
                  <c:v>1013</c:v>
                </c:pt>
                <c:pt idx="66">
                  <c:v>1013.2</c:v>
                </c:pt>
                <c:pt idx="67">
                  <c:v>1013.4</c:v>
                </c:pt>
                <c:pt idx="68">
                  <c:v>1013.6</c:v>
                </c:pt>
                <c:pt idx="69">
                  <c:v>1013.8</c:v>
                </c:pt>
                <c:pt idx="70">
                  <c:v>1014</c:v>
                </c:pt>
                <c:pt idx="71">
                  <c:v>1014.2</c:v>
                </c:pt>
                <c:pt idx="72">
                  <c:v>1014.4</c:v>
                </c:pt>
                <c:pt idx="73">
                  <c:v>1014.6</c:v>
                </c:pt>
                <c:pt idx="74">
                  <c:v>1014.8</c:v>
                </c:pt>
                <c:pt idx="75">
                  <c:v>1015</c:v>
                </c:pt>
                <c:pt idx="76">
                  <c:v>1015.2</c:v>
                </c:pt>
                <c:pt idx="77">
                  <c:v>1015.4</c:v>
                </c:pt>
                <c:pt idx="78">
                  <c:v>1015.6</c:v>
                </c:pt>
                <c:pt idx="79">
                  <c:v>1015.8</c:v>
                </c:pt>
                <c:pt idx="80">
                  <c:v>1016</c:v>
                </c:pt>
                <c:pt idx="81">
                  <c:v>1016.2</c:v>
                </c:pt>
                <c:pt idx="82">
                  <c:v>1016.4</c:v>
                </c:pt>
                <c:pt idx="83">
                  <c:v>1016.6</c:v>
                </c:pt>
                <c:pt idx="84">
                  <c:v>1016.8</c:v>
                </c:pt>
                <c:pt idx="85">
                  <c:v>1017</c:v>
                </c:pt>
                <c:pt idx="86">
                  <c:v>1017.2</c:v>
                </c:pt>
                <c:pt idx="87">
                  <c:v>1017.4</c:v>
                </c:pt>
                <c:pt idx="88">
                  <c:v>1017.6</c:v>
                </c:pt>
                <c:pt idx="89">
                  <c:v>1017.8</c:v>
                </c:pt>
                <c:pt idx="90">
                  <c:v>1018</c:v>
                </c:pt>
                <c:pt idx="91">
                  <c:v>1018.2</c:v>
                </c:pt>
                <c:pt idx="92">
                  <c:v>1018.4</c:v>
                </c:pt>
                <c:pt idx="93">
                  <c:v>1018.6</c:v>
                </c:pt>
                <c:pt idx="94">
                  <c:v>1018.8</c:v>
                </c:pt>
                <c:pt idx="95">
                  <c:v>1019</c:v>
                </c:pt>
                <c:pt idx="96">
                  <c:v>1019.2</c:v>
                </c:pt>
                <c:pt idx="97">
                  <c:v>1019.4</c:v>
                </c:pt>
                <c:pt idx="98">
                  <c:v>1019.6</c:v>
                </c:pt>
                <c:pt idx="99">
                  <c:v>1019.8</c:v>
                </c:pt>
                <c:pt idx="100">
                  <c:v>1020</c:v>
                </c:pt>
                <c:pt idx="101">
                  <c:v>1020.2</c:v>
                </c:pt>
                <c:pt idx="102">
                  <c:v>1020.4</c:v>
                </c:pt>
                <c:pt idx="103">
                  <c:v>1020.6</c:v>
                </c:pt>
                <c:pt idx="104">
                  <c:v>1020.8</c:v>
                </c:pt>
                <c:pt idx="105">
                  <c:v>1021</c:v>
                </c:pt>
                <c:pt idx="106">
                  <c:v>1021.2</c:v>
                </c:pt>
                <c:pt idx="107">
                  <c:v>1021.4</c:v>
                </c:pt>
                <c:pt idx="108">
                  <c:v>1021.6</c:v>
                </c:pt>
                <c:pt idx="109">
                  <c:v>1021.8</c:v>
                </c:pt>
                <c:pt idx="110">
                  <c:v>1022</c:v>
                </c:pt>
                <c:pt idx="111">
                  <c:v>1022.2</c:v>
                </c:pt>
                <c:pt idx="112">
                  <c:v>1022.4</c:v>
                </c:pt>
                <c:pt idx="113">
                  <c:v>1022.6</c:v>
                </c:pt>
                <c:pt idx="114">
                  <c:v>1022.8</c:v>
                </c:pt>
                <c:pt idx="115">
                  <c:v>1023</c:v>
                </c:pt>
                <c:pt idx="116">
                  <c:v>1023.2</c:v>
                </c:pt>
                <c:pt idx="117">
                  <c:v>1023.4</c:v>
                </c:pt>
                <c:pt idx="118">
                  <c:v>1023.6</c:v>
                </c:pt>
                <c:pt idx="119">
                  <c:v>1023.8</c:v>
                </c:pt>
                <c:pt idx="120">
                  <c:v>1024</c:v>
                </c:pt>
                <c:pt idx="121">
                  <c:v>1024.2</c:v>
                </c:pt>
                <c:pt idx="122">
                  <c:v>1024.4000000000001</c:v>
                </c:pt>
                <c:pt idx="123">
                  <c:v>1024.5999999999999</c:v>
                </c:pt>
                <c:pt idx="124">
                  <c:v>1024.8</c:v>
                </c:pt>
                <c:pt idx="125">
                  <c:v>1025</c:v>
                </c:pt>
                <c:pt idx="126">
                  <c:v>1025.2</c:v>
                </c:pt>
                <c:pt idx="127">
                  <c:v>1025.4000000000001</c:v>
                </c:pt>
                <c:pt idx="128">
                  <c:v>1025.5999999999999</c:v>
                </c:pt>
                <c:pt idx="129">
                  <c:v>1025.8</c:v>
                </c:pt>
                <c:pt idx="130">
                  <c:v>1026</c:v>
                </c:pt>
                <c:pt idx="131">
                  <c:v>1026.2</c:v>
                </c:pt>
                <c:pt idx="132">
                  <c:v>1026.4000000000001</c:v>
                </c:pt>
                <c:pt idx="133">
                  <c:v>1026.5999999999999</c:v>
                </c:pt>
                <c:pt idx="134">
                  <c:v>1026.8</c:v>
                </c:pt>
                <c:pt idx="135">
                  <c:v>1027</c:v>
                </c:pt>
                <c:pt idx="136">
                  <c:v>1027.2</c:v>
                </c:pt>
                <c:pt idx="137">
                  <c:v>1027.4000000000001</c:v>
                </c:pt>
                <c:pt idx="138">
                  <c:v>1027.5999999999999</c:v>
                </c:pt>
                <c:pt idx="139">
                  <c:v>1027.8</c:v>
                </c:pt>
                <c:pt idx="140">
                  <c:v>1028</c:v>
                </c:pt>
                <c:pt idx="141">
                  <c:v>1028.2</c:v>
                </c:pt>
                <c:pt idx="142">
                  <c:v>1028.4000000000001</c:v>
                </c:pt>
                <c:pt idx="143">
                  <c:v>1028.5999999999999</c:v>
                </c:pt>
                <c:pt idx="144">
                  <c:v>1028.8</c:v>
                </c:pt>
                <c:pt idx="145">
                  <c:v>1029</c:v>
                </c:pt>
                <c:pt idx="146">
                  <c:v>1029.2</c:v>
                </c:pt>
                <c:pt idx="147">
                  <c:v>1029.4000000000001</c:v>
                </c:pt>
                <c:pt idx="148">
                  <c:v>1029.5999999999999</c:v>
                </c:pt>
                <c:pt idx="149">
                  <c:v>1029.8</c:v>
                </c:pt>
                <c:pt idx="150">
                  <c:v>1030</c:v>
                </c:pt>
                <c:pt idx="151">
                  <c:v>1030.2</c:v>
                </c:pt>
                <c:pt idx="152">
                  <c:v>1030.4000000000001</c:v>
                </c:pt>
                <c:pt idx="153">
                  <c:v>1030.5999999999999</c:v>
                </c:pt>
                <c:pt idx="154">
                  <c:v>1030.8</c:v>
                </c:pt>
                <c:pt idx="155">
                  <c:v>1031</c:v>
                </c:pt>
                <c:pt idx="156">
                  <c:v>1031.2</c:v>
                </c:pt>
                <c:pt idx="157">
                  <c:v>1031.4000000000001</c:v>
                </c:pt>
                <c:pt idx="158">
                  <c:v>1031.5999999999999</c:v>
                </c:pt>
                <c:pt idx="159">
                  <c:v>1031.8</c:v>
                </c:pt>
                <c:pt idx="160">
                  <c:v>1032</c:v>
                </c:pt>
                <c:pt idx="161">
                  <c:v>1032.2</c:v>
                </c:pt>
                <c:pt idx="162">
                  <c:v>1032.4000000000001</c:v>
                </c:pt>
                <c:pt idx="163">
                  <c:v>1032.5999999999999</c:v>
                </c:pt>
                <c:pt idx="164">
                  <c:v>1032.8</c:v>
                </c:pt>
                <c:pt idx="165">
                  <c:v>1033</c:v>
                </c:pt>
                <c:pt idx="166">
                  <c:v>1033.2</c:v>
                </c:pt>
                <c:pt idx="167">
                  <c:v>1033.4000000000001</c:v>
                </c:pt>
                <c:pt idx="168">
                  <c:v>1033.5999999999999</c:v>
                </c:pt>
                <c:pt idx="169">
                  <c:v>1033.8</c:v>
                </c:pt>
                <c:pt idx="170">
                  <c:v>1034</c:v>
                </c:pt>
                <c:pt idx="171">
                  <c:v>1034.2</c:v>
                </c:pt>
                <c:pt idx="172">
                  <c:v>1034.4000000000001</c:v>
                </c:pt>
                <c:pt idx="173">
                  <c:v>1034.5999999999999</c:v>
                </c:pt>
                <c:pt idx="174">
                  <c:v>1034.8</c:v>
                </c:pt>
                <c:pt idx="175">
                  <c:v>1035</c:v>
                </c:pt>
                <c:pt idx="176">
                  <c:v>1035.2</c:v>
                </c:pt>
                <c:pt idx="177">
                  <c:v>1035.4000000000001</c:v>
                </c:pt>
                <c:pt idx="178">
                  <c:v>1035.5999999999999</c:v>
                </c:pt>
                <c:pt idx="179">
                  <c:v>1035.8</c:v>
                </c:pt>
                <c:pt idx="180">
                  <c:v>1036</c:v>
                </c:pt>
                <c:pt idx="181">
                  <c:v>1036.2</c:v>
                </c:pt>
                <c:pt idx="182">
                  <c:v>1036.4000000000001</c:v>
                </c:pt>
                <c:pt idx="183">
                  <c:v>1036.5999999999999</c:v>
                </c:pt>
                <c:pt idx="184">
                  <c:v>1036.8</c:v>
                </c:pt>
                <c:pt idx="185">
                  <c:v>1037</c:v>
                </c:pt>
                <c:pt idx="186">
                  <c:v>1037.2</c:v>
                </c:pt>
                <c:pt idx="187">
                  <c:v>1037.4000000000001</c:v>
                </c:pt>
                <c:pt idx="188">
                  <c:v>1037.5999999999999</c:v>
                </c:pt>
                <c:pt idx="189">
                  <c:v>1037.8</c:v>
                </c:pt>
                <c:pt idx="190">
                  <c:v>1038</c:v>
                </c:pt>
                <c:pt idx="191">
                  <c:v>1038.2</c:v>
                </c:pt>
                <c:pt idx="192">
                  <c:v>1038.4000000000001</c:v>
                </c:pt>
                <c:pt idx="193">
                  <c:v>1038.5999999999999</c:v>
                </c:pt>
                <c:pt idx="194">
                  <c:v>1038.8</c:v>
                </c:pt>
                <c:pt idx="195">
                  <c:v>1039</c:v>
                </c:pt>
                <c:pt idx="196">
                  <c:v>1039.2</c:v>
                </c:pt>
                <c:pt idx="197">
                  <c:v>1039.4000000000001</c:v>
                </c:pt>
                <c:pt idx="198">
                  <c:v>1039.5999999999999</c:v>
                </c:pt>
                <c:pt idx="199">
                  <c:v>1039.8</c:v>
                </c:pt>
                <c:pt idx="200">
                  <c:v>1040</c:v>
                </c:pt>
                <c:pt idx="201">
                  <c:v>1040.2</c:v>
                </c:pt>
                <c:pt idx="202">
                  <c:v>1040.4000000000001</c:v>
                </c:pt>
                <c:pt idx="203">
                  <c:v>1040.5999999999999</c:v>
                </c:pt>
                <c:pt idx="204">
                  <c:v>1040.8</c:v>
                </c:pt>
                <c:pt idx="205">
                  <c:v>1041</c:v>
                </c:pt>
                <c:pt idx="206">
                  <c:v>1041.2</c:v>
                </c:pt>
                <c:pt idx="207">
                  <c:v>1041.4000000000001</c:v>
                </c:pt>
                <c:pt idx="208">
                  <c:v>1041.5999999999999</c:v>
                </c:pt>
                <c:pt idx="209">
                  <c:v>1041.8</c:v>
                </c:pt>
                <c:pt idx="210">
                  <c:v>1042</c:v>
                </c:pt>
                <c:pt idx="211">
                  <c:v>1042.2</c:v>
                </c:pt>
                <c:pt idx="212">
                  <c:v>1042.4000000000001</c:v>
                </c:pt>
                <c:pt idx="213">
                  <c:v>1042.5999999999999</c:v>
                </c:pt>
                <c:pt idx="214">
                  <c:v>1042.8</c:v>
                </c:pt>
                <c:pt idx="215">
                  <c:v>1043</c:v>
                </c:pt>
                <c:pt idx="216">
                  <c:v>1043.2</c:v>
                </c:pt>
                <c:pt idx="217">
                  <c:v>1043.4000000000001</c:v>
                </c:pt>
                <c:pt idx="218">
                  <c:v>1043.5999999999999</c:v>
                </c:pt>
                <c:pt idx="219">
                  <c:v>1043.8</c:v>
                </c:pt>
                <c:pt idx="220">
                  <c:v>1044</c:v>
                </c:pt>
                <c:pt idx="221">
                  <c:v>1044.2</c:v>
                </c:pt>
                <c:pt idx="222">
                  <c:v>1044.4000000000001</c:v>
                </c:pt>
                <c:pt idx="223">
                  <c:v>1044.5999999999999</c:v>
                </c:pt>
                <c:pt idx="224">
                  <c:v>1044.8</c:v>
                </c:pt>
                <c:pt idx="225">
                  <c:v>1045</c:v>
                </c:pt>
                <c:pt idx="226">
                  <c:v>1045.2</c:v>
                </c:pt>
                <c:pt idx="227">
                  <c:v>1045.4000000000001</c:v>
                </c:pt>
                <c:pt idx="228">
                  <c:v>1045.5999999999999</c:v>
                </c:pt>
                <c:pt idx="229">
                  <c:v>1045.8</c:v>
                </c:pt>
                <c:pt idx="230">
                  <c:v>1046</c:v>
                </c:pt>
                <c:pt idx="231">
                  <c:v>1046.2</c:v>
                </c:pt>
                <c:pt idx="232">
                  <c:v>1046.4000000000001</c:v>
                </c:pt>
                <c:pt idx="233">
                  <c:v>1046.5999999999999</c:v>
                </c:pt>
                <c:pt idx="234">
                  <c:v>1046.8</c:v>
                </c:pt>
                <c:pt idx="235">
                  <c:v>1047</c:v>
                </c:pt>
                <c:pt idx="236">
                  <c:v>1047.2</c:v>
                </c:pt>
                <c:pt idx="237">
                  <c:v>1047.4000000000001</c:v>
                </c:pt>
                <c:pt idx="238">
                  <c:v>1047.5999999999999</c:v>
                </c:pt>
                <c:pt idx="239">
                  <c:v>1047.8</c:v>
                </c:pt>
                <c:pt idx="240">
                  <c:v>1048</c:v>
                </c:pt>
                <c:pt idx="241">
                  <c:v>1048.2</c:v>
                </c:pt>
                <c:pt idx="242">
                  <c:v>1048.4000000000001</c:v>
                </c:pt>
                <c:pt idx="243">
                  <c:v>1048.5999999999999</c:v>
                </c:pt>
                <c:pt idx="244">
                  <c:v>1048.8</c:v>
                </c:pt>
                <c:pt idx="245">
                  <c:v>1049</c:v>
                </c:pt>
                <c:pt idx="246">
                  <c:v>1049.2</c:v>
                </c:pt>
                <c:pt idx="247">
                  <c:v>1049.4000000000001</c:v>
                </c:pt>
                <c:pt idx="248">
                  <c:v>1049.5999999999999</c:v>
                </c:pt>
                <c:pt idx="249">
                  <c:v>1049.8</c:v>
                </c:pt>
                <c:pt idx="250">
                  <c:v>1050</c:v>
                </c:pt>
                <c:pt idx="251">
                  <c:v>1050.2</c:v>
                </c:pt>
                <c:pt idx="252">
                  <c:v>1050.4000000000001</c:v>
                </c:pt>
                <c:pt idx="253">
                  <c:v>1050.5999999999999</c:v>
                </c:pt>
                <c:pt idx="254">
                  <c:v>1050.8</c:v>
                </c:pt>
                <c:pt idx="255">
                  <c:v>1051</c:v>
                </c:pt>
                <c:pt idx="256">
                  <c:v>1051.2</c:v>
                </c:pt>
                <c:pt idx="257">
                  <c:v>1051.4000000000001</c:v>
                </c:pt>
                <c:pt idx="258">
                  <c:v>1051.5999999999999</c:v>
                </c:pt>
                <c:pt idx="259">
                  <c:v>1051.8</c:v>
                </c:pt>
                <c:pt idx="260">
                  <c:v>1052</c:v>
                </c:pt>
                <c:pt idx="261">
                  <c:v>1052.2</c:v>
                </c:pt>
                <c:pt idx="262">
                  <c:v>1052.4000000000001</c:v>
                </c:pt>
                <c:pt idx="263">
                  <c:v>1052.5999999999999</c:v>
                </c:pt>
                <c:pt idx="264">
                  <c:v>1052.8</c:v>
                </c:pt>
                <c:pt idx="265">
                  <c:v>1053</c:v>
                </c:pt>
                <c:pt idx="266">
                  <c:v>1053.2</c:v>
                </c:pt>
                <c:pt idx="267">
                  <c:v>1053.4000000000001</c:v>
                </c:pt>
                <c:pt idx="268">
                  <c:v>1053.5999999999999</c:v>
                </c:pt>
                <c:pt idx="269">
                  <c:v>1053.8</c:v>
                </c:pt>
                <c:pt idx="270">
                  <c:v>1054</c:v>
                </c:pt>
                <c:pt idx="271">
                  <c:v>1054.2</c:v>
                </c:pt>
                <c:pt idx="272">
                  <c:v>1054.4000000000001</c:v>
                </c:pt>
                <c:pt idx="273">
                  <c:v>1054.5999999999999</c:v>
                </c:pt>
                <c:pt idx="274">
                  <c:v>1054.8</c:v>
                </c:pt>
                <c:pt idx="275">
                  <c:v>1055</c:v>
                </c:pt>
                <c:pt idx="276">
                  <c:v>1055.2</c:v>
                </c:pt>
                <c:pt idx="277">
                  <c:v>1055.4000000000001</c:v>
                </c:pt>
                <c:pt idx="278">
                  <c:v>1055.5999999999999</c:v>
                </c:pt>
                <c:pt idx="279">
                  <c:v>1055.8</c:v>
                </c:pt>
                <c:pt idx="280">
                  <c:v>1056</c:v>
                </c:pt>
                <c:pt idx="281">
                  <c:v>1056.2</c:v>
                </c:pt>
                <c:pt idx="282">
                  <c:v>1056.4000000000001</c:v>
                </c:pt>
                <c:pt idx="283">
                  <c:v>1056.5999999999999</c:v>
                </c:pt>
                <c:pt idx="284">
                  <c:v>1056.8</c:v>
                </c:pt>
                <c:pt idx="285">
                  <c:v>1057</c:v>
                </c:pt>
                <c:pt idx="286">
                  <c:v>1057.2</c:v>
                </c:pt>
                <c:pt idx="287">
                  <c:v>1057.4000000000001</c:v>
                </c:pt>
                <c:pt idx="288">
                  <c:v>1057.5999999999999</c:v>
                </c:pt>
                <c:pt idx="289">
                  <c:v>1057.8</c:v>
                </c:pt>
                <c:pt idx="290">
                  <c:v>1058</c:v>
                </c:pt>
                <c:pt idx="291">
                  <c:v>1058.2</c:v>
                </c:pt>
                <c:pt idx="292">
                  <c:v>1058.4000000000001</c:v>
                </c:pt>
                <c:pt idx="293">
                  <c:v>1058.5999999999999</c:v>
                </c:pt>
                <c:pt idx="294">
                  <c:v>1058.8</c:v>
                </c:pt>
                <c:pt idx="295">
                  <c:v>1059</c:v>
                </c:pt>
                <c:pt idx="296">
                  <c:v>1059.2</c:v>
                </c:pt>
                <c:pt idx="297">
                  <c:v>1059.4000000000001</c:v>
                </c:pt>
                <c:pt idx="298">
                  <c:v>1059.5999999999999</c:v>
                </c:pt>
                <c:pt idx="299">
                  <c:v>1059.8</c:v>
                </c:pt>
                <c:pt idx="300">
                  <c:v>1060</c:v>
                </c:pt>
                <c:pt idx="301">
                  <c:v>1060.2</c:v>
                </c:pt>
                <c:pt idx="302">
                  <c:v>1060.4000000000001</c:v>
                </c:pt>
                <c:pt idx="303">
                  <c:v>1060.5999999999999</c:v>
                </c:pt>
                <c:pt idx="304">
                  <c:v>1060.8</c:v>
                </c:pt>
                <c:pt idx="305">
                  <c:v>1061</c:v>
                </c:pt>
                <c:pt idx="306">
                  <c:v>1061.2</c:v>
                </c:pt>
                <c:pt idx="307">
                  <c:v>1061.4000000000001</c:v>
                </c:pt>
                <c:pt idx="308">
                  <c:v>1061.5999999999999</c:v>
                </c:pt>
                <c:pt idx="309">
                  <c:v>1061.8</c:v>
                </c:pt>
                <c:pt idx="310">
                  <c:v>1062</c:v>
                </c:pt>
                <c:pt idx="311">
                  <c:v>1062.2</c:v>
                </c:pt>
                <c:pt idx="312">
                  <c:v>1062.4000000000001</c:v>
                </c:pt>
                <c:pt idx="313">
                  <c:v>1062.5999999999999</c:v>
                </c:pt>
                <c:pt idx="314">
                  <c:v>1062.8</c:v>
                </c:pt>
                <c:pt idx="315">
                  <c:v>1063</c:v>
                </c:pt>
                <c:pt idx="316">
                  <c:v>1063.2</c:v>
                </c:pt>
                <c:pt idx="317">
                  <c:v>1063.4000000000001</c:v>
                </c:pt>
                <c:pt idx="318">
                  <c:v>1063.5999999999999</c:v>
                </c:pt>
                <c:pt idx="319">
                  <c:v>1063.8</c:v>
                </c:pt>
                <c:pt idx="320">
                  <c:v>1064</c:v>
                </c:pt>
                <c:pt idx="321">
                  <c:v>1064.2</c:v>
                </c:pt>
                <c:pt idx="322">
                  <c:v>1064.4000000000001</c:v>
                </c:pt>
                <c:pt idx="323">
                  <c:v>1064.5999999999999</c:v>
                </c:pt>
                <c:pt idx="324">
                  <c:v>1064.8</c:v>
                </c:pt>
                <c:pt idx="325">
                  <c:v>1065</c:v>
                </c:pt>
                <c:pt idx="326">
                  <c:v>1065.2</c:v>
                </c:pt>
                <c:pt idx="327">
                  <c:v>1065.4000000000001</c:v>
                </c:pt>
                <c:pt idx="328">
                  <c:v>1065.5999999999999</c:v>
                </c:pt>
                <c:pt idx="329">
                  <c:v>1065.8</c:v>
                </c:pt>
                <c:pt idx="330">
                  <c:v>1066</c:v>
                </c:pt>
                <c:pt idx="331">
                  <c:v>1066.2</c:v>
                </c:pt>
                <c:pt idx="332">
                  <c:v>1066.4000000000001</c:v>
                </c:pt>
                <c:pt idx="333">
                  <c:v>1066.5999999999999</c:v>
                </c:pt>
                <c:pt idx="334">
                  <c:v>1066.8</c:v>
                </c:pt>
                <c:pt idx="335">
                  <c:v>1067</c:v>
                </c:pt>
                <c:pt idx="336">
                  <c:v>1067.2</c:v>
                </c:pt>
                <c:pt idx="337">
                  <c:v>1067.4000000000001</c:v>
                </c:pt>
                <c:pt idx="338">
                  <c:v>1067.5999999999999</c:v>
                </c:pt>
                <c:pt idx="339">
                  <c:v>1067.8</c:v>
                </c:pt>
                <c:pt idx="340">
                  <c:v>1068</c:v>
                </c:pt>
                <c:pt idx="341">
                  <c:v>1068.2</c:v>
                </c:pt>
                <c:pt idx="342">
                  <c:v>1068.4000000000001</c:v>
                </c:pt>
                <c:pt idx="343">
                  <c:v>1068.5999999999999</c:v>
                </c:pt>
                <c:pt idx="344">
                  <c:v>1068.8</c:v>
                </c:pt>
                <c:pt idx="345">
                  <c:v>1069</c:v>
                </c:pt>
                <c:pt idx="346">
                  <c:v>1069.2</c:v>
                </c:pt>
                <c:pt idx="347">
                  <c:v>1069.4000000000001</c:v>
                </c:pt>
                <c:pt idx="348">
                  <c:v>1069.5999999999999</c:v>
                </c:pt>
                <c:pt idx="349">
                  <c:v>1069.8</c:v>
                </c:pt>
                <c:pt idx="350">
                  <c:v>1070</c:v>
                </c:pt>
                <c:pt idx="351">
                  <c:v>1070.2</c:v>
                </c:pt>
                <c:pt idx="352">
                  <c:v>1070.4000000000001</c:v>
                </c:pt>
                <c:pt idx="353">
                  <c:v>1070.5999999999999</c:v>
                </c:pt>
                <c:pt idx="354">
                  <c:v>1070.8</c:v>
                </c:pt>
                <c:pt idx="355">
                  <c:v>1071</c:v>
                </c:pt>
                <c:pt idx="356">
                  <c:v>1071.2</c:v>
                </c:pt>
                <c:pt idx="357">
                  <c:v>1071.4000000000001</c:v>
                </c:pt>
                <c:pt idx="358">
                  <c:v>1071.5999999999999</c:v>
                </c:pt>
                <c:pt idx="359">
                  <c:v>1071.8</c:v>
                </c:pt>
                <c:pt idx="360">
                  <c:v>1072</c:v>
                </c:pt>
                <c:pt idx="361">
                  <c:v>1072.2</c:v>
                </c:pt>
                <c:pt idx="362">
                  <c:v>1072.4000000000001</c:v>
                </c:pt>
                <c:pt idx="363">
                  <c:v>1072.5999999999999</c:v>
                </c:pt>
                <c:pt idx="364">
                  <c:v>1072.8</c:v>
                </c:pt>
                <c:pt idx="365">
                  <c:v>1073</c:v>
                </c:pt>
                <c:pt idx="366">
                  <c:v>1073.2</c:v>
                </c:pt>
                <c:pt idx="367">
                  <c:v>1073.4000000000001</c:v>
                </c:pt>
                <c:pt idx="368">
                  <c:v>1073.5999999999999</c:v>
                </c:pt>
                <c:pt idx="369">
                  <c:v>1073.8</c:v>
                </c:pt>
                <c:pt idx="370">
                  <c:v>1074</c:v>
                </c:pt>
                <c:pt idx="371">
                  <c:v>1074.2</c:v>
                </c:pt>
                <c:pt idx="372">
                  <c:v>1074.4000000000001</c:v>
                </c:pt>
                <c:pt idx="373">
                  <c:v>1074.5999999999999</c:v>
                </c:pt>
                <c:pt idx="374">
                  <c:v>1074.8</c:v>
                </c:pt>
                <c:pt idx="375">
                  <c:v>1075</c:v>
                </c:pt>
                <c:pt idx="376">
                  <c:v>1075.2</c:v>
                </c:pt>
                <c:pt idx="377">
                  <c:v>1075.4000000000001</c:v>
                </c:pt>
                <c:pt idx="378">
                  <c:v>1075.5999999999999</c:v>
                </c:pt>
                <c:pt idx="379">
                  <c:v>1075.8</c:v>
                </c:pt>
                <c:pt idx="380">
                  <c:v>1076</c:v>
                </c:pt>
                <c:pt idx="381">
                  <c:v>1076.2</c:v>
                </c:pt>
                <c:pt idx="382">
                  <c:v>1076.4000000000001</c:v>
                </c:pt>
                <c:pt idx="383">
                  <c:v>1076.5999999999999</c:v>
                </c:pt>
                <c:pt idx="384">
                  <c:v>1076.8</c:v>
                </c:pt>
                <c:pt idx="385">
                  <c:v>1077</c:v>
                </c:pt>
                <c:pt idx="386">
                  <c:v>1077.2</c:v>
                </c:pt>
                <c:pt idx="387">
                  <c:v>1077.4000000000001</c:v>
                </c:pt>
                <c:pt idx="388">
                  <c:v>1077.5999999999999</c:v>
                </c:pt>
                <c:pt idx="389">
                  <c:v>1077.8</c:v>
                </c:pt>
                <c:pt idx="390">
                  <c:v>1078</c:v>
                </c:pt>
                <c:pt idx="391">
                  <c:v>1078.2</c:v>
                </c:pt>
                <c:pt idx="392">
                  <c:v>1078.4000000000001</c:v>
                </c:pt>
                <c:pt idx="393">
                  <c:v>1078.5999999999999</c:v>
                </c:pt>
                <c:pt idx="394">
                  <c:v>1078.8</c:v>
                </c:pt>
                <c:pt idx="395">
                  <c:v>1079</c:v>
                </c:pt>
                <c:pt idx="396">
                  <c:v>1079.2</c:v>
                </c:pt>
                <c:pt idx="397">
                  <c:v>1079.4000000000001</c:v>
                </c:pt>
                <c:pt idx="398">
                  <c:v>1079.5999999999999</c:v>
                </c:pt>
                <c:pt idx="399">
                  <c:v>1079.8</c:v>
                </c:pt>
                <c:pt idx="400">
                  <c:v>1080</c:v>
                </c:pt>
                <c:pt idx="401">
                  <c:v>1080.2</c:v>
                </c:pt>
                <c:pt idx="402">
                  <c:v>1080.4000000000001</c:v>
                </c:pt>
                <c:pt idx="403">
                  <c:v>1080.5999999999999</c:v>
                </c:pt>
                <c:pt idx="404">
                  <c:v>1080.8</c:v>
                </c:pt>
                <c:pt idx="405">
                  <c:v>1081</c:v>
                </c:pt>
                <c:pt idx="406">
                  <c:v>1081.2</c:v>
                </c:pt>
                <c:pt idx="407">
                  <c:v>1081.4000000000001</c:v>
                </c:pt>
                <c:pt idx="408">
                  <c:v>1081.5999999999999</c:v>
                </c:pt>
                <c:pt idx="409">
                  <c:v>1081.8</c:v>
                </c:pt>
                <c:pt idx="410">
                  <c:v>1082</c:v>
                </c:pt>
                <c:pt idx="411">
                  <c:v>1082.2</c:v>
                </c:pt>
                <c:pt idx="412">
                  <c:v>1082.4000000000001</c:v>
                </c:pt>
                <c:pt idx="413">
                  <c:v>1082.5999999999999</c:v>
                </c:pt>
                <c:pt idx="414">
                  <c:v>1082.8</c:v>
                </c:pt>
                <c:pt idx="415">
                  <c:v>1083</c:v>
                </c:pt>
                <c:pt idx="416">
                  <c:v>1083.2</c:v>
                </c:pt>
                <c:pt idx="417">
                  <c:v>1083.4000000000001</c:v>
                </c:pt>
                <c:pt idx="418">
                  <c:v>1083.5999999999999</c:v>
                </c:pt>
                <c:pt idx="419">
                  <c:v>1083.8</c:v>
                </c:pt>
                <c:pt idx="420">
                  <c:v>1084</c:v>
                </c:pt>
                <c:pt idx="421">
                  <c:v>1084.2</c:v>
                </c:pt>
                <c:pt idx="422">
                  <c:v>1084.4000000000001</c:v>
                </c:pt>
                <c:pt idx="423">
                  <c:v>1084.5999999999999</c:v>
                </c:pt>
                <c:pt idx="424">
                  <c:v>1084.8</c:v>
                </c:pt>
                <c:pt idx="425">
                  <c:v>1085</c:v>
                </c:pt>
                <c:pt idx="426">
                  <c:v>1085.2</c:v>
                </c:pt>
                <c:pt idx="427">
                  <c:v>1085.4000000000001</c:v>
                </c:pt>
                <c:pt idx="428">
                  <c:v>1085.5999999999999</c:v>
                </c:pt>
                <c:pt idx="429">
                  <c:v>1085.8</c:v>
                </c:pt>
                <c:pt idx="430">
                  <c:v>1086</c:v>
                </c:pt>
                <c:pt idx="431">
                  <c:v>1086.2</c:v>
                </c:pt>
                <c:pt idx="432">
                  <c:v>1086.4000000000001</c:v>
                </c:pt>
                <c:pt idx="433">
                  <c:v>1086.5999999999999</c:v>
                </c:pt>
                <c:pt idx="434">
                  <c:v>1086.8</c:v>
                </c:pt>
                <c:pt idx="435">
                  <c:v>1087</c:v>
                </c:pt>
                <c:pt idx="436">
                  <c:v>1087.2</c:v>
                </c:pt>
                <c:pt idx="437">
                  <c:v>1087.4000000000001</c:v>
                </c:pt>
                <c:pt idx="438">
                  <c:v>1087.5999999999999</c:v>
                </c:pt>
                <c:pt idx="439">
                  <c:v>1087.8</c:v>
                </c:pt>
                <c:pt idx="440">
                  <c:v>1088</c:v>
                </c:pt>
                <c:pt idx="441">
                  <c:v>1088.2</c:v>
                </c:pt>
                <c:pt idx="442">
                  <c:v>1088.4000000000001</c:v>
                </c:pt>
                <c:pt idx="443">
                  <c:v>1088.5999999999999</c:v>
                </c:pt>
                <c:pt idx="444">
                  <c:v>1088.8</c:v>
                </c:pt>
                <c:pt idx="445">
                  <c:v>1089</c:v>
                </c:pt>
                <c:pt idx="446">
                  <c:v>1089.2</c:v>
                </c:pt>
                <c:pt idx="447">
                  <c:v>1089.4000000000001</c:v>
                </c:pt>
                <c:pt idx="448">
                  <c:v>1089.5999999999999</c:v>
                </c:pt>
                <c:pt idx="449">
                  <c:v>1089.8</c:v>
                </c:pt>
                <c:pt idx="450">
                  <c:v>1090</c:v>
                </c:pt>
                <c:pt idx="451">
                  <c:v>1090.2</c:v>
                </c:pt>
                <c:pt idx="452">
                  <c:v>1090.4000000000001</c:v>
                </c:pt>
                <c:pt idx="453">
                  <c:v>1090.5999999999999</c:v>
                </c:pt>
                <c:pt idx="454">
                  <c:v>1090.8</c:v>
                </c:pt>
                <c:pt idx="455">
                  <c:v>1091</c:v>
                </c:pt>
                <c:pt idx="456">
                  <c:v>1091.2</c:v>
                </c:pt>
                <c:pt idx="457">
                  <c:v>1091.4000000000001</c:v>
                </c:pt>
                <c:pt idx="458">
                  <c:v>1091.5999999999999</c:v>
                </c:pt>
                <c:pt idx="459">
                  <c:v>1091.8</c:v>
                </c:pt>
                <c:pt idx="460">
                  <c:v>1092</c:v>
                </c:pt>
                <c:pt idx="461">
                  <c:v>1092.2</c:v>
                </c:pt>
                <c:pt idx="462">
                  <c:v>1092.4000000000001</c:v>
                </c:pt>
                <c:pt idx="463">
                  <c:v>1092.5999999999999</c:v>
                </c:pt>
                <c:pt idx="464">
                  <c:v>1092.8</c:v>
                </c:pt>
                <c:pt idx="465">
                  <c:v>1093</c:v>
                </c:pt>
                <c:pt idx="466">
                  <c:v>1093.2</c:v>
                </c:pt>
                <c:pt idx="467">
                  <c:v>1093.4000000000001</c:v>
                </c:pt>
                <c:pt idx="468">
                  <c:v>1093.5999999999999</c:v>
                </c:pt>
                <c:pt idx="469">
                  <c:v>1093.8</c:v>
                </c:pt>
                <c:pt idx="470">
                  <c:v>1094</c:v>
                </c:pt>
                <c:pt idx="471">
                  <c:v>1094.2</c:v>
                </c:pt>
                <c:pt idx="472">
                  <c:v>1094.4000000000001</c:v>
                </c:pt>
                <c:pt idx="473">
                  <c:v>1094.5999999999999</c:v>
                </c:pt>
                <c:pt idx="474">
                  <c:v>1094.8</c:v>
                </c:pt>
                <c:pt idx="475">
                  <c:v>1095</c:v>
                </c:pt>
                <c:pt idx="476">
                  <c:v>1095.2</c:v>
                </c:pt>
                <c:pt idx="477">
                  <c:v>1095.4000000000001</c:v>
                </c:pt>
                <c:pt idx="478">
                  <c:v>1095.5999999999999</c:v>
                </c:pt>
                <c:pt idx="479">
                  <c:v>1095.8</c:v>
                </c:pt>
                <c:pt idx="480">
                  <c:v>1096</c:v>
                </c:pt>
                <c:pt idx="481">
                  <c:v>1096.2</c:v>
                </c:pt>
                <c:pt idx="482">
                  <c:v>1096.4000000000001</c:v>
                </c:pt>
                <c:pt idx="483">
                  <c:v>1096.5999999999999</c:v>
                </c:pt>
                <c:pt idx="484">
                  <c:v>1096.8</c:v>
                </c:pt>
                <c:pt idx="485">
                  <c:v>1097</c:v>
                </c:pt>
                <c:pt idx="486">
                  <c:v>1097.2</c:v>
                </c:pt>
                <c:pt idx="487">
                  <c:v>1097.4000000000001</c:v>
                </c:pt>
                <c:pt idx="488">
                  <c:v>1097.5999999999999</c:v>
                </c:pt>
                <c:pt idx="489">
                  <c:v>1097.8</c:v>
                </c:pt>
                <c:pt idx="490">
                  <c:v>1098</c:v>
                </c:pt>
                <c:pt idx="491">
                  <c:v>1098.2</c:v>
                </c:pt>
                <c:pt idx="492">
                  <c:v>1098.4000000000001</c:v>
                </c:pt>
                <c:pt idx="493">
                  <c:v>1098.5999999999999</c:v>
                </c:pt>
                <c:pt idx="494">
                  <c:v>1098.8</c:v>
                </c:pt>
                <c:pt idx="495">
                  <c:v>1099</c:v>
                </c:pt>
                <c:pt idx="496">
                  <c:v>1099.2</c:v>
                </c:pt>
                <c:pt idx="497">
                  <c:v>1099.4000000000001</c:v>
                </c:pt>
                <c:pt idx="498">
                  <c:v>1099.5999999999999</c:v>
                </c:pt>
                <c:pt idx="499">
                  <c:v>1099.8</c:v>
                </c:pt>
                <c:pt idx="500">
                  <c:v>1100</c:v>
                </c:pt>
                <c:pt idx="501">
                  <c:v>1100.2</c:v>
                </c:pt>
                <c:pt idx="502">
                  <c:v>1100.4000000000001</c:v>
                </c:pt>
                <c:pt idx="503">
                  <c:v>1100.5999999999999</c:v>
                </c:pt>
                <c:pt idx="504">
                  <c:v>1100.8</c:v>
                </c:pt>
                <c:pt idx="505">
                  <c:v>1101</c:v>
                </c:pt>
                <c:pt idx="506">
                  <c:v>1101.2</c:v>
                </c:pt>
                <c:pt idx="507">
                  <c:v>1101.4000000000001</c:v>
                </c:pt>
                <c:pt idx="508">
                  <c:v>1101.5999999999999</c:v>
                </c:pt>
                <c:pt idx="509">
                  <c:v>1101.8</c:v>
                </c:pt>
                <c:pt idx="510">
                  <c:v>1102</c:v>
                </c:pt>
                <c:pt idx="511">
                  <c:v>1102.2</c:v>
                </c:pt>
                <c:pt idx="512">
                  <c:v>1102.4000000000001</c:v>
                </c:pt>
                <c:pt idx="513">
                  <c:v>1102.5999999999999</c:v>
                </c:pt>
                <c:pt idx="514">
                  <c:v>1102.8</c:v>
                </c:pt>
                <c:pt idx="515">
                  <c:v>1103</c:v>
                </c:pt>
                <c:pt idx="516">
                  <c:v>1103.2</c:v>
                </c:pt>
                <c:pt idx="517">
                  <c:v>1103.4000000000001</c:v>
                </c:pt>
                <c:pt idx="518">
                  <c:v>1103.5999999999999</c:v>
                </c:pt>
                <c:pt idx="519">
                  <c:v>1103.8</c:v>
                </c:pt>
                <c:pt idx="520">
                  <c:v>1104</c:v>
                </c:pt>
                <c:pt idx="521">
                  <c:v>1104.2</c:v>
                </c:pt>
                <c:pt idx="522">
                  <c:v>1104.4000000000001</c:v>
                </c:pt>
                <c:pt idx="523">
                  <c:v>1104.5999999999999</c:v>
                </c:pt>
                <c:pt idx="524">
                  <c:v>1104.8</c:v>
                </c:pt>
                <c:pt idx="525">
                  <c:v>1105</c:v>
                </c:pt>
                <c:pt idx="526">
                  <c:v>1105.2</c:v>
                </c:pt>
                <c:pt idx="527">
                  <c:v>1105.4000000000001</c:v>
                </c:pt>
                <c:pt idx="528">
                  <c:v>1105.5999999999999</c:v>
                </c:pt>
                <c:pt idx="529">
                  <c:v>1105.8</c:v>
                </c:pt>
                <c:pt idx="530">
                  <c:v>1106</c:v>
                </c:pt>
                <c:pt idx="531">
                  <c:v>1106.2</c:v>
                </c:pt>
                <c:pt idx="532">
                  <c:v>1106.4000000000001</c:v>
                </c:pt>
                <c:pt idx="533">
                  <c:v>1106.5999999999999</c:v>
                </c:pt>
                <c:pt idx="534">
                  <c:v>1106.8</c:v>
                </c:pt>
                <c:pt idx="535">
                  <c:v>1107</c:v>
                </c:pt>
                <c:pt idx="536">
                  <c:v>1107.2</c:v>
                </c:pt>
                <c:pt idx="537">
                  <c:v>1107.4000000000001</c:v>
                </c:pt>
                <c:pt idx="538">
                  <c:v>1107.5999999999999</c:v>
                </c:pt>
                <c:pt idx="539">
                  <c:v>1107.8</c:v>
                </c:pt>
                <c:pt idx="540">
                  <c:v>1108</c:v>
                </c:pt>
                <c:pt idx="541">
                  <c:v>1108.2</c:v>
                </c:pt>
                <c:pt idx="542">
                  <c:v>1108.4000000000001</c:v>
                </c:pt>
                <c:pt idx="543">
                  <c:v>1108.5999999999999</c:v>
                </c:pt>
                <c:pt idx="544">
                  <c:v>1108.8</c:v>
                </c:pt>
                <c:pt idx="545">
                  <c:v>1109</c:v>
                </c:pt>
                <c:pt idx="546">
                  <c:v>1109.2</c:v>
                </c:pt>
                <c:pt idx="547">
                  <c:v>1109.4000000000001</c:v>
                </c:pt>
                <c:pt idx="548">
                  <c:v>1109.5999999999999</c:v>
                </c:pt>
                <c:pt idx="549">
                  <c:v>1109.8</c:v>
                </c:pt>
                <c:pt idx="550">
                  <c:v>1110</c:v>
                </c:pt>
                <c:pt idx="551">
                  <c:v>1110.2</c:v>
                </c:pt>
                <c:pt idx="552">
                  <c:v>1110.4000000000001</c:v>
                </c:pt>
                <c:pt idx="553">
                  <c:v>1110.5999999999999</c:v>
                </c:pt>
                <c:pt idx="554">
                  <c:v>1110.8</c:v>
                </c:pt>
                <c:pt idx="555">
                  <c:v>1111</c:v>
                </c:pt>
                <c:pt idx="556">
                  <c:v>1111.2</c:v>
                </c:pt>
                <c:pt idx="557">
                  <c:v>1111.4000000000001</c:v>
                </c:pt>
                <c:pt idx="558">
                  <c:v>1111.5999999999999</c:v>
                </c:pt>
                <c:pt idx="559">
                  <c:v>1111.8</c:v>
                </c:pt>
                <c:pt idx="560">
                  <c:v>1112</c:v>
                </c:pt>
                <c:pt idx="561">
                  <c:v>1112.2</c:v>
                </c:pt>
                <c:pt idx="562">
                  <c:v>1112.4000000000001</c:v>
                </c:pt>
                <c:pt idx="563">
                  <c:v>1112.5999999999999</c:v>
                </c:pt>
                <c:pt idx="564">
                  <c:v>1112.8</c:v>
                </c:pt>
                <c:pt idx="565">
                  <c:v>1113</c:v>
                </c:pt>
                <c:pt idx="566">
                  <c:v>1113.2</c:v>
                </c:pt>
                <c:pt idx="567">
                  <c:v>1113.4000000000001</c:v>
                </c:pt>
                <c:pt idx="568">
                  <c:v>1113.5999999999999</c:v>
                </c:pt>
                <c:pt idx="569">
                  <c:v>1113.8</c:v>
                </c:pt>
                <c:pt idx="570">
                  <c:v>1114</c:v>
                </c:pt>
                <c:pt idx="571">
                  <c:v>1114.2</c:v>
                </c:pt>
                <c:pt idx="572">
                  <c:v>1114.4000000000001</c:v>
                </c:pt>
                <c:pt idx="573">
                  <c:v>1114.5999999999999</c:v>
                </c:pt>
                <c:pt idx="574">
                  <c:v>1114.8</c:v>
                </c:pt>
                <c:pt idx="575">
                  <c:v>1115</c:v>
                </c:pt>
                <c:pt idx="576">
                  <c:v>1115.2</c:v>
                </c:pt>
                <c:pt idx="577">
                  <c:v>1115.4000000000001</c:v>
                </c:pt>
                <c:pt idx="578">
                  <c:v>1115.5999999999999</c:v>
                </c:pt>
                <c:pt idx="579">
                  <c:v>1115.8</c:v>
                </c:pt>
                <c:pt idx="580">
                  <c:v>1116</c:v>
                </c:pt>
                <c:pt idx="581">
                  <c:v>1116.2</c:v>
                </c:pt>
                <c:pt idx="582">
                  <c:v>1116.4000000000001</c:v>
                </c:pt>
                <c:pt idx="583">
                  <c:v>1116.5999999999999</c:v>
                </c:pt>
                <c:pt idx="584">
                  <c:v>1116.8</c:v>
                </c:pt>
                <c:pt idx="585">
                  <c:v>1117</c:v>
                </c:pt>
                <c:pt idx="586">
                  <c:v>1117.2</c:v>
                </c:pt>
                <c:pt idx="587">
                  <c:v>1117.4000000000001</c:v>
                </c:pt>
                <c:pt idx="588">
                  <c:v>1117.5999999999999</c:v>
                </c:pt>
                <c:pt idx="589">
                  <c:v>1117.8</c:v>
                </c:pt>
                <c:pt idx="590">
                  <c:v>1118</c:v>
                </c:pt>
                <c:pt idx="591">
                  <c:v>1118.2</c:v>
                </c:pt>
                <c:pt idx="592">
                  <c:v>1118.4000000000001</c:v>
                </c:pt>
                <c:pt idx="593">
                  <c:v>1118.5999999999999</c:v>
                </c:pt>
                <c:pt idx="594">
                  <c:v>1118.8</c:v>
                </c:pt>
                <c:pt idx="595">
                  <c:v>1119</c:v>
                </c:pt>
                <c:pt idx="596">
                  <c:v>1119.2</c:v>
                </c:pt>
                <c:pt idx="597">
                  <c:v>1119.4000000000001</c:v>
                </c:pt>
                <c:pt idx="598">
                  <c:v>1119.5999999999999</c:v>
                </c:pt>
                <c:pt idx="599">
                  <c:v>1119.8</c:v>
                </c:pt>
                <c:pt idx="600">
                  <c:v>1120</c:v>
                </c:pt>
                <c:pt idx="601">
                  <c:v>1120.2</c:v>
                </c:pt>
                <c:pt idx="602">
                  <c:v>1120.4000000000001</c:v>
                </c:pt>
                <c:pt idx="603">
                  <c:v>1120.5999999999999</c:v>
                </c:pt>
                <c:pt idx="604">
                  <c:v>1120.8</c:v>
                </c:pt>
                <c:pt idx="605">
                  <c:v>1121</c:v>
                </c:pt>
                <c:pt idx="606">
                  <c:v>1121.2</c:v>
                </c:pt>
                <c:pt idx="607">
                  <c:v>1121.4000000000001</c:v>
                </c:pt>
                <c:pt idx="608">
                  <c:v>1121.5999999999999</c:v>
                </c:pt>
                <c:pt idx="609">
                  <c:v>1121.8</c:v>
                </c:pt>
                <c:pt idx="610">
                  <c:v>1122</c:v>
                </c:pt>
                <c:pt idx="611">
                  <c:v>1122.2</c:v>
                </c:pt>
                <c:pt idx="612">
                  <c:v>1122.4000000000001</c:v>
                </c:pt>
                <c:pt idx="613">
                  <c:v>1122.5999999999999</c:v>
                </c:pt>
                <c:pt idx="614">
                  <c:v>1122.8</c:v>
                </c:pt>
                <c:pt idx="615">
                  <c:v>1123</c:v>
                </c:pt>
                <c:pt idx="616">
                  <c:v>1123.2</c:v>
                </c:pt>
                <c:pt idx="617">
                  <c:v>1123.4000000000001</c:v>
                </c:pt>
                <c:pt idx="618">
                  <c:v>1123.5999999999999</c:v>
                </c:pt>
                <c:pt idx="619">
                  <c:v>1123.8</c:v>
                </c:pt>
                <c:pt idx="620">
                  <c:v>1124</c:v>
                </c:pt>
                <c:pt idx="621">
                  <c:v>1124.2</c:v>
                </c:pt>
                <c:pt idx="622">
                  <c:v>1124.4000000000001</c:v>
                </c:pt>
                <c:pt idx="623">
                  <c:v>1124.5999999999999</c:v>
                </c:pt>
                <c:pt idx="624">
                  <c:v>1124.8</c:v>
                </c:pt>
                <c:pt idx="625">
                  <c:v>1125</c:v>
                </c:pt>
                <c:pt idx="626">
                  <c:v>1125.2</c:v>
                </c:pt>
                <c:pt idx="627">
                  <c:v>1125.4000000000001</c:v>
                </c:pt>
                <c:pt idx="628">
                  <c:v>1125.5999999999999</c:v>
                </c:pt>
                <c:pt idx="629">
                  <c:v>1125.8</c:v>
                </c:pt>
                <c:pt idx="630">
                  <c:v>1126</c:v>
                </c:pt>
                <c:pt idx="631">
                  <c:v>1126.2</c:v>
                </c:pt>
                <c:pt idx="632">
                  <c:v>1126.4000000000001</c:v>
                </c:pt>
                <c:pt idx="633">
                  <c:v>1126.5999999999999</c:v>
                </c:pt>
                <c:pt idx="634">
                  <c:v>1126.8</c:v>
                </c:pt>
                <c:pt idx="635">
                  <c:v>1127</c:v>
                </c:pt>
                <c:pt idx="636">
                  <c:v>1127.2</c:v>
                </c:pt>
                <c:pt idx="637">
                  <c:v>1127.4000000000001</c:v>
                </c:pt>
                <c:pt idx="638">
                  <c:v>1127.5999999999999</c:v>
                </c:pt>
                <c:pt idx="639">
                  <c:v>1127.8</c:v>
                </c:pt>
                <c:pt idx="640">
                  <c:v>1128</c:v>
                </c:pt>
                <c:pt idx="641">
                  <c:v>1128.2</c:v>
                </c:pt>
                <c:pt idx="642">
                  <c:v>1128.4000000000001</c:v>
                </c:pt>
                <c:pt idx="643">
                  <c:v>1128.5999999999999</c:v>
                </c:pt>
                <c:pt idx="644">
                  <c:v>1128.8</c:v>
                </c:pt>
                <c:pt idx="645">
                  <c:v>1129</c:v>
                </c:pt>
                <c:pt idx="646">
                  <c:v>1129.2</c:v>
                </c:pt>
                <c:pt idx="647">
                  <c:v>1129.4000000000001</c:v>
                </c:pt>
                <c:pt idx="648">
                  <c:v>1129.5999999999999</c:v>
                </c:pt>
                <c:pt idx="649">
                  <c:v>1129.8</c:v>
                </c:pt>
                <c:pt idx="650">
                  <c:v>1130</c:v>
                </c:pt>
                <c:pt idx="651">
                  <c:v>1130.2</c:v>
                </c:pt>
                <c:pt idx="652">
                  <c:v>1130.4000000000001</c:v>
                </c:pt>
                <c:pt idx="653">
                  <c:v>1130.5999999999999</c:v>
                </c:pt>
                <c:pt idx="654">
                  <c:v>1130.8</c:v>
                </c:pt>
                <c:pt idx="655">
                  <c:v>1131</c:v>
                </c:pt>
                <c:pt idx="656">
                  <c:v>1131.2</c:v>
                </c:pt>
                <c:pt idx="657">
                  <c:v>1131.4000000000001</c:v>
                </c:pt>
                <c:pt idx="658">
                  <c:v>1131.5999999999999</c:v>
                </c:pt>
                <c:pt idx="659">
                  <c:v>1131.8</c:v>
                </c:pt>
                <c:pt idx="660">
                  <c:v>1132</c:v>
                </c:pt>
                <c:pt idx="661">
                  <c:v>1132.2</c:v>
                </c:pt>
                <c:pt idx="662">
                  <c:v>1132.4000000000001</c:v>
                </c:pt>
                <c:pt idx="663">
                  <c:v>1132.5999999999999</c:v>
                </c:pt>
                <c:pt idx="664">
                  <c:v>1132.8</c:v>
                </c:pt>
                <c:pt idx="665">
                  <c:v>1133</c:v>
                </c:pt>
                <c:pt idx="666">
                  <c:v>1133.2</c:v>
                </c:pt>
                <c:pt idx="667">
                  <c:v>1133.4000000000001</c:v>
                </c:pt>
                <c:pt idx="668">
                  <c:v>1133.5999999999999</c:v>
                </c:pt>
                <c:pt idx="669">
                  <c:v>1133.8</c:v>
                </c:pt>
                <c:pt idx="670">
                  <c:v>1134</c:v>
                </c:pt>
                <c:pt idx="671">
                  <c:v>1134.2</c:v>
                </c:pt>
                <c:pt idx="672">
                  <c:v>1134.4000000000001</c:v>
                </c:pt>
                <c:pt idx="673">
                  <c:v>1134.5999999999999</c:v>
                </c:pt>
                <c:pt idx="674">
                  <c:v>1134.8</c:v>
                </c:pt>
                <c:pt idx="675">
                  <c:v>1135</c:v>
                </c:pt>
                <c:pt idx="676">
                  <c:v>1135.2</c:v>
                </c:pt>
                <c:pt idx="677">
                  <c:v>1135.4000000000001</c:v>
                </c:pt>
                <c:pt idx="678">
                  <c:v>1135.5999999999999</c:v>
                </c:pt>
                <c:pt idx="679">
                  <c:v>1135.8</c:v>
                </c:pt>
                <c:pt idx="680">
                  <c:v>1136</c:v>
                </c:pt>
                <c:pt idx="681">
                  <c:v>1136.2</c:v>
                </c:pt>
                <c:pt idx="682">
                  <c:v>1136.4000000000001</c:v>
                </c:pt>
                <c:pt idx="683">
                  <c:v>1136.5999999999999</c:v>
                </c:pt>
                <c:pt idx="684">
                  <c:v>1136.8</c:v>
                </c:pt>
                <c:pt idx="685">
                  <c:v>1137</c:v>
                </c:pt>
                <c:pt idx="686">
                  <c:v>1137.2</c:v>
                </c:pt>
                <c:pt idx="687">
                  <c:v>1137.4000000000001</c:v>
                </c:pt>
                <c:pt idx="688">
                  <c:v>1137.5999999999999</c:v>
                </c:pt>
                <c:pt idx="689">
                  <c:v>1137.8</c:v>
                </c:pt>
                <c:pt idx="690">
                  <c:v>1138</c:v>
                </c:pt>
                <c:pt idx="691">
                  <c:v>1138.2</c:v>
                </c:pt>
                <c:pt idx="692">
                  <c:v>1138.4000000000001</c:v>
                </c:pt>
                <c:pt idx="693">
                  <c:v>1138.5999999999999</c:v>
                </c:pt>
                <c:pt idx="694">
                  <c:v>1138.8</c:v>
                </c:pt>
                <c:pt idx="695">
                  <c:v>1139</c:v>
                </c:pt>
                <c:pt idx="696">
                  <c:v>1139.2</c:v>
                </c:pt>
                <c:pt idx="697">
                  <c:v>1139.4000000000001</c:v>
                </c:pt>
                <c:pt idx="698">
                  <c:v>1139.5999999999999</c:v>
                </c:pt>
                <c:pt idx="699">
                  <c:v>1139.8</c:v>
                </c:pt>
                <c:pt idx="700">
                  <c:v>1140</c:v>
                </c:pt>
                <c:pt idx="701">
                  <c:v>1140.2</c:v>
                </c:pt>
                <c:pt idx="702">
                  <c:v>1140.4000000000001</c:v>
                </c:pt>
                <c:pt idx="703">
                  <c:v>1140.5999999999999</c:v>
                </c:pt>
                <c:pt idx="704">
                  <c:v>1140.8</c:v>
                </c:pt>
                <c:pt idx="705">
                  <c:v>1141</c:v>
                </c:pt>
                <c:pt idx="706">
                  <c:v>1141.2</c:v>
                </c:pt>
                <c:pt idx="707">
                  <c:v>1141.4000000000001</c:v>
                </c:pt>
                <c:pt idx="708">
                  <c:v>1141.5999999999999</c:v>
                </c:pt>
                <c:pt idx="709">
                  <c:v>1141.8</c:v>
                </c:pt>
                <c:pt idx="710">
                  <c:v>1142</c:v>
                </c:pt>
                <c:pt idx="711">
                  <c:v>1142.2</c:v>
                </c:pt>
                <c:pt idx="712">
                  <c:v>1142.4000000000001</c:v>
                </c:pt>
                <c:pt idx="713">
                  <c:v>1142.5999999999999</c:v>
                </c:pt>
                <c:pt idx="714">
                  <c:v>1142.8</c:v>
                </c:pt>
                <c:pt idx="715">
                  <c:v>1143</c:v>
                </c:pt>
                <c:pt idx="716">
                  <c:v>1143.2</c:v>
                </c:pt>
                <c:pt idx="717">
                  <c:v>1143.4000000000001</c:v>
                </c:pt>
                <c:pt idx="718">
                  <c:v>1143.5999999999999</c:v>
                </c:pt>
                <c:pt idx="719">
                  <c:v>1143.8</c:v>
                </c:pt>
                <c:pt idx="720">
                  <c:v>1144</c:v>
                </c:pt>
                <c:pt idx="721">
                  <c:v>1144.2</c:v>
                </c:pt>
                <c:pt idx="722">
                  <c:v>1144.4000000000001</c:v>
                </c:pt>
                <c:pt idx="723">
                  <c:v>1144.5999999999999</c:v>
                </c:pt>
                <c:pt idx="724">
                  <c:v>1144.8</c:v>
                </c:pt>
                <c:pt idx="725">
                  <c:v>1145</c:v>
                </c:pt>
                <c:pt idx="726">
                  <c:v>1145.2</c:v>
                </c:pt>
                <c:pt idx="727">
                  <c:v>1145.4000000000001</c:v>
                </c:pt>
                <c:pt idx="728">
                  <c:v>1145.5999999999999</c:v>
                </c:pt>
                <c:pt idx="729">
                  <c:v>1145.8</c:v>
                </c:pt>
                <c:pt idx="730">
                  <c:v>1146</c:v>
                </c:pt>
                <c:pt idx="731">
                  <c:v>1146.2</c:v>
                </c:pt>
                <c:pt idx="732">
                  <c:v>1146.4000000000001</c:v>
                </c:pt>
                <c:pt idx="733">
                  <c:v>1146.5999999999999</c:v>
                </c:pt>
                <c:pt idx="734">
                  <c:v>1146.8</c:v>
                </c:pt>
                <c:pt idx="735">
                  <c:v>1147</c:v>
                </c:pt>
                <c:pt idx="736">
                  <c:v>1147.2</c:v>
                </c:pt>
                <c:pt idx="737">
                  <c:v>1147.4000000000001</c:v>
                </c:pt>
                <c:pt idx="738">
                  <c:v>1147.5999999999999</c:v>
                </c:pt>
                <c:pt idx="739">
                  <c:v>1147.8</c:v>
                </c:pt>
                <c:pt idx="740">
                  <c:v>1148</c:v>
                </c:pt>
                <c:pt idx="741">
                  <c:v>1148.2</c:v>
                </c:pt>
                <c:pt idx="742">
                  <c:v>1148.4000000000001</c:v>
                </c:pt>
                <c:pt idx="743">
                  <c:v>1148.5999999999999</c:v>
                </c:pt>
                <c:pt idx="744">
                  <c:v>1148.8</c:v>
                </c:pt>
                <c:pt idx="745">
                  <c:v>1149</c:v>
                </c:pt>
                <c:pt idx="746">
                  <c:v>1149.2</c:v>
                </c:pt>
                <c:pt idx="747">
                  <c:v>1149.4000000000001</c:v>
                </c:pt>
                <c:pt idx="748">
                  <c:v>1149.5999999999999</c:v>
                </c:pt>
                <c:pt idx="749">
                  <c:v>1149.8</c:v>
                </c:pt>
                <c:pt idx="750">
                  <c:v>1150</c:v>
                </c:pt>
                <c:pt idx="751">
                  <c:v>1150.2</c:v>
                </c:pt>
                <c:pt idx="752">
                  <c:v>1150.4000000000001</c:v>
                </c:pt>
                <c:pt idx="753">
                  <c:v>1150.5999999999999</c:v>
                </c:pt>
                <c:pt idx="754">
                  <c:v>1150.8</c:v>
                </c:pt>
                <c:pt idx="755">
                  <c:v>1151</c:v>
                </c:pt>
                <c:pt idx="756">
                  <c:v>1151.2</c:v>
                </c:pt>
                <c:pt idx="757">
                  <c:v>1151.4000000000001</c:v>
                </c:pt>
                <c:pt idx="758">
                  <c:v>1151.5999999999999</c:v>
                </c:pt>
                <c:pt idx="759">
                  <c:v>1151.8</c:v>
                </c:pt>
                <c:pt idx="760">
                  <c:v>1152</c:v>
                </c:pt>
                <c:pt idx="761">
                  <c:v>1152.2</c:v>
                </c:pt>
                <c:pt idx="762">
                  <c:v>1152.4000000000001</c:v>
                </c:pt>
                <c:pt idx="763">
                  <c:v>1152.5999999999999</c:v>
                </c:pt>
                <c:pt idx="764">
                  <c:v>1152.8</c:v>
                </c:pt>
                <c:pt idx="765">
                  <c:v>1153</c:v>
                </c:pt>
                <c:pt idx="766">
                  <c:v>1153.2</c:v>
                </c:pt>
                <c:pt idx="767">
                  <c:v>1153.4000000000001</c:v>
                </c:pt>
                <c:pt idx="768">
                  <c:v>1153.5999999999999</c:v>
                </c:pt>
                <c:pt idx="769">
                  <c:v>1153.8</c:v>
                </c:pt>
                <c:pt idx="770">
                  <c:v>1154</c:v>
                </c:pt>
                <c:pt idx="771">
                  <c:v>1154.2</c:v>
                </c:pt>
                <c:pt idx="772">
                  <c:v>1154.4000000000001</c:v>
                </c:pt>
                <c:pt idx="773">
                  <c:v>1154.5999999999999</c:v>
                </c:pt>
                <c:pt idx="774">
                  <c:v>1154.8</c:v>
                </c:pt>
                <c:pt idx="775">
                  <c:v>1155</c:v>
                </c:pt>
                <c:pt idx="776">
                  <c:v>1155.2</c:v>
                </c:pt>
                <c:pt idx="777">
                  <c:v>1155.4000000000001</c:v>
                </c:pt>
                <c:pt idx="778">
                  <c:v>1155.5999999999999</c:v>
                </c:pt>
                <c:pt idx="779">
                  <c:v>1155.8</c:v>
                </c:pt>
                <c:pt idx="780">
                  <c:v>1156</c:v>
                </c:pt>
                <c:pt idx="781">
                  <c:v>1156.2</c:v>
                </c:pt>
                <c:pt idx="782">
                  <c:v>1156.4000000000001</c:v>
                </c:pt>
                <c:pt idx="783">
                  <c:v>1156.5999999999999</c:v>
                </c:pt>
                <c:pt idx="784">
                  <c:v>1156.8</c:v>
                </c:pt>
                <c:pt idx="785">
                  <c:v>1157</c:v>
                </c:pt>
                <c:pt idx="786">
                  <c:v>1157.2</c:v>
                </c:pt>
                <c:pt idx="787">
                  <c:v>1157.4000000000001</c:v>
                </c:pt>
                <c:pt idx="788">
                  <c:v>1157.5999999999999</c:v>
                </c:pt>
                <c:pt idx="789">
                  <c:v>1157.8</c:v>
                </c:pt>
                <c:pt idx="790">
                  <c:v>1158</c:v>
                </c:pt>
                <c:pt idx="791">
                  <c:v>1158.2</c:v>
                </c:pt>
                <c:pt idx="792">
                  <c:v>1158.4000000000001</c:v>
                </c:pt>
                <c:pt idx="793">
                  <c:v>1158.5999999999999</c:v>
                </c:pt>
                <c:pt idx="794">
                  <c:v>1158.8</c:v>
                </c:pt>
                <c:pt idx="795">
                  <c:v>1159</c:v>
                </c:pt>
                <c:pt idx="796">
                  <c:v>1159.2</c:v>
                </c:pt>
                <c:pt idx="797">
                  <c:v>1159.4000000000001</c:v>
                </c:pt>
                <c:pt idx="798">
                  <c:v>1159.5999999999999</c:v>
                </c:pt>
                <c:pt idx="799">
                  <c:v>1159.8</c:v>
                </c:pt>
                <c:pt idx="800">
                  <c:v>1160</c:v>
                </c:pt>
                <c:pt idx="801">
                  <c:v>1160.2</c:v>
                </c:pt>
                <c:pt idx="802">
                  <c:v>1160.4000000000001</c:v>
                </c:pt>
                <c:pt idx="803">
                  <c:v>1160.5999999999999</c:v>
                </c:pt>
                <c:pt idx="804">
                  <c:v>1160.8</c:v>
                </c:pt>
                <c:pt idx="805">
                  <c:v>1161</c:v>
                </c:pt>
                <c:pt idx="806">
                  <c:v>1161.2</c:v>
                </c:pt>
                <c:pt idx="807">
                  <c:v>1161.4000000000001</c:v>
                </c:pt>
                <c:pt idx="808">
                  <c:v>1161.5999999999999</c:v>
                </c:pt>
                <c:pt idx="809">
                  <c:v>1161.8</c:v>
                </c:pt>
                <c:pt idx="810">
                  <c:v>1162</c:v>
                </c:pt>
                <c:pt idx="811">
                  <c:v>1162.2</c:v>
                </c:pt>
                <c:pt idx="812">
                  <c:v>1162.4000000000001</c:v>
                </c:pt>
                <c:pt idx="813">
                  <c:v>1162.5999999999999</c:v>
                </c:pt>
                <c:pt idx="814">
                  <c:v>1162.8</c:v>
                </c:pt>
                <c:pt idx="815">
                  <c:v>1163</c:v>
                </c:pt>
                <c:pt idx="816">
                  <c:v>1163.2</c:v>
                </c:pt>
                <c:pt idx="817">
                  <c:v>1163.4000000000001</c:v>
                </c:pt>
                <c:pt idx="818">
                  <c:v>1163.5999999999999</c:v>
                </c:pt>
                <c:pt idx="819">
                  <c:v>1163.8</c:v>
                </c:pt>
                <c:pt idx="820">
                  <c:v>1164</c:v>
                </c:pt>
                <c:pt idx="821">
                  <c:v>1164.2</c:v>
                </c:pt>
                <c:pt idx="822">
                  <c:v>1164.4000000000001</c:v>
                </c:pt>
                <c:pt idx="823">
                  <c:v>1164.5999999999999</c:v>
                </c:pt>
                <c:pt idx="824">
                  <c:v>1164.8</c:v>
                </c:pt>
                <c:pt idx="825">
                  <c:v>1165</c:v>
                </c:pt>
                <c:pt idx="826">
                  <c:v>1165.2</c:v>
                </c:pt>
                <c:pt idx="827">
                  <c:v>1165.4000000000001</c:v>
                </c:pt>
                <c:pt idx="828">
                  <c:v>1165.5999999999999</c:v>
                </c:pt>
                <c:pt idx="829">
                  <c:v>1165.8</c:v>
                </c:pt>
                <c:pt idx="830">
                  <c:v>1166</c:v>
                </c:pt>
                <c:pt idx="831">
                  <c:v>1166.2</c:v>
                </c:pt>
                <c:pt idx="832">
                  <c:v>1166.4000000000001</c:v>
                </c:pt>
                <c:pt idx="833">
                  <c:v>1166.5999999999999</c:v>
                </c:pt>
                <c:pt idx="834">
                  <c:v>1166.8</c:v>
                </c:pt>
                <c:pt idx="835">
                  <c:v>1167</c:v>
                </c:pt>
                <c:pt idx="836">
                  <c:v>1167.2</c:v>
                </c:pt>
                <c:pt idx="837">
                  <c:v>1167.4000000000001</c:v>
                </c:pt>
                <c:pt idx="838">
                  <c:v>1167.5999999999999</c:v>
                </c:pt>
                <c:pt idx="839">
                  <c:v>1167.8</c:v>
                </c:pt>
                <c:pt idx="840">
                  <c:v>1168</c:v>
                </c:pt>
                <c:pt idx="841">
                  <c:v>1168.2</c:v>
                </c:pt>
                <c:pt idx="842">
                  <c:v>1168.4000000000001</c:v>
                </c:pt>
                <c:pt idx="843">
                  <c:v>1168.5999999999999</c:v>
                </c:pt>
                <c:pt idx="844">
                  <c:v>1168.8</c:v>
                </c:pt>
                <c:pt idx="845">
                  <c:v>1169</c:v>
                </c:pt>
                <c:pt idx="846">
                  <c:v>1169.2</c:v>
                </c:pt>
                <c:pt idx="847">
                  <c:v>1169.4000000000001</c:v>
                </c:pt>
                <c:pt idx="848">
                  <c:v>1169.5999999999999</c:v>
                </c:pt>
                <c:pt idx="849">
                  <c:v>1169.8</c:v>
                </c:pt>
                <c:pt idx="850">
                  <c:v>1170</c:v>
                </c:pt>
                <c:pt idx="851">
                  <c:v>1170.2</c:v>
                </c:pt>
                <c:pt idx="852">
                  <c:v>1170.4000000000001</c:v>
                </c:pt>
                <c:pt idx="853">
                  <c:v>1170.5999999999999</c:v>
                </c:pt>
                <c:pt idx="854">
                  <c:v>1170.8</c:v>
                </c:pt>
                <c:pt idx="855">
                  <c:v>1171</c:v>
                </c:pt>
                <c:pt idx="856">
                  <c:v>1171.2</c:v>
                </c:pt>
                <c:pt idx="857">
                  <c:v>1171.4000000000001</c:v>
                </c:pt>
                <c:pt idx="858">
                  <c:v>1171.5999999999999</c:v>
                </c:pt>
                <c:pt idx="859">
                  <c:v>1171.8</c:v>
                </c:pt>
                <c:pt idx="860">
                  <c:v>1172</c:v>
                </c:pt>
                <c:pt idx="861">
                  <c:v>1172.2</c:v>
                </c:pt>
                <c:pt idx="862">
                  <c:v>1172.4000000000001</c:v>
                </c:pt>
                <c:pt idx="863">
                  <c:v>1172.5999999999999</c:v>
                </c:pt>
                <c:pt idx="864">
                  <c:v>1172.8</c:v>
                </c:pt>
                <c:pt idx="865">
                  <c:v>1173</c:v>
                </c:pt>
                <c:pt idx="866">
                  <c:v>1173.2</c:v>
                </c:pt>
                <c:pt idx="867">
                  <c:v>1173.4000000000001</c:v>
                </c:pt>
                <c:pt idx="868">
                  <c:v>1173.5999999999999</c:v>
                </c:pt>
                <c:pt idx="869">
                  <c:v>1173.8</c:v>
                </c:pt>
                <c:pt idx="870">
                  <c:v>1174</c:v>
                </c:pt>
                <c:pt idx="871">
                  <c:v>1174.2</c:v>
                </c:pt>
                <c:pt idx="872">
                  <c:v>1174.4000000000001</c:v>
                </c:pt>
                <c:pt idx="873">
                  <c:v>1174.5999999999999</c:v>
                </c:pt>
                <c:pt idx="874">
                  <c:v>1174.8</c:v>
                </c:pt>
                <c:pt idx="875">
                  <c:v>1175</c:v>
                </c:pt>
                <c:pt idx="876">
                  <c:v>1175.2</c:v>
                </c:pt>
                <c:pt idx="877">
                  <c:v>1175.4000000000001</c:v>
                </c:pt>
                <c:pt idx="878">
                  <c:v>1175.5999999999999</c:v>
                </c:pt>
                <c:pt idx="879">
                  <c:v>1175.8</c:v>
                </c:pt>
                <c:pt idx="880">
                  <c:v>1176</c:v>
                </c:pt>
                <c:pt idx="881">
                  <c:v>1176.2</c:v>
                </c:pt>
                <c:pt idx="882">
                  <c:v>1176.4000000000001</c:v>
                </c:pt>
                <c:pt idx="883">
                  <c:v>1176.5999999999999</c:v>
                </c:pt>
                <c:pt idx="884">
                  <c:v>1176.8</c:v>
                </c:pt>
                <c:pt idx="885">
                  <c:v>1177</c:v>
                </c:pt>
                <c:pt idx="886">
                  <c:v>1177.2</c:v>
                </c:pt>
                <c:pt idx="887">
                  <c:v>1177.4000000000001</c:v>
                </c:pt>
                <c:pt idx="888">
                  <c:v>1177.5999999999999</c:v>
                </c:pt>
                <c:pt idx="889">
                  <c:v>1177.8</c:v>
                </c:pt>
                <c:pt idx="890">
                  <c:v>1178</c:v>
                </c:pt>
                <c:pt idx="891">
                  <c:v>1178.2</c:v>
                </c:pt>
                <c:pt idx="892">
                  <c:v>1178.4000000000001</c:v>
                </c:pt>
                <c:pt idx="893">
                  <c:v>1178.5999999999999</c:v>
                </c:pt>
                <c:pt idx="894">
                  <c:v>1178.8</c:v>
                </c:pt>
                <c:pt idx="895">
                  <c:v>1179</c:v>
                </c:pt>
                <c:pt idx="896">
                  <c:v>1179.2</c:v>
                </c:pt>
                <c:pt idx="897">
                  <c:v>1179.4000000000001</c:v>
                </c:pt>
                <c:pt idx="898">
                  <c:v>1179.5999999999999</c:v>
                </c:pt>
                <c:pt idx="899">
                  <c:v>1179.8</c:v>
                </c:pt>
                <c:pt idx="900">
                  <c:v>1180</c:v>
                </c:pt>
                <c:pt idx="901">
                  <c:v>1180.2</c:v>
                </c:pt>
                <c:pt idx="902">
                  <c:v>1180.4000000000001</c:v>
                </c:pt>
                <c:pt idx="903">
                  <c:v>1180.5999999999999</c:v>
                </c:pt>
                <c:pt idx="904">
                  <c:v>1180.8</c:v>
                </c:pt>
                <c:pt idx="905">
                  <c:v>1181</c:v>
                </c:pt>
                <c:pt idx="906">
                  <c:v>1181.2</c:v>
                </c:pt>
                <c:pt idx="907">
                  <c:v>1181.4000000000001</c:v>
                </c:pt>
                <c:pt idx="908">
                  <c:v>1181.5999999999999</c:v>
                </c:pt>
                <c:pt idx="909">
                  <c:v>1181.8</c:v>
                </c:pt>
                <c:pt idx="910">
                  <c:v>1182</c:v>
                </c:pt>
                <c:pt idx="911">
                  <c:v>1182.2</c:v>
                </c:pt>
                <c:pt idx="912">
                  <c:v>1182.4000000000001</c:v>
                </c:pt>
                <c:pt idx="913">
                  <c:v>1182.5999999999999</c:v>
                </c:pt>
                <c:pt idx="914">
                  <c:v>1182.8</c:v>
                </c:pt>
                <c:pt idx="915">
                  <c:v>1183</c:v>
                </c:pt>
                <c:pt idx="916">
                  <c:v>1183.2</c:v>
                </c:pt>
                <c:pt idx="917">
                  <c:v>1183.4000000000001</c:v>
                </c:pt>
                <c:pt idx="918">
                  <c:v>1183.5999999999999</c:v>
                </c:pt>
                <c:pt idx="919">
                  <c:v>1183.8</c:v>
                </c:pt>
                <c:pt idx="920">
                  <c:v>1184</c:v>
                </c:pt>
                <c:pt idx="921">
                  <c:v>1184.2</c:v>
                </c:pt>
                <c:pt idx="922">
                  <c:v>1184.4000000000001</c:v>
                </c:pt>
                <c:pt idx="923">
                  <c:v>1184.5999999999999</c:v>
                </c:pt>
                <c:pt idx="924">
                  <c:v>1184.8</c:v>
                </c:pt>
                <c:pt idx="925">
                  <c:v>1185</c:v>
                </c:pt>
                <c:pt idx="926">
                  <c:v>1185.2</c:v>
                </c:pt>
                <c:pt idx="927">
                  <c:v>1185.4000000000001</c:v>
                </c:pt>
                <c:pt idx="928">
                  <c:v>1185.5999999999999</c:v>
                </c:pt>
                <c:pt idx="929">
                  <c:v>1185.8</c:v>
                </c:pt>
                <c:pt idx="930">
                  <c:v>1186</c:v>
                </c:pt>
                <c:pt idx="931">
                  <c:v>1186.2</c:v>
                </c:pt>
                <c:pt idx="932">
                  <c:v>1186.4000000000001</c:v>
                </c:pt>
                <c:pt idx="933">
                  <c:v>1186.5999999999999</c:v>
                </c:pt>
                <c:pt idx="934">
                  <c:v>1186.8</c:v>
                </c:pt>
                <c:pt idx="935">
                  <c:v>1187</c:v>
                </c:pt>
                <c:pt idx="936">
                  <c:v>1187.2</c:v>
                </c:pt>
                <c:pt idx="937">
                  <c:v>1187.4000000000001</c:v>
                </c:pt>
                <c:pt idx="938">
                  <c:v>1187.5999999999999</c:v>
                </c:pt>
                <c:pt idx="939">
                  <c:v>1187.8</c:v>
                </c:pt>
                <c:pt idx="940">
                  <c:v>1188</c:v>
                </c:pt>
                <c:pt idx="941">
                  <c:v>1188.2</c:v>
                </c:pt>
                <c:pt idx="942">
                  <c:v>1188.4000000000001</c:v>
                </c:pt>
                <c:pt idx="943">
                  <c:v>1188.5999999999999</c:v>
                </c:pt>
                <c:pt idx="944">
                  <c:v>1188.8</c:v>
                </c:pt>
                <c:pt idx="945">
                  <c:v>1189</c:v>
                </c:pt>
                <c:pt idx="946">
                  <c:v>1189.2</c:v>
                </c:pt>
                <c:pt idx="947">
                  <c:v>1189.4000000000001</c:v>
                </c:pt>
                <c:pt idx="948">
                  <c:v>1189.5999999999999</c:v>
                </c:pt>
                <c:pt idx="949">
                  <c:v>1189.8</c:v>
                </c:pt>
                <c:pt idx="950">
                  <c:v>1190</c:v>
                </c:pt>
                <c:pt idx="951">
                  <c:v>1190.2</c:v>
                </c:pt>
                <c:pt idx="952">
                  <c:v>1190.4000000000001</c:v>
                </c:pt>
                <c:pt idx="953">
                  <c:v>1190.5999999999999</c:v>
                </c:pt>
                <c:pt idx="954">
                  <c:v>1190.8</c:v>
                </c:pt>
                <c:pt idx="955">
                  <c:v>1191</c:v>
                </c:pt>
                <c:pt idx="956">
                  <c:v>1191.2</c:v>
                </c:pt>
                <c:pt idx="957">
                  <c:v>1191.4000000000001</c:v>
                </c:pt>
                <c:pt idx="958">
                  <c:v>1191.5999999999999</c:v>
                </c:pt>
                <c:pt idx="959">
                  <c:v>1191.8</c:v>
                </c:pt>
                <c:pt idx="960">
                  <c:v>1192</c:v>
                </c:pt>
                <c:pt idx="961">
                  <c:v>1192.2</c:v>
                </c:pt>
                <c:pt idx="962">
                  <c:v>1192.4000000000001</c:v>
                </c:pt>
                <c:pt idx="963">
                  <c:v>1192.5999999999999</c:v>
                </c:pt>
                <c:pt idx="964">
                  <c:v>1192.8</c:v>
                </c:pt>
                <c:pt idx="965">
                  <c:v>1193</c:v>
                </c:pt>
                <c:pt idx="966">
                  <c:v>1193.2</c:v>
                </c:pt>
                <c:pt idx="967">
                  <c:v>1193.4000000000001</c:v>
                </c:pt>
                <c:pt idx="968">
                  <c:v>1193.5999999999999</c:v>
                </c:pt>
                <c:pt idx="969">
                  <c:v>1193.8</c:v>
                </c:pt>
                <c:pt idx="970">
                  <c:v>1194</c:v>
                </c:pt>
                <c:pt idx="971">
                  <c:v>1194.2</c:v>
                </c:pt>
                <c:pt idx="972">
                  <c:v>1194.4000000000001</c:v>
                </c:pt>
                <c:pt idx="973">
                  <c:v>1194.5999999999999</c:v>
                </c:pt>
                <c:pt idx="974">
                  <c:v>1194.8</c:v>
                </c:pt>
                <c:pt idx="975">
                  <c:v>1195</c:v>
                </c:pt>
                <c:pt idx="976">
                  <c:v>1195.2</c:v>
                </c:pt>
                <c:pt idx="977">
                  <c:v>1195.4000000000001</c:v>
                </c:pt>
                <c:pt idx="978">
                  <c:v>1195.5999999999999</c:v>
                </c:pt>
                <c:pt idx="979">
                  <c:v>1195.8</c:v>
                </c:pt>
                <c:pt idx="980">
                  <c:v>1196</c:v>
                </c:pt>
                <c:pt idx="981">
                  <c:v>1196.2</c:v>
                </c:pt>
                <c:pt idx="982">
                  <c:v>1196.4000000000001</c:v>
                </c:pt>
                <c:pt idx="983">
                  <c:v>1196.5999999999999</c:v>
                </c:pt>
                <c:pt idx="984">
                  <c:v>1196.8</c:v>
                </c:pt>
                <c:pt idx="985">
                  <c:v>1197</c:v>
                </c:pt>
                <c:pt idx="986">
                  <c:v>1197.2</c:v>
                </c:pt>
                <c:pt idx="987">
                  <c:v>1197.4000000000001</c:v>
                </c:pt>
                <c:pt idx="988">
                  <c:v>1197.5999999999999</c:v>
                </c:pt>
                <c:pt idx="989">
                  <c:v>1197.8</c:v>
                </c:pt>
                <c:pt idx="990">
                  <c:v>1198</c:v>
                </c:pt>
                <c:pt idx="991">
                  <c:v>1198.2</c:v>
                </c:pt>
                <c:pt idx="992">
                  <c:v>1198.4000000000001</c:v>
                </c:pt>
                <c:pt idx="993">
                  <c:v>1198.5999999999999</c:v>
                </c:pt>
                <c:pt idx="994">
                  <c:v>1198.8</c:v>
                </c:pt>
                <c:pt idx="995">
                  <c:v>1199</c:v>
                </c:pt>
                <c:pt idx="996">
                  <c:v>1199.2</c:v>
                </c:pt>
                <c:pt idx="997">
                  <c:v>1199.4000000000001</c:v>
                </c:pt>
                <c:pt idx="998">
                  <c:v>1199.5999999999999</c:v>
                </c:pt>
                <c:pt idx="999">
                  <c:v>1199.8</c:v>
                </c:pt>
                <c:pt idx="1000">
                  <c:v>1200</c:v>
                </c:pt>
              </c:numCache>
            </c:numRef>
          </c:xVal>
          <c:yVal>
            <c:numRef>
              <c:f>'8A ps large'!$B$30:$B$1030</c:f>
              <c:numCache>
                <c:formatCode>General</c:formatCode>
                <c:ptCount val="1001"/>
                <c:pt idx="0">
                  <c:v>-210</c:v>
                </c:pt>
                <c:pt idx="1">
                  <c:v>-210</c:v>
                </c:pt>
                <c:pt idx="2">
                  <c:v>-210</c:v>
                </c:pt>
                <c:pt idx="3">
                  <c:v>-93.004000000000005</c:v>
                </c:pt>
                <c:pt idx="4">
                  <c:v>-88.84</c:v>
                </c:pt>
                <c:pt idx="5">
                  <c:v>-83.927000000000007</c:v>
                </c:pt>
                <c:pt idx="6">
                  <c:v>-83.525999999999982</c:v>
                </c:pt>
                <c:pt idx="7">
                  <c:v>-84.853999999999999</c:v>
                </c:pt>
                <c:pt idx="8">
                  <c:v>-98.56</c:v>
                </c:pt>
                <c:pt idx="9">
                  <c:v>-210</c:v>
                </c:pt>
                <c:pt idx="10">
                  <c:v>-210</c:v>
                </c:pt>
                <c:pt idx="11">
                  <c:v>-210</c:v>
                </c:pt>
                <c:pt idx="12">
                  <c:v>-210</c:v>
                </c:pt>
                <c:pt idx="13">
                  <c:v>-210</c:v>
                </c:pt>
                <c:pt idx="14">
                  <c:v>-92.471000000000004</c:v>
                </c:pt>
                <c:pt idx="15">
                  <c:v>-89.179999999999978</c:v>
                </c:pt>
                <c:pt idx="16">
                  <c:v>-85.212000000000003</c:v>
                </c:pt>
                <c:pt idx="17">
                  <c:v>-86.175999999999974</c:v>
                </c:pt>
                <c:pt idx="18">
                  <c:v>-92</c:v>
                </c:pt>
                <c:pt idx="19">
                  <c:v>-88.85599999999998</c:v>
                </c:pt>
                <c:pt idx="20">
                  <c:v>-210</c:v>
                </c:pt>
                <c:pt idx="21">
                  <c:v>-210</c:v>
                </c:pt>
                <c:pt idx="22">
                  <c:v>-210</c:v>
                </c:pt>
                <c:pt idx="23">
                  <c:v>-210</c:v>
                </c:pt>
                <c:pt idx="24">
                  <c:v>-92.191999999999993</c:v>
                </c:pt>
                <c:pt idx="25">
                  <c:v>-87.857999999999976</c:v>
                </c:pt>
                <c:pt idx="26">
                  <c:v>-88.77</c:v>
                </c:pt>
                <c:pt idx="27">
                  <c:v>-84.787999999999997</c:v>
                </c:pt>
                <c:pt idx="28">
                  <c:v>-87.037000000000006</c:v>
                </c:pt>
                <c:pt idx="29">
                  <c:v>-100.545</c:v>
                </c:pt>
                <c:pt idx="30">
                  <c:v>-210</c:v>
                </c:pt>
                <c:pt idx="31">
                  <c:v>-210</c:v>
                </c:pt>
                <c:pt idx="32">
                  <c:v>-210</c:v>
                </c:pt>
                <c:pt idx="33">
                  <c:v>-210</c:v>
                </c:pt>
                <c:pt idx="34">
                  <c:v>-210</c:v>
                </c:pt>
                <c:pt idx="35">
                  <c:v>-210</c:v>
                </c:pt>
                <c:pt idx="36">
                  <c:v>-92.480999999999995</c:v>
                </c:pt>
                <c:pt idx="37">
                  <c:v>-88.453000000000003</c:v>
                </c:pt>
                <c:pt idx="38">
                  <c:v>-210</c:v>
                </c:pt>
                <c:pt idx="39">
                  <c:v>-92.78</c:v>
                </c:pt>
                <c:pt idx="40">
                  <c:v>-210</c:v>
                </c:pt>
                <c:pt idx="41">
                  <c:v>-210</c:v>
                </c:pt>
                <c:pt idx="42">
                  <c:v>-210</c:v>
                </c:pt>
                <c:pt idx="43">
                  <c:v>-210</c:v>
                </c:pt>
                <c:pt idx="44">
                  <c:v>-210</c:v>
                </c:pt>
                <c:pt idx="45">
                  <c:v>-210</c:v>
                </c:pt>
                <c:pt idx="46">
                  <c:v>-98.774000000000001</c:v>
                </c:pt>
                <c:pt idx="47">
                  <c:v>-88.247000000000014</c:v>
                </c:pt>
                <c:pt idx="48">
                  <c:v>-87.426000000000002</c:v>
                </c:pt>
                <c:pt idx="49">
                  <c:v>-95.175999999999974</c:v>
                </c:pt>
                <c:pt idx="50">
                  <c:v>-88.411000000000016</c:v>
                </c:pt>
                <c:pt idx="51">
                  <c:v>-210</c:v>
                </c:pt>
                <c:pt idx="52">
                  <c:v>-210</c:v>
                </c:pt>
                <c:pt idx="53">
                  <c:v>-210</c:v>
                </c:pt>
                <c:pt idx="54">
                  <c:v>-210</c:v>
                </c:pt>
                <c:pt idx="55">
                  <c:v>-210</c:v>
                </c:pt>
                <c:pt idx="56">
                  <c:v>-92.173999999999978</c:v>
                </c:pt>
                <c:pt idx="57">
                  <c:v>-94.093999999999994</c:v>
                </c:pt>
                <c:pt idx="58">
                  <c:v>-92.443000000000026</c:v>
                </c:pt>
                <c:pt idx="59">
                  <c:v>-88.820999999999998</c:v>
                </c:pt>
                <c:pt idx="60">
                  <c:v>-95.162000000000006</c:v>
                </c:pt>
                <c:pt idx="61">
                  <c:v>-96.667000000000002</c:v>
                </c:pt>
                <c:pt idx="62">
                  <c:v>-92.974999999999994</c:v>
                </c:pt>
                <c:pt idx="63">
                  <c:v>-210</c:v>
                </c:pt>
                <c:pt idx="64">
                  <c:v>-210</c:v>
                </c:pt>
                <c:pt idx="65">
                  <c:v>-101.651</c:v>
                </c:pt>
                <c:pt idx="66">
                  <c:v>-210</c:v>
                </c:pt>
                <c:pt idx="67">
                  <c:v>-210</c:v>
                </c:pt>
                <c:pt idx="68">
                  <c:v>-210</c:v>
                </c:pt>
                <c:pt idx="69">
                  <c:v>-92.778999999999982</c:v>
                </c:pt>
                <c:pt idx="70">
                  <c:v>-210</c:v>
                </c:pt>
                <c:pt idx="71">
                  <c:v>-97.772000000000006</c:v>
                </c:pt>
                <c:pt idx="72">
                  <c:v>-102.139</c:v>
                </c:pt>
                <c:pt idx="73">
                  <c:v>-210</c:v>
                </c:pt>
                <c:pt idx="74">
                  <c:v>-210</c:v>
                </c:pt>
                <c:pt idx="75">
                  <c:v>-210</c:v>
                </c:pt>
                <c:pt idx="76">
                  <c:v>-210</c:v>
                </c:pt>
                <c:pt idx="77">
                  <c:v>-95.621999999999986</c:v>
                </c:pt>
                <c:pt idx="78">
                  <c:v>-210</c:v>
                </c:pt>
                <c:pt idx="79">
                  <c:v>-99.302000000000007</c:v>
                </c:pt>
                <c:pt idx="80">
                  <c:v>-94.875999999999976</c:v>
                </c:pt>
                <c:pt idx="81">
                  <c:v>-99.85899999999998</c:v>
                </c:pt>
                <c:pt idx="82">
                  <c:v>-210</c:v>
                </c:pt>
                <c:pt idx="83">
                  <c:v>-89.566999999999993</c:v>
                </c:pt>
                <c:pt idx="84">
                  <c:v>-210</c:v>
                </c:pt>
                <c:pt idx="85">
                  <c:v>-210</c:v>
                </c:pt>
                <c:pt idx="86">
                  <c:v>-210</c:v>
                </c:pt>
                <c:pt idx="87">
                  <c:v>-210</c:v>
                </c:pt>
                <c:pt idx="88">
                  <c:v>-109.535</c:v>
                </c:pt>
                <c:pt idx="89">
                  <c:v>-91.319000000000003</c:v>
                </c:pt>
                <c:pt idx="90">
                  <c:v>-210</c:v>
                </c:pt>
                <c:pt idx="91">
                  <c:v>-88.941000000000045</c:v>
                </c:pt>
                <c:pt idx="92">
                  <c:v>-94.343999999999994</c:v>
                </c:pt>
                <c:pt idx="93">
                  <c:v>-210</c:v>
                </c:pt>
                <c:pt idx="94">
                  <c:v>-87.581999999999994</c:v>
                </c:pt>
                <c:pt idx="95">
                  <c:v>-94.200999999999993</c:v>
                </c:pt>
                <c:pt idx="96">
                  <c:v>-210</c:v>
                </c:pt>
                <c:pt idx="97">
                  <c:v>-96.233000000000004</c:v>
                </c:pt>
                <c:pt idx="98">
                  <c:v>-90.364999999999995</c:v>
                </c:pt>
                <c:pt idx="99">
                  <c:v>-92.4</c:v>
                </c:pt>
                <c:pt idx="100">
                  <c:v>-90.772999999999982</c:v>
                </c:pt>
                <c:pt idx="101">
                  <c:v>-88.12</c:v>
                </c:pt>
                <c:pt idx="102">
                  <c:v>-86.792000000000002</c:v>
                </c:pt>
                <c:pt idx="103">
                  <c:v>-87.998000000000005</c:v>
                </c:pt>
                <c:pt idx="104">
                  <c:v>-210</c:v>
                </c:pt>
                <c:pt idx="105">
                  <c:v>-89.712999999999994</c:v>
                </c:pt>
                <c:pt idx="106">
                  <c:v>-210</c:v>
                </c:pt>
                <c:pt idx="107">
                  <c:v>-96.293000000000006</c:v>
                </c:pt>
                <c:pt idx="108">
                  <c:v>-210</c:v>
                </c:pt>
                <c:pt idx="109">
                  <c:v>-210</c:v>
                </c:pt>
                <c:pt idx="110">
                  <c:v>-87.965999999999994</c:v>
                </c:pt>
                <c:pt idx="111">
                  <c:v>-210</c:v>
                </c:pt>
                <c:pt idx="112">
                  <c:v>-94.228999999999999</c:v>
                </c:pt>
                <c:pt idx="113">
                  <c:v>-210</c:v>
                </c:pt>
                <c:pt idx="114">
                  <c:v>-210</c:v>
                </c:pt>
                <c:pt idx="115">
                  <c:v>-210</c:v>
                </c:pt>
                <c:pt idx="116">
                  <c:v>-128.126</c:v>
                </c:pt>
                <c:pt idx="117">
                  <c:v>-210</c:v>
                </c:pt>
                <c:pt idx="118">
                  <c:v>-95.054000000000002</c:v>
                </c:pt>
                <c:pt idx="119">
                  <c:v>-104.962</c:v>
                </c:pt>
                <c:pt idx="120">
                  <c:v>-99.028999999999982</c:v>
                </c:pt>
                <c:pt idx="121">
                  <c:v>-90.022999999999982</c:v>
                </c:pt>
                <c:pt idx="122">
                  <c:v>-210</c:v>
                </c:pt>
                <c:pt idx="123">
                  <c:v>-210</c:v>
                </c:pt>
                <c:pt idx="124">
                  <c:v>-94.53</c:v>
                </c:pt>
                <c:pt idx="125">
                  <c:v>-210</c:v>
                </c:pt>
                <c:pt idx="126">
                  <c:v>-96.343000000000004</c:v>
                </c:pt>
                <c:pt idx="127">
                  <c:v>-210</c:v>
                </c:pt>
                <c:pt idx="128">
                  <c:v>-93.084999999999994</c:v>
                </c:pt>
                <c:pt idx="129">
                  <c:v>-210</c:v>
                </c:pt>
                <c:pt idx="130">
                  <c:v>-89.60599999999998</c:v>
                </c:pt>
                <c:pt idx="131">
                  <c:v>-93.546000000000006</c:v>
                </c:pt>
                <c:pt idx="132">
                  <c:v>-210</c:v>
                </c:pt>
                <c:pt idx="133">
                  <c:v>-210</c:v>
                </c:pt>
                <c:pt idx="134">
                  <c:v>-118.235</c:v>
                </c:pt>
                <c:pt idx="135">
                  <c:v>-210</c:v>
                </c:pt>
                <c:pt idx="136">
                  <c:v>-210</c:v>
                </c:pt>
                <c:pt idx="137">
                  <c:v>-210</c:v>
                </c:pt>
                <c:pt idx="138">
                  <c:v>-92.986999999999995</c:v>
                </c:pt>
                <c:pt idx="139">
                  <c:v>-210</c:v>
                </c:pt>
                <c:pt idx="140">
                  <c:v>-210</c:v>
                </c:pt>
                <c:pt idx="141">
                  <c:v>-210</c:v>
                </c:pt>
                <c:pt idx="142">
                  <c:v>-88.60899999999998</c:v>
                </c:pt>
                <c:pt idx="143">
                  <c:v>-210</c:v>
                </c:pt>
                <c:pt idx="144">
                  <c:v>-90.034999999999997</c:v>
                </c:pt>
                <c:pt idx="145">
                  <c:v>-97.625999999999976</c:v>
                </c:pt>
                <c:pt idx="146">
                  <c:v>-89.546000000000006</c:v>
                </c:pt>
                <c:pt idx="147">
                  <c:v>-88.652999999999977</c:v>
                </c:pt>
                <c:pt idx="148">
                  <c:v>-88.187999999999974</c:v>
                </c:pt>
                <c:pt idx="149">
                  <c:v>-88.429000000000002</c:v>
                </c:pt>
                <c:pt idx="150">
                  <c:v>-88.120999999999981</c:v>
                </c:pt>
                <c:pt idx="151">
                  <c:v>-88.137</c:v>
                </c:pt>
                <c:pt idx="152">
                  <c:v>-84.784999999999997</c:v>
                </c:pt>
                <c:pt idx="153">
                  <c:v>-85.284999999999997</c:v>
                </c:pt>
                <c:pt idx="154">
                  <c:v>-85.411000000000016</c:v>
                </c:pt>
                <c:pt idx="155">
                  <c:v>-83.902000000000001</c:v>
                </c:pt>
                <c:pt idx="156">
                  <c:v>-83.697999999999993</c:v>
                </c:pt>
                <c:pt idx="157">
                  <c:v>-83.712999999999994</c:v>
                </c:pt>
                <c:pt idx="158">
                  <c:v>-82.016999999999996</c:v>
                </c:pt>
                <c:pt idx="159">
                  <c:v>-81.467000000000013</c:v>
                </c:pt>
                <c:pt idx="160">
                  <c:v>-81.528000000000006</c:v>
                </c:pt>
                <c:pt idx="161">
                  <c:v>-81.468999999999994</c:v>
                </c:pt>
                <c:pt idx="162">
                  <c:v>-81.332999999999998</c:v>
                </c:pt>
                <c:pt idx="163">
                  <c:v>-80.971000000000004</c:v>
                </c:pt>
                <c:pt idx="164">
                  <c:v>-80.342000000000013</c:v>
                </c:pt>
                <c:pt idx="165">
                  <c:v>-79.637</c:v>
                </c:pt>
                <c:pt idx="166">
                  <c:v>-79.221000000000004</c:v>
                </c:pt>
                <c:pt idx="167">
                  <c:v>-79.265000000000001</c:v>
                </c:pt>
                <c:pt idx="168">
                  <c:v>-79.414000000000016</c:v>
                </c:pt>
                <c:pt idx="169">
                  <c:v>-78.53</c:v>
                </c:pt>
                <c:pt idx="170">
                  <c:v>-78.290000000000006</c:v>
                </c:pt>
                <c:pt idx="171">
                  <c:v>-78.308999999999983</c:v>
                </c:pt>
                <c:pt idx="172">
                  <c:v>-78.301000000000002</c:v>
                </c:pt>
                <c:pt idx="173">
                  <c:v>-77.971999999999994</c:v>
                </c:pt>
                <c:pt idx="174">
                  <c:v>-77.638000000000005</c:v>
                </c:pt>
                <c:pt idx="175">
                  <c:v>-77.146000000000001</c:v>
                </c:pt>
                <c:pt idx="176">
                  <c:v>-77.012</c:v>
                </c:pt>
                <c:pt idx="177">
                  <c:v>-76.688999999999979</c:v>
                </c:pt>
                <c:pt idx="178">
                  <c:v>-76.587000000000003</c:v>
                </c:pt>
                <c:pt idx="179">
                  <c:v>-76.929000000000002</c:v>
                </c:pt>
                <c:pt idx="180">
                  <c:v>-76.912000000000006</c:v>
                </c:pt>
                <c:pt idx="181">
                  <c:v>-77.001999999999995</c:v>
                </c:pt>
                <c:pt idx="182">
                  <c:v>-77.055000000000007</c:v>
                </c:pt>
                <c:pt idx="183">
                  <c:v>-77.046000000000006</c:v>
                </c:pt>
                <c:pt idx="184">
                  <c:v>-76.230999999999995</c:v>
                </c:pt>
                <c:pt idx="185">
                  <c:v>-76.147999999999996</c:v>
                </c:pt>
                <c:pt idx="186">
                  <c:v>-76.034000000000006</c:v>
                </c:pt>
                <c:pt idx="187">
                  <c:v>-76.540000000000006</c:v>
                </c:pt>
                <c:pt idx="188">
                  <c:v>-76.519000000000005</c:v>
                </c:pt>
                <c:pt idx="189">
                  <c:v>-76.521000000000001</c:v>
                </c:pt>
                <c:pt idx="190">
                  <c:v>-76.691999999999993</c:v>
                </c:pt>
                <c:pt idx="191">
                  <c:v>-76.733000000000004</c:v>
                </c:pt>
                <c:pt idx="192">
                  <c:v>-76.518000000000001</c:v>
                </c:pt>
                <c:pt idx="193">
                  <c:v>-76.807000000000002</c:v>
                </c:pt>
                <c:pt idx="194">
                  <c:v>-76.856999999999999</c:v>
                </c:pt>
                <c:pt idx="195">
                  <c:v>-76.760000000000005</c:v>
                </c:pt>
                <c:pt idx="196">
                  <c:v>-76.796000000000006</c:v>
                </c:pt>
                <c:pt idx="197">
                  <c:v>-77.138999999999982</c:v>
                </c:pt>
                <c:pt idx="198">
                  <c:v>-77.184999999999974</c:v>
                </c:pt>
                <c:pt idx="199">
                  <c:v>-77.732000000000014</c:v>
                </c:pt>
                <c:pt idx="200">
                  <c:v>-78.247000000000014</c:v>
                </c:pt>
                <c:pt idx="201">
                  <c:v>-77.831999999999994</c:v>
                </c:pt>
                <c:pt idx="202">
                  <c:v>-77.677999999999983</c:v>
                </c:pt>
                <c:pt idx="203">
                  <c:v>-77.703999999999994</c:v>
                </c:pt>
                <c:pt idx="204">
                  <c:v>-77.861000000000004</c:v>
                </c:pt>
                <c:pt idx="205">
                  <c:v>-78.260000000000005</c:v>
                </c:pt>
                <c:pt idx="206">
                  <c:v>-78.494000000000014</c:v>
                </c:pt>
                <c:pt idx="207">
                  <c:v>-79.346999999999994</c:v>
                </c:pt>
                <c:pt idx="208">
                  <c:v>-79.138000000000005</c:v>
                </c:pt>
                <c:pt idx="209">
                  <c:v>-79.464000000000027</c:v>
                </c:pt>
                <c:pt idx="210">
                  <c:v>-79.304000000000002</c:v>
                </c:pt>
                <c:pt idx="211">
                  <c:v>-79.477000000000004</c:v>
                </c:pt>
                <c:pt idx="212">
                  <c:v>-80.600999999999999</c:v>
                </c:pt>
                <c:pt idx="213">
                  <c:v>-80.856999999999999</c:v>
                </c:pt>
                <c:pt idx="214">
                  <c:v>-80.587000000000003</c:v>
                </c:pt>
                <c:pt idx="215">
                  <c:v>-80.948000000000022</c:v>
                </c:pt>
                <c:pt idx="216">
                  <c:v>-80.438999999999993</c:v>
                </c:pt>
                <c:pt idx="217">
                  <c:v>-81.519000000000005</c:v>
                </c:pt>
                <c:pt idx="218">
                  <c:v>-81.617999999999995</c:v>
                </c:pt>
                <c:pt idx="219">
                  <c:v>-80.414000000000016</c:v>
                </c:pt>
                <c:pt idx="220">
                  <c:v>-80.822999999999979</c:v>
                </c:pt>
                <c:pt idx="221">
                  <c:v>-81.78</c:v>
                </c:pt>
                <c:pt idx="222">
                  <c:v>-82.531000000000006</c:v>
                </c:pt>
                <c:pt idx="223">
                  <c:v>-83.033000000000001</c:v>
                </c:pt>
                <c:pt idx="224">
                  <c:v>-83.16</c:v>
                </c:pt>
                <c:pt idx="225">
                  <c:v>-83.465000000000003</c:v>
                </c:pt>
                <c:pt idx="226">
                  <c:v>-82.7</c:v>
                </c:pt>
                <c:pt idx="227">
                  <c:v>-84.584000000000003</c:v>
                </c:pt>
                <c:pt idx="228">
                  <c:v>-84.595000000000013</c:v>
                </c:pt>
                <c:pt idx="229">
                  <c:v>-84.104999999999976</c:v>
                </c:pt>
                <c:pt idx="230">
                  <c:v>-86.185999999999979</c:v>
                </c:pt>
                <c:pt idx="231">
                  <c:v>-85.543000000000006</c:v>
                </c:pt>
                <c:pt idx="232">
                  <c:v>-84.411000000000016</c:v>
                </c:pt>
                <c:pt idx="233">
                  <c:v>-84.843000000000004</c:v>
                </c:pt>
                <c:pt idx="234">
                  <c:v>-83.59</c:v>
                </c:pt>
                <c:pt idx="235">
                  <c:v>-85.854999999999976</c:v>
                </c:pt>
                <c:pt idx="236">
                  <c:v>-84.305000000000007</c:v>
                </c:pt>
                <c:pt idx="237">
                  <c:v>-84.977000000000004</c:v>
                </c:pt>
                <c:pt idx="238">
                  <c:v>-84.296999999999997</c:v>
                </c:pt>
                <c:pt idx="239">
                  <c:v>-85.525999999999982</c:v>
                </c:pt>
                <c:pt idx="240">
                  <c:v>-84.914000000000016</c:v>
                </c:pt>
                <c:pt idx="241">
                  <c:v>-85.357999999999976</c:v>
                </c:pt>
                <c:pt idx="242">
                  <c:v>-89.75</c:v>
                </c:pt>
                <c:pt idx="243">
                  <c:v>-84.896000000000001</c:v>
                </c:pt>
                <c:pt idx="244">
                  <c:v>-87.881</c:v>
                </c:pt>
                <c:pt idx="245">
                  <c:v>-88.144999999999996</c:v>
                </c:pt>
                <c:pt idx="246">
                  <c:v>-90.126999999999981</c:v>
                </c:pt>
                <c:pt idx="247">
                  <c:v>-88.127999999999986</c:v>
                </c:pt>
                <c:pt idx="248">
                  <c:v>-87.537000000000006</c:v>
                </c:pt>
                <c:pt idx="249">
                  <c:v>-88.184999999999974</c:v>
                </c:pt>
                <c:pt idx="250">
                  <c:v>-85.632999999999981</c:v>
                </c:pt>
                <c:pt idx="251">
                  <c:v>-86.835999999999999</c:v>
                </c:pt>
                <c:pt idx="252">
                  <c:v>-87.078999999999979</c:v>
                </c:pt>
                <c:pt idx="253">
                  <c:v>-85.596999999999994</c:v>
                </c:pt>
                <c:pt idx="254">
                  <c:v>-87.510999999999996</c:v>
                </c:pt>
                <c:pt idx="255">
                  <c:v>-87.798000000000002</c:v>
                </c:pt>
                <c:pt idx="256">
                  <c:v>-91.366</c:v>
                </c:pt>
                <c:pt idx="257">
                  <c:v>-90.968000000000004</c:v>
                </c:pt>
                <c:pt idx="258">
                  <c:v>-86.967000000000013</c:v>
                </c:pt>
                <c:pt idx="259">
                  <c:v>-89.571999999999974</c:v>
                </c:pt>
                <c:pt idx="260">
                  <c:v>-86.055000000000007</c:v>
                </c:pt>
                <c:pt idx="261">
                  <c:v>-88.144999999999996</c:v>
                </c:pt>
                <c:pt idx="262">
                  <c:v>-90.768000000000001</c:v>
                </c:pt>
                <c:pt idx="263">
                  <c:v>-210</c:v>
                </c:pt>
                <c:pt idx="264">
                  <c:v>-87.846999999999994</c:v>
                </c:pt>
                <c:pt idx="265">
                  <c:v>-88.394999999999996</c:v>
                </c:pt>
                <c:pt idx="266">
                  <c:v>-210</c:v>
                </c:pt>
                <c:pt idx="267">
                  <c:v>-93.651999999999987</c:v>
                </c:pt>
                <c:pt idx="268">
                  <c:v>-91.036000000000001</c:v>
                </c:pt>
                <c:pt idx="269">
                  <c:v>-91.478999999999999</c:v>
                </c:pt>
                <c:pt idx="270">
                  <c:v>-210</c:v>
                </c:pt>
                <c:pt idx="271">
                  <c:v>-210</c:v>
                </c:pt>
                <c:pt idx="272">
                  <c:v>-210</c:v>
                </c:pt>
                <c:pt idx="273">
                  <c:v>-210</c:v>
                </c:pt>
                <c:pt idx="274">
                  <c:v>-92.071999999999974</c:v>
                </c:pt>
                <c:pt idx="275">
                  <c:v>-210</c:v>
                </c:pt>
                <c:pt idx="276">
                  <c:v>-87.340999999999994</c:v>
                </c:pt>
                <c:pt idx="277">
                  <c:v>-96.295000000000002</c:v>
                </c:pt>
                <c:pt idx="278">
                  <c:v>-90.120999999999981</c:v>
                </c:pt>
                <c:pt idx="279">
                  <c:v>-93.027000000000001</c:v>
                </c:pt>
                <c:pt idx="280">
                  <c:v>-210</c:v>
                </c:pt>
                <c:pt idx="281">
                  <c:v>-94.187999999999974</c:v>
                </c:pt>
                <c:pt idx="282">
                  <c:v>-210</c:v>
                </c:pt>
                <c:pt idx="283">
                  <c:v>-88.081000000000003</c:v>
                </c:pt>
                <c:pt idx="284">
                  <c:v>-95.778999999999982</c:v>
                </c:pt>
                <c:pt idx="285">
                  <c:v>-90.32</c:v>
                </c:pt>
                <c:pt idx="286">
                  <c:v>-92.619</c:v>
                </c:pt>
                <c:pt idx="287">
                  <c:v>-91.854999999999976</c:v>
                </c:pt>
                <c:pt idx="288">
                  <c:v>-95.569000000000003</c:v>
                </c:pt>
                <c:pt idx="289">
                  <c:v>-210</c:v>
                </c:pt>
                <c:pt idx="290">
                  <c:v>-93.65</c:v>
                </c:pt>
                <c:pt idx="291">
                  <c:v>-210</c:v>
                </c:pt>
                <c:pt idx="292">
                  <c:v>-88.424999999999997</c:v>
                </c:pt>
                <c:pt idx="293">
                  <c:v>-95.075999999999979</c:v>
                </c:pt>
                <c:pt idx="294">
                  <c:v>-210</c:v>
                </c:pt>
                <c:pt idx="295">
                  <c:v>-92.647000000000006</c:v>
                </c:pt>
                <c:pt idx="296">
                  <c:v>-93.378999999999976</c:v>
                </c:pt>
                <c:pt idx="297">
                  <c:v>-91.891999999999996</c:v>
                </c:pt>
                <c:pt idx="298">
                  <c:v>-95.77</c:v>
                </c:pt>
                <c:pt idx="299">
                  <c:v>-91.798000000000002</c:v>
                </c:pt>
                <c:pt idx="300">
                  <c:v>-90.727999999999994</c:v>
                </c:pt>
                <c:pt idx="301">
                  <c:v>-92.325999999999979</c:v>
                </c:pt>
                <c:pt idx="302">
                  <c:v>-210</c:v>
                </c:pt>
                <c:pt idx="303">
                  <c:v>-210</c:v>
                </c:pt>
                <c:pt idx="304">
                  <c:v>-210</c:v>
                </c:pt>
                <c:pt idx="305">
                  <c:v>-210</c:v>
                </c:pt>
                <c:pt idx="306">
                  <c:v>-91.408000000000001</c:v>
                </c:pt>
                <c:pt idx="307">
                  <c:v>-92.574999999999974</c:v>
                </c:pt>
                <c:pt idx="308">
                  <c:v>-90.503</c:v>
                </c:pt>
                <c:pt idx="309">
                  <c:v>-95.242999999999995</c:v>
                </c:pt>
                <c:pt idx="310">
                  <c:v>-91.504999999999995</c:v>
                </c:pt>
                <c:pt idx="311">
                  <c:v>-91.206999999999994</c:v>
                </c:pt>
                <c:pt idx="312">
                  <c:v>-210</c:v>
                </c:pt>
                <c:pt idx="313">
                  <c:v>-93.326999999999998</c:v>
                </c:pt>
                <c:pt idx="314">
                  <c:v>-210</c:v>
                </c:pt>
                <c:pt idx="315">
                  <c:v>-93.356999999999999</c:v>
                </c:pt>
                <c:pt idx="316">
                  <c:v>-93.447000000000045</c:v>
                </c:pt>
                <c:pt idx="317">
                  <c:v>-210</c:v>
                </c:pt>
                <c:pt idx="318">
                  <c:v>-73.805999999999983</c:v>
                </c:pt>
                <c:pt idx="319">
                  <c:v>-43.523000000000003</c:v>
                </c:pt>
                <c:pt idx="320">
                  <c:v>-43.932000000000002</c:v>
                </c:pt>
                <c:pt idx="321">
                  <c:v>-44.005000000000003</c:v>
                </c:pt>
                <c:pt idx="322">
                  <c:v>-60.81</c:v>
                </c:pt>
                <c:pt idx="323">
                  <c:v>-76.37</c:v>
                </c:pt>
                <c:pt idx="324">
                  <c:v>-79.933999999999997</c:v>
                </c:pt>
                <c:pt idx="325">
                  <c:v>-82.775999999999982</c:v>
                </c:pt>
                <c:pt idx="326">
                  <c:v>-82.635000000000005</c:v>
                </c:pt>
                <c:pt idx="327">
                  <c:v>-85.009</c:v>
                </c:pt>
                <c:pt idx="328">
                  <c:v>-86.153999999999982</c:v>
                </c:pt>
                <c:pt idx="329">
                  <c:v>-89.811000000000007</c:v>
                </c:pt>
                <c:pt idx="330">
                  <c:v>-88.298000000000002</c:v>
                </c:pt>
                <c:pt idx="331">
                  <c:v>-85.86</c:v>
                </c:pt>
                <c:pt idx="332">
                  <c:v>-89.028999999999982</c:v>
                </c:pt>
                <c:pt idx="333">
                  <c:v>-86.953000000000003</c:v>
                </c:pt>
                <c:pt idx="334">
                  <c:v>-90.034000000000006</c:v>
                </c:pt>
                <c:pt idx="335">
                  <c:v>-93.59</c:v>
                </c:pt>
                <c:pt idx="336">
                  <c:v>-87.971999999999994</c:v>
                </c:pt>
                <c:pt idx="337">
                  <c:v>-93.082999999999998</c:v>
                </c:pt>
                <c:pt idx="338">
                  <c:v>-89.988</c:v>
                </c:pt>
                <c:pt idx="339">
                  <c:v>-210</c:v>
                </c:pt>
                <c:pt idx="340">
                  <c:v>-88.967000000000013</c:v>
                </c:pt>
                <c:pt idx="341">
                  <c:v>-89.100999999999999</c:v>
                </c:pt>
                <c:pt idx="342">
                  <c:v>-92.772000000000006</c:v>
                </c:pt>
                <c:pt idx="343">
                  <c:v>-90.007000000000005</c:v>
                </c:pt>
                <c:pt idx="344">
                  <c:v>-210</c:v>
                </c:pt>
                <c:pt idx="345">
                  <c:v>-210</c:v>
                </c:pt>
                <c:pt idx="346">
                  <c:v>-89.562000000000012</c:v>
                </c:pt>
                <c:pt idx="347">
                  <c:v>-93.581000000000003</c:v>
                </c:pt>
                <c:pt idx="348">
                  <c:v>-97.458000000000013</c:v>
                </c:pt>
                <c:pt idx="349">
                  <c:v>-210</c:v>
                </c:pt>
                <c:pt idx="350">
                  <c:v>-95.361000000000004</c:v>
                </c:pt>
                <c:pt idx="351">
                  <c:v>-101.69</c:v>
                </c:pt>
                <c:pt idx="352">
                  <c:v>-91.191000000000003</c:v>
                </c:pt>
                <c:pt idx="353">
                  <c:v>-94.647999999999996</c:v>
                </c:pt>
                <c:pt idx="354">
                  <c:v>-91.786000000000001</c:v>
                </c:pt>
                <c:pt idx="355">
                  <c:v>-90.304000000000002</c:v>
                </c:pt>
                <c:pt idx="356">
                  <c:v>-90.483000000000004</c:v>
                </c:pt>
                <c:pt idx="357">
                  <c:v>-91.195999999999998</c:v>
                </c:pt>
                <c:pt idx="358">
                  <c:v>-210</c:v>
                </c:pt>
                <c:pt idx="359">
                  <c:v>-94.718000000000004</c:v>
                </c:pt>
                <c:pt idx="360">
                  <c:v>-210</c:v>
                </c:pt>
                <c:pt idx="361">
                  <c:v>-210</c:v>
                </c:pt>
                <c:pt idx="362">
                  <c:v>-89.006</c:v>
                </c:pt>
                <c:pt idx="363">
                  <c:v>-104.572</c:v>
                </c:pt>
                <c:pt idx="364">
                  <c:v>-102.559</c:v>
                </c:pt>
                <c:pt idx="365">
                  <c:v>-91.98</c:v>
                </c:pt>
                <c:pt idx="366">
                  <c:v>-210</c:v>
                </c:pt>
                <c:pt idx="367">
                  <c:v>-210</c:v>
                </c:pt>
                <c:pt idx="368">
                  <c:v>-210</c:v>
                </c:pt>
                <c:pt idx="369">
                  <c:v>-210</c:v>
                </c:pt>
                <c:pt idx="370">
                  <c:v>-210</c:v>
                </c:pt>
                <c:pt idx="371">
                  <c:v>-210</c:v>
                </c:pt>
                <c:pt idx="372">
                  <c:v>-92.482000000000014</c:v>
                </c:pt>
                <c:pt idx="373">
                  <c:v>-96.740000000000023</c:v>
                </c:pt>
                <c:pt idx="374">
                  <c:v>-93.903000000000006</c:v>
                </c:pt>
                <c:pt idx="375">
                  <c:v>-89.793000000000006</c:v>
                </c:pt>
                <c:pt idx="376">
                  <c:v>-210</c:v>
                </c:pt>
                <c:pt idx="377">
                  <c:v>-97.058999999999983</c:v>
                </c:pt>
                <c:pt idx="378">
                  <c:v>-91.568000000000012</c:v>
                </c:pt>
                <c:pt idx="379">
                  <c:v>-96.75</c:v>
                </c:pt>
                <c:pt idx="380">
                  <c:v>-210</c:v>
                </c:pt>
                <c:pt idx="381">
                  <c:v>-210</c:v>
                </c:pt>
                <c:pt idx="382">
                  <c:v>-90.045000000000002</c:v>
                </c:pt>
                <c:pt idx="383">
                  <c:v>-210</c:v>
                </c:pt>
                <c:pt idx="384">
                  <c:v>-210</c:v>
                </c:pt>
                <c:pt idx="385">
                  <c:v>-88.599000000000004</c:v>
                </c:pt>
                <c:pt idx="386">
                  <c:v>-210</c:v>
                </c:pt>
                <c:pt idx="387">
                  <c:v>-210</c:v>
                </c:pt>
                <c:pt idx="388">
                  <c:v>-101.6</c:v>
                </c:pt>
                <c:pt idx="389">
                  <c:v>-210</c:v>
                </c:pt>
                <c:pt idx="390">
                  <c:v>-210</c:v>
                </c:pt>
                <c:pt idx="391">
                  <c:v>-210</c:v>
                </c:pt>
                <c:pt idx="392">
                  <c:v>-93.790999999999997</c:v>
                </c:pt>
                <c:pt idx="393">
                  <c:v>-210</c:v>
                </c:pt>
                <c:pt idx="394">
                  <c:v>-210</c:v>
                </c:pt>
                <c:pt idx="395">
                  <c:v>-210</c:v>
                </c:pt>
                <c:pt idx="396">
                  <c:v>-98.259</c:v>
                </c:pt>
                <c:pt idx="397">
                  <c:v>-210</c:v>
                </c:pt>
                <c:pt idx="398">
                  <c:v>-89.725999999999999</c:v>
                </c:pt>
                <c:pt idx="399">
                  <c:v>-210</c:v>
                </c:pt>
                <c:pt idx="400">
                  <c:v>-210</c:v>
                </c:pt>
                <c:pt idx="401">
                  <c:v>-95.10599999999998</c:v>
                </c:pt>
                <c:pt idx="402">
                  <c:v>-210</c:v>
                </c:pt>
                <c:pt idx="403">
                  <c:v>-210</c:v>
                </c:pt>
                <c:pt idx="404">
                  <c:v>-210</c:v>
                </c:pt>
                <c:pt idx="405">
                  <c:v>-210</c:v>
                </c:pt>
                <c:pt idx="406">
                  <c:v>-210</c:v>
                </c:pt>
                <c:pt idx="407">
                  <c:v>-210</c:v>
                </c:pt>
                <c:pt idx="408">
                  <c:v>-210</c:v>
                </c:pt>
                <c:pt idx="409">
                  <c:v>-210</c:v>
                </c:pt>
                <c:pt idx="410">
                  <c:v>-210</c:v>
                </c:pt>
                <c:pt idx="411">
                  <c:v>-210</c:v>
                </c:pt>
                <c:pt idx="412">
                  <c:v>-210</c:v>
                </c:pt>
                <c:pt idx="413">
                  <c:v>-92.85599999999998</c:v>
                </c:pt>
                <c:pt idx="414">
                  <c:v>-210</c:v>
                </c:pt>
                <c:pt idx="415">
                  <c:v>-210</c:v>
                </c:pt>
                <c:pt idx="416">
                  <c:v>-210</c:v>
                </c:pt>
                <c:pt idx="417">
                  <c:v>-210</c:v>
                </c:pt>
                <c:pt idx="418">
                  <c:v>-103.384</c:v>
                </c:pt>
                <c:pt idx="419">
                  <c:v>-210</c:v>
                </c:pt>
                <c:pt idx="420">
                  <c:v>-91.882999999999981</c:v>
                </c:pt>
                <c:pt idx="421">
                  <c:v>-101.283</c:v>
                </c:pt>
                <c:pt idx="422">
                  <c:v>-210</c:v>
                </c:pt>
                <c:pt idx="423">
                  <c:v>-210</c:v>
                </c:pt>
                <c:pt idx="424">
                  <c:v>-210</c:v>
                </c:pt>
                <c:pt idx="425">
                  <c:v>-210</c:v>
                </c:pt>
                <c:pt idx="426">
                  <c:v>-210</c:v>
                </c:pt>
                <c:pt idx="427">
                  <c:v>-210</c:v>
                </c:pt>
                <c:pt idx="428">
                  <c:v>-89.157999999999987</c:v>
                </c:pt>
                <c:pt idx="429">
                  <c:v>-210</c:v>
                </c:pt>
                <c:pt idx="430">
                  <c:v>-210</c:v>
                </c:pt>
                <c:pt idx="431">
                  <c:v>-210</c:v>
                </c:pt>
                <c:pt idx="432">
                  <c:v>-210</c:v>
                </c:pt>
                <c:pt idx="433">
                  <c:v>-210</c:v>
                </c:pt>
                <c:pt idx="434">
                  <c:v>-94.040999999999997</c:v>
                </c:pt>
                <c:pt idx="435">
                  <c:v>-92.449000000000026</c:v>
                </c:pt>
                <c:pt idx="436">
                  <c:v>-92.691999999999993</c:v>
                </c:pt>
                <c:pt idx="437">
                  <c:v>-91.706999999999994</c:v>
                </c:pt>
                <c:pt idx="438">
                  <c:v>-210</c:v>
                </c:pt>
                <c:pt idx="439">
                  <c:v>-210</c:v>
                </c:pt>
                <c:pt idx="440">
                  <c:v>-91.021000000000001</c:v>
                </c:pt>
                <c:pt idx="441">
                  <c:v>-99.394000000000005</c:v>
                </c:pt>
                <c:pt idx="442">
                  <c:v>-210</c:v>
                </c:pt>
                <c:pt idx="443">
                  <c:v>-210</c:v>
                </c:pt>
                <c:pt idx="444">
                  <c:v>-210</c:v>
                </c:pt>
                <c:pt idx="445">
                  <c:v>-210</c:v>
                </c:pt>
                <c:pt idx="446">
                  <c:v>-210</c:v>
                </c:pt>
                <c:pt idx="447">
                  <c:v>-106.226</c:v>
                </c:pt>
                <c:pt idx="448">
                  <c:v>-91.878999999999976</c:v>
                </c:pt>
                <c:pt idx="449">
                  <c:v>-210</c:v>
                </c:pt>
                <c:pt idx="450">
                  <c:v>-210</c:v>
                </c:pt>
                <c:pt idx="451">
                  <c:v>-210</c:v>
                </c:pt>
                <c:pt idx="452">
                  <c:v>-93.653999999999982</c:v>
                </c:pt>
                <c:pt idx="453">
                  <c:v>-92.638000000000005</c:v>
                </c:pt>
                <c:pt idx="454">
                  <c:v>-210</c:v>
                </c:pt>
                <c:pt idx="455">
                  <c:v>-210</c:v>
                </c:pt>
                <c:pt idx="456">
                  <c:v>-210</c:v>
                </c:pt>
                <c:pt idx="457">
                  <c:v>-89.894999999999996</c:v>
                </c:pt>
                <c:pt idx="458">
                  <c:v>-109.538</c:v>
                </c:pt>
                <c:pt idx="459">
                  <c:v>-99.406000000000006</c:v>
                </c:pt>
                <c:pt idx="460">
                  <c:v>-96.524000000000001</c:v>
                </c:pt>
                <c:pt idx="461">
                  <c:v>-210</c:v>
                </c:pt>
                <c:pt idx="462">
                  <c:v>-210</c:v>
                </c:pt>
                <c:pt idx="463">
                  <c:v>-98.968000000000004</c:v>
                </c:pt>
                <c:pt idx="464">
                  <c:v>-210</c:v>
                </c:pt>
                <c:pt idx="465">
                  <c:v>-97.635000000000005</c:v>
                </c:pt>
                <c:pt idx="466">
                  <c:v>-92.77</c:v>
                </c:pt>
                <c:pt idx="467">
                  <c:v>-98.251999999999995</c:v>
                </c:pt>
                <c:pt idx="468">
                  <c:v>-210</c:v>
                </c:pt>
                <c:pt idx="469">
                  <c:v>-210</c:v>
                </c:pt>
                <c:pt idx="470">
                  <c:v>-210</c:v>
                </c:pt>
                <c:pt idx="471">
                  <c:v>-210</c:v>
                </c:pt>
                <c:pt idx="472">
                  <c:v>-96.917000000000016</c:v>
                </c:pt>
                <c:pt idx="473">
                  <c:v>-210</c:v>
                </c:pt>
                <c:pt idx="474">
                  <c:v>-210</c:v>
                </c:pt>
                <c:pt idx="475">
                  <c:v>-210</c:v>
                </c:pt>
                <c:pt idx="476">
                  <c:v>-95.627999999999986</c:v>
                </c:pt>
                <c:pt idx="477">
                  <c:v>-210</c:v>
                </c:pt>
                <c:pt idx="478">
                  <c:v>-210</c:v>
                </c:pt>
                <c:pt idx="479">
                  <c:v>-99.150999999999982</c:v>
                </c:pt>
                <c:pt idx="480">
                  <c:v>-210</c:v>
                </c:pt>
                <c:pt idx="481">
                  <c:v>-98.111000000000004</c:v>
                </c:pt>
                <c:pt idx="482">
                  <c:v>-90.989000000000004</c:v>
                </c:pt>
                <c:pt idx="483">
                  <c:v>-95.332999999999998</c:v>
                </c:pt>
                <c:pt idx="484">
                  <c:v>-210</c:v>
                </c:pt>
                <c:pt idx="485">
                  <c:v>-89.482000000000014</c:v>
                </c:pt>
                <c:pt idx="486">
                  <c:v>-100.65</c:v>
                </c:pt>
                <c:pt idx="487">
                  <c:v>-94.694999999999993</c:v>
                </c:pt>
                <c:pt idx="488">
                  <c:v>-210</c:v>
                </c:pt>
                <c:pt idx="489">
                  <c:v>-98.953000000000003</c:v>
                </c:pt>
                <c:pt idx="490">
                  <c:v>-210</c:v>
                </c:pt>
                <c:pt idx="491">
                  <c:v>-104.373</c:v>
                </c:pt>
                <c:pt idx="492">
                  <c:v>-90.078999999999979</c:v>
                </c:pt>
                <c:pt idx="493">
                  <c:v>-92.822999999999979</c:v>
                </c:pt>
                <c:pt idx="494">
                  <c:v>-210</c:v>
                </c:pt>
                <c:pt idx="495">
                  <c:v>-210</c:v>
                </c:pt>
                <c:pt idx="496">
                  <c:v>-92.318000000000012</c:v>
                </c:pt>
                <c:pt idx="497">
                  <c:v>-94.652999999999977</c:v>
                </c:pt>
                <c:pt idx="498">
                  <c:v>-210</c:v>
                </c:pt>
                <c:pt idx="499">
                  <c:v>-90.801000000000002</c:v>
                </c:pt>
                <c:pt idx="500">
                  <c:v>-94.292000000000002</c:v>
                </c:pt>
                <c:pt idx="501">
                  <c:v>-89.418000000000006</c:v>
                </c:pt>
                <c:pt idx="502">
                  <c:v>-95.156999999999982</c:v>
                </c:pt>
                <c:pt idx="503">
                  <c:v>-210</c:v>
                </c:pt>
                <c:pt idx="504">
                  <c:v>-210</c:v>
                </c:pt>
                <c:pt idx="505">
                  <c:v>-99.691999999999993</c:v>
                </c:pt>
                <c:pt idx="506">
                  <c:v>-210</c:v>
                </c:pt>
                <c:pt idx="507">
                  <c:v>-90.387</c:v>
                </c:pt>
                <c:pt idx="508">
                  <c:v>-210</c:v>
                </c:pt>
                <c:pt idx="509">
                  <c:v>-210</c:v>
                </c:pt>
                <c:pt idx="510">
                  <c:v>-93.681999999999974</c:v>
                </c:pt>
                <c:pt idx="511">
                  <c:v>-93.882999999999981</c:v>
                </c:pt>
                <c:pt idx="512">
                  <c:v>-100.51600000000001</c:v>
                </c:pt>
                <c:pt idx="513">
                  <c:v>-92.32</c:v>
                </c:pt>
                <c:pt idx="514">
                  <c:v>-210</c:v>
                </c:pt>
                <c:pt idx="515">
                  <c:v>-210</c:v>
                </c:pt>
                <c:pt idx="516">
                  <c:v>-210</c:v>
                </c:pt>
                <c:pt idx="517">
                  <c:v>-90.977000000000004</c:v>
                </c:pt>
                <c:pt idx="518">
                  <c:v>-93.584000000000003</c:v>
                </c:pt>
                <c:pt idx="519">
                  <c:v>-90.641000000000005</c:v>
                </c:pt>
                <c:pt idx="520">
                  <c:v>-210</c:v>
                </c:pt>
                <c:pt idx="521">
                  <c:v>-210</c:v>
                </c:pt>
                <c:pt idx="522">
                  <c:v>-96.230999999999995</c:v>
                </c:pt>
                <c:pt idx="523">
                  <c:v>-210</c:v>
                </c:pt>
                <c:pt idx="524">
                  <c:v>-94.682999999999979</c:v>
                </c:pt>
                <c:pt idx="525">
                  <c:v>-91.66</c:v>
                </c:pt>
                <c:pt idx="526">
                  <c:v>-210</c:v>
                </c:pt>
                <c:pt idx="527">
                  <c:v>-95.350999999999999</c:v>
                </c:pt>
                <c:pt idx="528">
                  <c:v>-210</c:v>
                </c:pt>
                <c:pt idx="529">
                  <c:v>-210</c:v>
                </c:pt>
                <c:pt idx="530">
                  <c:v>-107.179</c:v>
                </c:pt>
                <c:pt idx="531">
                  <c:v>-210</c:v>
                </c:pt>
                <c:pt idx="532">
                  <c:v>-92.784000000000006</c:v>
                </c:pt>
                <c:pt idx="533">
                  <c:v>-98.052000000000007</c:v>
                </c:pt>
                <c:pt idx="534">
                  <c:v>-99.867999999999995</c:v>
                </c:pt>
                <c:pt idx="535">
                  <c:v>-99.941999999999993</c:v>
                </c:pt>
                <c:pt idx="536">
                  <c:v>-94.60599999999998</c:v>
                </c:pt>
                <c:pt idx="537">
                  <c:v>-210</c:v>
                </c:pt>
                <c:pt idx="538">
                  <c:v>-90.978999999999999</c:v>
                </c:pt>
                <c:pt idx="539">
                  <c:v>-89.672999999999973</c:v>
                </c:pt>
                <c:pt idx="540">
                  <c:v>-88.98</c:v>
                </c:pt>
                <c:pt idx="541">
                  <c:v>-91.455000000000013</c:v>
                </c:pt>
                <c:pt idx="542">
                  <c:v>-210</c:v>
                </c:pt>
                <c:pt idx="543">
                  <c:v>-210</c:v>
                </c:pt>
                <c:pt idx="544">
                  <c:v>-210</c:v>
                </c:pt>
                <c:pt idx="545">
                  <c:v>-92.236000000000004</c:v>
                </c:pt>
                <c:pt idx="546">
                  <c:v>-210</c:v>
                </c:pt>
                <c:pt idx="547">
                  <c:v>-100.286</c:v>
                </c:pt>
                <c:pt idx="548">
                  <c:v>-210</c:v>
                </c:pt>
                <c:pt idx="549">
                  <c:v>-210</c:v>
                </c:pt>
                <c:pt idx="550">
                  <c:v>-97.983000000000004</c:v>
                </c:pt>
                <c:pt idx="551">
                  <c:v>-101.505</c:v>
                </c:pt>
                <c:pt idx="552">
                  <c:v>-89.808000000000007</c:v>
                </c:pt>
                <c:pt idx="553">
                  <c:v>-106.111</c:v>
                </c:pt>
                <c:pt idx="554">
                  <c:v>-210</c:v>
                </c:pt>
                <c:pt idx="555">
                  <c:v>-210</c:v>
                </c:pt>
                <c:pt idx="556">
                  <c:v>-210</c:v>
                </c:pt>
                <c:pt idx="557">
                  <c:v>-93.754999999999995</c:v>
                </c:pt>
                <c:pt idx="558">
                  <c:v>-210</c:v>
                </c:pt>
                <c:pt idx="559">
                  <c:v>-99.194999999999993</c:v>
                </c:pt>
                <c:pt idx="560">
                  <c:v>-210</c:v>
                </c:pt>
                <c:pt idx="561">
                  <c:v>-100.15600000000001</c:v>
                </c:pt>
                <c:pt idx="562">
                  <c:v>-210</c:v>
                </c:pt>
                <c:pt idx="563">
                  <c:v>-210</c:v>
                </c:pt>
                <c:pt idx="564">
                  <c:v>-89.694999999999993</c:v>
                </c:pt>
                <c:pt idx="565">
                  <c:v>-210</c:v>
                </c:pt>
                <c:pt idx="566">
                  <c:v>-92.027000000000001</c:v>
                </c:pt>
                <c:pt idx="567">
                  <c:v>-210</c:v>
                </c:pt>
                <c:pt idx="568">
                  <c:v>-210</c:v>
                </c:pt>
                <c:pt idx="569">
                  <c:v>-210</c:v>
                </c:pt>
                <c:pt idx="570">
                  <c:v>-210</c:v>
                </c:pt>
                <c:pt idx="571">
                  <c:v>-210</c:v>
                </c:pt>
                <c:pt idx="572">
                  <c:v>-210</c:v>
                </c:pt>
                <c:pt idx="573">
                  <c:v>-210</c:v>
                </c:pt>
                <c:pt idx="574">
                  <c:v>-210</c:v>
                </c:pt>
                <c:pt idx="575">
                  <c:v>-210</c:v>
                </c:pt>
                <c:pt idx="576">
                  <c:v>-210</c:v>
                </c:pt>
                <c:pt idx="577">
                  <c:v>-93.73</c:v>
                </c:pt>
                <c:pt idx="578">
                  <c:v>-93.488</c:v>
                </c:pt>
                <c:pt idx="579">
                  <c:v>-90.679999999999978</c:v>
                </c:pt>
                <c:pt idx="580">
                  <c:v>-92.034000000000006</c:v>
                </c:pt>
                <c:pt idx="581">
                  <c:v>-210</c:v>
                </c:pt>
                <c:pt idx="582">
                  <c:v>-94.854999999999976</c:v>
                </c:pt>
                <c:pt idx="583">
                  <c:v>-210</c:v>
                </c:pt>
                <c:pt idx="584">
                  <c:v>-210</c:v>
                </c:pt>
                <c:pt idx="585">
                  <c:v>-210</c:v>
                </c:pt>
                <c:pt idx="586">
                  <c:v>-90.370999999999981</c:v>
                </c:pt>
                <c:pt idx="587">
                  <c:v>-90.135000000000005</c:v>
                </c:pt>
                <c:pt idx="588">
                  <c:v>-89.802999999999983</c:v>
                </c:pt>
                <c:pt idx="589">
                  <c:v>-210</c:v>
                </c:pt>
                <c:pt idx="590">
                  <c:v>-97.227000000000004</c:v>
                </c:pt>
                <c:pt idx="591">
                  <c:v>-99.528000000000006</c:v>
                </c:pt>
                <c:pt idx="592">
                  <c:v>-210</c:v>
                </c:pt>
                <c:pt idx="593">
                  <c:v>-210</c:v>
                </c:pt>
                <c:pt idx="594">
                  <c:v>-91.881</c:v>
                </c:pt>
                <c:pt idx="595">
                  <c:v>-96.2</c:v>
                </c:pt>
                <c:pt idx="596">
                  <c:v>-99.974999999999994</c:v>
                </c:pt>
                <c:pt idx="597">
                  <c:v>-91.885000000000005</c:v>
                </c:pt>
                <c:pt idx="598">
                  <c:v>-97.818000000000012</c:v>
                </c:pt>
                <c:pt idx="599">
                  <c:v>-210</c:v>
                </c:pt>
                <c:pt idx="600">
                  <c:v>-92.177999999999983</c:v>
                </c:pt>
                <c:pt idx="601">
                  <c:v>-95.522000000000006</c:v>
                </c:pt>
                <c:pt idx="602">
                  <c:v>-98.217000000000013</c:v>
                </c:pt>
                <c:pt idx="603">
                  <c:v>-91.986999999999995</c:v>
                </c:pt>
                <c:pt idx="604">
                  <c:v>-91.168000000000006</c:v>
                </c:pt>
                <c:pt idx="605">
                  <c:v>-99.634</c:v>
                </c:pt>
                <c:pt idx="606">
                  <c:v>-210</c:v>
                </c:pt>
                <c:pt idx="607">
                  <c:v>-94.004999999999995</c:v>
                </c:pt>
                <c:pt idx="608">
                  <c:v>-90.961000000000027</c:v>
                </c:pt>
                <c:pt idx="609">
                  <c:v>-101.25</c:v>
                </c:pt>
                <c:pt idx="610">
                  <c:v>-89.60599999999998</c:v>
                </c:pt>
                <c:pt idx="611">
                  <c:v>-210</c:v>
                </c:pt>
                <c:pt idx="612">
                  <c:v>-94.724000000000004</c:v>
                </c:pt>
                <c:pt idx="613">
                  <c:v>-96.134</c:v>
                </c:pt>
                <c:pt idx="614">
                  <c:v>-210</c:v>
                </c:pt>
                <c:pt idx="615">
                  <c:v>-210</c:v>
                </c:pt>
                <c:pt idx="616">
                  <c:v>-210</c:v>
                </c:pt>
                <c:pt idx="617">
                  <c:v>-210</c:v>
                </c:pt>
                <c:pt idx="618">
                  <c:v>-97.552000000000007</c:v>
                </c:pt>
                <c:pt idx="619">
                  <c:v>-99.054000000000002</c:v>
                </c:pt>
                <c:pt idx="620">
                  <c:v>-210</c:v>
                </c:pt>
                <c:pt idx="621">
                  <c:v>-210</c:v>
                </c:pt>
                <c:pt idx="622">
                  <c:v>-92.989000000000004</c:v>
                </c:pt>
                <c:pt idx="623">
                  <c:v>-210</c:v>
                </c:pt>
                <c:pt idx="624">
                  <c:v>-88.364999999999995</c:v>
                </c:pt>
                <c:pt idx="625">
                  <c:v>-210</c:v>
                </c:pt>
                <c:pt idx="626">
                  <c:v>-94.437000000000026</c:v>
                </c:pt>
                <c:pt idx="627">
                  <c:v>-93.116</c:v>
                </c:pt>
                <c:pt idx="628">
                  <c:v>-92.016999999999996</c:v>
                </c:pt>
                <c:pt idx="629">
                  <c:v>-210</c:v>
                </c:pt>
                <c:pt idx="630">
                  <c:v>-210</c:v>
                </c:pt>
                <c:pt idx="631">
                  <c:v>-94.410000000000025</c:v>
                </c:pt>
                <c:pt idx="632">
                  <c:v>-210</c:v>
                </c:pt>
                <c:pt idx="633">
                  <c:v>-94.241000000000014</c:v>
                </c:pt>
                <c:pt idx="634">
                  <c:v>-210</c:v>
                </c:pt>
                <c:pt idx="635">
                  <c:v>-96.087999999999994</c:v>
                </c:pt>
                <c:pt idx="636">
                  <c:v>-97.845000000000013</c:v>
                </c:pt>
                <c:pt idx="637">
                  <c:v>-210</c:v>
                </c:pt>
                <c:pt idx="638">
                  <c:v>-210</c:v>
                </c:pt>
                <c:pt idx="639">
                  <c:v>-92.733000000000004</c:v>
                </c:pt>
                <c:pt idx="640">
                  <c:v>-94.10899999999998</c:v>
                </c:pt>
                <c:pt idx="641">
                  <c:v>-210</c:v>
                </c:pt>
                <c:pt idx="642">
                  <c:v>-210</c:v>
                </c:pt>
                <c:pt idx="643">
                  <c:v>-210</c:v>
                </c:pt>
                <c:pt idx="644">
                  <c:v>-210</c:v>
                </c:pt>
                <c:pt idx="645">
                  <c:v>-210</c:v>
                </c:pt>
                <c:pt idx="646">
                  <c:v>-93.881</c:v>
                </c:pt>
                <c:pt idx="647">
                  <c:v>-90.415999999999997</c:v>
                </c:pt>
                <c:pt idx="648">
                  <c:v>-96.710000000000022</c:v>
                </c:pt>
                <c:pt idx="649">
                  <c:v>-210</c:v>
                </c:pt>
                <c:pt idx="650">
                  <c:v>-210</c:v>
                </c:pt>
                <c:pt idx="651">
                  <c:v>-210</c:v>
                </c:pt>
                <c:pt idx="652">
                  <c:v>-93.766999999999996</c:v>
                </c:pt>
                <c:pt idx="653">
                  <c:v>-210</c:v>
                </c:pt>
                <c:pt idx="654">
                  <c:v>-91.16</c:v>
                </c:pt>
                <c:pt idx="655">
                  <c:v>-210</c:v>
                </c:pt>
                <c:pt idx="656">
                  <c:v>-95.504000000000005</c:v>
                </c:pt>
                <c:pt idx="657">
                  <c:v>-92.601999999999975</c:v>
                </c:pt>
                <c:pt idx="658">
                  <c:v>-90.265000000000001</c:v>
                </c:pt>
                <c:pt idx="659">
                  <c:v>-98.581000000000003</c:v>
                </c:pt>
                <c:pt idx="660">
                  <c:v>-210</c:v>
                </c:pt>
                <c:pt idx="661">
                  <c:v>-103.702</c:v>
                </c:pt>
                <c:pt idx="662">
                  <c:v>-210</c:v>
                </c:pt>
                <c:pt idx="663">
                  <c:v>-91.897999999999996</c:v>
                </c:pt>
                <c:pt idx="664">
                  <c:v>-97.513999999999996</c:v>
                </c:pt>
                <c:pt idx="665">
                  <c:v>-97.871999999999986</c:v>
                </c:pt>
                <c:pt idx="666">
                  <c:v>-210</c:v>
                </c:pt>
                <c:pt idx="667">
                  <c:v>-210</c:v>
                </c:pt>
                <c:pt idx="668">
                  <c:v>-210</c:v>
                </c:pt>
                <c:pt idx="669">
                  <c:v>-90.822999999999979</c:v>
                </c:pt>
                <c:pt idx="670">
                  <c:v>-210</c:v>
                </c:pt>
                <c:pt idx="671">
                  <c:v>-90.896000000000001</c:v>
                </c:pt>
                <c:pt idx="672">
                  <c:v>-91.600999999999999</c:v>
                </c:pt>
                <c:pt idx="673">
                  <c:v>-210</c:v>
                </c:pt>
                <c:pt idx="674">
                  <c:v>-210</c:v>
                </c:pt>
                <c:pt idx="675">
                  <c:v>-90.151999999999987</c:v>
                </c:pt>
                <c:pt idx="676">
                  <c:v>-91.995000000000005</c:v>
                </c:pt>
                <c:pt idx="677">
                  <c:v>-88.997000000000014</c:v>
                </c:pt>
                <c:pt idx="678">
                  <c:v>-89.995999999999995</c:v>
                </c:pt>
                <c:pt idx="679">
                  <c:v>-91.825999999999979</c:v>
                </c:pt>
                <c:pt idx="680">
                  <c:v>-95.599000000000004</c:v>
                </c:pt>
                <c:pt idx="681">
                  <c:v>-96.242000000000004</c:v>
                </c:pt>
                <c:pt idx="682">
                  <c:v>-210</c:v>
                </c:pt>
                <c:pt idx="683">
                  <c:v>-89.672999999999973</c:v>
                </c:pt>
                <c:pt idx="684">
                  <c:v>-90.138999999999982</c:v>
                </c:pt>
                <c:pt idx="685">
                  <c:v>-94.414000000000016</c:v>
                </c:pt>
                <c:pt idx="686">
                  <c:v>-95.763000000000005</c:v>
                </c:pt>
                <c:pt idx="687">
                  <c:v>-89.658999999999978</c:v>
                </c:pt>
                <c:pt idx="688">
                  <c:v>-95.427000000000007</c:v>
                </c:pt>
                <c:pt idx="689">
                  <c:v>-89.848000000000013</c:v>
                </c:pt>
                <c:pt idx="690">
                  <c:v>-210</c:v>
                </c:pt>
                <c:pt idx="691">
                  <c:v>-210</c:v>
                </c:pt>
                <c:pt idx="692">
                  <c:v>-210</c:v>
                </c:pt>
                <c:pt idx="693">
                  <c:v>-210</c:v>
                </c:pt>
                <c:pt idx="694">
                  <c:v>-88.191000000000003</c:v>
                </c:pt>
                <c:pt idx="695">
                  <c:v>-210</c:v>
                </c:pt>
                <c:pt idx="696">
                  <c:v>-210</c:v>
                </c:pt>
                <c:pt idx="697">
                  <c:v>-210</c:v>
                </c:pt>
                <c:pt idx="698">
                  <c:v>-95.168999999999983</c:v>
                </c:pt>
                <c:pt idx="699">
                  <c:v>-210</c:v>
                </c:pt>
                <c:pt idx="700">
                  <c:v>-210</c:v>
                </c:pt>
                <c:pt idx="701">
                  <c:v>-93.353999999999999</c:v>
                </c:pt>
                <c:pt idx="702">
                  <c:v>-210</c:v>
                </c:pt>
                <c:pt idx="703">
                  <c:v>-210</c:v>
                </c:pt>
                <c:pt idx="704">
                  <c:v>-93.456999999999994</c:v>
                </c:pt>
                <c:pt idx="705">
                  <c:v>-94.897000000000006</c:v>
                </c:pt>
                <c:pt idx="706">
                  <c:v>-210</c:v>
                </c:pt>
                <c:pt idx="707">
                  <c:v>-90.577999999999975</c:v>
                </c:pt>
                <c:pt idx="708">
                  <c:v>-93.417000000000016</c:v>
                </c:pt>
                <c:pt idx="709">
                  <c:v>-210</c:v>
                </c:pt>
                <c:pt idx="710">
                  <c:v>-97.908000000000001</c:v>
                </c:pt>
                <c:pt idx="711">
                  <c:v>-95.016000000000005</c:v>
                </c:pt>
                <c:pt idx="712">
                  <c:v>-210</c:v>
                </c:pt>
                <c:pt idx="713">
                  <c:v>-88.522000000000006</c:v>
                </c:pt>
                <c:pt idx="714">
                  <c:v>-100.322</c:v>
                </c:pt>
                <c:pt idx="715">
                  <c:v>-210</c:v>
                </c:pt>
                <c:pt idx="716">
                  <c:v>-92.506</c:v>
                </c:pt>
                <c:pt idx="717">
                  <c:v>-210</c:v>
                </c:pt>
                <c:pt idx="718">
                  <c:v>-91.440000000000026</c:v>
                </c:pt>
                <c:pt idx="719">
                  <c:v>-95.497000000000014</c:v>
                </c:pt>
                <c:pt idx="720">
                  <c:v>-96.82</c:v>
                </c:pt>
                <c:pt idx="721">
                  <c:v>-210</c:v>
                </c:pt>
                <c:pt idx="722">
                  <c:v>-91.319000000000003</c:v>
                </c:pt>
                <c:pt idx="723">
                  <c:v>-93.084000000000003</c:v>
                </c:pt>
                <c:pt idx="724">
                  <c:v>-97.410000000000025</c:v>
                </c:pt>
                <c:pt idx="725">
                  <c:v>-96.302999999999983</c:v>
                </c:pt>
                <c:pt idx="726">
                  <c:v>-210</c:v>
                </c:pt>
                <c:pt idx="727">
                  <c:v>-210</c:v>
                </c:pt>
                <c:pt idx="728">
                  <c:v>-98.393000000000001</c:v>
                </c:pt>
                <c:pt idx="729">
                  <c:v>-96.061000000000007</c:v>
                </c:pt>
                <c:pt idx="730">
                  <c:v>-210</c:v>
                </c:pt>
                <c:pt idx="731">
                  <c:v>-210</c:v>
                </c:pt>
                <c:pt idx="732">
                  <c:v>-210</c:v>
                </c:pt>
                <c:pt idx="733">
                  <c:v>-96.293999999999997</c:v>
                </c:pt>
                <c:pt idx="734">
                  <c:v>-210</c:v>
                </c:pt>
                <c:pt idx="735">
                  <c:v>-89.555999999999983</c:v>
                </c:pt>
                <c:pt idx="736">
                  <c:v>-210</c:v>
                </c:pt>
                <c:pt idx="737">
                  <c:v>-210</c:v>
                </c:pt>
                <c:pt idx="738">
                  <c:v>-210</c:v>
                </c:pt>
                <c:pt idx="739">
                  <c:v>-210</c:v>
                </c:pt>
                <c:pt idx="740">
                  <c:v>-210</c:v>
                </c:pt>
                <c:pt idx="741">
                  <c:v>-94.346000000000004</c:v>
                </c:pt>
                <c:pt idx="742">
                  <c:v>-210</c:v>
                </c:pt>
                <c:pt idx="743">
                  <c:v>-94.253</c:v>
                </c:pt>
                <c:pt idx="744">
                  <c:v>-99.32</c:v>
                </c:pt>
                <c:pt idx="745">
                  <c:v>-97.039000000000001</c:v>
                </c:pt>
                <c:pt idx="746">
                  <c:v>-93.353999999999999</c:v>
                </c:pt>
                <c:pt idx="747">
                  <c:v>-98.614999999999995</c:v>
                </c:pt>
                <c:pt idx="748">
                  <c:v>-210</c:v>
                </c:pt>
                <c:pt idx="749">
                  <c:v>-210</c:v>
                </c:pt>
                <c:pt idx="750">
                  <c:v>-210</c:v>
                </c:pt>
                <c:pt idx="751">
                  <c:v>-210</c:v>
                </c:pt>
                <c:pt idx="752">
                  <c:v>-210</c:v>
                </c:pt>
                <c:pt idx="753">
                  <c:v>-93.178999999999974</c:v>
                </c:pt>
                <c:pt idx="754">
                  <c:v>-210</c:v>
                </c:pt>
                <c:pt idx="755">
                  <c:v>-210</c:v>
                </c:pt>
                <c:pt idx="756">
                  <c:v>-210</c:v>
                </c:pt>
                <c:pt idx="757">
                  <c:v>-94.275999999999982</c:v>
                </c:pt>
                <c:pt idx="758">
                  <c:v>-210</c:v>
                </c:pt>
                <c:pt idx="759">
                  <c:v>-93.613</c:v>
                </c:pt>
                <c:pt idx="760">
                  <c:v>-210</c:v>
                </c:pt>
                <c:pt idx="761">
                  <c:v>-210</c:v>
                </c:pt>
                <c:pt idx="762">
                  <c:v>-92.065000000000012</c:v>
                </c:pt>
                <c:pt idx="763">
                  <c:v>-92.058999999999983</c:v>
                </c:pt>
                <c:pt idx="764">
                  <c:v>-210</c:v>
                </c:pt>
                <c:pt idx="765">
                  <c:v>-210</c:v>
                </c:pt>
                <c:pt idx="766">
                  <c:v>-210</c:v>
                </c:pt>
                <c:pt idx="767">
                  <c:v>-93.43</c:v>
                </c:pt>
                <c:pt idx="768">
                  <c:v>-94.319000000000003</c:v>
                </c:pt>
                <c:pt idx="769">
                  <c:v>-100.17400000000001</c:v>
                </c:pt>
                <c:pt idx="770">
                  <c:v>-96.724000000000004</c:v>
                </c:pt>
                <c:pt idx="771">
                  <c:v>-210</c:v>
                </c:pt>
                <c:pt idx="772">
                  <c:v>-210</c:v>
                </c:pt>
                <c:pt idx="773">
                  <c:v>-91.37</c:v>
                </c:pt>
                <c:pt idx="774">
                  <c:v>-99.307000000000002</c:v>
                </c:pt>
                <c:pt idx="775">
                  <c:v>-210</c:v>
                </c:pt>
                <c:pt idx="776">
                  <c:v>-94.462000000000003</c:v>
                </c:pt>
                <c:pt idx="777">
                  <c:v>-210</c:v>
                </c:pt>
                <c:pt idx="778">
                  <c:v>-210</c:v>
                </c:pt>
                <c:pt idx="779">
                  <c:v>-98.709000000000003</c:v>
                </c:pt>
                <c:pt idx="780">
                  <c:v>-98.215999999999994</c:v>
                </c:pt>
                <c:pt idx="781">
                  <c:v>-210</c:v>
                </c:pt>
                <c:pt idx="782">
                  <c:v>-97.233000000000004</c:v>
                </c:pt>
                <c:pt idx="783">
                  <c:v>-210</c:v>
                </c:pt>
                <c:pt idx="784">
                  <c:v>-96.093999999999994</c:v>
                </c:pt>
                <c:pt idx="785">
                  <c:v>-95.065000000000012</c:v>
                </c:pt>
                <c:pt idx="786">
                  <c:v>-210</c:v>
                </c:pt>
                <c:pt idx="787">
                  <c:v>-210</c:v>
                </c:pt>
                <c:pt idx="788">
                  <c:v>-210</c:v>
                </c:pt>
                <c:pt idx="789">
                  <c:v>-210</c:v>
                </c:pt>
                <c:pt idx="790">
                  <c:v>-89.144000000000005</c:v>
                </c:pt>
                <c:pt idx="791">
                  <c:v>-210</c:v>
                </c:pt>
                <c:pt idx="792">
                  <c:v>-99.938999999999993</c:v>
                </c:pt>
                <c:pt idx="793">
                  <c:v>-210</c:v>
                </c:pt>
                <c:pt idx="794">
                  <c:v>-94.757999999999996</c:v>
                </c:pt>
                <c:pt idx="795">
                  <c:v>-210</c:v>
                </c:pt>
                <c:pt idx="796">
                  <c:v>-97.635999999999981</c:v>
                </c:pt>
                <c:pt idx="797">
                  <c:v>-88.838999999999999</c:v>
                </c:pt>
                <c:pt idx="798">
                  <c:v>-210</c:v>
                </c:pt>
                <c:pt idx="799">
                  <c:v>-89.542000000000002</c:v>
                </c:pt>
                <c:pt idx="800">
                  <c:v>-210</c:v>
                </c:pt>
                <c:pt idx="801">
                  <c:v>-98.882000000000005</c:v>
                </c:pt>
                <c:pt idx="802">
                  <c:v>-104.922</c:v>
                </c:pt>
                <c:pt idx="803">
                  <c:v>-97.85899999999998</c:v>
                </c:pt>
                <c:pt idx="804">
                  <c:v>-104.3</c:v>
                </c:pt>
                <c:pt idx="805">
                  <c:v>-103.634</c:v>
                </c:pt>
                <c:pt idx="806">
                  <c:v>-210</c:v>
                </c:pt>
                <c:pt idx="807">
                  <c:v>-90.212999999999994</c:v>
                </c:pt>
                <c:pt idx="808">
                  <c:v>-210</c:v>
                </c:pt>
                <c:pt idx="809">
                  <c:v>-210</c:v>
                </c:pt>
                <c:pt idx="810">
                  <c:v>-102.80200000000001</c:v>
                </c:pt>
                <c:pt idx="811">
                  <c:v>-210</c:v>
                </c:pt>
                <c:pt idx="812">
                  <c:v>-210</c:v>
                </c:pt>
                <c:pt idx="813">
                  <c:v>-92.342000000000013</c:v>
                </c:pt>
                <c:pt idx="814">
                  <c:v>-210</c:v>
                </c:pt>
                <c:pt idx="815">
                  <c:v>-210</c:v>
                </c:pt>
                <c:pt idx="816">
                  <c:v>-92.831999999999994</c:v>
                </c:pt>
                <c:pt idx="817">
                  <c:v>-93.068000000000012</c:v>
                </c:pt>
                <c:pt idx="818">
                  <c:v>-90.775000000000006</c:v>
                </c:pt>
                <c:pt idx="819">
                  <c:v>-210</c:v>
                </c:pt>
                <c:pt idx="820">
                  <c:v>-210</c:v>
                </c:pt>
                <c:pt idx="821">
                  <c:v>-210</c:v>
                </c:pt>
                <c:pt idx="822">
                  <c:v>-91.958000000000013</c:v>
                </c:pt>
                <c:pt idx="823">
                  <c:v>-94.944000000000045</c:v>
                </c:pt>
                <c:pt idx="824">
                  <c:v>-210</c:v>
                </c:pt>
                <c:pt idx="825">
                  <c:v>-210</c:v>
                </c:pt>
                <c:pt idx="826">
                  <c:v>-101.745</c:v>
                </c:pt>
                <c:pt idx="827">
                  <c:v>-92.518000000000001</c:v>
                </c:pt>
                <c:pt idx="828">
                  <c:v>-92.214000000000027</c:v>
                </c:pt>
                <c:pt idx="829">
                  <c:v>-210</c:v>
                </c:pt>
                <c:pt idx="830">
                  <c:v>-98.063000000000002</c:v>
                </c:pt>
                <c:pt idx="831">
                  <c:v>-210</c:v>
                </c:pt>
                <c:pt idx="832">
                  <c:v>-210</c:v>
                </c:pt>
                <c:pt idx="833">
                  <c:v>-97.269000000000005</c:v>
                </c:pt>
                <c:pt idx="834">
                  <c:v>-210</c:v>
                </c:pt>
                <c:pt idx="835">
                  <c:v>-210</c:v>
                </c:pt>
                <c:pt idx="836">
                  <c:v>-210</c:v>
                </c:pt>
                <c:pt idx="837">
                  <c:v>-210</c:v>
                </c:pt>
                <c:pt idx="838">
                  <c:v>-210</c:v>
                </c:pt>
                <c:pt idx="839">
                  <c:v>-92.601999999999975</c:v>
                </c:pt>
                <c:pt idx="840">
                  <c:v>-210</c:v>
                </c:pt>
                <c:pt idx="841">
                  <c:v>-96.697999999999993</c:v>
                </c:pt>
                <c:pt idx="842">
                  <c:v>-91.643000000000001</c:v>
                </c:pt>
                <c:pt idx="843">
                  <c:v>-98.697999999999993</c:v>
                </c:pt>
                <c:pt idx="844">
                  <c:v>-210</c:v>
                </c:pt>
                <c:pt idx="845">
                  <c:v>-89.453000000000003</c:v>
                </c:pt>
                <c:pt idx="846">
                  <c:v>-99.641999999999996</c:v>
                </c:pt>
                <c:pt idx="847">
                  <c:v>-210</c:v>
                </c:pt>
                <c:pt idx="848">
                  <c:v>-94.683999999999983</c:v>
                </c:pt>
                <c:pt idx="849">
                  <c:v>-94.819000000000003</c:v>
                </c:pt>
                <c:pt idx="850">
                  <c:v>-210</c:v>
                </c:pt>
                <c:pt idx="851">
                  <c:v>-90.948000000000022</c:v>
                </c:pt>
                <c:pt idx="852">
                  <c:v>-210</c:v>
                </c:pt>
                <c:pt idx="853">
                  <c:v>-98.537000000000006</c:v>
                </c:pt>
                <c:pt idx="854">
                  <c:v>-94.308000000000007</c:v>
                </c:pt>
                <c:pt idx="855">
                  <c:v>-210</c:v>
                </c:pt>
                <c:pt idx="856">
                  <c:v>-91.827999999999975</c:v>
                </c:pt>
                <c:pt idx="857">
                  <c:v>-210</c:v>
                </c:pt>
                <c:pt idx="858">
                  <c:v>-210</c:v>
                </c:pt>
                <c:pt idx="859">
                  <c:v>-210</c:v>
                </c:pt>
                <c:pt idx="860">
                  <c:v>-210</c:v>
                </c:pt>
                <c:pt idx="861">
                  <c:v>-106.09699999999999</c:v>
                </c:pt>
                <c:pt idx="862">
                  <c:v>-210</c:v>
                </c:pt>
                <c:pt idx="863">
                  <c:v>-210</c:v>
                </c:pt>
                <c:pt idx="864">
                  <c:v>-99.257999999999996</c:v>
                </c:pt>
                <c:pt idx="865">
                  <c:v>-93.994000000000014</c:v>
                </c:pt>
                <c:pt idx="866">
                  <c:v>-210</c:v>
                </c:pt>
                <c:pt idx="867">
                  <c:v>-93.811000000000007</c:v>
                </c:pt>
                <c:pt idx="868">
                  <c:v>-90.501000000000005</c:v>
                </c:pt>
                <c:pt idx="869">
                  <c:v>-91.266000000000005</c:v>
                </c:pt>
                <c:pt idx="870">
                  <c:v>-210</c:v>
                </c:pt>
                <c:pt idx="871">
                  <c:v>-210</c:v>
                </c:pt>
                <c:pt idx="872">
                  <c:v>-210</c:v>
                </c:pt>
                <c:pt idx="873">
                  <c:v>-210</c:v>
                </c:pt>
                <c:pt idx="874">
                  <c:v>-91.742999999999995</c:v>
                </c:pt>
                <c:pt idx="875">
                  <c:v>-210</c:v>
                </c:pt>
                <c:pt idx="876">
                  <c:v>-114.961</c:v>
                </c:pt>
                <c:pt idx="877">
                  <c:v>-210</c:v>
                </c:pt>
                <c:pt idx="878">
                  <c:v>-210</c:v>
                </c:pt>
                <c:pt idx="879">
                  <c:v>-91.388999999999982</c:v>
                </c:pt>
                <c:pt idx="880">
                  <c:v>-97.073999999999998</c:v>
                </c:pt>
                <c:pt idx="881">
                  <c:v>-210</c:v>
                </c:pt>
                <c:pt idx="882">
                  <c:v>-89.084999999999994</c:v>
                </c:pt>
                <c:pt idx="883">
                  <c:v>-210</c:v>
                </c:pt>
                <c:pt idx="884">
                  <c:v>-210</c:v>
                </c:pt>
                <c:pt idx="885">
                  <c:v>-210</c:v>
                </c:pt>
                <c:pt idx="886">
                  <c:v>-98.259</c:v>
                </c:pt>
                <c:pt idx="887">
                  <c:v>-210</c:v>
                </c:pt>
                <c:pt idx="888">
                  <c:v>-210</c:v>
                </c:pt>
                <c:pt idx="889">
                  <c:v>-210</c:v>
                </c:pt>
                <c:pt idx="890">
                  <c:v>-97.768000000000001</c:v>
                </c:pt>
                <c:pt idx="891">
                  <c:v>-210</c:v>
                </c:pt>
                <c:pt idx="892">
                  <c:v>-210</c:v>
                </c:pt>
                <c:pt idx="893">
                  <c:v>-95.533000000000001</c:v>
                </c:pt>
                <c:pt idx="894">
                  <c:v>-210</c:v>
                </c:pt>
                <c:pt idx="895">
                  <c:v>-97.863</c:v>
                </c:pt>
                <c:pt idx="896">
                  <c:v>-210</c:v>
                </c:pt>
                <c:pt idx="897">
                  <c:v>-102.655</c:v>
                </c:pt>
                <c:pt idx="898">
                  <c:v>-210</c:v>
                </c:pt>
                <c:pt idx="899">
                  <c:v>-210</c:v>
                </c:pt>
                <c:pt idx="900">
                  <c:v>-91.76</c:v>
                </c:pt>
                <c:pt idx="901">
                  <c:v>-90.600999999999999</c:v>
                </c:pt>
                <c:pt idx="902">
                  <c:v>-210</c:v>
                </c:pt>
                <c:pt idx="903">
                  <c:v>-210</c:v>
                </c:pt>
                <c:pt idx="904">
                  <c:v>-210</c:v>
                </c:pt>
                <c:pt idx="905">
                  <c:v>-210</c:v>
                </c:pt>
                <c:pt idx="906">
                  <c:v>-93.992000000000004</c:v>
                </c:pt>
                <c:pt idx="907">
                  <c:v>-210</c:v>
                </c:pt>
                <c:pt idx="908">
                  <c:v>-210</c:v>
                </c:pt>
                <c:pt idx="909">
                  <c:v>-210</c:v>
                </c:pt>
                <c:pt idx="910">
                  <c:v>-93.742999999999995</c:v>
                </c:pt>
                <c:pt idx="911">
                  <c:v>-91.304000000000002</c:v>
                </c:pt>
                <c:pt idx="912">
                  <c:v>-96.406000000000006</c:v>
                </c:pt>
                <c:pt idx="913">
                  <c:v>-210</c:v>
                </c:pt>
                <c:pt idx="914">
                  <c:v>-110.72499999999999</c:v>
                </c:pt>
                <c:pt idx="915">
                  <c:v>-210</c:v>
                </c:pt>
                <c:pt idx="916">
                  <c:v>-210</c:v>
                </c:pt>
                <c:pt idx="917">
                  <c:v>-210</c:v>
                </c:pt>
                <c:pt idx="918">
                  <c:v>-92.357999999999976</c:v>
                </c:pt>
                <c:pt idx="919">
                  <c:v>-210</c:v>
                </c:pt>
                <c:pt idx="920">
                  <c:v>-210</c:v>
                </c:pt>
                <c:pt idx="921">
                  <c:v>-210</c:v>
                </c:pt>
                <c:pt idx="922">
                  <c:v>-210</c:v>
                </c:pt>
                <c:pt idx="923">
                  <c:v>-210</c:v>
                </c:pt>
                <c:pt idx="924">
                  <c:v>-210</c:v>
                </c:pt>
                <c:pt idx="925">
                  <c:v>-93.751000000000005</c:v>
                </c:pt>
                <c:pt idx="926">
                  <c:v>-96.555999999999983</c:v>
                </c:pt>
                <c:pt idx="927">
                  <c:v>-210</c:v>
                </c:pt>
                <c:pt idx="928">
                  <c:v>-210</c:v>
                </c:pt>
                <c:pt idx="929">
                  <c:v>-210</c:v>
                </c:pt>
                <c:pt idx="930">
                  <c:v>-210</c:v>
                </c:pt>
                <c:pt idx="931">
                  <c:v>-98.616</c:v>
                </c:pt>
                <c:pt idx="932">
                  <c:v>-210</c:v>
                </c:pt>
                <c:pt idx="933">
                  <c:v>-95.856999999999999</c:v>
                </c:pt>
                <c:pt idx="934">
                  <c:v>-210</c:v>
                </c:pt>
                <c:pt idx="935">
                  <c:v>-210</c:v>
                </c:pt>
                <c:pt idx="936">
                  <c:v>-94.245999999999995</c:v>
                </c:pt>
                <c:pt idx="937">
                  <c:v>-92.804000000000002</c:v>
                </c:pt>
                <c:pt idx="938">
                  <c:v>-94.004999999999995</c:v>
                </c:pt>
                <c:pt idx="939">
                  <c:v>-210</c:v>
                </c:pt>
                <c:pt idx="940">
                  <c:v>-210</c:v>
                </c:pt>
                <c:pt idx="941">
                  <c:v>-210</c:v>
                </c:pt>
                <c:pt idx="942">
                  <c:v>-89.912000000000006</c:v>
                </c:pt>
                <c:pt idx="943">
                  <c:v>-91.062000000000012</c:v>
                </c:pt>
                <c:pt idx="944">
                  <c:v>-210</c:v>
                </c:pt>
                <c:pt idx="945">
                  <c:v>-210</c:v>
                </c:pt>
                <c:pt idx="946">
                  <c:v>-92.777000000000001</c:v>
                </c:pt>
                <c:pt idx="947">
                  <c:v>-107.218</c:v>
                </c:pt>
                <c:pt idx="948">
                  <c:v>-210</c:v>
                </c:pt>
                <c:pt idx="949">
                  <c:v>-210</c:v>
                </c:pt>
                <c:pt idx="950">
                  <c:v>-91.837999999999994</c:v>
                </c:pt>
                <c:pt idx="951">
                  <c:v>-210</c:v>
                </c:pt>
                <c:pt idx="952">
                  <c:v>-210</c:v>
                </c:pt>
                <c:pt idx="953">
                  <c:v>-210</c:v>
                </c:pt>
                <c:pt idx="954">
                  <c:v>-210</c:v>
                </c:pt>
                <c:pt idx="955">
                  <c:v>-99.771000000000001</c:v>
                </c:pt>
                <c:pt idx="956">
                  <c:v>-92.632999999999981</c:v>
                </c:pt>
                <c:pt idx="957">
                  <c:v>-210</c:v>
                </c:pt>
                <c:pt idx="958">
                  <c:v>-210</c:v>
                </c:pt>
                <c:pt idx="959">
                  <c:v>-210</c:v>
                </c:pt>
                <c:pt idx="960">
                  <c:v>-98.632000000000005</c:v>
                </c:pt>
                <c:pt idx="961">
                  <c:v>-210</c:v>
                </c:pt>
                <c:pt idx="962">
                  <c:v>-104.477</c:v>
                </c:pt>
                <c:pt idx="963">
                  <c:v>-210</c:v>
                </c:pt>
                <c:pt idx="964">
                  <c:v>-96.991000000000014</c:v>
                </c:pt>
                <c:pt idx="965">
                  <c:v>-100.438</c:v>
                </c:pt>
                <c:pt idx="966">
                  <c:v>-96.894000000000005</c:v>
                </c:pt>
                <c:pt idx="967">
                  <c:v>-97.421000000000006</c:v>
                </c:pt>
                <c:pt idx="968">
                  <c:v>-94.813000000000002</c:v>
                </c:pt>
                <c:pt idx="969">
                  <c:v>-95.459000000000003</c:v>
                </c:pt>
                <c:pt idx="970">
                  <c:v>-92.007000000000005</c:v>
                </c:pt>
                <c:pt idx="971">
                  <c:v>-93.741000000000014</c:v>
                </c:pt>
                <c:pt idx="972">
                  <c:v>-210</c:v>
                </c:pt>
                <c:pt idx="973">
                  <c:v>-96.914000000000016</c:v>
                </c:pt>
                <c:pt idx="974">
                  <c:v>-210</c:v>
                </c:pt>
                <c:pt idx="975">
                  <c:v>-94.891000000000005</c:v>
                </c:pt>
                <c:pt idx="976">
                  <c:v>-97.578999999999979</c:v>
                </c:pt>
                <c:pt idx="977">
                  <c:v>-210</c:v>
                </c:pt>
                <c:pt idx="978">
                  <c:v>-90.13</c:v>
                </c:pt>
                <c:pt idx="979">
                  <c:v>-90.055000000000007</c:v>
                </c:pt>
                <c:pt idx="980">
                  <c:v>-210</c:v>
                </c:pt>
                <c:pt idx="981">
                  <c:v>-210</c:v>
                </c:pt>
                <c:pt idx="982">
                  <c:v>-210</c:v>
                </c:pt>
                <c:pt idx="983">
                  <c:v>-210</c:v>
                </c:pt>
                <c:pt idx="984">
                  <c:v>-210</c:v>
                </c:pt>
                <c:pt idx="985">
                  <c:v>-210</c:v>
                </c:pt>
                <c:pt idx="986">
                  <c:v>-210</c:v>
                </c:pt>
                <c:pt idx="987">
                  <c:v>-210</c:v>
                </c:pt>
                <c:pt idx="988">
                  <c:v>-91.046999999999997</c:v>
                </c:pt>
                <c:pt idx="989">
                  <c:v>-210</c:v>
                </c:pt>
                <c:pt idx="990">
                  <c:v>-210</c:v>
                </c:pt>
                <c:pt idx="991">
                  <c:v>-95.622999999999976</c:v>
                </c:pt>
                <c:pt idx="992">
                  <c:v>-93.35</c:v>
                </c:pt>
                <c:pt idx="993">
                  <c:v>-94.522000000000006</c:v>
                </c:pt>
                <c:pt idx="994">
                  <c:v>-90.606999999999999</c:v>
                </c:pt>
                <c:pt idx="995">
                  <c:v>-210</c:v>
                </c:pt>
                <c:pt idx="996">
                  <c:v>-210</c:v>
                </c:pt>
                <c:pt idx="997">
                  <c:v>-96.982000000000014</c:v>
                </c:pt>
                <c:pt idx="998">
                  <c:v>-91.171999999999983</c:v>
                </c:pt>
                <c:pt idx="999">
                  <c:v>-96.760999999999996</c:v>
                </c:pt>
                <c:pt idx="1000">
                  <c:v>-210</c:v>
                </c:pt>
              </c:numCache>
            </c:numRef>
          </c:yVal>
          <c:smooth val="1"/>
        </c:ser>
        <c:ser>
          <c:idx val="0"/>
          <c:order val="11"/>
          <c:tx>
            <c:v>10A ps large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'10 A ps large'!$A$31:$A$3000</c:f>
              <c:numCache>
                <c:formatCode>General</c:formatCode>
                <c:ptCount val="2970"/>
                <c:pt idx="0">
                  <c:v>1000</c:v>
                </c:pt>
                <c:pt idx="1">
                  <c:v>1000.2</c:v>
                </c:pt>
                <c:pt idx="2">
                  <c:v>1000.4</c:v>
                </c:pt>
                <c:pt idx="3">
                  <c:v>1000.6</c:v>
                </c:pt>
                <c:pt idx="4">
                  <c:v>1000.8</c:v>
                </c:pt>
                <c:pt idx="5">
                  <c:v>1001</c:v>
                </c:pt>
                <c:pt idx="6">
                  <c:v>1001.2</c:v>
                </c:pt>
                <c:pt idx="7">
                  <c:v>1001.4</c:v>
                </c:pt>
                <c:pt idx="8">
                  <c:v>1001.6</c:v>
                </c:pt>
                <c:pt idx="9">
                  <c:v>1001.8</c:v>
                </c:pt>
                <c:pt idx="10">
                  <c:v>1002</c:v>
                </c:pt>
                <c:pt idx="11">
                  <c:v>1002.2</c:v>
                </c:pt>
                <c:pt idx="12">
                  <c:v>1002.4</c:v>
                </c:pt>
                <c:pt idx="13">
                  <c:v>1002.6</c:v>
                </c:pt>
                <c:pt idx="14">
                  <c:v>1002.8</c:v>
                </c:pt>
                <c:pt idx="15">
                  <c:v>1003</c:v>
                </c:pt>
                <c:pt idx="16">
                  <c:v>1003.2</c:v>
                </c:pt>
                <c:pt idx="17">
                  <c:v>1003.4</c:v>
                </c:pt>
                <c:pt idx="18">
                  <c:v>1003.6</c:v>
                </c:pt>
                <c:pt idx="19">
                  <c:v>1003.8</c:v>
                </c:pt>
                <c:pt idx="20">
                  <c:v>1004</c:v>
                </c:pt>
                <c:pt idx="21">
                  <c:v>1004.2</c:v>
                </c:pt>
                <c:pt idx="22">
                  <c:v>1004.4</c:v>
                </c:pt>
                <c:pt idx="23">
                  <c:v>1004.6</c:v>
                </c:pt>
                <c:pt idx="24">
                  <c:v>1004.8</c:v>
                </c:pt>
                <c:pt idx="25">
                  <c:v>1005</c:v>
                </c:pt>
                <c:pt idx="26">
                  <c:v>1005.2</c:v>
                </c:pt>
                <c:pt idx="27">
                  <c:v>1005.4</c:v>
                </c:pt>
                <c:pt idx="28">
                  <c:v>1005.6</c:v>
                </c:pt>
                <c:pt idx="29">
                  <c:v>1005.8</c:v>
                </c:pt>
                <c:pt idx="30">
                  <c:v>1006</c:v>
                </c:pt>
                <c:pt idx="31">
                  <c:v>1006.2</c:v>
                </c:pt>
                <c:pt idx="32">
                  <c:v>1006.4</c:v>
                </c:pt>
                <c:pt idx="33">
                  <c:v>1006.6</c:v>
                </c:pt>
                <c:pt idx="34">
                  <c:v>1006.8</c:v>
                </c:pt>
                <c:pt idx="35">
                  <c:v>1007</c:v>
                </c:pt>
                <c:pt idx="36">
                  <c:v>1007.2</c:v>
                </c:pt>
                <c:pt idx="37">
                  <c:v>1007.4</c:v>
                </c:pt>
                <c:pt idx="38">
                  <c:v>1007.6</c:v>
                </c:pt>
                <c:pt idx="39">
                  <c:v>1007.8</c:v>
                </c:pt>
                <c:pt idx="40">
                  <c:v>1008</c:v>
                </c:pt>
                <c:pt idx="41">
                  <c:v>1008.2</c:v>
                </c:pt>
                <c:pt idx="42">
                  <c:v>1008.4</c:v>
                </c:pt>
                <c:pt idx="43">
                  <c:v>1008.6</c:v>
                </c:pt>
                <c:pt idx="44">
                  <c:v>1008.8</c:v>
                </c:pt>
                <c:pt idx="45">
                  <c:v>1009</c:v>
                </c:pt>
                <c:pt idx="46">
                  <c:v>1009.2</c:v>
                </c:pt>
                <c:pt idx="47">
                  <c:v>1009.4</c:v>
                </c:pt>
                <c:pt idx="48">
                  <c:v>1009.6</c:v>
                </c:pt>
                <c:pt idx="49">
                  <c:v>1009.8</c:v>
                </c:pt>
                <c:pt idx="50">
                  <c:v>1010</c:v>
                </c:pt>
                <c:pt idx="51">
                  <c:v>1010.2</c:v>
                </c:pt>
                <c:pt idx="52">
                  <c:v>1010.4</c:v>
                </c:pt>
                <c:pt idx="53">
                  <c:v>1010.6</c:v>
                </c:pt>
                <c:pt idx="54">
                  <c:v>1010.8</c:v>
                </c:pt>
                <c:pt idx="55">
                  <c:v>1011</c:v>
                </c:pt>
                <c:pt idx="56">
                  <c:v>1011.2</c:v>
                </c:pt>
                <c:pt idx="57">
                  <c:v>1011.4</c:v>
                </c:pt>
                <c:pt idx="58">
                  <c:v>1011.6</c:v>
                </c:pt>
                <c:pt idx="59">
                  <c:v>1011.8</c:v>
                </c:pt>
                <c:pt idx="60">
                  <c:v>1012</c:v>
                </c:pt>
                <c:pt idx="61">
                  <c:v>1012.2</c:v>
                </c:pt>
                <c:pt idx="62">
                  <c:v>1012.4</c:v>
                </c:pt>
                <c:pt idx="63">
                  <c:v>1012.6</c:v>
                </c:pt>
                <c:pt idx="64">
                  <c:v>1012.8</c:v>
                </c:pt>
                <c:pt idx="65">
                  <c:v>1013</c:v>
                </c:pt>
                <c:pt idx="66">
                  <c:v>1013.2</c:v>
                </c:pt>
                <c:pt idx="67">
                  <c:v>1013.4</c:v>
                </c:pt>
                <c:pt idx="68">
                  <c:v>1013.6</c:v>
                </c:pt>
                <c:pt idx="69">
                  <c:v>1013.8</c:v>
                </c:pt>
                <c:pt idx="70">
                  <c:v>1014</c:v>
                </c:pt>
                <c:pt idx="71">
                  <c:v>1014.2</c:v>
                </c:pt>
                <c:pt idx="72">
                  <c:v>1014.4</c:v>
                </c:pt>
                <c:pt idx="73">
                  <c:v>1014.6</c:v>
                </c:pt>
                <c:pt idx="74">
                  <c:v>1014.8</c:v>
                </c:pt>
                <c:pt idx="75">
                  <c:v>1015</c:v>
                </c:pt>
                <c:pt idx="76">
                  <c:v>1015.2</c:v>
                </c:pt>
                <c:pt idx="77">
                  <c:v>1015.4</c:v>
                </c:pt>
                <c:pt idx="78">
                  <c:v>1015.6</c:v>
                </c:pt>
                <c:pt idx="79">
                  <c:v>1015.8</c:v>
                </c:pt>
                <c:pt idx="80">
                  <c:v>1016</c:v>
                </c:pt>
                <c:pt idx="81">
                  <c:v>1016.2</c:v>
                </c:pt>
                <c:pt idx="82">
                  <c:v>1016.4</c:v>
                </c:pt>
                <c:pt idx="83">
                  <c:v>1016.6</c:v>
                </c:pt>
                <c:pt idx="84">
                  <c:v>1016.8</c:v>
                </c:pt>
                <c:pt idx="85">
                  <c:v>1017</c:v>
                </c:pt>
                <c:pt idx="86">
                  <c:v>1017.2</c:v>
                </c:pt>
                <c:pt idx="87">
                  <c:v>1017.4</c:v>
                </c:pt>
                <c:pt idx="88">
                  <c:v>1017.6</c:v>
                </c:pt>
                <c:pt idx="89">
                  <c:v>1017.8</c:v>
                </c:pt>
                <c:pt idx="90">
                  <c:v>1018</c:v>
                </c:pt>
                <c:pt idx="91">
                  <c:v>1018.2</c:v>
                </c:pt>
                <c:pt idx="92">
                  <c:v>1018.4</c:v>
                </c:pt>
                <c:pt idx="93">
                  <c:v>1018.6</c:v>
                </c:pt>
                <c:pt idx="94">
                  <c:v>1018.8</c:v>
                </c:pt>
                <c:pt idx="95">
                  <c:v>1019</c:v>
                </c:pt>
                <c:pt idx="96">
                  <c:v>1019.2</c:v>
                </c:pt>
                <c:pt idx="97">
                  <c:v>1019.4</c:v>
                </c:pt>
                <c:pt idx="98">
                  <c:v>1019.6</c:v>
                </c:pt>
                <c:pt idx="99">
                  <c:v>1019.8</c:v>
                </c:pt>
                <c:pt idx="100">
                  <c:v>1020</c:v>
                </c:pt>
                <c:pt idx="101">
                  <c:v>1020.2</c:v>
                </c:pt>
                <c:pt idx="102">
                  <c:v>1020.4</c:v>
                </c:pt>
                <c:pt idx="103">
                  <c:v>1020.6</c:v>
                </c:pt>
                <c:pt idx="104">
                  <c:v>1020.8</c:v>
                </c:pt>
                <c:pt idx="105">
                  <c:v>1021</c:v>
                </c:pt>
                <c:pt idx="106">
                  <c:v>1021.2</c:v>
                </c:pt>
                <c:pt idx="107">
                  <c:v>1021.4</c:v>
                </c:pt>
                <c:pt idx="108">
                  <c:v>1021.6</c:v>
                </c:pt>
                <c:pt idx="109">
                  <c:v>1021.8</c:v>
                </c:pt>
                <c:pt idx="110">
                  <c:v>1022</c:v>
                </c:pt>
                <c:pt idx="111">
                  <c:v>1022.2</c:v>
                </c:pt>
                <c:pt idx="112">
                  <c:v>1022.4</c:v>
                </c:pt>
                <c:pt idx="113">
                  <c:v>1022.6</c:v>
                </c:pt>
                <c:pt idx="114">
                  <c:v>1022.8</c:v>
                </c:pt>
                <c:pt idx="115">
                  <c:v>1023</c:v>
                </c:pt>
                <c:pt idx="116">
                  <c:v>1023.2</c:v>
                </c:pt>
                <c:pt idx="117">
                  <c:v>1023.4</c:v>
                </c:pt>
                <c:pt idx="118">
                  <c:v>1023.6</c:v>
                </c:pt>
                <c:pt idx="119">
                  <c:v>1023.8</c:v>
                </c:pt>
                <c:pt idx="120">
                  <c:v>1024</c:v>
                </c:pt>
                <c:pt idx="121">
                  <c:v>1024.2</c:v>
                </c:pt>
                <c:pt idx="122">
                  <c:v>1024.4000000000001</c:v>
                </c:pt>
                <c:pt idx="123">
                  <c:v>1024.5999999999999</c:v>
                </c:pt>
                <c:pt idx="124">
                  <c:v>1024.8</c:v>
                </c:pt>
                <c:pt idx="125">
                  <c:v>1025</c:v>
                </c:pt>
                <c:pt idx="126">
                  <c:v>1025.2</c:v>
                </c:pt>
                <c:pt idx="127">
                  <c:v>1025.4000000000001</c:v>
                </c:pt>
                <c:pt idx="128">
                  <c:v>1025.5999999999999</c:v>
                </c:pt>
                <c:pt idx="129">
                  <c:v>1025.8</c:v>
                </c:pt>
                <c:pt idx="130">
                  <c:v>1026</c:v>
                </c:pt>
                <c:pt idx="131">
                  <c:v>1026.2</c:v>
                </c:pt>
                <c:pt idx="132">
                  <c:v>1026.4000000000001</c:v>
                </c:pt>
                <c:pt idx="133">
                  <c:v>1026.5999999999999</c:v>
                </c:pt>
                <c:pt idx="134">
                  <c:v>1026.8</c:v>
                </c:pt>
                <c:pt idx="135">
                  <c:v>1027</c:v>
                </c:pt>
                <c:pt idx="136">
                  <c:v>1027.2</c:v>
                </c:pt>
                <c:pt idx="137">
                  <c:v>1027.4000000000001</c:v>
                </c:pt>
                <c:pt idx="138">
                  <c:v>1027.5999999999999</c:v>
                </c:pt>
                <c:pt idx="139">
                  <c:v>1027.8</c:v>
                </c:pt>
                <c:pt idx="140">
                  <c:v>1028</c:v>
                </c:pt>
                <c:pt idx="141">
                  <c:v>1028.2</c:v>
                </c:pt>
                <c:pt idx="142">
                  <c:v>1028.4000000000001</c:v>
                </c:pt>
                <c:pt idx="143">
                  <c:v>1028.5999999999999</c:v>
                </c:pt>
                <c:pt idx="144">
                  <c:v>1028.8</c:v>
                </c:pt>
                <c:pt idx="145">
                  <c:v>1029</c:v>
                </c:pt>
                <c:pt idx="146">
                  <c:v>1029.2</c:v>
                </c:pt>
                <c:pt idx="147">
                  <c:v>1029.4000000000001</c:v>
                </c:pt>
                <c:pt idx="148">
                  <c:v>1029.5999999999999</c:v>
                </c:pt>
                <c:pt idx="149">
                  <c:v>1029.8</c:v>
                </c:pt>
                <c:pt idx="150">
                  <c:v>1030</c:v>
                </c:pt>
                <c:pt idx="151">
                  <c:v>1030.2</c:v>
                </c:pt>
                <c:pt idx="152">
                  <c:v>1030.4000000000001</c:v>
                </c:pt>
                <c:pt idx="153">
                  <c:v>1030.5999999999999</c:v>
                </c:pt>
                <c:pt idx="154">
                  <c:v>1030.8</c:v>
                </c:pt>
                <c:pt idx="155">
                  <c:v>1031</c:v>
                </c:pt>
                <c:pt idx="156">
                  <c:v>1031.2</c:v>
                </c:pt>
                <c:pt idx="157">
                  <c:v>1031.4000000000001</c:v>
                </c:pt>
                <c:pt idx="158">
                  <c:v>1031.5999999999999</c:v>
                </c:pt>
                <c:pt idx="159">
                  <c:v>1031.8</c:v>
                </c:pt>
                <c:pt idx="160">
                  <c:v>1032</c:v>
                </c:pt>
                <c:pt idx="161">
                  <c:v>1032.2</c:v>
                </c:pt>
                <c:pt idx="162">
                  <c:v>1032.4000000000001</c:v>
                </c:pt>
                <c:pt idx="163">
                  <c:v>1032.5999999999999</c:v>
                </c:pt>
                <c:pt idx="164">
                  <c:v>1032.8</c:v>
                </c:pt>
                <c:pt idx="165">
                  <c:v>1033</c:v>
                </c:pt>
                <c:pt idx="166">
                  <c:v>1033.2</c:v>
                </c:pt>
                <c:pt idx="167">
                  <c:v>1033.4000000000001</c:v>
                </c:pt>
                <c:pt idx="168">
                  <c:v>1033.5999999999999</c:v>
                </c:pt>
                <c:pt idx="169">
                  <c:v>1033.8</c:v>
                </c:pt>
                <c:pt idx="170">
                  <c:v>1034</c:v>
                </c:pt>
                <c:pt idx="171">
                  <c:v>1034.2</c:v>
                </c:pt>
                <c:pt idx="172">
                  <c:v>1034.4000000000001</c:v>
                </c:pt>
                <c:pt idx="173">
                  <c:v>1034.5999999999999</c:v>
                </c:pt>
                <c:pt idx="174">
                  <c:v>1034.8</c:v>
                </c:pt>
                <c:pt idx="175">
                  <c:v>1035</c:v>
                </c:pt>
                <c:pt idx="176">
                  <c:v>1035.2</c:v>
                </c:pt>
                <c:pt idx="177">
                  <c:v>1035.4000000000001</c:v>
                </c:pt>
                <c:pt idx="178">
                  <c:v>1035.5999999999999</c:v>
                </c:pt>
                <c:pt idx="179">
                  <c:v>1035.8</c:v>
                </c:pt>
                <c:pt idx="180">
                  <c:v>1036</c:v>
                </c:pt>
                <c:pt idx="181">
                  <c:v>1036.2</c:v>
                </c:pt>
                <c:pt idx="182">
                  <c:v>1036.4000000000001</c:v>
                </c:pt>
                <c:pt idx="183">
                  <c:v>1036.5999999999999</c:v>
                </c:pt>
                <c:pt idx="184">
                  <c:v>1036.8</c:v>
                </c:pt>
                <c:pt idx="185">
                  <c:v>1037</c:v>
                </c:pt>
                <c:pt idx="186">
                  <c:v>1037.2</c:v>
                </c:pt>
                <c:pt idx="187">
                  <c:v>1037.4000000000001</c:v>
                </c:pt>
                <c:pt idx="188">
                  <c:v>1037.5999999999999</c:v>
                </c:pt>
                <c:pt idx="189">
                  <c:v>1037.8</c:v>
                </c:pt>
                <c:pt idx="190">
                  <c:v>1038</c:v>
                </c:pt>
                <c:pt idx="191">
                  <c:v>1038.2</c:v>
                </c:pt>
                <c:pt idx="192">
                  <c:v>1038.4000000000001</c:v>
                </c:pt>
                <c:pt idx="193">
                  <c:v>1038.5999999999999</c:v>
                </c:pt>
                <c:pt idx="194">
                  <c:v>1038.8</c:v>
                </c:pt>
                <c:pt idx="195">
                  <c:v>1039</c:v>
                </c:pt>
                <c:pt idx="196">
                  <c:v>1039.2</c:v>
                </c:pt>
                <c:pt idx="197">
                  <c:v>1039.4000000000001</c:v>
                </c:pt>
                <c:pt idx="198">
                  <c:v>1039.5999999999999</c:v>
                </c:pt>
                <c:pt idx="199">
                  <c:v>1039.8</c:v>
                </c:pt>
                <c:pt idx="200">
                  <c:v>1040</c:v>
                </c:pt>
                <c:pt idx="201">
                  <c:v>1040.2</c:v>
                </c:pt>
                <c:pt idx="202">
                  <c:v>1040.4000000000001</c:v>
                </c:pt>
                <c:pt idx="203">
                  <c:v>1040.5999999999999</c:v>
                </c:pt>
                <c:pt idx="204">
                  <c:v>1040.8</c:v>
                </c:pt>
                <c:pt idx="205">
                  <c:v>1041</c:v>
                </c:pt>
                <c:pt idx="206">
                  <c:v>1041.2</c:v>
                </c:pt>
                <c:pt idx="207">
                  <c:v>1041.4000000000001</c:v>
                </c:pt>
                <c:pt idx="208">
                  <c:v>1041.5999999999999</c:v>
                </c:pt>
                <c:pt idx="209">
                  <c:v>1041.8</c:v>
                </c:pt>
                <c:pt idx="210">
                  <c:v>1042</c:v>
                </c:pt>
                <c:pt idx="211">
                  <c:v>1042.2</c:v>
                </c:pt>
                <c:pt idx="212">
                  <c:v>1042.4000000000001</c:v>
                </c:pt>
                <c:pt idx="213">
                  <c:v>1042.5999999999999</c:v>
                </c:pt>
                <c:pt idx="214">
                  <c:v>1042.8</c:v>
                </c:pt>
                <c:pt idx="215">
                  <c:v>1043</c:v>
                </c:pt>
                <c:pt idx="216">
                  <c:v>1043.2</c:v>
                </c:pt>
                <c:pt idx="217">
                  <c:v>1043.4000000000001</c:v>
                </c:pt>
                <c:pt idx="218">
                  <c:v>1043.5999999999999</c:v>
                </c:pt>
                <c:pt idx="219">
                  <c:v>1043.8</c:v>
                </c:pt>
                <c:pt idx="220">
                  <c:v>1044</c:v>
                </c:pt>
                <c:pt idx="221">
                  <c:v>1044.2</c:v>
                </c:pt>
                <c:pt idx="222">
                  <c:v>1044.4000000000001</c:v>
                </c:pt>
                <c:pt idx="223">
                  <c:v>1044.5999999999999</c:v>
                </c:pt>
                <c:pt idx="224">
                  <c:v>1044.8</c:v>
                </c:pt>
                <c:pt idx="225">
                  <c:v>1045</c:v>
                </c:pt>
                <c:pt idx="226">
                  <c:v>1045.2</c:v>
                </c:pt>
                <c:pt idx="227">
                  <c:v>1045.4000000000001</c:v>
                </c:pt>
                <c:pt idx="228">
                  <c:v>1045.5999999999999</c:v>
                </c:pt>
                <c:pt idx="229">
                  <c:v>1045.8</c:v>
                </c:pt>
                <c:pt idx="230">
                  <c:v>1046</c:v>
                </c:pt>
                <c:pt idx="231">
                  <c:v>1046.2</c:v>
                </c:pt>
                <c:pt idx="232">
                  <c:v>1046.4000000000001</c:v>
                </c:pt>
                <c:pt idx="233">
                  <c:v>1046.5999999999999</c:v>
                </c:pt>
                <c:pt idx="234">
                  <c:v>1046.8</c:v>
                </c:pt>
                <c:pt idx="235">
                  <c:v>1047</c:v>
                </c:pt>
                <c:pt idx="236">
                  <c:v>1047.2</c:v>
                </c:pt>
                <c:pt idx="237">
                  <c:v>1047.4000000000001</c:v>
                </c:pt>
                <c:pt idx="238">
                  <c:v>1047.5999999999999</c:v>
                </c:pt>
                <c:pt idx="239">
                  <c:v>1047.8</c:v>
                </c:pt>
                <c:pt idx="240">
                  <c:v>1048</c:v>
                </c:pt>
                <c:pt idx="241">
                  <c:v>1048.2</c:v>
                </c:pt>
                <c:pt idx="242">
                  <c:v>1048.4000000000001</c:v>
                </c:pt>
                <c:pt idx="243">
                  <c:v>1048.5999999999999</c:v>
                </c:pt>
                <c:pt idx="244">
                  <c:v>1048.8</c:v>
                </c:pt>
                <c:pt idx="245">
                  <c:v>1049</c:v>
                </c:pt>
                <c:pt idx="246">
                  <c:v>1049.2</c:v>
                </c:pt>
                <c:pt idx="247">
                  <c:v>1049.4000000000001</c:v>
                </c:pt>
                <c:pt idx="248">
                  <c:v>1049.5999999999999</c:v>
                </c:pt>
                <c:pt idx="249">
                  <c:v>1049.8</c:v>
                </c:pt>
                <c:pt idx="250">
                  <c:v>1050</c:v>
                </c:pt>
                <c:pt idx="251">
                  <c:v>1050.2</c:v>
                </c:pt>
                <c:pt idx="252">
                  <c:v>1050.4000000000001</c:v>
                </c:pt>
                <c:pt idx="253">
                  <c:v>1050.5999999999999</c:v>
                </c:pt>
                <c:pt idx="254">
                  <c:v>1050.8</c:v>
                </c:pt>
                <c:pt idx="255">
                  <c:v>1051</c:v>
                </c:pt>
                <c:pt idx="256">
                  <c:v>1051.2</c:v>
                </c:pt>
                <c:pt idx="257">
                  <c:v>1051.4000000000001</c:v>
                </c:pt>
                <c:pt idx="258">
                  <c:v>1051.5999999999999</c:v>
                </c:pt>
                <c:pt idx="259">
                  <c:v>1051.8</c:v>
                </c:pt>
                <c:pt idx="260">
                  <c:v>1052</c:v>
                </c:pt>
                <c:pt idx="261">
                  <c:v>1052.2</c:v>
                </c:pt>
                <c:pt idx="262">
                  <c:v>1052.4000000000001</c:v>
                </c:pt>
                <c:pt idx="263">
                  <c:v>1052.5999999999999</c:v>
                </c:pt>
                <c:pt idx="264">
                  <c:v>1052.8</c:v>
                </c:pt>
                <c:pt idx="265">
                  <c:v>1053</c:v>
                </c:pt>
                <c:pt idx="266">
                  <c:v>1053.2</c:v>
                </c:pt>
                <c:pt idx="267">
                  <c:v>1053.4000000000001</c:v>
                </c:pt>
                <c:pt idx="268">
                  <c:v>1053.5999999999999</c:v>
                </c:pt>
                <c:pt idx="269">
                  <c:v>1053.8</c:v>
                </c:pt>
                <c:pt idx="270">
                  <c:v>1054</c:v>
                </c:pt>
                <c:pt idx="271">
                  <c:v>1054.2</c:v>
                </c:pt>
                <c:pt idx="272">
                  <c:v>1054.4000000000001</c:v>
                </c:pt>
                <c:pt idx="273">
                  <c:v>1054.5999999999999</c:v>
                </c:pt>
                <c:pt idx="274">
                  <c:v>1054.8</c:v>
                </c:pt>
                <c:pt idx="275">
                  <c:v>1055</c:v>
                </c:pt>
                <c:pt idx="276">
                  <c:v>1055.2</c:v>
                </c:pt>
                <c:pt idx="277">
                  <c:v>1055.4000000000001</c:v>
                </c:pt>
                <c:pt idx="278">
                  <c:v>1055.5999999999999</c:v>
                </c:pt>
                <c:pt idx="279">
                  <c:v>1055.8</c:v>
                </c:pt>
                <c:pt idx="280">
                  <c:v>1056</c:v>
                </c:pt>
                <c:pt idx="281">
                  <c:v>1056.2</c:v>
                </c:pt>
                <c:pt idx="282">
                  <c:v>1056.4000000000001</c:v>
                </c:pt>
                <c:pt idx="283">
                  <c:v>1056.5999999999999</c:v>
                </c:pt>
                <c:pt idx="284">
                  <c:v>1056.8</c:v>
                </c:pt>
                <c:pt idx="285">
                  <c:v>1057</c:v>
                </c:pt>
                <c:pt idx="286">
                  <c:v>1057.2</c:v>
                </c:pt>
                <c:pt idx="287">
                  <c:v>1057.4000000000001</c:v>
                </c:pt>
                <c:pt idx="288">
                  <c:v>1057.5999999999999</c:v>
                </c:pt>
                <c:pt idx="289">
                  <c:v>1057.8</c:v>
                </c:pt>
                <c:pt idx="290">
                  <c:v>1058</c:v>
                </c:pt>
                <c:pt idx="291">
                  <c:v>1058.2</c:v>
                </c:pt>
                <c:pt idx="292">
                  <c:v>1058.4000000000001</c:v>
                </c:pt>
                <c:pt idx="293">
                  <c:v>1058.5999999999999</c:v>
                </c:pt>
                <c:pt idx="294">
                  <c:v>1058.8</c:v>
                </c:pt>
                <c:pt idx="295">
                  <c:v>1059</c:v>
                </c:pt>
                <c:pt idx="296">
                  <c:v>1059.2</c:v>
                </c:pt>
                <c:pt idx="297">
                  <c:v>1059.4000000000001</c:v>
                </c:pt>
                <c:pt idx="298">
                  <c:v>1059.5999999999999</c:v>
                </c:pt>
                <c:pt idx="299">
                  <c:v>1059.8</c:v>
                </c:pt>
                <c:pt idx="300">
                  <c:v>1060</c:v>
                </c:pt>
                <c:pt idx="301">
                  <c:v>1060.2</c:v>
                </c:pt>
                <c:pt idx="302">
                  <c:v>1060.4000000000001</c:v>
                </c:pt>
                <c:pt idx="303">
                  <c:v>1060.5999999999999</c:v>
                </c:pt>
                <c:pt idx="304">
                  <c:v>1060.8</c:v>
                </c:pt>
                <c:pt idx="305">
                  <c:v>1061</c:v>
                </c:pt>
                <c:pt idx="306">
                  <c:v>1061.2</c:v>
                </c:pt>
                <c:pt idx="307">
                  <c:v>1061.4000000000001</c:v>
                </c:pt>
                <c:pt idx="308">
                  <c:v>1061.5999999999999</c:v>
                </c:pt>
                <c:pt idx="309">
                  <c:v>1061.8</c:v>
                </c:pt>
                <c:pt idx="310">
                  <c:v>1062</c:v>
                </c:pt>
                <c:pt idx="311">
                  <c:v>1062.2</c:v>
                </c:pt>
                <c:pt idx="312">
                  <c:v>1062.4000000000001</c:v>
                </c:pt>
                <c:pt idx="313">
                  <c:v>1062.5999999999999</c:v>
                </c:pt>
                <c:pt idx="314">
                  <c:v>1062.8</c:v>
                </c:pt>
                <c:pt idx="315">
                  <c:v>1063</c:v>
                </c:pt>
                <c:pt idx="316">
                  <c:v>1063.2</c:v>
                </c:pt>
                <c:pt idx="317">
                  <c:v>1063.4000000000001</c:v>
                </c:pt>
                <c:pt idx="318">
                  <c:v>1063.5999999999999</c:v>
                </c:pt>
                <c:pt idx="319">
                  <c:v>1063.8</c:v>
                </c:pt>
                <c:pt idx="320">
                  <c:v>1064</c:v>
                </c:pt>
                <c:pt idx="321">
                  <c:v>1064.2</c:v>
                </c:pt>
                <c:pt idx="322">
                  <c:v>1064.4000000000001</c:v>
                </c:pt>
                <c:pt idx="323">
                  <c:v>1064.5999999999999</c:v>
                </c:pt>
                <c:pt idx="324">
                  <c:v>1064.8</c:v>
                </c:pt>
                <c:pt idx="325">
                  <c:v>1065</c:v>
                </c:pt>
                <c:pt idx="326">
                  <c:v>1065.2</c:v>
                </c:pt>
                <c:pt idx="327">
                  <c:v>1065.4000000000001</c:v>
                </c:pt>
                <c:pt idx="328">
                  <c:v>1065.5999999999999</c:v>
                </c:pt>
                <c:pt idx="329">
                  <c:v>1065.8</c:v>
                </c:pt>
                <c:pt idx="330">
                  <c:v>1066</c:v>
                </c:pt>
                <c:pt idx="331">
                  <c:v>1066.2</c:v>
                </c:pt>
                <c:pt idx="332">
                  <c:v>1066.4000000000001</c:v>
                </c:pt>
                <c:pt idx="333">
                  <c:v>1066.5999999999999</c:v>
                </c:pt>
                <c:pt idx="334">
                  <c:v>1066.8</c:v>
                </c:pt>
                <c:pt idx="335">
                  <c:v>1067</c:v>
                </c:pt>
                <c:pt idx="336">
                  <c:v>1067.2</c:v>
                </c:pt>
                <c:pt idx="337">
                  <c:v>1067.4000000000001</c:v>
                </c:pt>
                <c:pt idx="338">
                  <c:v>1067.5999999999999</c:v>
                </c:pt>
                <c:pt idx="339">
                  <c:v>1067.8</c:v>
                </c:pt>
                <c:pt idx="340">
                  <c:v>1068</c:v>
                </c:pt>
                <c:pt idx="341">
                  <c:v>1068.2</c:v>
                </c:pt>
                <c:pt idx="342">
                  <c:v>1068.4000000000001</c:v>
                </c:pt>
                <c:pt idx="343">
                  <c:v>1068.5999999999999</c:v>
                </c:pt>
                <c:pt idx="344">
                  <c:v>1068.8</c:v>
                </c:pt>
                <c:pt idx="345">
                  <c:v>1069</c:v>
                </c:pt>
                <c:pt idx="346">
                  <c:v>1069.2</c:v>
                </c:pt>
                <c:pt idx="347">
                  <c:v>1069.4000000000001</c:v>
                </c:pt>
                <c:pt idx="348">
                  <c:v>1069.5999999999999</c:v>
                </c:pt>
                <c:pt idx="349">
                  <c:v>1069.8</c:v>
                </c:pt>
                <c:pt idx="350">
                  <c:v>1070</c:v>
                </c:pt>
                <c:pt idx="351">
                  <c:v>1070.2</c:v>
                </c:pt>
                <c:pt idx="352">
                  <c:v>1070.4000000000001</c:v>
                </c:pt>
                <c:pt idx="353">
                  <c:v>1070.5999999999999</c:v>
                </c:pt>
                <c:pt idx="354">
                  <c:v>1070.8</c:v>
                </c:pt>
                <c:pt idx="355">
                  <c:v>1071</c:v>
                </c:pt>
                <c:pt idx="356">
                  <c:v>1071.2</c:v>
                </c:pt>
                <c:pt idx="357">
                  <c:v>1071.4000000000001</c:v>
                </c:pt>
                <c:pt idx="358">
                  <c:v>1071.5999999999999</c:v>
                </c:pt>
                <c:pt idx="359">
                  <c:v>1071.8</c:v>
                </c:pt>
                <c:pt idx="360">
                  <c:v>1072</c:v>
                </c:pt>
                <c:pt idx="361">
                  <c:v>1072.2</c:v>
                </c:pt>
                <c:pt idx="362">
                  <c:v>1072.4000000000001</c:v>
                </c:pt>
                <c:pt idx="363">
                  <c:v>1072.5999999999999</c:v>
                </c:pt>
                <c:pt idx="364">
                  <c:v>1072.8</c:v>
                </c:pt>
                <c:pt idx="365">
                  <c:v>1073</c:v>
                </c:pt>
                <c:pt idx="366">
                  <c:v>1073.2</c:v>
                </c:pt>
                <c:pt idx="367">
                  <c:v>1073.4000000000001</c:v>
                </c:pt>
                <c:pt idx="368">
                  <c:v>1073.5999999999999</c:v>
                </c:pt>
                <c:pt idx="369">
                  <c:v>1073.8</c:v>
                </c:pt>
                <c:pt idx="370">
                  <c:v>1074</c:v>
                </c:pt>
                <c:pt idx="371">
                  <c:v>1074.2</c:v>
                </c:pt>
                <c:pt idx="372">
                  <c:v>1074.4000000000001</c:v>
                </c:pt>
                <c:pt idx="373">
                  <c:v>1074.5999999999999</c:v>
                </c:pt>
                <c:pt idx="374">
                  <c:v>1074.8</c:v>
                </c:pt>
                <c:pt idx="375">
                  <c:v>1075</c:v>
                </c:pt>
                <c:pt idx="376">
                  <c:v>1075.2</c:v>
                </c:pt>
                <c:pt idx="377">
                  <c:v>1075.4000000000001</c:v>
                </c:pt>
                <c:pt idx="378">
                  <c:v>1075.5999999999999</c:v>
                </c:pt>
                <c:pt idx="379">
                  <c:v>1075.8</c:v>
                </c:pt>
                <c:pt idx="380">
                  <c:v>1076</c:v>
                </c:pt>
                <c:pt idx="381">
                  <c:v>1076.2</c:v>
                </c:pt>
                <c:pt idx="382">
                  <c:v>1076.4000000000001</c:v>
                </c:pt>
                <c:pt idx="383">
                  <c:v>1076.5999999999999</c:v>
                </c:pt>
                <c:pt idx="384">
                  <c:v>1076.8</c:v>
                </c:pt>
                <c:pt idx="385">
                  <c:v>1077</c:v>
                </c:pt>
                <c:pt idx="386">
                  <c:v>1077.2</c:v>
                </c:pt>
                <c:pt idx="387">
                  <c:v>1077.4000000000001</c:v>
                </c:pt>
                <c:pt idx="388">
                  <c:v>1077.5999999999999</c:v>
                </c:pt>
                <c:pt idx="389">
                  <c:v>1077.8</c:v>
                </c:pt>
                <c:pt idx="390">
                  <c:v>1078</c:v>
                </c:pt>
                <c:pt idx="391">
                  <c:v>1078.2</c:v>
                </c:pt>
                <c:pt idx="392">
                  <c:v>1078.4000000000001</c:v>
                </c:pt>
                <c:pt idx="393">
                  <c:v>1078.5999999999999</c:v>
                </c:pt>
                <c:pt idx="394">
                  <c:v>1078.8</c:v>
                </c:pt>
                <c:pt idx="395">
                  <c:v>1079</c:v>
                </c:pt>
                <c:pt idx="396">
                  <c:v>1079.2</c:v>
                </c:pt>
                <c:pt idx="397">
                  <c:v>1079.4000000000001</c:v>
                </c:pt>
                <c:pt idx="398">
                  <c:v>1079.5999999999999</c:v>
                </c:pt>
                <c:pt idx="399">
                  <c:v>1079.8</c:v>
                </c:pt>
                <c:pt idx="400">
                  <c:v>1080</c:v>
                </c:pt>
                <c:pt idx="401">
                  <c:v>1080.2</c:v>
                </c:pt>
                <c:pt idx="402">
                  <c:v>1080.4000000000001</c:v>
                </c:pt>
                <c:pt idx="403">
                  <c:v>1080.5999999999999</c:v>
                </c:pt>
                <c:pt idx="404">
                  <c:v>1080.8</c:v>
                </c:pt>
                <c:pt idx="405">
                  <c:v>1081</c:v>
                </c:pt>
                <c:pt idx="406">
                  <c:v>1081.2</c:v>
                </c:pt>
                <c:pt idx="407">
                  <c:v>1081.4000000000001</c:v>
                </c:pt>
                <c:pt idx="408">
                  <c:v>1081.5999999999999</c:v>
                </c:pt>
                <c:pt idx="409">
                  <c:v>1081.8</c:v>
                </c:pt>
                <c:pt idx="410">
                  <c:v>1082</c:v>
                </c:pt>
                <c:pt idx="411">
                  <c:v>1082.2</c:v>
                </c:pt>
                <c:pt idx="412">
                  <c:v>1082.4000000000001</c:v>
                </c:pt>
                <c:pt idx="413">
                  <c:v>1082.5999999999999</c:v>
                </c:pt>
                <c:pt idx="414">
                  <c:v>1082.8</c:v>
                </c:pt>
                <c:pt idx="415">
                  <c:v>1083</c:v>
                </c:pt>
                <c:pt idx="416">
                  <c:v>1083.2</c:v>
                </c:pt>
                <c:pt idx="417">
                  <c:v>1083.4000000000001</c:v>
                </c:pt>
                <c:pt idx="418">
                  <c:v>1083.5999999999999</c:v>
                </c:pt>
                <c:pt idx="419">
                  <c:v>1083.8</c:v>
                </c:pt>
                <c:pt idx="420">
                  <c:v>1084</c:v>
                </c:pt>
                <c:pt idx="421">
                  <c:v>1084.2</c:v>
                </c:pt>
                <c:pt idx="422">
                  <c:v>1084.4000000000001</c:v>
                </c:pt>
                <c:pt idx="423">
                  <c:v>1084.5999999999999</c:v>
                </c:pt>
                <c:pt idx="424">
                  <c:v>1084.8</c:v>
                </c:pt>
                <c:pt idx="425">
                  <c:v>1085</c:v>
                </c:pt>
                <c:pt idx="426">
                  <c:v>1085.2</c:v>
                </c:pt>
                <c:pt idx="427">
                  <c:v>1085.4000000000001</c:v>
                </c:pt>
                <c:pt idx="428">
                  <c:v>1085.5999999999999</c:v>
                </c:pt>
                <c:pt idx="429">
                  <c:v>1085.8</c:v>
                </c:pt>
                <c:pt idx="430">
                  <c:v>1086</c:v>
                </c:pt>
                <c:pt idx="431">
                  <c:v>1086.2</c:v>
                </c:pt>
                <c:pt idx="432">
                  <c:v>1086.4000000000001</c:v>
                </c:pt>
                <c:pt idx="433">
                  <c:v>1086.5999999999999</c:v>
                </c:pt>
                <c:pt idx="434">
                  <c:v>1086.8</c:v>
                </c:pt>
                <c:pt idx="435">
                  <c:v>1087</c:v>
                </c:pt>
                <c:pt idx="436">
                  <c:v>1087.2</c:v>
                </c:pt>
                <c:pt idx="437">
                  <c:v>1087.4000000000001</c:v>
                </c:pt>
                <c:pt idx="438">
                  <c:v>1087.5999999999999</c:v>
                </c:pt>
                <c:pt idx="439">
                  <c:v>1087.8</c:v>
                </c:pt>
                <c:pt idx="440">
                  <c:v>1088</c:v>
                </c:pt>
                <c:pt idx="441">
                  <c:v>1088.2</c:v>
                </c:pt>
                <c:pt idx="442">
                  <c:v>1088.4000000000001</c:v>
                </c:pt>
                <c:pt idx="443">
                  <c:v>1088.5999999999999</c:v>
                </c:pt>
                <c:pt idx="444">
                  <c:v>1088.8</c:v>
                </c:pt>
                <c:pt idx="445">
                  <c:v>1089</c:v>
                </c:pt>
                <c:pt idx="446">
                  <c:v>1089.2</c:v>
                </c:pt>
                <c:pt idx="447">
                  <c:v>1089.4000000000001</c:v>
                </c:pt>
                <c:pt idx="448">
                  <c:v>1089.5999999999999</c:v>
                </c:pt>
                <c:pt idx="449">
                  <c:v>1089.8</c:v>
                </c:pt>
                <c:pt idx="450">
                  <c:v>1090</c:v>
                </c:pt>
                <c:pt idx="451">
                  <c:v>1090.2</c:v>
                </c:pt>
                <c:pt idx="452">
                  <c:v>1090.4000000000001</c:v>
                </c:pt>
                <c:pt idx="453">
                  <c:v>1090.5999999999999</c:v>
                </c:pt>
                <c:pt idx="454">
                  <c:v>1090.8</c:v>
                </c:pt>
                <c:pt idx="455">
                  <c:v>1091</c:v>
                </c:pt>
                <c:pt idx="456">
                  <c:v>1091.2</c:v>
                </c:pt>
                <c:pt idx="457">
                  <c:v>1091.4000000000001</c:v>
                </c:pt>
                <c:pt idx="458">
                  <c:v>1091.5999999999999</c:v>
                </c:pt>
                <c:pt idx="459">
                  <c:v>1091.8</c:v>
                </c:pt>
                <c:pt idx="460">
                  <c:v>1092</c:v>
                </c:pt>
                <c:pt idx="461">
                  <c:v>1092.2</c:v>
                </c:pt>
                <c:pt idx="462">
                  <c:v>1092.4000000000001</c:v>
                </c:pt>
                <c:pt idx="463">
                  <c:v>1092.5999999999999</c:v>
                </c:pt>
                <c:pt idx="464">
                  <c:v>1092.8</c:v>
                </c:pt>
                <c:pt idx="465">
                  <c:v>1093</c:v>
                </c:pt>
                <c:pt idx="466">
                  <c:v>1093.2</c:v>
                </c:pt>
                <c:pt idx="467">
                  <c:v>1093.4000000000001</c:v>
                </c:pt>
                <c:pt idx="468">
                  <c:v>1093.5999999999999</c:v>
                </c:pt>
                <c:pt idx="469">
                  <c:v>1093.8</c:v>
                </c:pt>
                <c:pt idx="470">
                  <c:v>1094</c:v>
                </c:pt>
                <c:pt idx="471">
                  <c:v>1094.2</c:v>
                </c:pt>
                <c:pt idx="472">
                  <c:v>1094.4000000000001</c:v>
                </c:pt>
                <c:pt idx="473">
                  <c:v>1094.5999999999999</c:v>
                </c:pt>
                <c:pt idx="474">
                  <c:v>1094.8</c:v>
                </c:pt>
                <c:pt idx="475">
                  <c:v>1095</c:v>
                </c:pt>
                <c:pt idx="476">
                  <c:v>1095.2</c:v>
                </c:pt>
                <c:pt idx="477">
                  <c:v>1095.4000000000001</c:v>
                </c:pt>
                <c:pt idx="478">
                  <c:v>1095.5999999999999</c:v>
                </c:pt>
                <c:pt idx="479">
                  <c:v>1095.8</c:v>
                </c:pt>
                <c:pt idx="480">
                  <c:v>1096</c:v>
                </c:pt>
                <c:pt idx="481">
                  <c:v>1096.2</c:v>
                </c:pt>
                <c:pt idx="482">
                  <c:v>1096.4000000000001</c:v>
                </c:pt>
                <c:pt idx="483">
                  <c:v>1096.5999999999999</c:v>
                </c:pt>
                <c:pt idx="484">
                  <c:v>1096.8</c:v>
                </c:pt>
                <c:pt idx="485">
                  <c:v>1097</c:v>
                </c:pt>
                <c:pt idx="486">
                  <c:v>1097.2</c:v>
                </c:pt>
                <c:pt idx="487">
                  <c:v>1097.4000000000001</c:v>
                </c:pt>
                <c:pt idx="488">
                  <c:v>1097.5999999999999</c:v>
                </c:pt>
                <c:pt idx="489">
                  <c:v>1097.8</c:v>
                </c:pt>
                <c:pt idx="490">
                  <c:v>1098</c:v>
                </c:pt>
                <c:pt idx="491">
                  <c:v>1098.2</c:v>
                </c:pt>
                <c:pt idx="492">
                  <c:v>1098.4000000000001</c:v>
                </c:pt>
                <c:pt idx="493">
                  <c:v>1098.5999999999999</c:v>
                </c:pt>
                <c:pt idx="494">
                  <c:v>1098.8</c:v>
                </c:pt>
                <c:pt idx="495">
                  <c:v>1099</c:v>
                </c:pt>
                <c:pt idx="496">
                  <c:v>1099.2</c:v>
                </c:pt>
                <c:pt idx="497">
                  <c:v>1099.4000000000001</c:v>
                </c:pt>
                <c:pt idx="498">
                  <c:v>1099.5999999999999</c:v>
                </c:pt>
                <c:pt idx="499">
                  <c:v>1099.8</c:v>
                </c:pt>
                <c:pt idx="500">
                  <c:v>1100</c:v>
                </c:pt>
                <c:pt idx="501">
                  <c:v>1100.2</c:v>
                </c:pt>
                <c:pt idx="502">
                  <c:v>1100.4000000000001</c:v>
                </c:pt>
                <c:pt idx="503">
                  <c:v>1100.5999999999999</c:v>
                </c:pt>
                <c:pt idx="504">
                  <c:v>1100.8</c:v>
                </c:pt>
                <c:pt idx="505">
                  <c:v>1101</c:v>
                </c:pt>
                <c:pt idx="506">
                  <c:v>1101.2</c:v>
                </c:pt>
                <c:pt idx="507">
                  <c:v>1101.4000000000001</c:v>
                </c:pt>
                <c:pt idx="508">
                  <c:v>1101.5999999999999</c:v>
                </c:pt>
                <c:pt idx="509">
                  <c:v>1101.8</c:v>
                </c:pt>
                <c:pt idx="510">
                  <c:v>1102</c:v>
                </c:pt>
                <c:pt idx="511">
                  <c:v>1102.2</c:v>
                </c:pt>
                <c:pt idx="512">
                  <c:v>1102.4000000000001</c:v>
                </c:pt>
                <c:pt idx="513">
                  <c:v>1102.5999999999999</c:v>
                </c:pt>
                <c:pt idx="514">
                  <c:v>1102.8</c:v>
                </c:pt>
                <c:pt idx="515">
                  <c:v>1103</c:v>
                </c:pt>
                <c:pt idx="516">
                  <c:v>1103.2</c:v>
                </c:pt>
                <c:pt idx="517">
                  <c:v>1103.4000000000001</c:v>
                </c:pt>
                <c:pt idx="518">
                  <c:v>1103.5999999999999</c:v>
                </c:pt>
                <c:pt idx="519">
                  <c:v>1103.8</c:v>
                </c:pt>
                <c:pt idx="520">
                  <c:v>1104</c:v>
                </c:pt>
                <c:pt idx="521">
                  <c:v>1104.2</c:v>
                </c:pt>
                <c:pt idx="522">
                  <c:v>1104.4000000000001</c:v>
                </c:pt>
                <c:pt idx="523">
                  <c:v>1104.5999999999999</c:v>
                </c:pt>
                <c:pt idx="524">
                  <c:v>1104.8</c:v>
                </c:pt>
                <c:pt idx="525">
                  <c:v>1105</c:v>
                </c:pt>
                <c:pt idx="526">
                  <c:v>1105.2</c:v>
                </c:pt>
                <c:pt idx="527">
                  <c:v>1105.4000000000001</c:v>
                </c:pt>
                <c:pt idx="528">
                  <c:v>1105.5999999999999</c:v>
                </c:pt>
                <c:pt idx="529">
                  <c:v>1105.8</c:v>
                </c:pt>
                <c:pt idx="530">
                  <c:v>1106</c:v>
                </c:pt>
                <c:pt idx="531">
                  <c:v>1106.2</c:v>
                </c:pt>
                <c:pt idx="532">
                  <c:v>1106.4000000000001</c:v>
                </c:pt>
                <c:pt idx="533">
                  <c:v>1106.5999999999999</c:v>
                </c:pt>
                <c:pt idx="534">
                  <c:v>1106.8</c:v>
                </c:pt>
                <c:pt idx="535">
                  <c:v>1107</c:v>
                </c:pt>
                <c:pt idx="536">
                  <c:v>1107.2</c:v>
                </c:pt>
                <c:pt idx="537">
                  <c:v>1107.4000000000001</c:v>
                </c:pt>
                <c:pt idx="538">
                  <c:v>1107.5999999999999</c:v>
                </c:pt>
                <c:pt idx="539">
                  <c:v>1107.8</c:v>
                </c:pt>
                <c:pt idx="540">
                  <c:v>1108</c:v>
                </c:pt>
                <c:pt idx="541">
                  <c:v>1108.2</c:v>
                </c:pt>
                <c:pt idx="542">
                  <c:v>1108.4000000000001</c:v>
                </c:pt>
                <c:pt idx="543">
                  <c:v>1108.5999999999999</c:v>
                </c:pt>
                <c:pt idx="544">
                  <c:v>1108.8</c:v>
                </c:pt>
                <c:pt idx="545">
                  <c:v>1109</c:v>
                </c:pt>
                <c:pt idx="546">
                  <c:v>1109.2</c:v>
                </c:pt>
                <c:pt idx="547">
                  <c:v>1109.4000000000001</c:v>
                </c:pt>
                <c:pt idx="548">
                  <c:v>1109.5999999999999</c:v>
                </c:pt>
                <c:pt idx="549">
                  <c:v>1109.8</c:v>
                </c:pt>
                <c:pt idx="550">
                  <c:v>1110</c:v>
                </c:pt>
                <c:pt idx="551">
                  <c:v>1110.2</c:v>
                </c:pt>
                <c:pt idx="552">
                  <c:v>1110.4000000000001</c:v>
                </c:pt>
                <c:pt idx="553">
                  <c:v>1110.5999999999999</c:v>
                </c:pt>
                <c:pt idx="554">
                  <c:v>1110.8</c:v>
                </c:pt>
                <c:pt idx="555">
                  <c:v>1111</c:v>
                </c:pt>
                <c:pt idx="556">
                  <c:v>1111.2</c:v>
                </c:pt>
                <c:pt idx="557">
                  <c:v>1111.4000000000001</c:v>
                </c:pt>
                <c:pt idx="558">
                  <c:v>1111.5999999999999</c:v>
                </c:pt>
                <c:pt idx="559">
                  <c:v>1111.8</c:v>
                </c:pt>
                <c:pt idx="560">
                  <c:v>1112</c:v>
                </c:pt>
                <c:pt idx="561">
                  <c:v>1112.2</c:v>
                </c:pt>
                <c:pt idx="562">
                  <c:v>1112.4000000000001</c:v>
                </c:pt>
                <c:pt idx="563">
                  <c:v>1112.5999999999999</c:v>
                </c:pt>
                <c:pt idx="564">
                  <c:v>1112.8</c:v>
                </c:pt>
                <c:pt idx="565">
                  <c:v>1113</c:v>
                </c:pt>
                <c:pt idx="566">
                  <c:v>1113.2</c:v>
                </c:pt>
                <c:pt idx="567">
                  <c:v>1113.4000000000001</c:v>
                </c:pt>
                <c:pt idx="568">
                  <c:v>1113.5999999999999</c:v>
                </c:pt>
                <c:pt idx="569">
                  <c:v>1113.8</c:v>
                </c:pt>
                <c:pt idx="570">
                  <c:v>1114</c:v>
                </c:pt>
                <c:pt idx="571">
                  <c:v>1114.2</c:v>
                </c:pt>
                <c:pt idx="572">
                  <c:v>1114.4000000000001</c:v>
                </c:pt>
                <c:pt idx="573">
                  <c:v>1114.5999999999999</c:v>
                </c:pt>
                <c:pt idx="574">
                  <c:v>1114.8</c:v>
                </c:pt>
                <c:pt idx="575">
                  <c:v>1115</c:v>
                </c:pt>
                <c:pt idx="576">
                  <c:v>1115.2</c:v>
                </c:pt>
                <c:pt idx="577">
                  <c:v>1115.4000000000001</c:v>
                </c:pt>
                <c:pt idx="578">
                  <c:v>1115.5999999999999</c:v>
                </c:pt>
                <c:pt idx="579">
                  <c:v>1115.8</c:v>
                </c:pt>
                <c:pt idx="580">
                  <c:v>1116</c:v>
                </c:pt>
                <c:pt idx="581">
                  <c:v>1116.2</c:v>
                </c:pt>
                <c:pt idx="582">
                  <c:v>1116.4000000000001</c:v>
                </c:pt>
                <c:pt idx="583">
                  <c:v>1116.5999999999999</c:v>
                </c:pt>
                <c:pt idx="584">
                  <c:v>1116.8</c:v>
                </c:pt>
                <c:pt idx="585">
                  <c:v>1117</c:v>
                </c:pt>
                <c:pt idx="586">
                  <c:v>1117.2</c:v>
                </c:pt>
                <c:pt idx="587">
                  <c:v>1117.4000000000001</c:v>
                </c:pt>
                <c:pt idx="588">
                  <c:v>1117.5999999999999</c:v>
                </c:pt>
                <c:pt idx="589">
                  <c:v>1117.8</c:v>
                </c:pt>
                <c:pt idx="590">
                  <c:v>1118</c:v>
                </c:pt>
                <c:pt idx="591">
                  <c:v>1118.2</c:v>
                </c:pt>
                <c:pt idx="592">
                  <c:v>1118.4000000000001</c:v>
                </c:pt>
                <c:pt idx="593">
                  <c:v>1118.5999999999999</c:v>
                </c:pt>
                <c:pt idx="594">
                  <c:v>1118.8</c:v>
                </c:pt>
                <c:pt idx="595">
                  <c:v>1119</c:v>
                </c:pt>
                <c:pt idx="596">
                  <c:v>1119.2</c:v>
                </c:pt>
                <c:pt idx="597">
                  <c:v>1119.4000000000001</c:v>
                </c:pt>
                <c:pt idx="598">
                  <c:v>1119.5999999999999</c:v>
                </c:pt>
                <c:pt idx="599">
                  <c:v>1119.8</c:v>
                </c:pt>
                <c:pt idx="600">
                  <c:v>1120</c:v>
                </c:pt>
                <c:pt idx="601">
                  <c:v>1120.2</c:v>
                </c:pt>
                <c:pt idx="602">
                  <c:v>1120.4000000000001</c:v>
                </c:pt>
                <c:pt idx="603">
                  <c:v>1120.5999999999999</c:v>
                </c:pt>
                <c:pt idx="604">
                  <c:v>1120.8</c:v>
                </c:pt>
                <c:pt idx="605">
                  <c:v>1121</c:v>
                </c:pt>
                <c:pt idx="606">
                  <c:v>1121.2</c:v>
                </c:pt>
                <c:pt idx="607">
                  <c:v>1121.4000000000001</c:v>
                </c:pt>
                <c:pt idx="608">
                  <c:v>1121.5999999999999</c:v>
                </c:pt>
                <c:pt idx="609">
                  <c:v>1121.8</c:v>
                </c:pt>
                <c:pt idx="610">
                  <c:v>1122</c:v>
                </c:pt>
                <c:pt idx="611">
                  <c:v>1122.2</c:v>
                </c:pt>
                <c:pt idx="612">
                  <c:v>1122.4000000000001</c:v>
                </c:pt>
                <c:pt idx="613">
                  <c:v>1122.5999999999999</c:v>
                </c:pt>
                <c:pt idx="614">
                  <c:v>1122.8</c:v>
                </c:pt>
                <c:pt idx="615">
                  <c:v>1123</c:v>
                </c:pt>
                <c:pt idx="616">
                  <c:v>1123.2</c:v>
                </c:pt>
                <c:pt idx="617">
                  <c:v>1123.4000000000001</c:v>
                </c:pt>
                <c:pt idx="618">
                  <c:v>1123.5999999999999</c:v>
                </c:pt>
                <c:pt idx="619">
                  <c:v>1123.8</c:v>
                </c:pt>
                <c:pt idx="620">
                  <c:v>1124</c:v>
                </c:pt>
                <c:pt idx="621">
                  <c:v>1124.2</c:v>
                </c:pt>
                <c:pt idx="622">
                  <c:v>1124.4000000000001</c:v>
                </c:pt>
                <c:pt idx="623">
                  <c:v>1124.5999999999999</c:v>
                </c:pt>
                <c:pt idx="624">
                  <c:v>1124.8</c:v>
                </c:pt>
                <c:pt idx="625">
                  <c:v>1125</c:v>
                </c:pt>
                <c:pt idx="626">
                  <c:v>1125.2</c:v>
                </c:pt>
                <c:pt idx="627">
                  <c:v>1125.4000000000001</c:v>
                </c:pt>
                <c:pt idx="628">
                  <c:v>1125.5999999999999</c:v>
                </c:pt>
                <c:pt idx="629">
                  <c:v>1125.8</c:v>
                </c:pt>
                <c:pt idx="630">
                  <c:v>1126</c:v>
                </c:pt>
                <c:pt idx="631">
                  <c:v>1126.2</c:v>
                </c:pt>
                <c:pt idx="632">
                  <c:v>1126.4000000000001</c:v>
                </c:pt>
                <c:pt idx="633">
                  <c:v>1126.5999999999999</c:v>
                </c:pt>
                <c:pt idx="634">
                  <c:v>1126.8</c:v>
                </c:pt>
                <c:pt idx="635">
                  <c:v>1127</c:v>
                </c:pt>
                <c:pt idx="636">
                  <c:v>1127.2</c:v>
                </c:pt>
                <c:pt idx="637">
                  <c:v>1127.4000000000001</c:v>
                </c:pt>
                <c:pt idx="638">
                  <c:v>1127.5999999999999</c:v>
                </c:pt>
                <c:pt idx="639">
                  <c:v>1127.8</c:v>
                </c:pt>
                <c:pt idx="640">
                  <c:v>1128</c:v>
                </c:pt>
                <c:pt idx="641">
                  <c:v>1128.2</c:v>
                </c:pt>
                <c:pt idx="642">
                  <c:v>1128.4000000000001</c:v>
                </c:pt>
                <c:pt idx="643">
                  <c:v>1128.5999999999999</c:v>
                </c:pt>
                <c:pt idx="644">
                  <c:v>1128.8</c:v>
                </c:pt>
                <c:pt idx="645">
                  <c:v>1129</c:v>
                </c:pt>
                <c:pt idx="646">
                  <c:v>1129.2</c:v>
                </c:pt>
                <c:pt idx="647">
                  <c:v>1129.4000000000001</c:v>
                </c:pt>
                <c:pt idx="648">
                  <c:v>1129.5999999999999</c:v>
                </c:pt>
                <c:pt idx="649">
                  <c:v>1129.8</c:v>
                </c:pt>
                <c:pt idx="650">
                  <c:v>1130</c:v>
                </c:pt>
                <c:pt idx="651">
                  <c:v>1130.2</c:v>
                </c:pt>
                <c:pt idx="652">
                  <c:v>1130.4000000000001</c:v>
                </c:pt>
                <c:pt idx="653">
                  <c:v>1130.5999999999999</c:v>
                </c:pt>
                <c:pt idx="654">
                  <c:v>1130.8</c:v>
                </c:pt>
                <c:pt idx="655">
                  <c:v>1131</c:v>
                </c:pt>
                <c:pt idx="656">
                  <c:v>1131.2</c:v>
                </c:pt>
                <c:pt idx="657">
                  <c:v>1131.4000000000001</c:v>
                </c:pt>
                <c:pt idx="658">
                  <c:v>1131.5999999999999</c:v>
                </c:pt>
                <c:pt idx="659">
                  <c:v>1131.8</c:v>
                </c:pt>
                <c:pt idx="660">
                  <c:v>1132</c:v>
                </c:pt>
                <c:pt idx="661">
                  <c:v>1132.2</c:v>
                </c:pt>
                <c:pt idx="662">
                  <c:v>1132.4000000000001</c:v>
                </c:pt>
                <c:pt idx="663">
                  <c:v>1132.5999999999999</c:v>
                </c:pt>
                <c:pt idx="664">
                  <c:v>1132.8</c:v>
                </c:pt>
                <c:pt idx="665">
                  <c:v>1133</c:v>
                </c:pt>
                <c:pt idx="666">
                  <c:v>1133.2</c:v>
                </c:pt>
                <c:pt idx="667">
                  <c:v>1133.4000000000001</c:v>
                </c:pt>
                <c:pt idx="668">
                  <c:v>1133.5999999999999</c:v>
                </c:pt>
                <c:pt idx="669">
                  <c:v>1133.8</c:v>
                </c:pt>
                <c:pt idx="670">
                  <c:v>1134</c:v>
                </c:pt>
                <c:pt idx="671">
                  <c:v>1134.2</c:v>
                </c:pt>
                <c:pt idx="672">
                  <c:v>1134.4000000000001</c:v>
                </c:pt>
                <c:pt idx="673">
                  <c:v>1134.5999999999999</c:v>
                </c:pt>
                <c:pt idx="674">
                  <c:v>1134.8</c:v>
                </c:pt>
                <c:pt idx="675">
                  <c:v>1135</c:v>
                </c:pt>
                <c:pt idx="676">
                  <c:v>1135.2</c:v>
                </c:pt>
                <c:pt idx="677">
                  <c:v>1135.4000000000001</c:v>
                </c:pt>
                <c:pt idx="678">
                  <c:v>1135.5999999999999</c:v>
                </c:pt>
                <c:pt idx="679">
                  <c:v>1135.8</c:v>
                </c:pt>
                <c:pt idx="680">
                  <c:v>1136</c:v>
                </c:pt>
                <c:pt idx="681">
                  <c:v>1136.2</c:v>
                </c:pt>
                <c:pt idx="682">
                  <c:v>1136.4000000000001</c:v>
                </c:pt>
                <c:pt idx="683">
                  <c:v>1136.5999999999999</c:v>
                </c:pt>
                <c:pt idx="684">
                  <c:v>1136.8</c:v>
                </c:pt>
                <c:pt idx="685">
                  <c:v>1137</c:v>
                </c:pt>
                <c:pt idx="686">
                  <c:v>1137.2</c:v>
                </c:pt>
                <c:pt idx="687">
                  <c:v>1137.4000000000001</c:v>
                </c:pt>
                <c:pt idx="688">
                  <c:v>1137.5999999999999</c:v>
                </c:pt>
                <c:pt idx="689">
                  <c:v>1137.8</c:v>
                </c:pt>
                <c:pt idx="690">
                  <c:v>1138</c:v>
                </c:pt>
                <c:pt idx="691">
                  <c:v>1138.2</c:v>
                </c:pt>
                <c:pt idx="692">
                  <c:v>1138.4000000000001</c:v>
                </c:pt>
                <c:pt idx="693">
                  <c:v>1138.5999999999999</c:v>
                </c:pt>
                <c:pt idx="694">
                  <c:v>1138.8</c:v>
                </c:pt>
                <c:pt idx="695">
                  <c:v>1139</c:v>
                </c:pt>
                <c:pt idx="696">
                  <c:v>1139.2</c:v>
                </c:pt>
                <c:pt idx="697">
                  <c:v>1139.4000000000001</c:v>
                </c:pt>
                <c:pt idx="698">
                  <c:v>1139.5999999999999</c:v>
                </c:pt>
                <c:pt idx="699">
                  <c:v>1139.8</c:v>
                </c:pt>
                <c:pt idx="700">
                  <c:v>1140</c:v>
                </c:pt>
                <c:pt idx="701">
                  <c:v>1140.2</c:v>
                </c:pt>
                <c:pt idx="702">
                  <c:v>1140.4000000000001</c:v>
                </c:pt>
                <c:pt idx="703">
                  <c:v>1140.5999999999999</c:v>
                </c:pt>
                <c:pt idx="704">
                  <c:v>1140.8</c:v>
                </c:pt>
                <c:pt idx="705">
                  <c:v>1141</c:v>
                </c:pt>
                <c:pt idx="706">
                  <c:v>1141.2</c:v>
                </c:pt>
                <c:pt idx="707">
                  <c:v>1141.4000000000001</c:v>
                </c:pt>
                <c:pt idx="708">
                  <c:v>1141.5999999999999</c:v>
                </c:pt>
                <c:pt idx="709">
                  <c:v>1141.8</c:v>
                </c:pt>
                <c:pt idx="710">
                  <c:v>1142</c:v>
                </c:pt>
                <c:pt idx="711">
                  <c:v>1142.2</c:v>
                </c:pt>
                <c:pt idx="712">
                  <c:v>1142.4000000000001</c:v>
                </c:pt>
                <c:pt idx="713">
                  <c:v>1142.5999999999999</c:v>
                </c:pt>
                <c:pt idx="714">
                  <c:v>1142.8</c:v>
                </c:pt>
                <c:pt idx="715">
                  <c:v>1143</c:v>
                </c:pt>
                <c:pt idx="716">
                  <c:v>1143.2</c:v>
                </c:pt>
                <c:pt idx="717">
                  <c:v>1143.4000000000001</c:v>
                </c:pt>
                <c:pt idx="718">
                  <c:v>1143.5999999999999</c:v>
                </c:pt>
                <c:pt idx="719">
                  <c:v>1143.8</c:v>
                </c:pt>
                <c:pt idx="720">
                  <c:v>1144</c:v>
                </c:pt>
                <c:pt idx="721">
                  <c:v>1144.2</c:v>
                </c:pt>
                <c:pt idx="722">
                  <c:v>1144.4000000000001</c:v>
                </c:pt>
                <c:pt idx="723">
                  <c:v>1144.5999999999999</c:v>
                </c:pt>
                <c:pt idx="724">
                  <c:v>1144.8</c:v>
                </c:pt>
                <c:pt idx="725">
                  <c:v>1145</c:v>
                </c:pt>
                <c:pt idx="726">
                  <c:v>1145.2</c:v>
                </c:pt>
                <c:pt idx="727">
                  <c:v>1145.4000000000001</c:v>
                </c:pt>
                <c:pt idx="728">
                  <c:v>1145.5999999999999</c:v>
                </c:pt>
                <c:pt idx="729">
                  <c:v>1145.8</c:v>
                </c:pt>
                <c:pt idx="730">
                  <c:v>1146</c:v>
                </c:pt>
                <c:pt idx="731">
                  <c:v>1146.2</c:v>
                </c:pt>
                <c:pt idx="732">
                  <c:v>1146.4000000000001</c:v>
                </c:pt>
                <c:pt idx="733">
                  <c:v>1146.5999999999999</c:v>
                </c:pt>
                <c:pt idx="734">
                  <c:v>1146.8</c:v>
                </c:pt>
                <c:pt idx="735">
                  <c:v>1147</c:v>
                </c:pt>
                <c:pt idx="736">
                  <c:v>1147.2</c:v>
                </c:pt>
                <c:pt idx="737">
                  <c:v>1147.4000000000001</c:v>
                </c:pt>
                <c:pt idx="738">
                  <c:v>1147.5999999999999</c:v>
                </c:pt>
                <c:pt idx="739">
                  <c:v>1147.8</c:v>
                </c:pt>
                <c:pt idx="740">
                  <c:v>1148</c:v>
                </c:pt>
                <c:pt idx="741">
                  <c:v>1148.2</c:v>
                </c:pt>
                <c:pt idx="742">
                  <c:v>1148.4000000000001</c:v>
                </c:pt>
                <c:pt idx="743">
                  <c:v>1148.5999999999999</c:v>
                </c:pt>
                <c:pt idx="744">
                  <c:v>1148.8</c:v>
                </c:pt>
                <c:pt idx="745">
                  <c:v>1149</c:v>
                </c:pt>
                <c:pt idx="746">
                  <c:v>1149.2</c:v>
                </c:pt>
                <c:pt idx="747">
                  <c:v>1149.4000000000001</c:v>
                </c:pt>
                <c:pt idx="748">
                  <c:v>1149.5999999999999</c:v>
                </c:pt>
                <c:pt idx="749">
                  <c:v>1149.8</c:v>
                </c:pt>
                <c:pt idx="750">
                  <c:v>1150</c:v>
                </c:pt>
                <c:pt idx="751">
                  <c:v>1150.2</c:v>
                </c:pt>
                <c:pt idx="752">
                  <c:v>1150.4000000000001</c:v>
                </c:pt>
                <c:pt idx="753">
                  <c:v>1150.5999999999999</c:v>
                </c:pt>
                <c:pt idx="754">
                  <c:v>1150.8</c:v>
                </c:pt>
                <c:pt idx="755">
                  <c:v>1151</c:v>
                </c:pt>
                <c:pt idx="756">
                  <c:v>1151.2</c:v>
                </c:pt>
                <c:pt idx="757">
                  <c:v>1151.4000000000001</c:v>
                </c:pt>
                <c:pt idx="758">
                  <c:v>1151.5999999999999</c:v>
                </c:pt>
                <c:pt idx="759">
                  <c:v>1151.8</c:v>
                </c:pt>
                <c:pt idx="760">
                  <c:v>1152</c:v>
                </c:pt>
                <c:pt idx="761">
                  <c:v>1152.2</c:v>
                </c:pt>
                <c:pt idx="762">
                  <c:v>1152.4000000000001</c:v>
                </c:pt>
                <c:pt idx="763">
                  <c:v>1152.5999999999999</c:v>
                </c:pt>
                <c:pt idx="764">
                  <c:v>1152.8</c:v>
                </c:pt>
                <c:pt idx="765">
                  <c:v>1153</c:v>
                </c:pt>
                <c:pt idx="766">
                  <c:v>1153.2</c:v>
                </c:pt>
                <c:pt idx="767">
                  <c:v>1153.4000000000001</c:v>
                </c:pt>
                <c:pt idx="768">
                  <c:v>1153.5999999999999</c:v>
                </c:pt>
                <c:pt idx="769">
                  <c:v>1153.8</c:v>
                </c:pt>
                <c:pt idx="770">
                  <c:v>1154</c:v>
                </c:pt>
                <c:pt idx="771">
                  <c:v>1154.2</c:v>
                </c:pt>
                <c:pt idx="772">
                  <c:v>1154.4000000000001</c:v>
                </c:pt>
                <c:pt idx="773">
                  <c:v>1154.5999999999999</c:v>
                </c:pt>
                <c:pt idx="774">
                  <c:v>1154.8</c:v>
                </c:pt>
                <c:pt idx="775">
                  <c:v>1155</c:v>
                </c:pt>
                <c:pt idx="776">
                  <c:v>1155.2</c:v>
                </c:pt>
                <c:pt idx="777">
                  <c:v>1155.4000000000001</c:v>
                </c:pt>
                <c:pt idx="778">
                  <c:v>1155.5999999999999</c:v>
                </c:pt>
                <c:pt idx="779">
                  <c:v>1155.8</c:v>
                </c:pt>
                <c:pt idx="780">
                  <c:v>1156</c:v>
                </c:pt>
                <c:pt idx="781">
                  <c:v>1156.2</c:v>
                </c:pt>
                <c:pt idx="782">
                  <c:v>1156.4000000000001</c:v>
                </c:pt>
                <c:pt idx="783">
                  <c:v>1156.5999999999999</c:v>
                </c:pt>
                <c:pt idx="784">
                  <c:v>1156.8</c:v>
                </c:pt>
                <c:pt idx="785">
                  <c:v>1157</c:v>
                </c:pt>
                <c:pt idx="786">
                  <c:v>1157.2</c:v>
                </c:pt>
                <c:pt idx="787">
                  <c:v>1157.4000000000001</c:v>
                </c:pt>
                <c:pt idx="788">
                  <c:v>1157.5999999999999</c:v>
                </c:pt>
                <c:pt idx="789">
                  <c:v>1157.8</c:v>
                </c:pt>
                <c:pt idx="790">
                  <c:v>1158</c:v>
                </c:pt>
                <c:pt idx="791">
                  <c:v>1158.2</c:v>
                </c:pt>
                <c:pt idx="792">
                  <c:v>1158.4000000000001</c:v>
                </c:pt>
                <c:pt idx="793">
                  <c:v>1158.5999999999999</c:v>
                </c:pt>
                <c:pt idx="794">
                  <c:v>1158.8</c:v>
                </c:pt>
                <c:pt idx="795">
                  <c:v>1159</c:v>
                </c:pt>
                <c:pt idx="796">
                  <c:v>1159.2</c:v>
                </c:pt>
                <c:pt idx="797">
                  <c:v>1159.4000000000001</c:v>
                </c:pt>
                <c:pt idx="798">
                  <c:v>1159.5999999999999</c:v>
                </c:pt>
                <c:pt idx="799">
                  <c:v>1159.8</c:v>
                </c:pt>
                <c:pt idx="800">
                  <c:v>1160</c:v>
                </c:pt>
                <c:pt idx="801">
                  <c:v>1160.2</c:v>
                </c:pt>
                <c:pt idx="802">
                  <c:v>1160.4000000000001</c:v>
                </c:pt>
                <c:pt idx="803">
                  <c:v>1160.5999999999999</c:v>
                </c:pt>
                <c:pt idx="804">
                  <c:v>1160.8</c:v>
                </c:pt>
                <c:pt idx="805">
                  <c:v>1161</c:v>
                </c:pt>
                <c:pt idx="806">
                  <c:v>1161.2</c:v>
                </c:pt>
                <c:pt idx="807">
                  <c:v>1161.4000000000001</c:v>
                </c:pt>
                <c:pt idx="808">
                  <c:v>1161.5999999999999</c:v>
                </c:pt>
                <c:pt idx="809">
                  <c:v>1161.8</c:v>
                </c:pt>
                <c:pt idx="810">
                  <c:v>1162</c:v>
                </c:pt>
                <c:pt idx="811">
                  <c:v>1162.2</c:v>
                </c:pt>
                <c:pt idx="812">
                  <c:v>1162.4000000000001</c:v>
                </c:pt>
                <c:pt idx="813">
                  <c:v>1162.5999999999999</c:v>
                </c:pt>
                <c:pt idx="814">
                  <c:v>1162.8</c:v>
                </c:pt>
                <c:pt idx="815">
                  <c:v>1163</c:v>
                </c:pt>
                <c:pt idx="816">
                  <c:v>1163.2</c:v>
                </c:pt>
                <c:pt idx="817">
                  <c:v>1163.4000000000001</c:v>
                </c:pt>
                <c:pt idx="818">
                  <c:v>1163.5999999999999</c:v>
                </c:pt>
                <c:pt idx="819">
                  <c:v>1163.8</c:v>
                </c:pt>
                <c:pt idx="820">
                  <c:v>1164</c:v>
                </c:pt>
                <c:pt idx="821">
                  <c:v>1164.2</c:v>
                </c:pt>
                <c:pt idx="822">
                  <c:v>1164.4000000000001</c:v>
                </c:pt>
                <c:pt idx="823">
                  <c:v>1164.5999999999999</c:v>
                </c:pt>
                <c:pt idx="824">
                  <c:v>1164.8</c:v>
                </c:pt>
                <c:pt idx="825">
                  <c:v>1165</c:v>
                </c:pt>
                <c:pt idx="826">
                  <c:v>1165.2</c:v>
                </c:pt>
                <c:pt idx="827">
                  <c:v>1165.4000000000001</c:v>
                </c:pt>
                <c:pt idx="828">
                  <c:v>1165.5999999999999</c:v>
                </c:pt>
                <c:pt idx="829">
                  <c:v>1165.8</c:v>
                </c:pt>
                <c:pt idx="830">
                  <c:v>1166</c:v>
                </c:pt>
                <c:pt idx="831">
                  <c:v>1166.2</c:v>
                </c:pt>
                <c:pt idx="832">
                  <c:v>1166.4000000000001</c:v>
                </c:pt>
                <c:pt idx="833">
                  <c:v>1166.5999999999999</c:v>
                </c:pt>
                <c:pt idx="834">
                  <c:v>1166.8</c:v>
                </c:pt>
                <c:pt idx="835">
                  <c:v>1167</c:v>
                </c:pt>
                <c:pt idx="836">
                  <c:v>1167.2</c:v>
                </c:pt>
                <c:pt idx="837">
                  <c:v>1167.4000000000001</c:v>
                </c:pt>
                <c:pt idx="838">
                  <c:v>1167.5999999999999</c:v>
                </c:pt>
                <c:pt idx="839">
                  <c:v>1167.8</c:v>
                </c:pt>
                <c:pt idx="840">
                  <c:v>1168</c:v>
                </c:pt>
                <c:pt idx="841">
                  <c:v>1168.2</c:v>
                </c:pt>
                <c:pt idx="842">
                  <c:v>1168.4000000000001</c:v>
                </c:pt>
                <c:pt idx="843">
                  <c:v>1168.5999999999999</c:v>
                </c:pt>
                <c:pt idx="844">
                  <c:v>1168.8</c:v>
                </c:pt>
                <c:pt idx="845">
                  <c:v>1169</c:v>
                </c:pt>
                <c:pt idx="846">
                  <c:v>1169.2</c:v>
                </c:pt>
                <c:pt idx="847">
                  <c:v>1169.4000000000001</c:v>
                </c:pt>
                <c:pt idx="848">
                  <c:v>1169.5999999999999</c:v>
                </c:pt>
                <c:pt idx="849">
                  <c:v>1169.8</c:v>
                </c:pt>
                <c:pt idx="850">
                  <c:v>1170</c:v>
                </c:pt>
                <c:pt idx="851">
                  <c:v>1170.2</c:v>
                </c:pt>
                <c:pt idx="852">
                  <c:v>1170.4000000000001</c:v>
                </c:pt>
                <c:pt idx="853">
                  <c:v>1170.5999999999999</c:v>
                </c:pt>
                <c:pt idx="854">
                  <c:v>1170.8</c:v>
                </c:pt>
                <c:pt idx="855">
                  <c:v>1171</c:v>
                </c:pt>
                <c:pt idx="856">
                  <c:v>1171.2</c:v>
                </c:pt>
                <c:pt idx="857">
                  <c:v>1171.4000000000001</c:v>
                </c:pt>
                <c:pt idx="858">
                  <c:v>1171.5999999999999</c:v>
                </c:pt>
                <c:pt idx="859">
                  <c:v>1171.8</c:v>
                </c:pt>
                <c:pt idx="860">
                  <c:v>1172</c:v>
                </c:pt>
                <c:pt idx="861">
                  <c:v>1172.2</c:v>
                </c:pt>
                <c:pt idx="862">
                  <c:v>1172.4000000000001</c:v>
                </c:pt>
                <c:pt idx="863">
                  <c:v>1172.5999999999999</c:v>
                </c:pt>
                <c:pt idx="864">
                  <c:v>1172.8</c:v>
                </c:pt>
                <c:pt idx="865">
                  <c:v>1173</c:v>
                </c:pt>
                <c:pt idx="866">
                  <c:v>1173.2</c:v>
                </c:pt>
                <c:pt idx="867">
                  <c:v>1173.4000000000001</c:v>
                </c:pt>
                <c:pt idx="868">
                  <c:v>1173.5999999999999</c:v>
                </c:pt>
                <c:pt idx="869">
                  <c:v>1173.8</c:v>
                </c:pt>
                <c:pt idx="870">
                  <c:v>1174</c:v>
                </c:pt>
                <c:pt idx="871">
                  <c:v>1174.2</c:v>
                </c:pt>
                <c:pt idx="872">
                  <c:v>1174.4000000000001</c:v>
                </c:pt>
                <c:pt idx="873">
                  <c:v>1174.5999999999999</c:v>
                </c:pt>
                <c:pt idx="874">
                  <c:v>1174.8</c:v>
                </c:pt>
                <c:pt idx="875">
                  <c:v>1175</c:v>
                </c:pt>
                <c:pt idx="876">
                  <c:v>1175.2</c:v>
                </c:pt>
                <c:pt idx="877">
                  <c:v>1175.4000000000001</c:v>
                </c:pt>
                <c:pt idx="878">
                  <c:v>1175.5999999999999</c:v>
                </c:pt>
                <c:pt idx="879">
                  <c:v>1175.8</c:v>
                </c:pt>
                <c:pt idx="880">
                  <c:v>1176</c:v>
                </c:pt>
                <c:pt idx="881">
                  <c:v>1176.2</c:v>
                </c:pt>
                <c:pt idx="882">
                  <c:v>1176.4000000000001</c:v>
                </c:pt>
                <c:pt idx="883">
                  <c:v>1176.5999999999999</c:v>
                </c:pt>
                <c:pt idx="884">
                  <c:v>1176.8</c:v>
                </c:pt>
                <c:pt idx="885">
                  <c:v>1177</c:v>
                </c:pt>
                <c:pt idx="886">
                  <c:v>1177.2</c:v>
                </c:pt>
                <c:pt idx="887">
                  <c:v>1177.4000000000001</c:v>
                </c:pt>
                <c:pt idx="888">
                  <c:v>1177.5999999999999</c:v>
                </c:pt>
                <c:pt idx="889">
                  <c:v>1177.8</c:v>
                </c:pt>
                <c:pt idx="890">
                  <c:v>1178</c:v>
                </c:pt>
                <c:pt idx="891">
                  <c:v>1178.2</c:v>
                </c:pt>
                <c:pt idx="892">
                  <c:v>1178.4000000000001</c:v>
                </c:pt>
                <c:pt idx="893">
                  <c:v>1178.5999999999999</c:v>
                </c:pt>
                <c:pt idx="894">
                  <c:v>1178.8</c:v>
                </c:pt>
                <c:pt idx="895">
                  <c:v>1179</c:v>
                </c:pt>
                <c:pt idx="896">
                  <c:v>1179.2</c:v>
                </c:pt>
                <c:pt idx="897">
                  <c:v>1179.4000000000001</c:v>
                </c:pt>
                <c:pt idx="898">
                  <c:v>1179.5999999999999</c:v>
                </c:pt>
                <c:pt idx="899">
                  <c:v>1179.8</c:v>
                </c:pt>
                <c:pt idx="900">
                  <c:v>1180</c:v>
                </c:pt>
                <c:pt idx="901">
                  <c:v>1180.2</c:v>
                </c:pt>
                <c:pt idx="902">
                  <c:v>1180.4000000000001</c:v>
                </c:pt>
                <c:pt idx="903">
                  <c:v>1180.5999999999999</c:v>
                </c:pt>
                <c:pt idx="904">
                  <c:v>1180.8</c:v>
                </c:pt>
                <c:pt idx="905">
                  <c:v>1181</c:v>
                </c:pt>
                <c:pt idx="906">
                  <c:v>1181.2</c:v>
                </c:pt>
                <c:pt idx="907">
                  <c:v>1181.4000000000001</c:v>
                </c:pt>
                <c:pt idx="908">
                  <c:v>1181.5999999999999</c:v>
                </c:pt>
                <c:pt idx="909">
                  <c:v>1181.8</c:v>
                </c:pt>
                <c:pt idx="910">
                  <c:v>1182</c:v>
                </c:pt>
                <c:pt idx="911">
                  <c:v>1182.2</c:v>
                </c:pt>
                <c:pt idx="912">
                  <c:v>1182.4000000000001</c:v>
                </c:pt>
                <c:pt idx="913">
                  <c:v>1182.5999999999999</c:v>
                </c:pt>
                <c:pt idx="914">
                  <c:v>1182.8</c:v>
                </c:pt>
                <c:pt idx="915">
                  <c:v>1183</c:v>
                </c:pt>
                <c:pt idx="916">
                  <c:v>1183.2</c:v>
                </c:pt>
                <c:pt idx="917">
                  <c:v>1183.4000000000001</c:v>
                </c:pt>
                <c:pt idx="918">
                  <c:v>1183.5999999999999</c:v>
                </c:pt>
                <c:pt idx="919">
                  <c:v>1183.8</c:v>
                </c:pt>
                <c:pt idx="920">
                  <c:v>1184</c:v>
                </c:pt>
                <c:pt idx="921">
                  <c:v>1184.2</c:v>
                </c:pt>
                <c:pt idx="922">
                  <c:v>1184.4000000000001</c:v>
                </c:pt>
                <c:pt idx="923">
                  <c:v>1184.5999999999999</c:v>
                </c:pt>
                <c:pt idx="924">
                  <c:v>1184.8</c:v>
                </c:pt>
                <c:pt idx="925">
                  <c:v>1185</c:v>
                </c:pt>
                <c:pt idx="926">
                  <c:v>1185.2</c:v>
                </c:pt>
                <c:pt idx="927">
                  <c:v>1185.4000000000001</c:v>
                </c:pt>
                <c:pt idx="928">
                  <c:v>1185.5999999999999</c:v>
                </c:pt>
                <c:pt idx="929">
                  <c:v>1185.8</c:v>
                </c:pt>
                <c:pt idx="930">
                  <c:v>1186</c:v>
                </c:pt>
                <c:pt idx="931">
                  <c:v>1186.2</c:v>
                </c:pt>
                <c:pt idx="932">
                  <c:v>1186.4000000000001</c:v>
                </c:pt>
                <c:pt idx="933">
                  <c:v>1186.5999999999999</c:v>
                </c:pt>
                <c:pt idx="934">
                  <c:v>1186.8</c:v>
                </c:pt>
                <c:pt idx="935">
                  <c:v>1187</c:v>
                </c:pt>
                <c:pt idx="936">
                  <c:v>1187.2</c:v>
                </c:pt>
                <c:pt idx="937">
                  <c:v>1187.4000000000001</c:v>
                </c:pt>
                <c:pt idx="938">
                  <c:v>1187.5999999999999</c:v>
                </c:pt>
                <c:pt idx="939">
                  <c:v>1187.8</c:v>
                </c:pt>
                <c:pt idx="940">
                  <c:v>1188</c:v>
                </c:pt>
                <c:pt idx="941">
                  <c:v>1188.2</c:v>
                </c:pt>
                <c:pt idx="942">
                  <c:v>1188.4000000000001</c:v>
                </c:pt>
                <c:pt idx="943">
                  <c:v>1188.5999999999999</c:v>
                </c:pt>
                <c:pt idx="944">
                  <c:v>1188.8</c:v>
                </c:pt>
                <c:pt idx="945">
                  <c:v>1189</c:v>
                </c:pt>
                <c:pt idx="946">
                  <c:v>1189.2</c:v>
                </c:pt>
                <c:pt idx="947">
                  <c:v>1189.4000000000001</c:v>
                </c:pt>
                <c:pt idx="948">
                  <c:v>1189.5999999999999</c:v>
                </c:pt>
                <c:pt idx="949">
                  <c:v>1189.8</c:v>
                </c:pt>
                <c:pt idx="950">
                  <c:v>1190</c:v>
                </c:pt>
                <c:pt idx="951">
                  <c:v>1190.2</c:v>
                </c:pt>
                <c:pt idx="952">
                  <c:v>1190.4000000000001</c:v>
                </c:pt>
                <c:pt idx="953">
                  <c:v>1190.5999999999999</c:v>
                </c:pt>
                <c:pt idx="954">
                  <c:v>1190.8</c:v>
                </c:pt>
                <c:pt idx="955">
                  <c:v>1191</c:v>
                </c:pt>
                <c:pt idx="956">
                  <c:v>1191.2</c:v>
                </c:pt>
                <c:pt idx="957">
                  <c:v>1191.4000000000001</c:v>
                </c:pt>
                <c:pt idx="958">
                  <c:v>1191.5999999999999</c:v>
                </c:pt>
                <c:pt idx="959">
                  <c:v>1191.8</c:v>
                </c:pt>
                <c:pt idx="960">
                  <c:v>1192</c:v>
                </c:pt>
                <c:pt idx="961">
                  <c:v>1192.2</c:v>
                </c:pt>
                <c:pt idx="962">
                  <c:v>1192.4000000000001</c:v>
                </c:pt>
                <c:pt idx="963">
                  <c:v>1192.5999999999999</c:v>
                </c:pt>
                <c:pt idx="964">
                  <c:v>1192.8</c:v>
                </c:pt>
                <c:pt idx="965">
                  <c:v>1193</c:v>
                </c:pt>
                <c:pt idx="966">
                  <c:v>1193.2</c:v>
                </c:pt>
                <c:pt idx="967">
                  <c:v>1193.4000000000001</c:v>
                </c:pt>
                <c:pt idx="968">
                  <c:v>1193.5999999999999</c:v>
                </c:pt>
                <c:pt idx="969">
                  <c:v>1193.8</c:v>
                </c:pt>
                <c:pt idx="970">
                  <c:v>1194</c:v>
                </c:pt>
                <c:pt idx="971">
                  <c:v>1194.2</c:v>
                </c:pt>
                <c:pt idx="972">
                  <c:v>1194.4000000000001</c:v>
                </c:pt>
                <c:pt idx="973">
                  <c:v>1194.5999999999999</c:v>
                </c:pt>
                <c:pt idx="974">
                  <c:v>1194.8</c:v>
                </c:pt>
                <c:pt idx="975">
                  <c:v>1195</c:v>
                </c:pt>
                <c:pt idx="976">
                  <c:v>1195.2</c:v>
                </c:pt>
                <c:pt idx="977">
                  <c:v>1195.4000000000001</c:v>
                </c:pt>
                <c:pt idx="978">
                  <c:v>1195.5999999999999</c:v>
                </c:pt>
                <c:pt idx="979">
                  <c:v>1195.8</c:v>
                </c:pt>
                <c:pt idx="980">
                  <c:v>1196</c:v>
                </c:pt>
                <c:pt idx="981">
                  <c:v>1196.2</c:v>
                </c:pt>
                <c:pt idx="982">
                  <c:v>1196.4000000000001</c:v>
                </c:pt>
                <c:pt idx="983">
                  <c:v>1196.5999999999999</c:v>
                </c:pt>
                <c:pt idx="984">
                  <c:v>1196.8</c:v>
                </c:pt>
                <c:pt idx="985">
                  <c:v>1197</c:v>
                </c:pt>
                <c:pt idx="986">
                  <c:v>1197.2</c:v>
                </c:pt>
                <c:pt idx="987">
                  <c:v>1197.4000000000001</c:v>
                </c:pt>
                <c:pt idx="988">
                  <c:v>1197.5999999999999</c:v>
                </c:pt>
                <c:pt idx="989">
                  <c:v>1197.8</c:v>
                </c:pt>
                <c:pt idx="990">
                  <c:v>1198</c:v>
                </c:pt>
                <c:pt idx="991">
                  <c:v>1198.2</c:v>
                </c:pt>
                <c:pt idx="992">
                  <c:v>1198.4000000000001</c:v>
                </c:pt>
                <c:pt idx="993">
                  <c:v>1198.5999999999999</c:v>
                </c:pt>
                <c:pt idx="994">
                  <c:v>1198.8</c:v>
                </c:pt>
                <c:pt idx="995">
                  <c:v>1199</c:v>
                </c:pt>
                <c:pt idx="996">
                  <c:v>1199.2</c:v>
                </c:pt>
                <c:pt idx="997">
                  <c:v>1199.4000000000001</c:v>
                </c:pt>
                <c:pt idx="998">
                  <c:v>1199.5999999999999</c:v>
                </c:pt>
                <c:pt idx="999">
                  <c:v>1199.8</c:v>
                </c:pt>
                <c:pt idx="1000">
                  <c:v>1200</c:v>
                </c:pt>
              </c:numCache>
            </c:numRef>
          </c:xVal>
          <c:yVal>
            <c:numRef>
              <c:f>'10 A ps large'!$B$31:$B$3000</c:f>
              <c:numCache>
                <c:formatCode>General</c:formatCode>
                <c:ptCount val="2970"/>
                <c:pt idx="0">
                  <c:v>-210</c:v>
                </c:pt>
                <c:pt idx="1">
                  <c:v>-210</c:v>
                </c:pt>
                <c:pt idx="2">
                  <c:v>-210</c:v>
                </c:pt>
                <c:pt idx="3">
                  <c:v>-210</c:v>
                </c:pt>
                <c:pt idx="4">
                  <c:v>-210</c:v>
                </c:pt>
                <c:pt idx="5">
                  <c:v>-210</c:v>
                </c:pt>
                <c:pt idx="6">
                  <c:v>-87.27</c:v>
                </c:pt>
                <c:pt idx="7">
                  <c:v>-83.759</c:v>
                </c:pt>
                <c:pt idx="8">
                  <c:v>-85.191999999999993</c:v>
                </c:pt>
                <c:pt idx="9">
                  <c:v>-85.113</c:v>
                </c:pt>
                <c:pt idx="10">
                  <c:v>-95.808000000000007</c:v>
                </c:pt>
                <c:pt idx="11">
                  <c:v>-210</c:v>
                </c:pt>
                <c:pt idx="12">
                  <c:v>-210</c:v>
                </c:pt>
                <c:pt idx="13">
                  <c:v>-210</c:v>
                </c:pt>
                <c:pt idx="14">
                  <c:v>-210</c:v>
                </c:pt>
                <c:pt idx="15">
                  <c:v>-210</c:v>
                </c:pt>
                <c:pt idx="16">
                  <c:v>-210</c:v>
                </c:pt>
                <c:pt idx="17">
                  <c:v>-87.037000000000006</c:v>
                </c:pt>
                <c:pt idx="18">
                  <c:v>-87.076999999999998</c:v>
                </c:pt>
                <c:pt idx="19">
                  <c:v>-87.293999999999997</c:v>
                </c:pt>
                <c:pt idx="20">
                  <c:v>-86.784999999999997</c:v>
                </c:pt>
                <c:pt idx="21">
                  <c:v>-210</c:v>
                </c:pt>
                <c:pt idx="22">
                  <c:v>-210</c:v>
                </c:pt>
                <c:pt idx="23">
                  <c:v>-210</c:v>
                </c:pt>
                <c:pt idx="24">
                  <c:v>-210</c:v>
                </c:pt>
                <c:pt idx="25">
                  <c:v>-210</c:v>
                </c:pt>
                <c:pt idx="26">
                  <c:v>-210</c:v>
                </c:pt>
                <c:pt idx="27">
                  <c:v>-210</c:v>
                </c:pt>
                <c:pt idx="28">
                  <c:v>-87.912000000000006</c:v>
                </c:pt>
                <c:pt idx="29">
                  <c:v>-88.593999999999994</c:v>
                </c:pt>
                <c:pt idx="30">
                  <c:v>-93.424000000000007</c:v>
                </c:pt>
                <c:pt idx="31">
                  <c:v>-210</c:v>
                </c:pt>
                <c:pt idx="32">
                  <c:v>-210</c:v>
                </c:pt>
                <c:pt idx="33">
                  <c:v>-210</c:v>
                </c:pt>
                <c:pt idx="34">
                  <c:v>-91.013999999999996</c:v>
                </c:pt>
                <c:pt idx="35">
                  <c:v>-210</c:v>
                </c:pt>
                <c:pt idx="36">
                  <c:v>-210</c:v>
                </c:pt>
                <c:pt idx="37">
                  <c:v>-97.004999999999995</c:v>
                </c:pt>
                <c:pt idx="38">
                  <c:v>-85.456999999999994</c:v>
                </c:pt>
                <c:pt idx="39">
                  <c:v>-92.14</c:v>
                </c:pt>
                <c:pt idx="40">
                  <c:v>-92.001000000000005</c:v>
                </c:pt>
                <c:pt idx="41">
                  <c:v>-97.54</c:v>
                </c:pt>
                <c:pt idx="42">
                  <c:v>-210</c:v>
                </c:pt>
                <c:pt idx="43">
                  <c:v>-210</c:v>
                </c:pt>
                <c:pt idx="44">
                  <c:v>-210</c:v>
                </c:pt>
                <c:pt idx="45">
                  <c:v>-210</c:v>
                </c:pt>
                <c:pt idx="46">
                  <c:v>-210</c:v>
                </c:pt>
                <c:pt idx="47">
                  <c:v>-210</c:v>
                </c:pt>
                <c:pt idx="48">
                  <c:v>-88.2</c:v>
                </c:pt>
                <c:pt idx="49">
                  <c:v>-92.248999999999995</c:v>
                </c:pt>
                <c:pt idx="50">
                  <c:v>-90.533000000000001</c:v>
                </c:pt>
                <c:pt idx="51">
                  <c:v>-210</c:v>
                </c:pt>
                <c:pt idx="52">
                  <c:v>-93.460000000000022</c:v>
                </c:pt>
                <c:pt idx="53">
                  <c:v>-210</c:v>
                </c:pt>
                <c:pt idx="54">
                  <c:v>-210</c:v>
                </c:pt>
                <c:pt idx="55">
                  <c:v>-210</c:v>
                </c:pt>
                <c:pt idx="56">
                  <c:v>-210</c:v>
                </c:pt>
                <c:pt idx="57">
                  <c:v>-210</c:v>
                </c:pt>
                <c:pt idx="58">
                  <c:v>-210</c:v>
                </c:pt>
                <c:pt idx="59">
                  <c:v>-210</c:v>
                </c:pt>
                <c:pt idx="60">
                  <c:v>-210</c:v>
                </c:pt>
                <c:pt idx="61">
                  <c:v>-210</c:v>
                </c:pt>
                <c:pt idx="62">
                  <c:v>-98.635999999999981</c:v>
                </c:pt>
                <c:pt idx="63">
                  <c:v>-88.902000000000001</c:v>
                </c:pt>
                <c:pt idx="64">
                  <c:v>-210</c:v>
                </c:pt>
                <c:pt idx="65">
                  <c:v>-210</c:v>
                </c:pt>
                <c:pt idx="66">
                  <c:v>-210</c:v>
                </c:pt>
                <c:pt idx="67">
                  <c:v>-92.471999999999994</c:v>
                </c:pt>
                <c:pt idx="68">
                  <c:v>-210</c:v>
                </c:pt>
                <c:pt idx="69">
                  <c:v>-210</c:v>
                </c:pt>
                <c:pt idx="70">
                  <c:v>-91.872999999999976</c:v>
                </c:pt>
                <c:pt idx="71">
                  <c:v>-92.275999999999982</c:v>
                </c:pt>
                <c:pt idx="72">
                  <c:v>-210</c:v>
                </c:pt>
                <c:pt idx="73">
                  <c:v>-92.312000000000012</c:v>
                </c:pt>
                <c:pt idx="74">
                  <c:v>-100.979</c:v>
                </c:pt>
                <c:pt idx="75">
                  <c:v>-210</c:v>
                </c:pt>
                <c:pt idx="76">
                  <c:v>-210</c:v>
                </c:pt>
                <c:pt idx="77">
                  <c:v>-210</c:v>
                </c:pt>
                <c:pt idx="78">
                  <c:v>-210</c:v>
                </c:pt>
                <c:pt idx="79">
                  <c:v>-93.287999999999997</c:v>
                </c:pt>
                <c:pt idx="80">
                  <c:v>-96.124999999999986</c:v>
                </c:pt>
                <c:pt idx="81">
                  <c:v>-210</c:v>
                </c:pt>
                <c:pt idx="82">
                  <c:v>-210</c:v>
                </c:pt>
                <c:pt idx="83">
                  <c:v>-210</c:v>
                </c:pt>
                <c:pt idx="84">
                  <c:v>-93.705000000000013</c:v>
                </c:pt>
                <c:pt idx="85">
                  <c:v>-210</c:v>
                </c:pt>
                <c:pt idx="86">
                  <c:v>-210</c:v>
                </c:pt>
                <c:pt idx="87">
                  <c:v>-210</c:v>
                </c:pt>
                <c:pt idx="88">
                  <c:v>-210</c:v>
                </c:pt>
                <c:pt idx="89">
                  <c:v>-210</c:v>
                </c:pt>
                <c:pt idx="90">
                  <c:v>-210</c:v>
                </c:pt>
                <c:pt idx="91">
                  <c:v>-210</c:v>
                </c:pt>
                <c:pt idx="92">
                  <c:v>-210</c:v>
                </c:pt>
                <c:pt idx="93">
                  <c:v>-96.60899999999998</c:v>
                </c:pt>
                <c:pt idx="94">
                  <c:v>-210</c:v>
                </c:pt>
                <c:pt idx="95">
                  <c:v>-210</c:v>
                </c:pt>
                <c:pt idx="96">
                  <c:v>-210</c:v>
                </c:pt>
                <c:pt idx="97">
                  <c:v>-210</c:v>
                </c:pt>
                <c:pt idx="98">
                  <c:v>-210</c:v>
                </c:pt>
                <c:pt idx="99">
                  <c:v>-95.82</c:v>
                </c:pt>
                <c:pt idx="100">
                  <c:v>-89.052000000000007</c:v>
                </c:pt>
                <c:pt idx="101">
                  <c:v>-210</c:v>
                </c:pt>
                <c:pt idx="102">
                  <c:v>-107.895</c:v>
                </c:pt>
                <c:pt idx="103">
                  <c:v>-210</c:v>
                </c:pt>
                <c:pt idx="104">
                  <c:v>-94.415000000000006</c:v>
                </c:pt>
                <c:pt idx="105">
                  <c:v>-210</c:v>
                </c:pt>
                <c:pt idx="106">
                  <c:v>-210</c:v>
                </c:pt>
                <c:pt idx="107">
                  <c:v>-98.227999999999994</c:v>
                </c:pt>
                <c:pt idx="108">
                  <c:v>-210</c:v>
                </c:pt>
                <c:pt idx="109">
                  <c:v>-210</c:v>
                </c:pt>
                <c:pt idx="110">
                  <c:v>-210</c:v>
                </c:pt>
                <c:pt idx="111">
                  <c:v>-210</c:v>
                </c:pt>
                <c:pt idx="112">
                  <c:v>-210</c:v>
                </c:pt>
                <c:pt idx="113">
                  <c:v>-94.351999999999975</c:v>
                </c:pt>
                <c:pt idx="114">
                  <c:v>-210</c:v>
                </c:pt>
                <c:pt idx="115">
                  <c:v>-95.835999999999999</c:v>
                </c:pt>
                <c:pt idx="116">
                  <c:v>-210</c:v>
                </c:pt>
                <c:pt idx="117">
                  <c:v>-210</c:v>
                </c:pt>
                <c:pt idx="118">
                  <c:v>-90.763000000000005</c:v>
                </c:pt>
                <c:pt idx="119">
                  <c:v>-210</c:v>
                </c:pt>
                <c:pt idx="120">
                  <c:v>-93.888999999999982</c:v>
                </c:pt>
                <c:pt idx="121">
                  <c:v>-94.224000000000004</c:v>
                </c:pt>
                <c:pt idx="122">
                  <c:v>-88.043999999999997</c:v>
                </c:pt>
                <c:pt idx="123">
                  <c:v>-90.397999999999996</c:v>
                </c:pt>
                <c:pt idx="124">
                  <c:v>-210</c:v>
                </c:pt>
                <c:pt idx="125">
                  <c:v>-210</c:v>
                </c:pt>
                <c:pt idx="126">
                  <c:v>-95.510999999999996</c:v>
                </c:pt>
                <c:pt idx="127">
                  <c:v>-210</c:v>
                </c:pt>
                <c:pt idx="128">
                  <c:v>-105.883</c:v>
                </c:pt>
                <c:pt idx="129">
                  <c:v>-210</c:v>
                </c:pt>
                <c:pt idx="130">
                  <c:v>-210</c:v>
                </c:pt>
                <c:pt idx="131">
                  <c:v>-96.634</c:v>
                </c:pt>
                <c:pt idx="132">
                  <c:v>-210</c:v>
                </c:pt>
                <c:pt idx="133">
                  <c:v>-92.816000000000003</c:v>
                </c:pt>
                <c:pt idx="134">
                  <c:v>-210</c:v>
                </c:pt>
                <c:pt idx="135">
                  <c:v>-210</c:v>
                </c:pt>
                <c:pt idx="136">
                  <c:v>-210</c:v>
                </c:pt>
                <c:pt idx="137">
                  <c:v>-90.944999999999993</c:v>
                </c:pt>
                <c:pt idx="138">
                  <c:v>-210</c:v>
                </c:pt>
                <c:pt idx="139">
                  <c:v>-87.531000000000006</c:v>
                </c:pt>
                <c:pt idx="140">
                  <c:v>-91.169999999999973</c:v>
                </c:pt>
                <c:pt idx="141">
                  <c:v>-88.346000000000004</c:v>
                </c:pt>
                <c:pt idx="142">
                  <c:v>-87.871999999999986</c:v>
                </c:pt>
                <c:pt idx="143">
                  <c:v>-92.103999999999999</c:v>
                </c:pt>
                <c:pt idx="144">
                  <c:v>-87.783000000000001</c:v>
                </c:pt>
                <c:pt idx="145">
                  <c:v>-86.210000000000022</c:v>
                </c:pt>
                <c:pt idx="146">
                  <c:v>-85.596999999999994</c:v>
                </c:pt>
                <c:pt idx="147">
                  <c:v>-84.501999999999995</c:v>
                </c:pt>
                <c:pt idx="148">
                  <c:v>-83.980999999999995</c:v>
                </c:pt>
                <c:pt idx="149">
                  <c:v>-82.227999999999994</c:v>
                </c:pt>
                <c:pt idx="150">
                  <c:v>-81.334999999999994</c:v>
                </c:pt>
                <c:pt idx="151">
                  <c:v>-81.884</c:v>
                </c:pt>
                <c:pt idx="152">
                  <c:v>-80.918999999999997</c:v>
                </c:pt>
                <c:pt idx="153">
                  <c:v>-81.061000000000007</c:v>
                </c:pt>
                <c:pt idx="154">
                  <c:v>-80.28</c:v>
                </c:pt>
                <c:pt idx="155">
                  <c:v>-79.558000000000007</c:v>
                </c:pt>
                <c:pt idx="156">
                  <c:v>-79.408000000000001</c:v>
                </c:pt>
                <c:pt idx="157">
                  <c:v>-79.418999999999997</c:v>
                </c:pt>
                <c:pt idx="158">
                  <c:v>-78.417000000000016</c:v>
                </c:pt>
                <c:pt idx="159">
                  <c:v>-78.501000000000005</c:v>
                </c:pt>
                <c:pt idx="160">
                  <c:v>-77.793999999999997</c:v>
                </c:pt>
                <c:pt idx="161">
                  <c:v>-77.736999999999995</c:v>
                </c:pt>
                <c:pt idx="162">
                  <c:v>-77.298000000000002</c:v>
                </c:pt>
                <c:pt idx="163">
                  <c:v>-76.661000000000001</c:v>
                </c:pt>
                <c:pt idx="164">
                  <c:v>-76.144000000000005</c:v>
                </c:pt>
                <c:pt idx="165">
                  <c:v>-75.620999999999981</c:v>
                </c:pt>
                <c:pt idx="166">
                  <c:v>-75.552000000000007</c:v>
                </c:pt>
                <c:pt idx="167">
                  <c:v>-75.735000000000014</c:v>
                </c:pt>
                <c:pt idx="168">
                  <c:v>-75.25</c:v>
                </c:pt>
                <c:pt idx="169">
                  <c:v>-75.224000000000004</c:v>
                </c:pt>
                <c:pt idx="170">
                  <c:v>-75.144999999999996</c:v>
                </c:pt>
                <c:pt idx="171">
                  <c:v>-74.941000000000045</c:v>
                </c:pt>
                <c:pt idx="172">
                  <c:v>-74.214000000000027</c:v>
                </c:pt>
                <c:pt idx="173">
                  <c:v>-74.045000000000002</c:v>
                </c:pt>
                <c:pt idx="174">
                  <c:v>-73.557000000000002</c:v>
                </c:pt>
                <c:pt idx="175">
                  <c:v>-73.585999999999999</c:v>
                </c:pt>
                <c:pt idx="176">
                  <c:v>-73.552000000000007</c:v>
                </c:pt>
                <c:pt idx="177">
                  <c:v>-73.69</c:v>
                </c:pt>
                <c:pt idx="178">
                  <c:v>-73.730999999999995</c:v>
                </c:pt>
                <c:pt idx="179">
                  <c:v>-73.406000000000006</c:v>
                </c:pt>
                <c:pt idx="180">
                  <c:v>-73.316000000000003</c:v>
                </c:pt>
                <c:pt idx="181">
                  <c:v>-73.265000000000001</c:v>
                </c:pt>
                <c:pt idx="182">
                  <c:v>-73.227999999999994</c:v>
                </c:pt>
                <c:pt idx="183">
                  <c:v>-73.348000000000013</c:v>
                </c:pt>
                <c:pt idx="184">
                  <c:v>-73.628999999999976</c:v>
                </c:pt>
                <c:pt idx="185">
                  <c:v>-73.915000000000006</c:v>
                </c:pt>
                <c:pt idx="186">
                  <c:v>-74.235000000000014</c:v>
                </c:pt>
                <c:pt idx="187">
                  <c:v>-74.227000000000004</c:v>
                </c:pt>
                <c:pt idx="188">
                  <c:v>-74.227000000000004</c:v>
                </c:pt>
                <c:pt idx="189">
                  <c:v>-73.53</c:v>
                </c:pt>
                <c:pt idx="190">
                  <c:v>-73.635999999999981</c:v>
                </c:pt>
                <c:pt idx="191">
                  <c:v>-73.450999999999993</c:v>
                </c:pt>
                <c:pt idx="192">
                  <c:v>-73.549000000000007</c:v>
                </c:pt>
                <c:pt idx="193">
                  <c:v>-73.930999999999997</c:v>
                </c:pt>
                <c:pt idx="194">
                  <c:v>-74.116</c:v>
                </c:pt>
                <c:pt idx="195">
                  <c:v>-74.10899999999998</c:v>
                </c:pt>
                <c:pt idx="196">
                  <c:v>-74.05</c:v>
                </c:pt>
                <c:pt idx="197">
                  <c:v>-73.870999999999981</c:v>
                </c:pt>
                <c:pt idx="198">
                  <c:v>-73.946000000000026</c:v>
                </c:pt>
                <c:pt idx="199">
                  <c:v>-74.35899999999998</c:v>
                </c:pt>
                <c:pt idx="200">
                  <c:v>-74.733000000000004</c:v>
                </c:pt>
                <c:pt idx="201">
                  <c:v>-75.046999999999997</c:v>
                </c:pt>
                <c:pt idx="202">
                  <c:v>-75.281000000000006</c:v>
                </c:pt>
                <c:pt idx="203">
                  <c:v>-75.534000000000006</c:v>
                </c:pt>
                <c:pt idx="204">
                  <c:v>-75.562000000000012</c:v>
                </c:pt>
                <c:pt idx="205">
                  <c:v>-75.796000000000006</c:v>
                </c:pt>
                <c:pt idx="206">
                  <c:v>-76.096000000000004</c:v>
                </c:pt>
                <c:pt idx="207">
                  <c:v>-76.367999999999995</c:v>
                </c:pt>
                <c:pt idx="208">
                  <c:v>-76.391000000000005</c:v>
                </c:pt>
                <c:pt idx="209">
                  <c:v>-76.590999999999994</c:v>
                </c:pt>
                <c:pt idx="210">
                  <c:v>-76.938000000000002</c:v>
                </c:pt>
                <c:pt idx="211">
                  <c:v>-77.176999999999978</c:v>
                </c:pt>
                <c:pt idx="212">
                  <c:v>-78.063000000000002</c:v>
                </c:pt>
                <c:pt idx="213">
                  <c:v>-78.290999999999997</c:v>
                </c:pt>
                <c:pt idx="214">
                  <c:v>-77.962000000000003</c:v>
                </c:pt>
                <c:pt idx="215">
                  <c:v>-77.894999999999996</c:v>
                </c:pt>
                <c:pt idx="216">
                  <c:v>-77.747000000000014</c:v>
                </c:pt>
                <c:pt idx="217">
                  <c:v>-77.894999999999996</c:v>
                </c:pt>
                <c:pt idx="218">
                  <c:v>-78.412000000000006</c:v>
                </c:pt>
                <c:pt idx="219">
                  <c:v>-78.85599999999998</c:v>
                </c:pt>
                <c:pt idx="220">
                  <c:v>-78.775999999999982</c:v>
                </c:pt>
                <c:pt idx="221">
                  <c:v>-79.313000000000002</c:v>
                </c:pt>
                <c:pt idx="222">
                  <c:v>-79.582999999999998</c:v>
                </c:pt>
                <c:pt idx="223">
                  <c:v>-79.600999999999999</c:v>
                </c:pt>
                <c:pt idx="224">
                  <c:v>-80.316000000000003</c:v>
                </c:pt>
                <c:pt idx="225">
                  <c:v>-80.438999999999993</c:v>
                </c:pt>
                <c:pt idx="226">
                  <c:v>-80.872999999999976</c:v>
                </c:pt>
                <c:pt idx="227">
                  <c:v>-81.795000000000002</c:v>
                </c:pt>
                <c:pt idx="228">
                  <c:v>-81.203999999999994</c:v>
                </c:pt>
                <c:pt idx="229">
                  <c:v>-81.346000000000004</c:v>
                </c:pt>
                <c:pt idx="230">
                  <c:v>-82.093000000000004</c:v>
                </c:pt>
                <c:pt idx="231">
                  <c:v>-82.937000000000026</c:v>
                </c:pt>
                <c:pt idx="232">
                  <c:v>-82.07</c:v>
                </c:pt>
                <c:pt idx="233">
                  <c:v>-82.909000000000006</c:v>
                </c:pt>
                <c:pt idx="234">
                  <c:v>-82.558000000000007</c:v>
                </c:pt>
                <c:pt idx="235">
                  <c:v>-83.316000000000003</c:v>
                </c:pt>
                <c:pt idx="236">
                  <c:v>-83.224999999999994</c:v>
                </c:pt>
                <c:pt idx="237">
                  <c:v>-83.87</c:v>
                </c:pt>
                <c:pt idx="238">
                  <c:v>-84.168000000000006</c:v>
                </c:pt>
                <c:pt idx="239">
                  <c:v>-84.158999999999978</c:v>
                </c:pt>
                <c:pt idx="240">
                  <c:v>-83.887</c:v>
                </c:pt>
                <c:pt idx="241">
                  <c:v>-84.034999999999997</c:v>
                </c:pt>
                <c:pt idx="242">
                  <c:v>-85.627999999999986</c:v>
                </c:pt>
                <c:pt idx="243">
                  <c:v>-84.641000000000005</c:v>
                </c:pt>
                <c:pt idx="244">
                  <c:v>-86.147999999999996</c:v>
                </c:pt>
                <c:pt idx="245">
                  <c:v>-87.691000000000003</c:v>
                </c:pt>
                <c:pt idx="246">
                  <c:v>-85.272000000000006</c:v>
                </c:pt>
                <c:pt idx="247">
                  <c:v>-85.195999999999998</c:v>
                </c:pt>
                <c:pt idx="248">
                  <c:v>-84.842000000000013</c:v>
                </c:pt>
                <c:pt idx="249">
                  <c:v>-87.804000000000002</c:v>
                </c:pt>
                <c:pt idx="250">
                  <c:v>-87.343999999999994</c:v>
                </c:pt>
                <c:pt idx="251">
                  <c:v>-85.906999999999996</c:v>
                </c:pt>
                <c:pt idx="252">
                  <c:v>-86.611999999999995</c:v>
                </c:pt>
                <c:pt idx="253">
                  <c:v>-87.853999999999999</c:v>
                </c:pt>
                <c:pt idx="254">
                  <c:v>-85.08</c:v>
                </c:pt>
                <c:pt idx="255">
                  <c:v>-85.650999999999982</c:v>
                </c:pt>
                <c:pt idx="256">
                  <c:v>-87.994000000000014</c:v>
                </c:pt>
                <c:pt idx="257">
                  <c:v>-87.483000000000004</c:v>
                </c:pt>
                <c:pt idx="258">
                  <c:v>-87.994000000000014</c:v>
                </c:pt>
                <c:pt idx="259">
                  <c:v>-88.346999999999994</c:v>
                </c:pt>
                <c:pt idx="260">
                  <c:v>-88.775999999999982</c:v>
                </c:pt>
                <c:pt idx="261">
                  <c:v>-90.911000000000016</c:v>
                </c:pt>
                <c:pt idx="262">
                  <c:v>-88.953999999999994</c:v>
                </c:pt>
                <c:pt idx="263">
                  <c:v>-87.077999999999975</c:v>
                </c:pt>
                <c:pt idx="264">
                  <c:v>-92.388999999999982</c:v>
                </c:pt>
                <c:pt idx="265">
                  <c:v>-86.756</c:v>
                </c:pt>
                <c:pt idx="266">
                  <c:v>-88.818000000000012</c:v>
                </c:pt>
                <c:pt idx="267">
                  <c:v>-95.169999999999973</c:v>
                </c:pt>
                <c:pt idx="268">
                  <c:v>-88.440000000000026</c:v>
                </c:pt>
                <c:pt idx="269">
                  <c:v>-90.375999999999976</c:v>
                </c:pt>
                <c:pt idx="270">
                  <c:v>-88.268000000000001</c:v>
                </c:pt>
                <c:pt idx="271">
                  <c:v>-92.885000000000005</c:v>
                </c:pt>
                <c:pt idx="272">
                  <c:v>-94.757999999999996</c:v>
                </c:pt>
                <c:pt idx="273">
                  <c:v>-97.421999999999997</c:v>
                </c:pt>
                <c:pt idx="274">
                  <c:v>-87.893000000000001</c:v>
                </c:pt>
                <c:pt idx="275">
                  <c:v>-89.426000000000002</c:v>
                </c:pt>
                <c:pt idx="276">
                  <c:v>-89.826999999999998</c:v>
                </c:pt>
                <c:pt idx="277">
                  <c:v>-96.578999999999979</c:v>
                </c:pt>
                <c:pt idx="278">
                  <c:v>-91.424999999999997</c:v>
                </c:pt>
                <c:pt idx="279">
                  <c:v>-210</c:v>
                </c:pt>
                <c:pt idx="280">
                  <c:v>-92.632999999999981</c:v>
                </c:pt>
                <c:pt idx="281">
                  <c:v>-92.111999999999995</c:v>
                </c:pt>
                <c:pt idx="282">
                  <c:v>-89.783000000000001</c:v>
                </c:pt>
                <c:pt idx="283">
                  <c:v>-91.948000000000022</c:v>
                </c:pt>
                <c:pt idx="284">
                  <c:v>-89.195999999999998</c:v>
                </c:pt>
                <c:pt idx="285">
                  <c:v>-210</c:v>
                </c:pt>
                <c:pt idx="286">
                  <c:v>-210</c:v>
                </c:pt>
                <c:pt idx="287">
                  <c:v>-95.302999999999983</c:v>
                </c:pt>
                <c:pt idx="288">
                  <c:v>-96.792000000000002</c:v>
                </c:pt>
                <c:pt idx="289">
                  <c:v>-101.578</c:v>
                </c:pt>
                <c:pt idx="290">
                  <c:v>-92.16</c:v>
                </c:pt>
                <c:pt idx="291">
                  <c:v>-95.838999999999999</c:v>
                </c:pt>
                <c:pt idx="292">
                  <c:v>-88.888000000000005</c:v>
                </c:pt>
                <c:pt idx="293">
                  <c:v>-91.674999999999983</c:v>
                </c:pt>
                <c:pt idx="294">
                  <c:v>-96.706000000000003</c:v>
                </c:pt>
                <c:pt idx="295">
                  <c:v>-210</c:v>
                </c:pt>
                <c:pt idx="296">
                  <c:v>-91.665000000000006</c:v>
                </c:pt>
                <c:pt idx="297">
                  <c:v>-95.751999999999995</c:v>
                </c:pt>
                <c:pt idx="298">
                  <c:v>-90.375999999999976</c:v>
                </c:pt>
                <c:pt idx="299">
                  <c:v>-92.073999999999998</c:v>
                </c:pt>
                <c:pt idx="300">
                  <c:v>-95.507000000000005</c:v>
                </c:pt>
                <c:pt idx="301">
                  <c:v>-93.818000000000012</c:v>
                </c:pt>
                <c:pt idx="302">
                  <c:v>-94.155999999999977</c:v>
                </c:pt>
                <c:pt idx="303">
                  <c:v>-210</c:v>
                </c:pt>
                <c:pt idx="304">
                  <c:v>-90.757999999999996</c:v>
                </c:pt>
                <c:pt idx="305">
                  <c:v>-93.846000000000004</c:v>
                </c:pt>
                <c:pt idx="306">
                  <c:v>-91.103999999999999</c:v>
                </c:pt>
                <c:pt idx="307">
                  <c:v>-210</c:v>
                </c:pt>
                <c:pt idx="308">
                  <c:v>-89.382999999999981</c:v>
                </c:pt>
                <c:pt idx="309">
                  <c:v>-88.941000000000045</c:v>
                </c:pt>
                <c:pt idx="310">
                  <c:v>-210</c:v>
                </c:pt>
                <c:pt idx="311">
                  <c:v>-91.546000000000006</c:v>
                </c:pt>
                <c:pt idx="312">
                  <c:v>-92.022000000000006</c:v>
                </c:pt>
                <c:pt idx="313">
                  <c:v>-90.26</c:v>
                </c:pt>
                <c:pt idx="314">
                  <c:v>-95.111999999999995</c:v>
                </c:pt>
                <c:pt idx="315">
                  <c:v>-210</c:v>
                </c:pt>
                <c:pt idx="316">
                  <c:v>-89.546000000000006</c:v>
                </c:pt>
                <c:pt idx="317">
                  <c:v>-90.926000000000002</c:v>
                </c:pt>
                <c:pt idx="318">
                  <c:v>-68.632000000000005</c:v>
                </c:pt>
                <c:pt idx="319">
                  <c:v>-42.092000000000013</c:v>
                </c:pt>
                <c:pt idx="320">
                  <c:v>-43.172000000000011</c:v>
                </c:pt>
                <c:pt idx="321">
                  <c:v>-42.874000000000002</c:v>
                </c:pt>
                <c:pt idx="322">
                  <c:v>-58.661000000000001</c:v>
                </c:pt>
                <c:pt idx="323">
                  <c:v>-74.964000000000027</c:v>
                </c:pt>
                <c:pt idx="324">
                  <c:v>-79.051000000000002</c:v>
                </c:pt>
                <c:pt idx="325">
                  <c:v>-80.823999999999998</c:v>
                </c:pt>
                <c:pt idx="326">
                  <c:v>-82.574999999999974</c:v>
                </c:pt>
                <c:pt idx="327">
                  <c:v>-82.600999999999999</c:v>
                </c:pt>
                <c:pt idx="328">
                  <c:v>-84.995999999999995</c:v>
                </c:pt>
                <c:pt idx="329">
                  <c:v>-84.665000000000006</c:v>
                </c:pt>
                <c:pt idx="330">
                  <c:v>-85.611000000000004</c:v>
                </c:pt>
                <c:pt idx="331">
                  <c:v>-85.649000000000001</c:v>
                </c:pt>
                <c:pt idx="332">
                  <c:v>-86.705000000000013</c:v>
                </c:pt>
                <c:pt idx="333">
                  <c:v>-87.887</c:v>
                </c:pt>
                <c:pt idx="334">
                  <c:v>-88.582999999999998</c:v>
                </c:pt>
                <c:pt idx="335">
                  <c:v>-90.566999999999993</c:v>
                </c:pt>
                <c:pt idx="336">
                  <c:v>-90.066999999999993</c:v>
                </c:pt>
                <c:pt idx="337">
                  <c:v>-95.378999999999976</c:v>
                </c:pt>
                <c:pt idx="338">
                  <c:v>-89.894999999999996</c:v>
                </c:pt>
                <c:pt idx="339">
                  <c:v>-88.436000000000007</c:v>
                </c:pt>
                <c:pt idx="340">
                  <c:v>-88.096999999999994</c:v>
                </c:pt>
                <c:pt idx="341">
                  <c:v>-91.638999999999982</c:v>
                </c:pt>
                <c:pt idx="342">
                  <c:v>-210</c:v>
                </c:pt>
                <c:pt idx="343">
                  <c:v>-90.572999999999979</c:v>
                </c:pt>
                <c:pt idx="344">
                  <c:v>-210</c:v>
                </c:pt>
                <c:pt idx="345">
                  <c:v>-87.588999999999999</c:v>
                </c:pt>
                <c:pt idx="346">
                  <c:v>-97.884</c:v>
                </c:pt>
                <c:pt idx="347">
                  <c:v>-87.34</c:v>
                </c:pt>
                <c:pt idx="348">
                  <c:v>-98.943000000000026</c:v>
                </c:pt>
                <c:pt idx="349">
                  <c:v>-91.39</c:v>
                </c:pt>
                <c:pt idx="350">
                  <c:v>-91.274000000000001</c:v>
                </c:pt>
                <c:pt idx="351">
                  <c:v>-89.768000000000001</c:v>
                </c:pt>
                <c:pt idx="352">
                  <c:v>-210</c:v>
                </c:pt>
                <c:pt idx="353">
                  <c:v>-97.433000000000007</c:v>
                </c:pt>
                <c:pt idx="354">
                  <c:v>-87.651999999999987</c:v>
                </c:pt>
                <c:pt idx="355">
                  <c:v>-100.711</c:v>
                </c:pt>
                <c:pt idx="356">
                  <c:v>-93.275999999999982</c:v>
                </c:pt>
                <c:pt idx="357">
                  <c:v>-93.488</c:v>
                </c:pt>
                <c:pt idx="358">
                  <c:v>-210</c:v>
                </c:pt>
                <c:pt idx="359">
                  <c:v>-89.955000000000013</c:v>
                </c:pt>
                <c:pt idx="360">
                  <c:v>-210</c:v>
                </c:pt>
                <c:pt idx="361">
                  <c:v>-88.647999999999996</c:v>
                </c:pt>
                <c:pt idx="362">
                  <c:v>-210</c:v>
                </c:pt>
                <c:pt idx="363">
                  <c:v>-89.772000000000006</c:v>
                </c:pt>
                <c:pt idx="364">
                  <c:v>-210</c:v>
                </c:pt>
                <c:pt idx="365">
                  <c:v>-99.259</c:v>
                </c:pt>
                <c:pt idx="366">
                  <c:v>-99.611999999999995</c:v>
                </c:pt>
                <c:pt idx="367">
                  <c:v>-210</c:v>
                </c:pt>
                <c:pt idx="368">
                  <c:v>-210</c:v>
                </c:pt>
                <c:pt idx="369">
                  <c:v>-210</c:v>
                </c:pt>
                <c:pt idx="370">
                  <c:v>-87.596999999999994</c:v>
                </c:pt>
                <c:pt idx="371">
                  <c:v>-93.787000000000006</c:v>
                </c:pt>
                <c:pt idx="372">
                  <c:v>-94.331000000000003</c:v>
                </c:pt>
                <c:pt idx="373">
                  <c:v>-94.874999999999986</c:v>
                </c:pt>
                <c:pt idx="374">
                  <c:v>-210</c:v>
                </c:pt>
                <c:pt idx="375">
                  <c:v>-97.371999999999986</c:v>
                </c:pt>
                <c:pt idx="376">
                  <c:v>-210</c:v>
                </c:pt>
                <c:pt idx="377">
                  <c:v>-210</c:v>
                </c:pt>
                <c:pt idx="378">
                  <c:v>-90.918000000000006</c:v>
                </c:pt>
                <c:pt idx="379">
                  <c:v>-210</c:v>
                </c:pt>
                <c:pt idx="380">
                  <c:v>-91.098000000000013</c:v>
                </c:pt>
                <c:pt idx="381">
                  <c:v>-210</c:v>
                </c:pt>
                <c:pt idx="382">
                  <c:v>-91.974999999999994</c:v>
                </c:pt>
                <c:pt idx="383">
                  <c:v>-100.25</c:v>
                </c:pt>
                <c:pt idx="384">
                  <c:v>-89.191000000000003</c:v>
                </c:pt>
                <c:pt idx="385">
                  <c:v>-210</c:v>
                </c:pt>
                <c:pt idx="386">
                  <c:v>-210</c:v>
                </c:pt>
                <c:pt idx="387">
                  <c:v>-210</c:v>
                </c:pt>
                <c:pt idx="388">
                  <c:v>-210</c:v>
                </c:pt>
                <c:pt idx="389">
                  <c:v>-210</c:v>
                </c:pt>
                <c:pt idx="390">
                  <c:v>-92.908000000000001</c:v>
                </c:pt>
                <c:pt idx="391">
                  <c:v>-99.003</c:v>
                </c:pt>
                <c:pt idx="392">
                  <c:v>-97.018000000000001</c:v>
                </c:pt>
                <c:pt idx="393">
                  <c:v>-92.706999999999994</c:v>
                </c:pt>
                <c:pt idx="394">
                  <c:v>-210</c:v>
                </c:pt>
                <c:pt idx="395">
                  <c:v>-210</c:v>
                </c:pt>
                <c:pt idx="396">
                  <c:v>-210</c:v>
                </c:pt>
                <c:pt idx="397">
                  <c:v>-88.098000000000013</c:v>
                </c:pt>
                <c:pt idx="398">
                  <c:v>-210</c:v>
                </c:pt>
                <c:pt idx="399">
                  <c:v>-98.778000000000006</c:v>
                </c:pt>
                <c:pt idx="400">
                  <c:v>-210</c:v>
                </c:pt>
                <c:pt idx="401">
                  <c:v>-89.429000000000002</c:v>
                </c:pt>
                <c:pt idx="402">
                  <c:v>-103.199</c:v>
                </c:pt>
                <c:pt idx="403">
                  <c:v>-106.648</c:v>
                </c:pt>
                <c:pt idx="404">
                  <c:v>-210</c:v>
                </c:pt>
                <c:pt idx="405">
                  <c:v>-210</c:v>
                </c:pt>
                <c:pt idx="406">
                  <c:v>-210</c:v>
                </c:pt>
                <c:pt idx="407">
                  <c:v>-210</c:v>
                </c:pt>
                <c:pt idx="408">
                  <c:v>-210</c:v>
                </c:pt>
                <c:pt idx="409">
                  <c:v>-210</c:v>
                </c:pt>
                <c:pt idx="410">
                  <c:v>-210</c:v>
                </c:pt>
                <c:pt idx="411">
                  <c:v>-210</c:v>
                </c:pt>
                <c:pt idx="412">
                  <c:v>-210</c:v>
                </c:pt>
                <c:pt idx="413">
                  <c:v>-210</c:v>
                </c:pt>
                <c:pt idx="414">
                  <c:v>-106.047</c:v>
                </c:pt>
                <c:pt idx="415">
                  <c:v>-210</c:v>
                </c:pt>
                <c:pt idx="416">
                  <c:v>-210</c:v>
                </c:pt>
                <c:pt idx="417">
                  <c:v>-210</c:v>
                </c:pt>
                <c:pt idx="418">
                  <c:v>-210</c:v>
                </c:pt>
                <c:pt idx="419">
                  <c:v>-210</c:v>
                </c:pt>
                <c:pt idx="420">
                  <c:v>-93.254999999999995</c:v>
                </c:pt>
                <c:pt idx="421">
                  <c:v>-210</c:v>
                </c:pt>
                <c:pt idx="422">
                  <c:v>-210</c:v>
                </c:pt>
                <c:pt idx="423">
                  <c:v>-210</c:v>
                </c:pt>
                <c:pt idx="424">
                  <c:v>-97.405000000000001</c:v>
                </c:pt>
                <c:pt idx="425">
                  <c:v>-210</c:v>
                </c:pt>
                <c:pt idx="426">
                  <c:v>-210</c:v>
                </c:pt>
                <c:pt idx="427">
                  <c:v>-87.933999999999997</c:v>
                </c:pt>
                <c:pt idx="428">
                  <c:v>-97.516000000000005</c:v>
                </c:pt>
                <c:pt idx="429">
                  <c:v>-100.364</c:v>
                </c:pt>
                <c:pt idx="430">
                  <c:v>-210</c:v>
                </c:pt>
                <c:pt idx="431">
                  <c:v>-210</c:v>
                </c:pt>
                <c:pt idx="432">
                  <c:v>-90.319000000000003</c:v>
                </c:pt>
                <c:pt idx="433">
                  <c:v>-97.271000000000001</c:v>
                </c:pt>
                <c:pt idx="434">
                  <c:v>-92.657999999999987</c:v>
                </c:pt>
                <c:pt idx="435">
                  <c:v>-89.546999999999997</c:v>
                </c:pt>
                <c:pt idx="436">
                  <c:v>-210</c:v>
                </c:pt>
                <c:pt idx="437">
                  <c:v>-210</c:v>
                </c:pt>
                <c:pt idx="438">
                  <c:v>-210</c:v>
                </c:pt>
                <c:pt idx="439">
                  <c:v>-108.73099999999999</c:v>
                </c:pt>
                <c:pt idx="440">
                  <c:v>-210</c:v>
                </c:pt>
                <c:pt idx="441">
                  <c:v>-97.169999999999973</c:v>
                </c:pt>
                <c:pt idx="442">
                  <c:v>-92.888000000000005</c:v>
                </c:pt>
                <c:pt idx="443">
                  <c:v>-91.316999999999993</c:v>
                </c:pt>
                <c:pt idx="444">
                  <c:v>-93.274000000000001</c:v>
                </c:pt>
                <c:pt idx="445">
                  <c:v>-210</c:v>
                </c:pt>
                <c:pt idx="446">
                  <c:v>-210</c:v>
                </c:pt>
                <c:pt idx="447">
                  <c:v>-101.39</c:v>
                </c:pt>
                <c:pt idx="448">
                  <c:v>-210</c:v>
                </c:pt>
                <c:pt idx="449">
                  <c:v>-89.842000000000013</c:v>
                </c:pt>
                <c:pt idx="450">
                  <c:v>-96.093000000000004</c:v>
                </c:pt>
                <c:pt idx="451">
                  <c:v>-210</c:v>
                </c:pt>
                <c:pt idx="452">
                  <c:v>-92.187999999999974</c:v>
                </c:pt>
                <c:pt idx="453">
                  <c:v>-210</c:v>
                </c:pt>
                <c:pt idx="454">
                  <c:v>-94.069000000000003</c:v>
                </c:pt>
                <c:pt idx="455">
                  <c:v>-94.590999999999994</c:v>
                </c:pt>
                <c:pt idx="456">
                  <c:v>-93.245999999999995</c:v>
                </c:pt>
                <c:pt idx="457">
                  <c:v>-210</c:v>
                </c:pt>
                <c:pt idx="458">
                  <c:v>-97.397999999999996</c:v>
                </c:pt>
                <c:pt idx="459">
                  <c:v>-210</c:v>
                </c:pt>
                <c:pt idx="460">
                  <c:v>-210</c:v>
                </c:pt>
                <c:pt idx="461">
                  <c:v>-210</c:v>
                </c:pt>
                <c:pt idx="462">
                  <c:v>-210</c:v>
                </c:pt>
                <c:pt idx="463">
                  <c:v>-91.596999999999994</c:v>
                </c:pt>
                <c:pt idx="464">
                  <c:v>-210</c:v>
                </c:pt>
                <c:pt idx="465">
                  <c:v>-99.337999999999994</c:v>
                </c:pt>
                <c:pt idx="466">
                  <c:v>-210</c:v>
                </c:pt>
                <c:pt idx="467">
                  <c:v>-94.918000000000006</c:v>
                </c:pt>
                <c:pt idx="468">
                  <c:v>-210</c:v>
                </c:pt>
                <c:pt idx="469">
                  <c:v>-210</c:v>
                </c:pt>
                <c:pt idx="470">
                  <c:v>-100.077</c:v>
                </c:pt>
                <c:pt idx="471">
                  <c:v>-91.022000000000006</c:v>
                </c:pt>
                <c:pt idx="472">
                  <c:v>-210</c:v>
                </c:pt>
                <c:pt idx="473">
                  <c:v>-90.096999999999994</c:v>
                </c:pt>
                <c:pt idx="474">
                  <c:v>-210</c:v>
                </c:pt>
                <c:pt idx="475">
                  <c:v>-98.572999999999979</c:v>
                </c:pt>
                <c:pt idx="476">
                  <c:v>-88.47</c:v>
                </c:pt>
                <c:pt idx="477">
                  <c:v>-210</c:v>
                </c:pt>
                <c:pt idx="478">
                  <c:v>-93.260999999999996</c:v>
                </c:pt>
                <c:pt idx="479">
                  <c:v>-90.821999999999974</c:v>
                </c:pt>
                <c:pt idx="480">
                  <c:v>-89.789000000000001</c:v>
                </c:pt>
                <c:pt idx="481">
                  <c:v>-210</c:v>
                </c:pt>
                <c:pt idx="482">
                  <c:v>-95.031999999999996</c:v>
                </c:pt>
                <c:pt idx="483">
                  <c:v>-210</c:v>
                </c:pt>
                <c:pt idx="484">
                  <c:v>-90.11</c:v>
                </c:pt>
                <c:pt idx="485">
                  <c:v>-210</c:v>
                </c:pt>
                <c:pt idx="486">
                  <c:v>-210</c:v>
                </c:pt>
                <c:pt idx="487">
                  <c:v>-210</c:v>
                </c:pt>
                <c:pt idx="488">
                  <c:v>-97.302000000000007</c:v>
                </c:pt>
                <c:pt idx="489">
                  <c:v>-94.816999999999993</c:v>
                </c:pt>
                <c:pt idx="490">
                  <c:v>-94.06</c:v>
                </c:pt>
                <c:pt idx="491">
                  <c:v>-108.581</c:v>
                </c:pt>
                <c:pt idx="492">
                  <c:v>-210</c:v>
                </c:pt>
                <c:pt idx="493">
                  <c:v>-210</c:v>
                </c:pt>
                <c:pt idx="494">
                  <c:v>-210</c:v>
                </c:pt>
                <c:pt idx="495">
                  <c:v>-98.728999999999999</c:v>
                </c:pt>
                <c:pt idx="496">
                  <c:v>-96.004000000000005</c:v>
                </c:pt>
                <c:pt idx="497">
                  <c:v>-92.363</c:v>
                </c:pt>
                <c:pt idx="498">
                  <c:v>-210</c:v>
                </c:pt>
                <c:pt idx="499">
                  <c:v>-95.04</c:v>
                </c:pt>
                <c:pt idx="500">
                  <c:v>-210</c:v>
                </c:pt>
                <c:pt idx="501">
                  <c:v>-210</c:v>
                </c:pt>
                <c:pt idx="502">
                  <c:v>-210</c:v>
                </c:pt>
                <c:pt idx="503">
                  <c:v>-210</c:v>
                </c:pt>
                <c:pt idx="504">
                  <c:v>-100.535</c:v>
                </c:pt>
                <c:pt idx="505">
                  <c:v>-95.009</c:v>
                </c:pt>
                <c:pt idx="506">
                  <c:v>-210</c:v>
                </c:pt>
                <c:pt idx="507">
                  <c:v>-210</c:v>
                </c:pt>
                <c:pt idx="508">
                  <c:v>-210</c:v>
                </c:pt>
                <c:pt idx="509">
                  <c:v>-89.048000000000002</c:v>
                </c:pt>
                <c:pt idx="510">
                  <c:v>-95.453999999999994</c:v>
                </c:pt>
                <c:pt idx="511">
                  <c:v>-210</c:v>
                </c:pt>
                <c:pt idx="512">
                  <c:v>-210</c:v>
                </c:pt>
                <c:pt idx="513">
                  <c:v>-210</c:v>
                </c:pt>
                <c:pt idx="514">
                  <c:v>-210</c:v>
                </c:pt>
                <c:pt idx="515">
                  <c:v>-98.807000000000002</c:v>
                </c:pt>
                <c:pt idx="516">
                  <c:v>-210</c:v>
                </c:pt>
                <c:pt idx="517">
                  <c:v>-90.842000000000013</c:v>
                </c:pt>
                <c:pt idx="518">
                  <c:v>-94.180999999999983</c:v>
                </c:pt>
                <c:pt idx="519">
                  <c:v>-94.47</c:v>
                </c:pt>
                <c:pt idx="520">
                  <c:v>-210</c:v>
                </c:pt>
                <c:pt idx="521">
                  <c:v>-210</c:v>
                </c:pt>
                <c:pt idx="522">
                  <c:v>-210</c:v>
                </c:pt>
                <c:pt idx="523">
                  <c:v>-210</c:v>
                </c:pt>
                <c:pt idx="524">
                  <c:v>-92.563000000000002</c:v>
                </c:pt>
                <c:pt idx="525">
                  <c:v>-96.289000000000001</c:v>
                </c:pt>
                <c:pt idx="526">
                  <c:v>-98.489000000000004</c:v>
                </c:pt>
                <c:pt idx="527">
                  <c:v>-210</c:v>
                </c:pt>
                <c:pt idx="528">
                  <c:v>-97.492000000000004</c:v>
                </c:pt>
                <c:pt idx="529">
                  <c:v>-210</c:v>
                </c:pt>
                <c:pt idx="530">
                  <c:v>-210</c:v>
                </c:pt>
                <c:pt idx="531">
                  <c:v>-210</c:v>
                </c:pt>
                <c:pt idx="532">
                  <c:v>-88.224000000000004</c:v>
                </c:pt>
                <c:pt idx="533">
                  <c:v>-91.087000000000003</c:v>
                </c:pt>
                <c:pt idx="534">
                  <c:v>-89.265000000000001</c:v>
                </c:pt>
                <c:pt idx="535">
                  <c:v>-210</c:v>
                </c:pt>
                <c:pt idx="536">
                  <c:v>-91.933000000000007</c:v>
                </c:pt>
                <c:pt idx="537">
                  <c:v>-210</c:v>
                </c:pt>
                <c:pt idx="538">
                  <c:v>-95.443000000000026</c:v>
                </c:pt>
                <c:pt idx="539">
                  <c:v>-210</c:v>
                </c:pt>
                <c:pt idx="540">
                  <c:v>-210</c:v>
                </c:pt>
                <c:pt idx="541">
                  <c:v>-210</c:v>
                </c:pt>
                <c:pt idx="542">
                  <c:v>-92.138000000000005</c:v>
                </c:pt>
                <c:pt idx="543">
                  <c:v>-210</c:v>
                </c:pt>
                <c:pt idx="544">
                  <c:v>-97.22</c:v>
                </c:pt>
                <c:pt idx="545">
                  <c:v>-210</c:v>
                </c:pt>
                <c:pt idx="546">
                  <c:v>-210</c:v>
                </c:pt>
                <c:pt idx="547">
                  <c:v>-210</c:v>
                </c:pt>
                <c:pt idx="548">
                  <c:v>-210</c:v>
                </c:pt>
                <c:pt idx="549">
                  <c:v>-89.456000000000003</c:v>
                </c:pt>
                <c:pt idx="550">
                  <c:v>-92.161000000000001</c:v>
                </c:pt>
                <c:pt idx="551">
                  <c:v>-97.822999999999979</c:v>
                </c:pt>
                <c:pt idx="552">
                  <c:v>-210</c:v>
                </c:pt>
                <c:pt idx="553">
                  <c:v>-210</c:v>
                </c:pt>
                <c:pt idx="554">
                  <c:v>-210</c:v>
                </c:pt>
                <c:pt idx="555">
                  <c:v>-92.882999999999981</c:v>
                </c:pt>
                <c:pt idx="556">
                  <c:v>-90.971999999999994</c:v>
                </c:pt>
                <c:pt idx="557">
                  <c:v>-91.528999999999982</c:v>
                </c:pt>
                <c:pt idx="558">
                  <c:v>-210</c:v>
                </c:pt>
                <c:pt idx="559">
                  <c:v>-107.41800000000001</c:v>
                </c:pt>
                <c:pt idx="560">
                  <c:v>-210</c:v>
                </c:pt>
                <c:pt idx="561">
                  <c:v>-90.79</c:v>
                </c:pt>
                <c:pt idx="562">
                  <c:v>-210</c:v>
                </c:pt>
                <c:pt idx="563">
                  <c:v>-93.82</c:v>
                </c:pt>
                <c:pt idx="564">
                  <c:v>-210</c:v>
                </c:pt>
                <c:pt idx="565">
                  <c:v>-210</c:v>
                </c:pt>
                <c:pt idx="566">
                  <c:v>-210</c:v>
                </c:pt>
                <c:pt idx="567">
                  <c:v>-91.84</c:v>
                </c:pt>
                <c:pt idx="568">
                  <c:v>-210</c:v>
                </c:pt>
                <c:pt idx="569">
                  <c:v>-90.065000000000012</c:v>
                </c:pt>
                <c:pt idx="570">
                  <c:v>-97.638999999999982</c:v>
                </c:pt>
                <c:pt idx="571">
                  <c:v>-210</c:v>
                </c:pt>
                <c:pt idx="572">
                  <c:v>-104.17700000000001</c:v>
                </c:pt>
                <c:pt idx="573">
                  <c:v>-210</c:v>
                </c:pt>
                <c:pt idx="574">
                  <c:v>-210</c:v>
                </c:pt>
                <c:pt idx="575">
                  <c:v>-91.068000000000012</c:v>
                </c:pt>
                <c:pt idx="576">
                  <c:v>-210</c:v>
                </c:pt>
                <c:pt idx="577">
                  <c:v>-210</c:v>
                </c:pt>
                <c:pt idx="578">
                  <c:v>-210</c:v>
                </c:pt>
                <c:pt idx="579">
                  <c:v>-210</c:v>
                </c:pt>
                <c:pt idx="580">
                  <c:v>-210</c:v>
                </c:pt>
                <c:pt idx="581">
                  <c:v>-210</c:v>
                </c:pt>
                <c:pt idx="582">
                  <c:v>-210</c:v>
                </c:pt>
                <c:pt idx="583">
                  <c:v>-96.578999999999979</c:v>
                </c:pt>
                <c:pt idx="584">
                  <c:v>-90.694000000000003</c:v>
                </c:pt>
                <c:pt idx="585">
                  <c:v>-101.191</c:v>
                </c:pt>
                <c:pt idx="586">
                  <c:v>-210</c:v>
                </c:pt>
                <c:pt idx="587">
                  <c:v>-210</c:v>
                </c:pt>
                <c:pt idx="588">
                  <c:v>-210</c:v>
                </c:pt>
                <c:pt idx="589">
                  <c:v>-95.281000000000006</c:v>
                </c:pt>
                <c:pt idx="590">
                  <c:v>-91.405000000000001</c:v>
                </c:pt>
                <c:pt idx="591">
                  <c:v>-103.602</c:v>
                </c:pt>
                <c:pt idx="592">
                  <c:v>-210</c:v>
                </c:pt>
                <c:pt idx="593">
                  <c:v>-89.882999999999981</c:v>
                </c:pt>
                <c:pt idx="594">
                  <c:v>-90.771000000000001</c:v>
                </c:pt>
                <c:pt idx="595">
                  <c:v>-94.446000000000026</c:v>
                </c:pt>
                <c:pt idx="596">
                  <c:v>-210</c:v>
                </c:pt>
                <c:pt idx="597">
                  <c:v>-97.001999999999995</c:v>
                </c:pt>
                <c:pt idx="598">
                  <c:v>-210</c:v>
                </c:pt>
                <c:pt idx="599">
                  <c:v>-93.307000000000002</c:v>
                </c:pt>
                <c:pt idx="600">
                  <c:v>-210</c:v>
                </c:pt>
                <c:pt idx="601">
                  <c:v>-95.503</c:v>
                </c:pt>
                <c:pt idx="602">
                  <c:v>-210</c:v>
                </c:pt>
                <c:pt idx="603">
                  <c:v>-91.165000000000006</c:v>
                </c:pt>
                <c:pt idx="604">
                  <c:v>-210</c:v>
                </c:pt>
                <c:pt idx="605">
                  <c:v>-90.596000000000004</c:v>
                </c:pt>
                <c:pt idx="606">
                  <c:v>-93.766000000000005</c:v>
                </c:pt>
                <c:pt idx="607">
                  <c:v>-210</c:v>
                </c:pt>
                <c:pt idx="608">
                  <c:v>-210</c:v>
                </c:pt>
                <c:pt idx="609">
                  <c:v>-91.626999999999981</c:v>
                </c:pt>
                <c:pt idx="610">
                  <c:v>-210</c:v>
                </c:pt>
                <c:pt idx="611">
                  <c:v>-210</c:v>
                </c:pt>
                <c:pt idx="612">
                  <c:v>-210</c:v>
                </c:pt>
                <c:pt idx="613">
                  <c:v>-97.649000000000001</c:v>
                </c:pt>
                <c:pt idx="614">
                  <c:v>-104.845</c:v>
                </c:pt>
                <c:pt idx="615">
                  <c:v>-210</c:v>
                </c:pt>
                <c:pt idx="616">
                  <c:v>-96.088999999999999</c:v>
                </c:pt>
                <c:pt idx="617">
                  <c:v>-210</c:v>
                </c:pt>
                <c:pt idx="618">
                  <c:v>-105.04600000000001</c:v>
                </c:pt>
                <c:pt idx="619">
                  <c:v>-210</c:v>
                </c:pt>
                <c:pt idx="620">
                  <c:v>-93.697999999999993</c:v>
                </c:pt>
                <c:pt idx="621">
                  <c:v>-95.634</c:v>
                </c:pt>
                <c:pt idx="622">
                  <c:v>-92.399000000000001</c:v>
                </c:pt>
                <c:pt idx="623">
                  <c:v>-210</c:v>
                </c:pt>
                <c:pt idx="624">
                  <c:v>-101.95399999999999</c:v>
                </c:pt>
                <c:pt idx="625">
                  <c:v>-210</c:v>
                </c:pt>
                <c:pt idx="626">
                  <c:v>-210</c:v>
                </c:pt>
                <c:pt idx="627">
                  <c:v>-210</c:v>
                </c:pt>
                <c:pt idx="628">
                  <c:v>-210</c:v>
                </c:pt>
                <c:pt idx="629">
                  <c:v>-210</c:v>
                </c:pt>
                <c:pt idx="630">
                  <c:v>-210</c:v>
                </c:pt>
                <c:pt idx="631">
                  <c:v>-210</c:v>
                </c:pt>
                <c:pt idx="632">
                  <c:v>-210</c:v>
                </c:pt>
                <c:pt idx="633">
                  <c:v>-92.424999999999997</c:v>
                </c:pt>
                <c:pt idx="634">
                  <c:v>-210</c:v>
                </c:pt>
                <c:pt idx="635">
                  <c:v>-93.164000000000001</c:v>
                </c:pt>
                <c:pt idx="636">
                  <c:v>-210</c:v>
                </c:pt>
                <c:pt idx="637">
                  <c:v>-210</c:v>
                </c:pt>
                <c:pt idx="638">
                  <c:v>-210</c:v>
                </c:pt>
                <c:pt idx="639">
                  <c:v>-97.872999999999976</c:v>
                </c:pt>
                <c:pt idx="640">
                  <c:v>-106.937</c:v>
                </c:pt>
                <c:pt idx="641">
                  <c:v>-90.474000000000004</c:v>
                </c:pt>
                <c:pt idx="642">
                  <c:v>-210</c:v>
                </c:pt>
                <c:pt idx="643">
                  <c:v>-89.342000000000013</c:v>
                </c:pt>
                <c:pt idx="644">
                  <c:v>-92.027000000000001</c:v>
                </c:pt>
                <c:pt idx="645">
                  <c:v>-210</c:v>
                </c:pt>
                <c:pt idx="646">
                  <c:v>-210</c:v>
                </c:pt>
                <c:pt idx="647">
                  <c:v>-210</c:v>
                </c:pt>
                <c:pt idx="648">
                  <c:v>-210</c:v>
                </c:pt>
                <c:pt idx="649">
                  <c:v>-210</c:v>
                </c:pt>
                <c:pt idx="650">
                  <c:v>-210</c:v>
                </c:pt>
                <c:pt idx="651">
                  <c:v>-98.728999999999999</c:v>
                </c:pt>
                <c:pt idx="652">
                  <c:v>-210</c:v>
                </c:pt>
                <c:pt idx="653">
                  <c:v>-98.319000000000003</c:v>
                </c:pt>
                <c:pt idx="654">
                  <c:v>-94.400999999999996</c:v>
                </c:pt>
                <c:pt idx="655">
                  <c:v>-210</c:v>
                </c:pt>
                <c:pt idx="656">
                  <c:v>-210</c:v>
                </c:pt>
                <c:pt idx="657">
                  <c:v>-210</c:v>
                </c:pt>
                <c:pt idx="658">
                  <c:v>-87.438000000000002</c:v>
                </c:pt>
                <c:pt idx="659">
                  <c:v>-210</c:v>
                </c:pt>
                <c:pt idx="660">
                  <c:v>-95.824999999999974</c:v>
                </c:pt>
                <c:pt idx="661">
                  <c:v>-210</c:v>
                </c:pt>
                <c:pt idx="662">
                  <c:v>-95.001000000000005</c:v>
                </c:pt>
                <c:pt idx="663">
                  <c:v>-98.741000000000014</c:v>
                </c:pt>
                <c:pt idx="664">
                  <c:v>-91.656999999999982</c:v>
                </c:pt>
                <c:pt idx="665">
                  <c:v>-210</c:v>
                </c:pt>
                <c:pt idx="666">
                  <c:v>-210</c:v>
                </c:pt>
                <c:pt idx="667">
                  <c:v>-210</c:v>
                </c:pt>
                <c:pt idx="668">
                  <c:v>-210</c:v>
                </c:pt>
                <c:pt idx="669">
                  <c:v>-210</c:v>
                </c:pt>
                <c:pt idx="670">
                  <c:v>-210</c:v>
                </c:pt>
                <c:pt idx="671">
                  <c:v>-92.337999999999994</c:v>
                </c:pt>
                <c:pt idx="672">
                  <c:v>-210</c:v>
                </c:pt>
                <c:pt idx="673">
                  <c:v>-95.205000000000013</c:v>
                </c:pt>
                <c:pt idx="674">
                  <c:v>-210</c:v>
                </c:pt>
                <c:pt idx="675">
                  <c:v>-210</c:v>
                </c:pt>
                <c:pt idx="676">
                  <c:v>-210</c:v>
                </c:pt>
                <c:pt idx="677">
                  <c:v>-90.37</c:v>
                </c:pt>
                <c:pt idx="678">
                  <c:v>-210</c:v>
                </c:pt>
                <c:pt idx="679">
                  <c:v>-90.997000000000014</c:v>
                </c:pt>
                <c:pt idx="680">
                  <c:v>-210</c:v>
                </c:pt>
                <c:pt idx="681">
                  <c:v>-98.918000000000006</c:v>
                </c:pt>
                <c:pt idx="682">
                  <c:v>-210</c:v>
                </c:pt>
                <c:pt idx="683">
                  <c:v>-210</c:v>
                </c:pt>
                <c:pt idx="684">
                  <c:v>-210</c:v>
                </c:pt>
                <c:pt idx="685">
                  <c:v>-92.626999999999981</c:v>
                </c:pt>
                <c:pt idx="686">
                  <c:v>-210</c:v>
                </c:pt>
                <c:pt idx="687">
                  <c:v>-210</c:v>
                </c:pt>
                <c:pt idx="688">
                  <c:v>-210</c:v>
                </c:pt>
                <c:pt idx="689">
                  <c:v>-210</c:v>
                </c:pt>
                <c:pt idx="690">
                  <c:v>-91.37</c:v>
                </c:pt>
                <c:pt idx="691">
                  <c:v>-102.431</c:v>
                </c:pt>
                <c:pt idx="692">
                  <c:v>-98.956000000000003</c:v>
                </c:pt>
                <c:pt idx="693">
                  <c:v>-210</c:v>
                </c:pt>
                <c:pt idx="694">
                  <c:v>-210</c:v>
                </c:pt>
                <c:pt idx="695">
                  <c:v>-97.658999999999978</c:v>
                </c:pt>
                <c:pt idx="696">
                  <c:v>-210</c:v>
                </c:pt>
                <c:pt idx="697">
                  <c:v>-91.840999999999994</c:v>
                </c:pt>
                <c:pt idx="698">
                  <c:v>-94.299000000000007</c:v>
                </c:pt>
                <c:pt idx="699">
                  <c:v>-99.387</c:v>
                </c:pt>
                <c:pt idx="700">
                  <c:v>-210</c:v>
                </c:pt>
                <c:pt idx="701">
                  <c:v>-94.962999999999994</c:v>
                </c:pt>
                <c:pt idx="702">
                  <c:v>-210</c:v>
                </c:pt>
                <c:pt idx="703">
                  <c:v>-210</c:v>
                </c:pt>
                <c:pt idx="704">
                  <c:v>-97.715999999999994</c:v>
                </c:pt>
                <c:pt idx="705">
                  <c:v>-210</c:v>
                </c:pt>
                <c:pt idx="706">
                  <c:v>-210</c:v>
                </c:pt>
                <c:pt idx="707">
                  <c:v>-95.745000000000005</c:v>
                </c:pt>
                <c:pt idx="708">
                  <c:v>-210</c:v>
                </c:pt>
                <c:pt idx="709">
                  <c:v>-92.522000000000006</c:v>
                </c:pt>
                <c:pt idx="710">
                  <c:v>-91.676999999999978</c:v>
                </c:pt>
                <c:pt idx="711">
                  <c:v>-210</c:v>
                </c:pt>
                <c:pt idx="712">
                  <c:v>-92.027000000000001</c:v>
                </c:pt>
                <c:pt idx="713">
                  <c:v>-105.95099999999999</c:v>
                </c:pt>
                <c:pt idx="714">
                  <c:v>-98.929000000000002</c:v>
                </c:pt>
                <c:pt idx="715">
                  <c:v>-95.534000000000006</c:v>
                </c:pt>
                <c:pt idx="716">
                  <c:v>-210</c:v>
                </c:pt>
                <c:pt idx="717">
                  <c:v>-210</c:v>
                </c:pt>
                <c:pt idx="718">
                  <c:v>-210</c:v>
                </c:pt>
                <c:pt idx="719">
                  <c:v>-210</c:v>
                </c:pt>
                <c:pt idx="720">
                  <c:v>-97.51</c:v>
                </c:pt>
                <c:pt idx="721">
                  <c:v>-210</c:v>
                </c:pt>
                <c:pt idx="722">
                  <c:v>-210</c:v>
                </c:pt>
                <c:pt idx="723">
                  <c:v>-210</c:v>
                </c:pt>
                <c:pt idx="724">
                  <c:v>-99.048000000000002</c:v>
                </c:pt>
                <c:pt idx="725">
                  <c:v>-92.296000000000006</c:v>
                </c:pt>
                <c:pt idx="726">
                  <c:v>-98.789000000000001</c:v>
                </c:pt>
                <c:pt idx="727">
                  <c:v>-115.934</c:v>
                </c:pt>
                <c:pt idx="728">
                  <c:v>-210</c:v>
                </c:pt>
                <c:pt idx="729">
                  <c:v>-95.338999999999999</c:v>
                </c:pt>
                <c:pt idx="730">
                  <c:v>-210</c:v>
                </c:pt>
                <c:pt idx="731">
                  <c:v>-90.278000000000006</c:v>
                </c:pt>
                <c:pt idx="732">
                  <c:v>-210</c:v>
                </c:pt>
                <c:pt idx="733">
                  <c:v>-210</c:v>
                </c:pt>
                <c:pt idx="734">
                  <c:v>-92.675999999999974</c:v>
                </c:pt>
                <c:pt idx="735">
                  <c:v>-94.596000000000004</c:v>
                </c:pt>
                <c:pt idx="736">
                  <c:v>-90.001999999999995</c:v>
                </c:pt>
                <c:pt idx="737">
                  <c:v>-210</c:v>
                </c:pt>
                <c:pt idx="738">
                  <c:v>-210</c:v>
                </c:pt>
                <c:pt idx="739">
                  <c:v>-90.405000000000001</c:v>
                </c:pt>
                <c:pt idx="740">
                  <c:v>-89.311000000000007</c:v>
                </c:pt>
                <c:pt idx="741">
                  <c:v>-210</c:v>
                </c:pt>
                <c:pt idx="742">
                  <c:v>-210</c:v>
                </c:pt>
                <c:pt idx="743">
                  <c:v>-210</c:v>
                </c:pt>
                <c:pt idx="744">
                  <c:v>-98.096999999999994</c:v>
                </c:pt>
                <c:pt idx="745">
                  <c:v>-210</c:v>
                </c:pt>
                <c:pt idx="746">
                  <c:v>-91.472999999999999</c:v>
                </c:pt>
                <c:pt idx="747">
                  <c:v>-99.04</c:v>
                </c:pt>
                <c:pt idx="748">
                  <c:v>-91.151999999999987</c:v>
                </c:pt>
                <c:pt idx="749">
                  <c:v>-97.474000000000004</c:v>
                </c:pt>
                <c:pt idx="750">
                  <c:v>-92.822999999999979</c:v>
                </c:pt>
                <c:pt idx="751">
                  <c:v>-210</c:v>
                </c:pt>
                <c:pt idx="752">
                  <c:v>-87.685999999999979</c:v>
                </c:pt>
                <c:pt idx="753">
                  <c:v>-101.45399999999999</c:v>
                </c:pt>
                <c:pt idx="754">
                  <c:v>-91.522000000000006</c:v>
                </c:pt>
                <c:pt idx="755">
                  <c:v>-210</c:v>
                </c:pt>
                <c:pt idx="756">
                  <c:v>-210</c:v>
                </c:pt>
                <c:pt idx="757">
                  <c:v>-210</c:v>
                </c:pt>
                <c:pt idx="758">
                  <c:v>-90.474000000000004</c:v>
                </c:pt>
                <c:pt idx="759">
                  <c:v>-100.277</c:v>
                </c:pt>
                <c:pt idx="760">
                  <c:v>-210</c:v>
                </c:pt>
                <c:pt idx="761">
                  <c:v>-92.974000000000004</c:v>
                </c:pt>
                <c:pt idx="762">
                  <c:v>-210</c:v>
                </c:pt>
                <c:pt idx="763">
                  <c:v>-210</c:v>
                </c:pt>
                <c:pt idx="764">
                  <c:v>-94.287000000000006</c:v>
                </c:pt>
                <c:pt idx="765">
                  <c:v>-104.261</c:v>
                </c:pt>
                <c:pt idx="766">
                  <c:v>-210</c:v>
                </c:pt>
                <c:pt idx="767">
                  <c:v>-210</c:v>
                </c:pt>
                <c:pt idx="768">
                  <c:v>-210</c:v>
                </c:pt>
                <c:pt idx="769">
                  <c:v>-210</c:v>
                </c:pt>
                <c:pt idx="770">
                  <c:v>-210</c:v>
                </c:pt>
                <c:pt idx="771">
                  <c:v>-210</c:v>
                </c:pt>
                <c:pt idx="772">
                  <c:v>-98.977999999999994</c:v>
                </c:pt>
                <c:pt idx="773">
                  <c:v>-96.19</c:v>
                </c:pt>
                <c:pt idx="774">
                  <c:v>-210</c:v>
                </c:pt>
                <c:pt idx="775">
                  <c:v>-91.405000000000001</c:v>
                </c:pt>
                <c:pt idx="776">
                  <c:v>-210</c:v>
                </c:pt>
                <c:pt idx="777">
                  <c:v>-210</c:v>
                </c:pt>
                <c:pt idx="778">
                  <c:v>-92.504999999999995</c:v>
                </c:pt>
                <c:pt idx="779">
                  <c:v>-210</c:v>
                </c:pt>
                <c:pt idx="780">
                  <c:v>-210</c:v>
                </c:pt>
                <c:pt idx="781">
                  <c:v>-90.453000000000003</c:v>
                </c:pt>
                <c:pt idx="782">
                  <c:v>-210</c:v>
                </c:pt>
                <c:pt idx="783">
                  <c:v>-92.236999999999995</c:v>
                </c:pt>
                <c:pt idx="784">
                  <c:v>-102.245</c:v>
                </c:pt>
                <c:pt idx="785">
                  <c:v>-104.73</c:v>
                </c:pt>
                <c:pt idx="786">
                  <c:v>-210</c:v>
                </c:pt>
                <c:pt idx="787">
                  <c:v>-210</c:v>
                </c:pt>
                <c:pt idx="788">
                  <c:v>-210</c:v>
                </c:pt>
                <c:pt idx="789">
                  <c:v>-96.141999999999996</c:v>
                </c:pt>
                <c:pt idx="790">
                  <c:v>-210</c:v>
                </c:pt>
                <c:pt idx="791">
                  <c:v>-90.832999999999998</c:v>
                </c:pt>
                <c:pt idx="792">
                  <c:v>-210</c:v>
                </c:pt>
                <c:pt idx="793">
                  <c:v>-90.708000000000013</c:v>
                </c:pt>
                <c:pt idx="794">
                  <c:v>-210</c:v>
                </c:pt>
                <c:pt idx="795">
                  <c:v>-95.385999999999981</c:v>
                </c:pt>
                <c:pt idx="796">
                  <c:v>-94.902000000000001</c:v>
                </c:pt>
                <c:pt idx="797">
                  <c:v>-92.513999999999996</c:v>
                </c:pt>
                <c:pt idx="798">
                  <c:v>-95.534000000000006</c:v>
                </c:pt>
                <c:pt idx="799">
                  <c:v>-94.748999999999995</c:v>
                </c:pt>
                <c:pt idx="800">
                  <c:v>-210</c:v>
                </c:pt>
                <c:pt idx="801">
                  <c:v>-93.962999999999994</c:v>
                </c:pt>
                <c:pt idx="802">
                  <c:v>-95.504999999999995</c:v>
                </c:pt>
                <c:pt idx="803">
                  <c:v>-96.35</c:v>
                </c:pt>
                <c:pt idx="804">
                  <c:v>-89.497000000000014</c:v>
                </c:pt>
                <c:pt idx="805">
                  <c:v>-98.087999999999994</c:v>
                </c:pt>
                <c:pt idx="806">
                  <c:v>-210</c:v>
                </c:pt>
                <c:pt idx="807">
                  <c:v>-103.854</c:v>
                </c:pt>
                <c:pt idx="808">
                  <c:v>-210</c:v>
                </c:pt>
                <c:pt idx="809">
                  <c:v>-210</c:v>
                </c:pt>
                <c:pt idx="810">
                  <c:v>-210</c:v>
                </c:pt>
                <c:pt idx="811">
                  <c:v>-210</c:v>
                </c:pt>
                <c:pt idx="812">
                  <c:v>-210</c:v>
                </c:pt>
                <c:pt idx="813">
                  <c:v>-210</c:v>
                </c:pt>
                <c:pt idx="814">
                  <c:v>-210</c:v>
                </c:pt>
                <c:pt idx="815">
                  <c:v>-210</c:v>
                </c:pt>
                <c:pt idx="816">
                  <c:v>-210</c:v>
                </c:pt>
                <c:pt idx="817">
                  <c:v>-210</c:v>
                </c:pt>
                <c:pt idx="818">
                  <c:v>-103.846</c:v>
                </c:pt>
                <c:pt idx="819">
                  <c:v>-92.405000000000001</c:v>
                </c:pt>
                <c:pt idx="820">
                  <c:v>-210</c:v>
                </c:pt>
                <c:pt idx="821">
                  <c:v>-210</c:v>
                </c:pt>
                <c:pt idx="822">
                  <c:v>-210</c:v>
                </c:pt>
                <c:pt idx="823">
                  <c:v>-95.464000000000027</c:v>
                </c:pt>
                <c:pt idx="824">
                  <c:v>-97.937000000000026</c:v>
                </c:pt>
                <c:pt idx="825">
                  <c:v>-92.525000000000006</c:v>
                </c:pt>
                <c:pt idx="826">
                  <c:v>-210</c:v>
                </c:pt>
                <c:pt idx="827">
                  <c:v>-210</c:v>
                </c:pt>
                <c:pt idx="828">
                  <c:v>-210</c:v>
                </c:pt>
                <c:pt idx="829">
                  <c:v>-95.545000000000002</c:v>
                </c:pt>
                <c:pt idx="830">
                  <c:v>-210</c:v>
                </c:pt>
                <c:pt idx="831">
                  <c:v>-95.47</c:v>
                </c:pt>
                <c:pt idx="832">
                  <c:v>-210</c:v>
                </c:pt>
                <c:pt idx="833">
                  <c:v>-210</c:v>
                </c:pt>
                <c:pt idx="834">
                  <c:v>-106.452</c:v>
                </c:pt>
                <c:pt idx="835">
                  <c:v>-210</c:v>
                </c:pt>
                <c:pt idx="836">
                  <c:v>-210</c:v>
                </c:pt>
                <c:pt idx="837">
                  <c:v>-210</c:v>
                </c:pt>
                <c:pt idx="838">
                  <c:v>-210</c:v>
                </c:pt>
                <c:pt idx="839">
                  <c:v>-96.124999999999986</c:v>
                </c:pt>
                <c:pt idx="840">
                  <c:v>-210</c:v>
                </c:pt>
                <c:pt idx="841">
                  <c:v>-210</c:v>
                </c:pt>
                <c:pt idx="842">
                  <c:v>-100.276</c:v>
                </c:pt>
                <c:pt idx="843">
                  <c:v>-210</c:v>
                </c:pt>
                <c:pt idx="844">
                  <c:v>-90.197000000000003</c:v>
                </c:pt>
                <c:pt idx="845">
                  <c:v>-210</c:v>
                </c:pt>
                <c:pt idx="846">
                  <c:v>-210</c:v>
                </c:pt>
                <c:pt idx="847">
                  <c:v>-210</c:v>
                </c:pt>
                <c:pt idx="848">
                  <c:v>-102.998</c:v>
                </c:pt>
                <c:pt idx="849">
                  <c:v>-108.703</c:v>
                </c:pt>
                <c:pt idx="850">
                  <c:v>-210</c:v>
                </c:pt>
                <c:pt idx="851">
                  <c:v>-102.574</c:v>
                </c:pt>
                <c:pt idx="852">
                  <c:v>-210</c:v>
                </c:pt>
                <c:pt idx="853">
                  <c:v>-210</c:v>
                </c:pt>
                <c:pt idx="854">
                  <c:v>-210</c:v>
                </c:pt>
                <c:pt idx="855">
                  <c:v>-210</c:v>
                </c:pt>
                <c:pt idx="856">
                  <c:v>-210</c:v>
                </c:pt>
                <c:pt idx="857">
                  <c:v>-210</c:v>
                </c:pt>
                <c:pt idx="858">
                  <c:v>-210</c:v>
                </c:pt>
                <c:pt idx="859">
                  <c:v>-210</c:v>
                </c:pt>
                <c:pt idx="860">
                  <c:v>-210</c:v>
                </c:pt>
                <c:pt idx="861">
                  <c:v>-210</c:v>
                </c:pt>
                <c:pt idx="862">
                  <c:v>-92.875999999999976</c:v>
                </c:pt>
                <c:pt idx="863">
                  <c:v>-210</c:v>
                </c:pt>
                <c:pt idx="864">
                  <c:v>-210</c:v>
                </c:pt>
                <c:pt idx="865">
                  <c:v>-210</c:v>
                </c:pt>
                <c:pt idx="866">
                  <c:v>-210</c:v>
                </c:pt>
                <c:pt idx="867">
                  <c:v>-210</c:v>
                </c:pt>
                <c:pt idx="868">
                  <c:v>-99.101999999999975</c:v>
                </c:pt>
                <c:pt idx="869">
                  <c:v>-210</c:v>
                </c:pt>
                <c:pt idx="870">
                  <c:v>-210</c:v>
                </c:pt>
                <c:pt idx="871">
                  <c:v>-96.144999999999996</c:v>
                </c:pt>
                <c:pt idx="872">
                  <c:v>-97.058000000000007</c:v>
                </c:pt>
                <c:pt idx="873">
                  <c:v>-210</c:v>
                </c:pt>
                <c:pt idx="874">
                  <c:v>-210</c:v>
                </c:pt>
                <c:pt idx="875">
                  <c:v>-210</c:v>
                </c:pt>
                <c:pt idx="876">
                  <c:v>-210</c:v>
                </c:pt>
                <c:pt idx="877">
                  <c:v>-210</c:v>
                </c:pt>
                <c:pt idx="878">
                  <c:v>-210</c:v>
                </c:pt>
                <c:pt idx="879">
                  <c:v>-93.86</c:v>
                </c:pt>
                <c:pt idx="880">
                  <c:v>-210</c:v>
                </c:pt>
                <c:pt idx="881">
                  <c:v>-210</c:v>
                </c:pt>
                <c:pt idx="882">
                  <c:v>-210</c:v>
                </c:pt>
                <c:pt idx="883">
                  <c:v>-210</c:v>
                </c:pt>
                <c:pt idx="884">
                  <c:v>-91.667000000000002</c:v>
                </c:pt>
                <c:pt idx="885">
                  <c:v>-210</c:v>
                </c:pt>
                <c:pt idx="886">
                  <c:v>-210</c:v>
                </c:pt>
                <c:pt idx="887">
                  <c:v>-210</c:v>
                </c:pt>
                <c:pt idx="888">
                  <c:v>-210</c:v>
                </c:pt>
                <c:pt idx="889">
                  <c:v>-103.929</c:v>
                </c:pt>
                <c:pt idx="890">
                  <c:v>-210</c:v>
                </c:pt>
                <c:pt idx="891">
                  <c:v>-210</c:v>
                </c:pt>
                <c:pt idx="892">
                  <c:v>-210</c:v>
                </c:pt>
                <c:pt idx="893">
                  <c:v>-210</c:v>
                </c:pt>
                <c:pt idx="894">
                  <c:v>-210</c:v>
                </c:pt>
                <c:pt idx="895">
                  <c:v>-210</c:v>
                </c:pt>
                <c:pt idx="896">
                  <c:v>-101.69199999999999</c:v>
                </c:pt>
                <c:pt idx="897">
                  <c:v>-210</c:v>
                </c:pt>
                <c:pt idx="898">
                  <c:v>-90.842000000000013</c:v>
                </c:pt>
                <c:pt idx="899">
                  <c:v>-210</c:v>
                </c:pt>
                <c:pt idx="900">
                  <c:v>-104.855</c:v>
                </c:pt>
                <c:pt idx="901">
                  <c:v>-210</c:v>
                </c:pt>
                <c:pt idx="902">
                  <c:v>-90.708000000000013</c:v>
                </c:pt>
                <c:pt idx="903">
                  <c:v>-210</c:v>
                </c:pt>
                <c:pt idx="904">
                  <c:v>-210</c:v>
                </c:pt>
                <c:pt idx="905">
                  <c:v>-210</c:v>
                </c:pt>
                <c:pt idx="906">
                  <c:v>-89.641999999999996</c:v>
                </c:pt>
                <c:pt idx="907">
                  <c:v>-94.513999999999996</c:v>
                </c:pt>
                <c:pt idx="908">
                  <c:v>-210</c:v>
                </c:pt>
                <c:pt idx="909">
                  <c:v>-210</c:v>
                </c:pt>
                <c:pt idx="910">
                  <c:v>-210</c:v>
                </c:pt>
                <c:pt idx="911">
                  <c:v>-99.940000000000026</c:v>
                </c:pt>
                <c:pt idx="912">
                  <c:v>-100.339</c:v>
                </c:pt>
                <c:pt idx="913">
                  <c:v>-210</c:v>
                </c:pt>
                <c:pt idx="914">
                  <c:v>-99.16</c:v>
                </c:pt>
                <c:pt idx="915">
                  <c:v>-210</c:v>
                </c:pt>
                <c:pt idx="916">
                  <c:v>-210</c:v>
                </c:pt>
                <c:pt idx="917">
                  <c:v>-210</c:v>
                </c:pt>
                <c:pt idx="918">
                  <c:v>-210</c:v>
                </c:pt>
                <c:pt idx="919">
                  <c:v>-210</c:v>
                </c:pt>
                <c:pt idx="920">
                  <c:v>-210</c:v>
                </c:pt>
                <c:pt idx="921">
                  <c:v>-97.964000000000027</c:v>
                </c:pt>
                <c:pt idx="922">
                  <c:v>-93.684999999999974</c:v>
                </c:pt>
                <c:pt idx="923">
                  <c:v>-90.239000000000004</c:v>
                </c:pt>
                <c:pt idx="924">
                  <c:v>-210</c:v>
                </c:pt>
                <c:pt idx="925">
                  <c:v>-210</c:v>
                </c:pt>
                <c:pt idx="926">
                  <c:v>-96.007000000000005</c:v>
                </c:pt>
                <c:pt idx="927">
                  <c:v>-98.558000000000007</c:v>
                </c:pt>
                <c:pt idx="928">
                  <c:v>-210</c:v>
                </c:pt>
                <c:pt idx="929">
                  <c:v>-210</c:v>
                </c:pt>
                <c:pt idx="930">
                  <c:v>-210</c:v>
                </c:pt>
                <c:pt idx="931">
                  <c:v>-93.316000000000003</c:v>
                </c:pt>
                <c:pt idx="932">
                  <c:v>-210</c:v>
                </c:pt>
                <c:pt idx="933">
                  <c:v>-210</c:v>
                </c:pt>
                <c:pt idx="934">
                  <c:v>-210</c:v>
                </c:pt>
                <c:pt idx="935">
                  <c:v>-89.715000000000003</c:v>
                </c:pt>
                <c:pt idx="936">
                  <c:v>-210</c:v>
                </c:pt>
                <c:pt idx="937">
                  <c:v>-210</c:v>
                </c:pt>
                <c:pt idx="938">
                  <c:v>-210</c:v>
                </c:pt>
                <c:pt idx="939">
                  <c:v>-210</c:v>
                </c:pt>
                <c:pt idx="940">
                  <c:v>-210</c:v>
                </c:pt>
                <c:pt idx="941">
                  <c:v>-91.13</c:v>
                </c:pt>
                <c:pt idx="942">
                  <c:v>-93.822999999999979</c:v>
                </c:pt>
                <c:pt idx="943">
                  <c:v>-210</c:v>
                </c:pt>
                <c:pt idx="944">
                  <c:v>-210</c:v>
                </c:pt>
                <c:pt idx="945">
                  <c:v>-210</c:v>
                </c:pt>
                <c:pt idx="946">
                  <c:v>-210</c:v>
                </c:pt>
                <c:pt idx="947">
                  <c:v>-210</c:v>
                </c:pt>
                <c:pt idx="948">
                  <c:v>-210</c:v>
                </c:pt>
                <c:pt idx="949">
                  <c:v>-210</c:v>
                </c:pt>
                <c:pt idx="950">
                  <c:v>-95.215000000000003</c:v>
                </c:pt>
                <c:pt idx="951">
                  <c:v>-210</c:v>
                </c:pt>
                <c:pt idx="952">
                  <c:v>-95.740000000000023</c:v>
                </c:pt>
                <c:pt idx="953">
                  <c:v>-210</c:v>
                </c:pt>
                <c:pt idx="954">
                  <c:v>-210</c:v>
                </c:pt>
                <c:pt idx="955">
                  <c:v>-91.914000000000016</c:v>
                </c:pt>
                <c:pt idx="956">
                  <c:v>-90.474999999999994</c:v>
                </c:pt>
                <c:pt idx="957">
                  <c:v>-210</c:v>
                </c:pt>
                <c:pt idx="958">
                  <c:v>-210</c:v>
                </c:pt>
                <c:pt idx="959">
                  <c:v>-93.622999999999976</c:v>
                </c:pt>
                <c:pt idx="960">
                  <c:v>-210</c:v>
                </c:pt>
                <c:pt idx="961">
                  <c:v>-210</c:v>
                </c:pt>
                <c:pt idx="962">
                  <c:v>-210</c:v>
                </c:pt>
                <c:pt idx="963">
                  <c:v>-210</c:v>
                </c:pt>
                <c:pt idx="964">
                  <c:v>-93.555000000000007</c:v>
                </c:pt>
                <c:pt idx="965">
                  <c:v>-93.012</c:v>
                </c:pt>
                <c:pt idx="966">
                  <c:v>-210</c:v>
                </c:pt>
                <c:pt idx="967">
                  <c:v>-210</c:v>
                </c:pt>
                <c:pt idx="968">
                  <c:v>-98.224999999999994</c:v>
                </c:pt>
                <c:pt idx="969">
                  <c:v>-94.015000000000001</c:v>
                </c:pt>
                <c:pt idx="970">
                  <c:v>-210</c:v>
                </c:pt>
                <c:pt idx="971">
                  <c:v>-210</c:v>
                </c:pt>
                <c:pt idx="972">
                  <c:v>-210</c:v>
                </c:pt>
                <c:pt idx="973">
                  <c:v>-210</c:v>
                </c:pt>
                <c:pt idx="974">
                  <c:v>-210</c:v>
                </c:pt>
                <c:pt idx="975">
                  <c:v>-96.399000000000001</c:v>
                </c:pt>
                <c:pt idx="976">
                  <c:v>-102.599</c:v>
                </c:pt>
                <c:pt idx="977">
                  <c:v>-111.866</c:v>
                </c:pt>
                <c:pt idx="978">
                  <c:v>-95.897000000000006</c:v>
                </c:pt>
                <c:pt idx="979">
                  <c:v>-210</c:v>
                </c:pt>
                <c:pt idx="980">
                  <c:v>-210</c:v>
                </c:pt>
                <c:pt idx="981">
                  <c:v>-210</c:v>
                </c:pt>
                <c:pt idx="982">
                  <c:v>-210</c:v>
                </c:pt>
                <c:pt idx="983">
                  <c:v>-95.793000000000006</c:v>
                </c:pt>
                <c:pt idx="984">
                  <c:v>-210</c:v>
                </c:pt>
                <c:pt idx="985">
                  <c:v>-210</c:v>
                </c:pt>
                <c:pt idx="986">
                  <c:v>-210</c:v>
                </c:pt>
                <c:pt idx="987">
                  <c:v>-210</c:v>
                </c:pt>
                <c:pt idx="988">
                  <c:v>-99.289000000000001</c:v>
                </c:pt>
                <c:pt idx="989">
                  <c:v>-94.287000000000006</c:v>
                </c:pt>
                <c:pt idx="990">
                  <c:v>-92.257000000000005</c:v>
                </c:pt>
                <c:pt idx="991">
                  <c:v>-100.592</c:v>
                </c:pt>
                <c:pt idx="992">
                  <c:v>-210</c:v>
                </c:pt>
                <c:pt idx="993">
                  <c:v>-93.766999999999996</c:v>
                </c:pt>
                <c:pt idx="994">
                  <c:v>-210</c:v>
                </c:pt>
                <c:pt idx="995">
                  <c:v>-210</c:v>
                </c:pt>
                <c:pt idx="996">
                  <c:v>-210</c:v>
                </c:pt>
                <c:pt idx="997">
                  <c:v>-210</c:v>
                </c:pt>
                <c:pt idx="998">
                  <c:v>-210</c:v>
                </c:pt>
                <c:pt idx="999">
                  <c:v>-210</c:v>
                </c:pt>
                <c:pt idx="1000">
                  <c:v>-92.543000000000006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6591632"/>
        <c:axId val="386593200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0"/>
                <c:tx>
                  <c:v>0A ps zoom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'0A ps zoom'!$A$30:$A$1030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0">
                        <c:v>1062</c:v>
                      </c:pt>
                      <c:pt idx="1">
                        <c:v>1062.0039999999999</c:v>
                      </c:pt>
                      <c:pt idx="2">
                        <c:v>1062.008</c:v>
                      </c:pt>
                      <c:pt idx="3">
                        <c:v>1062.0119999999999</c:v>
                      </c:pt>
                      <c:pt idx="4">
                        <c:v>1062.0160000000001</c:v>
                      </c:pt>
                      <c:pt idx="5">
                        <c:v>1062.02</c:v>
                      </c:pt>
                      <c:pt idx="6">
                        <c:v>1062.0239999999999</c:v>
                      </c:pt>
                      <c:pt idx="7">
                        <c:v>1062.028</c:v>
                      </c:pt>
                      <c:pt idx="8">
                        <c:v>1062.0319999999999</c:v>
                      </c:pt>
                      <c:pt idx="9">
                        <c:v>1062.0360000000001</c:v>
                      </c:pt>
                      <c:pt idx="10">
                        <c:v>1062.04</c:v>
                      </c:pt>
                      <c:pt idx="11">
                        <c:v>1062.0440000000001</c:v>
                      </c:pt>
                      <c:pt idx="12">
                        <c:v>1062.048</c:v>
                      </c:pt>
                      <c:pt idx="13">
                        <c:v>1062.0519999999999</c:v>
                      </c:pt>
                      <c:pt idx="14">
                        <c:v>1062.056</c:v>
                      </c:pt>
                      <c:pt idx="15">
                        <c:v>1062.06</c:v>
                      </c:pt>
                      <c:pt idx="16">
                        <c:v>1062.0640000000001</c:v>
                      </c:pt>
                      <c:pt idx="17">
                        <c:v>1062.068</c:v>
                      </c:pt>
                      <c:pt idx="18">
                        <c:v>1062.0719999999999</c:v>
                      </c:pt>
                      <c:pt idx="19">
                        <c:v>1062.076</c:v>
                      </c:pt>
                      <c:pt idx="20">
                        <c:v>1062.08</c:v>
                      </c:pt>
                      <c:pt idx="21">
                        <c:v>1062.0840000000001</c:v>
                      </c:pt>
                      <c:pt idx="22">
                        <c:v>1062.088</c:v>
                      </c:pt>
                      <c:pt idx="23">
                        <c:v>1062.0920000000001</c:v>
                      </c:pt>
                      <c:pt idx="24">
                        <c:v>1062.096</c:v>
                      </c:pt>
                      <c:pt idx="25">
                        <c:v>1062.0999999999999</c:v>
                      </c:pt>
                      <c:pt idx="26">
                        <c:v>1062.104</c:v>
                      </c:pt>
                      <c:pt idx="27">
                        <c:v>1062.1079999999999</c:v>
                      </c:pt>
                      <c:pt idx="28">
                        <c:v>1062.1120000000001</c:v>
                      </c:pt>
                      <c:pt idx="29">
                        <c:v>1062.116</c:v>
                      </c:pt>
                      <c:pt idx="30">
                        <c:v>1062.1199999999999</c:v>
                      </c:pt>
                      <c:pt idx="31">
                        <c:v>1062.124</c:v>
                      </c:pt>
                      <c:pt idx="32">
                        <c:v>1062.1279999999999</c:v>
                      </c:pt>
                      <c:pt idx="33">
                        <c:v>1062.1320000000001</c:v>
                      </c:pt>
                      <c:pt idx="34">
                        <c:v>1062.136</c:v>
                      </c:pt>
                      <c:pt idx="35">
                        <c:v>1062.1400000000001</c:v>
                      </c:pt>
                      <c:pt idx="36">
                        <c:v>1062.144</c:v>
                      </c:pt>
                      <c:pt idx="37">
                        <c:v>1062.1479999999999</c:v>
                      </c:pt>
                      <c:pt idx="38">
                        <c:v>1062.152</c:v>
                      </c:pt>
                      <c:pt idx="39">
                        <c:v>1062.1559999999999</c:v>
                      </c:pt>
                      <c:pt idx="40">
                        <c:v>1062.1600000000001</c:v>
                      </c:pt>
                      <c:pt idx="41">
                        <c:v>1062.164</c:v>
                      </c:pt>
                      <c:pt idx="42">
                        <c:v>1062.1679999999999</c:v>
                      </c:pt>
                      <c:pt idx="43">
                        <c:v>1062.172</c:v>
                      </c:pt>
                      <c:pt idx="44">
                        <c:v>1062.1759999999999</c:v>
                      </c:pt>
                      <c:pt idx="45">
                        <c:v>1062.18</c:v>
                      </c:pt>
                      <c:pt idx="46">
                        <c:v>1062.184</c:v>
                      </c:pt>
                      <c:pt idx="47">
                        <c:v>1062.1880000000001</c:v>
                      </c:pt>
                      <c:pt idx="48">
                        <c:v>1062.192</c:v>
                      </c:pt>
                      <c:pt idx="49">
                        <c:v>1062.1959999999999</c:v>
                      </c:pt>
                      <c:pt idx="50">
                        <c:v>1062.2</c:v>
                      </c:pt>
                      <c:pt idx="51">
                        <c:v>1062.204</c:v>
                      </c:pt>
                      <c:pt idx="52">
                        <c:v>1062.2080000000001</c:v>
                      </c:pt>
                      <c:pt idx="53">
                        <c:v>1062.212</c:v>
                      </c:pt>
                      <c:pt idx="54">
                        <c:v>1062.2159999999999</c:v>
                      </c:pt>
                      <c:pt idx="55">
                        <c:v>1062.22</c:v>
                      </c:pt>
                      <c:pt idx="56">
                        <c:v>1062.2239999999999</c:v>
                      </c:pt>
                      <c:pt idx="57">
                        <c:v>1062.2280000000001</c:v>
                      </c:pt>
                      <c:pt idx="58">
                        <c:v>1062.232</c:v>
                      </c:pt>
                      <c:pt idx="59">
                        <c:v>1062.2360000000001</c:v>
                      </c:pt>
                      <c:pt idx="60">
                        <c:v>1062.24</c:v>
                      </c:pt>
                      <c:pt idx="61">
                        <c:v>1062.2439999999999</c:v>
                      </c:pt>
                      <c:pt idx="62">
                        <c:v>1062.248</c:v>
                      </c:pt>
                      <c:pt idx="63">
                        <c:v>1062.252</c:v>
                      </c:pt>
                      <c:pt idx="64">
                        <c:v>1062.2560000000001</c:v>
                      </c:pt>
                      <c:pt idx="65">
                        <c:v>1062.26</c:v>
                      </c:pt>
                      <c:pt idx="66">
                        <c:v>1062.2639999999999</c:v>
                      </c:pt>
                      <c:pt idx="67">
                        <c:v>1062.268</c:v>
                      </c:pt>
                      <c:pt idx="68">
                        <c:v>1062.2719999999999</c:v>
                      </c:pt>
                      <c:pt idx="69">
                        <c:v>1062.2760000000001</c:v>
                      </c:pt>
                      <c:pt idx="70">
                        <c:v>1062.28</c:v>
                      </c:pt>
                      <c:pt idx="71">
                        <c:v>1062.2840000000001</c:v>
                      </c:pt>
                      <c:pt idx="72">
                        <c:v>1062.288</c:v>
                      </c:pt>
                      <c:pt idx="73">
                        <c:v>1062.2919999999999</c:v>
                      </c:pt>
                      <c:pt idx="74">
                        <c:v>1062.296</c:v>
                      </c:pt>
                      <c:pt idx="75">
                        <c:v>1062.3</c:v>
                      </c:pt>
                      <c:pt idx="76">
                        <c:v>1062.3040000000001</c:v>
                      </c:pt>
                      <c:pt idx="77">
                        <c:v>1062.308</c:v>
                      </c:pt>
                      <c:pt idx="78">
                        <c:v>1062.3119999999999</c:v>
                      </c:pt>
                      <c:pt idx="79">
                        <c:v>1062.316</c:v>
                      </c:pt>
                      <c:pt idx="80">
                        <c:v>1062.32</c:v>
                      </c:pt>
                      <c:pt idx="81">
                        <c:v>1062.3240000000001</c:v>
                      </c:pt>
                      <c:pt idx="82">
                        <c:v>1062.328</c:v>
                      </c:pt>
                      <c:pt idx="83">
                        <c:v>1062.3320000000001</c:v>
                      </c:pt>
                      <c:pt idx="84">
                        <c:v>1062.336</c:v>
                      </c:pt>
                      <c:pt idx="85">
                        <c:v>1062.3399999999999</c:v>
                      </c:pt>
                      <c:pt idx="86">
                        <c:v>1062.3440000000001</c:v>
                      </c:pt>
                      <c:pt idx="87">
                        <c:v>1062.348</c:v>
                      </c:pt>
                      <c:pt idx="88">
                        <c:v>1062.3520000000001</c:v>
                      </c:pt>
                      <c:pt idx="89">
                        <c:v>1062.356</c:v>
                      </c:pt>
                      <c:pt idx="90">
                        <c:v>1062.3599999999999</c:v>
                      </c:pt>
                      <c:pt idx="91">
                        <c:v>1062.364</c:v>
                      </c:pt>
                      <c:pt idx="92">
                        <c:v>1062.3679999999999</c:v>
                      </c:pt>
                      <c:pt idx="93">
                        <c:v>1062.3720000000001</c:v>
                      </c:pt>
                      <c:pt idx="94">
                        <c:v>1062.376</c:v>
                      </c:pt>
                      <c:pt idx="95">
                        <c:v>1062.3800000000001</c:v>
                      </c:pt>
                      <c:pt idx="96">
                        <c:v>1062.384</c:v>
                      </c:pt>
                      <c:pt idx="97">
                        <c:v>1062.3879999999999</c:v>
                      </c:pt>
                      <c:pt idx="98">
                        <c:v>1062.3920000000001</c:v>
                      </c:pt>
                      <c:pt idx="99">
                        <c:v>1062.396</c:v>
                      </c:pt>
                      <c:pt idx="100">
                        <c:v>1062.4000000000001</c:v>
                      </c:pt>
                      <c:pt idx="101">
                        <c:v>1062.404</c:v>
                      </c:pt>
                      <c:pt idx="102">
                        <c:v>1062.4079999999999</c:v>
                      </c:pt>
                      <c:pt idx="103">
                        <c:v>1062.412</c:v>
                      </c:pt>
                      <c:pt idx="104">
                        <c:v>1062.4159999999999</c:v>
                      </c:pt>
                      <c:pt idx="105">
                        <c:v>1062.42</c:v>
                      </c:pt>
                      <c:pt idx="106">
                        <c:v>1062.424</c:v>
                      </c:pt>
                      <c:pt idx="107">
                        <c:v>1062.4280000000001</c:v>
                      </c:pt>
                      <c:pt idx="108">
                        <c:v>1062.432</c:v>
                      </c:pt>
                      <c:pt idx="109">
                        <c:v>1062.4359999999999</c:v>
                      </c:pt>
                      <c:pt idx="110">
                        <c:v>1062.44</c:v>
                      </c:pt>
                      <c:pt idx="111">
                        <c:v>1062.444</c:v>
                      </c:pt>
                      <c:pt idx="112">
                        <c:v>1062.4480000000001</c:v>
                      </c:pt>
                      <c:pt idx="113">
                        <c:v>1062.452</c:v>
                      </c:pt>
                      <c:pt idx="114">
                        <c:v>1062.4559999999999</c:v>
                      </c:pt>
                      <c:pt idx="115">
                        <c:v>1062.46</c:v>
                      </c:pt>
                      <c:pt idx="116">
                        <c:v>1062.4639999999999</c:v>
                      </c:pt>
                      <c:pt idx="117">
                        <c:v>1062.4680000000001</c:v>
                      </c:pt>
                      <c:pt idx="118">
                        <c:v>1062.472</c:v>
                      </c:pt>
                      <c:pt idx="119">
                        <c:v>1062.4760000000001</c:v>
                      </c:pt>
                      <c:pt idx="120">
                        <c:v>1062.48</c:v>
                      </c:pt>
                      <c:pt idx="121">
                        <c:v>1062.4839999999999</c:v>
                      </c:pt>
                      <c:pt idx="122">
                        <c:v>1062.4880000000001</c:v>
                      </c:pt>
                      <c:pt idx="123">
                        <c:v>1062.492</c:v>
                      </c:pt>
                      <c:pt idx="124">
                        <c:v>1062.4960000000001</c:v>
                      </c:pt>
                      <c:pt idx="125">
                        <c:v>1062.5</c:v>
                      </c:pt>
                      <c:pt idx="126">
                        <c:v>1062.5039999999999</c:v>
                      </c:pt>
                      <c:pt idx="127">
                        <c:v>1062.508</c:v>
                      </c:pt>
                      <c:pt idx="128">
                        <c:v>1062.5119999999999</c:v>
                      </c:pt>
                      <c:pt idx="129">
                        <c:v>1062.5160000000001</c:v>
                      </c:pt>
                      <c:pt idx="130">
                        <c:v>1062.52</c:v>
                      </c:pt>
                      <c:pt idx="131">
                        <c:v>1062.5239999999999</c:v>
                      </c:pt>
                      <c:pt idx="132">
                        <c:v>1062.528</c:v>
                      </c:pt>
                      <c:pt idx="133">
                        <c:v>1062.5319999999999</c:v>
                      </c:pt>
                      <c:pt idx="134">
                        <c:v>1062.5360000000001</c:v>
                      </c:pt>
                      <c:pt idx="135">
                        <c:v>1062.54</c:v>
                      </c:pt>
                      <c:pt idx="136">
                        <c:v>1062.5440000000001</c:v>
                      </c:pt>
                      <c:pt idx="137">
                        <c:v>1062.548</c:v>
                      </c:pt>
                      <c:pt idx="138">
                        <c:v>1062.5519999999999</c:v>
                      </c:pt>
                      <c:pt idx="139">
                        <c:v>1062.556</c:v>
                      </c:pt>
                      <c:pt idx="140">
                        <c:v>1062.56</c:v>
                      </c:pt>
                      <c:pt idx="141">
                        <c:v>1062.5640000000001</c:v>
                      </c:pt>
                      <c:pt idx="142">
                        <c:v>1062.568</c:v>
                      </c:pt>
                      <c:pt idx="143">
                        <c:v>1062.5719999999999</c:v>
                      </c:pt>
                      <c:pt idx="144">
                        <c:v>1062.576</c:v>
                      </c:pt>
                      <c:pt idx="145">
                        <c:v>1062.58</c:v>
                      </c:pt>
                      <c:pt idx="146">
                        <c:v>1062.5840000000001</c:v>
                      </c:pt>
                      <c:pt idx="147">
                        <c:v>1062.588</c:v>
                      </c:pt>
                      <c:pt idx="148">
                        <c:v>1062.5920000000001</c:v>
                      </c:pt>
                      <c:pt idx="149">
                        <c:v>1062.596</c:v>
                      </c:pt>
                      <c:pt idx="150">
                        <c:v>1062.5999999999999</c:v>
                      </c:pt>
                      <c:pt idx="151">
                        <c:v>1062.604</c:v>
                      </c:pt>
                      <c:pt idx="152">
                        <c:v>1062.6079999999999</c:v>
                      </c:pt>
                      <c:pt idx="153">
                        <c:v>1062.6120000000001</c:v>
                      </c:pt>
                      <c:pt idx="154">
                        <c:v>1062.616</c:v>
                      </c:pt>
                      <c:pt idx="155">
                        <c:v>1062.6199999999999</c:v>
                      </c:pt>
                      <c:pt idx="156">
                        <c:v>1062.624</c:v>
                      </c:pt>
                      <c:pt idx="157">
                        <c:v>1062.6279999999999</c:v>
                      </c:pt>
                      <c:pt idx="158">
                        <c:v>1062.6320000000001</c:v>
                      </c:pt>
                      <c:pt idx="159">
                        <c:v>1062.636</c:v>
                      </c:pt>
                      <c:pt idx="160">
                        <c:v>1062.6400000000001</c:v>
                      </c:pt>
                      <c:pt idx="161">
                        <c:v>1062.644</c:v>
                      </c:pt>
                      <c:pt idx="162">
                        <c:v>1062.6479999999999</c:v>
                      </c:pt>
                      <c:pt idx="163">
                        <c:v>1062.652</c:v>
                      </c:pt>
                      <c:pt idx="164">
                        <c:v>1062.6559999999999</c:v>
                      </c:pt>
                      <c:pt idx="165">
                        <c:v>1062.6600000000001</c:v>
                      </c:pt>
                      <c:pt idx="166">
                        <c:v>1062.664</c:v>
                      </c:pt>
                      <c:pt idx="167">
                        <c:v>1062.6679999999999</c:v>
                      </c:pt>
                      <c:pt idx="168">
                        <c:v>1062.672</c:v>
                      </c:pt>
                      <c:pt idx="169">
                        <c:v>1062.6759999999999</c:v>
                      </c:pt>
                      <c:pt idx="170">
                        <c:v>1062.68</c:v>
                      </c:pt>
                      <c:pt idx="171">
                        <c:v>1062.684</c:v>
                      </c:pt>
                      <c:pt idx="172">
                        <c:v>1062.6880000000001</c:v>
                      </c:pt>
                      <c:pt idx="173">
                        <c:v>1062.692</c:v>
                      </c:pt>
                      <c:pt idx="174">
                        <c:v>1062.6959999999999</c:v>
                      </c:pt>
                      <c:pt idx="175">
                        <c:v>1062.7</c:v>
                      </c:pt>
                      <c:pt idx="176">
                        <c:v>1062.704</c:v>
                      </c:pt>
                      <c:pt idx="177">
                        <c:v>1062.7080000000001</c:v>
                      </c:pt>
                      <c:pt idx="178">
                        <c:v>1062.712</c:v>
                      </c:pt>
                      <c:pt idx="179">
                        <c:v>1062.7159999999999</c:v>
                      </c:pt>
                      <c:pt idx="180">
                        <c:v>1062.72</c:v>
                      </c:pt>
                      <c:pt idx="181">
                        <c:v>1062.7239999999999</c:v>
                      </c:pt>
                      <c:pt idx="182">
                        <c:v>1062.7280000000001</c:v>
                      </c:pt>
                      <c:pt idx="183">
                        <c:v>1062.732</c:v>
                      </c:pt>
                      <c:pt idx="184">
                        <c:v>1062.7360000000001</c:v>
                      </c:pt>
                      <c:pt idx="185">
                        <c:v>1062.74</c:v>
                      </c:pt>
                      <c:pt idx="186">
                        <c:v>1062.7439999999999</c:v>
                      </c:pt>
                      <c:pt idx="187">
                        <c:v>1062.748</c:v>
                      </c:pt>
                      <c:pt idx="188">
                        <c:v>1062.752</c:v>
                      </c:pt>
                      <c:pt idx="189">
                        <c:v>1062.7560000000001</c:v>
                      </c:pt>
                      <c:pt idx="190">
                        <c:v>1062.76</c:v>
                      </c:pt>
                      <c:pt idx="191">
                        <c:v>1062.7639999999999</c:v>
                      </c:pt>
                      <c:pt idx="192">
                        <c:v>1062.768</c:v>
                      </c:pt>
                      <c:pt idx="193">
                        <c:v>1062.7719999999999</c:v>
                      </c:pt>
                      <c:pt idx="194">
                        <c:v>1062.7760000000001</c:v>
                      </c:pt>
                      <c:pt idx="195">
                        <c:v>1062.78</c:v>
                      </c:pt>
                      <c:pt idx="196">
                        <c:v>1062.7840000000001</c:v>
                      </c:pt>
                      <c:pt idx="197">
                        <c:v>1062.788</c:v>
                      </c:pt>
                      <c:pt idx="198">
                        <c:v>1062.7919999999999</c:v>
                      </c:pt>
                      <c:pt idx="199">
                        <c:v>1062.796</c:v>
                      </c:pt>
                      <c:pt idx="200">
                        <c:v>1062.8</c:v>
                      </c:pt>
                      <c:pt idx="201">
                        <c:v>1062.8040000000001</c:v>
                      </c:pt>
                      <c:pt idx="202">
                        <c:v>1062.808</c:v>
                      </c:pt>
                      <c:pt idx="203">
                        <c:v>1062.8119999999999</c:v>
                      </c:pt>
                      <c:pt idx="204">
                        <c:v>1062.816</c:v>
                      </c:pt>
                      <c:pt idx="205">
                        <c:v>1062.82</c:v>
                      </c:pt>
                      <c:pt idx="206">
                        <c:v>1062.8240000000001</c:v>
                      </c:pt>
                      <c:pt idx="207">
                        <c:v>1062.828</c:v>
                      </c:pt>
                      <c:pt idx="208">
                        <c:v>1062.8320000000001</c:v>
                      </c:pt>
                      <c:pt idx="209">
                        <c:v>1062.836</c:v>
                      </c:pt>
                      <c:pt idx="210">
                        <c:v>1062.8399999999999</c:v>
                      </c:pt>
                      <c:pt idx="211">
                        <c:v>1062.8440000000001</c:v>
                      </c:pt>
                      <c:pt idx="212">
                        <c:v>1062.848</c:v>
                      </c:pt>
                      <c:pt idx="213">
                        <c:v>1062.8520000000001</c:v>
                      </c:pt>
                      <c:pt idx="214">
                        <c:v>1062.856</c:v>
                      </c:pt>
                      <c:pt idx="215">
                        <c:v>1062.8599999999999</c:v>
                      </c:pt>
                      <c:pt idx="216">
                        <c:v>1062.864</c:v>
                      </c:pt>
                      <c:pt idx="217">
                        <c:v>1062.8679999999999</c:v>
                      </c:pt>
                      <c:pt idx="218">
                        <c:v>1062.8720000000001</c:v>
                      </c:pt>
                      <c:pt idx="219">
                        <c:v>1062.876</c:v>
                      </c:pt>
                      <c:pt idx="220">
                        <c:v>1062.8800000000001</c:v>
                      </c:pt>
                      <c:pt idx="221">
                        <c:v>1062.884</c:v>
                      </c:pt>
                      <c:pt idx="222">
                        <c:v>1062.8879999999999</c:v>
                      </c:pt>
                      <c:pt idx="223">
                        <c:v>1062.8920000000001</c:v>
                      </c:pt>
                      <c:pt idx="224">
                        <c:v>1062.896</c:v>
                      </c:pt>
                      <c:pt idx="225">
                        <c:v>1062.9000000000001</c:v>
                      </c:pt>
                      <c:pt idx="226">
                        <c:v>1062.904</c:v>
                      </c:pt>
                      <c:pt idx="227">
                        <c:v>1062.9079999999999</c:v>
                      </c:pt>
                      <c:pt idx="228">
                        <c:v>1062.912</c:v>
                      </c:pt>
                      <c:pt idx="229">
                        <c:v>1062.9159999999999</c:v>
                      </c:pt>
                      <c:pt idx="230">
                        <c:v>1062.92</c:v>
                      </c:pt>
                      <c:pt idx="231">
                        <c:v>1062.924</c:v>
                      </c:pt>
                      <c:pt idx="232">
                        <c:v>1062.9280000000001</c:v>
                      </c:pt>
                      <c:pt idx="233">
                        <c:v>1062.932</c:v>
                      </c:pt>
                      <c:pt idx="234">
                        <c:v>1062.9359999999999</c:v>
                      </c:pt>
                      <c:pt idx="235">
                        <c:v>1062.94</c:v>
                      </c:pt>
                      <c:pt idx="236">
                        <c:v>1062.944</c:v>
                      </c:pt>
                      <c:pt idx="237">
                        <c:v>1062.9480000000001</c:v>
                      </c:pt>
                      <c:pt idx="238">
                        <c:v>1062.952</c:v>
                      </c:pt>
                      <c:pt idx="239">
                        <c:v>1062.9559999999999</c:v>
                      </c:pt>
                      <c:pt idx="240">
                        <c:v>1062.96</c:v>
                      </c:pt>
                      <c:pt idx="241">
                        <c:v>1062.9639999999999</c:v>
                      </c:pt>
                      <c:pt idx="242">
                        <c:v>1062.9680000000001</c:v>
                      </c:pt>
                      <c:pt idx="243">
                        <c:v>1062.972</c:v>
                      </c:pt>
                      <c:pt idx="244">
                        <c:v>1062.9760000000001</c:v>
                      </c:pt>
                      <c:pt idx="245">
                        <c:v>1062.98</c:v>
                      </c:pt>
                      <c:pt idx="246">
                        <c:v>1062.9839999999999</c:v>
                      </c:pt>
                      <c:pt idx="247">
                        <c:v>1062.9880000000001</c:v>
                      </c:pt>
                      <c:pt idx="248">
                        <c:v>1062.992</c:v>
                      </c:pt>
                      <c:pt idx="249">
                        <c:v>1062.9960000000001</c:v>
                      </c:pt>
                      <c:pt idx="250">
                        <c:v>1063</c:v>
                      </c:pt>
                      <c:pt idx="251">
                        <c:v>1063.0039999999999</c:v>
                      </c:pt>
                      <c:pt idx="252">
                        <c:v>1063.008</c:v>
                      </c:pt>
                      <c:pt idx="253">
                        <c:v>1063.0119999999999</c:v>
                      </c:pt>
                      <c:pt idx="254">
                        <c:v>1063.0160000000001</c:v>
                      </c:pt>
                      <c:pt idx="255">
                        <c:v>1063.02</c:v>
                      </c:pt>
                      <c:pt idx="256">
                        <c:v>1063.0239999999999</c:v>
                      </c:pt>
                      <c:pt idx="257">
                        <c:v>1063.028</c:v>
                      </c:pt>
                      <c:pt idx="258">
                        <c:v>1063.0319999999999</c:v>
                      </c:pt>
                      <c:pt idx="259">
                        <c:v>1063.0360000000001</c:v>
                      </c:pt>
                      <c:pt idx="260">
                        <c:v>1063.04</c:v>
                      </c:pt>
                      <c:pt idx="261">
                        <c:v>1063.0440000000001</c:v>
                      </c:pt>
                      <c:pt idx="262">
                        <c:v>1063.048</c:v>
                      </c:pt>
                      <c:pt idx="263">
                        <c:v>1063.0519999999999</c:v>
                      </c:pt>
                      <c:pt idx="264">
                        <c:v>1063.056</c:v>
                      </c:pt>
                      <c:pt idx="265">
                        <c:v>1063.06</c:v>
                      </c:pt>
                      <c:pt idx="266">
                        <c:v>1063.0640000000001</c:v>
                      </c:pt>
                      <c:pt idx="267">
                        <c:v>1063.068</c:v>
                      </c:pt>
                      <c:pt idx="268">
                        <c:v>1063.0719999999999</c:v>
                      </c:pt>
                      <c:pt idx="269">
                        <c:v>1063.076</c:v>
                      </c:pt>
                      <c:pt idx="270">
                        <c:v>1063.08</c:v>
                      </c:pt>
                      <c:pt idx="271">
                        <c:v>1063.0840000000001</c:v>
                      </c:pt>
                      <c:pt idx="272">
                        <c:v>1063.088</c:v>
                      </c:pt>
                      <c:pt idx="273">
                        <c:v>1063.0920000000001</c:v>
                      </c:pt>
                      <c:pt idx="274">
                        <c:v>1063.096</c:v>
                      </c:pt>
                      <c:pt idx="275">
                        <c:v>1063.0999999999999</c:v>
                      </c:pt>
                      <c:pt idx="276">
                        <c:v>1063.104</c:v>
                      </c:pt>
                      <c:pt idx="277">
                        <c:v>1063.1079999999999</c:v>
                      </c:pt>
                      <c:pt idx="278">
                        <c:v>1063.1120000000001</c:v>
                      </c:pt>
                      <c:pt idx="279">
                        <c:v>1063.116</c:v>
                      </c:pt>
                      <c:pt idx="280">
                        <c:v>1063.1199999999999</c:v>
                      </c:pt>
                      <c:pt idx="281">
                        <c:v>1063.124</c:v>
                      </c:pt>
                      <c:pt idx="282">
                        <c:v>1063.1279999999999</c:v>
                      </c:pt>
                      <c:pt idx="283">
                        <c:v>1063.1320000000001</c:v>
                      </c:pt>
                      <c:pt idx="284">
                        <c:v>1063.136</c:v>
                      </c:pt>
                      <c:pt idx="285">
                        <c:v>1063.1400000000001</c:v>
                      </c:pt>
                      <c:pt idx="286">
                        <c:v>1063.144</c:v>
                      </c:pt>
                      <c:pt idx="287">
                        <c:v>1063.1479999999999</c:v>
                      </c:pt>
                      <c:pt idx="288">
                        <c:v>1063.152</c:v>
                      </c:pt>
                      <c:pt idx="289">
                        <c:v>1063.1559999999999</c:v>
                      </c:pt>
                      <c:pt idx="290">
                        <c:v>1063.1600000000001</c:v>
                      </c:pt>
                      <c:pt idx="291">
                        <c:v>1063.164</c:v>
                      </c:pt>
                      <c:pt idx="292">
                        <c:v>1063.1679999999999</c:v>
                      </c:pt>
                      <c:pt idx="293">
                        <c:v>1063.172</c:v>
                      </c:pt>
                      <c:pt idx="294">
                        <c:v>1063.1759999999999</c:v>
                      </c:pt>
                      <c:pt idx="295">
                        <c:v>1063.18</c:v>
                      </c:pt>
                      <c:pt idx="296">
                        <c:v>1063.184</c:v>
                      </c:pt>
                      <c:pt idx="297">
                        <c:v>1063.1880000000001</c:v>
                      </c:pt>
                      <c:pt idx="298">
                        <c:v>1063.192</c:v>
                      </c:pt>
                      <c:pt idx="299">
                        <c:v>1063.1959999999999</c:v>
                      </c:pt>
                      <c:pt idx="300">
                        <c:v>1063.2</c:v>
                      </c:pt>
                      <c:pt idx="301">
                        <c:v>1063.204</c:v>
                      </c:pt>
                      <c:pt idx="302">
                        <c:v>1063.2080000000001</c:v>
                      </c:pt>
                      <c:pt idx="303">
                        <c:v>1063.212</c:v>
                      </c:pt>
                      <c:pt idx="304">
                        <c:v>1063.2159999999999</c:v>
                      </c:pt>
                      <c:pt idx="305">
                        <c:v>1063.22</c:v>
                      </c:pt>
                      <c:pt idx="306">
                        <c:v>1063.2239999999999</c:v>
                      </c:pt>
                      <c:pt idx="307">
                        <c:v>1063.2280000000001</c:v>
                      </c:pt>
                      <c:pt idx="308">
                        <c:v>1063.232</c:v>
                      </c:pt>
                      <c:pt idx="309">
                        <c:v>1063.2360000000001</c:v>
                      </c:pt>
                      <c:pt idx="310">
                        <c:v>1063.24</c:v>
                      </c:pt>
                      <c:pt idx="311">
                        <c:v>1063.2439999999999</c:v>
                      </c:pt>
                      <c:pt idx="312">
                        <c:v>1063.248</c:v>
                      </c:pt>
                      <c:pt idx="313">
                        <c:v>1063.252</c:v>
                      </c:pt>
                      <c:pt idx="314">
                        <c:v>1063.2560000000001</c:v>
                      </c:pt>
                      <c:pt idx="315">
                        <c:v>1063.26</c:v>
                      </c:pt>
                      <c:pt idx="316">
                        <c:v>1063.2639999999999</c:v>
                      </c:pt>
                      <c:pt idx="317">
                        <c:v>1063.268</c:v>
                      </c:pt>
                      <c:pt idx="318">
                        <c:v>1063.2719999999999</c:v>
                      </c:pt>
                      <c:pt idx="319">
                        <c:v>1063.2760000000001</c:v>
                      </c:pt>
                      <c:pt idx="320">
                        <c:v>1063.28</c:v>
                      </c:pt>
                      <c:pt idx="321">
                        <c:v>1063.2840000000001</c:v>
                      </c:pt>
                      <c:pt idx="322">
                        <c:v>1063.288</c:v>
                      </c:pt>
                      <c:pt idx="323">
                        <c:v>1063.2919999999999</c:v>
                      </c:pt>
                      <c:pt idx="324">
                        <c:v>1063.296</c:v>
                      </c:pt>
                      <c:pt idx="325">
                        <c:v>1063.3</c:v>
                      </c:pt>
                      <c:pt idx="326">
                        <c:v>1063.3040000000001</c:v>
                      </c:pt>
                      <c:pt idx="327">
                        <c:v>1063.308</c:v>
                      </c:pt>
                      <c:pt idx="328">
                        <c:v>1063.3119999999999</c:v>
                      </c:pt>
                      <c:pt idx="329">
                        <c:v>1063.316</c:v>
                      </c:pt>
                      <c:pt idx="330">
                        <c:v>1063.32</c:v>
                      </c:pt>
                      <c:pt idx="331">
                        <c:v>1063.3240000000001</c:v>
                      </c:pt>
                      <c:pt idx="332">
                        <c:v>1063.328</c:v>
                      </c:pt>
                      <c:pt idx="333">
                        <c:v>1063.3320000000001</c:v>
                      </c:pt>
                      <c:pt idx="334">
                        <c:v>1063.336</c:v>
                      </c:pt>
                      <c:pt idx="335">
                        <c:v>1063.3399999999999</c:v>
                      </c:pt>
                      <c:pt idx="336">
                        <c:v>1063.3440000000001</c:v>
                      </c:pt>
                      <c:pt idx="337">
                        <c:v>1063.348</c:v>
                      </c:pt>
                      <c:pt idx="338">
                        <c:v>1063.3520000000001</c:v>
                      </c:pt>
                      <c:pt idx="339">
                        <c:v>1063.356</c:v>
                      </c:pt>
                      <c:pt idx="340">
                        <c:v>1063.3599999999999</c:v>
                      </c:pt>
                      <c:pt idx="341">
                        <c:v>1063.364</c:v>
                      </c:pt>
                      <c:pt idx="342">
                        <c:v>1063.3679999999999</c:v>
                      </c:pt>
                      <c:pt idx="343">
                        <c:v>1063.3720000000001</c:v>
                      </c:pt>
                      <c:pt idx="344">
                        <c:v>1063.376</c:v>
                      </c:pt>
                      <c:pt idx="345">
                        <c:v>1063.3800000000001</c:v>
                      </c:pt>
                      <c:pt idx="346">
                        <c:v>1063.384</c:v>
                      </c:pt>
                      <c:pt idx="347">
                        <c:v>1063.3879999999999</c:v>
                      </c:pt>
                      <c:pt idx="348">
                        <c:v>1063.3920000000001</c:v>
                      </c:pt>
                      <c:pt idx="349">
                        <c:v>1063.396</c:v>
                      </c:pt>
                      <c:pt idx="350">
                        <c:v>1063.4000000000001</c:v>
                      </c:pt>
                      <c:pt idx="351">
                        <c:v>1063.404</c:v>
                      </c:pt>
                      <c:pt idx="352">
                        <c:v>1063.4079999999999</c:v>
                      </c:pt>
                      <c:pt idx="353">
                        <c:v>1063.412</c:v>
                      </c:pt>
                      <c:pt idx="354">
                        <c:v>1063.4159999999999</c:v>
                      </c:pt>
                      <c:pt idx="355">
                        <c:v>1063.42</c:v>
                      </c:pt>
                      <c:pt idx="356">
                        <c:v>1063.424</c:v>
                      </c:pt>
                      <c:pt idx="357">
                        <c:v>1063.4280000000001</c:v>
                      </c:pt>
                      <c:pt idx="358">
                        <c:v>1063.432</c:v>
                      </c:pt>
                      <c:pt idx="359">
                        <c:v>1063.4359999999999</c:v>
                      </c:pt>
                      <c:pt idx="360">
                        <c:v>1063.44</c:v>
                      </c:pt>
                      <c:pt idx="361">
                        <c:v>1063.444</c:v>
                      </c:pt>
                      <c:pt idx="362">
                        <c:v>1063.4480000000001</c:v>
                      </c:pt>
                      <c:pt idx="363">
                        <c:v>1063.452</c:v>
                      </c:pt>
                      <c:pt idx="364">
                        <c:v>1063.4559999999999</c:v>
                      </c:pt>
                      <c:pt idx="365">
                        <c:v>1063.46</c:v>
                      </c:pt>
                      <c:pt idx="366">
                        <c:v>1063.4639999999999</c:v>
                      </c:pt>
                      <c:pt idx="367">
                        <c:v>1063.4680000000001</c:v>
                      </c:pt>
                      <c:pt idx="368">
                        <c:v>1063.472</c:v>
                      </c:pt>
                      <c:pt idx="369">
                        <c:v>1063.4760000000001</c:v>
                      </c:pt>
                      <c:pt idx="370">
                        <c:v>1063.48</c:v>
                      </c:pt>
                      <c:pt idx="371">
                        <c:v>1063.4839999999999</c:v>
                      </c:pt>
                      <c:pt idx="372">
                        <c:v>1063.4880000000001</c:v>
                      </c:pt>
                      <c:pt idx="373">
                        <c:v>1063.492</c:v>
                      </c:pt>
                      <c:pt idx="374">
                        <c:v>1063.4960000000001</c:v>
                      </c:pt>
                      <c:pt idx="375">
                        <c:v>1063.5</c:v>
                      </c:pt>
                      <c:pt idx="376">
                        <c:v>1063.5039999999999</c:v>
                      </c:pt>
                      <c:pt idx="377">
                        <c:v>1063.508</c:v>
                      </c:pt>
                      <c:pt idx="378">
                        <c:v>1063.5119999999999</c:v>
                      </c:pt>
                      <c:pt idx="379">
                        <c:v>1063.5160000000001</c:v>
                      </c:pt>
                      <c:pt idx="380">
                        <c:v>1063.52</c:v>
                      </c:pt>
                      <c:pt idx="381">
                        <c:v>1063.5239999999999</c:v>
                      </c:pt>
                      <c:pt idx="382">
                        <c:v>1063.528</c:v>
                      </c:pt>
                      <c:pt idx="383">
                        <c:v>1063.5319999999999</c:v>
                      </c:pt>
                      <c:pt idx="384">
                        <c:v>1063.5360000000001</c:v>
                      </c:pt>
                      <c:pt idx="385">
                        <c:v>1063.54</c:v>
                      </c:pt>
                      <c:pt idx="386">
                        <c:v>1063.5440000000001</c:v>
                      </c:pt>
                      <c:pt idx="387">
                        <c:v>1063.548</c:v>
                      </c:pt>
                      <c:pt idx="388">
                        <c:v>1063.5519999999999</c:v>
                      </c:pt>
                      <c:pt idx="389">
                        <c:v>1063.556</c:v>
                      </c:pt>
                      <c:pt idx="390">
                        <c:v>1063.56</c:v>
                      </c:pt>
                      <c:pt idx="391">
                        <c:v>1063.5640000000001</c:v>
                      </c:pt>
                      <c:pt idx="392">
                        <c:v>1063.568</c:v>
                      </c:pt>
                      <c:pt idx="393">
                        <c:v>1063.5719999999999</c:v>
                      </c:pt>
                      <c:pt idx="394">
                        <c:v>1063.576</c:v>
                      </c:pt>
                      <c:pt idx="395">
                        <c:v>1063.58</c:v>
                      </c:pt>
                      <c:pt idx="396">
                        <c:v>1063.5840000000001</c:v>
                      </c:pt>
                      <c:pt idx="397">
                        <c:v>1063.588</c:v>
                      </c:pt>
                      <c:pt idx="398">
                        <c:v>1063.5920000000001</c:v>
                      </c:pt>
                      <c:pt idx="399">
                        <c:v>1063.596</c:v>
                      </c:pt>
                      <c:pt idx="400">
                        <c:v>1063.5999999999999</c:v>
                      </c:pt>
                      <c:pt idx="401">
                        <c:v>1063.604</c:v>
                      </c:pt>
                      <c:pt idx="402">
                        <c:v>1063.6079999999999</c:v>
                      </c:pt>
                      <c:pt idx="403">
                        <c:v>1063.6120000000001</c:v>
                      </c:pt>
                      <c:pt idx="404">
                        <c:v>1063.616</c:v>
                      </c:pt>
                      <c:pt idx="405">
                        <c:v>1063.6199999999999</c:v>
                      </c:pt>
                      <c:pt idx="406">
                        <c:v>1063.624</c:v>
                      </c:pt>
                      <c:pt idx="407">
                        <c:v>1063.6279999999999</c:v>
                      </c:pt>
                      <c:pt idx="408">
                        <c:v>1063.6320000000001</c:v>
                      </c:pt>
                      <c:pt idx="409">
                        <c:v>1063.636</c:v>
                      </c:pt>
                      <c:pt idx="410">
                        <c:v>1063.6400000000001</c:v>
                      </c:pt>
                      <c:pt idx="411">
                        <c:v>1063.644</c:v>
                      </c:pt>
                      <c:pt idx="412">
                        <c:v>1063.6479999999999</c:v>
                      </c:pt>
                      <c:pt idx="413">
                        <c:v>1063.652</c:v>
                      </c:pt>
                      <c:pt idx="414">
                        <c:v>1063.6559999999999</c:v>
                      </c:pt>
                      <c:pt idx="415">
                        <c:v>1063.6600000000001</c:v>
                      </c:pt>
                      <c:pt idx="416">
                        <c:v>1063.664</c:v>
                      </c:pt>
                      <c:pt idx="417">
                        <c:v>1063.6679999999999</c:v>
                      </c:pt>
                      <c:pt idx="418">
                        <c:v>1063.672</c:v>
                      </c:pt>
                      <c:pt idx="419">
                        <c:v>1063.6759999999999</c:v>
                      </c:pt>
                      <c:pt idx="420">
                        <c:v>1063.68</c:v>
                      </c:pt>
                      <c:pt idx="421">
                        <c:v>1063.684</c:v>
                      </c:pt>
                      <c:pt idx="422">
                        <c:v>1063.6880000000001</c:v>
                      </c:pt>
                      <c:pt idx="423">
                        <c:v>1063.692</c:v>
                      </c:pt>
                      <c:pt idx="424">
                        <c:v>1063.6959999999999</c:v>
                      </c:pt>
                      <c:pt idx="425">
                        <c:v>1063.7</c:v>
                      </c:pt>
                      <c:pt idx="426">
                        <c:v>1063.704</c:v>
                      </c:pt>
                      <c:pt idx="427">
                        <c:v>1063.7080000000001</c:v>
                      </c:pt>
                      <c:pt idx="428">
                        <c:v>1063.712</c:v>
                      </c:pt>
                      <c:pt idx="429">
                        <c:v>1063.7159999999999</c:v>
                      </c:pt>
                      <c:pt idx="430">
                        <c:v>1063.72</c:v>
                      </c:pt>
                      <c:pt idx="431">
                        <c:v>1063.7239999999999</c:v>
                      </c:pt>
                      <c:pt idx="432">
                        <c:v>1063.7280000000001</c:v>
                      </c:pt>
                      <c:pt idx="433">
                        <c:v>1063.732</c:v>
                      </c:pt>
                      <c:pt idx="434">
                        <c:v>1063.7360000000001</c:v>
                      </c:pt>
                      <c:pt idx="435">
                        <c:v>1063.74</c:v>
                      </c:pt>
                      <c:pt idx="436">
                        <c:v>1063.7439999999999</c:v>
                      </c:pt>
                      <c:pt idx="437">
                        <c:v>1063.748</c:v>
                      </c:pt>
                      <c:pt idx="438">
                        <c:v>1063.752</c:v>
                      </c:pt>
                      <c:pt idx="439">
                        <c:v>1063.7560000000001</c:v>
                      </c:pt>
                      <c:pt idx="440">
                        <c:v>1063.76</c:v>
                      </c:pt>
                      <c:pt idx="441">
                        <c:v>1063.7639999999999</c:v>
                      </c:pt>
                      <c:pt idx="442">
                        <c:v>1063.768</c:v>
                      </c:pt>
                      <c:pt idx="443">
                        <c:v>1063.7719999999999</c:v>
                      </c:pt>
                      <c:pt idx="444">
                        <c:v>1063.7760000000001</c:v>
                      </c:pt>
                      <c:pt idx="445">
                        <c:v>1063.78</c:v>
                      </c:pt>
                      <c:pt idx="446">
                        <c:v>1063.7840000000001</c:v>
                      </c:pt>
                      <c:pt idx="447">
                        <c:v>1063.788</c:v>
                      </c:pt>
                      <c:pt idx="448">
                        <c:v>1063.7919999999999</c:v>
                      </c:pt>
                      <c:pt idx="449">
                        <c:v>1063.796</c:v>
                      </c:pt>
                      <c:pt idx="450">
                        <c:v>1063.8</c:v>
                      </c:pt>
                      <c:pt idx="451">
                        <c:v>1063.8040000000001</c:v>
                      </c:pt>
                      <c:pt idx="452">
                        <c:v>1063.808</c:v>
                      </c:pt>
                      <c:pt idx="453">
                        <c:v>1063.8119999999999</c:v>
                      </c:pt>
                      <c:pt idx="454">
                        <c:v>1063.816</c:v>
                      </c:pt>
                      <c:pt idx="455">
                        <c:v>1063.82</c:v>
                      </c:pt>
                      <c:pt idx="456">
                        <c:v>1063.8240000000001</c:v>
                      </c:pt>
                      <c:pt idx="457">
                        <c:v>1063.828</c:v>
                      </c:pt>
                      <c:pt idx="458">
                        <c:v>1063.8320000000001</c:v>
                      </c:pt>
                      <c:pt idx="459">
                        <c:v>1063.836</c:v>
                      </c:pt>
                      <c:pt idx="460">
                        <c:v>1063.8399999999999</c:v>
                      </c:pt>
                      <c:pt idx="461">
                        <c:v>1063.8440000000001</c:v>
                      </c:pt>
                      <c:pt idx="462">
                        <c:v>1063.848</c:v>
                      </c:pt>
                      <c:pt idx="463">
                        <c:v>1063.8520000000001</c:v>
                      </c:pt>
                      <c:pt idx="464">
                        <c:v>1063.856</c:v>
                      </c:pt>
                      <c:pt idx="465">
                        <c:v>1063.8599999999999</c:v>
                      </c:pt>
                      <c:pt idx="466">
                        <c:v>1063.864</c:v>
                      </c:pt>
                      <c:pt idx="467">
                        <c:v>1063.8679999999999</c:v>
                      </c:pt>
                      <c:pt idx="468">
                        <c:v>1063.8720000000001</c:v>
                      </c:pt>
                      <c:pt idx="469">
                        <c:v>1063.876</c:v>
                      </c:pt>
                      <c:pt idx="470">
                        <c:v>1063.8800000000001</c:v>
                      </c:pt>
                      <c:pt idx="471">
                        <c:v>1063.884</c:v>
                      </c:pt>
                      <c:pt idx="472">
                        <c:v>1063.8879999999999</c:v>
                      </c:pt>
                      <c:pt idx="473">
                        <c:v>1063.8920000000001</c:v>
                      </c:pt>
                      <c:pt idx="474">
                        <c:v>1063.896</c:v>
                      </c:pt>
                      <c:pt idx="475">
                        <c:v>1063.9000000000001</c:v>
                      </c:pt>
                      <c:pt idx="476">
                        <c:v>1063.904</c:v>
                      </c:pt>
                      <c:pt idx="477">
                        <c:v>1063.9079999999999</c:v>
                      </c:pt>
                      <c:pt idx="478">
                        <c:v>1063.912</c:v>
                      </c:pt>
                      <c:pt idx="479">
                        <c:v>1063.9159999999999</c:v>
                      </c:pt>
                      <c:pt idx="480">
                        <c:v>1063.92</c:v>
                      </c:pt>
                      <c:pt idx="481">
                        <c:v>1063.924</c:v>
                      </c:pt>
                      <c:pt idx="482">
                        <c:v>1063.9280000000001</c:v>
                      </c:pt>
                      <c:pt idx="483">
                        <c:v>1063.932</c:v>
                      </c:pt>
                      <c:pt idx="484">
                        <c:v>1063.9359999999999</c:v>
                      </c:pt>
                      <c:pt idx="485">
                        <c:v>1063.94</c:v>
                      </c:pt>
                      <c:pt idx="486">
                        <c:v>1063.944</c:v>
                      </c:pt>
                      <c:pt idx="487">
                        <c:v>1063.9480000000001</c:v>
                      </c:pt>
                      <c:pt idx="488">
                        <c:v>1063.952</c:v>
                      </c:pt>
                      <c:pt idx="489">
                        <c:v>1063.9559999999999</c:v>
                      </c:pt>
                      <c:pt idx="490">
                        <c:v>1063.96</c:v>
                      </c:pt>
                      <c:pt idx="491">
                        <c:v>1063.9639999999999</c:v>
                      </c:pt>
                      <c:pt idx="492">
                        <c:v>1063.9680000000001</c:v>
                      </c:pt>
                      <c:pt idx="493">
                        <c:v>1063.972</c:v>
                      </c:pt>
                      <c:pt idx="494">
                        <c:v>1063.9760000000001</c:v>
                      </c:pt>
                      <c:pt idx="495">
                        <c:v>1063.98</c:v>
                      </c:pt>
                      <c:pt idx="496">
                        <c:v>1063.9839999999999</c:v>
                      </c:pt>
                      <c:pt idx="497">
                        <c:v>1063.9880000000001</c:v>
                      </c:pt>
                      <c:pt idx="498">
                        <c:v>1063.992</c:v>
                      </c:pt>
                      <c:pt idx="499">
                        <c:v>1063.9960000000001</c:v>
                      </c:pt>
                      <c:pt idx="500">
                        <c:v>1064</c:v>
                      </c:pt>
                      <c:pt idx="501">
                        <c:v>1064.0039999999999</c:v>
                      </c:pt>
                      <c:pt idx="502">
                        <c:v>1064.008</c:v>
                      </c:pt>
                      <c:pt idx="503">
                        <c:v>1064.0119999999999</c:v>
                      </c:pt>
                      <c:pt idx="504">
                        <c:v>1064.0160000000001</c:v>
                      </c:pt>
                      <c:pt idx="505">
                        <c:v>1064.02</c:v>
                      </c:pt>
                      <c:pt idx="506">
                        <c:v>1064.0239999999999</c:v>
                      </c:pt>
                      <c:pt idx="507">
                        <c:v>1064.028</c:v>
                      </c:pt>
                      <c:pt idx="508">
                        <c:v>1064.0319999999999</c:v>
                      </c:pt>
                      <c:pt idx="509">
                        <c:v>1064.0360000000001</c:v>
                      </c:pt>
                      <c:pt idx="510">
                        <c:v>1064.04</c:v>
                      </c:pt>
                      <c:pt idx="511">
                        <c:v>1064.0440000000001</c:v>
                      </c:pt>
                      <c:pt idx="512">
                        <c:v>1064.048</c:v>
                      </c:pt>
                      <c:pt idx="513">
                        <c:v>1064.0519999999999</c:v>
                      </c:pt>
                      <c:pt idx="514">
                        <c:v>1064.056</c:v>
                      </c:pt>
                      <c:pt idx="515">
                        <c:v>1064.06</c:v>
                      </c:pt>
                      <c:pt idx="516">
                        <c:v>1064.0640000000001</c:v>
                      </c:pt>
                      <c:pt idx="517">
                        <c:v>1064.068</c:v>
                      </c:pt>
                      <c:pt idx="518">
                        <c:v>1064.0719999999999</c:v>
                      </c:pt>
                      <c:pt idx="519">
                        <c:v>1064.076</c:v>
                      </c:pt>
                      <c:pt idx="520">
                        <c:v>1064.08</c:v>
                      </c:pt>
                      <c:pt idx="521">
                        <c:v>1064.0840000000001</c:v>
                      </c:pt>
                      <c:pt idx="522">
                        <c:v>1064.088</c:v>
                      </c:pt>
                      <c:pt idx="523">
                        <c:v>1064.0920000000001</c:v>
                      </c:pt>
                      <c:pt idx="524">
                        <c:v>1064.096</c:v>
                      </c:pt>
                      <c:pt idx="525">
                        <c:v>1064.0999999999999</c:v>
                      </c:pt>
                      <c:pt idx="526">
                        <c:v>1064.104</c:v>
                      </c:pt>
                      <c:pt idx="527">
                        <c:v>1064.1079999999999</c:v>
                      </c:pt>
                      <c:pt idx="528">
                        <c:v>1064.1120000000001</c:v>
                      </c:pt>
                      <c:pt idx="529">
                        <c:v>1064.116</c:v>
                      </c:pt>
                      <c:pt idx="530">
                        <c:v>1064.1199999999999</c:v>
                      </c:pt>
                      <c:pt idx="531">
                        <c:v>1064.124</c:v>
                      </c:pt>
                      <c:pt idx="532">
                        <c:v>1064.1279999999999</c:v>
                      </c:pt>
                      <c:pt idx="533">
                        <c:v>1064.1320000000001</c:v>
                      </c:pt>
                      <c:pt idx="534">
                        <c:v>1064.136</c:v>
                      </c:pt>
                      <c:pt idx="535">
                        <c:v>1064.1400000000001</c:v>
                      </c:pt>
                      <c:pt idx="536">
                        <c:v>1064.144</c:v>
                      </c:pt>
                      <c:pt idx="537">
                        <c:v>1064.1479999999999</c:v>
                      </c:pt>
                      <c:pt idx="538">
                        <c:v>1064.152</c:v>
                      </c:pt>
                      <c:pt idx="539">
                        <c:v>1064.1559999999999</c:v>
                      </c:pt>
                      <c:pt idx="540">
                        <c:v>1064.1600000000001</c:v>
                      </c:pt>
                      <c:pt idx="541">
                        <c:v>1064.164</c:v>
                      </c:pt>
                      <c:pt idx="542">
                        <c:v>1064.1679999999999</c:v>
                      </c:pt>
                      <c:pt idx="543">
                        <c:v>1064.172</c:v>
                      </c:pt>
                      <c:pt idx="544">
                        <c:v>1064.1759999999999</c:v>
                      </c:pt>
                      <c:pt idx="545">
                        <c:v>1064.18</c:v>
                      </c:pt>
                      <c:pt idx="546">
                        <c:v>1064.184</c:v>
                      </c:pt>
                      <c:pt idx="547">
                        <c:v>1064.1880000000001</c:v>
                      </c:pt>
                      <c:pt idx="548">
                        <c:v>1064.192</c:v>
                      </c:pt>
                      <c:pt idx="549">
                        <c:v>1064.1959999999999</c:v>
                      </c:pt>
                      <c:pt idx="550">
                        <c:v>1064.2</c:v>
                      </c:pt>
                      <c:pt idx="551">
                        <c:v>1064.204</c:v>
                      </c:pt>
                      <c:pt idx="552">
                        <c:v>1064.2080000000001</c:v>
                      </c:pt>
                      <c:pt idx="553">
                        <c:v>1064.212</c:v>
                      </c:pt>
                      <c:pt idx="554">
                        <c:v>1064.2159999999999</c:v>
                      </c:pt>
                      <c:pt idx="555">
                        <c:v>1064.22</c:v>
                      </c:pt>
                      <c:pt idx="556">
                        <c:v>1064.2239999999999</c:v>
                      </c:pt>
                      <c:pt idx="557">
                        <c:v>1064.2280000000001</c:v>
                      </c:pt>
                      <c:pt idx="558">
                        <c:v>1064.232</c:v>
                      </c:pt>
                      <c:pt idx="559">
                        <c:v>1064.2360000000001</c:v>
                      </c:pt>
                      <c:pt idx="560">
                        <c:v>1064.24</c:v>
                      </c:pt>
                      <c:pt idx="561">
                        <c:v>1064.2439999999999</c:v>
                      </c:pt>
                      <c:pt idx="562">
                        <c:v>1064.248</c:v>
                      </c:pt>
                      <c:pt idx="563">
                        <c:v>1064.252</c:v>
                      </c:pt>
                      <c:pt idx="564">
                        <c:v>1064.2560000000001</c:v>
                      </c:pt>
                      <c:pt idx="565">
                        <c:v>1064.26</c:v>
                      </c:pt>
                      <c:pt idx="566">
                        <c:v>1064.2639999999999</c:v>
                      </c:pt>
                      <c:pt idx="567">
                        <c:v>1064.268</c:v>
                      </c:pt>
                      <c:pt idx="568">
                        <c:v>1064.2719999999999</c:v>
                      </c:pt>
                      <c:pt idx="569">
                        <c:v>1064.2760000000001</c:v>
                      </c:pt>
                      <c:pt idx="570">
                        <c:v>1064.28</c:v>
                      </c:pt>
                      <c:pt idx="571">
                        <c:v>1064.2840000000001</c:v>
                      </c:pt>
                      <c:pt idx="572">
                        <c:v>1064.288</c:v>
                      </c:pt>
                      <c:pt idx="573">
                        <c:v>1064.2919999999999</c:v>
                      </c:pt>
                      <c:pt idx="574">
                        <c:v>1064.296</c:v>
                      </c:pt>
                      <c:pt idx="575">
                        <c:v>1064.3</c:v>
                      </c:pt>
                      <c:pt idx="576">
                        <c:v>1064.3040000000001</c:v>
                      </c:pt>
                      <c:pt idx="577">
                        <c:v>1064.308</c:v>
                      </c:pt>
                      <c:pt idx="578">
                        <c:v>1064.3119999999999</c:v>
                      </c:pt>
                      <c:pt idx="579">
                        <c:v>1064.316</c:v>
                      </c:pt>
                      <c:pt idx="580">
                        <c:v>1064.32</c:v>
                      </c:pt>
                      <c:pt idx="581">
                        <c:v>1064.3240000000001</c:v>
                      </c:pt>
                      <c:pt idx="582">
                        <c:v>1064.328</c:v>
                      </c:pt>
                      <c:pt idx="583">
                        <c:v>1064.3320000000001</c:v>
                      </c:pt>
                      <c:pt idx="584">
                        <c:v>1064.336</c:v>
                      </c:pt>
                      <c:pt idx="585">
                        <c:v>1064.3399999999999</c:v>
                      </c:pt>
                      <c:pt idx="586">
                        <c:v>1064.3440000000001</c:v>
                      </c:pt>
                      <c:pt idx="587">
                        <c:v>1064.348</c:v>
                      </c:pt>
                      <c:pt idx="588">
                        <c:v>1064.3520000000001</c:v>
                      </c:pt>
                      <c:pt idx="589">
                        <c:v>1064.356</c:v>
                      </c:pt>
                      <c:pt idx="590">
                        <c:v>1064.3599999999999</c:v>
                      </c:pt>
                      <c:pt idx="591">
                        <c:v>1064.364</c:v>
                      </c:pt>
                      <c:pt idx="592">
                        <c:v>1064.3679999999999</c:v>
                      </c:pt>
                      <c:pt idx="593">
                        <c:v>1064.3720000000001</c:v>
                      </c:pt>
                      <c:pt idx="594">
                        <c:v>1064.376</c:v>
                      </c:pt>
                      <c:pt idx="595">
                        <c:v>1064.3800000000001</c:v>
                      </c:pt>
                      <c:pt idx="596">
                        <c:v>1064.384</c:v>
                      </c:pt>
                      <c:pt idx="597">
                        <c:v>1064.3879999999999</c:v>
                      </c:pt>
                      <c:pt idx="598">
                        <c:v>1064.3920000000001</c:v>
                      </c:pt>
                      <c:pt idx="599">
                        <c:v>1064.396</c:v>
                      </c:pt>
                      <c:pt idx="600">
                        <c:v>1064.4000000000001</c:v>
                      </c:pt>
                      <c:pt idx="601">
                        <c:v>1064.404</c:v>
                      </c:pt>
                      <c:pt idx="602">
                        <c:v>1064.4079999999999</c:v>
                      </c:pt>
                      <c:pt idx="603">
                        <c:v>1064.412</c:v>
                      </c:pt>
                      <c:pt idx="604">
                        <c:v>1064.4159999999999</c:v>
                      </c:pt>
                      <c:pt idx="605">
                        <c:v>1064.42</c:v>
                      </c:pt>
                      <c:pt idx="606">
                        <c:v>1064.424</c:v>
                      </c:pt>
                      <c:pt idx="607">
                        <c:v>1064.4280000000001</c:v>
                      </c:pt>
                      <c:pt idx="608">
                        <c:v>1064.432</c:v>
                      </c:pt>
                      <c:pt idx="609">
                        <c:v>1064.4359999999999</c:v>
                      </c:pt>
                      <c:pt idx="610">
                        <c:v>1064.44</c:v>
                      </c:pt>
                      <c:pt idx="611">
                        <c:v>1064.444</c:v>
                      </c:pt>
                      <c:pt idx="612">
                        <c:v>1064.4480000000001</c:v>
                      </c:pt>
                      <c:pt idx="613">
                        <c:v>1064.452</c:v>
                      </c:pt>
                      <c:pt idx="614">
                        <c:v>1064.4559999999999</c:v>
                      </c:pt>
                      <c:pt idx="615">
                        <c:v>1064.46</c:v>
                      </c:pt>
                      <c:pt idx="616">
                        <c:v>1064.4639999999999</c:v>
                      </c:pt>
                      <c:pt idx="617">
                        <c:v>1064.4680000000001</c:v>
                      </c:pt>
                      <c:pt idx="618">
                        <c:v>1064.472</c:v>
                      </c:pt>
                      <c:pt idx="619">
                        <c:v>1064.4760000000001</c:v>
                      </c:pt>
                      <c:pt idx="620">
                        <c:v>1064.48</c:v>
                      </c:pt>
                      <c:pt idx="621">
                        <c:v>1064.4839999999999</c:v>
                      </c:pt>
                      <c:pt idx="622">
                        <c:v>1064.4880000000001</c:v>
                      </c:pt>
                      <c:pt idx="623">
                        <c:v>1064.492</c:v>
                      </c:pt>
                      <c:pt idx="624">
                        <c:v>1064.4960000000001</c:v>
                      </c:pt>
                      <c:pt idx="625">
                        <c:v>1064.5</c:v>
                      </c:pt>
                      <c:pt idx="626">
                        <c:v>1064.5039999999999</c:v>
                      </c:pt>
                      <c:pt idx="627">
                        <c:v>1064.508</c:v>
                      </c:pt>
                      <c:pt idx="628">
                        <c:v>1064.5119999999999</c:v>
                      </c:pt>
                      <c:pt idx="629">
                        <c:v>1064.5160000000001</c:v>
                      </c:pt>
                      <c:pt idx="630">
                        <c:v>1064.52</c:v>
                      </c:pt>
                      <c:pt idx="631">
                        <c:v>1064.5239999999999</c:v>
                      </c:pt>
                      <c:pt idx="632">
                        <c:v>1064.528</c:v>
                      </c:pt>
                      <c:pt idx="633">
                        <c:v>1064.5319999999999</c:v>
                      </c:pt>
                      <c:pt idx="634">
                        <c:v>1064.5360000000001</c:v>
                      </c:pt>
                      <c:pt idx="635">
                        <c:v>1064.54</c:v>
                      </c:pt>
                      <c:pt idx="636">
                        <c:v>1064.5440000000001</c:v>
                      </c:pt>
                      <c:pt idx="637">
                        <c:v>1064.548</c:v>
                      </c:pt>
                      <c:pt idx="638">
                        <c:v>1064.5519999999999</c:v>
                      </c:pt>
                      <c:pt idx="639">
                        <c:v>1064.556</c:v>
                      </c:pt>
                      <c:pt idx="640">
                        <c:v>1064.56</c:v>
                      </c:pt>
                      <c:pt idx="641">
                        <c:v>1064.5640000000001</c:v>
                      </c:pt>
                      <c:pt idx="642">
                        <c:v>1064.568</c:v>
                      </c:pt>
                      <c:pt idx="643">
                        <c:v>1064.5719999999999</c:v>
                      </c:pt>
                      <c:pt idx="644">
                        <c:v>1064.576</c:v>
                      </c:pt>
                      <c:pt idx="645">
                        <c:v>1064.58</c:v>
                      </c:pt>
                      <c:pt idx="646">
                        <c:v>1064.5840000000001</c:v>
                      </c:pt>
                      <c:pt idx="647">
                        <c:v>1064.588</c:v>
                      </c:pt>
                      <c:pt idx="648">
                        <c:v>1064.5920000000001</c:v>
                      </c:pt>
                      <c:pt idx="649">
                        <c:v>1064.596</c:v>
                      </c:pt>
                      <c:pt idx="650">
                        <c:v>1064.5999999999999</c:v>
                      </c:pt>
                      <c:pt idx="651">
                        <c:v>1064.604</c:v>
                      </c:pt>
                      <c:pt idx="652">
                        <c:v>1064.6079999999999</c:v>
                      </c:pt>
                      <c:pt idx="653">
                        <c:v>1064.6120000000001</c:v>
                      </c:pt>
                      <c:pt idx="654">
                        <c:v>1064.616</c:v>
                      </c:pt>
                      <c:pt idx="655">
                        <c:v>1064.6199999999999</c:v>
                      </c:pt>
                      <c:pt idx="656">
                        <c:v>1064.624</c:v>
                      </c:pt>
                      <c:pt idx="657">
                        <c:v>1064.6279999999999</c:v>
                      </c:pt>
                      <c:pt idx="658">
                        <c:v>1064.6320000000001</c:v>
                      </c:pt>
                      <c:pt idx="659">
                        <c:v>1064.636</c:v>
                      </c:pt>
                      <c:pt idx="660">
                        <c:v>1064.6400000000001</c:v>
                      </c:pt>
                      <c:pt idx="661">
                        <c:v>1064.644</c:v>
                      </c:pt>
                      <c:pt idx="662">
                        <c:v>1064.6479999999999</c:v>
                      </c:pt>
                      <c:pt idx="663">
                        <c:v>1064.652</c:v>
                      </c:pt>
                      <c:pt idx="664">
                        <c:v>1064.6559999999999</c:v>
                      </c:pt>
                      <c:pt idx="665">
                        <c:v>1064.6600000000001</c:v>
                      </c:pt>
                      <c:pt idx="666">
                        <c:v>1064.664</c:v>
                      </c:pt>
                      <c:pt idx="667">
                        <c:v>1064.6679999999999</c:v>
                      </c:pt>
                      <c:pt idx="668">
                        <c:v>1064.672</c:v>
                      </c:pt>
                      <c:pt idx="669">
                        <c:v>1064.6759999999999</c:v>
                      </c:pt>
                      <c:pt idx="670">
                        <c:v>1064.68</c:v>
                      </c:pt>
                      <c:pt idx="671">
                        <c:v>1064.684</c:v>
                      </c:pt>
                      <c:pt idx="672">
                        <c:v>1064.6880000000001</c:v>
                      </c:pt>
                      <c:pt idx="673">
                        <c:v>1064.692</c:v>
                      </c:pt>
                      <c:pt idx="674">
                        <c:v>1064.6959999999999</c:v>
                      </c:pt>
                      <c:pt idx="675">
                        <c:v>1064.7</c:v>
                      </c:pt>
                      <c:pt idx="676">
                        <c:v>1064.704</c:v>
                      </c:pt>
                      <c:pt idx="677">
                        <c:v>1064.7080000000001</c:v>
                      </c:pt>
                      <c:pt idx="678">
                        <c:v>1064.712</c:v>
                      </c:pt>
                      <c:pt idx="679">
                        <c:v>1064.7159999999999</c:v>
                      </c:pt>
                      <c:pt idx="680">
                        <c:v>1064.72</c:v>
                      </c:pt>
                      <c:pt idx="681">
                        <c:v>1064.7239999999999</c:v>
                      </c:pt>
                      <c:pt idx="682">
                        <c:v>1064.7280000000001</c:v>
                      </c:pt>
                      <c:pt idx="683">
                        <c:v>1064.732</c:v>
                      </c:pt>
                      <c:pt idx="684">
                        <c:v>1064.7360000000001</c:v>
                      </c:pt>
                      <c:pt idx="685">
                        <c:v>1064.74</c:v>
                      </c:pt>
                      <c:pt idx="686">
                        <c:v>1064.7439999999999</c:v>
                      </c:pt>
                      <c:pt idx="687">
                        <c:v>1064.748</c:v>
                      </c:pt>
                      <c:pt idx="688">
                        <c:v>1064.752</c:v>
                      </c:pt>
                      <c:pt idx="689">
                        <c:v>1064.7560000000001</c:v>
                      </c:pt>
                      <c:pt idx="690">
                        <c:v>1064.76</c:v>
                      </c:pt>
                      <c:pt idx="691">
                        <c:v>1064.7639999999999</c:v>
                      </c:pt>
                      <c:pt idx="692">
                        <c:v>1064.768</c:v>
                      </c:pt>
                      <c:pt idx="693">
                        <c:v>1064.7719999999999</c:v>
                      </c:pt>
                      <c:pt idx="694">
                        <c:v>1064.7760000000001</c:v>
                      </c:pt>
                      <c:pt idx="695">
                        <c:v>1064.78</c:v>
                      </c:pt>
                      <c:pt idx="696">
                        <c:v>1064.7840000000001</c:v>
                      </c:pt>
                      <c:pt idx="697">
                        <c:v>1064.788</c:v>
                      </c:pt>
                      <c:pt idx="698">
                        <c:v>1064.7919999999999</c:v>
                      </c:pt>
                      <c:pt idx="699">
                        <c:v>1064.796</c:v>
                      </c:pt>
                      <c:pt idx="700">
                        <c:v>1064.8</c:v>
                      </c:pt>
                      <c:pt idx="701">
                        <c:v>1064.8040000000001</c:v>
                      </c:pt>
                      <c:pt idx="702">
                        <c:v>1064.808</c:v>
                      </c:pt>
                      <c:pt idx="703">
                        <c:v>1064.8119999999999</c:v>
                      </c:pt>
                      <c:pt idx="704">
                        <c:v>1064.816</c:v>
                      </c:pt>
                      <c:pt idx="705">
                        <c:v>1064.82</c:v>
                      </c:pt>
                      <c:pt idx="706">
                        <c:v>1064.8240000000001</c:v>
                      </c:pt>
                      <c:pt idx="707">
                        <c:v>1064.828</c:v>
                      </c:pt>
                      <c:pt idx="708">
                        <c:v>1064.8320000000001</c:v>
                      </c:pt>
                      <c:pt idx="709">
                        <c:v>1064.836</c:v>
                      </c:pt>
                      <c:pt idx="710">
                        <c:v>1064.8399999999999</c:v>
                      </c:pt>
                      <c:pt idx="711">
                        <c:v>1064.8440000000001</c:v>
                      </c:pt>
                      <c:pt idx="712">
                        <c:v>1064.848</c:v>
                      </c:pt>
                      <c:pt idx="713">
                        <c:v>1064.8520000000001</c:v>
                      </c:pt>
                      <c:pt idx="714">
                        <c:v>1064.856</c:v>
                      </c:pt>
                      <c:pt idx="715">
                        <c:v>1064.8599999999999</c:v>
                      </c:pt>
                      <c:pt idx="716">
                        <c:v>1064.864</c:v>
                      </c:pt>
                      <c:pt idx="717">
                        <c:v>1064.8679999999999</c:v>
                      </c:pt>
                      <c:pt idx="718">
                        <c:v>1064.8720000000001</c:v>
                      </c:pt>
                      <c:pt idx="719">
                        <c:v>1064.876</c:v>
                      </c:pt>
                      <c:pt idx="720">
                        <c:v>1064.8800000000001</c:v>
                      </c:pt>
                      <c:pt idx="721">
                        <c:v>1064.884</c:v>
                      </c:pt>
                      <c:pt idx="722">
                        <c:v>1064.8879999999999</c:v>
                      </c:pt>
                      <c:pt idx="723">
                        <c:v>1064.8920000000001</c:v>
                      </c:pt>
                      <c:pt idx="724">
                        <c:v>1064.896</c:v>
                      </c:pt>
                      <c:pt idx="725">
                        <c:v>1064.9000000000001</c:v>
                      </c:pt>
                      <c:pt idx="726">
                        <c:v>1064.904</c:v>
                      </c:pt>
                      <c:pt idx="727">
                        <c:v>1064.9079999999999</c:v>
                      </c:pt>
                      <c:pt idx="728">
                        <c:v>1064.912</c:v>
                      </c:pt>
                      <c:pt idx="729">
                        <c:v>1064.9159999999999</c:v>
                      </c:pt>
                      <c:pt idx="730">
                        <c:v>1064.92</c:v>
                      </c:pt>
                      <c:pt idx="731">
                        <c:v>1064.924</c:v>
                      </c:pt>
                      <c:pt idx="732">
                        <c:v>1064.9280000000001</c:v>
                      </c:pt>
                      <c:pt idx="733">
                        <c:v>1064.932</c:v>
                      </c:pt>
                      <c:pt idx="734">
                        <c:v>1064.9359999999999</c:v>
                      </c:pt>
                      <c:pt idx="735">
                        <c:v>1064.94</c:v>
                      </c:pt>
                      <c:pt idx="736">
                        <c:v>1064.944</c:v>
                      </c:pt>
                      <c:pt idx="737">
                        <c:v>1064.9480000000001</c:v>
                      </c:pt>
                      <c:pt idx="738">
                        <c:v>1064.952</c:v>
                      </c:pt>
                      <c:pt idx="739">
                        <c:v>1064.9559999999999</c:v>
                      </c:pt>
                      <c:pt idx="740">
                        <c:v>1064.96</c:v>
                      </c:pt>
                      <c:pt idx="741">
                        <c:v>1064.9639999999999</c:v>
                      </c:pt>
                      <c:pt idx="742">
                        <c:v>1064.9680000000001</c:v>
                      </c:pt>
                      <c:pt idx="743">
                        <c:v>1064.972</c:v>
                      </c:pt>
                      <c:pt idx="744">
                        <c:v>1064.9760000000001</c:v>
                      </c:pt>
                      <c:pt idx="745">
                        <c:v>1064.98</c:v>
                      </c:pt>
                      <c:pt idx="746">
                        <c:v>1064.9839999999999</c:v>
                      </c:pt>
                      <c:pt idx="747">
                        <c:v>1064.9880000000001</c:v>
                      </c:pt>
                      <c:pt idx="748">
                        <c:v>1064.992</c:v>
                      </c:pt>
                      <c:pt idx="749">
                        <c:v>1064.9960000000001</c:v>
                      </c:pt>
                      <c:pt idx="750">
                        <c:v>1065</c:v>
                      </c:pt>
                      <c:pt idx="751">
                        <c:v>1065.0039999999999</c:v>
                      </c:pt>
                      <c:pt idx="752">
                        <c:v>1065.008</c:v>
                      </c:pt>
                      <c:pt idx="753">
                        <c:v>1065.0119999999999</c:v>
                      </c:pt>
                      <c:pt idx="754">
                        <c:v>1065.0160000000001</c:v>
                      </c:pt>
                      <c:pt idx="755">
                        <c:v>1065.02</c:v>
                      </c:pt>
                      <c:pt idx="756">
                        <c:v>1065.0239999999999</c:v>
                      </c:pt>
                      <c:pt idx="757">
                        <c:v>1065.028</c:v>
                      </c:pt>
                      <c:pt idx="758">
                        <c:v>1065.0319999999999</c:v>
                      </c:pt>
                      <c:pt idx="759">
                        <c:v>1065.0360000000001</c:v>
                      </c:pt>
                      <c:pt idx="760">
                        <c:v>1065.04</c:v>
                      </c:pt>
                      <c:pt idx="761">
                        <c:v>1065.0440000000001</c:v>
                      </c:pt>
                      <c:pt idx="762">
                        <c:v>1065.048</c:v>
                      </c:pt>
                      <c:pt idx="763">
                        <c:v>1065.0519999999999</c:v>
                      </c:pt>
                      <c:pt idx="764">
                        <c:v>1065.056</c:v>
                      </c:pt>
                      <c:pt idx="765">
                        <c:v>1065.06</c:v>
                      </c:pt>
                      <c:pt idx="766">
                        <c:v>1065.0640000000001</c:v>
                      </c:pt>
                      <c:pt idx="767">
                        <c:v>1065.068</c:v>
                      </c:pt>
                      <c:pt idx="768">
                        <c:v>1065.0719999999999</c:v>
                      </c:pt>
                      <c:pt idx="769">
                        <c:v>1065.076</c:v>
                      </c:pt>
                      <c:pt idx="770">
                        <c:v>1065.08</c:v>
                      </c:pt>
                      <c:pt idx="771">
                        <c:v>1065.0840000000001</c:v>
                      </c:pt>
                      <c:pt idx="772">
                        <c:v>1065.088</c:v>
                      </c:pt>
                      <c:pt idx="773">
                        <c:v>1065.0920000000001</c:v>
                      </c:pt>
                      <c:pt idx="774">
                        <c:v>1065.096</c:v>
                      </c:pt>
                      <c:pt idx="775">
                        <c:v>1065.0999999999999</c:v>
                      </c:pt>
                      <c:pt idx="776">
                        <c:v>1065.104</c:v>
                      </c:pt>
                      <c:pt idx="777">
                        <c:v>1065.1079999999999</c:v>
                      </c:pt>
                      <c:pt idx="778">
                        <c:v>1065.1120000000001</c:v>
                      </c:pt>
                      <c:pt idx="779">
                        <c:v>1065.116</c:v>
                      </c:pt>
                      <c:pt idx="780">
                        <c:v>1065.1199999999999</c:v>
                      </c:pt>
                      <c:pt idx="781">
                        <c:v>1065.124</c:v>
                      </c:pt>
                      <c:pt idx="782">
                        <c:v>1065.1279999999999</c:v>
                      </c:pt>
                      <c:pt idx="783">
                        <c:v>1065.1320000000001</c:v>
                      </c:pt>
                      <c:pt idx="784">
                        <c:v>1065.136</c:v>
                      </c:pt>
                      <c:pt idx="785">
                        <c:v>1065.1400000000001</c:v>
                      </c:pt>
                      <c:pt idx="786">
                        <c:v>1065.144</c:v>
                      </c:pt>
                      <c:pt idx="787">
                        <c:v>1065.1479999999999</c:v>
                      </c:pt>
                      <c:pt idx="788">
                        <c:v>1065.152</c:v>
                      </c:pt>
                      <c:pt idx="789">
                        <c:v>1065.1559999999999</c:v>
                      </c:pt>
                      <c:pt idx="790">
                        <c:v>1065.1600000000001</c:v>
                      </c:pt>
                      <c:pt idx="791">
                        <c:v>1065.164</c:v>
                      </c:pt>
                      <c:pt idx="792">
                        <c:v>1065.1679999999999</c:v>
                      </c:pt>
                      <c:pt idx="793">
                        <c:v>1065.172</c:v>
                      </c:pt>
                      <c:pt idx="794">
                        <c:v>1065.1759999999999</c:v>
                      </c:pt>
                      <c:pt idx="795">
                        <c:v>1065.18</c:v>
                      </c:pt>
                      <c:pt idx="796">
                        <c:v>1065.184</c:v>
                      </c:pt>
                      <c:pt idx="797">
                        <c:v>1065.1880000000001</c:v>
                      </c:pt>
                      <c:pt idx="798">
                        <c:v>1065.192</c:v>
                      </c:pt>
                      <c:pt idx="799">
                        <c:v>1065.1959999999999</c:v>
                      </c:pt>
                      <c:pt idx="800">
                        <c:v>1065.2</c:v>
                      </c:pt>
                      <c:pt idx="801">
                        <c:v>1065.204</c:v>
                      </c:pt>
                      <c:pt idx="802">
                        <c:v>1065.2080000000001</c:v>
                      </c:pt>
                      <c:pt idx="803">
                        <c:v>1065.212</c:v>
                      </c:pt>
                      <c:pt idx="804">
                        <c:v>1065.2159999999999</c:v>
                      </c:pt>
                      <c:pt idx="805">
                        <c:v>1065.22</c:v>
                      </c:pt>
                      <c:pt idx="806">
                        <c:v>1065.2239999999999</c:v>
                      </c:pt>
                      <c:pt idx="807">
                        <c:v>1065.2280000000001</c:v>
                      </c:pt>
                      <c:pt idx="808">
                        <c:v>1065.232</c:v>
                      </c:pt>
                      <c:pt idx="809">
                        <c:v>1065.2360000000001</c:v>
                      </c:pt>
                      <c:pt idx="810">
                        <c:v>1065.24</c:v>
                      </c:pt>
                      <c:pt idx="811">
                        <c:v>1065.2439999999999</c:v>
                      </c:pt>
                      <c:pt idx="812">
                        <c:v>1065.248</c:v>
                      </c:pt>
                      <c:pt idx="813">
                        <c:v>1065.252</c:v>
                      </c:pt>
                      <c:pt idx="814">
                        <c:v>1065.2560000000001</c:v>
                      </c:pt>
                      <c:pt idx="815">
                        <c:v>1065.26</c:v>
                      </c:pt>
                      <c:pt idx="816">
                        <c:v>1065.2639999999999</c:v>
                      </c:pt>
                      <c:pt idx="817">
                        <c:v>1065.268</c:v>
                      </c:pt>
                      <c:pt idx="818">
                        <c:v>1065.2719999999999</c:v>
                      </c:pt>
                      <c:pt idx="819">
                        <c:v>1065.2760000000001</c:v>
                      </c:pt>
                      <c:pt idx="820">
                        <c:v>1065.28</c:v>
                      </c:pt>
                      <c:pt idx="821">
                        <c:v>1065.2840000000001</c:v>
                      </c:pt>
                      <c:pt idx="822">
                        <c:v>1065.288</c:v>
                      </c:pt>
                      <c:pt idx="823">
                        <c:v>1065.2919999999999</c:v>
                      </c:pt>
                      <c:pt idx="824">
                        <c:v>1065.296</c:v>
                      </c:pt>
                      <c:pt idx="825">
                        <c:v>1065.3</c:v>
                      </c:pt>
                      <c:pt idx="826">
                        <c:v>1065.3040000000001</c:v>
                      </c:pt>
                      <c:pt idx="827">
                        <c:v>1065.308</c:v>
                      </c:pt>
                      <c:pt idx="828">
                        <c:v>1065.3119999999999</c:v>
                      </c:pt>
                      <c:pt idx="829">
                        <c:v>1065.316</c:v>
                      </c:pt>
                      <c:pt idx="830">
                        <c:v>1065.32</c:v>
                      </c:pt>
                      <c:pt idx="831">
                        <c:v>1065.3240000000001</c:v>
                      </c:pt>
                      <c:pt idx="832">
                        <c:v>1065.328</c:v>
                      </c:pt>
                      <c:pt idx="833">
                        <c:v>1065.3320000000001</c:v>
                      </c:pt>
                      <c:pt idx="834">
                        <c:v>1065.336</c:v>
                      </c:pt>
                      <c:pt idx="835">
                        <c:v>1065.3399999999999</c:v>
                      </c:pt>
                      <c:pt idx="836">
                        <c:v>1065.3440000000001</c:v>
                      </c:pt>
                      <c:pt idx="837">
                        <c:v>1065.348</c:v>
                      </c:pt>
                      <c:pt idx="838">
                        <c:v>1065.3520000000001</c:v>
                      </c:pt>
                      <c:pt idx="839">
                        <c:v>1065.356</c:v>
                      </c:pt>
                      <c:pt idx="840">
                        <c:v>1065.3599999999999</c:v>
                      </c:pt>
                      <c:pt idx="841">
                        <c:v>1065.364</c:v>
                      </c:pt>
                      <c:pt idx="842">
                        <c:v>1065.3679999999999</c:v>
                      </c:pt>
                      <c:pt idx="843">
                        <c:v>1065.3720000000001</c:v>
                      </c:pt>
                      <c:pt idx="844">
                        <c:v>1065.376</c:v>
                      </c:pt>
                      <c:pt idx="845">
                        <c:v>1065.3800000000001</c:v>
                      </c:pt>
                      <c:pt idx="846">
                        <c:v>1065.384</c:v>
                      </c:pt>
                      <c:pt idx="847">
                        <c:v>1065.3879999999999</c:v>
                      </c:pt>
                      <c:pt idx="848">
                        <c:v>1065.3920000000001</c:v>
                      </c:pt>
                      <c:pt idx="849">
                        <c:v>1065.396</c:v>
                      </c:pt>
                      <c:pt idx="850">
                        <c:v>1065.4000000000001</c:v>
                      </c:pt>
                      <c:pt idx="851">
                        <c:v>1065.404</c:v>
                      </c:pt>
                      <c:pt idx="852">
                        <c:v>1065.4079999999999</c:v>
                      </c:pt>
                      <c:pt idx="853">
                        <c:v>1065.412</c:v>
                      </c:pt>
                      <c:pt idx="854">
                        <c:v>1065.4159999999999</c:v>
                      </c:pt>
                      <c:pt idx="855">
                        <c:v>1065.42</c:v>
                      </c:pt>
                      <c:pt idx="856">
                        <c:v>1065.424</c:v>
                      </c:pt>
                      <c:pt idx="857">
                        <c:v>1065.4280000000001</c:v>
                      </c:pt>
                      <c:pt idx="858">
                        <c:v>1065.432</c:v>
                      </c:pt>
                      <c:pt idx="859">
                        <c:v>1065.4359999999999</c:v>
                      </c:pt>
                      <c:pt idx="860">
                        <c:v>1065.44</c:v>
                      </c:pt>
                      <c:pt idx="861">
                        <c:v>1065.444</c:v>
                      </c:pt>
                      <c:pt idx="862">
                        <c:v>1065.4480000000001</c:v>
                      </c:pt>
                      <c:pt idx="863">
                        <c:v>1065.452</c:v>
                      </c:pt>
                      <c:pt idx="864">
                        <c:v>1065.4559999999999</c:v>
                      </c:pt>
                      <c:pt idx="865">
                        <c:v>1065.46</c:v>
                      </c:pt>
                      <c:pt idx="866">
                        <c:v>1065.4639999999999</c:v>
                      </c:pt>
                      <c:pt idx="867">
                        <c:v>1065.4680000000001</c:v>
                      </c:pt>
                      <c:pt idx="868">
                        <c:v>1065.472</c:v>
                      </c:pt>
                      <c:pt idx="869">
                        <c:v>1065.4760000000001</c:v>
                      </c:pt>
                      <c:pt idx="870">
                        <c:v>1065.48</c:v>
                      </c:pt>
                      <c:pt idx="871">
                        <c:v>1065.4839999999999</c:v>
                      </c:pt>
                      <c:pt idx="872">
                        <c:v>1065.4880000000001</c:v>
                      </c:pt>
                      <c:pt idx="873">
                        <c:v>1065.492</c:v>
                      </c:pt>
                      <c:pt idx="874">
                        <c:v>1065.4960000000001</c:v>
                      </c:pt>
                      <c:pt idx="875">
                        <c:v>1065.5</c:v>
                      </c:pt>
                      <c:pt idx="876">
                        <c:v>1065.5039999999999</c:v>
                      </c:pt>
                      <c:pt idx="877">
                        <c:v>1065.508</c:v>
                      </c:pt>
                      <c:pt idx="878">
                        <c:v>1065.5119999999999</c:v>
                      </c:pt>
                      <c:pt idx="879">
                        <c:v>1065.5160000000001</c:v>
                      </c:pt>
                      <c:pt idx="880">
                        <c:v>1065.52</c:v>
                      </c:pt>
                      <c:pt idx="881">
                        <c:v>1065.5239999999999</c:v>
                      </c:pt>
                      <c:pt idx="882">
                        <c:v>1065.528</c:v>
                      </c:pt>
                      <c:pt idx="883">
                        <c:v>1065.5319999999999</c:v>
                      </c:pt>
                      <c:pt idx="884">
                        <c:v>1065.5360000000001</c:v>
                      </c:pt>
                      <c:pt idx="885">
                        <c:v>1065.54</c:v>
                      </c:pt>
                      <c:pt idx="886">
                        <c:v>1065.5440000000001</c:v>
                      </c:pt>
                      <c:pt idx="887">
                        <c:v>1065.548</c:v>
                      </c:pt>
                      <c:pt idx="888">
                        <c:v>1065.5519999999999</c:v>
                      </c:pt>
                      <c:pt idx="889">
                        <c:v>1065.556</c:v>
                      </c:pt>
                      <c:pt idx="890">
                        <c:v>1065.56</c:v>
                      </c:pt>
                      <c:pt idx="891">
                        <c:v>1065.5640000000001</c:v>
                      </c:pt>
                      <c:pt idx="892">
                        <c:v>1065.568</c:v>
                      </c:pt>
                      <c:pt idx="893">
                        <c:v>1065.5719999999999</c:v>
                      </c:pt>
                      <c:pt idx="894">
                        <c:v>1065.576</c:v>
                      </c:pt>
                      <c:pt idx="895">
                        <c:v>1065.58</c:v>
                      </c:pt>
                      <c:pt idx="896">
                        <c:v>1065.5840000000001</c:v>
                      </c:pt>
                      <c:pt idx="897">
                        <c:v>1065.588</c:v>
                      </c:pt>
                      <c:pt idx="898">
                        <c:v>1065.5920000000001</c:v>
                      </c:pt>
                      <c:pt idx="899">
                        <c:v>1065.596</c:v>
                      </c:pt>
                      <c:pt idx="900">
                        <c:v>1065.5999999999999</c:v>
                      </c:pt>
                      <c:pt idx="901">
                        <c:v>1065.604</c:v>
                      </c:pt>
                      <c:pt idx="902">
                        <c:v>1065.6079999999999</c:v>
                      </c:pt>
                      <c:pt idx="903">
                        <c:v>1065.6120000000001</c:v>
                      </c:pt>
                      <c:pt idx="904">
                        <c:v>1065.616</c:v>
                      </c:pt>
                      <c:pt idx="905">
                        <c:v>1065.6199999999999</c:v>
                      </c:pt>
                      <c:pt idx="906">
                        <c:v>1065.624</c:v>
                      </c:pt>
                      <c:pt idx="907">
                        <c:v>1065.6279999999999</c:v>
                      </c:pt>
                      <c:pt idx="908">
                        <c:v>1065.6320000000001</c:v>
                      </c:pt>
                      <c:pt idx="909">
                        <c:v>1065.636</c:v>
                      </c:pt>
                      <c:pt idx="910">
                        <c:v>1065.6400000000001</c:v>
                      </c:pt>
                      <c:pt idx="911">
                        <c:v>1065.644</c:v>
                      </c:pt>
                      <c:pt idx="912">
                        <c:v>1065.6479999999999</c:v>
                      </c:pt>
                      <c:pt idx="913">
                        <c:v>1065.652</c:v>
                      </c:pt>
                      <c:pt idx="914">
                        <c:v>1065.6559999999999</c:v>
                      </c:pt>
                      <c:pt idx="915">
                        <c:v>1065.6600000000001</c:v>
                      </c:pt>
                      <c:pt idx="916">
                        <c:v>1065.664</c:v>
                      </c:pt>
                      <c:pt idx="917">
                        <c:v>1065.6679999999999</c:v>
                      </c:pt>
                      <c:pt idx="918">
                        <c:v>1065.672</c:v>
                      </c:pt>
                      <c:pt idx="919">
                        <c:v>1065.6759999999999</c:v>
                      </c:pt>
                      <c:pt idx="920">
                        <c:v>1065.68</c:v>
                      </c:pt>
                      <c:pt idx="921">
                        <c:v>1065.684</c:v>
                      </c:pt>
                      <c:pt idx="922">
                        <c:v>1065.6880000000001</c:v>
                      </c:pt>
                      <c:pt idx="923">
                        <c:v>1065.692</c:v>
                      </c:pt>
                      <c:pt idx="924">
                        <c:v>1065.6959999999999</c:v>
                      </c:pt>
                      <c:pt idx="925">
                        <c:v>1065.7</c:v>
                      </c:pt>
                      <c:pt idx="926">
                        <c:v>1065.704</c:v>
                      </c:pt>
                      <c:pt idx="927">
                        <c:v>1065.7080000000001</c:v>
                      </c:pt>
                      <c:pt idx="928">
                        <c:v>1065.712</c:v>
                      </c:pt>
                      <c:pt idx="929">
                        <c:v>1065.7159999999999</c:v>
                      </c:pt>
                      <c:pt idx="930">
                        <c:v>1065.72</c:v>
                      </c:pt>
                      <c:pt idx="931">
                        <c:v>1065.7239999999999</c:v>
                      </c:pt>
                      <c:pt idx="932">
                        <c:v>1065.7280000000001</c:v>
                      </c:pt>
                      <c:pt idx="933">
                        <c:v>1065.732</c:v>
                      </c:pt>
                      <c:pt idx="934">
                        <c:v>1065.7360000000001</c:v>
                      </c:pt>
                      <c:pt idx="935">
                        <c:v>1065.74</c:v>
                      </c:pt>
                      <c:pt idx="936">
                        <c:v>1065.7439999999999</c:v>
                      </c:pt>
                      <c:pt idx="937">
                        <c:v>1065.748</c:v>
                      </c:pt>
                      <c:pt idx="938">
                        <c:v>1065.752</c:v>
                      </c:pt>
                      <c:pt idx="939">
                        <c:v>1065.7560000000001</c:v>
                      </c:pt>
                      <c:pt idx="940">
                        <c:v>1065.76</c:v>
                      </c:pt>
                      <c:pt idx="941">
                        <c:v>1065.7639999999999</c:v>
                      </c:pt>
                      <c:pt idx="942">
                        <c:v>1065.768</c:v>
                      </c:pt>
                      <c:pt idx="943">
                        <c:v>1065.7719999999999</c:v>
                      </c:pt>
                      <c:pt idx="944">
                        <c:v>1065.7760000000001</c:v>
                      </c:pt>
                      <c:pt idx="945">
                        <c:v>1065.78</c:v>
                      </c:pt>
                      <c:pt idx="946">
                        <c:v>1065.7840000000001</c:v>
                      </c:pt>
                      <c:pt idx="947">
                        <c:v>1065.788</c:v>
                      </c:pt>
                      <c:pt idx="948">
                        <c:v>1065.7919999999999</c:v>
                      </c:pt>
                      <c:pt idx="949">
                        <c:v>1065.796</c:v>
                      </c:pt>
                      <c:pt idx="950">
                        <c:v>1065.8</c:v>
                      </c:pt>
                      <c:pt idx="951">
                        <c:v>1065.8040000000001</c:v>
                      </c:pt>
                      <c:pt idx="952">
                        <c:v>1065.808</c:v>
                      </c:pt>
                      <c:pt idx="953">
                        <c:v>1065.8119999999999</c:v>
                      </c:pt>
                      <c:pt idx="954">
                        <c:v>1065.816</c:v>
                      </c:pt>
                      <c:pt idx="955">
                        <c:v>1065.82</c:v>
                      </c:pt>
                      <c:pt idx="956">
                        <c:v>1065.8240000000001</c:v>
                      </c:pt>
                      <c:pt idx="957">
                        <c:v>1065.828</c:v>
                      </c:pt>
                      <c:pt idx="958">
                        <c:v>1065.8320000000001</c:v>
                      </c:pt>
                      <c:pt idx="959">
                        <c:v>1065.836</c:v>
                      </c:pt>
                      <c:pt idx="960">
                        <c:v>1065.8399999999999</c:v>
                      </c:pt>
                      <c:pt idx="961">
                        <c:v>1065.8440000000001</c:v>
                      </c:pt>
                      <c:pt idx="962">
                        <c:v>1065.848</c:v>
                      </c:pt>
                      <c:pt idx="963">
                        <c:v>1065.8520000000001</c:v>
                      </c:pt>
                      <c:pt idx="964">
                        <c:v>1065.856</c:v>
                      </c:pt>
                      <c:pt idx="965">
                        <c:v>1065.8599999999999</c:v>
                      </c:pt>
                      <c:pt idx="966">
                        <c:v>1065.864</c:v>
                      </c:pt>
                      <c:pt idx="967">
                        <c:v>1065.8679999999999</c:v>
                      </c:pt>
                      <c:pt idx="968">
                        <c:v>1065.8720000000001</c:v>
                      </c:pt>
                      <c:pt idx="969">
                        <c:v>1065.876</c:v>
                      </c:pt>
                      <c:pt idx="970">
                        <c:v>1065.8800000000001</c:v>
                      </c:pt>
                      <c:pt idx="971">
                        <c:v>1065.884</c:v>
                      </c:pt>
                      <c:pt idx="972">
                        <c:v>1065.8879999999999</c:v>
                      </c:pt>
                      <c:pt idx="973">
                        <c:v>1065.8920000000001</c:v>
                      </c:pt>
                      <c:pt idx="974">
                        <c:v>1065.896</c:v>
                      </c:pt>
                      <c:pt idx="975">
                        <c:v>1065.9000000000001</c:v>
                      </c:pt>
                      <c:pt idx="976">
                        <c:v>1065.904</c:v>
                      </c:pt>
                      <c:pt idx="977">
                        <c:v>1065.9079999999999</c:v>
                      </c:pt>
                      <c:pt idx="978">
                        <c:v>1065.912</c:v>
                      </c:pt>
                      <c:pt idx="979">
                        <c:v>1065.9159999999999</c:v>
                      </c:pt>
                      <c:pt idx="980">
                        <c:v>1065.92</c:v>
                      </c:pt>
                      <c:pt idx="981">
                        <c:v>1065.924</c:v>
                      </c:pt>
                      <c:pt idx="982">
                        <c:v>1065.9280000000001</c:v>
                      </c:pt>
                      <c:pt idx="983">
                        <c:v>1065.932</c:v>
                      </c:pt>
                      <c:pt idx="984">
                        <c:v>1065.9359999999999</c:v>
                      </c:pt>
                      <c:pt idx="985">
                        <c:v>1065.94</c:v>
                      </c:pt>
                      <c:pt idx="986">
                        <c:v>1065.944</c:v>
                      </c:pt>
                      <c:pt idx="987">
                        <c:v>1065.9480000000001</c:v>
                      </c:pt>
                      <c:pt idx="988">
                        <c:v>1065.952</c:v>
                      </c:pt>
                      <c:pt idx="989">
                        <c:v>1065.9559999999999</c:v>
                      </c:pt>
                      <c:pt idx="990">
                        <c:v>1065.96</c:v>
                      </c:pt>
                      <c:pt idx="991">
                        <c:v>1065.9639999999999</c:v>
                      </c:pt>
                      <c:pt idx="992">
                        <c:v>1065.9680000000001</c:v>
                      </c:pt>
                      <c:pt idx="993">
                        <c:v>1065.972</c:v>
                      </c:pt>
                      <c:pt idx="994">
                        <c:v>1065.9760000000001</c:v>
                      </c:pt>
                      <c:pt idx="995">
                        <c:v>1065.98</c:v>
                      </c:pt>
                      <c:pt idx="996">
                        <c:v>1065.9839999999999</c:v>
                      </c:pt>
                      <c:pt idx="997">
                        <c:v>1065.9880000000001</c:v>
                      </c:pt>
                      <c:pt idx="998">
                        <c:v>1065.992</c:v>
                      </c:pt>
                      <c:pt idx="999">
                        <c:v>1065.9960000000001</c:v>
                      </c:pt>
                      <c:pt idx="1000">
                        <c:v>1066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'0A ps zoom'!$B$30:$B$1030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0">
                        <c:v>-210</c:v>
                      </c:pt>
                      <c:pt idx="1">
                        <c:v>-89.248000000000005</c:v>
                      </c:pt>
                      <c:pt idx="2">
                        <c:v>-210</c:v>
                      </c:pt>
                      <c:pt idx="3">
                        <c:v>-210</c:v>
                      </c:pt>
                      <c:pt idx="4">
                        <c:v>-86.966999999999999</c:v>
                      </c:pt>
                      <c:pt idx="5">
                        <c:v>-95.418999999999997</c:v>
                      </c:pt>
                      <c:pt idx="6">
                        <c:v>-91.481999999999999</c:v>
                      </c:pt>
                      <c:pt idx="7">
                        <c:v>-210</c:v>
                      </c:pt>
                      <c:pt idx="8">
                        <c:v>-210</c:v>
                      </c:pt>
                      <c:pt idx="9">
                        <c:v>-210</c:v>
                      </c:pt>
                      <c:pt idx="10">
                        <c:v>-210</c:v>
                      </c:pt>
                      <c:pt idx="11">
                        <c:v>-210</c:v>
                      </c:pt>
                      <c:pt idx="12">
                        <c:v>-95.846000000000004</c:v>
                      </c:pt>
                      <c:pt idx="13">
                        <c:v>-210</c:v>
                      </c:pt>
                      <c:pt idx="14">
                        <c:v>-88.53</c:v>
                      </c:pt>
                      <c:pt idx="15">
                        <c:v>-87.123000000000005</c:v>
                      </c:pt>
                      <c:pt idx="16">
                        <c:v>-92.302999999999997</c:v>
                      </c:pt>
                      <c:pt idx="17">
                        <c:v>-210</c:v>
                      </c:pt>
                      <c:pt idx="18">
                        <c:v>-94.001999999999995</c:v>
                      </c:pt>
                      <c:pt idx="19">
                        <c:v>-88.194000000000003</c:v>
                      </c:pt>
                      <c:pt idx="20">
                        <c:v>-210</c:v>
                      </c:pt>
                      <c:pt idx="21">
                        <c:v>-210</c:v>
                      </c:pt>
                      <c:pt idx="22">
                        <c:v>-210</c:v>
                      </c:pt>
                      <c:pt idx="23">
                        <c:v>-210</c:v>
                      </c:pt>
                      <c:pt idx="24">
                        <c:v>-89.62</c:v>
                      </c:pt>
                      <c:pt idx="25">
                        <c:v>-87.206999999999994</c:v>
                      </c:pt>
                      <c:pt idx="26">
                        <c:v>-90.284999999999997</c:v>
                      </c:pt>
                      <c:pt idx="27">
                        <c:v>-90.397000000000006</c:v>
                      </c:pt>
                      <c:pt idx="28">
                        <c:v>-210</c:v>
                      </c:pt>
                      <c:pt idx="29">
                        <c:v>-210</c:v>
                      </c:pt>
                      <c:pt idx="30">
                        <c:v>-210</c:v>
                      </c:pt>
                      <c:pt idx="31">
                        <c:v>-210</c:v>
                      </c:pt>
                      <c:pt idx="32">
                        <c:v>-89.350999999999999</c:v>
                      </c:pt>
                      <c:pt idx="33">
                        <c:v>-101.265</c:v>
                      </c:pt>
                      <c:pt idx="34">
                        <c:v>-88.563000000000002</c:v>
                      </c:pt>
                      <c:pt idx="35">
                        <c:v>-85.686999999999998</c:v>
                      </c:pt>
                      <c:pt idx="36">
                        <c:v>-84.486999999999995</c:v>
                      </c:pt>
                      <c:pt idx="37">
                        <c:v>-89.778000000000006</c:v>
                      </c:pt>
                      <c:pt idx="38">
                        <c:v>-89.311000000000007</c:v>
                      </c:pt>
                      <c:pt idx="39">
                        <c:v>-210</c:v>
                      </c:pt>
                      <c:pt idx="40">
                        <c:v>-90.662000000000006</c:v>
                      </c:pt>
                      <c:pt idx="41">
                        <c:v>-210</c:v>
                      </c:pt>
                      <c:pt idx="42">
                        <c:v>-210</c:v>
                      </c:pt>
                      <c:pt idx="43">
                        <c:v>-210</c:v>
                      </c:pt>
                      <c:pt idx="44">
                        <c:v>-87.938999999999993</c:v>
                      </c:pt>
                      <c:pt idx="45">
                        <c:v>-92.054000000000002</c:v>
                      </c:pt>
                      <c:pt idx="46">
                        <c:v>-87.492999999999995</c:v>
                      </c:pt>
                      <c:pt idx="47">
                        <c:v>-210</c:v>
                      </c:pt>
                      <c:pt idx="48">
                        <c:v>-91.194000000000003</c:v>
                      </c:pt>
                      <c:pt idx="49">
                        <c:v>-83.085999999999999</c:v>
                      </c:pt>
                      <c:pt idx="50">
                        <c:v>-210</c:v>
                      </c:pt>
                      <c:pt idx="51">
                        <c:v>-82.421000000000006</c:v>
                      </c:pt>
                      <c:pt idx="52">
                        <c:v>-210</c:v>
                      </c:pt>
                      <c:pt idx="53">
                        <c:v>-84.838999999999999</c:v>
                      </c:pt>
                      <c:pt idx="54">
                        <c:v>-210</c:v>
                      </c:pt>
                      <c:pt idx="55">
                        <c:v>-81.387</c:v>
                      </c:pt>
                      <c:pt idx="56">
                        <c:v>-210</c:v>
                      </c:pt>
                      <c:pt idx="57">
                        <c:v>-84.230999999999995</c:v>
                      </c:pt>
                      <c:pt idx="58">
                        <c:v>-210</c:v>
                      </c:pt>
                      <c:pt idx="59">
                        <c:v>-83.423000000000002</c:v>
                      </c:pt>
                      <c:pt idx="60">
                        <c:v>-210</c:v>
                      </c:pt>
                      <c:pt idx="61">
                        <c:v>-88.331999999999994</c:v>
                      </c:pt>
                      <c:pt idx="62">
                        <c:v>-210</c:v>
                      </c:pt>
                      <c:pt idx="63">
                        <c:v>-88.314999999999998</c:v>
                      </c:pt>
                      <c:pt idx="64">
                        <c:v>-210</c:v>
                      </c:pt>
                      <c:pt idx="65">
                        <c:v>-85.578999999999994</c:v>
                      </c:pt>
                      <c:pt idx="66">
                        <c:v>-210</c:v>
                      </c:pt>
                      <c:pt idx="67">
                        <c:v>-86.965000000000003</c:v>
                      </c:pt>
                      <c:pt idx="68">
                        <c:v>-210</c:v>
                      </c:pt>
                      <c:pt idx="69">
                        <c:v>-84.233999999999995</c:v>
                      </c:pt>
                      <c:pt idx="70">
                        <c:v>-210</c:v>
                      </c:pt>
                      <c:pt idx="71">
                        <c:v>-83.9</c:v>
                      </c:pt>
                      <c:pt idx="72">
                        <c:v>-103.904</c:v>
                      </c:pt>
                      <c:pt idx="73">
                        <c:v>-92.849000000000004</c:v>
                      </c:pt>
                      <c:pt idx="74">
                        <c:v>-93.891999999999996</c:v>
                      </c:pt>
                      <c:pt idx="75">
                        <c:v>-210</c:v>
                      </c:pt>
                      <c:pt idx="76">
                        <c:v>-89.501000000000005</c:v>
                      </c:pt>
                      <c:pt idx="77">
                        <c:v>-96.796000000000006</c:v>
                      </c:pt>
                      <c:pt idx="78">
                        <c:v>-90.277000000000001</c:v>
                      </c:pt>
                      <c:pt idx="79">
                        <c:v>-106.59399999999999</c:v>
                      </c:pt>
                      <c:pt idx="80">
                        <c:v>-90.022000000000006</c:v>
                      </c:pt>
                      <c:pt idx="81">
                        <c:v>-210</c:v>
                      </c:pt>
                      <c:pt idx="82">
                        <c:v>-210</c:v>
                      </c:pt>
                      <c:pt idx="83">
                        <c:v>-96.588999999999999</c:v>
                      </c:pt>
                      <c:pt idx="84">
                        <c:v>-89.924999999999997</c:v>
                      </c:pt>
                      <c:pt idx="85">
                        <c:v>-96.72</c:v>
                      </c:pt>
                      <c:pt idx="86">
                        <c:v>-90.923000000000002</c:v>
                      </c:pt>
                      <c:pt idx="87">
                        <c:v>-102.009</c:v>
                      </c:pt>
                      <c:pt idx="88">
                        <c:v>-210</c:v>
                      </c:pt>
                      <c:pt idx="89">
                        <c:v>-91.046999999999997</c:v>
                      </c:pt>
                      <c:pt idx="90">
                        <c:v>-87.320999999999998</c:v>
                      </c:pt>
                      <c:pt idx="91">
                        <c:v>-90.519000000000005</c:v>
                      </c:pt>
                      <c:pt idx="92">
                        <c:v>-90.65</c:v>
                      </c:pt>
                      <c:pt idx="93">
                        <c:v>-210</c:v>
                      </c:pt>
                      <c:pt idx="94">
                        <c:v>-93.710999999999999</c:v>
                      </c:pt>
                      <c:pt idx="95">
                        <c:v>-88.227999999999994</c:v>
                      </c:pt>
                      <c:pt idx="96">
                        <c:v>-210</c:v>
                      </c:pt>
                      <c:pt idx="97">
                        <c:v>-93.04</c:v>
                      </c:pt>
                      <c:pt idx="98">
                        <c:v>-93.745000000000005</c:v>
                      </c:pt>
                      <c:pt idx="99">
                        <c:v>-89.974999999999994</c:v>
                      </c:pt>
                      <c:pt idx="100">
                        <c:v>-86.397999999999996</c:v>
                      </c:pt>
                      <c:pt idx="101">
                        <c:v>-86.177000000000007</c:v>
                      </c:pt>
                      <c:pt idx="102">
                        <c:v>-86.209000000000003</c:v>
                      </c:pt>
                      <c:pt idx="103">
                        <c:v>-90.742999999999995</c:v>
                      </c:pt>
                      <c:pt idx="104">
                        <c:v>-91.007999999999996</c:v>
                      </c:pt>
                      <c:pt idx="105">
                        <c:v>-210</c:v>
                      </c:pt>
                      <c:pt idx="106">
                        <c:v>-90.284999999999997</c:v>
                      </c:pt>
                      <c:pt idx="107">
                        <c:v>-92.668000000000006</c:v>
                      </c:pt>
                      <c:pt idx="108">
                        <c:v>-95.507999999999996</c:v>
                      </c:pt>
                      <c:pt idx="109">
                        <c:v>-90.031000000000006</c:v>
                      </c:pt>
                      <c:pt idx="110">
                        <c:v>-86.783000000000001</c:v>
                      </c:pt>
                      <c:pt idx="111">
                        <c:v>-90.64</c:v>
                      </c:pt>
                      <c:pt idx="112">
                        <c:v>-86.424000000000007</c:v>
                      </c:pt>
                      <c:pt idx="113">
                        <c:v>-92.679000000000002</c:v>
                      </c:pt>
                      <c:pt idx="114">
                        <c:v>-210</c:v>
                      </c:pt>
                      <c:pt idx="115">
                        <c:v>-90.268000000000001</c:v>
                      </c:pt>
                      <c:pt idx="116">
                        <c:v>-101.938</c:v>
                      </c:pt>
                      <c:pt idx="117">
                        <c:v>-210</c:v>
                      </c:pt>
                      <c:pt idx="118">
                        <c:v>-96.001000000000005</c:v>
                      </c:pt>
                      <c:pt idx="119">
                        <c:v>-111.119</c:v>
                      </c:pt>
                      <c:pt idx="120">
                        <c:v>-89.695999999999998</c:v>
                      </c:pt>
                      <c:pt idx="121">
                        <c:v>-89.051000000000002</c:v>
                      </c:pt>
                      <c:pt idx="122">
                        <c:v>-210</c:v>
                      </c:pt>
                      <c:pt idx="123">
                        <c:v>-93.179000000000002</c:v>
                      </c:pt>
                      <c:pt idx="124">
                        <c:v>-210</c:v>
                      </c:pt>
                      <c:pt idx="125">
                        <c:v>-210</c:v>
                      </c:pt>
                      <c:pt idx="126">
                        <c:v>-97.59</c:v>
                      </c:pt>
                      <c:pt idx="127">
                        <c:v>-87.501999999999995</c:v>
                      </c:pt>
                      <c:pt idx="128">
                        <c:v>-87.55</c:v>
                      </c:pt>
                      <c:pt idx="129">
                        <c:v>-210</c:v>
                      </c:pt>
                      <c:pt idx="130">
                        <c:v>-93.376999999999995</c:v>
                      </c:pt>
                      <c:pt idx="131">
                        <c:v>-90.91</c:v>
                      </c:pt>
                      <c:pt idx="132">
                        <c:v>-88.009</c:v>
                      </c:pt>
                      <c:pt idx="133">
                        <c:v>-91.14</c:v>
                      </c:pt>
                      <c:pt idx="134">
                        <c:v>-210</c:v>
                      </c:pt>
                      <c:pt idx="135">
                        <c:v>-91.141000000000005</c:v>
                      </c:pt>
                      <c:pt idx="136">
                        <c:v>-91.495000000000005</c:v>
                      </c:pt>
                      <c:pt idx="137">
                        <c:v>-89.620999999999995</c:v>
                      </c:pt>
                      <c:pt idx="138">
                        <c:v>-91.453000000000003</c:v>
                      </c:pt>
                      <c:pt idx="139">
                        <c:v>-94.262</c:v>
                      </c:pt>
                      <c:pt idx="140">
                        <c:v>-89.613</c:v>
                      </c:pt>
                      <c:pt idx="141">
                        <c:v>-107.783</c:v>
                      </c:pt>
                      <c:pt idx="142">
                        <c:v>-210</c:v>
                      </c:pt>
                      <c:pt idx="143">
                        <c:v>-88.129000000000005</c:v>
                      </c:pt>
                      <c:pt idx="144">
                        <c:v>-210</c:v>
                      </c:pt>
                      <c:pt idx="145">
                        <c:v>-94.620999999999995</c:v>
                      </c:pt>
                      <c:pt idx="146">
                        <c:v>-92.019000000000005</c:v>
                      </c:pt>
                      <c:pt idx="147">
                        <c:v>-210</c:v>
                      </c:pt>
                      <c:pt idx="148">
                        <c:v>-99.665000000000006</c:v>
                      </c:pt>
                      <c:pt idx="149">
                        <c:v>-89.125</c:v>
                      </c:pt>
                      <c:pt idx="150">
                        <c:v>-91.9</c:v>
                      </c:pt>
                      <c:pt idx="151">
                        <c:v>-88.537000000000006</c:v>
                      </c:pt>
                      <c:pt idx="152">
                        <c:v>-88.045000000000002</c:v>
                      </c:pt>
                      <c:pt idx="153">
                        <c:v>-210</c:v>
                      </c:pt>
                      <c:pt idx="154">
                        <c:v>-92.84</c:v>
                      </c:pt>
                      <c:pt idx="155">
                        <c:v>-89.938999999999993</c:v>
                      </c:pt>
                      <c:pt idx="156">
                        <c:v>-210</c:v>
                      </c:pt>
                      <c:pt idx="157">
                        <c:v>-89.182000000000002</c:v>
                      </c:pt>
                      <c:pt idx="158">
                        <c:v>-210</c:v>
                      </c:pt>
                      <c:pt idx="159">
                        <c:v>-210</c:v>
                      </c:pt>
                      <c:pt idx="160">
                        <c:v>-87.066999999999993</c:v>
                      </c:pt>
                      <c:pt idx="161">
                        <c:v>-91.692999999999998</c:v>
                      </c:pt>
                      <c:pt idx="162">
                        <c:v>-96.251999999999995</c:v>
                      </c:pt>
                      <c:pt idx="163">
                        <c:v>-102.744</c:v>
                      </c:pt>
                      <c:pt idx="164">
                        <c:v>-89.903999999999996</c:v>
                      </c:pt>
                      <c:pt idx="165">
                        <c:v>-100.36799999999999</c:v>
                      </c:pt>
                      <c:pt idx="166">
                        <c:v>-210</c:v>
                      </c:pt>
                      <c:pt idx="167">
                        <c:v>-89.751000000000005</c:v>
                      </c:pt>
                      <c:pt idx="168">
                        <c:v>-86.715000000000003</c:v>
                      </c:pt>
                      <c:pt idx="169">
                        <c:v>-210</c:v>
                      </c:pt>
                      <c:pt idx="170">
                        <c:v>-89.908000000000001</c:v>
                      </c:pt>
                      <c:pt idx="171">
                        <c:v>-91.506</c:v>
                      </c:pt>
                      <c:pt idx="172">
                        <c:v>-210</c:v>
                      </c:pt>
                      <c:pt idx="173">
                        <c:v>-87.391000000000005</c:v>
                      </c:pt>
                      <c:pt idx="174">
                        <c:v>-210</c:v>
                      </c:pt>
                      <c:pt idx="175">
                        <c:v>-91.194000000000003</c:v>
                      </c:pt>
                      <c:pt idx="176">
                        <c:v>-90.263999999999996</c:v>
                      </c:pt>
                      <c:pt idx="177">
                        <c:v>-210</c:v>
                      </c:pt>
                      <c:pt idx="178">
                        <c:v>-93.290999999999997</c:v>
                      </c:pt>
                      <c:pt idx="179">
                        <c:v>-89.076999999999998</c:v>
                      </c:pt>
                      <c:pt idx="180">
                        <c:v>-210</c:v>
                      </c:pt>
                      <c:pt idx="181">
                        <c:v>-90.305999999999997</c:v>
                      </c:pt>
                      <c:pt idx="182">
                        <c:v>-92.444999999999993</c:v>
                      </c:pt>
                      <c:pt idx="183">
                        <c:v>-210</c:v>
                      </c:pt>
                      <c:pt idx="184">
                        <c:v>-96.659000000000006</c:v>
                      </c:pt>
                      <c:pt idx="185">
                        <c:v>-210</c:v>
                      </c:pt>
                      <c:pt idx="186">
                        <c:v>-89.057000000000002</c:v>
                      </c:pt>
                      <c:pt idx="187">
                        <c:v>-93.602999999999994</c:v>
                      </c:pt>
                      <c:pt idx="188">
                        <c:v>-87.793999999999997</c:v>
                      </c:pt>
                      <c:pt idx="189">
                        <c:v>-210</c:v>
                      </c:pt>
                      <c:pt idx="190">
                        <c:v>-210</c:v>
                      </c:pt>
                      <c:pt idx="191">
                        <c:v>-89.53</c:v>
                      </c:pt>
                      <c:pt idx="192">
                        <c:v>-94.772000000000006</c:v>
                      </c:pt>
                      <c:pt idx="193">
                        <c:v>-91.388999999999996</c:v>
                      </c:pt>
                      <c:pt idx="194">
                        <c:v>-210</c:v>
                      </c:pt>
                      <c:pt idx="195">
                        <c:v>-96.819000000000003</c:v>
                      </c:pt>
                      <c:pt idx="196">
                        <c:v>-91.331999999999994</c:v>
                      </c:pt>
                      <c:pt idx="197">
                        <c:v>-103.81</c:v>
                      </c:pt>
                      <c:pt idx="198">
                        <c:v>-210</c:v>
                      </c:pt>
                      <c:pt idx="199">
                        <c:v>-86.988</c:v>
                      </c:pt>
                      <c:pt idx="200">
                        <c:v>-210</c:v>
                      </c:pt>
                      <c:pt idx="201">
                        <c:v>-210</c:v>
                      </c:pt>
                      <c:pt idx="202">
                        <c:v>-91.322999999999993</c:v>
                      </c:pt>
                      <c:pt idx="203">
                        <c:v>-88.891000000000005</c:v>
                      </c:pt>
                      <c:pt idx="204">
                        <c:v>-89.495999999999995</c:v>
                      </c:pt>
                      <c:pt idx="205">
                        <c:v>-88.617000000000004</c:v>
                      </c:pt>
                      <c:pt idx="206">
                        <c:v>-102.572</c:v>
                      </c:pt>
                      <c:pt idx="207">
                        <c:v>-89.65</c:v>
                      </c:pt>
                      <c:pt idx="208">
                        <c:v>-210</c:v>
                      </c:pt>
                      <c:pt idx="209">
                        <c:v>-210</c:v>
                      </c:pt>
                      <c:pt idx="210">
                        <c:v>-94.269000000000005</c:v>
                      </c:pt>
                      <c:pt idx="211">
                        <c:v>-94.531999999999996</c:v>
                      </c:pt>
                      <c:pt idx="212">
                        <c:v>-91.65</c:v>
                      </c:pt>
                      <c:pt idx="213">
                        <c:v>-105.395</c:v>
                      </c:pt>
                      <c:pt idx="214">
                        <c:v>-210</c:v>
                      </c:pt>
                      <c:pt idx="215">
                        <c:v>-91.897999999999996</c:v>
                      </c:pt>
                      <c:pt idx="216">
                        <c:v>-210</c:v>
                      </c:pt>
                      <c:pt idx="217">
                        <c:v>-104.441</c:v>
                      </c:pt>
                      <c:pt idx="218">
                        <c:v>-91.578000000000003</c:v>
                      </c:pt>
                      <c:pt idx="219">
                        <c:v>-94.128</c:v>
                      </c:pt>
                      <c:pt idx="220">
                        <c:v>-93.266000000000005</c:v>
                      </c:pt>
                      <c:pt idx="221">
                        <c:v>-91.278999999999996</c:v>
                      </c:pt>
                      <c:pt idx="222">
                        <c:v>-210</c:v>
                      </c:pt>
                      <c:pt idx="223">
                        <c:v>-92.995000000000005</c:v>
                      </c:pt>
                      <c:pt idx="224">
                        <c:v>-94.897000000000006</c:v>
                      </c:pt>
                      <c:pt idx="225">
                        <c:v>-210</c:v>
                      </c:pt>
                      <c:pt idx="226">
                        <c:v>-92.272000000000006</c:v>
                      </c:pt>
                      <c:pt idx="227">
                        <c:v>-95.046999999999997</c:v>
                      </c:pt>
                      <c:pt idx="228">
                        <c:v>-91.081999999999994</c:v>
                      </c:pt>
                      <c:pt idx="229">
                        <c:v>-210</c:v>
                      </c:pt>
                      <c:pt idx="230">
                        <c:v>-210</c:v>
                      </c:pt>
                      <c:pt idx="231">
                        <c:v>-88.605000000000004</c:v>
                      </c:pt>
                      <c:pt idx="232">
                        <c:v>-87.403999999999996</c:v>
                      </c:pt>
                      <c:pt idx="233">
                        <c:v>-87.986999999999995</c:v>
                      </c:pt>
                      <c:pt idx="234">
                        <c:v>-210</c:v>
                      </c:pt>
                      <c:pt idx="235">
                        <c:v>-210</c:v>
                      </c:pt>
                      <c:pt idx="236">
                        <c:v>-210</c:v>
                      </c:pt>
                      <c:pt idx="237">
                        <c:v>-88.99</c:v>
                      </c:pt>
                      <c:pt idx="238">
                        <c:v>-210</c:v>
                      </c:pt>
                      <c:pt idx="239">
                        <c:v>-210</c:v>
                      </c:pt>
                      <c:pt idx="240">
                        <c:v>-89.131</c:v>
                      </c:pt>
                      <c:pt idx="241">
                        <c:v>-101.19</c:v>
                      </c:pt>
                      <c:pt idx="242">
                        <c:v>-90.367999999999995</c:v>
                      </c:pt>
                      <c:pt idx="243">
                        <c:v>-210</c:v>
                      </c:pt>
                      <c:pt idx="244">
                        <c:v>-90.222999999999999</c:v>
                      </c:pt>
                      <c:pt idx="245">
                        <c:v>-91.171000000000006</c:v>
                      </c:pt>
                      <c:pt idx="246">
                        <c:v>-92.399000000000001</c:v>
                      </c:pt>
                      <c:pt idx="247">
                        <c:v>-88.909000000000006</c:v>
                      </c:pt>
                      <c:pt idx="248">
                        <c:v>-90.316999999999993</c:v>
                      </c:pt>
                      <c:pt idx="249">
                        <c:v>-91.45</c:v>
                      </c:pt>
                      <c:pt idx="250">
                        <c:v>-96.798000000000002</c:v>
                      </c:pt>
                      <c:pt idx="251">
                        <c:v>-104.749</c:v>
                      </c:pt>
                      <c:pt idx="252">
                        <c:v>-210</c:v>
                      </c:pt>
                      <c:pt idx="253">
                        <c:v>-94.207999999999998</c:v>
                      </c:pt>
                      <c:pt idx="254">
                        <c:v>-94.63</c:v>
                      </c:pt>
                      <c:pt idx="255">
                        <c:v>-99.863</c:v>
                      </c:pt>
                      <c:pt idx="256">
                        <c:v>-94.146000000000001</c:v>
                      </c:pt>
                      <c:pt idx="257">
                        <c:v>-210</c:v>
                      </c:pt>
                      <c:pt idx="258">
                        <c:v>-210</c:v>
                      </c:pt>
                      <c:pt idx="259">
                        <c:v>-99.09</c:v>
                      </c:pt>
                      <c:pt idx="260">
                        <c:v>-210</c:v>
                      </c:pt>
                      <c:pt idx="261">
                        <c:v>-91.869</c:v>
                      </c:pt>
                      <c:pt idx="262">
                        <c:v>-210</c:v>
                      </c:pt>
                      <c:pt idx="263">
                        <c:v>-89.664000000000001</c:v>
                      </c:pt>
                      <c:pt idx="264">
                        <c:v>-210</c:v>
                      </c:pt>
                      <c:pt idx="265">
                        <c:v>-91.009</c:v>
                      </c:pt>
                      <c:pt idx="266">
                        <c:v>-210</c:v>
                      </c:pt>
                      <c:pt idx="267">
                        <c:v>-93.625</c:v>
                      </c:pt>
                      <c:pt idx="268">
                        <c:v>-210</c:v>
                      </c:pt>
                      <c:pt idx="269">
                        <c:v>-90.11</c:v>
                      </c:pt>
                      <c:pt idx="270">
                        <c:v>-87.698999999999998</c:v>
                      </c:pt>
                      <c:pt idx="271">
                        <c:v>-95.132000000000005</c:v>
                      </c:pt>
                      <c:pt idx="272">
                        <c:v>-210</c:v>
                      </c:pt>
                      <c:pt idx="273">
                        <c:v>-89.972999999999999</c:v>
                      </c:pt>
                      <c:pt idx="274">
                        <c:v>-210</c:v>
                      </c:pt>
                      <c:pt idx="275">
                        <c:v>-210</c:v>
                      </c:pt>
                      <c:pt idx="276">
                        <c:v>-93.840999999999994</c:v>
                      </c:pt>
                      <c:pt idx="277">
                        <c:v>-210</c:v>
                      </c:pt>
                      <c:pt idx="278">
                        <c:v>-88.724999999999994</c:v>
                      </c:pt>
                      <c:pt idx="279">
                        <c:v>-103.215</c:v>
                      </c:pt>
                      <c:pt idx="280">
                        <c:v>-88.527000000000001</c:v>
                      </c:pt>
                      <c:pt idx="281">
                        <c:v>-88.08</c:v>
                      </c:pt>
                      <c:pt idx="282">
                        <c:v>-87.436000000000007</c:v>
                      </c:pt>
                      <c:pt idx="283">
                        <c:v>-88.445999999999998</c:v>
                      </c:pt>
                      <c:pt idx="284">
                        <c:v>-210</c:v>
                      </c:pt>
                      <c:pt idx="285">
                        <c:v>-210</c:v>
                      </c:pt>
                      <c:pt idx="286">
                        <c:v>-89.63</c:v>
                      </c:pt>
                      <c:pt idx="287">
                        <c:v>-89.549000000000007</c:v>
                      </c:pt>
                      <c:pt idx="288">
                        <c:v>-210</c:v>
                      </c:pt>
                      <c:pt idx="289">
                        <c:v>-88.947000000000003</c:v>
                      </c:pt>
                      <c:pt idx="290">
                        <c:v>-86.938999999999993</c:v>
                      </c:pt>
                      <c:pt idx="291">
                        <c:v>-210</c:v>
                      </c:pt>
                      <c:pt idx="292">
                        <c:v>-88.242000000000004</c:v>
                      </c:pt>
                      <c:pt idx="293">
                        <c:v>-95.58</c:v>
                      </c:pt>
                      <c:pt idx="294">
                        <c:v>-210</c:v>
                      </c:pt>
                      <c:pt idx="295">
                        <c:v>-210</c:v>
                      </c:pt>
                      <c:pt idx="296">
                        <c:v>-90.921999999999997</c:v>
                      </c:pt>
                      <c:pt idx="297">
                        <c:v>-90.013000000000005</c:v>
                      </c:pt>
                      <c:pt idx="298">
                        <c:v>-88.82</c:v>
                      </c:pt>
                      <c:pt idx="299">
                        <c:v>-96.864000000000004</c:v>
                      </c:pt>
                      <c:pt idx="300">
                        <c:v>-98.766000000000005</c:v>
                      </c:pt>
                      <c:pt idx="301">
                        <c:v>-95.724000000000004</c:v>
                      </c:pt>
                      <c:pt idx="302">
                        <c:v>-210</c:v>
                      </c:pt>
                      <c:pt idx="303">
                        <c:v>-92.236000000000004</c:v>
                      </c:pt>
                      <c:pt idx="304">
                        <c:v>-90.45</c:v>
                      </c:pt>
                      <c:pt idx="305">
                        <c:v>-210</c:v>
                      </c:pt>
                      <c:pt idx="306">
                        <c:v>-210</c:v>
                      </c:pt>
                      <c:pt idx="307">
                        <c:v>-210</c:v>
                      </c:pt>
                      <c:pt idx="308">
                        <c:v>-95.486000000000004</c:v>
                      </c:pt>
                      <c:pt idx="309">
                        <c:v>-210</c:v>
                      </c:pt>
                      <c:pt idx="310">
                        <c:v>-210</c:v>
                      </c:pt>
                      <c:pt idx="311">
                        <c:v>-92.957999999999998</c:v>
                      </c:pt>
                      <c:pt idx="312">
                        <c:v>-90.524000000000001</c:v>
                      </c:pt>
                      <c:pt idx="313">
                        <c:v>-89.004000000000005</c:v>
                      </c:pt>
                      <c:pt idx="314">
                        <c:v>-87.016000000000005</c:v>
                      </c:pt>
                      <c:pt idx="315">
                        <c:v>-92.402000000000001</c:v>
                      </c:pt>
                      <c:pt idx="316">
                        <c:v>-103.462</c:v>
                      </c:pt>
                      <c:pt idx="317">
                        <c:v>-89.459000000000003</c:v>
                      </c:pt>
                      <c:pt idx="318">
                        <c:v>-95.876999999999995</c:v>
                      </c:pt>
                      <c:pt idx="319">
                        <c:v>-97.028000000000006</c:v>
                      </c:pt>
                      <c:pt idx="320">
                        <c:v>-87.41</c:v>
                      </c:pt>
                      <c:pt idx="321">
                        <c:v>-210</c:v>
                      </c:pt>
                      <c:pt idx="322">
                        <c:v>-86.373999999999995</c:v>
                      </c:pt>
                      <c:pt idx="323">
                        <c:v>-91.796000000000006</c:v>
                      </c:pt>
                      <c:pt idx="324">
                        <c:v>-210</c:v>
                      </c:pt>
                      <c:pt idx="325">
                        <c:v>-210</c:v>
                      </c:pt>
                      <c:pt idx="326">
                        <c:v>-91.81</c:v>
                      </c:pt>
                      <c:pt idx="327">
                        <c:v>-210</c:v>
                      </c:pt>
                      <c:pt idx="328">
                        <c:v>-92.822000000000003</c:v>
                      </c:pt>
                      <c:pt idx="329">
                        <c:v>-86.885000000000005</c:v>
                      </c:pt>
                      <c:pt idx="330">
                        <c:v>-92.817999999999998</c:v>
                      </c:pt>
                      <c:pt idx="331">
                        <c:v>-89.600999999999999</c:v>
                      </c:pt>
                      <c:pt idx="332">
                        <c:v>-210</c:v>
                      </c:pt>
                      <c:pt idx="333">
                        <c:v>-91.304000000000002</c:v>
                      </c:pt>
                      <c:pt idx="334">
                        <c:v>-89.57</c:v>
                      </c:pt>
                      <c:pt idx="335">
                        <c:v>-210</c:v>
                      </c:pt>
                      <c:pt idx="336">
                        <c:v>-92.497</c:v>
                      </c:pt>
                      <c:pt idx="337">
                        <c:v>-105.502</c:v>
                      </c:pt>
                      <c:pt idx="338">
                        <c:v>-88.201999999999998</c:v>
                      </c:pt>
                      <c:pt idx="339">
                        <c:v>-210</c:v>
                      </c:pt>
                      <c:pt idx="340">
                        <c:v>-210</c:v>
                      </c:pt>
                      <c:pt idx="341">
                        <c:v>-91.561000000000007</c:v>
                      </c:pt>
                      <c:pt idx="342">
                        <c:v>-96.956999999999994</c:v>
                      </c:pt>
                      <c:pt idx="343">
                        <c:v>-109.379</c:v>
                      </c:pt>
                      <c:pt idx="344">
                        <c:v>-90.161000000000001</c:v>
                      </c:pt>
                      <c:pt idx="345">
                        <c:v>-210</c:v>
                      </c:pt>
                      <c:pt idx="346">
                        <c:v>-210</c:v>
                      </c:pt>
                      <c:pt idx="347">
                        <c:v>-90.677999999999997</c:v>
                      </c:pt>
                      <c:pt idx="348">
                        <c:v>-97.739000000000004</c:v>
                      </c:pt>
                      <c:pt idx="349">
                        <c:v>-91.376999999999995</c:v>
                      </c:pt>
                      <c:pt idx="350">
                        <c:v>-92.959000000000003</c:v>
                      </c:pt>
                      <c:pt idx="351">
                        <c:v>-102.60899999999999</c:v>
                      </c:pt>
                      <c:pt idx="352">
                        <c:v>-210</c:v>
                      </c:pt>
                      <c:pt idx="353">
                        <c:v>-98.905000000000001</c:v>
                      </c:pt>
                      <c:pt idx="354">
                        <c:v>-97.58</c:v>
                      </c:pt>
                      <c:pt idx="355">
                        <c:v>-210</c:v>
                      </c:pt>
                      <c:pt idx="356">
                        <c:v>-91.001999999999995</c:v>
                      </c:pt>
                      <c:pt idx="357">
                        <c:v>-88.762</c:v>
                      </c:pt>
                      <c:pt idx="358">
                        <c:v>-210</c:v>
                      </c:pt>
                      <c:pt idx="359">
                        <c:v>-91.78</c:v>
                      </c:pt>
                      <c:pt idx="360">
                        <c:v>-210</c:v>
                      </c:pt>
                      <c:pt idx="361">
                        <c:v>-85.807000000000002</c:v>
                      </c:pt>
                      <c:pt idx="362">
                        <c:v>-98.852000000000004</c:v>
                      </c:pt>
                      <c:pt idx="363">
                        <c:v>-210</c:v>
                      </c:pt>
                      <c:pt idx="364">
                        <c:v>-210</c:v>
                      </c:pt>
                      <c:pt idx="365">
                        <c:v>-92.495999999999995</c:v>
                      </c:pt>
                      <c:pt idx="366">
                        <c:v>-88.528000000000006</c:v>
                      </c:pt>
                      <c:pt idx="367">
                        <c:v>-89.724999999999994</c:v>
                      </c:pt>
                      <c:pt idx="368">
                        <c:v>-89.116</c:v>
                      </c:pt>
                      <c:pt idx="369">
                        <c:v>-210</c:v>
                      </c:pt>
                      <c:pt idx="370">
                        <c:v>-94.971999999999994</c:v>
                      </c:pt>
                      <c:pt idx="371">
                        <c:v>-210</c:v>
                      </c:pt>
                      <c:pt idx="372">
                        <c:v>-88.512</c:v>
                      </c:pt>
                      <c:pt idx="373">
                        <c:v>-90.691999999999993</c:v>
                      </c:pt>
                      <c:pt idx="374">
                        <c:v>-210</c:v>
                      </c:pt>
                      <c:pt idx="375">
                        <c:v>-94.763999999999996</c:v>
                      </c:pt>
                      <c:pt idx="376">
                        <c:v>-91.230999999999995</c:v>
                      </c:pt>
                      <c:pt idx="377">
                        <c:v>-87.531000000000006</c:v>
                      </c:pt>
                      <c:pt idx="378">
                        <c:v>-94.361999999999995</c:v>
                      </c:pt>
                      <c:pt idx="379">
                        <c:v>-210</c:v>
                      </c:pt>
                      <c:pt idx="380">
                        <c:v>-88.906000000000006</c:v>
                      </c:pt>
                      <c:pt idx="381">
                        <c:v>-87.581999999999994</c:v>
                      </c:pt>
                      <c:pt idx="382">
                        <c:v>-87.745999999999995</c:v>
                      </c:pt>
                      <c:pt idx="383">
                        <c:v>-88.123999999999995</c:v>
                      </c:pt>
                      <c:pt idx="384">
                        <c:v>-88.626999999999995</c:v>
                      </c:pt>
                      <c:pt idx="385">
                        <c:v>-210</c:v>
                      </c:pt>
                      <c:pt idx="386">
                        <c:v>-95.638999999999996</c:v>
                      </c:pt>
                      <c:pt idx="387">
                        <c:v>-95.406000000000006</c:v>
                      </c:pt>
                      <c:pt idx="388">
                        <c:v>-92.078000000000003</c:v>
                      </c:pt>
                      <c:pt idx="389">
                        <c:v>-88.546000000000006</c:v>
                      </c:pt>
                      <c:pt idx="390">
                        <c:v>-90.007999999999996</c:v>
                      </c:pt>
                      <c:pt idx="391">
                        <c:v>-89.984999999999999</c:v>
                      </c:pt>
                      <c:pt idx="392">
                        <c:v>-86.760999999999996</c:v>
                      </c:pt>
                      <c:pt idx="393">
                        <c:v>-210</c:v>
                      </c:pt>
                      <c:pt idx="394">
                        <c:v>-89.561000000000007</c:v>
                      </c:pt>
                      <c:pt idx="395">
                        <c:v>-91.602000000000004</c:v>
                      </c:pt>
                      <c:pt idx="396">
                        <c:v>-96.251999999999995</c:v>
                      </c:pt>
                      <c:pt idx="397">
                        <c:v>-90.831999999999994</c:v>
                      </c:pt>
                      <c:pt idx="398">
                        <c:v>-94.986999999999995</c:v>
                      </c:pt>
                      <c:pt idx="399">
                        <c:v>-89.340999999999994</c:v>
                      </c:pt>
                      <c:pt idx="400">
                        <c:v>-89.632000000000005</c:v>
                      </c:pt>
                      <c:pt idx="401">
                        <c:v>-210</c:v>
                      </c:pt>
                      <c:pt idx="402">
                        <c:v>-91.022999999999996</c:v>
                      </c:pt>
                      <c:pt idx="403">
                        <c:v>-91.432000000000002</c:v>
                      </c:pt>
                      <c:pt idx="404">
                        <c:v>-88.475999999999999</c:v>
                      </c:pt>
                      <c:pt idx="405">
                        <c:v>-89.625</c:v>
                      </c:pt>
                      <c:pt idx="406">
                        <c:v>-95.019000000000005</c:v>
                      </c:pt>
                      <c:pt idx="407">
                        <c:v>-210</c:v>
                      </c:pt>
                      <c:pt idx="408">
                        <c:v>-99.298000000000002</c:v>
                      </c:pt>
                      <c:pt idx="409">
                        <c:v>-90.65</c:v>
                      </c:pt>
                      <c:pt idx="410">
                        <c:v>-89.846000000000004</c:v>
                      </c:pt>
                      <c:pt idx="411">
                        <c:v>-94.677999999999997</c:v>
                      </c:pt>
                      <c:pt idx="412">
                        <c:v>-210</c:v>
                      </c:pt>
                      <c:pt idx="413">
                        <c:v>-98.433000000000007</c:v>
                      </c:pt>
                      <c:pt idx="414">
                        <c:v>-97.686999999999998</c:v>
                      </c:pt>
                      <c:pt idx="415">
                        <c:v>-91.876999999999995</c:v>
                      </c:pt>
                      <c:pt idx="416">
                        <c:v>-93.858999999999995</c:v>
                      </c:pt>
                      <c:pt idx="417">
                        <c:v>-89.706999999999994</c:v>
                      </c:pt>
                      <c:pt idx="418">
                        <c:v>-210</c:v>
                      </c:pt>
                      <c:pt idx="419">
                        <c:v>-91.432000000000002</c:v>
                      </c:pt>
                      <c:pt idx="420">
                        <c:v>-94.998000000000005</c:v>
                      </c:pt>
                      <c:pt idx="421">
                        <c:v>-93.17</c:v>
                      </c:pt>
                      <c:pt idx="422">
                        <c:v>-95.445999999999998</c:v>
                      </c:pt>
                      <c:pt idx="423">
                        <c:v>-91.224999999999994</c:v>
                      </c:pt>
                      <c:pt idx="424">
                        <c:v>-210</c:v>
                      </c:pt>
                      <c:pt idx="425">
                        <c:v>-91.414000000000001</c:v>
                      </c:pt>
                      <c:pt idx="426">
                        <c:v>-92.421999999999997</c:v>
                      </c:pt>
                      <c:pt idx="427">
                        <c:v>-89.429000000000002</c:v>
                      </c:pt>
                      <c:pt idx="428">
                        <c:v>-210</c:v>
                      </c:pt>
                      <c:pt idx="429">
                        <c:v>-92.296000000000006</c:v>
                      </c:pt>
                      <c:pt idx="430">
                        <c:v>-88.039000000000001</c:v>
                      </c:pt>
                      <c:pt idx="431">
                        <c:v>-98.076999999999998</c:v>
                      </c:pt>
                      <c:pt idx="432">
                        <c:v>-210</c:v>
                      </c:pt>
                      <c:pt idx="433">
                        <c:v>-88.474999999999994</c:v>
                      </c:pt>
                      <c:pt idx="434">
                        <c:v>-87.727999999999994</c:v>
                      </c:pt>
                      <c:pt idx="435">
                        <c:v>-210</c:v>
                      </c:pt>
                      <c:pt idx="436">
                        <c:v>-96.361000000000004</c:v>
                      </c:pt>
                      <c:pt idx="437">
                        <c:v>-94.93</c:v>
                      </c:pt>
                      <c:pt idx="438">
                        <c:v>-210</c:v>
                      </c:pt>
                      <c:pt idx="439">
                        <c:v>-103.33799999999999</c:v>
                      </c:pt>
                      <c:pt idx="440">
                        <c:v>-95.007000000000005</c:v>
                      </c:pt>
                      <c:pt idx="441">
                        <c:v>-89.977000000000004</c:v>
                      </c:pt>
                      <c:pt idx="442">
                        <c:v>-89.019000000000005</c:v>
                      </c:pt>
                      <c:pt idx="443">
                        <c:v>-88.727000000000004</c:v>
                      </c:pt>
                      <c:pt idx="444">
                        <c:v>-89.334999999999994</c:v>
                      </c:pt>
                      <c:pt idx="445">
                        <c:v>-85.509</c:v>
                      </c:pt>
                      <c:pt idx="446">
                        <c:v>-85.391000000000005</c:v>
                      </c:pt>
                      <c:pt idx="447">
                        <c:v>-83.247</c:v>
                      </c:pt>
                      <c:pt idx="448">
                        <c:v>-82.245000000000005</c:v>
                      </c:pt>
                      <c:pt idx="449">
                        <c:v>-81.260999999999996</c:v>
                      </c:pt>
                      <c:pt idx="450">
                        <c:v>-80.435000000000002</c:v>
                      </c:pt>
                      <c:pt idx="451">
                        <c:v>-78.533000000000001</c:v>
                      </c:pt>
                      <c:pt idx="452">
                        <c:v>-77.183999999999997</c:v>
                      </c:pt>
                      <c:pt idx="453">
                        <c:v>-76.671000000000006</c:v>
                      </c:pt>
                      <c:pt idx="454">
                        <c:v>-75.191999999999993</c:v>
                      </c:pt>
                      <c:pt idx="455">
                        <c:v>-73.766000000000005</c:v>
                      </c:pt>
                      <c:pt idx="456">
                        <c:v>-72.731999999999999</c:v>
                      </c:pt>
                      <c:pt idx="457">
                        <c:v>-71.478999999999999</c:v>
                      </c:pt>
                      <c:pt idx="458">
                        <c:v>-70.319000000000003</c:v>
                      </c:pt>
                      <c:pt idx="459">
                        <c:v>-69.221999999999994</c:v>
                      </c:pt>
                      <c:pt idx="460">
                        <c:v>-68.040000000000006</c:v>
                      </c:pt>
                      <c:pt idx="461">
                        <c:v>-67.033000000000001</c:v>
                      </c:pt>
                      <c:pt idx="462">
                        <c:v>-66.007999999999996</c:v>
                      </c:pt>
                      <c:pt idx="463">
                        <c:v>-65.004999999999995</c:v>
                      </c:pt>
                      <c:pt idx="464">
                        <c:v>-64.120999999999995</c:v>
                      </c:pt>
                      <c:pt idx="465">
                        <c:v>-63.22</c:v>
                      </c:pt>
                      <c:pt idx="466">
                        <c:v>-62.613</c:v>
                      </c:pt>
                      <c:pt idx="467">
                        <c:v>-61.694000000000003</c:v>
                      </c:pt>
                      <c:pt idx="468">
                        <c:v>-60.984999999999999</c:v>
                      </c:pt>
                      <c:pt idx="469">
                        <c:v>-60.28</c:v>
                      </c:pt>
                      <c:pt idx="470">
                        <c:v>-59.685000000000002</c:v>
                      </c:pt>
                      <c:pt idx="471">
                        <c:v>-59.087000000000003</c:v>
                      </c:pt>
                      <c:pt idx="472">
                        <c:v>-58.59</c:v>
                      </c:pt>
                      <c:pt idx="473">
                        <c:v>-58.182000000000002</c:v>
                      </c:pt>
                      <c:pt idx="474">
                        <c:v>-57.786999999999999</c:v>
                      </c:pt>
                      <c:pt idx="475">
                        <c:v>-57.521999999999998</c:v>
                      </c:pt>
                      <c:pt idx="476">
                        <c:v>-57.286999999999999</c:v>
                      </c:pt>
                      <c:pt idx="477">
                        <c:v>-57.167000000000002</c:v>
                      </c:pt>
                      <c:pt idx="478">
                        <c:v>-57.106000000000002</c:v>
                      </c:pt>
                      <c:pt idx="479">
                        <c:v>-57.125</c:v>
                      </c:pt>
                      <c:pt idx="480">
                        <c:v>-57.231999999999999</c:v>
                      </c:pt>
                      <c:pt idx="481">
                        <c:v>-57.402999999999999</c:v>
                      </c:pt>
                      <c:pt idx="482">
                        <c:v>-57.676000000000002</c:v>
                      </c:pt>
                      <c:pt idx="483">
                        <c:v>-58.058999999999997</c:v>
                      </c:pt>
                      <c:pt idx="484">
                        <c:v>-58.484000000000002</c:v>
                      </c:pt>
                      <c:pt idx="485">
                        <c:v>-59.014000000000003</c:v>
                      </c:pt>
                      <c:pt idx="486">
                        <c:v>-59.56</c:v>
                      </c:pt>
                      <c:pt idx="487">
                        <c:v>-60.137999999999998</c:v>
                      </c:pt>
                      <c:pt idx="488">
                        <c:v>-60.689</c:v>
                      </c:pt>
                      <c:pt idx="489">
                        <c:v>-61.151000000000003</c:v>
                      </c:pt>
                      <c:pt idx="490">
                        <c:v>-61.552</c:v>
                      </c:pt>
                      <c:pt idx="491">
                        <c:v>-61.82</c:v>
                      </c:pt>
                      <c:pt idx="492">
                        <c:v>-61.951999999999998</c:v>
                      </c:pt>
                      <c:pt idx="493">
                        <c:v>-62.085000000000001</c:v>
                      </c:pt>
                      <c:pt idx="494">
                        <c:v>-62.17</c:v>
                      </c:pt>
                      <c:pt idx="495">
                        <c:v>-62.213999999999999</c:v>
                      </c:pt>
                      <c:pt idx="496">
                        <c:v>-62.262999999999998</c:v>
                      </c:pt>
                      <c:pt idx="497">
                        <c:v>-62.28</c:v>
                      </c:pt>
                      <c:pt idx="498">
                        <c:v>-62.23</c:v>
                      </c:pt>
                      <c:pt idx="499">
                        <c:v>-62.143000000000001</c:v>
                      </c:pt>
                      <c:pt idx="500">
                        <c:v>-62.015000000000001</c:v>
                      </c:pt>
                      <c:pt idx="501">
                        <c:v>-61.814</c:v>
                      </c:pt>
                      <c:pt idx="502">
                        <c:v>-61.63</c:v>
                      </c:pt>
                      <c:pt idx="503">
                        <c:v>-61.482999999999997</c:v>
                      </c:pt>
                      <c:pt idx="504">
                        <c:v>-61.411000000000001</c:v>
                      </c:pt>
                      <c:pt idx="505">
                        <c:v>-61.415999999999997</c:v>
                      </c:pt>
                      <c:pt idx="506">
                        <c:v>-61.475000000000001</c:v>
                      </c:pt>
                      <c:pt idx="507">
                        <c:v>-61.606999999999999</c:v>
                      </c:pt>
                      <c:pt idx="508">
                        <c:v>-61.747</c:v>
                      </c:pt>
                      <c:pt idx="509">
                        <c:v>-61.871000000000002</c:v>
                      </c:pt>
                      <c:pt idx="510">
                        <c:v>-61.921999999999997</c:v>
                      </c:pt>
                      <c:pt idx="511">
                        <c:v>-61.84</c:v>
                      </c:pt>
                      <c:pt idx="512">
                        <c:v>-61.58</c:v>
                      </c:pt>
                      <c:pt idx="513">
                        <c:v>-61.177</c:v>
                      </c:pt>
                      <c:pt idx="514">
                        <c:v>-60.664000000000001</c:v>
                      </c:pt>
                      <c:pt idx="515">
                        <c:v>-60.107999999999997</c:v>
                      </c:pt>
                      <c:pt idx="516">
                        <c:v>-59.523000000000003</c:v>
                      </c:pt>
                      <c:pt idx="517">
                        <c:v>-59.005000000000003</c:v>
                      </c:pt>
                      <c:pt idx="518">
                        <c:v>-58.637</c:v>
                      </c:pt>
                      <c:pt idx="519">
                        <c:v>-58.151000000000003</c:v>
                      </c:pt>
                      <c:pt idx="520">
                        <c:v>-57.808</c:v>
                      </c:pt>
                      <c:pt idx="521">
                        <c:v>-57.53</c:v>
                      </c:pt>
                      <c:pt idx="522">
                        <c:v>-57.328000000000003</c:v>
                      </c:pt>
                      <c:pt idx="523">
                        <c:v>-57.225000000000001</c:v>
                      </c:pt>
                      <c:pt idx="524">
                        <c:v>-57.167000000000002</c:v>
                      </c:pt>
                      <c:pt idx="525">
                        <c:v>-57.207000000000001</c:v>
                      </c:pt>
                      <c:pt idx="526">
                        <c:v>-57.292999999999999</c:v>
                      </c:pt>
                      <c:pt idx="527">
                        <c:v>-57.475999999999999</c:v>
                      </c:pt>
                      <c:pt idx="528">
                        <c:v>-57.683999999999997</c:v>
                      </c:pt>
                      <c:pt idx="529">
                        <c:v>-57.987000000000002</c:v>
                      </c:pt>
                      <c:pt idx="530">
                        <c:v>-58.332999999999998</c:v>
                      </c:pt>
                      <c:pt idx="531">
                        <c:v>-58.606999999999999</c:v>
                      </c:pt>
                      <c:pt idx="532">
                        <c:v>-59.097999999999999</c:v>
                      </c:pt>
                      <c:pt idx="533">
                        <c:v>-59.624000000000002</c:v>
                      </c:pt>
                      <c:pt idx="534">
                        <c:v>-60.116999999999997</c:v>
                      </c:pt>
                      <c:pt idx="535">
                        <c:v>-60.701999999999998</c:v>
                      </c:pt>
                      <c:pt idx="536">
                        <c:v>-61.313000000000002</c:v>
                      </c:pt>
                      <c:pt idx="537">
                        <c:v>-61.917000000000002</c:v>
                      </c:pt>
                      <c:pt idx="538">
                        <c:v>-62.624000000000002</c:v>
                      </c:pt>
                      <c:pt idx="539">
                        <c:v>-63.313000000000002</c:v>
                      </c:pt>
                      <c:pt idx="540">
                        <c:v>-64.025999999999996</c:v>
                      </c:pt>
                      <c:pt idx="541">
                        <c:v>-64.822999999999993</c:v>
                      </c:pt>
                      <c:pt idx="542">
                        <c:v>-65.533000000000001</c:v>
                      </c:pt>
                      <c:pt idx="543">
                        <c:v>-66.366</c:v>
                      </c:pt>
                      <c:pt idx="544">
                        <c:v>-66.923000000000002</c:v>
                      </c:pt>
                      <c:pt idx="545">
                        <c:v>-67.790000000000006</c:v>
                      </c:pt>
                      <c:pt idx="546">
                        <c:v>-68.578999999999994</c:v>
                      </c:pt>
                      <c:pt idx="547">
                        <c:v>-69.480999999999995</c:v>
                      </c:pt>
                      <c:pt idx="548">
                        <c:v>-70.212999999999994</c:v>
                      </c:pt>
                      <c:pt idx="549">
                        <c:v>-71.17</c:v>
                      </c:pt>
                      <c:pt idx="550">
                        <c:v>-72.034999999999997</c:v>
                      </c:pt>
                      <c:pt idx="551">
                        <c:v>-72.718999999999994</c:v>
                      </c:pt>
                      <c:pt idx="552">
                        <c:v>-73.730999999999995</c:v>
                      </c:pt>
                      <c:pt idx="553">
                        <c:v>-74.317999999999998</c:v>
                      </c:pt>
                      <c:pt idx="554">
                        <c:v>-75.088999999999999</c:v>
                      </c:pt>
                      <c:pt idx="555">
                        <c:v>-75.552000000000007</c:v>
                      </c:pt>
                      <c:pt idx="556">
                        <c:v>-76.597999999999999</c:v>
                      </c:pt>
                      <c:pt idx="557">
                        <c:v>-77.268000000000001</c:v>
                      </c:pt>
                      <c:pt idx="558">
                        <c:v>-78.277000000000001</c:v>
                      </c:pt>
                      <c:pt idx="559">
                        <c:v>-78.838999999999999</c:v>
                      </c:pt>
                      <c:pt idx="560">
                        <c:v>-80.034000000000006</c:v>
                      </c:pt>
                      <c:pt idx="561">
                        <c:v>-80.899000000000001</c:v>
                      </c:pt>
                      <c:pt idx="562">
                        <c:v>-80.703000000000003</c:v>
                      </c:pt>
                      <c:pt idx="563">
                        <c:v>-82.308000000000007</c:v>
                      </c:pt>
                      <c:pt idx="564">
                        <c:v>-82.968999999999994</c:v>
                      </c:pt>
                      <c:pt idx="565">
                        <c:v>-83.373000000000005</c:v>
                      </c:pt>
                      <c:pt idx="566">
                        <c:v>-84.959000000000003</c:v>
                      </c:pt>
                      <c:pt idx="567">
                        <c:v>-84.656999999999996</c:v>
                      </c:pt>
                      <c:pt idx="568">
                        <c:v>-83.382000000000005</c:v>
                      </c:pt>
                      <c:pt idx="569">
                        <c:v>-87.677999999999997</c:v>
                      </c:pt>
                      <c:pt idx="570">
                        <c:v>-87.85</c:v>
                      </c:pt>
                      <c:pt idx="571">
                        <c:v>-84.78</c:v>
                      </c:pt>
                      <c:pt idx="572">
                        <c:v>-89.45</c:v>
                      </c:pt>
                      <c:pt idx="573">
                        <c:v>-86.6</c:v>
                      </c:pt>
                      <c:pt idx="574">
                        <c:v>-88.164000000000001</c:v>
                      </c:pt>
                      <c:pt idx="575">
                        <c:v>-93.019000000000005</c:v>
                      </c:pt>
                      <c:pt idx="576">
                        <c:v>-91.195999999999998</c:v>
                      </c:pt>
                      <c:pt idx="577">
                        <c:v>-101.971</c:v>
                      </c:pt>
                      <c:pt idx="578">
                        <c:v>-93.058000000000007</c:v>
                      </c:pt>
                      <c:pt idx="579">
                        <c:v>-93.542000000000002</c:v>
                      </c:pt>
                      <c:pt idx="580">
                        <c:v>-210</c:v>
                      </c:pt>
                      <c:pt idx="581">
                        <c:v>-210</c:v>
                      </c:pt>
                      <c:pt idx="582">
                        <c:v>-90.412999999999997</c:v>
                      </c:pt>
                      <c:pt idx="583">
                        <c:v>-90.459000000000003</c:v>
                      </c:pt>
                      <c:pt idx="584">
                        <c:v>-91.415000000000006</c:v>
                      </c:pt>
                      <c:pt idx="585">
                        <c:v>-210</c:v>
                      </c:pt>
                      <c:pt idx="586">
                        <c:v>-99.007000000000005</c:v>
                      </c:pt>
                      <c:pt idx="587">
                        <c:v>-87.525000000000006</c:v>
                      </c:pt>
                      <c:pt idx="588">
                        <c:v>-100.361</c:v>
                      </c:pt>
                      <c:pt idx="589">
                        <c:v>-87.103999999999999</c:v>
                      </c:pt>
                      <c:pt idx="590">
                        <c:v>-91.757000000000005</c:v>
                      </c:pt>
                      <c:pt idx="591">
                        <c:v>-94.588999999999999</c:v>
                      </c:pt>
                      <c:pt idx="592">
                        <c:v>-96.247</c:v>
                      </c:pt>
                      <c:pt idx="593">
                        <c:v>-88.274000000000001</c:v>
                      </c:pt>
                      <c:pt idx="594">
                        <c:v>-93.837999999999994</c:v>
                      </c:pt>
                      <c:pt idx="595">
                        <c:v>-210</c:v>
                      </c:pt>
                      <c:pt idx="596">
                        <c:v>-91.971000000000004</c:v>
                      </c:pt>
                      <c:pt idx="597">
                        <c:v>-90.995000000000005</c:v>
                      </c:pt>
                      <c:pt idx="598">
                        <c:v>-93.924000000000007</c:v>
                      </c:pt>
                      <c:pt idx="599">
                        <c:v>-91.25</c:v>
                      </c:pt>
                      <c:pt idx="600">
                        <c:v>-108.077</c:v>
                      </c:pt>
                      <c:pt idx="601">
                        <c:v>-87.683999999999997</c:v>
                      </c:pt>
                      <c:pt idx="602">
                        <c:v>-210</c:v>
                      </c:pt>
                      <c:pt idx="603">
                        <c:v>-91.953999999999994</c:v>
                      </c:pt>
                      <c:pt idx="604">
                        <c:v>-89.876000000000005</c:v>
                      </c:pt>
                      <c:pt idx="605">
                        <c:v>-100.271</c:v>
                      </c:pt>
                      <c:pt idx="606">
                        <c:v>-92.424999999999997</c:v>
                      </c:pt>
                      <c:pt idx="607">
                        <c:v>-92.132000000000005</c:v>
                      </c:pt>
                      <c:pt idx="608">
                        <c:v>-90.741</c:v>
                      </c:pt>
                      <c:pt idx="609">
                        <c:v>-87.709000000000003</c:v>
                      </c:pt>
                      <c:pt idx="610">
                        <c:v>-97.742999999999995</c:v>
                      </c:pt>
                      <c:pt idx="611">
                        <c:v>-90.012</c:v>
                      </c:pt>
                      <c:pt idx="612">
                        <c:v>-90.972999999999999</c:v>
                      </c:pt>
                      <c:pt idx="613">
                        <c:v>-210</c:v>
                      </c:pt>
                      <c:pt idx="614">
                        <c:v>-210</c:v>
                      </c:pt>
                      <c:pt idx="615">
                        <c:v>-92.037999999999997</c:v>
                      </c:pt>
                      <c:pt idx="616">
                        <c:v>-88.728999999999999</c:v>
                      </c:pt>
                      <c:pt idx="617">
                        <c:v>-86.936000000000007</c:v>
                      </c:pt>
                      <c:pt idx="618">
                        <c:v>-97.617000000000004</c:v>
                      </c:pt>
                      <c:pt idx="619">
                        <c:v>-109.392</c:v>
                      </c:pt>
                      <c:pt idx="620">
                        <c:v>-88.932000000000002</c:v>
                      </c:pt>
                      <c:pt idx="621">
                        <c:v>-210</c:v>
                      </c:pt>
                      <c:pt idx="622">
                        <c:v>-210</c:v>
                      </c:pt>
                      <c:pt idx="623">
                        <c:v>-90.78</c:v>
                      </c:pt>
                      <c:pt idx="624">
                        <c:v>-89.069000000000003</c:v>
                      </c:pt>
                      <c:pt idx="625">
                        <c:v>-92.843000000000004</c:v>
                      </c:pt>
                      <c:pt idx="626">
                        <c:v>-94.882999999999996</c:v>
                      </c:pt>
                      <c:pt idx="627">
                        <c:v>-210</c:v>
                      </c:pt>
                      <c:pt idx="628">
                        <c:v>-90.043000000000006</c:v>
                      </c:pt>
                      <c:pt idx="629">
                        <c:v>-91.185000000000002</c:v>
                      </c:pt>
                      <c:pt idx="630">
                        <c:v>-93.965999999999994</c:v>
                      </c:pt>
                      <c:pt idx="631">
                        <c:v>-92.317999999999998</c:v>
                      </c:pt>
                      <c:pt idx="632">
                        <c:v>-94.588999999999999</c:v>
                      </c:pt>
                      <c:pt idx="633">
                        <c:v>-88.972999999999999</c:v>
                      </c:pt>
                      <c:pt idx="634">
                        <c:v>-88.951999999999998</c:v>
                      </c:pt>
                      <c:pt idx="635">
                        <c:v>-210</c:v>
                      </c:pt>
                      <c:pt idx="636">
                        <c:v>-93.49</c:v>
                      </c:pt>
                      <c:pt idx="637">
                        <c:v>-86.867000000000004</c:v>
                      </c:pt>
                      <c:pt idx="638">
                        <c:v>-92.667000000000002</c:v>
                      </c:pt>
                      <c:pt idx="639">
                        <c:v>-93.533000000000001</c:v>
                      </c:pt>
                      <c:pt idx="640">
                        <c:v>-92.287999999999997</c:v>
                      </c:pt>
                      <c:pt idx="641">
                        <c:v>-91.694000000000003</c:v>
                      </c:pt>
                      <c:pt idx="642">
                        <c:v>-88.037999999999997</c:v>
                      </c:pt>
                      <c:pt idx="643">
                        <c:v>-103.211</c:v>
                      </c:pt>
                      <c:pt idx="644">
                        <c:v>-92.873000000000005</c:v>
                      </c:pt>
                      <c:pt idx="645">
                        <c:v>-90.703999999999994</c:v>
                      </c:pt>
                      <c:pt idx="646">
                        <c:v>-94.072999999999993</c:v>
                      </c:pt>
                      <c:pt idx="647">
                        <c:v>-210</c:v>
                      </c:pt>
                      <c:pt idx="648">
                        <c:v>-210</c:v>
                      </c:pt>
                      <c:pt idx="649">
                        <c:v>-210</c:v>
                      </c:pt>
                      <c:pt idx="650">
                        <c:v>-210</c:v>
                      </c:pt>
                      <c:pt idx="651">
                        <c:v>-210</c:v>
                      </c:pt>
                      <c:pt idx="652">
                        <c:v>-210</c:v>
                      </c:pt>
                      <c:pt idx="653">
                        <c:v>-210</c:v>
                      </c:pt>
                      <c:pt idx="654">
                        <c:v>-89.971999999999994</c:v>
                      </c:pt>
                      <c:pt idx="655">
                        <c:v>-99.665999999999997</c:v>
                      </c:pt>
                      <c:pt idx="656">
                        <c:v>-94.147000000000006</c:v>
                      </c:pt>
                      <c:pt idx="657">
                        <c:v>-210</c:v>
                      </c:pt>
                      <c:pt idx="658">
                        <c:v>-89.043999999999997</c:v>
                      </c:pt>
                      <c:pt idx="659">
                        <c:v>-107.83799999999999</c:v>
                      </c:pt>
                      <c:pt idx="660">
                        <c:v>-210</c:v>
                      </c:pt>
                      <c:pt idx="661">
                        <c:v>-210</c:v>
                      </c:pt>
                      <c:pt idx="662">
                        <c:v>-90.622</c:v>
                      </c:pt>
                      <c:pt idx="663">
                        <c:v>-88.221999999999994</c:v>
                      </c:pt>
                      <c:pt idx="664">
                        <c:v>-210</c:v>
                      </c:pt>
                      <c:pt idx="665">
                        <c:v>-90.379000000000005</c:v>
                      </c:pt>
                      <c:pt idx="666">
                        <c:v>-89.465000000000003</c:v>
                      </c:pt>
                      <c:pt idx="667">
                        <c:v>-97.126999999999995</c:v>
                      </c:pt>
                      <c:pt idx="668">
                        <c:v>-88.353999999999999</c:v>
                      </c:pt>
                      <c:pt idx="669">
                        <c:v>-210</c:v>
                      </c:pt>
                      <c:pt idx="670">
                        <c:v>-91.090999999999994</c:v>
                      </c:pt>
                      <c:pt idx="671">
                        <c:v>-95.787999999999997</c:v>
                      </c:pt>
                      <c:pt idx="672">
                        <c:v>-88.480999999999995</c:v>
                      </c:pt>
                      <c:pt idx="673">
                        <c:v>-93.903000000000006</c:v>
                      </c:pt>
                      <c:pt idx="674">
                        <c:v>-105.58499999999999</c:v>
                      </c:pt>
                      <c:pt idx="675">
                        <c:v>-210</c:v>
                      </c:pt>
                      <c:pt idx="676">
                        <c:v>-210</c:v>
                      </c:pt>
                      <c:pt idx="677">
                        <c:v>-210</c:v>
                      </c:pt>
                      <c:pt idx="678">
                        <c:v>-88.552999999999997</c:v>
                      </c:pt>
                      <c:pt idx="679">
                        <c:v>-91.218000000000004</c:v>
                      </c:pt>
                      <c:pt idx="680">
                        <c:v>-91.123999999999995</c:v>
                      </c:pt>
                      <c:pt idx="681">
                        <c:v>-96.346000000000004</c:v>
                      </c:pt>
                      <c:pt idx="682">
                        <c:v>-210</c:v>
                      </c:pt>
                      <c:pt idx="683">
                        <c:v>-95.927999999999997</c:v>
                      </c:pt>
                      <c:pt idx="684">
                        <c:v>-88.608000000000004</c:v>
                      </c:pt>
                      <c:pt idx="685">
                        <c:v>-210</c:v>
                      </c:pt>
                      <c:pt idx="686">
                        <c:v>-210</c:v>
                      </c:pt>
                      <c:pt idx="687">
                        <c:v>-85.605000000000004</c:v>
                      </c:pt>
                      <c:pt idx="688">
                        <c:v>-101.651</c:v>
                      </c:pt>
                      <c:pt idx="689">
                        <c:v>-93.828000000000003</c:v>
                      </c:pt>
                      <c:pt idx="690">
                        <c:v>-95.766999999999996</c:v>
                      </c:pt>
                      <c:pt idx="691">
                        <c:v>-98.153000000000006</c:v>
                      </c:pt>
                      <c:pt idx="692">
                        <c:v>-210</c:v>
                      </c:pt>
                      <c:pt idx="693">
                        <c:v>-89.040999999999997</c:v>
                      </c:pt>
                      <c:pt idx="694">
                        <c:v>-92.569000000000003</c:v>
                      </c:pt>
                      <c:pt idx="695">
                        <c:v>-92.646000000000001</c:v>
                      </c:pt>
                      <c:pt idx="696">
                        <c:v>-92.290999999999997</c:v>
                      </c:pt>
                      <c:pt idx="697">
                        <c:v>-96.474999999999994</c:v>
                      </c:pt>
                      <c:pt idx="698">
                        <c:v>-210</c:v>
                      </c:pt>
                      <c:pt idx="699">
                        <c:v>-89.617000000000004</c:v>
                      </c:pt>
                      <c:pt idx="700">
                        <c:v>-210</c:v>
                      </c:pt>
                      <c:pt idx="701">
                        <c:v>-91.881</c:v>
                      </c:pt>
                      <c:pt idx="702">
                        <c:v>-101.938</c:v>
                      </c:pt>
                      <c:pt idx="703">
                        <c:v>-96.453000000000003</c:v>
                      </c:pt>
                      <c:pt idx="704">
                        <c:v>-210</c:v>
                      </c:pt>
                      <c:pt idx="705">
                        <c:v>-92.876999999999995</c:v>
                      </c:pt>
                      <c:pt idx="706">
                        <c:v>-95.084000000000003</c:v>
                      </c:pt>
                      <c:pt idx="707">
                        <c:v>-93.114999999999995</c:v>
                      </c:pt>
                      <c:pt idx="708">
                        <c:v>-91.201999999999998</c:v>
                      </c:pt>
                      <c:pt idx="709">
                        <c:v>-89.894999999999996</c:v>
                      </c:pt>
                      <c:pt idx="710">
                        <c:v>-210</c:v>
                      </c:pt>
                      <c:pt idx="711">
                        <c:v>-92.971000000000004</c:v>
                      </c:pt>
                      <c:pt idx="712">
                        <c:v>-85.491</c:v>
                      </c:pt>
                      <c:pt idx="713">
                        <c:v>-91.477999999999994</c:v>
                      </c:pt>
                      <c:pt idx="714">
                        <c:v>-96.013000000000005</c:v>
                      </c:pt>
                      <c:pt idx="715">
                        <c:v>-90.831000000000003</c:v>
                      </c:pt>
                      <c:pt idx="716">
                        <c:v>-89.34</c:v>
                      </c:pt>
                      <c:pt idx="717">
                        <c:v>-87.986000000000004</c:v>
                      </c:pt>
                      <c:pt idx="718">
                        <c:v>-115.30500000000001</c:v>
                      </c:pt>
                      <c:pt idx="719">
                        <c:v>-210</c:v>
                      </c:pt>
                      <c:pt idx="720">
                        <c:v>-92.721000000000004</c:v>
                      </c:pt>
                      <c:pt idx="721">
                        <c:v>-98.322000000000003</c:v>
                      </c:pt>
                      <c:pt idx="722">
                        <c:v>-90.370999999999995</c:v>
                      </c:pt>
                      <c:pt idx="723">
                        <c:v>-89.408000000000001</c:v>
                      </c:pt>
                      <c:pt idx="724">
                        <c:v>-92.212000000000003</c:v>
                      </c:pt>
                      <c:pt idx="725">
                        <c:v>-90.623999999999995</c:v>
                      </c:pt>
                      <c:pt idx="726">
                        <c:v>-91.849000000000004</c:v>
                      </c:pt>
                      <c:pt idx="727">
                        <c:v>-210</c:v>
                      </c:pt>
                      <c:pt idx="728">
                        <c:v>-90.555000000000007</c:v>
                      </c:pt>
                      <c:pt idx="729">
                        <c:v>-91.864000000000004</c:v>
                      </c:pt>
                      <c:pt idx="730">
                        <c:v>-89.337000000000003</c:v>
                      </c:pt>
                      <c:pt idx="731">
                        <c:v>-89.778000000000006</c:v>
                      </c:pt>
                      <c:pt idx="732">
                        <c:v>-85.391999999999996</c:v>
                      </c:pt>
                      <c:pt idx="733">
                        <c:v>-94.171999999999997</c:v>
                      </c:pt>
                      <c:pt idx="734">
                        <c:v>-87.924999999999997</c:v>
                      </c:pt>
                      <c:pt idx="735">
                        <c:v>-91.403999999999996</c:v>
                      </c:pt>
                      <c:pt idx="736">
                        <c:v>-96.072999999999993</c:v>
                      </c:pt>
                      <c:pt idx="737">
                        <c:v>-88.061000000000007</c:v>
                      </c:pt>
                      <c:pt idx="738">
                        <c:v>-88.010999999999996</c:v>
                      </c:pt>
                      <c:pt idx="739">
                        <c:v>-89.662999999999997</c:v>
                      </c:pt>
                      <c:pt idx="740">
                        <c:v>-210</c:v>
                      </c:pt>
                      <c:pt idx="741">
                        <c:v>-90.013999999999996</c:v>
                      </c:pt>
                      <c:pt idx="742">
                        <c:v>-90.16</c:v>
                      </c:pt>
                      <c:pt idx="743">
                        <c:v>-90.84</c:v>
                      </c:pt>
                      <c:pt idx="744">
                        <c:v>-91.613</c:v>
                      </c:pt>
                      <c:pt idx="745">
                        <c:v>-90.427999999999997</c:v>
                      </c:pt>
                      <c:pt idx="746">
                        <c:v>-106.735</c:v>
                      </c:pt>
                      <c:pt idx="747">
                        <c:v>-210</c:v>
                      </c:pt>
                      <c:pt idx="748">
                        <c:v>-92.233999999999995</c:v>
                      </c:pt>
                      <c:pt idx="749">
                        <c:v>-90.995000000000005</c:v>
                      </c:pt>
                      <c:pt idx="750">
                        <c:v>-90.679000000000002</c:v>
                      </c:pt>
                      <c:pt idx="751">
                        <c:v>-92.203000000000003</c:v>
                      </c:pt>
                      <c:pt idx="752">
                        <c:v>-94.23</c:v>
                      </c:pt>
                      <c:pt idx="753">
                        <c:v>-93.192999999999998</c:v>
                      </c:pt>
                      <c:pt idx="754">
                        <c:v>-92.936999999999998</c:v>
                      </c:pt>
                      <c:pt idx="755">
                        <c:v>-93.924999999999997</c:v>
                      </c:pt>
                      <c:pt idx="756">
                        <c:v>-91.900999999999996</c:v>
                      </c:pt>
                      <c:pt idx="757">
                        <c:v>-92.070999999999998</c:v>
                      </c:pt>
                      <c:pt idx="758">
                        <c:v>-210</c:v>
                      </c:pt>
                      <c:pt idx="759">
                        <c:v>-92.381</c:v>
                      </c:pt>
                      <c:pt idx="760">
                        <c:v>-91.152000000000001</c:v>
                      </c:pt>
                      <c:pt idx="761">
                        <c:v>-99.075000000000003</c:v>
                      </c:pt>
                      <c:pt idx="762">
                        <c:v>-86.617999999999995</c:v>
                      </c:pt>
                      <c:pt idx="763">
                        <c:v>-96.94</c:v>
                      </c:pt>
                      <c:pt idx="764">
                        <c:v>-90.853999999999999</c:v>
                      </c:pt>
                      <c:pt idx="765">
                        <c:v>-89.516999999999996</c:v>
                      </c:pt>
                      <c:pt idx="766">
                        <c:v>-210</c:v>
                      </c:pt>
                      <c:pt idx="767">
                        <c:v>-90.221999999999994</c:v>
                      </c:pt>
                      <c:pt idx="768">
                        <c:v>-87.230999999999995</c:v>
                      </c:pt>
                      <c:pt idx="769">
                        <c:v>-89.94</c:v>
                      </c:pt>
                      <c:pt idx="770">
                        <c:v>-210</c:v>
                      </c:pt>
                      <c:pt idx="771">
                        <c:v>-87.527000000000001</c:v>
                      </c:pt>
                      <c:pt idx="772">
                        <c:v>-210</c:v>
                      </c:pt>
                      <c:pt idx="773">
                        <c:v>-86.605000000000004</c:v>
                      </c:pt>
                      <c:pt idx="774">
                        <c:v>-92.266000000000005</c:v>
                      </c:pt>
                      <c:pt idx="775">
                        <c:v>-87.668999999999997</c:v>
                      </c:pt>
                      <c:pt idx="776">
                        <c:v>-210</c:v>
                      </c:pt>
                      <c:pt idx="777">
                        <c:v>-86.942999999999998</c:v>
                      </c:pt>
                      <c:pt idx="778">
                        <c:v>-210</c:v>
                      </c:pt>
                      <c:pt idx="779">
                        <c:v>-91.251999999999995</c:v>
                      </c:pt>
                      <c:pt idx="780">
                        <c:v>-210</c:v>
                      </c:pt>
                      <c:pt idx="781">
                        <c:v>-90.843999999999994</c:v>
                      </c:pt>
                      <c:pt idx="782">
                        <c:v>-210</c:v>
                      </c:pt>
                      <c:pt idx="783">
                        <c:v>-88.477999999999994</c:v>
                      </c:pt>
                      <c:pt idx="784">
                        <c:v>-210</c:v>
                      </c:pt>
                      <c:pt idx="785">
                        <c:v>-89.302000000000007</c:v>
                      </c:pt>
                      <c:pt idx="786">
                        <c:v>-92.748999999999995</c:v>
                      </c:pt>
                      <c:pt idx="787">
                        <c:v>-96.569000000000003</c:v>
                      </c:pt>
                      <c:pt idx="788">
                        <c:v>-105.182</c:v>
                      </c:pt>
                      <c:pt idx="789">
                        <c:v>-90.96</c:v>
                      </c:pt>
                      <c:pt idx="790">
                        <c:v>-91.552000000000007</c:v>
                      </c:pt>
                      <c:pt idx="791">
                        <c:v>-96.665999999999997</c:v>
                      </c:pt>
                      <c:pt idx="792">
                        <c:v>-89.245000000000005</c:v>
                      </c:pt>
                      <c:pt idx="793">
                        <c:v>-210</c:v>
                      </c:pt>
                      <c:pt idx="794">
                        <c:v>-210</c:v>
                      </c:pt>
                      <c:pt idx="795">
                        <c:v>-96.965999999999994</c:v>
                      </c:pt>
                      <c:pt idx="796">
                        <c:v>-90.463999999999999</c:v>
                      </c:pt>
                      <c:pt idx="797">
                        <c:v>-210</c:v>
                      </c:pt>
                      <c:pt idx="798">
                        <c:v>-90.192999999999998</c:v>
                      </c:pt>
                      <c:pt idx="799">
                        <c:v>-210</c:v>
                      </c:pt>
                      <c:pt idx="800">
                        <c:v>-210</c:v>
                      </c:pt>
                      <c:pt idx="801">
                        <c:v>-91.21</c:v>
                      </c:pt>
                      <c:pt idx="802">
                        <c:v>-90.953999999999994</c:v>
                      </c:pt>
                      <c:pt idx="803">
                        <c:v>-87.605999999999995</c:v>
                      </c:pt>
                      <c:pt idx="804">
                        <c:v>-91.519000000000005</c:v>
                      </c:pt>
                      <c:pt idx="805">
                        <c:v>-210</c:v>
                      </c:pt>
                      <c:pt idx="806">
                        <c:v>-94.522999999999996</c:v>
                      </c:pt>
                      <c:pt idx="807">
                        <c:v>-92.46</c:v>
                      </c:pt>
                      <c:pt idx="808">
                        <c:v>-88.147999999999996</c:v>
                      </c:pt>
                      <c:pt idx="809">
                        <c:v>-107.53700000000001</c:v>
                      </c:pt>
                      <c:pt idx="810">
                        <c:v>-210</c:v>
                      </c:pt>
                      <c:pt idx="811">
                        <c:v>-89.974000000000004</c:v>
                      </c:pt>
                      <c:pt idx="812">
                        <c:v>-91.938000000000002</c:v>
                      </c:pt>
                      <c:pt idx="813">
                        <c:v>-91.423000000000002</c:v>
                      </c:pt>
                      <c:pt idx="814">
                        <c:v>-90.397999999999996</c:v>
                      </c:pt>
                      <c:pt idx="815">
                        <c:v>-90.638999999999996</c:v>
                      </c:pt>
                      <c:pt idx="816">
                        <c:v>-90.554000000000002</c:v>
                      </c:pt>
                      <c:pt idx="817">
                        <c:v>-90.147000000000006</c:v>
                      </c:pt>
                      <c:pt idx="818">
                        <c:v>-87.899000000000001</c:v>
                      </c:pt>
                      <c:pt idx="819">
                        <c:v>-102.572</c:v>
                      </c:pt>
                      <c:pt idx="820">
                        <c:v>-210</c:v>
                      </c:pt>
                      <c:pt idx="821">
                        <c:v>-87.6</c:v>
                      </c:pt>
                      <c:pt idx="822">
                        <c:v>-89.561999999999998</c:v>
                      </c:pt>
                      <c:pt idx="823">
                        <c:v>-97.840999999999994</c:v>
                      </c:pt>
                      <c:pt idx="824">
                        <c:v>-109.29900000000001</c:v>
                      </c:pt>
                      <c:pt idx="825">
                        <c:v>-100.86199999999999</c:v>
                      </c:pt>
                      <c:pt idx="826">
                        <c:v>-210</c:v>
                      </c:pt>
                      <c:pt idx="827">
                        <c:v>-89.66</c:v>
                      </c:pt>
                      <c:pt idx="828">
                        <c:v>-90.623999999999995</c:v>
                      </c:pt>
                      <c:pt idx="829">
                        <c:v>-92.290999999999997</c:v>
                      </c:pt>
                      <c:pt idx="830">
                        <c:v>-210</c:v>
                      </c:pt>
                      <c:pt idx="831">
                        <c:v>-90.77</c:v>
                      </c:pt>
                      <c:pt idx="832">
                        <c:v>-90.57</c:v>
                      </c:pt>
                      <c:pt idx="833">
                        <c:v>-85.94</c:v>
                      </c:pt>
                      <c:pt idx="834">
                        <c:v>-92.241</c:v>
                      </c:pt>
                      <c:pt idx="835">
                        <c:v>-94.006</c:v>
                      </c:pt>
                      <c:pt idx="836">
                        <c:v>-89.058000000000007</c:v>
                      </c:pt>
                      <c:pt idx="837">
                        <c:v>-210</c:v>
                      </c:pt>
                      <c:pt idx="838">
                        <c:v>-93.644000000000005</c:v>
                      </c:pt>
                      <c:pt idx="839">
                        <c:v>-210</c:v>
                      </c:pt>
                      <c:pt idx="840">
                        <c:v>-210</c:v>
                      </c:pt>
                      <c:pt idx="841">
                        <c:v>-89.65</c:v>
                      </c:pt>
                      <c:pt idx="842">
                        <c:v>-210</c:v>
                      </c:pt>
                      <c:pt idx="843">
                        <c:v>-97.585999999999999</c:v>
                      </c:pt>
                      <c:pt idx="844">
                        <c:v>-97.05</c:v>
                      </c:pt>
                      <c:pt idx="845">
                        <c:v>-90.376000000000005</c:v>
                      </c:pt>
                      <c:pt idx="846">
                        <c:v>-90.822999999999993</c:v>
                      </c:pt>
                      <c:pt idx="847">
                        <c:v>-94.388000000000005</c:v>
                      </c:pt>
                      <c:pt idx="848">
                        <c:v>-210</c:v>
                      </c:pt>
                      <c:pt idx="849">
                        <c:v>-90.619</c:v>
                      </c:pt>
                      <c:pt idx="850">
                        <c:v>-94.197999999999993</c:v>
                      </c:pt>
                      <c:pt idx="851">
                        <c:v>-93.367999999999995</c:v>
                      </c:pt>
                      <c:pt idx="852">
                        <c:v>-85.897000000000006</c:v>
                      </c:pt>
                      <c:pt idx="853">
                        <c:v>-89.781999999999996</c:v>
                      </c:pt>
                      <c:pt idx="854">
                        <c:v>-87.733000000000004</c:v>
                      </c:pt>
                      <c:pt idx="855">
                        <c:v>-88.147000000000006</c:v>
                      </c:pt>
                      <c:pt idx="856">
                        <c:v>-95.688000000000002</c:v>
                      </c:pt>
                      <c:pt idx="857">
                        <c:v>-210</c:v>
                      </c:pt>
                      <c:pt idx="858">
                        <c:v>-210</c:v>
                      </c:pt>
                      <c:pt idx="859">
                        <c:v>-210</c:v>
                      </c:pt>
                      <c:pt idx="860">
                        <c:v>-210</c:v>
                      </c:pt>
                      <c:pt idx="861">
                        <c:v>-210</c:v>
                      </c:pt>
                      <c:pt idx="862">
                        <c:v>-95.5</c:v>
                      </c:pt>
                      <c:pt idx="863">
                        <c:v>-94.412999999999997</c:v>
                      </c:pt>
                      <c:pt idx="864">
                        <c:v>-89.644999999999996</c:v>
                      </c:pt>
                      <c:pt idx="865">
                        <c:v>-210</c:v>
                      </c:pt>
                      <c:pt idx="866">
                        <c:v>-92.855000000000004</c:v>
                      </c:pt>
                      <c:pt idx="867">
                        <c:v>-210</c:v>
                      </c:pt>
                      <c:pt idx="868">
                        <c:v>-100.036</c:v>
                      </c:pt>
                      <c:pt idx="869">
                        <c:v>-88.662000000000006</c:v>
                      </c:pt>
                      <c:pt idx="870">
                        <c:v>-89.293999999999997</c:v>
                      </c:pt>
                      <c:pt idx="871">
                        <c:v>-103.018</c:v>
                      </c:pt>
                      <c:pt idx="872">
                        <c:v>-87.152000000000001</c:v>
                      </c:pt>
                      <c:pt idx="873">
                        <c:v>-210</c:v>
                      </c:pt>
                      <c:pt idx="874">
                        <c:v>-210</c:v>
                      </c:pt>
                      <c:pt idx="875">
                        <c:v>-93.47</c:v>
                      </c:pt>
                      <c:pt idx="876">
                        <c:v>-210</c:v>
                      </c:pt>
                      <c:pt idx="877">
                        <c:v>-93.804000000000002</c:v>
                      </c:pt>
                      <c:pt idx="878">
                        <c:v>-89.817999999999998</c:v>
                      </c:pt>
                      <c:pt idx="879">
                        <c:v>-87.4</c:v>
                      </c:pt>
                      <c:pt idx="880">
                        <c:v>-93.498000000000005</c:v>
                      </c:pt>
                      <c:pt idx="881">
                        <c:v>-210</c:v>
                      </c:pt>
                      <c:pt idx="882">
                        <c:v>-90.322000000000003</c:v>
                      </c:pt>
                      <c:pt idx="883">
                        <c:v>-95.724000000000004</c:v>
                      </c:pt>
                      <c:pt idx="884">
                        <c:v>-210</c:v>
                      </c:pt>
                      <c:pt idx="885">
                        <c:v>-92.003</c:v>
                      </c:pt>
                      <c:pt idx="886">
                        <c:v>-210</c:v>
                      </c:pt>
                      <c:pt idx="887">
                        <c:v>-95.727999999999994</c:v>
                      </c:pt>
                      <c:pt idx="888">
                        <c:v>-88.316999999999993</c:v>
                      </c:pt>
                      <c:pt idx="889">
                        <c:v>-97.236999999999995</c:v>
                      </c:pt>
                      <c:pt idx="890">
                        <c:v>-93.900999999999996</c:v>
                      </c:pt>
                      <c:pt idx="891">
                        <c:v>-89.051000000000002</c:v>
                      </c:pt>
                      <c:pt idx="892">
                        <c:v>-96.932000000000002</c:v>
                      </c:pt>
                      <c:pt idx="893">
                        <c:v>-210</c:v>
                      </c:pt>
                      <c:pt idx="894">
                        <c:v>-97.462000000000003</c:v>
                      </c:pt>
                      <c:pt idx="895">
                        <c:v>-210</c:v>
                      </c:pt>
                      <c:pt idx="896">
                        <c:v>-95.275999999999996</c:v>
                      </c:pt>
                      <c:pt idx="897">
                        <c:v>-87.474999999999994</c:v>
                      </c:pt>
                      <c:pt idx="898">
                        <c:v>-210</c:v>
                      </c:pt>
                      <c:pt idx="899">
                        <c:v>-91.266000000000005</c:v>
                      </c:pt>
                      <c:pt idx="900">
                        <c:v>-89.704999999999998</c:v>
                      </c:pt>
                      <c:pt idx="901">
                        <c:v>-92.055000000000007</c:v>
                      </c:pt>
                      <c:pt idx="902">
                        <c:v>-87.78</c:v>
                      </c:pt>
                      <c:pt idx="903">
                        <c:v>-92.697999999999993</c:v>
                      </c:pt>
                      <c:pt idx="904">
                        <c:v>-105.68600000000001</c:v>
                      </c:pt>
                      <c:pt idx="905">
                        <c:v>-89.841999999999999</c:v>
                      </c:pt>
                      <c:pt idx="906">
                        <c:v>-91.608000000000004</c:v>
                      </c:pt>
                      <c:pt idx="907">
                        <c:v>-88.772999999999996</c:v>
                      </c:pt>
                      <c:pt idx="908">
                        <c:v>-87.620999999999995</c:v>
                      </c:pt>
                      <c:pt idx="909">
                        <c:v>-103.95399999999999</c:v>
                      </c:pt>
                      <c:pt idx="910">
                        <c:v>-88.096999999999994</c:v>
                      </c:pt>
                      <c:pt idx="911">
                        <c:v>-93.552999999999997</c:v>
                      </c:pt>
                      <c:pt idx="912">
                        <c:v>-210</c:v>
                      </c:pt>
                      <c:pt idx="913">
                        <c:v>-90.465999999999994</c:v>
                      </c:pt>
                      <c:pt idx="914">
                        <c:v>-89.12</c:v>
                      </c:pt>
                      <c:pt idx="915">
                        <c:v>-210</c:v>
                      </c:pt>
                      <c:pt idx="916">
                        <c:v>-210</c:v>
                      </c:pt>
                      <c:pt idx="917">
                        <c:v>-92.787999999999997</c:v>
                      </c:pt>
                      <c:pt idx="918">
                        <c:v>-96.447000000000003</c:v>
                      </c:pt>
                      <c:pt idx="919">
                        <c:v>-86.668999999999997</c:v>
                      </c:pt>
                      <c:pt idx="920">
                        <c:v>-92.436999999999998</c:v>
                      </c:pt>
                      <c:pt idx="921">
                        <c:v>-88.182000000000002</c:v>
                      </c:pt>
                      <c:pt idx="922">
                        <c:v>-210</c:v>
                      </c:pt>
                      <c:pt idx="923">
                        <c:v>-210</c:v>
                      </c:pt>
                      <c:pt idx="924">
                        <c:v>-91.436000000000007</c:v>
                      </c:pt>
                      <c:pt idx="925">
                        <c:v>-210</c:v>
                      </c:pt>
                      <c:pt idx="926">
                        <c:v>-90.042000000000002</c:v>
                      </c:pt>
                      <c:pt idx="927">
                        <c:v>-87.968999999999994</c:v>
                      </c:pt>
                      <c:pt idx="928">
                        <c:v>-91.637</c:v>
                      </c:pt>
                      <c:pt idx="929">
                        <c:v>-94.834999999999994</c:v>
                      </c:pt>
                      <c:pt idx="930">
                        <c:v>-95.909000000000006</c:v>
                      </c:pt>
                      <c:pt idx="931">
                        <c:v>-90.212000000000003</c:v>
                      </c:pt>
                      <c:pt idx="932">
                        <c:v>-210</c:v>
                      </c:pt>
                      <c:pt idx="933">
                        <c:v>-93.094999999999999</c:v>
                      </c:pt>
                      <c:pt idx="934">
                        <c:v>-90.346000000000004</c:v>
                      </c:pt>
                      <c:pt idx="935">
                        <c:v>-210</c:v>
                      </c:pt>
                      <c:pt idx="936">
                        <c:v>-210</c:v>
                      </c:pt>
                      <c:pt idx="937">
                        <c:v>-101.88</c:v>
                      </c:pt>
                      <c:pt idx="938">
                        <c:v>-91.596000000000004</c:v>
                      </c:pt>
                      <c:pt idx="939">
                        <c:v>-210</c:v>
                      </c:pt>
                      <c:pt idx="940">
                        <c:v>-210</c:v>
                      </c:pt>
                      <c:pt idx="941">
                        <c:v>-89.622</c:v>
                      </c:pt>
                      <c:pt idx="942">
                        <c:v>-111.761</c:v>
                      </c:pt>
                      <c:pt idx="943">
                        <c:v>-98.724000000000004</c:v>
                      </c:pt>
                      <c:pt idx="944">
                        <c:v>-89.174000000000007</c:v>
                      </c:pt>
                      <c:pt idx="945">
                        <c:v>-91.234999999999999</c:v>
                      </c:pt>
                      <c:pt idx="946">
                        <c:v>-104.815</c:v>
                      </c:pt>
                      <c:pt idx="947">
                        <c:v>-86.582999999999998</c:v>
                      </c:pt>
                      <c:pt idx="948">
                        <c:v>-210</c:v>
                      </c:pt>
                      <c:pt idx="949">
                        <c:v>-88.411000000000001</c:v>
                      </c:pt>
                      <c:pt idx="950">
                        <c:v>-97.917000000000002</c:v>
                      </c:pt>
                      <c:pt idx="951">
                        <c:v>-87.227000000000004</c:v>
                      </c:pt>
                      <c:pt idx="952">
                        <c:v>-91.781999999999996</c:v>
                      </c:pt>
                      <c:pt idx="953">
                        <c:v>-95.24</c:v>
                      </c:pt>
                      <c:pt idx="954">
                        <c:v>-91.373000000000005</c:v>
                      </c:pt>
                      <c:pt idx="955">
                        <c:v>-114.90900000000001</c:v>
                      </c:pt>
                      <c:pt idx="956">
                        <c:v>-97.335999999999999</c:v>
                      </c:pt>
                      <c:pt idx="957">
                        <c:v>-86.77</c:v>
                      </c:pt>
                      <c:pt idx="958">
                        <c:v>-90.335999999999999</c:v>
                      </c:pt>
                      <c:pt idx="959">
                        <c:v>-93.936999999999998</c:v>
                      </c:pt>
                      <c:pt idx="960">
                        <c:v>-210</c:v>
                      </c:pt>
                      <c:pt idx="961">
                        <c:v>-91.929000000000002</c:v>
                      </c:pt>
                      <c:pt idx="962">
                        <c:v>-210</c:v>
                      </c:pt>
                      <c:pt idx="963">
                        <c:v>-92.349000000000004</c:v>
                      </c:pt>
                      <c:pt idx="964">
                        <c:v>-92.97</c:v>
                      </c:pt>
                      <c:pt idx="965">
                        <c:v>-87.986999999999995</c:v>
                      </c:pt>
                      <c:pt idx="966">
                        <c:v>-95.88</c:v>
                      </c:pt>
                      <c:pt idx="967">
                        <c:v>-210</c:v>
                      </c:pt>
                      <c:pt idx="968">
                        <c:v>-89.93</c:v>
                      </c:pt>
                      <c:pt idx="969">
                        <c:v>-91.061999999999998</c:v>
                      </c:pt>
                      <c:pt idx="970">
                        <c:v>-89.367999999999995</c:v>
                      </c:pt>
                      <c:pt idx="971">
                        <c:v>-89.641999999999996</c:v>
                      </c:pt>
                      <c:pt idx="972">
                        <c:v>-210</c:v>
                      </c:pt>
                      <c:pt idx="973">
                        <c:v>-90.521000000000001</c:v>
                      </c:pt>
                      <c:pt idx="974">
                        <c:v>-96.216999999999999</c:v>
                      </c:pt>
                      <c:pt idx="975">
                        <c:v>-95.792000000000002</c:v>
                      </c:pt>
                      <c:pt idx="976">
                        <c:v>-92.83</c:v>
                      </c:pt>
                      <c:pt idx="977">
                        <c:v>-88.462999999999994</c:v>
                      </c:pt>
                      <c:pt idx="978">
                        <c:v>-210</c:v>
                      </c:pt>
                      <c:pt idx="979">
                        <c:v>-210</c:v>
                      </c:pt>
                      <c:pt idx="980">
                        <c:v>-88.343000000000004</c:v>
                      </c:pt>
                      <c:pt idx="981">
                        <c:v>-210</c:v>
                      </c:pt>
                      <c:pt idx="982">
                        <c:v>-88.341999999999999</c:v>
                      </c:pt>
                      <c:pt idx="983">
                        <c:v>-210</c:v>
                      </c:pt>
                      <c:pt idx="984">
                        <c:v>-210</c:v>
                      </c:pt>
                      <c:pt idx="985">
                        <c:v>-210</c:v>
                      </c:pt>
                      <c:pt idx="986">
                        <c:v>-210</c:v>
                      </c:pt>
                      <c:pt idx="987">
                        <c:v>-97.138999999999996</c:v>
                      </c:pt>
                      <c:pt idx="988">
                        <c:v>-93.337999999999994</c:v>
                      </c:pt>
                      <c:pt idx="989">
                        <c:v>-210</c:v>
                      </c:pt>
                      <c:pt idx="990">
                        <c:v>-210</c:v>
                      </c:pt>
                      <c:pt idx="991">
                        <c:v>-91.177000000000007</c:v>
                      </c:pt>
                      <c:pt idx="992">
                        <c:v>-89.62</c:v>
                      </c:pt>
                      <c:pt idx="993">
                        <c:v>-89.433999999999997</c:v>
                      </c:pt>
                      <c:pt idx="994">
                        <c:v>-86.781999999999996</c:v>
                      </c:pt>
                      <c:pt idx="995">
                        <c:v>-88.816000000000003</c:v>
                      </c:pt>
                      <c:pt idx="996">
                        <c:v>-87.807000000000002</c:v>
                      </c:pt>
                      <c:pt idx="997">
                        <c:v>-99.129000000000005</c:v>
                      </c:pt>
                      <c:pt idx="998">
                        <c:v>-86.575000000000003</c:v>
                      </c:pt>
                      <c:pt idx="999">
                        <c:v>-92.338999999999999</c:v>
                      </c:pt>
                      <c:pt idx="1000">
                        <c:v>-210</c:v>
                      </c:pt>
                    </c:numCache>
                  </c:numRef>
                </c:yVal>
                <c:smooth val="1"/>
              </c15:ser>
            </c15:filteredScatterSeries>
            <c15:filteredScatterSeries>
              <c15:ser>
                <c:idx val="3"/>
                <c:order val="2"/>
                <c:tx>
                  <c:v>2A ps zoom</c:v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ps zoom'!$A$30:$A$1030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0">
                        <c:v>1062</c:v>
                      </c:pt>
                      <c:pt idx="1">
                        <c:v>1062.0039999999999</c:v>
                      </c:pt>
                      <c:pt idx="2">
                        <c:v>1062.008</c:v>
                      </c:pt>
                      <c:pt idx="3">
                        <c:v>1062.0119999999999</c:v>
                      </c:pt>
                      <c:pt idx="4">
                        <c:v>1062.0160000000001</c:v>
                      </c:pt>
                      <c:pt idx="5">
                        <c:v>1062.02</c:v>
                      </c:pt>
                      <c:pt idx="6">
                        <c:v>1062.0239999999999</c:v>
                      </c:pt>
                      <c:pt idx="7">
                        <c:v>1062.028</c:v>
                      </c:pt>
                      <c:pt idx="8">
                        <c:v>1062.0319999999999</c:v>
                      </c:pt>
                      <c:pt idx="9">
                        <c:v>1062.0360000000001</c:v>
                      </c:pt>
                      <c:pt idx="10">
                        <c:v>1062.04</c:v>
                      </c:pt>
                      <c:pt idx="11">
                        <c:v>1062.0440000000001</c:v>
                      </c:pt>
                      <c:pt idx="12">
                        <c:v>1062.048</c:v>
                      </c:pt>
                      <c:pt idx="13">
                        <c:v>1062.0519999999999</c:v>
                      </c:pt>
                      <c:pt idx="14">
                        <c:v>1062.056</c:v>
                      </c:pt>
                      <c:pt idx="15">
                        <c:v>1062.06</c:v>
                      </c:pt>
                      <c:pt idx="16">
                        <c:v>1062.0640000000001</c:v>
                      </c:pt>
                      <c:pt idx="17">
                        <c:v>1062.068</c:v>
                      </c:pt>
                      <c:pt idx="18">
                        <c:v>1062.0719999999999</c:v>
                      </c:pt>
                      <c:pt idx="19">
                        <c:v>1062.076</c:v>
                      </c:pt>
                      <c:pt idx="20">
                        <c:v>1062.08</c:v>
                      </c:pt>
                      <c:pt idx="21">
                        <c:v>1062.0840000000001</c:v>
                      </c:pt>
                      <c:pt idx="22">
                        <c:v>1062.088</c:v>
                      </c:pt>
                      <c:pt idx="23">
                        <c:v>1062.0920000000001</c:v>
                      </c:pt>
                      <c:pt idx="24">
                        <c:v>1062.096</c:v>
                      </c:pt>
                      <c:pt idx="25">
                        <c:v>1062.0999999999999</c:v>
                      </c:pt>
                      <c:pt idx="26">
                        <c:v>1062.104</c:v>
                      </c:pt>
                      <c:pt idx="27">
                        <c:v>1062.1079999999999</c:v>
                      </c:pt>
                      <c:pt idx="28">
                        <c:v>1062.1120000000001</c:v>
                      </c:pt>
                      <c:pt idx="29">
                        <c:v>1062.116</c:v>
                      </c:pt>
                      <c:pt idx="30">
                        <c:v>1062.1199999999999</c:v>
                      </c:pt>
                      <c:pt idx="31">
                        <c:v>1062.124</c:v>
                      </c:pt>
                      <c:pt idx="32">
                        <c:v>1062.1279999999999</c:v>
                      </c:pt>
                      <c:pt idx="33">
                        <c:v>1062.1320000000001</c:v>
                      </c:pt>
                      <c:pt idx="34">
                        <c:v>1062.136</c:v>
                      </c:pt>
                      <c:pt idx="35">
                        <c:v>1062.1400000000001</c:v>
                      </c:pt>
                      <c:pt idx="36">
                        <c:v>1062.144</c:v>
                      </c:pt>
                      <c:pt idx="37">
                        <c:v>1062.1479999999999</c:v>
                      </c:pt>
                      <c:pt idx="38">
                        <c:v>1062.152</c:v>
                      </c:pt>
                      <c:pt idx="39">
                        <c:v>1062.1559999999999</c:v>
                      </c:pt>
                      <c:pt idx="40">
                        <c:v>1062.1600000000001</c:v>
                      </c:pt>
                      <c:pt idx="41">
                        <c:v>1062.164</c:v>
                      </c:pt>
                      <c:pt idx="42">
                        <c:v>1062.1679999999999</c:v>
                      </c:pt>
                      <c:pt idx="43">
                        <c:v>1062.172</c:v>
                      </c:pt>
                      <c:pt idx="44">
                        <c:v>1062.1759999999999</c:v>
                      </c:pt>
                      <c:pt idx="45">
                        <c:v>1062.18</c:v>
                      </c:pt>
                      <c:pt idx="46">
                        <c:v>1062.184</c:v>
                      </c:pt>
                      <c:pt idx="47">
                        <c:v>1062.1880000000001</c:v>
                      </c:pt>
                      <c:pt idx="48">
                        <c:v>1062.192</c:v>
                      </c:pt>
                      <c:pt idx="49">
                        <c:v>1062.1959999999999</c:v>
                      </c:pt>
                      <c:pt idx="50">
                        <c:v>1062.2</c:v>
                      </c:pt>
                      <c:pt idx="51">
                        <c:v>1062.204</c:v>
                      </c:pt>
                      <c:pt idx="52">
                        <c:v>1062.2080000000001</c:v>
                      </c:pt>
                      <c:pt idx="53">
                        <c:v>1062.212</c:v>
                      </c:pt>
                      <c:pt idx="54">
                        <c:v>1062.2159999999999</c:v>
                      </c:pt>
                      <c:pt idx="55">
                        <c:v>1062.22</c:v>
                      </c:pt>
                      <c:pt idx="56">
                        <c:v>1062.2239999999999</c:v>
                      </c:pt>
                      <c:pt idx="57">
                        <c:v>1062.2280000000001</c:v>
                      </c:pt>
                      <c:pt idx="58">
                        <c:v>1062.232</c:v>
                      </c:pt>
                      <c:pt idx="59">
                        <c:v>1062.2360000000001</c:v>
                      </c:pt>
                      <c:pt idx="60">
                        <c:v>1062.24</c:v>
                      </c:pt>
                      <c:pt idx="61">
                        <c:v>1062.2439999999999</c:v>
                      </c:pt>
                      <c:pt idx="62">
                        <c:v>1062.248</c:v>
                      </c:pt>
                      <c:pt idx="63">
                        <c:v>1062.252</c:v>
                      </c:pt>
                      <c:pt idx="64">
                        <c:v>1062.2560000000001</c:v>
                      </c:pt>
                      <c:pt idx="65">
                        <c:v>1062.26</c:v>
                      </c:pt>
                      <c:pt idx="66">
                        <c:v>1062.2639999999999</c:v>
                      </c:pt>
                      <c:pt idx="67">
                        <c:v>1062.268</c:v>
                      </c:pt>
                      <c:pt idx="68">
                        <c:v>1062.2719999999999</c:v>
                      </c:pt>
                      <c:pt idx="69">
                        <c:v>1062.2760000000001</c:v>
                      </c:pt>
                      <c:pt idx="70">
                        <c:v>1062.28</c:v>
                      </c:pt>
                      <c:pt idx="71">
                        <c:v>1062.2840000000001</c:v>
                      </c:pt>
                      <c:pt idx="72">
                        <c:v>1062.288</c:v>
                      </c:pt>
                      <c:pt idx="73">
                        <c:v>1062.2919999999999</c:v>
                      </c:pt>
                      <c:pt idx="74">
                        <c:v>1062.296</c:v>
                      </c:pt>
                      <c:pt idx="75">
                        <c:v>1062.3</c:v>
                      </c:pt>
                      <c:pt idx="76">
                        <c:v>1062.3040000000001</c:v>
                      </c:pt>
                      <c:pt idx="77">
                        <c:v>1062.308</c:v>
                      </c:pt>
                      <c:pt idx="78">
                        <c:v>1062.3119999999999</c:v>
                      </c:pt>
                      <c:pt idx="79">
                        <c:v>1062.316</c:v>
                      </c:pt>
                      <c:pt idx="80">
                        <c:v>1062.32</c:v>
                      </c:pt>
                      <c:pt idx="81">
                        <c:v>1062.3240000000001</c:v>
                      </c:pt>
                      <c:pt idx="82">
                        <c:v>1062.328</c:v>
                      </c:pt>
                      <c:pt idx="83">
                        <c:v>1062.3320000000001</c:v>
                      </c:pt>
                      <c:pt idx="84">
                        <c:v>1062.336</c:v>
                      </c:pt>
                      <c:pt idx="85">
                        <c:v>1062.3399999999999</c:v>
                      </c:pt>
                      <c:pt idx="86">
                        <c:v>1062.3440000000001</c:v>
                      </c:pt>
                      <c:pt idx="87">
                        <c:v>1062.348</c:v>
                      </c:pt>
                      <c:pt idx="88">
                        <c:v>1062.3520000000001</c:v>
                      </c:pt>
                      <c:pt idx="89">
                        <c:v>1062.356</c:v>
                      </c:pt>
                      <c:pt idx="90">
                        <c:v>1062.3599999999999</c:v>
                      </c:pt>
                      <c:pt idx="91">
                        <c:v>1062.364</c:v>
                      </c:pt>
                      <c:pt idx="92">
                        <c:v>1062.3679999999999</c:v>
                      </c:pt>
                      <c:pt idx="93">
                        <c:v>1062.3720000000001</c:v>
                      </c:pt>
                      <c:pt idx="94">
                        <c:v>1062.376</c:v>
                      </c:pt>
                      <c:pt idx="95">
                        <c:v>1062.3800000000001</c:v>
                      </c:pt>
                      <c:pt idx="96">
                        <c:v>1062.384</c:v>
                      </c:pt>
                      <c:pt idx="97">
                        <c:v>1062.3879999999999</c:v>
                      </c:pt>
                      <c:pt idx="98">
                        <c:v>1062.3920000000001</c:v>
                      </c:pt>
                      <c:pt idx="99">
                        <c:v>1062.396</c:v>
                      </c:pt>
                      <c:pt idx="100">
                        <c:v>1062.4000000000001</c:v>
                      </c:pt>
                      <c:pt idx="101">
                        <c:v>1062.404</c:v>
                      </c:pt>
                      <c:pt idx="102">
                        <c:v>1062.4079999999999</c:v>
                      </c:pt>
                      <c:pt idx="103">
                        <c:v>1062.412</c:v>
                      </c:pt>
                      <c:pt idx="104">
                        <c:v>1062.4159999999999</c:v>
                      </c:pt>
                      <c:pt idx="105">
                        <c:v>1062.42</c:v>
                      </c:pt>
                      <c:pt idx="106">
                        <c:v>1062.424</c:v>
                      </c:pt>
                      <c:pt idx="107">
                        <c:v>1062.4280000000001</c:v>
                      </c:pt>
                      <c:pt idx="108">
                        <c:v>1062.432</c:v>
                      </c:pt>
                      <c:pt idx="109">
                        <c:v>1062.4359999999999</c:v>
                      </c:pt>
                      <c:pt idx="110">
                        <c:v>1062.44</c:v>
                      </c:pt>
                      <c:pt idx="111">
                        <c:v>1062.444</c:v>
                      </c:pt>
                      <c:pt idx="112">
                        <c:v>1062.4480000000001</c:v>
                      </c:pt>
                      <c:pt idx="113">
                        <c:v>1062.452</c:v>
                      </c:pt>
                      <c:pt idx="114">
                        <c:v>1062.4559999999999</c:v>
                      </c:pt>
                      <c:pt idx="115">
                        <c:v>1062.46</c:v>
                      </c:pt>
                      <c:pt idx="116">
                        <c:v>1062.4639999999999</c:v>
                      </c:pt>
                      <c:pt idx="117">
                        <c:v>1062.4680000000001</c:v>
                      </c:pt>
                      <c:pt idx="118">
                        <c:v>1062.472</c:v>
                      </c:pt>
                      <c:pt idx="119">
                        <c:v>1062.4760000000001</c:v>
                      </c:pt>
                      <c:pt idx="120">
                        <c:v>1062.48</c:v>
                      </c:pt>
                      <c:pt idx="121">
                        <c:v>1062.4839999999999</c:v>
                      </c:pt>
                      <c:pt idx="122">
                        <c:v>1062.4880000000001</c:v>
                      </c:pt>
                      <c:pt idx="123">
                        <c:v>1062.492</c:v>
                      </c:pt>
                      <c:pt idx="124">
                        <c:v>1062.4960000000001</c:v>
                      </c:pt>
                      <c:pt idx="125">
                        <c:v>1062.5</c:v>
                      </c:pt>
                      <c:pt idx="126">
                        <c:v>1062.5039999999999</c:v>
                      </c:pt>
                      <c:pt idx="127">
                        <c:v>1062.508</c:v>
                      </c:pt>
                      <c:pt idx="128">
                        <c:v>1062.5119999999999</c:v>
                      </c:pt>
                      <c:pt idx="129">
                        <c:v>1062.5160000000001</c:v>
                      </c:pt>
                      <c:pt idx="130">
                        <c:v>1062.52</c:v>
                      </c:pt>
                      <c:pt idx="131">
                        <c:v>1062.5239999999999</c:v>
                      </c:pt>
                      <c:pt idx="132">
                        <c:v>1062.528</c:v>
                      </c:pt>
                      <c:pt idx="133">
                        <c:v>1062.5319999999999</c:v>
                      </c:pt>
                      <c:pt idx="134">
                        <c:v>1062.5360000000001</c:v>
                      </c:pt>
                      <c:pt idx="135">
                        <c:v>1062.54</c:v>
                      </c:pt>
                      <c:pt idx="136">
                        <c:v>1062.5440000000001</c:v>
                      </c:pt>
                      <c:pt idx="137">
                        <c:v>1062.548</c:v>
                      </c:pt>
                      <c:pt idx="138">
                        <c:v>1062.5519999999999</c:v>
                      </c:pt>
                      <c:pt idx="139">
                        <c:v>1062.556</c:v>
                      </c:pt>
                      <c:pt idx="140">
                        <c:v>1062.56</c:v>
                      </c:pt>
                      <c:pt idx="141">
                        <c:v>1062.5640000000001</c:v>
                      </c:pt>
                      <c:pt idx="142">
                        <c:v>1062.568</c:v>
                      </c:pt>
                      <c:pt idx="143">
                        <c:v>1062.5719999999999</c:v>
                      </c:pt>
                      <c:pt idx="144">
                        <c:v>1062.576</c:v>
                      </c:pt>
                      <c:pt idx="145">
                        <c:v>1062.58</c:v>
                      </c:pt>
                      <c:pt idx="146">
                        <c:v>1062.5840000000001</c:v>
                      </c:pt>
                      <c:pt idx="147">
                        <c:v>1062.588</c:v>
                      </c:pt>
                      <c:pt idx="148">
                        <c:v>1062.5920000000001</c:v>
                      </c:pt>
                      <c:pt idx="149">
                        <c:v>1062.596</c:v>
                      </c:pt>
                      <c:pt idx="150">
                        <c:v>1062.5999999999999</c:v>
                      </c:pt>
                      <c:pt idx="151">
                        <c:v>1062.604</c:v>
                      </c:pt>
                      <c:pt idx="152">
                        <c:v>1062.6079999999999</c:v>
                      </c:pt>
                      <c:pt idx="153">
                        <c:v>1062.6120000000001</c:v>
                      </c:pt>
                      <c:pt idx="154">
                        <c:v>1062.616</c:v>
                      </c:pt>
                      <c:pt idx="155">
                        <c:v>1062.6199999999999</c:v>
                      </c:pt>
                      <c:pt idx="156">
                        <c:v>1062.624</c:v>
                      </c:pt>
                      <c:pt idx="157">
                        <c:v>1062.6279999999999</c:v>
                      </c:pt>
                      <c:pt idx="158">
                        <c:v>1062.6320000000001</c:v>
                      </c:pt>
                      <c:pt idx="159">
                        <c:v>1062.636</c:v>
                      </c:pt>
                      <c:pt idx="160">
                        <c:v>1062.6400000000001</c:v>
                      </c:pt>
                      <c:pt idx="161">
                        <c:v>1062.644</c:v>
                      </c:pt>
                      <c:pt idx="162">
                        <c:v>1062.6479999999999</c:v>
                      </c:pt>
                      <c:pt idx="163">
                        <c:v>1062.652</c:v>
                      </c:pt>
                      <c:pt idx="164">
                        <c:v>1062.6559999999999</c:v>
                      </c:pt>
                      <c:pt idx="165">
                        <c:v>1062.6600000000001</c:v>
                      </c:pt>
                      <c:pt idx="166">
                        <c:v>1062.664</c:v>
                      </c:pt>
                      <c:pt idx="167">
                        <c:v>1062.6679999999999</c:v>
                      </c:pt>
                      <c:pt idx="168">
                        <c:v>1062.672</c:v>
                      </c:pt>
                      <c:pt idx="169">
                        <c:v>1062.6759999999999</c:v>
                      </c:pt>
                      <c:pt idx="170">
                        <c:v>1062.68</c:v>
                      </c:pt>
                      <c:pt idx="171">
                        <c:v>1062.684</c:v>
                      </c:pt>
                      <c:pt idx="172">
                        <c:v>1062.6880000000001</c:v>
                      </c:pt>
                      <c:pt idx="173">
                        <c:v>1062.692</c:v>
                      </c:pt>
                      <c:pt idx="174">
                        <c:v>1062.6959999999999</c:v>
                      </c:pt>
                      <c:pt idx="175">
                        <c:v>1062.7</c:v>
                      </c:pt>
                      <c:pt idx="176">
                        <c:v>1062.704</c:v>
                      </c:pt>
                      <c:pt idx="177">
                        <c:v>1062.7080000000001</c:v>
                      </c:pt>
                      <c:pt idx="178">
                        <c:v>1062.712</c:v>
                      </c:pt>
                      <c:pt idx="179">
                        <c:v>1062.7159999999999</c:v>
                      </c:pt>
                      <c:pt idx="180">
                        <c:v>1062.72</c:v>
                      </c:pt>
                      <c:pt idx="181">
                        <c:v>1062.7239999999999</c:v>
                      </c:pt>
                      <c:pt idx="182">
                        <c:v>1062.7280000000001</c:v>
                      </c:pt>
                      <c:pt idx="183">
                        <c:v>1062.732</c:v>
                      </c:pt>
                      <c:pt idx="184">
                        <c:v>1062.7360000000001</c:v>
                      </c:pt>
                      <c:pt idx="185">
                        <c:v>1062.74</c:v>
                      </c:pt>
                      <c:pt idx="186">
                        <c:v>1062.7439999999999</c:v>
                      </c:pt>
                      <c:pt idx="187">
                        <c:v>1062.748</c:v>
                      </c:pt>
                      <c:pt idx="188">
                        <c:v>1062.752</c:v>
                      </c:pt>
                      <c:pt idx="189">
                        <c:v>1062.7560000000001</c:v>
                      </c:pt>
                      <c:pt idx="190">
                        <c:v>1062.76</c:v>
                      </c:pt>
                      <c:pt idx="191">
                        <c:v>1062.7639999999999</c:v>
                      </c:pt>
                      <c:pt idx="192">
                        <c:v>1062.768</c:v>
                      </c:pt>
                      <c:pt idx="193">
                        <c:v>1062.7719999999999</c:v>
                      </c:pt>
                      <c:pt idx="194">
                        <c:v>1062.7760000000001</c:v>
                      </c:pt>
                      <c:pt idx="195">
                        <c:v>1062.78</c:v>
                      </c:pt>
                      <c:pt idx="196">
                        <c:v>1062.7840000000001</c:v>
                      </c:pt>
                      <c:pt idx="197">
                        <c:v>1062.788</c:v>
                      </c:pt>
                      <c:pt idx="198">
                        <c:v>1062.7919999999999</c:v>
                      </c:pt>
                      <c:pt idx="199">
                        <c:v>1062.796</c:v>
                      </c:pt>
                      <c:pt idx="200">
                        <c:v>1062.8</c:v>
                      </c:pt>
                      <c:pt idx="201">
                        <c:v>1062.8040000000001</c:v>
                      </c:pt>
                      <c:pt idx="202">
                        <c:v>1062.808</c:v>
                      </c:pt>
                      <c:pt idx="203">
                        <c:v>1062.8119999999999</c:v>
                      </c:pt>
                      <c:pt idx="204">
                        <c:v>1062.816</c:v>
                      </c:pt>
                      <c:pt idx="205">
                        <c:v>1062.82</c:v>
                      </c:pt>
                      <c:pt idx="206">
                        <c:v>1062.8240000000001</c:v>
                      </c:pt>
                      <c:pt idx="207">
                        <c:v>1062.828</c:v>
                      </c:pt>
                      <c:pt idx="208">
                        <c:v>1062.8320000000001</c:v>
                      </c:pt>
                      <c:pt idx="209">
                        <c:v>1062.836</c:v>
                      </c:pt>
                      <c:pt idx="210">
                        <c:v>1062.8399999999999</c:v>
                      </c:pt>
                      <c:pt idx="211">
                        <c:v>1062.8440000000001</c:v>
                      </c:pt>
                      <c:pt idx="212">
                        <c:v>1062.848</c:v>
                      </c:pt>
                      <c:pt idx="213">
                        <c:v>1062.8520000000001</c:v>
                      </c:pt>
                      <c:pt idx="214">
                        <c:v>1062.856</c:v>
                      </c:pt>
                      <c:pt idx="215">
                        <c:v>1062.8599999999999</c:v>
                      </c:pt>
                      <c:pt idx="216">
                        <c:v>1062.864</c:v>
                      </c:pt>
                      <c:pt idx="217">
                        <c:v>1062.8679999999999</c:v>
                      </c:pt>
                      <c:pt idx="218">
                        <c:v>1062.8720000000001</c:v>
                      </c:pt>
                      <c:pt idx="219">
                        <c:v>1062.876</c:v>
                      </c:pt>
                      <c:pt idx="220">
                        <c:v>1062.8800000000001</c:v>
                      </c:pt>
                      <c:pt idx="221">
                        <c:v>1062.884</c:v>
                      </c:pt>
                      <c:pt idx="222">
                        <c:v>1062.8879999999999</c:v>
                      </c:pt>
                      <c:pt idx="223">
                        <c:v>1062.8920000000001</c:v>
                      </c:pt>
                      <c:pt idx="224">
                        <c:v>1062.896</c:v>
                      </c:pt>
                      <c:pt idx="225">
                        <c:v>1062.9000000000001</c:v>
                      </c:pt>
                      <c:pt idx="226">
                        <c:v>1062.904</c:v>
                      </c:pt>
                      <c:pt idx="227">
                        <c:v>1062.9079999999999</c:v>
                      </c:pt>
                      <c:pt idx="228">
                        <c:v>1062.912</c:v>
                      </c:pt>
                      <c:pt idx="229">
                        <c:v>1062.9159999999999</c:v>
                      </c:pt>
                      <c:pt idx="230">
                        <c:v>1062.92</c:v>
                      </c:pt>
                      <c:pt idx="231">
                        <c:v>1062.924</c:v>
                      </c:pt>
                      <c:pt idx="232">
                        <c:v>1062.9280000000001</c:v>
                      </c:pt>
                      <c:pt idx="233">
                        <c:v>1062.932</c:v>
                      </c:pt>
                      <c:pt idx="234">
                        <c:v>1062.9359999999999</c:v>
                      </c:pt>
                      <c:pt idx="235">
                        <c:v>1062.94</c:v>
                      </c:pt>
                      <c:pt idx="236">
                        <c:v>1062.944</c:v>
                      </c:pt>
                      <c:pt idx="237">
                        <c:v>1062.9480000000001</c:v>
                      </c:pt>
                      <c:pt idx="238">
                        <c:v>1062.952</c:v>
                      </c:pt>
                      <c:pt idx="239">
                        <c:v>1062.9559999999999</c:v>
                      </c:pt>
                      <c:pt idx="240">
                        <c:v>1062.96</c:v>
                      </c:pt>
                      <c:pt idx="241">
                        <c:v>1062.9639999999999</c:v>
                      </c:pt>
                      <c:pt idx="242">
                        <c:v>1062.9680000000001</c:v>
                      </c:pt>
                      <c:pt idx="243">
                        <c:v>1062.972</c:v>
                      </c:pt>
                      <c:pt idx="244">
                        <c:v>1062.9760000000001</c:v>
                      </c:pt>
                      <c:pt idx="245">
                        <c:v>1062.98</c:v>
                      </c:pt>
                      <c:pt idx="246">
                        <c:v>1062.9839999999999</c:v>
                      </c:pt>
                      <c:pt idx="247">
                        <c:v>1062.9880000000001</c:v>
                      </c:pt>
                      <c:pt idx="248">
                        <c:v>1062.992</c:v>
                      </c:pt>
                      <c:pt idx="249">
                        <c:v>1062.9960000000001</c:v>
                      </c:pt>
                      <c:pt idx="250">
                        <c:v>1063</c:v>
                      </c:pt>
                      <c:pt idx="251">
                        <c:v>1063.0039999999999</c:v>
                      </c:pt>
                      <c:pt idx="252">
                        <c:v>1063.008</c:v>
                      </c:pt>
                      <c:pt idx="253">
                        <c:v>1063.0119999999999</c:v>
                      </c:pt>
                      <c:pt idx="254">
                        <c:v>1063.0160000000001</c:v>
                      </c:pt>
                      <c:pt idx="255">
                        <c:v>1063.02</c:v>
                      </c:pt>
                      <c:pt idx="256">
                        <c:v>1063.0239999999999</c:v>
                      </c:pt>
                      <c:pt idx="257">
                        <c:v>1063.028</c:v>
                      </c:pt>
                      <c:pt idx="258">
                        <c:v>1063.0319999999999</c:v>
                      </c:pt>
                      <c:pt idx="259">
                        <c:v>1063.0360000000001</c:v>
                      </c:pt>
                      <c:pt idx="260">
                        <c:v>1063.04</c:v>
                      </c:pt>
                      <c:pt idx="261">
                        <c:v>1063.0440000000001</c:v>
                      </c:pt>
                      <c:pt idx="262">
                        <c:v>1063.048</c:v>
                      </c:pt>
                      <c:pt idx="263">
                        <c:v>1063.0519999999999</c:v>
                      </c:pt>
                      <c:pt idx="264">
                        <c:v>1063.056</c:v>
                      </c:pt>
                      <c:pt idx="265">
                        <c:v>1063.06</c:v>
                      </c:pt>
                      <c:pt idx="266">
                        <c:v>1063.0640000000001</c:v>
                      </c:pt>
                      <c:pt idx="267">
                        <c:v>1063.068</c:v>
                      </c:pt>
                      <c:pt idx="268">
                        <c:v>1063.0719999999999</c:v>
                      </c:pt>
                      <c:pt idx="269">
                        <c:v>1063.076</c:v>
                      </c:pt>
                      <c:pt idx="270">
                        <c:v>1063.08</c:v>
                      </c:pt>
                      <c:pt idx="271">
                        <c:v>1063.0840000000001</c:v>
                      </c:pt>
                      <c:pt idx="272">
                        <c:v>1063.088</c:v>
                      </c:pt>
                      <c:pt idx="273">
                        <c:v>1063.0920000000001</c:v>
                      </c:pt>
                      <c:pt idx="274">
                        <c:v>1063.096</c:v>
                      </c:pt>
                      <c:pt idx="275">
                        <c:v>1063.0999999999999</c:v>
                      </c:pt>
                      <c:pt idx="276">
                        <c:v>1063.104</c:v>
                      </c:pt>
                      <c:pt idx="277">
                        <c:v>1063.1079999999999</c:v>
                      </c:pt>
                      <c:pt idx="278">
                        <c:v>1063.1120000000001</c:v>
                      </c:pt>
                      <c:pt idx="279">
                        <c:v>1063.116</c:v>
                      </c:pt>
                      <c:pt idx="280">
                        <c:v>1063.1199999999999</c:v>
                      </c:pt>
                      <c:pt idx="281">
                        <c:v>1063.124</c:v>
                      </c:pt>
                      <c:pt idx="282">
                        <c:v>1063.1279999999999</c:v>
                      </c:pt>
                      <c:pt idx="283">
                        <c:v>1063.1320000000001</c:v>
                      </c:pt>
                      <c:pt idx="284">
                        <c:v>1063.136</c:v>
                      </c:pt>
                      <c:pt idx="285">
                        <c:v>1063.1400000000001</c:v>
                      </c:pt>
                      <c:pt idx="286">
                        <c:v>1063.144</c:v>
                      </c:pt>
                      <c:pt idx="287">
                        <c:v>1063.1479999999999</c:v>
                      </c:pt>
                      <c:pt idx="288">
                        <c:v>1063.152</c:v>
                      </c:pt>
                      <c:pt idx="289">
                        <c:v>1063.1559999999999</c:v>
                      </c:pt>
                      <c:pt idx="290">
                        <c:v>1063.1600000000001</c:v>
                      </c:pt>
                      <c:pt idx="291">
                        <c:v>1063.164</c:v>
                      </c:pt>
                      <c:pt idx="292">
                        <c:v>1063.1679999999999</c:v>
                      </c:pt>
                      <c:pt idx="293">
                        <c:v>1063.172</c:v>
                      </c:pt>
                      <c:pt idx="294">
                        <c:v>1063.1759999999999</c:v>
                      </c:pt>
                      <c:pt idx="295">
                        <c:v>1063.18</c:v>
                      </c:pt>
                      <c:pt idx="296">
                        <c:v>1063.184</c:v>
                      </c:pt>
                      <c:pt idx="297">
                        <c:v>1063.1880000000001</c:v>
                      </c:pt>
                      <c:pt idx="298">
                        <c:v>1063.192</c:v>
                      </c:pt>
                      <c:pt idx="299">
                        <c:v>1063.1959999999999</c:v>
                      </c:pt>
                      <c:pt idx="300">
                        <c:v>1063.2</c:v>
                      </c:pt>
                      <c:pt idx="301">
                        <c:v>1063.204</c:v>
                      </c:pt>
                      <c:pt idx="302">
                        <c:v>1063.2080000000001</c:v>
                      </c:pt>
                      <c:pt idx="303">
                        <c:v>1063.212</c:v>
                      </c:pt>
                      <c:pt idx="304">
                        <c:v>1063.2159999999999</c:v>
                      </c:pt>
                      <c:pt idx="305">
                        <c:v>1063.22</c:v>
                      </c:pt>
                      <c:pt idx="306">
                        <c:v>1063.2239999999999</c:v>
                      </c:pt>
                      <c:pt idx="307">
                        <c:v>1063.2280000000001</c:v>
                      </c:pt>
                      <c:pt idx="308">
                        <c:v>1063.232</c:v>
                      </c:pt>
                      <c:pt idx="309">
                        <c:v>1063.2360000000001</c:v>
                      </c:pt>
                      <c:pt idx="310">
                        <c:v>1063.24</c:v>
                      </c:pt>
                      <c:pt idx="311">
                        <c:v>1063.2439999999999</c:v>
                      </c:pt>
                      <c:pt idx="312">
                        <c:v>1063.248</c:v>
                      </c:pt>
                      <c:pt idx="313">
                        <c:v>1063.252</c:v>
                      </c:pt>
                      <c:pt idx="314">
                        <c:v>1063.2560000000001</c:v>
                      </c:pt>
                      <c:pt idx="315">
                        <c:v>1063.26</c:v>
                      </c:pt>
                      <c:pt idx="316">
                        <c:v>1063.2639999999999</c:v>
                      </c:pt>
                      <c:pt idx="317">
                        <c:v>1063.268</c:v>
                      </c:pt>
                      <c:pt idx="318">
                        <c:v>1063.2719999999999</c:v>
                      </c:pt>
                      <c:pt idx="319">
                        <c:v>1063.2760000000001</c:v>
                      </c:pt>
                      <c:pt idx="320">
                        <c:v>1063.28</c:v>
                      </c:pt>
                      <c:pt idx="321">
                        <c:v>1063.2840000000001</c:v>
                      </c:pt>
                      <c:pt idx="322">
                        <c:v>1063.288</c:v>
                      </c:pt>
                      <c:pt idx="323">
                        <c:v>1063.2919999999999</c:v>
                      </c:pt>
                      <c:pt idx="324">
                        <c:v>1063.296</c:v>
                      </c:pt>
                      <c:pt idx="325">
                        <c:v>1063.3</c:v>
                      </c:pt>
                      <c:pt idx="326">
                        <c:v>1063.3040000000001</c:v>
                      </c:pt>
                      <c:pt idx="327">
                        <c:v>1063.308</c:v>
                      </c:pt>
                      <c:pt idx="328">
                        <c:v>1063.3119999999999</c:v>
                      </c:pt>
                      <c:pt idx="329">
                        <c:v>1063.316</c:v>
                      </c:pt>
                      <c:pt idx="330">
                        <c:v>1063.32</c:v>
                      </c:pt>
                      <c:pt idx="331">
                        <c:v>1063.3240000000001</c:v>
                      </c:pt>
                      <c:pt idx="332">
                        <c:v>1063.328</c:v>
                      </c:pt>
                      <c:pt idx="333">
                        <c:v>1063.3320000000001</c:v>
                      </c:pt>
                      <c:pt idx="334">
                        <c:v>1063.336</c:v>
                      </c:pt>
                      <c:pt idx="335">
                        <c:v>1063.3399999999999</c:v>
                      </c:pt>
                      <c:pt idx="336">
                        <c:v>1063.3440000000001</c:v>
                      </c:pt>
                      <c:pt idx="337">
                        <c:v>1063.348</c:v>
                      </c:pt>
                      <c:pt idx="338">
                        <c:v>1063.3520000000001</c:v>
                      </c:pt>
                      <c:pt idx="339">
                        <c:v>1063.356</c:v>
                      </c:pt>
                      <c:pt idx="340">
                        <c:v>1063.3599999999999</c:v>
                      </c:pt>
                      <c:pt idx="341">
                        <c:v>1063.364</c:v>
                      </c:pt>
                      <c:pt idx="342">
                        <c:v>1063.3679999999999</c:v>
                      </c:pt>
                      <c:pt idx="343">
                        <c:v>1063.3720000000001</c:v>
                      </c:pt>
                      <c:pt idx="344">
                        <c:v>1063.376</c:v>
                      </c:pt>
                      <c:pt idx="345">
                        <c:v>1063.3800000000001</c:v>
                      </c:pt>
                      <c:pt idx="346">
                        <c:v>1063.384</c:v>
                      </c:pt>
                      <c:pt idx="347">
                        <c:v>1063.3879999999999</c:v>
                      </c:pt>
                      <c:pt idx="348">
                        <c:v>1063.3920000000001</c:v>
                      </c:pt>
                      <c:pt idx="349">
                        <c:v>1063.396</c:v>
                      </c:pt>
                      <c:pt idx="350">
                        <c:v>1063.4000000000001</c:v>
                      </c:pt>
                      <c:pt idx="351">
                        <c:v>1063.404</c:v>
                      </c:pt>
                      <c:pt idx="352">
                        <c:v>1063.4079999999999</c:v>
                      </c:pt>
                      <c:pt idx="353">
                        <c:v>1063.412</c:v>
                      </c:pt>
                      <c:pt idx="354">
                        <c:v>1063.4159999999999</c:v>
                      </c:pt>
                      <c:pt idx="355">
                        <c:v>1063.42</c:v>
                      </c:pt>
                      <c:pt idx="356">
                        <c:v>1063.424</c:v>
                      </c:pt>
                      <c:pt idx="357">
                        <c:v>1063.4280000000001</c:v>
                      </c:pt>
                      <c:pt idx="358">
                        <c:v>1063.432</c:v>
                      </c:pt>
                      <c:pt idx="359">
                        <c:v>1063.4359999999999</c:v>
                      </c:pt>
                      <c:pt idx="360">
                        <c:v>1063.44</c:v>
                      </c:pt>
                      <c:pt idx="361">
                        <c:v>1063.444</c:v>
                      </c:pt>
                      <c:pt idx="362">
                        <c:v>1063.4480000000001</c:v>
                      </c:pt>
                      <c:pt idx="363">
                        <c:v>1063.452</c:v>
                      </c:pt>
                      <c:pt idx="364">
                        <c:v>1063.4559999999999</c:v>
                      </c:pt>
                      <c:pt idx="365">
                        <c:v>1063.46</c:v>
                      </c:pt>
                      <c:pt idx="366">
                        <c:v>1063.4639999999999</c:v>
                      </c:pt>
                      <c:pt idx="367">
                        <c:v>1063.4680000000001</c:v>
                      </c:pt>
                      <c:pt idx="368">
                        <c:v>1063.472</c:v>
                      </c:pt>
                      <c:pt idx="369">
                        <c:v>1063.4760000000001</c:v>
                      </c:pt>
                      <c:pt idx="370">
                        <c:v>1063.48</c:v>
                      </c:pt>
                      <c:pt idx="371">
                        <c:v>1063.4839999999999</c:v>
                      </c:pt>
                      <c:pt idx="372">
                        <c:v>1063.4880000000001</c:v>
                      </c:pt>
                      <c:pt idx="373">
                        <c:v>1063.492</c:v>
                      </c:pt>
                      <c:pt idx="374">
                        <c:v>1063.4960000000001</c:v>
                      </c:pt>
                      <c:pt idx="375">
                        <c:v>1063.5</c:v>
                      </c:pt>
                      <c:pt idx="376">
                        <c:v>1063.5039999999999</c:v>
                      </c:pt>
                      <c:pt idx="377">
                        <c:v>1063.508</c:v>
                      </c:pt>
                      <c:pt idx="378">
                        <c:v>1063.5119999999999</c:v>
                      </c:pt>
                      <c:pt idx="379">
                        <c:v>1063.5160000000001</c:v>
                      </c:pt>
                      <c:pt idx="380">
                        <c:v>1063.52</c:v>
                      </c:pt>
                      <c:pt idx="381">
                        <c:v>1063.5239999999999</c:v>
                      </c:pt>
                      <c:pt idx="382">
                        <c:v>1063.528</c:v>
                      </c:pt>
                      <c:pt idx="383">
                        <c:v>1063.5319999999999</c:v>
                      </c:pt>
                      <c:pt idx="384">
                        <c:v>1063.5360000000001</c:v>
                      </c:pt>
                      <c:pt idx="385">
                        <c:v>1063.54</c:v>
                      </c:pt>
                      <c:pt idx="386">
                        <c:v>1063.5440000000001</c:v>
                      </c:pt>
                      <c:pt idx="387">
                        <c:v>1063.548</c:v>
                      </c:pt>
                      <c:pt idx="388">
                        <c:v>1063.5519999999999</c:v>
                      </c:pt>
                      <c:pt idx="389">
                        <c:v>1063.556</c:v>
                      </c:pt>
                      <c:pt idx="390">
                        <c:v>1063.56</c:v>
                      </c:pt>
                      <c:pt idx="391">
                        <c:v>1063.5640000000001</c:v>
                      </c:pt>
                      <c:pt idx="392">
                        <c:v>1063.568</c:v>
                      </c:pt>
                      <c:pt idx="393">
                        <c:v>1063.5719999999999</c:v>
                      </c:pt>
                      <c:pt idx="394">
                        <c:v>1063.576</c:v>
                      </c:pt>
                      <c:pt idx="395">
                        <c:v>1063.58</c:v>
                      </c:pt>
                      <c:pt idx="396">
                        <c:v>1063.5840000000001</c:v>
                      </c:pt>
                      <c:pt idx="397">
                        <c:v>1063.588</c:v>
                      </c:pt>
                      <c:pt idx="398">
                        <c:v>1063.5920000000001</c:v>
                      </c:pt>
                      <c:pt idx="399">
                        <c:v>1063.596</c:v>
                      </c:pt>
                      <c:pt idx="400">
                        <c:v>1063.5999999999999</c:v>
                      </c:pt>
                      <c:pt idx="401">
                        <c:v>1063.604</c:v>
                      </c:pt>
                      <c:pt idx="402">
                        <c:v>1063.6079999999999</c:v>
                      </c:pt>
                      <c:pt idx="403">
                        <c:v>1063.6120000000001</c:v>
                      </c:pt>
                      <c:pt idx="404">
                        <c:v>1063.616</c:v>
                      </c:pt>
                      <c:pt idx="405">
                        <c:v>1063.6199999999999</c:v>
                      </c:pt>
                      <c:pt idx="406">
                        <c:v>1063.624</c:v>
                      </c:pt>
                      <c:pt idx="407">
                        <c:v>1063.6279999999999</c:v>
                      </c:pt>
                      <c:pt idx="408">
                        <c:v>1063.6320000000001</c:v>
                      </c:pt>
                      <c:pt idx="409">
                        <c:v>1063.636</c:v>
                      </c:pt>
                      <c:pt idx="410">
                        <c:v>1063.6400000000001</c:v>
                      </c:pt>
                      <c:pt idx="411">
                        <c:v>1063.644</c:v>
                      </c:pt>
                      <c:pt idx="412">
                        <c:v>1063.6479999999999</c:v>
                      </c:pt>
                      <c:pt idx="413">
                        <c:v>1063.652</c:v>
                      </c:pt>
                      <c:pt idx="414">
                        <c:v>1063.6559999999999</c:v>
                      </c:pt>
                      <c:pt idx="415">
                        <c:v>1063.6600000000001</c:v>
                      </c:pt>
                      <c:pt idx="416">
                        <c:v>1063.664</c:v>
                      </c:pt>
                      <c:pt idx="417">
                        <c:v>1063.6679999999999</c:v>
                      </c:pt>
                      <c:pt idx="418">
                        <c:v>1063.672</c:v>
                      </c:pt>
                      <c:pt idx="419">
                        <c:v>1063.6759999999999</c:v>
                      </c:pt>
                      <c:pt idx="420">
                        <c:v>1063.68</c:v>
                      </c:pt>
                      <c:pt idx="421">
                        <c:v>1063.684</c:v>
                      </c:pt>
                      <c:pt idx="422">
                        <c:v>1063.6880000000001</c:v>
                      </c:pt>
                      <c:pt idx="423">
                        <c:v>1063.692</c:v>
                      </c:pt>
                      <c:pt idx="424">
                        <c:v>1063.6959999999999</c:v>
                      </c:pt>
                      <c:pt idx="425">
                        <c:v>1063.7</c:v>
                      </c:pt>
                      <c:pt idx="426">
                        <c:v>1063.704</c:v>
                      </c:pt>
                      <c:pt idx="427">
                        <c:v>1063.7080000000001</c:v>
                      </c:pt>
                      <c:pt idx="428">
                        <c:v>1063.712</c:v>
                      </c:pt>
                      <c:pt idx="429">
                        <c:v>1063.7159999999999</c:v>
                      </c:pt>
                      <c:pt idx="430">
                        <c:v>1063.72</c:v>
                      </c:pt>
                      <c:pt idx="431">
                        <c:v>1063.7239999999999</c:v>
                      </c:pt>
                      <c:pt idx="432">
                        <c:v>1063.7280000000001</c:v>
                      </c:pt>
                      <c:pt idx="433">
                        <c:v>1063.732</c:v>
                      </c:pt>
                      <c:pt idx="434">
                        <c:v>1063.7360000000001</c:v>
                      </c:pt>
                      <c:pt idx="435">
                        <c:v>1063.74</c:v>
                      </c:pt>
                      <c:pt idx="436">
                        <c:v>1063.7439999999999</c:v>
                      </c:pt>
                      <c:pt idx="437">
                        <c:v>1063.748</c:v>
                      </c:pt>
                      <c:pt idx="438">
                        <c:v>1063.752</c:v>
                      </c:pt>
                      <c:pt idx="439">
                        <c:v>1063.7560000000001</c:v>
                      </c:pt>
                      <c:pt idx="440">
                        <c:v>1063.76</c:v>
                      </c:pt>
                      <c:pt idx="441">
                        <c:v>1063.7639999999999</c:v>
                      </c:pt>
                      <c:pt idx="442">
                        <c:v>1063.768</c:v>
                      </c:pt>
                      <c:pt idx="443">
                        <c:v>1063.7719999999999</c:v>
                      </c:pt>
                      <c:pt idx="444">
                        <c:v>1063.7760000000001</c:v>
                      </c:pt>
                      <c:pt idx="445">
                        <c:v>1063.78</c:v>
                      </c:pt>
                      <c:pt idx="446">
                        <c:v>1063.7840000000001</c:v>
                      </c:pt>
                      <c:pt idx="447">
                        <c:v>1063.788</c:v>
                      </c:pt>
                      <c:pt idx="448">
                        <c:v>1063.7919999999999</c:v>
                      </c:pt>
                      <c:pt idx="449">
                        <c:v>1063.796</c:v>
                      </c:pt>
                      <c:pt idx="450">
                        <c:v>1063.8</c:v>
                      </c:pt>
                      <c:pt idx="451">
                        <c:v>1063.8040000000001</c:v>
                      </c:pt>
                      <c:pt idx="452">
                        <c:v>1063.808</c:v>
                      </c:pt>
                      <c:pt idx="453">
                        <c:v>1063.8119999999999</c:v>
                      </c:pt>
                      <c:pt idx="454">
                        <c:v>1063.816</c:v>
                      </c:pt>
                      <c:pt idx="455">
                        <c:v>1063.82</c:v>
                      </c:pt>
                      <c:pt idx="456">
                        <c:v>1063.8240000000001</c:v>
                      </c:pt>
                      <c:pt idx="457">
                        <c:v>1063.828</c:v>
                      </c:pt>
                      <c:pt idx="458">
                        <c:v>1063.8320000000001</c:v>
                      </c:pt>
                      <c:pt idx="459">
                        <c:v>1063.836</c:v>
                      </c:pt>
                      <c:pt idx="460">
                        <c:v>1063.8399999999999</c:v>
                      </c:pt>
                      <c:pt idx="461">
                        <c:v>1063.8440000000001</c:v>
                      </c:pt>
                      <c:pt idx="462">
                        <c:v>1063.848</c:v>
                      </c:pt>
                      <c:pt idx="463">
                        <c:v>1063.8520000000001</c:v>
                      </c:pt>
                      <c:pt idx="464">
                        <c:v>1063.856</c:v>
                      </c:pt>
                      <c:pt idx="465">
                        <c:v>1063.8599999999999</c:v>
                      </c:pt>
                      <c:pt idx="466">
                        <c:v>1063.864</c:v>
                      </c:pt>
                      <c:pt idx="467">
                        <c:v>1063.8679999999999</c:v>
                      </c:pt>
                      <c:pt idx="468">
                        <c:v>1063.8720000000001</c:v>
                      </c:pt>
                      <c:pt idx="469">
                        <c:v>1063.876</c:v>
                      </c:pt>
                      <c:pt idx="470">
                        <c:v>1063.8800000000001</c:v>
                      </c:pt>
                      <c:pt idx="471">
                        <c:v>1063.884</c:v>
                      </c:pt>
                      <c:pt idx="472">
                        <c:v>1063.8879999999999</c:v>
                      </c:pt>
                      <c:pt idx="473">
                        <c:v>1063.8920000000001</c:v>
                      </c:pt>
                      <c:pt idx="474">
                        <c:v>1063.896</c:v>
                      </c:pt>
                      <c:pt idx="475">
                        <c:v>1063.9000000000001</c:v>
                      </c:pt>
                      <c:pt idx="476">
                        <c:v>1063.904</c:v>
                      </c:pt>
                      <c:pt idx="477">
                        <c:v>1063.9079999999999</c:v>
                      </c:pt>
                      <c:pt idx="478">
                        <c:v>1063.912</c:v>
                      </c:pt>
                      <c:pt idx="479">
                        <c:v>1063.9159999999999</c:v>
                      </c:pt>
                      <c:pt idx="480">
                        <c:v>1063.92</c:v>
                      </c:pt>
                      <c:pt idx="481">
                        <c:v>1063.924</c:v>
                      </c:pt>
                      <c:pt idx="482">
                        <c:v>1063.9280000000001</c:v>
                      </c:pt>
                      <c:pt idx="483">
                        <c:v>1063.932</c:v>
                      </c:pt>
                      <c:pt idx="484">
                        <c:v>1063.9359999999999</c:v>
                      </c:pt>
                      <c:pt idx="485">
                        <c:v>1063.94</c:v>
                      </c:pt>
                      <c:pt idx="486">
                        <c:v>1063.944</c:v>
                      </c:pt>
                      <c:pt idx="487">
                        <c:v>1063.9480000000001</c:v>
                      </c:pt>
                      <c:pt idx="488">
                        <c:v>1063.952</c:v>
                      </c:pt>
                      <c:pt idx="489">
                        <c:v>1063.9559999999999</c:v>
                      </c:pt>
                      <c:pt idx="490">
                        <c:v>1063.96</c:v>
                      </c:pt>
                      <c:pt idx="491">
                        <c:v>1063.9639999999999</c:v>
                      </c:pt>
                      <c:pt idx="492">
                        <c:v>1063.9680000000001</c:v>
                      </c:pt>
                      <c:pt idx="493">
                        <c:v>1063.972</c:v>
                      </c:pt>
                      <c:pt idx="494">
                        <c:v>1063.9760000000001</c:v>
                      </c:pt>
                      <c:pt idx="495">
                        <c:v>1063.98</c:v>
                      </c:pt>
                      <c:pt idx="496">
                        <c:v>1063.9839999999999</c:v>
                      </c:pt>
                      <c:pt idx="497">
                        <c:v>1063.9880000000001</c:v>
                      </c:pt>
                      <c:pt idx="498">
                        <c:v>1063.992</c:v>
                      </c:pt>
                      <c:pt idx="499">
                        <c:v>1063.9960000000001</c:v>
                      </c:pt>
                      <c:pt idx="500">
                        <c:v>1064</c:v>
                      </c:pt>
                      <c:pt idx="501">
                        <c:v>1064.0039999999999</c:v>
                      </c:pt>
                      <c:pt idx="502">
                        <c:v>1064.008</c:v>
                      </c:pt>
                      <c:pt idx="503">
                        <c:v>1064.0119999999999</c:v>
                      </c:pt>
                      <c:pt idx="504">
                        <c:v>1064.0160000000001</c:v>
                      </c:pt>
                      <c:pt idx="505">
                        <c:v>1064.02</c:v>
                      </c:pt>
                      <c:pt idx="506">
                        <c:v>1064.0239999999999</c:v>
                      </c:pt>
                      <c:pt idx="507">
                        <c:v>1064.028</c:v>
                      </c:pt>
                      <c:pt idx="508">
                        <c:v>1064.0319999999999</c:v>
                      </c:pt>
                      <c:pt idx="509">
                        <c:v>1064.0360000000001</c:v>
                      </c:pt>
                      <c:pt idx="510">
                        <c:v>1064.04</c:v>
                      </c:pt>
                      <c:pt idx="511">
                        <c:v>1064.0440000000001</c:v>
                      </c:pt>
                      <c:pt idx="512">
                        <c:v>1064.048</c:v>
                      </c:pt>
                      <c:pt idx="513">
                        <c:v>1064.0519999999999</c:v>
                      </c:pt>
                      <c:pt idx="514">
                        <c:v>1064.056</c:v>
                      </c:pt>
                      <c:pt idx="515">
                        <c:v>1064.06</c:v>
                      </c:pt>
                      <c:pt idx="516">
                        <c:v>1064.0640000000001</c:v>
                      </c:pt>
                      <c:pt idx="517">
                        <c:v>1064.068</c:v>
                      </c:pt>
                      <c:pt idx="518">
                        <c:v>1064.0719999999999</c:v>
                      </c:pt>
                      <c:pt idx="519">
                        <c:v>1064.076</c:v>
                      </c:pt>
                      <c:pt idx="520">
                        <c:v>1064.08</c:v>
                      </c:pt>
                      <c:pt idx="521">
                        <c:v>1064.0840000000001</c:v>
                      </c:pt>
                      <c:pt idx="522">
                        <c:v>1064.088</c:v>
                      </c:pt>
                      <c:pt idx="523">
                        <c:v>1064.0920000000001</c:v>
                      </c:pt>
                      <c:pt idx="524">
                        <c:v>1064.096</c:v>
                      </c:pt>
                      <c:pt idx="525">
                        <c:v>1064.0999999999999</c:v>
                      </c:pt>
                      <c:pt idx="526">
                        <c:v>1064.104</c:v>
                      </c:pt>
                      <c:pt idx="527">
                        <c:v>1064.1079999999999</c:v>
                      </c:pt>
                      <c:pt idx="528">
                        <c:v>1064.1120000000001</c:v>
                      </c:pt>
                      <c:pt idx="529">
                        <c:v>1064.116</c:v>
                      </c:pt>
                      <c:pt idx="530">
                        <c:v>1064.1199999999999</c:v>
                      </c:pt>
                      <c:pt idx="531">
                        <c:v>1064.124</c:v>
                      </c:pt>
                      <c:pt idx="532">
                        <c:v>1064.1279999999999</c:v>
                      </c:pt>
                      <c:pt idx="533">
                        <c:v>1064.1320000000001</c:v>
                      </c:pt>
                      <c:pt idx="534">
                        <c:v>1064.136</c:v>
                      </c:pt>
                      <c:pt idx="535">
                        <c:v>1064.1400000000001</c:v>
                      </c:pt>
                      <c:pt idx="536">
                        <c:v>1064.144</c:v>
                      </c:pt>
                      <c:pt idx="537">
                        <c:v>1064.1479999999999</c:v>
                      </c:pt>
                      <c:pt idx="538">
                        <c:v>1064.152</c:v>
                      </c:pt>
                      <c:pt idx="539">
                        <c:v>1064.1559999999999</c:v>
                      </c:pt>
                      <c:pt idx="540">
                        <c:v>1064.1600000000001</c:v>
                      </c:pt>
                      <c:pt idx="541">
                        <c:v>1064.164</c:v>
                      </c:pt>
                      <c:pt idx="542">
                        <c:v>1064.1679999999999</c:v>
                      </c:pt>
                      <c:pt idx="543">
                        <c:v>1064.172</c:v>
                      </c:pt>
                      <c:pt idx="544">
                        <c:v>1064.1759999999999</c:v>
                      </c:pt>
                      <c:pt idx="545">
                        <c:v>1064.18</c:v>
                      </c:pt>
                      <c:pt idx="546">
                        <c:v>1064.184</c:v>
                      </c:pt>
                      <c:pt idx="547">
                        <c:v>1064.1880000000001</c:v>
                      </c:pt>
                      <c:pt idx="548">
                        <c:v>1064.192</c:v>
                      </c:pt>
                      <c:pt idx="549">
                        <c:v>1064.1959999999999</c:v>
                      </c:pt>
                      <c:pt idx="550">
                        <c:v>1064.2</c:v>
                      </c:pt>
                      <c:pt idx="551">
                        <c:v>1064.204</c:v>
                      </c:pt>
                      <c:pt idx="552">
                        <c:v>1064.2080000000001</c:v>
                      </c:pt>
                      <c:pt idx="553">
                        <c:v>1064.212</c:v>
                      </c:pt>
                      <c:pt idx="554">
                        <c:v>1064.2159999999999</c:v>
                      </c:pt>
                      <c:pt idx="555">
                        <c:v>1064.22</c:v>
                      </c:pt>
                      <c:pt idx="556">
                        <c:v>1064.2239999999999</c:v>
                      </c:pt>
                      <c:pt idx="557">
                        <c:v>1064.2280000000001</c:v>
                      </c:pt>
                      <c:pt idx="558">
                        <c:v>1064.232</c:v>
                      </c:pt>
                      <c:pt idx="559">
                        <c:v>1064.2360000000001</c:v>
                      </c:pt>
                      <c:pt idx="560">
                        <c:v>1064.24</c:v>
                      </c:pt>
                      <c:pt idx="561">
                        <c:v>1064.2439999999999</c:v>
                      </c:pt>
                      <c:pt idx="562">
                        <c:v>1064.248</c:v>
                      </c:pt>
                      <c:pt idx="563">
                        <c:v>1064.252</c:v>
                      </c:pt>
                      <c:pt idx="564">
                        <c:v>1064.2560000000001</c:v>
                      </c:pt>
                      <c:pt idx="565">
                        <c:v>1064.26</c:v>
                      </c:pt>
                      <c:pt idx="566">
                        <c:v>1064.2639999999999</c:v>
                      </c:pt>
                      <c:pt idx="567">
                        <c:v>1064.268</c:v>
                      </c:pt>
                      <c:pt idx="568">
                        <c:v>1064.2719999999999</c:v>
                      </c:pt>
                      <c:pt idx="569">
                        <c:v>1064.2760000000001</c:v>
                      </c:pt>
                      <c:pt idx="570">
                        <c:v>1064.28</c:v>
                      </c:pt>
                      <c:pt idx="571">
                        <c:v>1064.2840000000001</c:v>
                      </c:pt>
                      <c:pt idx="572">
                        <c:v>1064.288</c:v>
                      </c:pt>
                      <c:pt idx="573">
                        <c:v>1064.2919999999999</c:v>
                      </c:pt>
                      <c:pt idx="574">
                        <c:v>1064.296</c:v>
                      </c:pt>
                      <c:pt idx="575">
                        <c:v>1064.3</c:v>
                      </c:pt>
                      <c:pt idx="576">
                        <c:v>1064.3040000000001</c:v>
                      </c:pt>
                      <c:pt idx="577">
                        <c:v>1064.308</c:v>
                      </c:pt>
                      <c:pt idx="578">
                        <c:v>1064.3119999999999</c:v>
                      </c:pt>
                      <c:pt idx="579">
                        <c:v>1064.316</c:v>
                      </c:pt>
                      <c:pt idx="580">
                        <c:v>1064.32</c:v>
                      </c:pt>
                      <c:pt idx="581">
                        <c:v>1064.3240000000001</c:v>
                      </c:pt>
                      <c:pt idx="582">
                        <c:v>1064.328</c:v>
                      </c:pt>
                      <c:pt idx="583">
                        <c:v>1064.3320000000001</c:v>
                      </c:pt>
                      <c:pt idx="584">
                        <c:v>1064.336</c:v>
                      </c:pt>
                      <c:pt idx="585">
                        <c:v>1064.3399999999999</c:v>
                      </c:pt>
                      <c:pt idx="586">
                        <c:v>1064.3440000000001</c:v>
                      </c:pt>
                      <c:pt idx="587">
                        <c:v>1064.348</c:v>
                      </c:pt>
                      <c:pt idx="588">
                        <c:v>1064.3520000000001</c:v>
                      </c:pt>
                      <c:pt idx="589">
                        <c:v>1064.356</c:v>
                      </c:pt>
                      <c:pt idx="590">
                        <c:v>1064.3599999999999</c:v>
                      </c:pt>
                      <c:pt idx="591">
                        <c:v>1064.364</c:v>
                      </c:pt>
                      <c:pt idx="592">
                        <c:v>1064.3679999999999</c:v>
                      </c:pt>
                      <c:pt idx="593">
                        <c:v>1064.3720000000001</c:v>
                      </c:pt>
                      <c:pt idx="594">
                        <c:v>1064.376</c:v>
                      </c:pt>
                      <c:pt idx="595">
                        <c:v>1064.3800000000001</c:v>
                      </c:pt>
                      <c:pt idx="596">
                        <c:v>1064.384</c:v>
                      </c:pt>
                      <c:pt idx="597">
                        <c:v>1064.3879999999999</c:v>
                      </c:pt>
                      <c:pt idx="598">
                        <c:v>1064.3920000000001</c:v>
                      </c:pt>
                      <c:pt idx="599">
                        <c:v>1064.396</c:v>
                      </c:pt>
                      <c:pt idx="600">
                        <c:v>1064.4000000000001</c:v>
                      </c:pt>
                      <c:pt idx="601">
                        <c:v>1064.404</c:v>
                      </c:pt>
                      <c:pt idx="602">
                        <c:v>1064.4079999999999</c:v>
                      </c:pt>
                      <c:pt idx="603">
                        <c:v>1064.412</c:v>
                      </c:pt>
                      <c:pt idx="604">
                        <c:v>1064.4159999999999</c:v>
                      </c:pt>
                      <c:pt idx="605">
                        <c:v>1064.42</c:v>
                      </c:pt>
                      <c:pt idx="606">
                        <c:v>1064.424</c:v>
                      </c:pt>
                      <c:pt idx="607">
                        <c:v>1064.4280000000001</c:v>
                      </c:pt>
                      <c:pt idx="608">
                        <c:v>1064.432</c:v>
                      </c:pt>
                      <c:pt idx="609">
                        <c:v>1064.4359999999999</c:v>
                      </c:pt>
                      <c:pt idx="610">
                        <c:v>1064.44</c:v>
                      </c:pt>
                      <c:pt idx="611">
                        <c:v>1064.444</c:v>
                      </c:pt>
                      <c:pt idx="612">
                        <c:v>1064.4480000000001</c:v>
                      </c:pt>
                      <c:pt idx="613">
                        <c:v>1064.452</c:v>
                      </c:pt>
                      <c:pt idx="614">
                        <c:v>1064.4559999999999</c:v>
                      </c:pt>
                      <c:pt idx="615">
                        <c:v>1064.46</c:v>
                      </c:pt>
                      <c:pt idx="616">
                        <c:v>1064.4639999999999</c:v>
                      </c:pt>
                      <c:pt idx="617">
                        <c:v>1064.4680000000001</c:v>
                      </c:pt>
                      <c:pt idx="618">
                        <c:v>1064.472</c:v>
                      </c:pt>
                      <c:pt idx="619">
                        <c:v>1064.4760000000001</c:v>
                      </c:pt>
                      <c:pt idx="620">
                        <c:v>1064.48</c:v>
                      </c:pt>
                      <c:pt idx="621">
                        <c:v>1064.4839999999999</c:v>
                      </c:pt>
                      <c:pt idx="622">
                        <c:v>1064.4880000000001</c:v>
                      </c:pt>
                      <c:pt idx="623">
                        <c:v>1064.492</c:v>
                      </c:pt>
                      <c:pt idx="624">
                        <c:v>1064.4960000000001</c:v>
                      </c:pt>
                      <c:pt idx="625">
                        <c:v>1064.5</c:v>
                      </c:pt>
                      <c:pt idx="626">
                        <c:v>1064.5039999999999</c:v>
                      </c:pt>
                      <c:pt idx="627">
                        <c:v>1064.508</c:v>
                      </c:pt>
                      <c:pt idx="628">
                        <c:v>1064.5119999999999</c:v>
                      </c:pt>
                      <c:pt idx="629">
                        <c:v>1064.5160000000001</c:v>
                      </c:pt>
                      <c:pt idx="630">
                        <c:v>1064.52</c:v>
                      </c:pt>
                      <c:pt idx="631">
                        <c:v>1064.5239999999999</c:v>
                      </c:pt>
                      <c:pt idx="632">
                        <c:v>1064.528</c:v>
                      </c:pt>
                      <c:pt idx="633">
                        <c:v>1064.5319999999999</c:v>
                      </c:pt>
                      <c:pt idx="634">
                        <c:v>1064.5360000000001</c:v>
                      </c:pt>
                      <c:pt idx="635">
                        <c:v>1064.54</c:v>
                      </c:pt>
                      <c:pt idx="636">
                        <c:v>1064.5440000000001</c:v>
                      </c:pt>
                      <c:pt idx="637">
                        <c:v>1064.548</c:v>
                      </c:pt>
                      <c:pt idx="638">
                        <c:v>1064.5519999999999</c:v>
                      </c:pt>
                      <c:pt idx="639">
                        <c:v>1064.556</c:v>
                      </c:pt>
                      <c:pt idx="640">
                        <c:v>1064.56</c:v>
                      </c:pt>
                      <c:pt idx="641">
                        <c:v>1064.5640000000001</c:v>
                      </c:pt>
                      <c:pt idx="642">
                        <c:v>1064.568</c:v>
                      </c:pt>
                      <c:pt idx="643">
                        <c:v>1064.5719999999999</c:v>
                      </c:pt>
                      <c:pt idx="644">
                        <c:v>1064.576</c:v>
                      </c:pt>
                      <c:pt idx="645">
                        <c:v>1064.58</c:v>
                      </c:pt>
                      <c:pt idx="646">
                        <c:v>1064.5840000000001</c:v>
                      </c:pt>
                      <c:pt idx="647">
                        <c:v>1064.588</c:v>
                      </c:pt>
                      <c:pt idx="648">
                        <c:v>1064.5920000000001</c:v>
                      </c:pt>
                      <c:pt idx="649">
                        <c:v>1064.596</c:v>
                      </c:pt>
                      <c:pt idx="650">
                        <c:v>1064.5999999999999</c:v>
                      </c:pt>
                      <c:pt idx="651">
                        <c:v>1064.604</c:v>
                      </c:pt>
                      <c:pt idx="652">
                        <c:v>1064.6079999999999</c:v>
                      </c:pt>
                      <c:pt idx="653">
                        <c:v>1064.6120000000001</c:v>
                      </c:pt>
                      <c:pt idx="654">
                        <c:v>1064.616</c:v>
                      </c:pt>
                      <c:pt idx="655">
                        <c:v>1064.6199999999999</c:v>
                      </c:pt>
                      <c:pt idx="656">
                        <c:v>1064.624</c:v>
                      </c:pt>
                      <c:pt idx="657">
                        <c:v>1064.6279999999999</c:v>
                      </c:pt>
                      <c:pt idx="658">
                        <c:v>1064.6320000000001</c:v>
                      </c:pt>
                      <c:pt idx="659">
                        <c:v>1064.636</c:v>
                      </c:pt>
                      <c:pt idx="660">
                        <c:v>1064.6400000000001</c:v>
                      </c:pt>
                      <c:pt idx="661">
                        <c:v>1064.644</c:v>
                      </c:pt>
                      <c:pt idx="662">
                        <c:v>1064.6479999999999</c:v>
                      </c:pt>
                      <c:pt idx="663">
                        <c:v>1064.652</c:v>
                      </c:pt>
                      <c:pt idx="664">
                        <c:v>1064.6559999999999</c:v>
                      </c:pt>
                      <c:pt idx="665">
                        <c:v>1064.6600000000001</c:v>
                      </c:pt>
                      <c:pt idx="666">
                        <c:v>1064.664</c:v>
                      </c:pt>
                      <c:pt idx="667">
                        <c:v>1064.6679999999999</c:v>
                      </c:pt>
                      <c:pt idx="668">
                        <c:v>1064.672</c:v>
                      </c:pt>
                      <c:pt idx="669">
                        <c:v>1064.6759999999999</c:v>
                      </c:pt>
                      <c:pt idx="670">
                        <c:v>1064.68</c:v>
                      </c:pt>
                      <c:pt idx="671">
                        <c:v>1064.684</c:v>
                      </c:pt>
                      <c:pt idx="672">
                        <c:v>1064.6880000000001</c:v>
                      </c:pt>
                      <c:pt idx="673">
                        <c:v>1064.692</c:v>
                      </c:pt>
                      <c:pt idx="674">
                        <c:v>1064.6959999999999</c:v>
                      </c:pt>
                      <c:pt idx="675">
                        <c:v>1064.7</c:v>
                      </c:pt>
                      <c:pt idx="676">
                        <c:v>1064.704</c:v>
                      </c:pt>
                      <c:pt idx="677">
                        <c:v>1064.7080000000001</c:v>
                      </c:pt>
                      <c:pt idx="678">
                        <c:v>1064.712</c:v>
                      </c:pt>
                      <c:pt idx="679">
                        <c:v>1064.7159999999999</c:v>
                      </c:pt>
                      <c:pt idx="680">
                        <c:v>1064.72</c:v>
                      </c:pt>
                      <c:pt idx="681">
                        <c:v>1064.7239999999999</c:v>
                      </c:pt>
                      <c:pt idx="682">
                        <c:v>1064.7280000000001</c:v>
                      </c:pt>
                      <c:pt idx="683">
                        <c:v>1064.732</c:v>
                      </c:pt>
                      <c:pt idx="684">
                        <c:v>1064.7360000000001</c:v>
                      </c:pt>
                      <c:pt idx="685">
                        <c:v>1064.74</c:v>
                      </c:pt>
                      <c:pt idx="686">
                        <c:v>1064.7439999999999</c:v>
                      </c:pt>
                      <c:pt idx="687">
                        <c:v>1064.748</c:v>
                      </c:pt>
                      <c:pt idx="688">
                        <c:v>1064.752</c:v>
                      </c:pt>
                      <c:pt idx="689">
                        <c:v>1064.7560000000001</c:v>
                      </c:pt>
                      <c:pt idx="690">
                        <c:v>1064.76</c:v>
                      </c:pt>
                      <c:pt idx="691">
                        <c:v>1064.7639999999999</c:v>
                      </c:pt>
                      <c:pt idx="692">
                        <c:v>1064.768</c:v>
                      </c:pt>
                      <c:pt idx="693">
                        <c:v>1064.7719999999999</c:v>
                      </c:pt>
                      <c:pt idx="694">
                        <c:v>1064.7760000000001</c:v>
                      </c:pt>
                      <c:pt idx="695">
                        <c:v>1064.78</c:v>
                      </c:pt>
                      <c:pt idx="696">
                        <c:v>1064.7840000000001</c:v>
                      </c:pt>
                      <c:pt idx="697">
                        <c:v>1064.788</c:v>
                      </c:pt>
                      <c:pt idx="698">
                        <c:v>1064.7919999999999</c:v>
                      </c:pt>
                      <c:pt idx="699">
                        <c:v>1064.796</c:v>
                      </c:pt>
                      <c:pt idx="700">
                        <c:v>1064.8</c:v>
                      </c:pt>
                      <c:pt idx="701">
                        <c:v>1064.8040000000001</c:v>
                      </c:pt>
                      <c:pt idx="702">
                        <c:v>1064.808</c:v>
                      </c:pt>
                      <c:pt idx="703">
                        <c:v>1064.8119999999999</c:v>
                      </c:pt>
                      <c:pt idx="704">
                        <c:v>1064.816</c:v>
                      </c:pt>
                      <c:pt idx="705">
                        <c:v>1064.82</c:v>
                      </c:pt>
                      <c:pt idx="706">
                        <c:v>1064.8240000000001</c:v>
                      </c:pt>
                      <c:pt idx="707">
                        <c:v>1064.828</c:v>
                      </c:pt>
                      <c:pt idx="708">
                        <c:v>1064.8320000000001</c:v>
                      </c:pt>
                      <c:pt idx="709">
                        <c:v>1064.836</c:v>
                      </c:pt>
                      <c:pt idx="710">
                        <c:v>1064.8399999999999</c:v>
                      </c:pt>
                      <c:pt idx="711">
                        <c:v>1064.8440000000001</c:v>
                      </c:pt>
                      <c:pt idx="712">
                        <c:v>1064.848</c:v>
                      </c:pt>
                      <c:pt idx="713">
                        <c:v>1064.8520000000001</c:v>
                      </c:pt>
                      <c:pt idx="714">
                        <c:v>1064.856</c:v>
                      </c:pt>
                      <c:pt idx="715">
                        <c:v>1064.8599999999999</c:v>
                      </c:pt>
                      <c:pt idx="716">
                        <c:v>1064.864</c:v>
                      </c:pt>
                      <c:pt idx="717">
                        <c:v>1064.8679999999999</c:v>
                      </c:pt>
                      <c:pt idx="718">
                        <c:v>1064.8720000000001</c:v>
                      </c:pt>
                      <c:pt idx="719">
                        <c:v>1064.876</c:v>
                      </c:pt>
                      <c:pt idx="720">
                        <c:v>1064.8800000000001</c:v>
                      </c:pt>
                      <c:pt idx="721">
                        <c:v>1064.884</c:v>
                      </c:pt>
                      <c:pt idx="722">
                        <c:v>1064.8879999999999</c:v>
                      </c:pt>
                      <c:pt idx="723">
                        <c:v>1064.8920000000001</c:v>
                      </c:pt>
                      <c:pt idx="724">
                        <c:v>1064.896</c:v>
                      </c:pt>
                      <c:pt idx="725">
                        <c:v>1064.9000000000001</c:v>
                      </c:pt>
                      <c:pt idx="726">
                        <c:v>1064.904</c:v>
                      </c:pt>
                      <c:pt idx="727">
                        <c:v>1064.9079999999999</c:v>
                      </c:pt>
                      <c:pt idx="728">
                        <c:v>1064.912</c:v>
                      </c:pt>
                      <c:pt idx="729">
                        <c:v>1064.9159999999999</c:v>
                      </c:pt>
                      <c:pt idx="730">
                        <c:v>1064.92</c:v>
                      </c:pt>
                      <c:pt idx="731">
                        <c:v>1064.924</c:v>
                      </c:pt>
                      <c:pt idx="732">
                        <c:v>1064.9280000000001</c:v>
                      </c:pt>
                      <c:pt idx="733">
                        <c:v>1064.932</c:v>
                      </c:pt>
                      <c:pt idx="734">
                        <c:v>1064.9359999999999</c:v>
                      </c:pt>
                      <c:pt idx="735">
                        <c:v>1064.94</c:v>
                      </c:pt>
                      <c:pt idx="736">
                        <c:v>1064.944</c:v>
                      </c:pt>
                      <c:pt idx="737">
                        <c:v>1064.9480000000001</c:v>
                      </c:pt>
                      <c:pt idx="738">
                        <c:v>1064.952</c:v>
                      </c:pt>
                      <c:pt idx="739">
                        <c:v>1064.9559999999999</c:v>
                      </c:pt>
                      <c:pt idx="740">
                        <c:v>1064.96</c:v>
                      </c:pt>
                      <c:pt idx="741">
                        <c:v>1064.9639999999999</c:v>
                      </c:pt>
                      <c:pt idx="742">
                        <c:v>1064.9680000000001</c:v>
                      </c:pt>
                      <c:pt idx="743">
                        <c:v>1064.972</c:v>
                      </c:pt>
                      <c:pt idx="744">
                        <c:v>1064.9760000000001</c:v>
                      </c:pt>
                      <c:pt idx="745">
                        <c:v>1064.98</c:v>
                      </c:pt>
                      <c:pt idx="746">
                        <c:v>1064.9839999999999</c:v>
                      </c:pt>
                      <c:pt idx="747">
                        <c:v>1064.9880000000001</c:v>
                      </c:pt>
                      <c:pt idx="748">
                        <c:v>1064.992</c:v>
                      </c:pt>
                      <c:pt idx="749">
                        <c:v>1064.9960000000001</c:v>
                      </c:pt>
                      <c:pt idx="750">
                        <c:v>1065</c:v>
                      </c:pt>
                      <c:pt idx="751">
                        <c:v>1065.0039999999999</c:v>
                      </c:pt>
                      <c:pt idx="752">
                        <c:v>1065.008</c:v>
                      </c:pt>
                      <c:pt idx="753">
                        <c:v>1065.0119999999999</c:v>
                      </c:pt>
                      <c:pt idx="754">
                        <c:v>1065.0160000000001</c:v>
                      </c:pt>
                      <c:pt idx="755">
                        <c:v>1065.02</c:v>
                      </c:pt>
                      <c:pt idx="756">
                        <c:v>1065.0239999999999</c:v>
                      </c:pt>
                      <c:pt idx="757">
                        <c:v>1065.028</c:v>
                      </c:pt>
                      <c:pt idx="758">
                        <c:v>1065.0319999999999</c:v>
                      </c:pt>
                      <c:pt idx="759">
                        <c:v>1065.0360000000001</c:v>
                      </c:pt>
                      <c:pt idx="760">
                        <c:v>1065.04</c:v>
                      </c:pt>
                      <c:pt idx="761">
                        <c:v>1065.0440000000001</c:v>
                      </c:pt>
                      <c:pt idx="762">
                        <c:v>1065.048</c:v>
                      </c:pt>
                      <c:pt idx="763">
                        <c:v>1065.0519999999999</c:v>
                      </c:pt>
                      <c:pt idx="764">
                        <c:v>1065.056</c:v>
                      </c:pt>
                      <c:pt idx="765">
                        <c:v>1065.06</c:v>
                      </c:pt>
                      <c:pt idx="766">
                        <c:v>1065.0640000000001</c:v>
                      </c:pt>
                      <c:pt idx="767">
                        <c:v>1065.068</c:v>
                      </c:pt>
                      <c:pt idx="768">
                        <c:v>1065.0719999999999</c:v>
                      </c:pt>
                      <c:pt idx="769">
                        <c:v>1065.076</c:v>
                      </c:pt>
                      <c:pt idx="770">
                        <c:v>1065.08</c:v>
                      </c:pt>
                      <c:pt idx="771">
                        <c:v>1065.0840000000001</c:v>
                      </c:pt>
                      <c:pt idx="772">
                        <c:v>1065.088</c:v>
                      </c:pt>
                      <c:pt idx="773">
                        <c:v>1065.0920000000001</c:v>
                      </c:pt>
                      <c:pt idx="774">
                        <c:v>1065.096</c:v>
                      </c:pt>
                      <c:pt idx="775">
                        <c:v>1065.0999999999999</c:v>
                      </c:pt>
                      <c:pt idx="776">
                        <c:v>1065.104</c:v>
                      </c:pt>
                      <c:pt idx="777">
                        <c:v>1065.1079999999999</c:v>
                      </c:pt>
                      <c:pt idx="778">
                        <c:v>1065.1120000000001</c:v>
                      </c:pt>
                      <c:pt idx="779">
                        <c:v>1065.116</c:v>
                      </c:pt>
                      <c:pt idx="780">
                        <c:v>1065.1199999999999</c:v>
                      </c:pt>
                      <c:pt idx="781">
                        <c:v>1065.124</c:v>
                      </c:pt>
                      <c:pt idx="782">
                        <c:v>1065.1279999999999</c:v>
                      </c:pt>
                      <c:pt idx="783">
                        <c:v>1065.1320000000001</c:v>
                      </c:pt>
                      <c:pt idx="784">
                        <c:v>1065.136</c:v>
                      </c:pt>
                      <c:pt idx="785">
                        <c:v>1065.1400000000001</c:v>
                      </c:pt>
                      <c:pt idx="786">
                        <c:v>1065.144</c:v>
                      </c:pt>
                      <c:pt idx="787">
                        <c:v>1065.1479999999999</c:v>
                      </c:pt>
                      <c:pt idx="788">
                        <c:v>1065.152</c:v>
                      </c:pt>
                      <c:pt idx="789">
                        <c:v>1065.1559999999999</c:v>
                      </c:pt>
                      <c:pt idx="790">
                        <c:v>1065.1600000000001</c:v>
                      </c:pt>
                      <c:pt idx="791">
                        <c:v>1065.164</c:v>
                      </c:pt>
                      <c:pt idx="792">
                        <c:v>1065.1679999999999</c:v>
                      </c:pt>
                      <c:pt idx="793">
                        <c:v>1065.172</c:v>
                      </c:pt>
                      <c:pt idx="794">
                        <c:v>1065.1759999999999</c:v>
                      </c:pt>
                      <c:pt idx="795">
                        <c:v>1065.18</c:v>
                      </c:pt>
                      <c:pt idx="796">
                        <c:v>1065.184</c:v>
                      </c:pt>
                      <c:pt idx="797">
                        <c:v>1065.1880000000001</c:v>
                      </c:pt>
                      <c:pt idx="798">
                        <c:v>1065.192</c:v>
                      </c:pt>
                      <c:pt idx="799">
                        <c:v>1065.1959999999999</c:v>
                      </c:pt>
                      <c:pt idx="800">
                        <c:v>1065.2</c:v>
                      </c:pt>
                      <c:pt idx="801">
                        <c:v>1065.204</c:v>
                      </c:pt>
                      <c:pt idx="802">
                        <c:v>1065.2080000000001</c:v>
                      </c:pt>
                      <c:pt idx="803">
                        <c:v>1065.212</c:v>
                      </c:pt>
                      <c:pt idx="804">
                        <c:v>1065.2159999999999</c:v>
                      </c:pt>
                      <c:pt idx="805">
                        <c:v>1065.22</c:v>
                      </c:pt>
                      <c:pt idx="806">
                        <c:v>1065.2239999999999</c:v>
                      </c:pt>
                      <c:pt idx="807">
                        <c:v>1065.2280000000001</c:v>
                      </c:pt>
                      <c:pt idx="808">
                        <c:v>1065.232</c:v>
                      </c:pt>
                      <c:pt idx="809">
                        <c:v>1065.2360000000001</c:v>
                      </c:pt>
                      <c:pt idx="810">
                        <c:v>1065.24</c:v>
                      </c:pt>
                      <c:pt idx="811">
                        <c:v>1065.2439999999999</c:v>
                      </c:pt>
                      <c:pt idx="812">
                        <c:v>1065.248</c:v>
                      </c:pt>
                      <c:pt idx="813">
                        <c:v>1065.252</c:v>
                      </c:pt>
                      <c:pt idx="814">
                        <c:v>1065.2560000000001</c:v>
                      </c:pt>
                      <c:pt idx="815">
                        <c:v>1065.26</c:v>
                      </c:pt>
                      <c:pt idx="816">
                        <c:v>1065.2639999999999</c:v>
                      </c:pt>
                      <c:pt idx="817">
                        <c:v>1065.268</c:v>
                      </c:pt>
                      <c:pt idx="818">
                        <c:v>1065.2719999999999</c:v>
                      </c:pt>
                      <c:pt idx="819">
                        <c:v>1065.2760000000001</c:v>
                      </c:pt>
                      <c:pt idx="820">
                        <c:v>1065.28</c:v>
                      </c:pt>
                      <c:pt idx="821">
                        <c:v>1065.2840000000001</c:v>
                      </c:pt>
                      <c:pt idx="822">
                        <c:v>1065.288</c:v>
                      </c:pt>
                      <c:pt idx="823">
                        <c:v>1065.2919999999999</c:v>
                      </c:pt>
                      <c:pt idx="824">
                        <c:v>1065.296</c:v>
                      </c:pt>
                      <c:pt idx="825">
                        <c:v>1065.3</c:v>
                      </c:pt>
                      <c:pt idx="826">
                        <c:v>1065.3040000000001</c:v>
                      </c:pt>
                      <c:pt idx="827">
                        <c:v>1065.308</c:v>
                      </c:pt>
                      <c:pt idx="828">
                        <c:v>1065.3119999999999</c:v>
                      </c:pt>
                      <c:pt idx="829">
                        <c:v>1065.316</c:v>
                      </c:pt>
                      <c:pt idx="830">
                        <c:v>1065.32</c:v>
                      </c:pt>
                      <c:pt idx="831">
                        <c:v>1065.3240000000001</c:v>
                      </c:pt>
                      <c:pt idx="832">
                        <c:v>1065.328</c:v>
                      </c:pt>
                      <c:pt idx="833">
                        <c:v>1065.3320000000001</c:v>
                      </c:pt>
                      <c:pt idx="834">
                        <c:v>1065.336</c:v>
                      </c:pt>
                      <c:pt idx="835">
                        <c:v>1065.3399999999999</c:v>
                      </c:pt>
                      <c:pt idx="836">
                        <c:v>1065.3440000000001</c:v>
                      </c:pt>
                      <c:pt idx="837">
                        <c:v>1065.348</c:v>
                      </c:pt>
                      <c:pt idx="838">
                        <c:v>1065.3520000000001</c:v>
                      </c:pt>
                      <c:pt idx="839">
                        <c:v>1065.356</c:v>
                      </c:pt>
                      <c:pt idx="840">
                        <c:v>1065.3599999999999</c:v>
                      </c:pt>
                      <c:pt idx="841">
                        <c:v>1065.364</c:v>
                      </c:pt>
                      <c:pt idx="842">
                        <c:v>1065.3679999999999</c:v>
                      </c:pt>
                      <c:pt idx="843">
                        <c:v>1065.3720000000001</c:v>
                      </c:pt>
                      <c:pt idx="844">
                        <c:v>1065.376</c:v>
                      </c:pt>
                      <c:pt idx="845">
                        <c:v>1065.3800000000001</c:v>
                      </c:pt>
                      <c:pt idx="846">
                        <c:v>1065.384</c:v>
                      </c:pt>
                      <c:pt idx="847">
                        <c:v>1065.3879999999999</c:v>
                      </c:pt>
                      <c:pt idx="848">
                        <c:v>1065.3920000000001</c:v>
                      </c:pt>
                      <c:pt idx="849">
                        <c:v>1065.396</c:v>
                      </c:pt>
                      <c:pt idx="850">
                        <c:v>1065.4000000000001</c:v>
                      </c:pt>
                      <c:pt idx="851">
                        <c:v>1065.404</c:v>
                      </c:pt>
                      <c:pt idx="852">
                        <c:v>1065.4079999999999</c:v>
                      </c:pt>
                      <c:pt idx="853">
                        <c:v>1065.412</c:v>
                      </c:pt>
                      <c:pt idx="854">
                        <c:v>1065.4159999999999</c:v>
                      </c:pt>
                      <c:pt idx="855">
                        <c:v>1065.42</c:v>
                      </c:pt>
                      <c:pt idx="856">
                        <c:v>1065.424</c:v>
                      </c:pt>
                      <c:pt idx="857">
                        <c:v>1065.4280000000001</c:v>
                      </c:pt>
                      <c:pt idx="858">
                        <c:v>1065.432</c:v>
                      </c:pt>
                      <c:pt idx="859">
                        <c:v>1065.4359999999999</c:v>
                      </c:pt>
                      <c:pt idx="860">
                        <c:v>1065.44</c:v>
                      </c:pt>
                      <c:pt idx="861">
                        <c:v>1065.444</c:v>
                      </c:pt>
                      <c:pt idx="862">
                        <c:v>1065.4480000000001</c:v>
                      </c:pt>
                      <c:pt idx="863">
                        <c:v>1065.452</c:v>
                      </c:pt>
                      <c:pt idx="864">
                        <c:v>1065.4559999999999</c:v>
                      </c:pt>
                      <c:pt idx="865">
                        <c:v>1065.46</c:v>
                      </c:pt>
                      <c:pt idx="866">
                        <c:v>1065.4639999999999</c:v>
                      </c:pt>
                      <c:pt idx="867">
                        <c:v>1065.4680000000001</c:v>
                      </c:pt>
                      <c:pt idx="868">
                        <c:v>1065.472</c:v>
                      </c:pt>
                      <c:pt idx="869">
                        <c:v>1065.4760000000001</c:v>
                      </c:pt>
                      <c:pt idx="870">
                        <c:v>1065.48</c:v>
                      </c:pt>
                      <c:pt idx="871">
                        <c:v>1065.4839999999999</c:v>
                      </c:pt>
                      <c:pt idx="872">
                        <c:v>1065.4880000000001</c:v>
                      </c:pt>
                      <c:pt idx="873">
                        <c:v>1065.492</c:v>
                      </c:pt>
                      <c:pt idx="874">
                        <c:v>1065.4960000000001</c:v>
                      </c:pt>
                      <c:pt idx="875">
                        <c:v>1065.5</c:v>
                      </c:pt>
                      <c:pt idx="876">
                        <c:v>1065.5039999999999</c:v>
                      </c:pt>
                      <c:pt idx="877">
                        <c:v>1065.508</c:v>
                      </c:pt>
                      <c:pt idx="878">
                        <c:v>1065.5119999999999</c:v>
                      </c:pt>
                      <c:pt idx="879">
                        <c:v>1065.5160000000001</c:v>
                      </c:pt>
                      <c:pt idx="880">
                        <c:v>1065.52</c:v>
                      </c:pt>
                      <c:pt idx="881">
                        <c:v>1065.5239999999999</c:v>
                      </c:pt>
                      <c:pt idx="882">
                        <c:v>1065.528</c:v>
                      </c:pt>
                      <c:pt idx="883">
                        <c:v>1065.5319999999999</c:v>
                      </c:pt>
                      <c:pt idx="884">
                        <c:v>1065.5360000000001</c:v>
                      </c:pt>
                      <c:pt idx="885">
                        <c:v>1065.54</c:v>
                      </c:pt>
                      <c:pt idx="886">
                        <c:v>1065.5440000000001</c:v>
                      </c:pt>
                      <c:pt idx="887">
                        <c:v>1065.548</c:v>
                      </c:pt>
                      <c:pt idx="888">
                        <c:v>1065.5519999999999</c:v>
                      </c:pt>
                      <c:pt idx="889">
                        <c:v>1065.556</c:v>
                      </c:pt>
                      <c:pt idx="890">
                        <c:v>1065.56</c:v>
                      </c:pt>
                      <c:pt idx="891">
                        <c:v>1065.5640000000001</c:v>
                      </c:pt>
                      <c:pt idx="892">
                        <c:v>1065.568</c:v>
                      </c:pt>
                      <c:pt idx="893">
                        <c:v>1065.5719999999999</c:v>
                      </c:pt>
                      <c:pt idx="894">
                        <c:v>1065.576</c:v>
                      </c:pt>
                      <c:pt idx="895">
                        <c:v>1065.58</c:v>
                      </c:pt>
                      <c:pt idx="896">
                        <c:v>1065.5840000000001</c:v>
                      </c:pt>
                      <c:pt idx="897">
                        <c:v>1065.588</c:v>
                      </c:pt>
                      <c:pt idx="898">
                        <c:v>1065.5920000000001</c:v>
                      </c:pt>
                      <c:pt idx="899">
                        <c:v>1065.596</c:v>
                      </c:pt>
                      <c:pt idx="900">
                        <c:v>1065.5999999999999</c:v>
                      </c:pt>
                      <c:pt idx="901">
                        <c:v>1065.604</c:v>
                      </c:pt>
                      <c:pt idx="902">
                        <c:v>1065.6079999999999</c:v>
                      </c:pt>
                      <c:pt idx="903">
                        <c:v>1065.6120000000001</c:v>
                      </c:pt>
                      <c:pt idx="904">
                        <c:v>1065.616</c:v>
                      </c:pt>
                      <c:pt idx="905">
                        <c:v>1065.6199999999999</c:v>
                      </c:pt>
                      <c:pt idx="906">
                        <c:v>1065.624</c:v>
                      </c:pt>
                      <c:pt idx="907">
                        <c:v>1065.6279999999999</c:v>
                      </c:pt>
                      <c:pt idx="908">
                        <c:v>1065.6320000000001</c:v>
                      </c:pt>
                      <c:pt idx="909">
                        <c:v>1065.636</c:v>
                      </c:pt>
                      <c:pt idx="910">
                        <c:v>1065.6400000000001</c:v>
                      </c:pt>
                      <c:pt idx="911">
                        <c:v>1065.644</c:v>
                      </c:pt>
                      <c:pt idx="912">
                        <c:v>1065.6479999999999</c:v>
                      </c:pt>
                      <c:pt idx="913">
                        <c:v>1065.652</c:v>
                      </c:pt>
                      <c:pt idx="914">
                        <c:v>1065.6559999999999</c:v>
                      </c:pt>
                      <c:pt idx="915">
                        <c:v>1065.6600000000001</c:v>
                      </c:pt>
                      <c:pt idx="916">
                        <c:v>1065.664</c:v>
                      </c:pt>
                      <c:pt idx="917">
                        <c:v>1065.6679999999999</c:v>
                      </c:pt>
                      <c:pt idx="918">
                        <c:v>1065.672</c:v>
                      </c:pt>
                      <c:pt idx="919">
                        <c:v>1065.6759999999999</c:v>
                      </c:pt>
                      <c:pt idx="920">
                        <c:v>1065.68</c:v>
                      </c:pt>
                      <c:pt idx="921">
                        <c:v>1065.684</c:v>
                      </c:pt>
                      <c:pt idx="922">
                        <c:v>1065.6880000000001</c:v>
                      </c:pt>
                      <c:pt idx="923">
                        <c:v>1065.692</c:v>
                      </c:pt>
                      <c:pt idx="924">
                        <c:v>1065.6959999999999</c:v>
                      </c:pt>
                      <c:pt idx="925">
                        <c:v>1065.7</c:v>
                      </c:pt>
                      <c:pt idx="926">
                        <c:v>1065.704</c:v>
                      </c:pt>
                      <c:pt idx="927">
                        <c:v>1065.7080000000001</c:v>
                      </c:pt>
                      <c:pt idx="928">
                        <c:v>1065.712</c:v>
                      </c:pt>
                      <c:pt idx="929">
                        <c:v>1065.7159999999999</c:v>
                      </c:pt>
                      <c:pt idx="930">
                        <c:v>1065.72</c:v>
                      </c:pt>
                      <c:pt idx="931">
                        <c:v>1065.7239999999999</c:v>
                      </c:pt>
                      <c:pt idx="932">
                        <c:v>1065.7280000000001</c:v>
                      </c:pt>
                      <c:pt idx="933">
                        <c:v>1065.732</c:v>
                      </c:pt>
                      <c:pt idx="934">
                        <c:v>1065.7360000000001</c:v>
                      </c:pt>
                      <c:pt idx="935">
                        <c:v>1065.74</c:v>
                      </c:pt>
                      <c:pt idx="936">
                        <c:v>1065.7439999999999</c:v>
                      </c:pt>
                      <c:pt idx="937">
                        <c:v>1065.748</c:v>
                      </c:pt>
                      <c:pt idx="938">
                        <c:v>1065.752</c:v>
                      </c:pt>
                      <c:pt idx="939">
                        <c:v>1065.7560000000001</c:v>
                      </c:pt>
                      <c:pt idx="940">
                        <c:v>1065.76</c:v>
                      </c:pt>
                      <c:pt idx="941">
                        <c:v>1065.7639999999999</c:v>
                      </c:pt>
                      <c:pt idx="942">
                        <c:v>1065.768</c:v>
                      </c:pt>
                      <c:pt idx="943">
                        <c:v>1065.7719999999999</c:v>
                      </c:pt>
                      <c:pt idx="944">
                        <c:v>1065.7760000000001</c:v>
                      </c:pt>
                      <c:pt idx="945">
                        <c:v>1065.78</c:v>
                      </c:pt>
                      <c:pt idx="946">
                        <c:v>1065.7840000000001</c:v>
                      </c:pt>
                      <c:pt idx="947">
                        <c:v>1065.788</c:v>
                      </c:pt>
                      <c:pt idx="948">
                        <c:v>1065.7919999999999</c:v>
                      </c:pt>
                      <c:pt idx="949">
                        <c:v>1065.796</c:v>
                      </c:pt>
                      <c:pt idx="950">
                        <c:v>1065.8</c:v>
                      </c:pt>
                      <c:pt idx="951">
                        <c:v>1065.8040000000001</c:v>
                      </c:pt>
                      <c:pt idx="952">
                        <c:v>1065.808</c:v>
                      </c:pt>
                      <c:pt idx="953">
                        <c:v>1065.8119999999999</c:v>
                      </c:pt>
                      <c:pt idx="954">
                        <c:v>1065.816</c:v>
                      </c:pt>
                      <c:pt idx="955">
                        <c:v>1065.82</c:v>
                      </c:pt>
                      <c:pt idx="956">
                        <c:v>1065.8240000000001</c:v>
                      </c:pt>
                      <c:pt idx="957">
                        <c:v>1065.828</c:v>
                      </c:pt>
                      <c:pt idx="958">
                        <c:v>1065.8320000000001</c:v>
                      </c:pt>
                      <c:pt idx="959">
                        <c:v>1065.836</c:v>
                      </c:pt>
                      <c:pt idx="960">
                        <c:v>1065.8399999999999</c:v>
                      </c:pt>
                      <c:pt idx="961">
                        <c:v>1065.8440000000001</c:v>
                      </c:pt>
                      <c:pt idx="962">
                        <c:v>1065.848</c:v>
                      </c:pt>
                      <c:pt idx="963">
                        <c:v>1065.8520000000001</c:v>
                      </c:pt>
                      <c:pt idx="964">
                        <c:v>1065.856</c:v>
                      </c:pt>
                      <c:pt idx="965">
                        <c:v>1065.8599999999999</c:v>
                      </c:pt>
                      <c:pt idx="966">
                        <c:v>1065.864</c:v>
                      </c:pt>
                      <c:pt idx="967">
                        <c:v>1065.8679999999999</c:v>
                      </c:pt>
                      <c:pt idx="968">
                        <c:v>1065.8720000000001</c:v>
                      </c:pt>
                      <c:pt idx="969">
                        <c:v>1065.876</c:v>
                      </c:pt>
                      <c:pt idx="970">
                        <c:v>1065.8800000000001</c:v>
                      </c:pt>
                      <c:pt idx="971">
                        <c:v>1065.884</c:v>
                      </c:pt>
                      <c:pt idx="972">
                        <c:v>1065.8879999999999</c:v>
                      </c:pt>
                      <c:pt idx="973">
                        <c:v>1065.8920000000001</c:v>
                      </c:pt>
                      <c:pt idx="974">
                        <c:v>1065.896</c:v>
                      </c:pt>
                      <c:pt idx="975">
                        <c:v>1065.9000000000001</c:v>
                      </c:pt>
                      <c:pt idx="976">
                        <c:v>1065.904</c:v>
                      </c:pt>
                      <c:pt idx="977">
                        <c:v>1065.9079999999999</c:v>
                      </c:pt>
                      <c:pt idx="978">
                        <c:v>1065.912</c:v>
                      </c:pt>
                      <c:pt idx="979">
                        <c:v>1065.9159999999999</c:v>
                      </c:pt>
                      <c:pt idx="980">
                        <c:v>1065.92</c:v>
                      </c:pt>
                      <c:pt idx="981">
                        <c:v>1065.924</c:v>
                      </c:pt>
                      <c:pt idx="982">
                        <c:v>1065.9280000000001</c:v>
                      </c:pt>
                      <c:pt idx="983">
                        <c:v>1065.932</c:v>
                      </c:pt>
                      <c:pt idx="984">
                        <c:v>1065.9359999999999</c:v>
                      </c:pt>
                      <c:pt idx="985">
                        <c:v>1065.94</c:v>
                      </c:pt>
                      <c:pt idx="986">
                        <c:v>1065.944</c:v>
                      </c:pt>
                      <c:pt idx="987">
                        <c:v>1065.9480000000001</c:v>
                      </c:pt>
                      <c:pt idx="988">
                        <c:v>1065.952</c:v>
                      </c:pt>
                      <c:pt idx="989">
                        <c:v>1065.9559999999999</c:v>
                      </c:pt>
                      <c:pt idx="990">
                        <c:v>1065.96</c:v>
                      </c:pt>
                      <c:pt idx="991">
                        <c:v>1065.9639999999999</c:v>
                      </c:pt>
                      <c:pt idx="992">
                        <c:v>1065.9680000000001</c:v>
                      </c:pt>
                      <c:pt idx="993">
                        <c:v>1065.972</c:v>
                      </c:pt>
                      <c:pt idx="994">
                        <c:v>1065.9760000000001</c:v>
                      </c:pt>
                      <c:pt idx="995">
                        <c:v>1065.98</c:v>
                      </c:pt>
                      <c:pt idx="996">
                        <c:v>1065.9839999999999</c:v>
                      </c:pt>
                      <c:pt idx="997">
                        <c:v>1065.9880000000001</c:v>
                      </c:pt>
                      <c:pt idx="998">
                        <c:v>1065.992</c:v>
                      </c:pt>
                      <c:pt idx="999">
                        <c:v>1065.9960000000001</c:v>
                      </c:pt>
                      <c:pt idx="1000">
                        <c:v>1066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ps zoom'!$B$30:$B$1030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0">
                        <c:v>-85.563000000000002</c:v>
                      </c:pt>
                      <c:pt idx="1">
                        <c:v>-87.876999999999995</c:v>
                      </c:pt>
                      <c:pt idx="2">
                        <c:v>-84.233999999999995</c:v>
                      </c:pt>
                      <c:pt idx="3">
                        <c:v>-86.741</c:v>
                      </c:pt>
                      <c:pt idx="4">
                        <c:v>-87.447000000000003</c:v>
                      </c:pt>
                      <c:pt idx="5">
                        <c:v>-90.203000000000003</c:v>
                      </c:pt>
                      <c:pt idx="6">
                        <c:v>-210</c:v>
                      </c:pt>
                      <c:pt idx="7">
                        <c:v>-210</c:v>
                      </c:pt>
                      <c:pt idx="8">
                        <c:v>-210</c:v>
                      </c:pt>
                      <c:pt idx="9">
                        <c:v>-210</c:v>
                      </c:pt>
                      <c:pt idx="10">
                        <c:v>-210</c:v>
                      </c:pt>
                      <c:pt idx="11">
                        <c:v>-97.552999999999997</c:v>
                      </c:pt>
                      <c:pt idx="12">
                        <c:v>-88.974999999999994</c:v>
                      </c:pt>
                      <c:pt idx="13">
                        <c:v>-83.933000000000007</c:v>
                      </c:pt>
                      <c:pt idx="14">
                        <c:v>-87.870999999999995</c:v>
                      </c:pt>
                      <c:pt idx="15">
                        <c:v>-86.429000000000002</c:v>
                      </c:pt>
                      <c:pt idx="16">
                        <c:v>-99.173000000000002</c:v>
                      </c:pt>
                      <c:pt idx="17">
                        <c:v>-210</c:v>
                      </c:pt>
                      <c:pt idx="18">
                        <c:v>-210</c:v>
                      </c:pt>
                      <c:pt idx="19">
                        <c:v>-210</c:v>
                      </c:pt>
                      <c:pt idx="20">
                        <c:v>-210</c:v>
                      </c:pt>
                      <c:pt idx="21">
                        <c:v>-89.432000000000002</c:v>
                      </c:pt>
                      <c:pt idx="22">
                        <c:v>-93.564999999999998</c:v>
                      </c:pt>
                      <c:pt idx="23">
                        <c:v>-87.712000000000003</c:v>
                      </c:pt>
                      <c:pt idx="24">
                        <c:v>-86.43</c:v>
                      </c:pt>
                      <c:pt idx="25">
                        <c:v>-93.501000000000005</c:v>
                      </c:pt>
                      <c:pt idx="26">
                        <c:v>-87.561000000000007</c:v>
                      </c:pt>
                      <c:pt idx="27">
                        <c:v>-210</c:v>
                      </c:pt>
                      <c:pt idx="28">
                        <c:v>-210</c:v>
                      </c:pt>
                      <c:pt idx="29">
                        <c:v>-210</c:v>
                      </c:pt>
                      <c:pt idx="30">
                        <c:v>-210</c:v>
                      </c:pt>
                      <c:pt idx="31">
                        <c:v>-210</c:v>
                      </c:pt>
                      <c:pt idx="32">
                        <c:v>-93.52</c:v>
                      </c:pt>
                      <c:pt idx="33">
                        <c:v>-87.561999999999998</c:v>
                      </c:pt>
                      <c:pt idx="34">
                        <c:v>-93.418999999999997</c:v>
                      </c:pt>
                      <c:pt idx="35">
                        <c:v>-85.247</c:v>
                      </c:pt>
                      <c:pt idx="36">
                        <c:v>-87.26</c:v>
                      </c:pt>
                      <c:pt idx="37">
                        <c:v>-97.040999999999997</c:v>
                      </c:pt>
                      <c:pt idx="38">
                        <c:v>-210</c:v>
                      </c:pt>
                      <c:pt idx="39">
                        <c:v>-210</c:v>
                      </c:pt>
                      <c:pt idx="40">
                        <c:v>-210</c:v>
                      </c:pt>
                      <c:pt idx="41">
                        <c:v>-210</c:v>
                      </c:pt>
                      <c:pt idx="42">
                        <c:v>-210</c:v>
                      </c:pt>
                      <c:pt idx="43">
                        <c:v>-89.751000000000005</c:v>
                      </c:pt>
                      <c:pt idx="44">
                        <c:v>-88.36</c:v>
                      </c:pt>
                      <c:pt idx="45">
                        <c:v>-93.885000000000005</c:v>
                      </c:pt>
                      <c:pt idx="46">
                        <c:v>-90.421999999999997</c:v>
                      </c:pt>
                      <c:pt idx="47">
                        <c:v>-210</c:v>
                      </c:pt>
                      <c:pt idx="48">
                        <c:v>-210</c:v>
                      </c:pt>
                      <c:pt idx="49">
                        <c:v>-89.738</c:v>
                      </c:pt>
                      <c:pt idx="50">
                        <c:v>-210</c:v>
                      </c:pt>
                      <c:pt idx="51">
                        <c:v>-210</c:v>
                      </c:pt>
                      <c:pt idx="52">
                        <c:v>-210</c:v>
                      </c:pt>
                      <c:pt idx="53">
                        <c:v>-210</c:v>
                      </c:pt>
                      <c:pt idx="54">
                        <c:v>-89.798000000000002</c:v>
                      </c:pt>
                      <c:pt idx="55">
                        <c:v>-109.857</c:v>
                      </c:pt>
                      <c:pt idx="56">
                        <c:v>-210</c:v>
                      </c:pt>
                      <c:pt idx="57">
                        <c:v>-94.85</c:v>
                      </c:pt>
                      <c:pt idx="58">
                        <c:v>-210</c:v>
                      </c:pt>
                      <c:pt idx="59">
                        <c:v>-210</c:v>
                      </c:pt>
                      <c:pt idx="60">
                        <c:v>-94.555000000000007</c:v>
                      </c:pt>
                      <c:pt idx="61">
                        <c:v>-210</c:v>
                      </c:pt>
                      <c:pt idx="62">
                        <c:v>-94.126999999999995</c:v>
                      </c:pt>
                      <c:pt idx="63">
                        <c:v>-210</c:v>
                      </c:pt>
                      <c:pt idx="64">
                        <c:v>-210</c:v>
                      </c:pt>
                      <c:pt idx="65">
                        <c:v>-90.081999999999994</c:v>
                      </c:pt>
                      <c:pt idx="66">
                        <c:v>-90.275000000000006</c:v>
                      </c:pt>
                      <c:pt idx="67">
                        <c:v>-88.185000000000002</c:v>
                      </c:pt>
                      <c:pt idx="68">
                        <c:v>-90.369</c:v>
                      </c:pt>
                      <c:pt idx="69">
                        <c:v>-210</c:v>
                      </c:pt>
                      <c:pt idx="70">
                        <c:v>-210</c:v>
                      </c:pt>
                      <c:pt idx="71">
                        <c:v>-210</c:v>
                      </c:pt>
                      <c:pt idx="72">
                        <c:v>-210</c:v>
                      </c:pt>
                      <c:pt idx="73">
                        <c:v>-210</c:v>
                      </c:pt>
                      <c:pt idx="74">
                        <c:v>-96.480999999999995</c:v>
                      </c:pt>
                      <c:pt idx="75">
                        <c:v>-210</c:v>
                      </c:pt>
                      <c:pt idx="76">
                        <c:v>-210</c:v>
                      </c:pt>
                      <c:pt idx="77">
                        <c:v>-97.126000000000005</c:v>
                      </c:pt>
                      <c:pt idx="78">
                        <c:v>-101.455</c:v>
                      </c:pt>
                      <c:pt idx="79">
                        <c:v>-88.048000000000002</c:v>
                      </c:pt>
                      <c:pt idx="80">
                        <c:v>-210</c:v>
                      </c:pt>
                      <c:pt idx="81">
                        <c:v>-210</c:v>
                      </c:pt>
                      <c:pt idx="82">
                        <c:v>-210</c:v>
                      </c:pt>
                      <c:pt idx="83">
                        <c:v>-210</c:v>
                      </c:pt>
                      <c:pt idx="84">
                        <c:v>-210</c:v>
                      </c:pt>
                      <c:pt idx="85">
                        <c:v>-96.06</c:v>
                      </c:pt>
                      <c:pt idx="86">
                        <c:v>-210</c:v>
                      </c:pt>
                      <c:pt idx="87">
                        <c:v>-210</c:v>
                      </c:pt>
                      <c:pt idx="88">
                        <c:v>-89.622</c:v>
                      </c:pt>
                      <c:pt idx="89">
                        <c:v>-95.402000000000001</c:v>
                      </c:pt>
                      <c:pt idx="90">
                        <c:v>-210</c:v>
                      </c:pt>
                      <c:pt idx="91">
                        <c:v>-210</c:v>
                      </c:pt>
                      <c:pt idx="92">
                        <c:v>-210</c:v>
                      </c:pt>
                      <c:pt idx="93">
                        <c:v>-210</c:v>
                      </c:pt>
                      <c:pt idx="94">
                        <c:v>-210</c:v>
                      </c:pt>
                      <c:pt idx="95">
                        <c:v>-210</c:v>
                      </c:pt>
                      <c:pt idx="96">
                        <c:v>-98.066999999999993</c:v>
                      </c:pt>
                      <c:pt idx="97">
                        <c:v>-92.941000000000003</c:v>
                      </c:pt>
                      <c:pt idx="98">
                        <c:v>-210</c:v>
                      </c:pt>
                      <c:pt idx="99">
                        <c:v>-95.733000000000004</c:v>
                      </c:pt>
                      <c:pt idx="100">
                        <c:v>-98.591999999999999</c:v>
                      </c:pt>
                      <c:pt idx="101">
                        <c:v>-88.950999999999993</c:v>
                      </c:pt>
                      <c:pt idx="102">
                        <c:v>-210</c:v>
                      </c:pt>
                      <c:pt idx="103">
                        <c:v>-210</c:v>
                      </c:pt>
                      <c:pt idx="104">
                        <c:v>-210</c:v>
                      </c:pt>
                      <c:pt idx="105">
                        <c:v>-210</c:v>
                      </c:pt>
                      <c:pt idx="106">
                        <c:v>-210</c:v>
                      </c:pt>
                      <c:pt idx="107">
                        <c:v>-85.397000000000006</c:v>
                      </c:pt>
                      <c:pt idx="108">
                        <c:v>-93.616</c:v>
                      </c:pt>
                      <c:pt idx="109">
                        <c:v>-210</c:v>
                      </c:pt>
                      <c:pt idx="110">
                        <c:v>-94.563000000000002</c:v>
                      </c:pt>
                      <c:pt idx="111">
                        <c:v>-91.954999999999998</c:v>
                      </c:pt>
                      <c:pt idx="112">
                        <c:v>-210</c:v>
                      </c:pt>
                      <c:pt idx="113">
                        <c:v>-210</c:v>
                      </c:pt>
                      <c:pt idx="114">
                        <c:v>-210</c:v>
                      </c:pt>
                      <c:pt idx="115">
                        <c:v>-210</c:v>
                      </c:pt>
                      <c:pt idx="116">
                        <c:v>-210</c:v>
                      </c:pt>
                      <c:pt idx="117">
                        <c:v>-95.322999999999993</c:v>
                      </c:pt>
                      <c:pt idx="118">
                        <c:v>-90.004000000000005</c:v>
                      </c:pt>
                      <c:pt idx="119">
                        <c:v>-91.905000000000001</c:v>
                      </c:pt>
                      <c:pt idx="120">
                        <c:v>-91.382000000000005</c:v>
                      </c:pt>
                      <c:pt idx="121">
                        <c:v>-90.822000000000003</c:v>
                      </c:pt>
                      <c:pt idx="122">
                        <c:v>-93.637</c:v>
                      </c:pt>
                      <c:pt idx="123">
                        <c:v>-210</c:v>
                      </c:pt>
                      <c:pt idx="124">
                        <c:v>-91.608000000000004</c:v>
                      </c:pt>
                      <c:pt idx="125">
                        <c:v>-210</c:v>
                      </c:pt>
                      <c:pt idx="126">
                        <c:v>-210</c:v>
                      </c:pt>
                      <c:pt idx="127">
                        <c:v>-95.480999999999995</c:v>
                      </c:pt>
                      <c:pt idx="128">
                        <c:v>-210</c:v>
                      </c:pt>
                      <c:pt idx="129">
                        <c:v>-210</c:v>
                      </c:pt>
                      <c:pt idx="130">
                        <c:v>-210</c:v>
                      </c:pt>
                      <c:pt idx="131">
                        <c:v>-210</c:v>
                      </c:pt>
                      <c:pt idx="132">
                        <c:v>-96.754000000000005</c:v>
                      </c:pt>
                      <c:pt idx="133">
                        <c:v>-91.867000000000004</c:v>
                      </c:pt>
                      <c:pt idx="134">
                        <c:v>-92.19</c:v>
                      </c:pt>
                      <c:pt idx="135">
                        <c:v>-210</c:v>
                      </c:pt>
                      <c:pt idx="136">
                        <c:v>-87.623999999999995</c:v>
                      </c:pt>
                      <c:pt idx="137">
                        <c:v>-98.031999999999996</c:v>
                      </c:pt>
                      <c:pt idx="138">
                        <c:v>-90.100999999999999</c:v>
                      </c:pt>
                      <c:pt idx="139">
                        <c:v>-210</c:v>
                      </c:pt>
                      <c:pt idx="140">
                        <c:v>-210</c:v>
                      </c:pt>
                      <c:pt idx="141">
                        <c:v>-109.42700000000001</c:v>
                      </c:pt>
                      <c:pt idx="142">
                        <c:v>-210</c:v>
                      </c:pt>
                      <c:pt idx="143">
                        <c:v>-90.92</c:v>
                      </c:pt>
                      <c:pt idx="144">
                        <c:v>-210</c:v>
                      </c:pt>
                      <c:pt idx="145">
                        <c:v>-210</c:v>
                      </c:pt>
                      <c:pt idx="146">
                        <c:v>-90.685000000000002</c:v>
                      </c:pt>
                      <c:pt idx="147">
                        <c:v>-95.873999999999995</c:v>
                      </c:pt>
                      <c:pt idx="148">
                        <c:v>-210</c:v>
                      </c:pt>
                      <c:pt idx="149">
                        <c:v>-90.843000000000004</c:v>
                      </c:pt>
                      <c:pt idx="150">
                        <c:v>-98.551000000000002</c:v>
                      </c:pt>
                      <c:pt idx="151">
                        <c:v>-210</c:v>
                      </c:pt>
                      <c:pt idx="152">
                        <c:v>-92.698999999999998</c:v>
                      </c:pt>
                      <c:pt idx="153">
                        <c:v>-91.638999999999996</c:v>
                      </c:pt>
                      <c:pt idx="154">
                        <c:v>-210</c:v>
                      </c:pt>
                      <c:pt idx="155">
                        <c:v>-210</c:v>
                      </c:pt>
                      <c:pt idx="156">
                        <c:v>-210</c:v>
                      </c:pt>
                      <c:pt idx="157">
                        <c:v>-89.484999999999999</c:v>
                      </c:pt>
                      <c:pt idx="158">
                        <c:v>-91.475999999999999</c:v>
                      </c:pt>
                      <c:pt idx="159">
                        <c:v>-210</c:v>
                      </c:pt>
                      <c:pt idx="160">
                        <c:v>-210</c:v>
                      </c:pt>
                      <c:pt idx="161">
                        <c:v>-91.207999999999998</c:v>
                      </c:pt>
                      <c:pt idx="162">
                        <c:v>-210</c:v>
                      </c:pt>
                      <c:pt idx="163">
                        <c:v>-210</c:v>
                      </c:pt>
                      <c:pt idx="164">
                        <c:v>-210</c:v>
                      </c:pt>
                      <c:pt idx="165">
                        <c:v>-210</c:v>
                      </c:pt>
                      <c:pt idx="166">
                        <c:v>-100.41200000000001</c:v>
                      </c:pt>
                      <c:pt idx="167">
                        <c:v>-89.450999999999993</c:v>
                      </c:pt>
                      <c:pt idx="168">
                        <c:v>-210</c:v>
                      </c:pt>
                      <c:pt idx="169">
                        <c:v>-94.911000000000001</c:v>
                      </c:pt>
                      <c:pt idx="170">
                        <c:v>-210</c:v>
                      </c:pt>
                      <c:pt idx="171">
                        <c:v>-210</c:v>
                      </c:pt>
                      <c:pt idx="172">
                        <c:v>-210</c:v>
                      </c:pt>
                      <c:pt idx="173">
                        <c:v>-210</c:v>
                      </c:pt>
                      <c:pt idx="174">
                        <c:v>-100.601</c:v>
                      </c:pt>
                      <c:pt idx="175">
                        <c:v>-210</c:v>
                      </c:pt>
                      <c:pt idx="176">
                        <c:v>-210</c:v>
                      </c:pt>
                      <c:pt idx="177">
                        <c:v>-90.927999999999997</c:v>
                      </c:pt>
                      <c:pt idx="178">
                        <c:v>-210</c:v>
                      </c:pt>
                      <c:pt idx="179">
                        <c:v>-210</c:v>
                      </c:pt>
                      <c:pt idx="180">
                        <c:v>-101.163</c:v>
                      </c:pt>
                      <c:pt idx="181">
                        <c:v>-210</c:v>
                      </c:pt>
                      <c:pt idx="182">
                        <c:v>-210</c:v>
                      </c:pt>
                      <c:pt idx="183">
                        <c:v>-210</c:v>
                      </c:pt>
                      <c:pt idx="184">
                        <c:v>-93.385000000000005</c:v>
                      </c:pt>
                      <c:pt idx="185">
                        <c:v>-210</c:v>
                      </c:pt>
                      <c:pt idx="186">
                        <c:v>-93.057000000000002</c:v>
                      </c:pt>
                      <c:pt idx="187">
                        <c:v>-210</c:v>
                      </c:pt>
                      <c:pt idx="188">
                        <c:v>-210</c:v>
                      </c:pt>
                      <c:pt idx="189">
                        <c:v>-210</c:v>
                      </c:pt>
                      <c:pt idx="190">
                        <c:v>-210</c:v>
                      </c:pt>
                      <c:pt idx="191">
                        <c:v>-90.835999999999999</c:v>
                      </c:pt>
                      <c:pt idx="192">
                        <c:v>-210</c:v>
                      </c:pt>
                      <c:pt idx="193">
                        <c:v>-99.858000000000004</c:v>
                      </c:pt>
                      <c:pt idx="194">
                        <c:v>-94.417000000000002</c:v>
                      </c:pt>
                      <c:pt idx="195">
                        <c:v>-210</c:v>
                      </c:pt>
                      <c:pt idx="196">
                        <c:v>-210</c:v>
                      </c:pt>
                      <c:pt idx="197">
                        <c:v>-210</c:v>
                      </c:pt>
                      <c:pt idx="198">
                        <c:v>-210</c:v>
                      </c:pt>
                      <c:pt idx="199">
                        <c:v>-90.555000000000007</c:v>
                      </c:pt>
                      <c:pt idx="200">
                        <c:v>-91.715999999999994</c:v>
                      </c:pt>
                      <c:pt idx="201">
                        <c:v>-210</c:v>
                      </c:pt>
                      <c:pt idx="202">
                        <c:v>-99.950999999999993</c:v>
                      </c:pt>
                      <c:pt idx="203">
                        <c:v>-210</c:v>
                      </c:pt>
                      <c:pt idx="204">
                        <c:v>-210</c:v>
                      </c:pt>
                      <c:pt idx="205">
                        <c:v>-88.335999999999999</c:v>
                      </c:pt>
                      <c:pt idx="206">
                        <c:v>-210</c:v>
                      </c:pt>
                      <c:pt idx="207">
                        <c:v>-210</c:v>
                      </c:pt>
                      <c:pt idx="208">
                        <c:v>-91.716999999999999</c:v>
                      </c:pt>
                      <c:pt idx="209">
                        <c:v>-95.914000000000001</c:v>
                      </c:pt>
                      <c:pt idx="210">
                        <c:v>-106.43899999999999</c:v>
                      </c:pt>
                      <c:pt idx="211">
                        <c:v>-96.551000000000002</c:v>
                      </c:pt>
                      <c:pt idx="212">
                        <c:v>-210</c:v>
                      </c:pt>
                      <c:pt idx="213">
                        <c:v>-210</c:v>
                      </c:pt>
                      <c:pt idx="214">
                        <c:v>-90.463999999999999</c:v>
                      </c:pt>
                      <c:pt idx="215">
                        <c:v>-210</c:v>
                      </c:pt>
                      <c:pt idx="216">
                        <c:v>-94.98</c:v>
                      </c:pt>
                      <c:pt idx="217">
                        <c:v>-100.739</c:v>
                      </c:pt>
                      <c:pt idx="218">
                        <c:v>-210</c:v>
                      </c:pt>
                      <c:pt idx="219">
                        <c:v>-93.451999999999998</c:v>
                      </c:pt>
                      <c:pt idx="220">
                        <c:v>-210</c:v>
                      </c:pt>
                      <c:pt idx="221">
                        <c:v>-210</c:v>
                      </c:pt>
                      <c:pt idx="222">
                        <c:v>-89.394000000000005</c:v>
                      </c:pt>
                      <c:pt idx="223">
                        <c:v>-88.198999999999998</c:v>
                      </c:pt>
                      <c:pt idx="224">
                        <c:v>-98.418000000000006</c:v>
                      </c:pt>
                      <c:pt idx="225">
                        <c:v>-210</c:v>
                      </c:pt>
                      <c:pt idx="226">
                        <c:v>-210</c:v>
                      </c:pt>
                      <c:pt idx="227">
                        <c:v>-99.075999999999993</c:v>
                      </c:pt>
                      <c:pt idx="228">
                        <c:v>-210</c:v>
                      </c:pt>
                      <c:pt idx="229">
                        <c:v>-210</c:v>
                      </c:pt>
                      <c:pt idx="230">
                        <c:v>-210</c:v>
                      </c:pt>
                      <c:pt idx="231">
                        <c:v>-210</c:v>
                      </c:pt>
                      <c:pt idx="232">
                        <c:v>-93.543999999999997</c:v>
                      </c:pt>
                      <c:pt idx="233">
                        <c:v>-210</c:v>
                      </c:pt>
                      <c:pt idx="234">
                        <c:v>-210</c:v>
                      </c:pt>
                      <c:pt idx="235">
                        <c:v>-91.391999999999996</c:v>
                      </c:pt>
                      <c:pt idx="236">
                        <c:v>-210</c:v>
                      </c:pt>
                      <c:pt idx="237">
                        <c:v>-210</c:v>
                      </c:pt>
                      <c:pt idx="238">
                        <c:v>-90.888000000000005</c:v>
                      </c:pt>
                      <c:pt idx="239">
                        <c:v>-90.703999999999994</c:v>
                      </c:pt>
                      <c:pt idx="240">
                        <c:v>-210</c:v>
                      </c:pt>
                      <c:pt idx="241">
                        <c:v>-210</c:v>
                      </c:pt>
                      <c:pt idx="242">
                        <c:v>-210</c:v>
                      </c:pt>
                      <c:pt idx="243">
                        <c:v>-210</c:v>
                      </c:pt>
                      <c:pt idx="244">
                        <c:v>-210</c:v>
                      </c:pt>
                      <c:pt idx="245">
                        <c:v>-97.316999999999993</c:v>
                      </c:pt>
                      <c:pt idx="246">
                        <c:v>-210</c:v>
                      </c:pt>
                      <c:pt idx="247">
                        <c:v>-210</c:v>
                      </c:pt>
                      <c:pt idx="248">
                        <c:v>-210</c:v>
                      </c:pt>
                      <c:pt idx="249">
                        <c:v>-210</c:v>
                      </c:pt>
                      <c:pt idx="250">
                        <c:v>-95.412999999999997</c:v>
                      </c:pt>
                      <c:pt idx="251">
                        <c:v>-210</c:v>
                      </c:pt>
                      <c:pt idx="252">
                        <c:v>-210</c:v>
                      </c:pt>
                      <c:pt idx="253">
                        <c:v>-210</c:v>
                      </c:pt>
                      <c:pt idx="254">
                        <c:v>-210</c:v>
                      </c:pt>
                      <c:pt idx="255">
                        <c:v>-94.501000000000005</c:v>
                      </c:pt>
                      <c:pt idx="256">
                        <c:v>-210</c:v>
                      </c:pt>
                      <c:pt idx="257">
                        <c:v>-210</c:v>
                      </c:pt>
                      <c:pt idx="258">
                        <c:v>-210</c:v>
                      </c:pt>
                      <c:pt idx="259">
                        <c:v>-210</c:v>
                      </c:pt>
                      <c:pt idx="260">
                        <c:v>-210</c:v>
                      </c:pt>
                      <c:pt idx="261">
                        <c:v>-210</c:v>
                      </c:pt>
                      <c:pt idx="262">
                        <c:v>-210</c:v>
                      </c:pt>
                      <c:pt idx="263">
                        <c:v>-92.802999999999997</c:v>
                      </c:pt>
                      <c:pt idx="264">
                        <c:v>-96.703999999999994</c:v>
                      </c:pt>
                      <c:pt idx="265">
                        <c:v>-95.674999999999997</c:v>
                      </c:pt>
                      <c:pt idx="266">
                        <c:v>-210</c:v>
                      </c:pt>
                      <c:pt idx="267">
                        <c:v>-210</c:v>
                      </c:pt>
                      <c:pt idx="268">
                        <c:v>-210</c:v>
                      </c:pt>
                      <c:pt idx="269">
                        <c:v>-210</c:v>
                      </c:pt>
                      <c:pt idx="270">
                        <c:v>-210</c:v>
                      </c:pt>
                      <c:pt idx="271">
                        <c:v>-89.352000000000004</c:v>
                      </c:pt>
                      <c:pt idx="272">
                        <c:v>-89.247</c:v>
                      </c:pt>
                      <c:pt idx="273">
                        <c:v>-210</c:v>
                      </c:pt>
                      <c:pt idx="274">
                        <c:v>-93.486000000000004</c:v>
                      </c:pt>
                      <c:pt idx="275">
                        <c:v>-101.822</c:v>
                      </c:pt>
                      <c:pt idx="276">
                        <c:v>-210</c:v>
                      </c:pt>
                      <c:pt idx="277">
                        <c:v>-91.284999999999997</c:v>
                      </c:pt>
                      <c:pt idx="278">
                        <c:v>-210</c:v>
                      </c:pt>
                      <c:pt idx="279">
                        <c:v>-98.731999999999999</c:v>
                      </c:pt>
                      <c:pt idx="280">
                        <c:v>-92.55</c:v>
                      </c:pt>
                      <c:pt idx="281">
                        <c:v>-210</c:v>
                      </c:pt>
                      <c:pt idx="282">
                        <c:v>-210</c:v>
                      </c:pt>
                      <c:pt idx="283">
                        <c:v>-91.915000000000006</c:v>
                      </c:pt>
                      <c:pt idx="284">
                        <c:v>-97.528999999999996</c:v>
                      </c:pt>
                      <c:pt idx="285">
                        <c:v>-88.915000000000006</c:v>
                      </c:pt>
                      <c:pt idx="286">
                        <c:v>-210</c:v>
                      </c:pt>
                      <c:pt idx="287">
                        <c:v>-210</c:v>
                      </c:pt>
                      <c:pt idx="288">
                        <c:v>-94.879000000000005</c:v>
                      </c:pt>
                      <c:pt idx="289">
                        <c:v>-97.537999999999997</c:v>
                      </c:pt>
                      <c:pt idx="290">
                        <c:v>-96.393000000000001</c:v>
                      </c:pt>
                      <c:pt idx="291">
                        <c:v>-90.412000000000006</c:v>
                      </c:pt>
                      <c:pt idx="292">
                        <c:v>-210</c:v>
                      </c:pt>
                      <c:pt idx="293">
                        <c:v>-210</c:v>
                      </c:pt>
                      <c:pt idx="294">
                        <c:v>-89.106999999999999</c:v>
                      </c:pt>
                      <c:pt idx="295">
                        <c:v>-210</c:v>
                      </c:pt>
                      <c:pt idx="296">
                        <c:v>-210</c:v>
                      </c:pt>
                      <c:pt idx="297">
                        <c:v>-89.247</c:v>
                      </c:pt>
                      <c:pt idx="298">
                        <c:v>-210</c:v>
                      </c:pt>
                      <c:pt idx="299">
                        <c:v>-210</c:v>
                      </c:pt>
                      <c:pt idx="300">
                        <c:v>-210</c:v>
                      </c:pt>
                      <c:pt idx="301">
                        <c:v>-93.457999999999998</c:v>
                      </c:pt>
                      <c:pt idx="302">
                        <c:v>-210</c:v>
                      </c:pt>
                      <c:pt idx="303">
                        <c:v>-210</c:v>
                      </c:pt>
                      <c:pt idx="304">
                        <c:v>-95.882000000000005</c:v>
                      </c:pt>
                      <c:pt idx="305">
                        <c:v>-91.8</c:v>
                      </c:pt>
                      <c:pt idx="306">
                        <c:v>-210</c:v>
                      </c:pt>
                      <c:pt idx="307">
                        <c:v>-103.226</c:v>
                      </c:pt>
                      <c:pt idx="308">
                        <c:v>-210</c:v>
                      </c:pt>
                      <c:pt idx="309">
                        <c:v>-210</c:v>
                      </c:pt>
                      <c:pt idx="310">
                        <c:v>-91.608000000000004</c:v>
                      </c:pt>
                      <c:pt idx="311">
                        <c:v>-210</c:v>
                      </c:pt>
                      <c:pt idx="312">
                        <c:v>-88.457999999999998</c:v>
                      </c:pt>
                      <c:pt idx="313">
                        <c:v>-99.087000000000003</c:v>
                      </c:pt>
                      <c:pt idx="314">
                        <c:v>-89.941999999999993</c:v>
                      </c:pt>
                      <c:pt idx="315">
                        <c:v>-96.638999999999996</c:v>
                      </c:pt>
                      <c:pt idx="316">
                        <c:v>-91.468999999999994</c:v>
                      </c:pt>
                      <c:pt idx="317">
                        <c:v>-210</c:v>
                      </c:pt>
                      <c:pt idx="318">
                        <c:v>-210</c:v>
                      </c:pt>
                      <c:pt idx="319">
                        <c:v>-210</c:v>
                      </c:pt>
                      <c:pt idx="320">
                        <c:v>-210</c:v>
                      </c:pt>
                      <c:pt idx="321">
                        <c:v>-210</c:v>
                      </c:pt>
                      <c:pt idx="322">
                        <c:v>-210</c:v>
                      </c:pt>
                      <c:pt idx="323">
                        <c:v>-106.863</c:v>
                      </c:pt>
                      <c:pt idx="324">
                        <c:v>-90.816000000000003</c:v>
                      </c:pt>
                      <c:pt idx="325">
                        <c:v>-93.665999999999997</c:v>
                      </c:pt>
                      <c:pt idx="326">
                        <c:v>-210</c:v>
                      </c:pt>
                      <c:pt idx="327">
                        <c:v>-210</c:v>
                      </c:pt>
                      <c:pt idx="328">
                        <c:v>-97.295000000000002</c:v>
                      </c:pt>
                      <c:pt idx="329">
                        <c:v>-210</c:v>
                      </c:pt>
                      <c:pt idx="330">
                        <c:v>-210</c:v>
                      </c:pt>
                      <c:pt idx="331">
                        <c:v>-210</c:v>
                      </c:pt>
                      <c:pt idx="332">
                        <c:v>-91.899000000000001</c:v>
                      </c:pt>
                      <c:pt idx="333">
                        <c:v>-87.373999999999995</c:v>
                      </c:pt>
                      <c:pt idx="334">
                        <c:v>-210</c:v>
                      </c:pt>
                      <c:pt idx="335">
                        <c:v>-210</c:v>
                      </c:pt>
                      <c:pt idx="336">
                        <c:v>-93.706999999999994</c:v>
                      </c:pt>
                      <c:pt idx="337">
                        <c:v>-89.739000000000004</c:v>
                      </c:pt>
                      <c:pt idx="338">
                        <c:v>-210</c:v>
                      </c:pt>
                      <c:pt idx="339">
                        <c:v>-97.453999999999994</c:v>
                      </c:pt>
                      <c:pt idx="340">
                        <c:v>-210</c:v>
                      </c:pt>
                      <c:pt idx="341">
                        <c:v>-90.238</c:v>
                      </c:pt>
                      <c:pt idx="342">
                        <c:v>-210</c:v>
                      </c:pt>
                      <c:pt idx="343">
                        <c:v>-210</c:v>
                      </c:pt>
                      <c:pt idx="344">
                        <c:v>-97.957999999999998</c:v>
                      </c:pt>
                      <c:pt idx="345">
                        <c:v>-96.747</c:v>
                      </c:pt>
                      <c:pt idx="346">
                        <c:v>-210</c:v>
                      </c:pt>
                      <c:pt idx="347">
                        <c:v>-210</c:v>
                      </c:pt>
                      <c:pt idx="348">
                        <c:v>-210</c:v>
                      </c:pt>
                      <c:pt idx="349">
                        <c:v>-96.632999999999996</c:v>
                      </c:pt>
                      <c:pt idx="350">
                        <c:v>-210</c:v>
                      </c:pt>
                      <c:pt idx="351">
                        <c:v>-210</c:v>
                      </c:pt>
                      <c:pt idx="352">
                        <c:v>-210</c:v>
                      </c:pt>
                      <c:pt idx="353">
                        <c:v>-88.903000000000006</c:v>
                      </c:pt>
                      <c:pt idx="354">
                        <c:v>-91.906000000000006</c:v>
                      </c:pt>
                      <c:pt idx="355">
                        <c:v>-210</c:v>
                      </c:pt>
                      <c:pt idx="356">
                        <c:v>-105.745</c:v>
                      </c:pt>
                      <c:pt idx="357">
                        <c:v>-103.57899999999999</c:v>
                      </c:pt>
                      <c:pt idx="358">
                        <c:v>-210</c:v>
                      </c:pt>
                      <c:pt idx="359">
                        <c:v>-89.811000000000007</c:v>
                      </c:pt>
                      <c:pt idx="360">
                        <c:v>-210</c:v>
                      </c:pt>
                      <c:pt idx="361">
                        <c:v>-210</c:v>
                      </c:pt>
                      <c:pt idx="362">
                        <c:v>-210</c:v>
                      </c:pt>
                      <c:pt idx="363">
                        <c:v>-210</c:v>
                      </c:pt>
                      <c:pt idx="364">
                        <c:v>-210</c:v>
                      </c:pt>
                      <c:pt idx="365">
                        <c:v>-210</c:v>
                      </c:pt>
                      <c:pt idx="366">
                        <c:v>-91.617000000000004</c:v>
                      </c:pt>
                      <c:pt idx="367">
                        <c:v>-90.177999999999997</c:v>
                      </c:pt>
                      <c:pt idx="368">
                        <c:v>-89.87</c:v>
                      </c:pt>
                      <c:pt idx="369">
                        <c:v>-92.096000000000004</c:v>
                      </c:pt>
                      <c:pt idx="370">
                        <c:v>-210</c:v>
                      </c:pt>
                      <c:pt idx="371">
                        <c:v>-210</c:v>
                      </c:pt>
                      <c:pt idx="372">
                        <c:v>-86.900999999999996</c:v>
                      </c:pt>
                      <c:pt idx="373">
                        <c:v>-90.269000000000005</c:v>
                      </c:pt>
                      <c:pt idx="374">
                        <c:v>-87.146000000000001</c:v>
                      </c:pt>
                      <c:pt idx="375">
                        <c:v>-210</c:v>
                      </c:pt>
                      <c:pt idx="376">
                        <c:v>-91.49</c:v>
                      </c:pt>
                      <c:pt idx="377">
                        <c:v>-210</c:v>
                      </c:pt>
                      <c:pt idx="378">
                        <c:v>-90.343000000000004</c:v>
                      </c:pt>
                      <c:pt idx="379">
                        <c:v>-210</c:v>
                      </c:pt>
                      <c:pt idx="380">
                        <c:v>-90.826999999999998</c:v>
                      </c:pt>
                      <c:pt idx="381">
                        <c:v>-100.729</c:v>
                      </c:pt>
                      <c:pt idx="382">
                        <c:v>-210</c:v>
                      </c:pt>
                      <c:pt idx="383">
                        <c:v>-89.563000000000002</c:v>
                      </c:pt>
                      <c:pt idx="384">
                        <c:v>-210</c:v>
                      </c:pt>
                      <c:pt idx="385">
                        <c:v>-210</c:v>
                      </c:pt>
                      <c:pt idx="386">
                        <c:v>-210</c:v>
                      </c:pt>
                      <c:pt idx="387">
                        <c:v>-210</c:v>
                      </c:pt>
                      <c:pt idx="388">
                        <c:v>-210</c:v>
                      </c:pt>
                      <c:pt idx="389">
                        <c:v>-210</c:v>
                      </c:pt>
                      <c:pt idx="390">
                        <c:v>-210</c:v>
                      </c:pt>
                      <c:pt idx="391">
                        <c:v>-89.734999999999999</c:v>
                      </c:pt>
                      <c:pt idx="392">
                        <c:v>-90.488</c:v>
                      </c:pt>
                      <c:pt idx="393">
                        <c:v>-93.605000000000004</c:v>
                      </c:pt>
                      <c:pt idx="394">
                        <c:v>-88.346999999999994</c:v>
                      </c:pt>
                      <c:pt idx="395">
                        <c:v>-210</c:v>
                      </c:pt>
                      <c:pt idx="396">
                        <c:v>-93.097999999999999</c:v>
                      </c:pt>
                      <c:pt idx="397">
                        <c:v>-94.774000000000001</c:v>
                      </c:pt>
                      <c:pt idx="398">
                        <c:v>-210</c:v>
                      </c:pt>
                      <c:pt idx="399">
                        <c:v>-210</c:v>
                      </c:pt>
                      <c:pt idx="400">
                        <c:v>-210</c:v>
                      </c:pt>
                      <c:pt idx="401">
                        <c:v>-210</c:v>
                      </c:pt>
                      <c:pt idx="402">
                        <c:v>-94.674999999999997</c:v>
                      </c:pt>
                      <c:pt idx="403">
                        <c:v>-89.528999999999996</c:v>
                      </c:pt>
                      <c:pt idx="404">
                        <c:v>-210</c:v>
                      </c:pt>
                      <c:pt idx="405">
                        <c:v>-210</c:v>
                      </c:pt>
                      <c:pt idx="406">
                        <c:v>-210</c:v>
                      </c:pt>
                      <c:pt idx="407">
                        <c:v>-94.221000000000004</c:v>
                      </c:pt>
                      <c:pt idx="408">
                        <c:v>-90.984999999999999</c:v>
                      </c:pt>
                      <c:pt idx="409">
                        <c:v>-210</c:v>
                      </c:pt>
                      <c:pt idx="410">
                        <c:v>-94.14</c:v>
                      </c:pt>
                      <c:pt idx="411">
                        <c:v>-92.43</c:v>
                      </c:pt>
                      <c:pt idx="412">
                        <c:v>-210</c:v>
                      </c:pt>
                      <c:pt idx="413">
                        <c:v>-85.54</c:v>
                      </c:pt>
                      <c:pt idx="414">
                        <c:v>-91.811999999999998</c:v>
                      </c:pt>
                      <c:pt idx="415">
                        <c:v>-210</c:v>
                      </c:pt>
                      <c:pt idx="416">
                        <c:v>-101.932</c:v>
                      </c:pt>
                      <c:pt idx="417">
                        <c:v>-210</c:v>
                      </c:pt>
                      <c:pt idx="418">
                        <c:v>-210</c:v>
                      </c:pt>
                      <c:pt idx="419">
                        <c:v>-90.114000000000004</c:v>
                      </c:pt>
                      <c:pt idx="420">
                        <c:v>-210</c:v>
                      </c:pt>
                      <c:pt idx="421">
                        <c:v>-210</c:v>
                      </c:pt>
                      <c:pt idx="422">
                        <c:v>-86.906000000000006</c:v>
                      </c:pt>
                      <c:pt idx="423">
                        <c:v>-98.483999999999995</c:v>
                      </c:pt>
                      <c:pt idx="424">
                        <c:v>-88.212000000000003</c:v>
                      </c:pt>
                      <c:pt idx="425">
                        <c:v>-210</c:v>
                      </c:pt>
                      <c:pt idx="426">
                        <c:v>-91.896000000000001</c:v>
                      </c:pt>
                      <c:pt idx="427">
                        <c:v>-90.587000000000003</c:v>
                      </c:pt>
                      <c:pt idx="428">
                        <c:v>-92.477000000000004</c:v>
                      </c:pt>
                      <c:pt idx="429">
                        <c:v>-93.751999999999995</c:v>
                      </c:pt>
                      <c:pt idx="430">
                        <c:v>-89.281999999999996</c:v>
                      </c:pt>
                      <c:pt idx="431">
                        <c:v>-84.495999999999995</c:v>
                      </c:pt>
                      <c:pt idx="432">
                        <c:v>-88.238</c:v>
                      </c:pt>
                      <c:pt idx="433">
                        <c:v>-85.087000000000003</c:v>
                      </c:pt>
                      <c:pt idx="434">
                        <c:v>-86.364999999999995</c:v>
                      </c:pt>
                      <c:pt idx="435">
                        <c:v>-83.233000000000004</c:v>
                      </c:pt>
                      <c:pt idx="436">
                        <c:v>-82.271000000000001</c:v>
                      </c:pt>
                      <c:pt idx="437">
                        <c:v>-81.013000000000005</c:v>
                      </c:pt>
                      <c:pt idx="438">
                        <c:v>-79.293999999999997</c:v>
                      </c:pt>
                      <c:pt idx="439">
                        <c:v>-78.540000000000006</c:v>
                      </c:pt>
                      <c:pt idx="440">
                        <c:v>-77.036000000000001</c:v>
                      </c:pt>
                      <c:pt idx="441">
                        <c:v>-75.334999999999994</c:v>
                      </c:pt>
                      <c:pt idx="442">
                        <c:v>-74.203999999999994</c:v>
                      </c:pt>
                      <c:pt idx="443">
                        <c:v>-72.756</c:v>
                      </c:pt>
                      <c:pt idx="444">
                        <c:v>-71.600999999999999</c:v>
                      </c:pt>
                      <c:pt idx="445">
                        <c:v>-70.069000000000003</c:v>
                      </c:pt>
                      <c:pt idx="446">
                        <c:v>-68.811000000000007</c:v>
                      </c:pt>
                      <c:pt idx="447">
                        <c:v>-67.489999999999995</c:v>
                      </c:pt>
                      <c:pt idx="448">
                        <c:v>-66.17</c:v>
                      </c:pt>
                      <c:pt idx="449">
                        <c:v>-64.914000000000001</c:v>
                      </c:pt>
                      <c:pt idx="450">
                        <c:v>-63.637</c:v>
                      </c:pt>
                      <c:pt idx="451">
                        <c:v>-62.390999999999998</c:v>
                      </c:pt>
                      <c:pt idx="452">
                        <c:v>-61.215000000000003</c:v>
                      </c:pt>
                      <c:pt idx="453">
                        <c:v>-60.298000000000002</c:v>
                      </c:pt>
                      <c:pt idx="454">
                        <c:v>-58.930999999999997</c:v>
                      </c:pt>
                      <c:pt idx="455">
                        <c:v>-57.856000000000002</c:v>
                      </c:pt>
                      <c:pt idx="456">
                        <c:v>-56.683999999999997</c:v>
                      </c:pt>
                      <c:pt idx="457">
                        <c:v>-55.581000000000003</c:v>
                      </c:pt>
                      <c:pt idx="458">
                        <c:v>-54.551000000000002</c:v>
                      </c:pt>
                      <c:pt idx="459">
                        <c:v>-53.462000000000003</c:v>
                      </c:pt>
                      <c:pt idx="460">
                        <c:v>-52.518999999999998</c:v>
                      </c:pt>
                      <c:pt idx="461">
                        <c:v>-51.557000000000002</c:v>
                      </c:pt>
                      <c:pt idx="462">
                        <c:v>-50.615000000000002</c:v>
                      </c:pt>
                      <c:pt idx="463">
                        <c:v>-49.793999999999997</c:v>
                      </c:pt>
                      <c:pt idx="464">
                        <c:v>-48.926000000000002</c:v>
                      </c:pt>
                      <c:pt idx="465">
                        <c:v>-48.165999999999997</c:v>
                      </c:pt>
                      <c:pt idx="466">
                        <c:v>-47.655999999999999</c:v>
                      </c:pt>
                      <c:pt idx="467">
                        <c:v>-46.863999999999997</c:v>
                      </c:pt>
                      <c:pt idx="468">
                        <c:v>-46.203000000000003</c:v>
                      </c:pt>
                      <c:pt idx="469">
                        <c:v>-45.652999999999999</c:v>
                      </c:pt>
                      <c:pt idx="470">
                        <c:v>-45.113</c:v>
                      </c:pt>
                      <c:pt idx="471">
                        <c:v>-44.691000000000003</c:v>
                      </c:pt>
                      <c:pt idx="472">
                        <c:v>-44.351999999999997</c:v>
                      </c:pt>
                      <c:pt idx="473">
                        <c:v>-44.018000000000001</c:v>
                      </c:pt>
                      <c:pt idx="474">
                        <c:v>-43.792999999999999</c:v>
                      </c:pt>
                      <c:pt idx="475">
                        <c:v>-43.618000000000002</c:v>
                      </c:pt>
                      <c:pt idx="476">
                        <c:v>-43.558999999999997</c:v>
                      </c:pt>
                      <c:pt idx="477">
                        <c:v>-43.558999999999997</c:v>
                      </c:pt>
                      <c:pt idx="478">
                        <c:v>-43.673000000000002</c:v>
                      </c:pt>
                      <c:pt idx="479">
                        <c:v>-43.774999999999999</c:v>
                      </c:pt>
                      <c:pt idx="480">
                        <c:v>-44.061999999999998</c:v>
                      </c:pt>
                      <c:pt idx="481">
                        <c:v>-44.418999999999997</c:v>
                      </c:pt>
                      <c:pt idx="482">
                        <c:v>-44.860999999999997</c:v>
                      </c:pt>
                      <c:pt idx="483">
                        <c:v>-45.35</c:v>
                      </c:pt>
                      <c:pt idx="484">
                        <c:v>-45.947000000000003</c:v>
                      </c:pt>
                      <c:pt idx="485">
                        <c:v>-46.555</c:v>
                      </c:pt>
                      <c:pt idx="486">
                        <c:v>-47.158000000000001</c:v>
                      </c:pt>
                      <c:pt idx="487">
                        <c:v>-47.701999999999998</c:v>
                      </c:pt>
                      <c:pt idx="488">
                        <c:v>-48.094999999999999</c:v>
                      </c:pt>
                      <c:pt idx="489">
                        <c:v>-48.398000000000003</c:v>
                      </c:pt>
                      <c:pt idx="490">
                        <c:v>-48.534999999999997</c:v>
                      </c:pt>
                      <c:pt idx="491">
                        <c:v>-48.6</c:v>
                      </c:pt>
                      <c:pt idx="492">
                        <c:v>-48.643999999999998</c:v>
                      </c:pt>
                      <c:pt idx="493">
                        <c:v>-48.689</c:v>
                      </c:pt>
                      <c:pt idx="494">
                        <c:v>-48.784999999999997</c:v>
                      </c:pt>
                      <c:pt idx="495">
                        <c:v>-48.932000000000002</c:v>
                      </c:pt>
                      <c:pt idx="496">
                        <c:v>-49.097999999999999</c:v>
                      </c:pt>
                      <c:pt idx="497">
                        <c:v>-49.326000000000001</c:v>
                      </c:pt>
                      <c:pt idx="498">
                        <c:v>-49.518999999999998</c:v>
                      </c:pt>
                      <c:pt idx="499">
                        <c:v>-49.692</c:v>
                      </c:pt>
                      <c:pt idx="500">
                        <c:v>-49.786000000000001</c:v>
                      </c:pt>
                      <c:pt idx="501">
                        <c:v>-49.77</c:v>
                      </c:pt>
                      <c:pt idx="502">
                        <c:v>-49.677999999999997</c:v>
                      </c:pt>
                      <c:pt idx="503">
                        <c:v>-49.469000000000001</c:v>
                      </c:pt>
                      <c:pt idx="504">
                        <c:v>-49.241999999999997</c:v>
                      </c:pt>
                      <c:pt idx="505">
                        <c:v>-49.048000000000002</c:v>
                      </c:pt>
                      <c:pt idx="506">
                        <c:v>-48.825000000000003</c:v>
                      </c:pt>
                      <c:pt idx="507">
                        <c:v>-48.674999999999997</c:v>
                      </c:pt>
                      <c:pt idx="508">
                        <c:v>-48.652000000000001</c:v>
                      </c:pt>
                      <c:pt idx="509">
                        <c:v>-48.710999999999999</c:v>
                      </c:pt>
                      <c:pt idx="510">
                        <c:v>-48.838000000000001</c:v>
                      </c:pt>
                      <c:pt idx="511">
                        <c:v>-49.048999999999999</c:v>
                      </c:pt>
                      <c:pt idx="512">
                        <c:v>-49.262</c:v>
                      </c:pt>
                      <c:pt idx="513">
                        <c:v>-49.499000000000002</c:v>
                      </c:pt>
                      <c:pt idx="514">
                        <c:v>-49.603000000000002</c:v>
                      </c:pt>
                      <c:pt idx="515">
                        <c:v>-49.578000000000003</c:v>
                      </c:pt>
                      <c:pt idx="516">
                        <c:v>-49.363</c:v>
                      </c:pt>
                      <c:pt idx="517">
                        <c:v>-48.975000000000001</c:v>
                      </c:pt>
                      <c:pt idx="518">
                        <c:v>-48.649000000000001</c:v>
                      </c:pt>
                      <c:pt idx="519">
                        <c:v>-48.039000000000001</c:v>
                      </c:pt>
                      <c:pt idx="520">
                        <c:v>-47.444000000000003</c:v>
                      </c:pt>
                      <c:pt idx="521">
                        <c:v>-46.945</c:v>
                      </c:pt>
                      <c:pt idx="522">
                        <c:v>-46.441000000000003</c:v>
                      </c:pt>
                      <c:pt idx="523">
                        <c:v>-46.000999999999998</c:v>
                      </c:pt>
                      <c:pt idx="524">
                        <c:v>-45.655000000000001</c:v>
                      </c:pt>
                      <c:pt idx="525">
                        <c:v>-45.372</c:v>
                      </c:pt>
                      <c:pt idx="526">
                        <c:v>-45.164999999999999</c:v>
                      </c:pt>
                      <c:pt idx="527">
                        <c:v>-45.055</c:v>
                      </c:pt>
                      <c:pt idx="528">
                        <c:v>-44.987000000000002</c:v>
                      </c:pt>
                      <c:pt idx="529">
                        <c:v>-45.015999999999998</c:v>
                      </c:pt>
                      <c:pt idx="530">
                        <c:v>-45.08</c:v>
                      </c:pt>
                      <c:pt idx="531">
                        <c:v>-45.192999999999998</c:v>
                      </c:pt>
                      <c:pt idx="532">
                        <c:v>-45.426000000000002</c:v>
                      </c:pt>
                      <c:pt idx="533">
                        <c:v>-45.68</c:v>
                      </c:pt>
                      <c:pt idx="534">
                        <c:v>-45.975999999999999</c:v>
                      </c:pt>
                      <c:pt idx="535">
                        <c:v>-46.338000000000001</c:v>
                      </c:pt>
                      <c:pt idx="536">
                        <c:v>-46.738</c:v>
                      </c:pt>
                      <c:pt idx="537">
                        <c:v>-47.192</c:v>
                      </c:pt>
                      <c:pt idx="538">
                        <c:v>-47.646000000000001</c:v>
                      </c:pt>
                      <c:pt idx="539">
                        <c:v>-48.234999999999999</c:v>
                      </c:pt>
                      <c:pt idx="540">
                        <c:v>-48.76</c:v>
                      </c:pt>
                      <c:pt idx="541">
                        <c:v>-49.353000000000002</c:v>
                      </c:pt>
                      <c:pt idx="542">
                        <c:v>-49.988</c:v>
                      </c:pt>
                      <c:pt idx="543">
                        <c:v>-50.609000000000002</c:v>
                      </c:pt>
                      <c:pt idx="544">
                        <c:v>-51.118000000000002</c:v>
                      </c:pt>
                      <c:pt idx="545">
                        <c:v>-51.945999999999998</c:v>
                      </c:pt>
                      <c:pt idx="546">
                        <c:v>-52.628999999999998</c:v>
                      </c:pt>
                      <c:pt idx="547">
                        <c:v>-53.337000000000003</c:v>
                      </c:pt>
                      <c:pt idx="548">
                        <c:v>-54.115000000000002</c:v>
                      </c:pt>
                      <c:pt idx="549">
                        <c:v>-54.817</c:v>
                      </c:pt>
                      <c:pt idx="550">
                        <c:v>-55.615000000000002</c:v>
                      </c:pt>
                      <c:pt idx="551">
                        <c:v>-56.351999999999997</c:v>
                      </c:pt>
                      <c:pt idx="552">
                        <c:v>-57.139000000000003</c:v>
                      </c:pt>
                      <c:pt idx="553">
                        <c:v>-57.917000000000002</c:v>
                      </c:pt>
                      <c:pt idx="554">
                        <c:v>-58.646000000000001</c:v>
                      </c:pt>
                      <c:pt idx="555">
                        <c:v>-59.283999999999999</c:v>
                      </c:pt>
                      <c:pt idx="556">
                        <c:v>-60.188000000000002</c:v>
                      </c:pt>
                      <c:pt idx="557">
                        <c:v>-60.99</c:v>
                      </c:pt>
                      <c:pt idx="558">
                        <c:v>-61.753999999999998</c:v>
                      </c:pt>
                      <c:pt idx="559">
                        <c:v>-62.603000000000002</c:v>
                      </c:pt>
                      <c:pt idx="560">
                        <c:v>-63.343000000000004</c:v>
                      </c:pt>
                      <c:pt idx="561">
                        <c:v>-64.180000000000007</c:v>
                      </c:pt>
                      <c:pt idx="562">
                        <c:v>-64.954999999999998</c:v>
                      </c:pt>
                      <c:pt idx="563">
                        <c:v>-65.727999999999994</c:v>
                      </c:pt>
                      <c:pt idx="564">
                        <c:v>-66.539000000000001</c:v>
                      </c:pt>
                      <c:pt idx="565">
                        <c:v>-67.263000000000005</c:v>
                      </c:pt>
                      <c:pt idx="566">
                        <c:v>-68.061000000000007</c:v>
                      </c:pt>
                      <c:pt idx="567">
                        <c:v>-68.927000000000007</c:v>
                      </c:pt>
                      <c:pt idx="568">
                        <c:v>-69.376999999999995</c:v>
                      </c:pt>
                      <c:pt idx="569">
                        <c:v>-70.293999999999997</c:v>
                      </c:pt>
                      <c:pt idx="570">
                        <c:v>-71.058999999999997</c:v>
                      </c:pt>
                      <c:pt idx="571">
                        <c:v>-71.849000000000004</c:v>
                      </c:pt>
                      <c:pt idx="572">
                        <c:v>-72.701999999999998</c:v>
                      </c:pt>
                      <c:pt idx="573">
                        <c:v>-73.590999999999994</c:v>
                      </c:pt>
                      <c:pt idx="574">
                        <c:v>-74.23</c:v>
                      </c:pt>
                      <c:pt idx="575">
                        <c:v>-75.113</c:v>
                      </c:pt>
                      <c:pt idx="576">
                        <c:v>-76.018000000000001</c:v>
                      </c:pt>
                      <c:pt idx="577">
                        <c:v>-76.864999999999995</c:v>
                      </c:pt>
                      <c:pt idx="578">
                        <c:v>-77.718000000000004</c:v>
                      </c:pt>
                      <c:pt idx="579">
                        <c:v>-78.266999999999996</c:v>
                      </c:pt>
                      <c:pt idx="580">
                        <c:v>-79.643000000000001</c:v>
                      </c:pt>
                      <c:pt idx="581">
                        <c:v>-79.763000000000005</c:v>
                      </c:pt>
                      <c:pt idx="582">
                        <c:v>-80.477999999999994</c:v>
                      </c:pt>
                      <c:pt idx="583">
                        <c:v>-81.138000000000005</c:v>
                      </c:pt>
                      <c:pt idx="584">
                        <c:v>-83.073999999999998</c:v>
                      </c:pt>
                      <c:pt idx="585">
                        <c:v>-82.506</c:v>
                      </c:pt>
                      <c:pt idx="586">
                        <c:v>-84.353999999999999</c:v>
                      </c:pt>
                      <c:pt idx="587">
                        <c:v>-85.691000000000003</c:v>
                      </c:pt>
                      <c:pt idx="588">
                        <c:v>-83.825999999999993</c:v>
                      </c:pt>
                      <c:pt idx="589">
                        <c:v>-87.024000000000001</c:v>
                      </c:pt>
                      <c:pt idx="590">
                        <c:v>-91.793999999999997</c:v>
                      </c:pt>
                      <c:pt idx="591">
                        <c:v>-87.403999999999996</c:v>
                      </c:pt>
                      <c:pt idx="592">
                        <c:v>-90.828000000000003</c:v>
                      </c:pt>
                      <c:pt idx="593">
                        <c:v>-89.543999999999997</c:v>
                      </c:pt>
                      <c:pt idx="594">
                        <c:v>-87.212999999999994</c:v>
                      </c:pt>
                      <c:pt idx="595">
                        <c:v>-87.525999999999996</c:v>
                      </c:pt>
                      <c:pt idx="596">
                        <c:v>-88.091999999999999</c:v>
                      </c:pt>
                      <c:pt idx="597">
                        <c:v>-91.397000000000006</c:v>
                      </c:pt>
                      <c:pt idx="598">
                        <c:v>-88.730999999999995</c:v>
                      </c:pt>
                      <c:pt idx="599">
                        <c:v>-91.575999999999993</c:v>
                      </c:pt>
                      <c:pt idx="600">
                        <c:v>-93.456000000000003</c:v>
                      </c:pt>
                      <c:pt idx="601">
                        <c:v>-88.31</c:v>
                      </c:pt>
                      <c:pt idx="602">
                        <c:v>-89.807000000000002</c:v>
                      </c:pt>
                      <c:pt idx="603">
                        <c:v>-93.798000000000002</c:v>
                      </c:pt>
                      <c:pt idx="604">
                        <c:v>-210</c:v>
                      </c:pt>
                      <c:pt idx="605">
                        <c:v>-95.364999999999995</c:v>
                      </c:pt>
                      <c:pt idx="606">
                        <c:v>-95.408000000000001</c:v>
                      </c:pt>
                      <c:pt idx="607">
                        <c:v>-98.340999999999994</c:v>
                      </c:pt>
                      <c:pt idx="608">
                        <c:v>-88.837999999999994</c:v>
                      </c:pt>
                      <c:pt idx="609">
                        <c:v>-96.513999999999996</c:v>
                      </c:pt>
                      <c:pt idx="610">
                        <c:v>-104.66200000000001</c:v>
                      </c:pt>
                      <c:pt idx="611">
                        <c:v>-210</c:v>
                      </c:pt>
                      <c:pt idx="612">
                        <c:v>-97.251999999999995</c:v>
                      </c:pt>
                      <c:pt idx="613">
                        <c:v>-210</c:v>
                      </c:pt>
                      <c:pt idx="614">
                        <c:v>-98.42</c:v>
                      </c:pt>
                      <c:pt idx="615">
                        <c:v>-86.090999999999994</c:v>
                      </c:pt>
                      <c:pt idx="616">
                        <c:v>-102.65600000000001</c:v>
                      </c:pt>
                      <c:pt idx="617">
                        <c:v>-90.424000000000007</c:v>
                      </c:pt>
                      <c:pt idx="618">
                        <c:v>-90.082999999999998</c:v>
                      </c:pt>
                      <c:pt idx="619">
                        <c:v>-96.483999999999995</c:v>
                      </c:pt>
                      <c:pt idx="620">
                        <c:v>-94.183000000000007</c:v>
                      </c:pt>
                      <c:pt idx="621">
                        <c:v>-93.054000000000002</c:v>
                      </c:pt>
                      <c:pt idx="622">
                        <c:v>-87.55</c:v>
                      </c:pt>
                      <c:pt idx="623">
                        <c:v>-87.816000000000003</c:v>
                      </c:pt>
                      <c:pt idx="624">
                        <c:v>-93.388999999999996</c:v>
                      </c:pt>
                      <c:pt idx="625">
                        <c:v>-210</c:v>
                      </c:pt>
                      <c:pt idx="626">
                        <c:v>-87.45</c:v>
                      </c:pt>
                      <c:pt idx="627">
                        <c:v>-210</c:v>
                      </c:pt>
                      <c:pt idx="628">
                        <c:v>-92.863</c:v>
                      </c:pt>
                      <c:pt idx="629">
                        <c:v>-100.018</c:v>
                      </c:pt>
                      <c:pt idx="630">
                        <c:v>-210</c:v>
                      </c:pt>
                      <c:pt idx="631">
                        <c:v>-89.533000000000001</c:v>
                      </c:pt>
                      <c:pt idx="632">
                        <c:v>-93.561000000000007</c:v>
                      </c:pt>
                      <c:pt idx="633">
                        <c:v>-96.067999999999998</c:v>
                      </c:pt>
                      <c:pt idx="634">
                        <c:v>-97.531000000000006</c:v>
                      </c:pt>
                      <c:pt idx="635">
                        <c:v>-91.445999999999998</c:v>
                      </c:pt>
                      <c:pt idx="636">
                        <c:v>-90.337999999999994</c:v>
                      </c:pt>
                      <c:pt idx="637">
                        <c:v>-91.972999999999999</c:v>
                      </c:pt>
                      <c:pt idx="638">
                        <c:v>-93.188999999999993</c:v>
                      </c:pt>
                      <c:pt idx="639">
                        <c:v>-102.904</c:v>
                      </c:pt>
                      <c:pt idx="640">
                        <c:v>-93.924000000000007</c:v>
                      </c:pt>
                      <c:pt idx="641">
                        <c:v>-210</c:v>
                      </c:pt>
                      <c:pt idx="642">
                        <c:v>-93.986000000000004</c:v>
                      </c:pt>
                      <c:pt idx="643">
                        <c:v>-93.975999999999999</c:v>
                      </c:pt>
                      <c:pt idx="644">
                        <c:v>-210</c:v>
                      </c:pt>
                      <c:pt idx="645">
                        <c:v>-98.58</c:v>
                      </c:pt>
                      <c:pt idx="646">
                        <c:v>-88.677999999999997</c:v>
                      </c:pt>
                      <c:pt idx="647">
                        <c:v>-210</c:v>
                      </c:pt>
                      <c:pt idx="648">
                        <c:v>-88.225999999999999</c:v>
                      </c:pt>
                      <c:pt idx="649">
                        <c:v>-90.727999999999994</c:v>
                      </c:pt>
                      <c:pt idx="650">
                        <c:v>-210</c:v>
                      </c:pt>
                      <c:pt idx="651">
                        <c:v>-210</c:v>
                      </c:pt>
                      <c:pt idx="652">
                        <c:v>-210</c:v>
                      </c:pt>
                      <c:pt idx="653">
                        <c:v>-210</c:v>
                      </c:pt>
                      <c:pt idx="654">
                        <c:v>-89.441999999999993</c:v>
                      </c:pt>
                      <c:pt idx="655">
                        <c:v>-92.947999999999993</c:v>
                      </c:pt>
                      <c:pt idx="656">
                        <c:v>-210</c:v>
                      </c:pt>
                      <c:pt idx="657">
                        <c:v>-210</c:v>
                      </c:pt>
                      <c:pt idx="658">
                        <c:v>-97.551000000000002</c:v>
                      </c:pt>
                      <c:pt idx="659">
                        <c:v>-210</c:v>
                      </c:pt>
                      <c:pt idx="660">
                        <c:v>-90.459000000000003</c:v>
                      </c:pt>
                      <c:pt idx="661">
                        <c:v>-93.906000000000006</c:v>
                      </c:pt>
                      <c:pt idx="662">
                        <c:v>-99.353999999999999</c:v>
                      </c:pt>
                      <c:pt idx="663">
                        <c:v>-88.795000000000002</c:v>
                      </c:pt>
                      <c:pt idx="664">
                        <c:v>-95.543999999999997</c:v>
                      </c:pt>
                      <c:pt idx="665">
                        <c:v>-87.962999999999994</c:v>
                      </c:pt>
                      <c:pt idx="666">
                        <c:v>-210</c:v>
                      </c:pt>
                      <c:pt idx="667">
                        <c:v>-210</c:v>
                      </c:pt>
                      <c:pt idx="668">
                        <c:v>-93.567999999999998</c:v>
                      </c:pt>
                      <c:pt idx="669">
                        <c:v>-210</c:v>
                      </c:pt>
                      <c:pt idx="670">
                        <c:v>-90.087000000000003</c:v>
                      </c:pt>
                      <c:pt idx="671">
                        <c:v>-210</c:v>
                      </c:pt>
                      <c:pt idx="672">
                        <c:v>-93.567999999999998</c:v>
                      </c:pt>
                      <c:pt idx="673">
                        <c:v>-210</c:v>
                      </c:pt>
                      <c:pt idx="674">
                        <c:v>-210</c:v>
                      </c:pt>
                      <c:pt idx="675">
                        <c:v>-210</c:v>
                      </c:pt>
                      <c:pt idx="676">
                        <c:v>-92.873999999999995</c:v>
                      </c:pt>
                      <c:pt idx="677">
                        <c:v>-210</c:v>
                      </c:pt>
                      <c:pt idx="678">
                        <c:v>-210</c:v>
                      </c:pt>
                      <c:pt idx="679">
                        <c:v>-99.41</c:v>
                      </c:pt>
                      <c:pt idx="680">
                        <c:v>-210</c:v>
                      </c:pt>
                      <c:pt idx="681">
                        <c:v>-88.36</c:v>
                      </c:pt>
                      <c:pt idx="682">
                        <c:v>-210</c:v>
                      </c:pt>
                      <c:pt idx="683">
                        <c:v>-210</c:v>
                      </c:pt>
                      <c:pt idx="684">
                        <c:v>-87.394999999999996</c:v>
                      </c:pt>
                      <c:pt idx="685">
                        <c:v>-210</c:v>
                      </c:pt>
                      <c:pt idx="686">
                        <c:v>-93.036000000000001</c:v>
                      </c:pt>
                      <c:pt idx="687">
                        <c:v>-95.647999999999996</c:v>
                      </c:pt>
                      <c:pt idx="688">
                        <c:v>-91.385999999999996</c:v>
                      </c:pt>
                      <c:pt idx="689">
                        <c:v>-88.581000000000003</c:v>
                      </c:pt>
                      <c:pt idx="690">
                        <c:v>-90.753</c:v>
                      </c:pt>
                      <c:pt idx="691">
                        <c:v>-210</c:v>
                      </c:pt>
                      <c:pt idx="692">
                        <c:v>-99.096000000000004</c:v>
                      </c:pt>
                      <c:pt idx="693">
                        <c:v>-85.363</c:v>
                      </c:pt>
                      <c:pt idx="694">
                        <c:v>-97.064999999999998</c:v>
                      </c:pt>
                      <c:pt idx="695">
                        <c:v>-86.471000000000004</c:v>
                      </c:pt>
                      <c:pt idx="696">
                        <c:v>-99.738</c:v>
                      </c:pt>
                      <c:pt idx="697">
                        <c:v>-92.905000000000001</c:v>
                      </c:pt>
                      <c:pt idx="698">
                        <c:v>-210</c:v>
                      </c:pt>
                      <c:pt idx="699">
                        <c:v>-93.227000000000004</c:v>
                      </c:pt>
                      <c:pt idx="700">
                        <c:v>-102.01600000000001</c:v>
                      </c:pt>
                      <c:pt idx="701">
                        <c:v>-93.751000000000005</c:v>
                      </c:pt>
                      <c:pt idx="702">
                        <c:v>-210</c:v>
                      </c:pt>
                      <c:pt idx="703">
                        <c:v>-97.501000000000005</c:v>
                      </c:pt>
                      <c:pt idx="704">
                        <c:v>-210</c:v>
                      </c:pt>
                      <c:pt idx="705">
                        <c:v>-210</c:v>
                      </c:pt>
                      <c:pt idx="706">
                        <c:v>-86.549000000000007</c:v>
                      </c:pt>
                      <c:pt idx="707">
                        <c:v>-96.212999999999994</c:v>
                      </c:pt>
                      <c:pt idx="708">
                        <c:v>-91.531000000000006</c:v>
                      </c:pt>
                      <c:pt idx="709">
                        <c:v>-94.742000000000004</c:v>
                      </c:pt>
                      <c:pt idx="710">
                        <c:v>-210</c:v>
                      </c:pt>
                      <c:pt idx="711">
                        <c:v>-100.518</c:v>
                      </c:pt>
                      <c:pt idx="712">
                        <c:v>-210</c:v>
                      </c:pt>
                      <c:pt idx="713">
                        <c:v>-210</c:v>
                      </c:pt>
                      <c:pt idx="714">
                        <c:v>-210</c:v>
                      </c:pt>
                      <c:pt idx="715">
                        <c:v>-93.007000000000005</c:v>
                      </c:pt>
                      <c:pt idx="716">
                        <c:v>-210</c:v>
                      </c:pt>
                      <c:pt idx="717">
                        <c:v>-91.72</c:v>
                      </c:pt>
                      <c:pt idx="718">
                        <c:v>-92.998000000000005</c:v>
                      </c:pt>
                      <c:pt idx="719">
                        <c:v>-210</c:v>
                      </c:pt>
                      <c:pt idx="720">
                        <c:v>-87.668999999999997</c:v>
                      </c:pt>
                      <c:pt idx="721">
                        <c:v>-98.691000000000003</c:v>
                      </c:pt>
                      <c:pt idx="722">
                        <c:v>-90.736999999999995</c:v>
                      </c:pt>
                      <c:pt idx="723">
                        <c:v>-90.394000000000005</c:v>
                      </c:pt>
                      <c:pt idx="724">
                        <c:v>-210</c:v>
                      </c:pt>
                      <c:pt idx="725">
                        <c:v>-92.662000000000006</c:v>
                      </c:pt>
                      <c:pt idx="726">
                        <c:v>-210</c:v>
                      </c:pt>
                      <c:pt idx="727">
                        <c:v>-90.367999999999995</c:v>
                      </c:pt>
                      <c:pt idx="728">
                        <c:v>-91.251999999999995</c:v>
                      </c:pt>
                      <c:pt idx="729">
                        <c:v>-91.004000000000005</c:v>
                      </c:pt>
                      <c:pt idx="730">
                        <c:v>-210</c:v>
                      </c:pt>
                      <c:pt idx="731">
                        <c:v>-210</c:v>
                      </c:pt>
                      <c:pt idx="732">
                        <c:v>-210</c:v>
                      </c:pt>
                      <c:pt idx="733">
                        <c:v>-210</c:v>
                      </c:pt>
                      <c:pt idx="734">
                        <c:v>-96.885999999999996</c:v>
                      </c:pt>
                      <c:pt idx="735">
                        <c:v>-94.450999999999993</c:v>
                      </c:pt>
                      <c:pt idx="736">
                        <c:v>-88.247</c:v>
                      </c:pt>
                      <c:pt idx="737">
                        <c:v>-210</c:v>
                      </c:pt>
                      <c:pt idx="738">
                        <c:v>-210</c:v>
                      </c:pt>
                      <c:pt idx="739">
                        <c:v>-210</c:v>
                      </c:pt>
                      <c:pt idx="740">
                        <c:v>-210</c:v>
                      </c:pt>
                      <c:pt idx="741">
                        <c:v>-91.495000000000005</c:v>
                      </c:pt>
                      <c:pt idx="742">
                        <c:v>-210</c:v>
                      </c:pt>
                      <c:pt idx="743">
                        <c:v>-210</c:v>
                      </c:pt>
                      <c:pt idx="744">
                        <c:v>-90.591999999999999</c:v>
                      </c:pt>
                      <c:pt idx="745">
                        <c:v>-86.884</c:v>
                      </c:pt>
                      <c:pt idx="746">
                        <c:v>-210</c:v>
                      </c:pt>
                      <c:pt idx="747">
                        <c:v>-86.643000000000001</c:v>
                      </c:pt>
                      <c:pt idx="748">
                        <c:v>-86.760999999999996</c:v>
                      </c:pt>
                      <c:pt idx="749">
                        <c:v>-210</c:v>
                      </c:pt>
                      <c:pt idx="750">
                        <c:v>-89.332999999999998</c:v>
                      </c:pt>
                      <c:pt idx="751">
                        <c:v>-210</c:v>
                      </c:pt>
                      <c:pt idx="752">
                        <c:v>-210</c:v>
                      </c:pt>
                      <c:pt idx="753">
                        <c:v>-86.974999999999994</c:v>
                      </c:pt>
                      <c:pt idx="754">
                        <c:v>-210</c:v>
                      </c:pt>
                      <c:pt idx="755">
                        <c:v>-210</c:v>
                      </c:pt>
                      <c:pt idx="756">
                        <c:v>-93.212999999999994</c:v>
                      </c:pt>
                      <c:pt idx="757">
                        <c:v>-210</c:v>
                      </c:pt>
                      <c:pt idx="758">
                        <c:v>-210</c:v>
                      </c:pt>
                      <c:pt idx="759">
                        <c:v>-90.262</c:v>
                      </c:pt>
                      <c:pt idx="760">
                        <c:v>-104.069</c:v>
                      </c:pt>
                      <c:pt idx="761">
                        <c:v>-91.162000000000006</c:v>
                      </c:pt>
                      <c:pt idx="762">
                        <c:v>-92.793000000000006</c:v>
                      </c:pt>
                      <c:pt idx="763">
                        <c:v>-92.293000000000006</c:v>
                      </c:pt>
                      <c:pt idx="764">
                        <c:v>-85.831999999999994</c:v>
                      </c:pt>
                      <c:pt idx="765">
                        <c:v>-210</c:v>
                      </c:pt>
                      <c:pt idx="766">
                        <c:v>-90.602000000000004</c:v>
                      </c:pt>
                      <c:pt idx="767">
                        <c:v>-210</c:v>
                      </c:pt>
                      <c:pt idx="768">
                        <c:v>-210</c:v>
                      </c:pt>
                      <c:pt idx="769">
                        <c:v>-89.475999999999999</c:v>
                      </c:pt>
                      <c:pt idx="770">
                        <c:v>-210</c:v>
                      </c:pt>
                      <c:pt idx="771">
                        <c:v>-210</c:v>
                      </c:pt>
                      <c:pt idx="772">
                        <c:v>-93.388000000000005</c:v>
                      </c:pt>
                      <c:pt idx="773">
                        <c:v>-210</c:v>
                      </c:pt>
                      <c:pt idx="774">
                        <c:v>-210</c:v>
                      </c:pt>
                      <c:pt idx="775">
                        <c:v>-89.230999999999995</c:v>
                      </c:pt>
                      <c:pt idx="776">
                        <c:v>-210</c:v>
                      </c:pt>
                      <c:pt idx="777">
                        <c:v>-210</c:v>
                      </c:pt>
                      <c:pt idx="778">
                        <c:v>-93.293000000000006</c:v>
                      </c:pt>
                      <c:pt idx="779">
                        <c:v>-210</c:v>
                      </c:pt>
                      <c:pt idx="780">
                        <c:v>-92.801000000000002</c:v>
                      </c:pt>
                      <c:pt idx="781">
                        <c:v>-210</c:v>
                      </c:pt>
                      <c:pt idx="782">
                        <c:v>-210</c:v>
                      </c:pt>
                      <c:pt idx="783">
                        <c:v>-88.320999999999998</c:v>
                      </c:pt>
                      <c:pt idx="784">
                        <c:v>-210</c:v>
                      </c:pt>
                      <c:pt idx="785">
                        <c:v>-210</c:v>
                      </c:pt>
                      <c:pt idx="786">
                        <c:v>-88.168999999999997</c:v>
                      </c:pt>
                      <c:pt idx="787">
                        <c:v>-94.915000000000006</c:v>
                      </c:pt>
                      <c:pt idx="788">
                        <c:v>-210</c:v>
                      </c:pt>
                      <c:pt idx="789">
                        <c:v>-100.76600000000001</c:v>
                      </c:pt>
                      <c:pt idx="790">
                        <c:v>-210</c:v>
                      </c:pt>
                      <c:pt idx="791">
                        <c:v>-92.843000000000004</c:v>
                      </c:pt>
                      <c:pt idx="792">
                        <c:v>-90.447000000000003</c:v>
                      </c:pt>
                      <c:pt idx="793">
                        <c:v>-210</c:v>
                      </c:pt>
                      <c:pt idx="794">
                        <c:v>-92.105999999999995</c:v>
                      </c:pt>
                      <c:pt idx="795">
                        <c:v>-210</c:v>
                      </c:pt>
                      <c:pt idx="796">
                        <c:v>-99.12</c:v>
                      </c:pt>
                      <c:pt idx="797">
                        <c:v>-88.64</c:v>
                      </c:pt>
                      <c:pt idx="798">
                        <c:v>-210</c:v>
                      </c:pt>
                      <c:pt idx="799">
                        <c:v>-210</c:v>
                      </c:pt>
                      <c:pt idx="800">
                        <c:v>-210</c:v>
                      </c:pt>
                      <c:pt idx="801">
                        <c:v>-210</c:v>
                      </c:pt>
                      <c:pt idx="802">
                        <c:v>-210</c:v>
                      </c:pt>
                      <c:pt idx="803">
                        <c:v>-95.572999999999993</c:v>
                      </c:pt>
                      <c:pt idx="804">
                        <c:v>-210</c:v>
                      </c:pt>
                      <c:pt idx="805">
                        <c:v>-87.472999999999999</c:v>
                      </c:pt>
                      <c:pt idx="806">
                        <c:v>-210</c:v>
                      </c:pt>
                      <c:pt idx="807">
                        <c:v>-210</c:v>
                      </c:pt>
                      <c:pt idx="808">
                        <c:v>-92.033000000000001</c:v>
                      </c:pt>
                      <c:pt idx="809">
                        <c:v>-210</c:v>
                      </c:pt>
                      <c:pt idx="810">
                        <c:v>-210</c:v>
                      </c:pt>
                      <c:pt idx="811">
                        <c:v>-210</c:v>
                      </c:pt>
                      <c:pt idx="812">
                        <c:v>-210</c:v>
                      </c:pt>
                      <c:pt idx="813">
                        <c:v>-89.302000000000007</c:v>
                      </c:pt>
                      <c:pt idx="814">
                        <c:v>-87.39</c:v>
                      </c:pt>
                      <c:pt idx="815">
                        <c:v>-94.477999999999994</c:v>
                      </c:pt>
                      <c:pt idx="816">
                        <c:v>-93.778999999999996</c:v>
                      </c:pt>
                      <c:pt idx="817">
                        <c:v>-90.796999999999997</c:v>
                      </c:pt>
                      <c:pt idx="818">
                        <c:v>-102.4</c:v>
                      </c:pt>
                      <c:pt idx="819">
                        <c:v>-87.73</c:v>
                      </c:pt>
                      <c:pt idx="820">
                        <c:v>-100.11499999999999</c:v>
                      </c:pt>
                      <c:pt idx="821">
                        <c:v>-210</c:v>
                      </c:pt>
                      <c:pt idx="822">
                        <c:v>-87.492999999999995</c:v>
                      </c:pt>
                      <c:pt idx="823">
                        <c:v>-210</c:v>
                      </c:pt>
                      <c:pt idx="824">
                        <c:v>-210</c:v>
                      </c:pt>
                      <c:pt idx="825">
                        <c:v>-210</c:v>
                      </c:pt>
                      <c:pt idx="826">
                        <c:v>-210</c:v>
                      </c:pt>
                      <c:pt idx="827">
                        <c:v>-90.296000000000006</c:v>
                      </c:pt>
                      <c:pt idx="828">
                        <c:v>-91.138000000000005</c:v>
                      </c:pt>
                      <c:pt idx="829">
                        <c:v>-210</c:v>
                      </c:pt>
                      <c:pt idx="830">
                        <c:v>-210</c:v>
                      </c:pt>
                      <c:pt idx="831">
                        <c:v>-96.456999999999994</c:v>
                      </c:pt>
                      <c:pt idx="832">
                        <c:v>-210</c:v>
                      </c:pt>
                      <c:pt idx="833">
                        <c:v>-94.037999999999997</c:v>
                      </c:pt>
                      <c:pt idx="834">
                        <c:v>-93.24</c:v>
                      </c:pt>
                      <c:pt idx="835">
                        <c:v>-89.584000000000003</c:v>
                      </c:pt>
                      <c:pt idx="836">
                        <c:v>-96.221000000000004</c:v>
                      </c:pt>
                      <c:pt idx="837">
                        <c:v>-90.445999999999998</c:v>
                      </c:pt>
                      <c:pt idx="838">
                        <c:v>-210</c:v>
                      </c:pt>
                      <c:pt idx="839">
                        <c:v>-210</c:v>
                      </c:pt>
                      <c:pt idx="840">
                        <c:v>-90.421999999999997</c:v>
                      </c:pt>
                      <c:pt idx="841">
                        <c:v>-210</c:v>
                      </c:pt>
                      <c:pt idx="842">
                        <c:v>-210</c:v>
                      </c:pt>
                      <c:pt idx="843">
                        <c:v>-84.74</c:v>
                      </c:pt>
                      <c:pt idx="844">
                        <c:v>-210</c:v>
                      </c:pt>
                      <c:pt idx="845">
                        <c:v>-87.908000000000001</c:v>
                      </c:pt>
                      <c:pt idx="846">
                        <c:v>-210</c:v>
                      </c:pt>
                      <c:pt idx="847">
                        <c:v>-84.893000000000001</c:v>
                      </c:pt>
                      <c:pt idx="848">
                        <c:v>-210</c:v>
                      </c:pt>
                      <c:pt idx="849">
                        <c:v>-90.872</c:v>
                      </c:pt>
                      <c:pt idx="850">
                        <c:v>-210</c:v>
                      </c:pt>
                      <c:pt idx="851">
                        <c:v>-210</c:v>
                      </c:pt>
                      <c:pt idx="852">
                        <c:v>-92.328000000000003</c:v>
                      </c:pt>
                      <c:pt idx="853">
                        <c:v>-88.942999999999998</c:v>
                      </c:pt>
                      <c:pt idx="854">
                        <c:v>-210</c:v>
                      </c:pt>
                      <c:pt idx="855">
                        <c:v>-92.346999999999994</c:v>
                      </c:pt>
                      <c:pt idx="856">
                        <c:v>-89.462000000000003</c:v>
                      </c:pt>
                      <c:pt idx="857">
                        <c:v>-87.57</c:v>
                      </c:pt>
                      <c:pt idx="858">
                        <c:v>-90.861999999999995</c:v>
                      </c:pt>
                      <c:pt idx="859">
                        <c:v>-91.007000000000005</c:v>
                      </c:pt>
                      <c:pt idx="860">
                        <c:v>-103.191</c:v>
                      </c:pt>
                      <c:pt idx="861">
                        <c:v>-95.650999999999996</c:v>
                      </c:pt>
                      <c:pt idx="862">
                        <c:v>-210</c:v>
                      </c:pt>
                      <c:pt idx="863">
                        <c:v>-210</c:v>
                      </c:pt>
                      <c:pt idx="864">
                        <c:v>-93.436999999999998</c:v>
                      </c:pt>
                      <c:pt idx="865">
                        <c:v>-210</c:v>
                      </c:pt>
                      <c:pt idx="866">
                        <c:v>-88.715999999999994</c:v>
                      </c:pt>
                      <c:pt idx="867">
                        <c:v>-210</c:v>
                      </c:pt>
                      <c:pt idx="868">
                        <c:v>-87.784999999999997</c:v>
                      </c:pt>
                      <c:pt idx="869">
                        <c:v>-86.290999999999997</c:v>
                      </c:pt>
                      <c:pt idx="870">
                        <c:v>-210</c:v>
                      </c:pt>
                      <c:pt idx="871">
                        <c:v>-210</c:v>
                      </c:pt>
                      <c:pt idx="872">
                        <c:v>-87.593000000000004</c:v>
                      </c:pt>
                      <c:pt idx="873">
                        <c:v>-210</c:v>
                      </c:pt>
                      <c:pt idx="874">
                        <c:v>-95.876000000000005</c:v>
                      </c:pt>
                      <c:pt idx="875">
                        <c:v>-210</c:v>
                      </c:pt>
                      <c:pt idx="876">
                        <c:v>-88.712999999999994</c:v>
                      </c:pt>
                      <c:pt idx="877">
                        <c:v>-97.584999999999994</c:v>
                      </c:pt>
                      <c:pt idx="878">
                        <c:v>-88.606999999999999</c:v>
                      </c:pt>
                      <c:pt idx="879">
                        <c:v>-210</c:v>
                      </c:pt>
                      <c:pt idx="880">
                        <c:v>-87.465000000000003</c:v>
                      </c:pt>
                      <c:pt idx="881">
                        <c:v>-210</c:v>
                      </c:pt>
                      <c:pt idx="882">
                        <c:v>-98.37</c:v>
                      </c:pt>
                      <c:pt idx="883">
                        <c:v>-101.154</c:v>
                      </c:pt>
                      <c:pt idx="884">
                        <c:v>-210</c:v>
                      </c:pt>
                      <c:pt idx="885">
                        <c:v>-87.668999999999997</c:v>
                      </c:pt>
                      <c:pt idx="886">
                        <c:v>-210</c:v>
                      </c:pt>
                      <c:pt idx="887">
                        <c:v>-94.102000000000004</c:v>
                      </c:pt>
                      <c:pt idx="888">
                        <c:v>-92.956000000000003</c:v>
                      </c:pt>
                      <c:pt idx="889">
                        <c:v>-89.152000000000001</c:v>
                      </c:pt>
                      <c:pt idx="890">
                        <c:v>-95.224000000000004</c:v>
                      </c:pt>
                      <c:pt idx="891">
                        <c:v>-91.974999999999994</c:v>
                      </c:pt>
                      <c:pt idx="892">
                        <c:v>-210</c:v>
                      </c:pt>
                      <c:pt idx="893">
                        <c:v>-88.451999999999998</c:v>
                      </c:pt>
                      <c:pt idx="894">
                        <c:v>-210</c:v>
                      </c:pt>
                      <c:pt idx="895">
                        <c:v>-93.837000000000003</c:v>
                      </c:pt>
                      <c:pt idx="896">
                        <c:v>-91.792000000000002</c:v>
                      </c:pt>
                      <c:pt idx="897">
                        <c:v>-88.001000000000005</c:v>
                      </c:pt>
                      <c:pt idx="898">
                        <c:v>-210</c:v>
                      </c:pt>
                      <c:pt idx="899">
                        <c:v>-100.599</c:v>
                      </c:pt>
                      <c:pt idx="900">
                        <c:v>-90.191999999999993</c:v>
                      </c:pt>
                      <c:pt idx="901">
                        <c:v>-111.93</c:v>
                      </c:pt>
                      <c:pt idx="902">
                        <c:v>-99.734999999999999</c:v>
                      </c:pt>
                      <c:pt idx="903">
                        <c:v>-210</c:v>
                      </c:pt>
                      <c:pt idx="904">
                        <c:v>-210</c:v>
                      </c:pt>
                      <c:pt idx="905">
                        <c:v>-210</c:v>
                      </c:pt>
                      <c:pt idx="906">
                        <c:v>-210</c:v>
                      </c:pt>
                      <c:pt idx="907">
                        <c:v>-90.503</c:v>
                      </c:pt>
                      <c:pt idx="908">
                        <c:v>-210</c:v>
                      </c:pt>
                      <c:pt idx="909">
                        <c:v>-210</c:v>
                      </c:pt>
                      <c:pt idx="910">
                        <c:v>-97.9</c:v>
                      </c:pt>
                      <c:pt idx="911">
                        <c:v>-210</c:v>
                      </c:pt>
                      <c:pt idx="912">
                        <c:v>-210</c:v>
                      </c:pt>
                      <c:pt idx="913">
                        <c:v>-93.935000000000002</c:v>
                      </c:pt>
                      <c:pt idx="914">
                        <c:v>-94.466999999999999</c:v>
                      </c:pt>
                      <c:pt idx="915">
                        <c:v>-98.728999999999999</c:v>
                      </c:pt>
                      <c:pt idx="916">
                        <c:v>-90.885000000000005</c:v>
                      </c:pt>
                      <c:pt idx="917">
                        <c:v>-88.064999999999998</c:v>
                      </c:pt>
                      <c:pt idx="918">
                        <c:v>-88.754000000000005</c:v>
                      </c:pt>
                      <c:pt idx="919">
                        <c:v>-88.373000000000005</c:v>
                      </c:pt>
                      <c:pt idx="920">
                        <c:v>-108.428</c:v>
                      </c:pt>
                      <c:pt idx="921">
                        <c:v>-88.210999999999999</c:v>
                      </c:pt>
                      <c:pt idx="922">
                        <c:v>-98.001000000000005</c:v>
                      </c:pt>
                      <c:pt idx="923">
                        <c:v>-86.602999999999994</c:v>
                      </c:pt>
                      <c:pt idx="924">
                        <c:v>-90.906000000000006</c:v>
                      </c:pt>
                      <c:pt idx="925">
                        <c:v>-102.62</c:v>
                      </c:pt>
                      <c:pt idx="926">
                        <c:v>-210</c:v>
                      </c:pt>
                      <c:pt idx="927">
                        <c:v>-210</c:v>
                      </c:pt>
                      <c:pt idx="928">
                        <c:v>-210</c:v>
                      </c:pt>
                      <c:pt idx="929">
                        <c:v>-210</c:v>
                      </c:pt>
                      <c:pt idx="930">
                        <c:v>-90.659000000000006</c:v>
                      </c:pt>
                      <c:pt idx="931">
                        <c:v>-210</c:v>
                      </c:pt>
                      <c:pt idx="932">
                        <c:v>-94.173000000000002</c:v>
                      </c:pt>
                      <c:pt idx="933">
                        <c:v>-92.754999999999995</c:v>
                      </c:pt>
                      <c:pt idx="934">
                        <c:v>-89.885000000000005</c:v>
                      </c:pt>
                      <c:pt idx="935">
                        <c:v>-89.332999999999998</c:v>
                      </c:pt>
                      <c:pt idx="936">
                        <c:v>-91.56</c:v>
                      </c:pt>
                      <c:pt idx="937">
                        <c:v>-210</c:v>
                      </c:pt>
                      <c:pt idx="938">
                        <c:v>-89.99</c:v>
                      </c:pt>
                      <c:pt idx="939">
                        <c:v>-210</c:v>
                      </c:pt>
                      <c:pt idx="940">
                        <c:v>-95.385000000000005</c:v>
                      </c:pt>
                      <c:pt idx="941">
                        <c:v>-210</c:v>
                      </c:pt>
                      <c:pt idx="942">
                        <c:v>-90.981999999999999</c:v>
                      </c:pt>
                      <c:pt idx="943">
                        <c:v>-210</c:v>
                      </c:pt>
                      <c:pt idx="944">
                        <c:v>-95.662999999999997</c:v>
                      </c:pt>
                      <c:pt idx="945">
                        <c:v>-89.248999999999995</c:v>
                      </c:pt>
                      <c:pt idx="946">
                        <c:v>-94.906000000000006</c:v>
                      </c:pt>
                      <c:pt idx="947">
                        <c:v>-92.393000000000001</c:v>
                      </c:pt>
                      <c:pt idx="948">
                        <c:v>-210</c:v>
                      </c:pt>
                      <c:pt idx="949">
                        <c:v>-210</c:v>
                      </c:pt>
                      <c:pt idx="950">
                        <c:v>-100.187</c:v>
                      </c:pt>
                      <c:pt idx="951">
                        <c:v>-88.536000000000001</c:v>
                      </c:pt>
                      <c:pt idx="952">
                        <c:v>-210</c:v>
                      </c:pt>
                      <c:pt idx="953">
                        <c:v>-210</c:v>
                      </c:pt>
                      <c:pt idx="954">
                        <c:v>-210</c:v>
                      </c:pt>
                      <c:pt idx="955">
                        <c:v>-210</c:v>
                      </c:pt>
                      <c:pt idx="956">
                        <c:v>-210</c:v>
                      </c:pt>
                      <c:pt idx="957">
                        <c:v>-93.263000000000005</c:v>
                      </c:pt>
                      <c:pt idx="958">
                        <c:v>-210</c:v>
                      </c:pt>
                      <c:pt idx="959">
                        <c:v>-210</c:v>
                      </c:pt>
                      <c:pt idx="960">
                        <c:v>-90.822999999999993</c:v>
                      </c:pt>
                      <c:pt idx="961">
                        <c:v>-210</c:v>
                      </c:pt>
                      <c:pt idx="962">
                        <c:v>-210</c:v>
                      </c:pt>
                      <c:pt idx="963">
                        <c:v>-210</c:v>
                      </c:pt>
                      <c:pt idx="964">
                        <c:v>-210</c:v>
                      </c:pt>
                      <c:pt idx="965">
                        <c:v>-210</c:v>
                      </c:pt>
                      <c:pt idx="966">
                        <c:v>-210</c:v>
                      </c:pt>
                      <c:pt idx="967">
                        <c:v>-210</c:v>
                      </c:pt>
                      <c:pt idx="968">
                        <c:v>-210</c:v>
                      </c:pt>
                      <c:pt idx="969">
                        <c:v>-101.13800000000001</c:v>
                      </c:pt>
                      <c:pt idx="970">
                        <c:v>-210</c:v>
                      </c:pt>
                      <c:pt idx="971">
                        <c:v>-210</c:v>
                      </c:pt>
                      <c:pt idx="972">
                        <c:v>-210</c:v>
                      </c:pt>
                      <c:pt idx="973">
                        <c:v>-97.715000000000003</c:v>
                      </c:pt>
                      <c:pt idx="974">
                        <c:v>-210</c:v>
                      </c:pt>
                      <c:pt idx="975">
                        <c:v>-210</c:v>
                      </c:pt>
                      <c:pt idx="976">
                        <c:v>-90.725999999999999</c:v>
                      </c:pt>
                      <c:pt idx="977">
                        <c:v>-100.05</c:v>
                      </c:pt>
                      <c:pt idx="978">
                        <c:v>-100.251</c:v>
                      </c:pt>
                      <c:pt idx="979">
                        <c:v>-91.260999999999996</c:v>
                      </c:pt>
                      <c:pt idx="980">
                        <c:v>-90.471999999999994</c:v>
                      </c:pt>
                      <c:pt idx="981">
                        <c:v>-89.018000000000001</c:v>
                      </c:pt>
                      <c:pt idx="982">
                        <c:v>-210</c:v>
                      </c:pt>
                      <c:pt idx="983">
                        <c:v>-210</c:v>
                      </c:pt>
                      <c:pt idx="984">
                        <c:v>-95.093999999999994</c:v>
                      </c:pt>
                      <c:pt idx="985">
                        <c:v>-88.216999999999999</c:v>
                      </c:pt>
                      <c:pt idx="986">
                        <c:v>-210</c:v>
                      </c:pt>
                      <c:pt idx="987">
                        <c:v>-91.74</c:v>
                      </c:pt>
                      <c:pt idx="988">
                        <c:v>-97.23</c:v>
                      </c:pt>
                      <c:pt idx="989">
                        <c:v>-210</c:v>
                      </c:pt>
                      <c:pt idx="990">
                        <c:v>-91.698999999999998</c:v>
                      </c:pt>
                      <c:pt idx="991">
                        <c:v>-87.951999999999998</c:v>
                      </c:pt>
                      <c:pt idx="992">
                        <c:v>-210</c:v>
                      </c:pt>
                      <c:pt idx="993">
                        <c:v>-90.686000000000007</c:v>
                      </c:pt>
                      <c:pt idx="994">
                        <c:v>-210</c:v>
                      </c:pt>
                      <c:pt idx="995">
                        <c:v>-210</c:v>
                      </c:pt>
                      <c:pt idx="996">
                        <c:v>-93.79</c:v>
                      </c:pt>
                      <c:pt idx="997">
                        <c:v>-210</c:v>
                      </c:pt>
                      <c:pt idx="998">
                        <c:v>-210</c:v>
                      </c:pt>
                      <c:pt idx="999">
                        <c:v>-94.412000000000006</c:v>
                      </c:pt>
                      <c:pt idx="1000">
                        <c:v>-90.379000000000005</c:v>
                      </c:pt>
                    </c:numCache>
                  </c:numRef>
                </c:yVal>
                <c:smooth val="1"/>
              </c15:ser>
            </c15:filteredScatterSeries>
            <c15:filteredScatterSeries>
              <c15:ser>
                <c:idx val="5"/>
                <c:order val="4"/>
                <c:tx>
                  <c:v>4A ps zoom</c:v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 ps zoom'!$A$30:$A$1030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0">
                        <c:v>1062</c:v>
                      </c:pt>
                      <c:pt idx="1">
                        <c:v>1062.0039999999999</c:v>
                      </c:pt>
                      <c:pt idx="2">
                        <c:v>1062.008</c:v>
                      </c:pt>
                      <c:pt idx="3">
                        <c:v>1062.0119999999999</c:v>
                      </c:pt>
                      <c:pt idx="4">
                        <c:v>1062.0160000000001</c:v>
                      </c:pt>
                      <c:pt idx="5">
                        <c:v>1062.02</c:v>
                      </c:pt>
                      <c:pt idx="6">
                        <c:v>1062.0239999999999</c:v>
                      </c:pt>
                      <c:pt idx="7">
                        <c:v>1062.028</c:v>
                      </c:pt>
                      <c:pt idx="8">
                        <c:v>1062.0319999999999</c:v>
                      </c:pt>
                      <c:pt idx="9">
                        <c:v>1062.0360000000001</c:v>
                      </c:pt>
                      <c:pt idx="10">
                        <c:v>1062.04</c:v>
                      </c:pt>
                      <c:pt idx="11">
                        <c:v>1062.0440000000001</c:v>
                      </c:pt>
                      <c:pt idx="12">
                        <c:v>1062.048</c:v>
                      </c:pt>
                      <c:pt idx="13">
                        <c:v>1062.0519999999999</c:v>
                      </c:pt>
                      <c:pt idx="14">
                        <c:v>1062.056</c:v>
                      </c:pt>
                      <c:pt idx="15">
                        <c:v>1062.06</c:v>
                      </c:pt>
                      <c:pt idx="16">
                        <c:v>1062.0640000000001</c:v>
                      </c:pt>
                      <c:pt idx="17">
                        <c:v>1062.068</c:v>
                      </c:pt>
                      <c:pt idx="18">
                        <c:v>1062.0719999999999</c:v>
                      </c:pt>
                      <c:pt idx="19">
                        <c:v>1062.076</c:v>
                      </c:pt>
                      <c:pt idx="20">
                        <c:v>1062.08</c:v>
                      </c:pt>
                      <c:pt idx="21">
                        <c:v>1062.0840000000001</c:v>
                      </c:pt>
                      <c:pt idx="22">
                        <c:v>1062.088</c:v>
                      </c:pt>
                      <c:pt idx="23">
                        <c:v>1062.0920000000001</c:v>
                      </c:pt>
                      <c:pt idx="24">
                        <c:v>1062.096</c:v>
                      </c:pt>
                      <c:pt idx="25">
                        <c:v>1062.0999999999999</c:v>
                      </c:pt>
                      <c:pt idx="26">
                        <c:v>1062.104</c:v>
                      </c:pt>
                      <c:pt idx="27">
                        <c:v>1062.1079999999999</c:v>
                      </c:pt>
                      <c:pt idx="28">
                        <c:v>1062.1120000000001</c:v>
                      </c:pt>
                      <c:pt idx="29">
                        <c:v>1062.116</c:v>
                      </c:pt>
                      <c:pt idx="30">
                        <c:v>1062.1199999999999</c:v>
                      </c:pt>
                      <c:pt idx="31">
                        <c:v>1062.124</c:v>
                      </c:pt>
                      <c:pt idx="32">
                        <c:v>1062.1279999999999</c:v>
                      </c:pt>
                      <c:pt idx="33">
                        <c:v>1062.1320000000001</c:v>
                      </c:pt>
                      <c:pt idx="34">
                        <c:v>1062.136</c:v>
                      </c:pt>
                      <c:pt idx="35">
                        <c:v>1062.1400000000001</c:v>
                      </c:pt>
                      <c:pt idx="36">
                        <c:v>1062.144</c:v>
                      </c:pt>
                      <c:pt idx="37">
                        <c:v>1062.1479999999999</c:v>
                      </c:pt>
                      <c:pt idx="38">
                        <c:v>1062.152</c:v>
                      </c:pt>
                      <c:pt idx="39">
                        <c:v>1062.1559999999999</c:v>
                      </c:pt>
                      <c:pt idx="40">
                        <c:v>1062.1600000000001</c:v>
                      </c:pt>
                      <c:pt idx="41">
                        <c:v>1062.164</c:v>
                      </c:pt>
                      <c:pt idx="42">
                        <c:v>1062.1679999999999</c:v>
                      </c:pt>
                      <c:pt idx="43">
                        <c:v>1062.172</c:v>
                      </c:pt>
                      <c:pt idx="44">
                        <c:v>1062.1759999999999</c:v>
                      </c:pt>
                      <c:pt idx="45">
                        <c:v>1062.18</c:v>
                      </c:pt>
                      <c:pt idx="46">
                        <c:v>1062.184</c:v>
                      </c:pt>
                      <c:pt idx="47">
                        <c:v>1062.1880000000001</c:v>
                      </c:pt>
                      <c:pt idx="48">
                        <c:v>1062.192</c:v>
                      </c:pt>
                      <c:pt idx="49">
                        <c:v>1062.1959999999999</c:v>
                      </c:pt>
                      <c:pt idx="50">
                        <c:v>1062.2</c:v>
                      </c:pt>
                      <c:pt idx="51">
                        <c:v>1062.204</c:v>
                      </c:pt>
                      <c:pt idx="52">
                        <c:v>1062.2080000000001</c:v>
                      </c:pt>
                      <c:pt idx="53">
                        <c:v>1062.212</c:v>
                      </c:pt>
                      <c:pt idx="54">
                        <c:v>1062.2159999999999</c:v>
                      </c:pt>
                      <c:pt idx="55">
                        <c:v>1062.22</c:v>
                      </c:pt>
                      <c:pt idx="56">
                        <c:v>1062.2239999999999</c:v>
                      </c:pt>
                      <c:pt idx="57">
                        <c:v>1062.2280000000001</c:v>
                      </c:pt>
                      <c:pt idx="58">
                        <c:v>1062.232</c:v>
                      </c:pt>
                      <c:pt idx="59">
                        <c:v>1062.2360000000001</c:v>
                      </c:pt>
                      <c:pt idx="60">
                        <c:v>1062.24</c:v>
                      </c:pt>
                      <c:pt idx="61">
                        <c:v>1062.2439999999999</c:v>
                      </c:pt>
                      <c:pt idx="62">
                        <c:v>1062.248</c:v>
                      </c:pt>
                      <c:pt idx="63">
                        <c:v>1062.252</c:v>
                      </c:pt>
                      <c:pt idx="64">
                        <c:v>1062.2560000000001</c:v>
                      </c:pt>
                      <c:pt idx="65">
                        <c:v>1062.26</c:v>
                      </c:pt>
                      <c:pt idx="66">
                        <c:v>1062.2639999999999</c:v>
                      </c:pt>
                      <c:pt idx="67">
                        <c:v>1062.268</c:v>
                      </c:pt>
                      <c:pt idx="68">
                        <c:v>1062.2719999999999</c:v>
                      </c:pt>
                      <c:pt idx="69">
                        <c:v>1062.2760000000001</c:v>
                      </c:pt>
                      <c:pt idx="70">
                        <c:v>1062.28</c:v>
                      </c:pt>
                      <c:pt idx="71">
                        <c:v>1062.2840000000001</c:v>
                      </c:pt>
                      <c:pt idx="72">
                        <c:v>1062.288</c:v>
                      </c:pt>
                      <c:pt idx="73">
                        <c:v>1062.2919999999999</c:v>
                      </c:pt>
                      <c:pt idx="74">
                        <c:v>1062.296</c:v>
                      </c:pt>
                      <c:pt idx="75">
                        <c:v>1062.3</c:v>
                      </c:pt>
                      <c:pt idx="76">
                        <c:v>1062.3040000000001</c:v>
                      </c:pt>
                      <c:pt idx="77">
                        <c:v>1062.308</c:v>
                      </c:pt>
                      <c:pt idx="78">
                        <c:v>1062.3119999999999</c:v>
                      </c:pt>
                      <c:pt idx="79">
                        <c:v>1062.316</c:v>
                      </c:pt>
                      <c:pt idx="80">
                        <c:v>1062.32</c:v>
                      </c:pt>
                      <c:pt idx="81">
                        <c:v>1062.3240000000001</c:v>
                      </c:pt>
                      <c:pt idx="82">
                        <c:v>1062.328</c:v>
                      </c:pt>
                      <c:pt idx="83">
                        <c:v>1062.3320000000001</c:v>
                      </c:pt>
                      <c:pt idx="84">
                        <c:v>1062.336</c:v>
                      </c:pt>
                      <c:pt idx="85">
                        <c:v>1062.3399999999999</c:v>
                      </c:pt>
                      <c:pt idx="86">
                        <c:v>1062.3440000000001</c:v>
                      </c:pt>
                      <c:pt idx="87">
                        <c:v>1062.348</c:v>
                      </c:pt>
                      <c:pt idx="88">
                        <c:v>1062.3520000000001</c:v>
                      </c:pt>
                      <c:pt idx="89">
                        <c:v>1062.356</c:v>
                      </c:pt>
                      <c:pt idx="90">
                        <c:v>1062.3599999999999</c:v>
                      </c:pt>
                      <c:pt idx="91">
                        <c:v>1062.364</c:v>
                      </c:pt>
                      <c:pt idx="92">
                        <c:v>1062.3679999999999</c:v>
                      </c:pt>
                      <c:pt idx="93">
                        <c:v>1062.3720000000001</c:v>
                      </c:pt>
                      <c:pt idx="94">
                        <c:v>1062.376</c:v>
                      </c:pt>
                      <c:pt idx="95">
                        <c:v>1062.3800000000001</c:v>
                      </c:pt>
                      <c:pt idx="96">
                        <c:v>1062.384</c:v>
                      </c:pt>
                      <c:pt idx="97">
                        <c:v>1062.3879999999999</c:v>
                      </c:pt>
                      <c:pt idx="98">
                        <c:v>1062.3920000000001</c:v>
                      </c:pt>
                      <c:pt idx="99">
                        <c:v>1062.396</c:v>
                      </c:pt>
                      <c:pt idx="100">
                        <c:v>1062.4000000000001</c:v>
                      </c:pt>
                      <c:pt idx="101">
                        <c:v>1062.404</c:v>
                      </c:pt>
                      <c:pt idx="102">
                        <c:v>1062.4079999999999</c:v>
                      </c:pt>
                      <c:pt idx="103">
                        <c:v>1062.412</c:v>
                      </c:pt>
                      <c:pt idx="104">
                        <c:v>1062.4159999999999</c:v>
                      </c:pt>
                      <c:pt idx="105">
                        <c:v>1062.42</c:v>
                      </c:pt>
                      <c:pt idx="106">
                        <c:v>1062.424</c:v>
                      </c:pt>
                      <c:pt idx="107">
                        <c:v>1062.4280000000001</c:v>
                      </c:pt>
                      <c:pt idx="108">
                        <c:v>1062.432</c:v>
                      </c:pt>
                      <c:pt idx="109">
                        <c:v>1062.4359999999999</c:v>
                      </c:pt>
                      <c:pt idx="110">
                        <c:v>1062.44</c:v>
                      </c:pt>
                      <c:pt idx="111">
                        <c:v>1062.444</c:v>
                      </c:pt>
                      <c:pt idx="112">
                        <c:v>1062.4480000000001</c:v>
                      </c:pt>
                      <c:pt idx="113">
                        <c:v>1062.452</c:v>
                      </c:pt>
                      <c:pt idx="114">
                        <c:v>1062.4559999999999</c:v>
                      </c:pt>
                      <c:pt idx="115">
                        <c:v>1062.46</c:v>
                      </c:pt>
                      <c:pt idx="116">
                        <c:v>1062.4639999999999</c:v>
                      </c:pt>
                      <c:pt idx="117">
                        <c:v>1062.4680000000001</c:v>
                      </c:pt>
                      <c:pt idx="118">
                        <c:v>1062.472</c:v>
                      </c:pt>
                      <c:pt idx="119">
                        <c:v>1062.4760000000001</c:v>
                      </c:pt>
                      <c:pt idx="120">
                        <c:v>1062.48</c:v>
                      </c:pt>
                      <c:pt idx="121">
                        <c:v>1062.4839999999999</c:v>
                      </c:pt>
                      <c:pt idx="122">
                        <c:v>1062.4880000000001</c:v>
                      </c:pt>
                      <c:pt idx="123">
                        <c:v>1062.492</c:v>
                      </c:pt>
                      <c:pt idx="124">
                        <c:v>1062.4960000000001</c:v>
                      </c:pt>
                      <c:pt idx="125">
                        <c:v>1062.5</c:v>
                      </c:pt>
                      <c:pt idx="126">
                        <c:v>1062.5039999999999</c:v>
                      </c:pt>
                      <c:pt idx="127">
                        <c:v>1062.508</c:v>
                      </c:pt>
                      <c:pt idx="128">
                        <c:v>1062.5119999999999</c:v>
                      </c:pt>
                      <c:pt idx="129">
                        <c:v>1062.5160000000001</c:v>
                      </c:pt>
                      <c:pt idx="130">
                        <c:v>1062.52</c:v>
                      </c:pt>
                      <c:pt idx="131">
                        <c:v>1062.5239999999999</c:v>
                      </c:pt>
                      <c:pt idx="132">
                        <c:v>1062.528</c:v>
                      </c:pt>
                      <c:pt idx="133">
                        <c:v>1062.5319999999999</c:v>
                      </c:pt>
                      <c:pt idx="134">
                        <c:v>1062.5360000000001</c:v>
                      </c:pt>
                      <c:pt idx="135">
                        <c:v>1062.54</c:v>
                      </c:pt>
                      <c:pt idx="136">
                        <c:v>1062.5440000000001</c:v>
                      </c:pt>
                      <c:pt idx="137">
                        <c:v>1062.548</c:v>
                      </c:pt>
                      <c:pt idx="138">
                        <c:v>1062.5519999999999</c:v>
                      </c:pt>
                      <c:pt idx="139">
                        <c:v>1062.556</c:v>
                      </c:pt>
                      <c:pt idx="140">
                        <c:v>1062.56</c:v>
                      </c:pt>
                      <c:pt idx="141">
                        <c:v>1062.5640000000001</c:v>
                      </c:pt>
                      <c:pt idx="142">
                        <c:v>1062.568</c:v>
                      </c:pt>
                      <c:pt idx="143">
                        <c:v>1062.5719999999999</c:v>
                      </c:pt>
                      <c:pt idx="144">
                        <c:v>1062.576</c:v>
                      </c:pt>
                      <c:pt idx="145">
                        <c:v>1062.58</c:v>
                      </c:pt>
                      <c:pt idx="146">
                        <c:v>1062.5840000000001</c:v>
                      </c:pt>
                      <c:pt idx="147">
                        <c:v>1062.588</c:v>
                      </c:pt>
                      <c:pt idx="148">
                        <c:v>1062.5920000000001</c:v>
                      </c:pt>
                      <c:pt idx="149">
                        <c:v>1062.596</c:v>
                      </c:pt>
                      <c:pt idx="150">
                        <c:v>1062.5999999999999</c:v>
                      </c:pt>
                      <c:pt idx="151">
                        <c:v>1062.604</c:v>
                      </c:pt>
                      <c:pt idx="152">
                        <c:v>1062.6079999999999</c:v>
                      </c:pt>
                      <c:pt idx="153">
                        <c:v>1062.6120000000001</c:v>
                      </c:pt>
                      <c:pt idx="154">
                        <c:v>1062.616</c:v>
                      </c:pt>
                      <c:pt idx="155">
                        <c:v>1062.6199999999999</c:v>
                      </c:pt>
                      <c:pt idx="156">
                        <c:v>1062.624</c:v>
                      </c:pt>
                      <c:pt idx="157">
                        <c:v>1062.6279999999999</c:v>
                      </c:pt>
                      <c:pt idx="158">
                        <c:v>1062.6320000000001</c:v>
                      </c:pt>
                      <c:pt idx="159">
                        <c:v>1062.636</c:v>
                      </c:pt>
                      <c:pt idx="160">
                        <c:v>1062.6400000000001</c:v>
                      </c:pt>
                      <c:pt idx="161">
                        <c:v>1062.644</c:v>
                      </c:pt>
                      <c:pt idx="162">
                        <c:v>1062.6479999999999</c:v>
                      </c:pt>
                      <c:pt idx="163">
                        <c:v>1062.652</c:v>
                      </c:pt>
                      <c:pt idx="164">
                        <c:v>1062.6559999999999</c:v>
                      </c:pt>
                      <c:pt idx="165">
                        <c:v>1062.6600000000001</c:v>
                      </c:pt>
                      <c:pt idx="166">
                        <c:v>1062.664</c:v>
                      </c:pt>
                      <c:pt idx="167">
                        <c:v>1062.6679999999999</c:v>
                      </c:pt>
                      <c:pt idx="168">
                        <c:v>1062.672</c:v>
                      </c:pt>
                      <c:pt idx="169">
                        <c:v>1062.6759999999999</c:v>
                      </c:pt>
                      <c:pt idx="170">
                        <c:v>1062.68</c:v>
                      </c:pt>
                      <c:pt idx="171">
                        <c:v>1062.684</c:v>
                      </c:pt>
                      <c:pt idx="172">
                        <c:v>1062.6880000000001</c:v>
                      </c:pt>
                      <c:pt idx="173">
                        <c:v>1062.692</c:v>
                      </c:pt>
                      <c:pt idx="174">
                        <c:v>1062.6959999999999</c:v>
                      </c:pt>
                      <c:pt idx="175">
                        <c:v>1062.7</c:v>
                      </c:pt>
                      <c:pt idx="176">
                        <c:v>1062.704</c:v>
                      </c:pt>
                      <c:pt idx="177">
                        <c:v>1062.7080000000001</c:v>
                      </c:pt>
                      <c:pt idx="178">
                        <c:v>1062.712</c:v>
                      </c:pt>
                      <c:pt idx="179">
                        <c:v>1062.7159999999999</c:v>
                      </c:pt>
                      <c:pt idx="180">
                        <c:v>1062.72</c:v>
                      </c:pt>
                      <c:pt idx="181">
                        <c:v>1062.7239999999999</c:v>
                      </c:pt>
                      <c:pt idx="182">
                        <c:v>1062.7280000000001</c:v>
                      </c:pt>
                      <c:pt idx="183">
                        <c:v>1062.732</c:v>
                      </c:pt>
                      <c:pt idx="184">
                        <c:v>1062.7360000000001</c:v>
                      </c:pt>
                      <c:pt idx="185">
                        <c:v>1062.74</c:v>
                      </c:pt>
                      <c:pt idx="186">
                        <c:v>1062.7439999999999</c:v>
                      </c:pt>
                      <c:pt idx="187">
                        <c:v>1062.748</c:v>
                      </c:pt>
                      <c:pt idx="188">
                        <c:v>1062.752</c:v>
                      </c:pt>
                      <c:pt idx="189">
                        <c:v>1062.7560000000001</c:v>
                      </c:pt>
                      <c:pt idx="190">
                        <c:v>1062.76</c:v>
                      </c:pt>
                      <c:pt idx="191">
                        <c:v>1062.7639999999999</c:v>
                      </c:pt>
                      <c:pt idx="192">
                        <c:v>1062.768</c:v>
                      </c:pt>
                      <c:pt idx="193">
                        <c:v>1062.7719999999999</c:v>
                      </c:pt>
                      <c:pt idx="194">
                        <c:v>1062.7760000000001</c:v>
                      </c:pt>
                      <c:pt idx="195">
                        <c:v>1062.78</c:v>
                      </c:pt>
                      <c:pt idx="196">
                        <c:v>1062.7840000000001</c:v>
                      </c:pt>
                      <c:pt idx="197">
                        <c:v>1062.788</c:v>
                      </c:pt>
                      <c:pt idx="198">
                        <c:v>1062.7919999999999</c:v>
                      </c:pt>
                      <c:pt idx="199">
                        <c:v>1062.796</c:v>
                      </c:pt>
                      <c:pt idx="200">
                        <c:v>1062.8</c:v>
                      </c:pt>
                      <c:pt idx="201">
                        <c:v>1062.8040000000001</c:v>
                      </c:pt>
                      <c:pt idx="202">
                        <c:v>1062.808</c:v>
                      </c:pt>
                      <c:pt idx="203">
                        <c:v>1062.8119999999999</c:v>
                      </c:pt>
                      <c:pt idx="204">
                        <c:v>1062.816</c:v>
                      </c:pt>
                      <c:pt idx="205">
                        <c:v>1062.82</c:v>
                      </c:pt>
                      <c:pt idx="206">
                        <c:v>1062.8240000000001</c:v>
                      </c:pt>
                      <c:pt idx="207">
                        <c:v>1062.828</c:v>
                      </c:pt>
                      <c:pt idx="208">
                        <c:v>1062.8320000000001</c:v>
                      </c:pt>
                      <c:pt idx="209">
                        <c:v>1062.836</c:v>
                      </c:pt>
                      <c:pt idx="210">
                        <c:v>1062.8399999999999</c:v>
                      </c:pt>
                      <c:pt idx="211">
                        <c:v>1062.8440000000001</c:v>
                      </c:pt>
                      <c:pt idx="212">
                        <c:v>1062.848</c:v>
                      </c:pt>
                      <c:pt idx="213">
                        <c:v>1062.8520000000001</c:v>
                      </c:pt>
                      <c:pt idx="214">
                        <c:v>1062.856</c:v>
                      </c:pt>
                      <c:pt idx="215">
                        <c:v>1062.8599999999999</c:v>
                      </c:pt>
                      <c:pt idx="216">
                        <c:v>1062.864</c:v>
                      </c:pt>
                      <c:pt idx="217">
                        <c:v>1062.8679999999999</c:v>
                      </c:pt>
                      <c:pt idx="218">
                        <c:v>1062.8720000000001</c:v>
                      </c:pt>
                      <c:pt idx="219">
                        <c:v>1062.876</c:v>
                      </c:pt>
                      <c:pt idx="220">
                        <c:v>1062.8800000000001</c:v>
                      </c:pt>
                      <c:pt idx="221">
                        <c:v>1062.884</c:v>
                      </c:pt>
                      <c:pt idx="222">
                        <c:v>1062.8879999999999</c:v>
                      </c:pt>
                      <c:pt idx="223">
                        <c:v>1062.8920000000001</c:v>
                      </c:pt>
                      <c:pt idx="224">
                        <c:v>1062.896</c:v>
                      </c:pt>
                      <c:pt idx="225">
                        <c:v>1062.9000000000001</c:v>
                      </c:pt>
                      <c:pt idx="226">
                        <c:v>1062.904</c:v>
                      </c:pt>
                      <c:pt idx="227">
                        <c:v>1062.9079999999999</c:v>
                      </c:pt>
                      <c:pt idx="228">
                        <c:v>1062.912</c:v>
                      </c:pt>
                      <c:pt idx="229">
                        <c:v>1062.9159999999999</c:v>
                      </c:pt>
                      <c:pt idx="230">
                        <c:v>1062.92</c:v>
                      </c:pt>
                      <c:pt idx="231">
                        <c:v>1062.924</c:v>
                      </c:pt>
                      <c:pt idx="232">
                        <c:v>1062.9280000000001</c:v>
                      </c:pt>
                      <c:pt idx="233">
                        <c:v>1062.932</c:v>
                      </c:pt>
                      <c:pt idx="234">
                        <c:v>1062.9359999999999</c:v>
                      </c:pt>
                      <c:pt idx="235">
                        <c:v>1062.94</c:v>
                      </c:pt>
                      <c:pt idx="236">
                        <c:v>1062.944</c:v>
                      </c:pt>
                      <c:pt idx="237">
                        <c:v>1062.9480000000001</c:v>
                      </c:pt>
                      <c:pt idx="238">
                        <c:v>1062.952</c:v>
                      </c:pt>
                      <c:pt idx="239">
                        <c:v>1062.9559999999999</c:v>
                      </c:pt>
                      <c:pt idx="240">
                        <c:v>1062.96</c:v>
                      </c:pt>
                      <c:pt idx="241">
                        <c:v>1062.9639999999999</c:v>
                      </c:pt>
                      <c:pt idx="242">
                        <c:v>1062.9680000000001</c:v>
                      </c:pt>
                      <c:pt idx="243">
                        <c:v>1062.972</c:v>
                      </c:pt>
                      <c:pt idx="244">
                        <c:v>1062.9760000000001</c:v>
                      </c:pt>
                      <c:pt idx="245">
                        <c:v>1062.98</c:v>
                      </c:pt>
                      <c:pt idx="246">
                        <c:v>1062.9839999999999</c:v>
                      </c:pt>
                      <c:pt idx="247">
                        <c:v>1062.9880000000001</c:v>
                      </c:pt>
                      <c:pt idx="248">
                        <c:v>1062.992</c:v>
                      </c:pt>
                      <c:pt idx="249">
                        <c:v>1062.9960000000001</c:v>
                      </c:pt>
                      <c:pt idx="250">
                        <c:v>1063</c:v>
                      </c:pt>
                      <c:pt idx="251">
                        <c:v>1063.0039999999999</c:v>
                      </c:pt>
                      <c:pt idx="252">
                        <c:v>1063.008</c:v>
                      </c:pt>
                      <c:pt idx="253">
                        <c:v>1063.0119999999999</c:v>
                      </c:pt>
                      <c:pt idx="254">
                        <c:v>1063.0160000000001</c:v>
                      </c:pt>
                      <c:pt idx="255">
                        <c:v>1063.02</c:v>
                      </c:pt>
                      <c:pt idx="256">
                        <c:v>1063.0239999999999</c:v>
                      </c:pt>
                      <c:pt idx="257">
                        <c:v>1063.028</c:v>
                      </c:pt>
                      <c:pt idx="258">
                        <c:v>1063.0319999999999</c:v>
                      </c:pt>
                      <c:pt idx="259">
                        <c:v>1063.0360000000001</c:v>
                      </c:pt>
                      <c:pt idx="260">
                        <c:v>1063.04</c:v>
                      </c:pt>
                      <c:pt idx="261">
                        <c:v>1063.0440000000001</c:v>
                      </c:pt>
                      <c:pt idx="262">
                        <c:v>1063.048</c:v>
                      </c:pt>
                      <c:pt idx="263">
                        <c:v>1063.0519999999999</c:v>
                      </c:pt>
                      <c:pt idx="264">
                        <c:v>1063.056</c:v>
                      </c:pt>
                      <c:pt idx="265">
                        <c:v>1063.06</c:v>
                      </c:pt>
                      <c:pt idx="266">
                        <c:v>1063.0640000000001</c:v>
                      </c:pt>
                      <c:pt idx="267">
                        <c:v>1063.068</c:v>
                      </c:pt>
                      <c:pt idx="268">
                        <c:v>1063.0719999999999</c:v>
                      </c:pt>
                      <c:pt idx="269">
                        <c:v>1063.076</c:v>
                      </c:pt>
                      <c:pt idx="270">
                        <c:v>1063.08</c:v>
                      </c:pt>
                      <c:pt idx="271">
                        <c:v>1063.0840000000001</c:v>
                      </c:pt>
                      <c:pt idx="272">
                        <c:v>1063.088</c:v>
                      </c:pt>
                      <c:pt idx="273">
                        <c:v>1063.0920000000001</c:v>
                      </c:pt>
                      <c:pt idx="274">
                        <c:v>1063.096</c:v>
                      </c:pt>
                      <c:pt idx="275">
                        <c:v>1063.0999999999999</c:v>
                      </c:pt>
                      <c:pt idx="276">
                        <c:v>1063.104</c:v>
                      </c:pt>
                      <c:pt idx="277">
                        <c:v>1063.1079999999999</c:v>
                      </c:pt>
                      <c:pt idx="278">
                        <c:v>1063.1120000000001</c:v>
                      </c:pt>
                      <c:pt idx="279">
                        <c:v>1063.116</c:v>
                      </c:pt>
                      <c:pt idx="280">
                        <c:v>1063.1199999999999</c:v>
                      </c:pt>
                      <c:pt idx="281">
                        <c:v>1063.124</c:v>
                      </c:pt>
                      <c:pt idx="282">
                        <c:v>1063.1279999999999</c:v>
                      </c:pt>
                      <c:pt idx="283">
                        <c:v>1063.1320000000001</c:v>
                      </c:pt>
                      <c:pt idx="284">
                        <c:v>1063.136</c:v>
                      </c:pt>
                      <c:pt idx="285">
                        <c:v>1063.1400000000001</c:v>
                      </c:pt>
                      <c:pt idx="286">
                        <c:v>1063.144</c:v>
                      </c:pt>
                      <c:pt idx="287">
                        <c:v>1063.1479999999999</c:v>
                      </c:pt>
                      <c:pt idx="288">
                        <c:v>1063.152</c:v>
                      </c:pt>
                      <c:pt idx="289">
                        <c:v>1063.1559999999999</c:v>
                      </c:pt>
                      <c:pt idx="290">
                        <c:v>1063.1600000000001</c:v>
                      </c:pt>
                      <c:pt idx="291">
                        <c:v>1063.164</c:v>
                      </c:pt>
                      <c:pt idx="292">
                        <c:v>1063.1679999999999</c:v>
                      </c:pt>
                      <c:pt idx="293">
                        <c:v>1063.172</c:v>
                      </c:pt>
                      <c:pt idx="294">
                        <c:v>1063.1759999999999</c:v>
                      </c:pt>
                      <c:pt idx="295">
                        <c:v>1063.18</c:v>
                      </c:pt>
                      <c:pt idx="296">
                        <c:v>1063.184</c:v>
                      </c:pt>
                      <c:pt idx="297">
                        <c:v>1063.1880000000001</c:v>
                      </c:pt>
                      <c:pt idx="298">
                        <c:v>1063.192</c:v>
                      </c:pt>
                      <c:pt idx="299">
                        <c:v>1063.1959999999999</c:v>
                      </c:pt>
                      <c:pt idx="300">
                        <c:v>1063.2</c:v>
                      </c:pt>
                      <c:pt idx="301">
                        <c:v>1063.204</c:v>
                      </c:pt>
                      <c:pt idx="302">
                        <c:v>1063.2080000000001</c:v>
                      </c:pt>
                      <c:pt idx="303">
                        <c:v>1063.212</c:v>
                      </c:pt>
                      <c:pt idx="304">
                        <c:v>1063.2159999999999</c:v>
                      </c:pt>
                      <c:pt idx="305">
                        <c:v>1063.22</c:v>
                      </c:pt>
                      <c:pt idx="306">
                        <c:v>1063.2239999999999</c:v>
                      </c:pt>
                      <c:pt idx="307">
                        <c:v>1063.2280000000001</c:v>
                      </c:pt>
                      <c:pt idx="308">
                        <c:v>1063.232</c:v>
                      </c:pt>
                      <c:pt idx="309">
                        <c:v>1063.2360000000001</c:v>
                      </c:pt>
                      <c:pt idx="310">
                        <c:v>1063.24</c:v>
                      </c:pt>
                      <c:pt idx="311">
                        <c:v>1063.2439999999999</c:v>
                      </c:pt>
                      <c:pt idx="312">
                        <c:v>1063.248</c:v>
                      </c:pt>
                      <c:pt idx="313">
                        <c:v>1063.252</c:v>
                      </c:pt>
                      <c:pt idx="314">
                        <c:v>1063.2560000000001</c:v>
                      </c:pt>
                      <c:pt idx="315">
                        <c:v>1063.26</c:v>
                      </c:pt>
                      <c:pt idx="316">
                        <c:v>1063.2639999999999</c:v>
                      </c:pt>
                      <c:pt idx="317">
                        <c:v>1063.268</c:v>
                      </c:pt>
                      <c:pt idx="318">
                        <c:v>1063.2719999999999</c:v>
                      </c:pt>
                      <c:pt idx="319">
                        <c:v>1063.2760000000001</c:v>
                      </c:pt>
                      <c:pt idx="320">
                        <c:v>1063.28</c:v>
                      </c:pt>
                      <c:pt idx="321">
                        <c:v>1063.2840000000001</c:v>
                      </c:pt>
                      <c:pt idx="322">
                        <c:v>1063.288</c:v>
                      </c:pt>
                      <c:pt idx="323">
                        <c:v>1063.2919999999999</c:v>
                      </c:pt>
                      <c:pt idx="324">
                        <c:v>1063.296</c:v>
                      </c:pt>
                      <c:pt idx="325">
                        <c:v>1063.3</c:v>
                      </c:pt>
                      <c:pt idx="326">
                        <c:v>1063.3040000000001</c:v>
                      </c:pt>
                      <c:pt idx="327">
                        <c:v>1063.308</c:v>
                      </c:pt>
                      <c:pt idx="328">
                        <c:v>1063.3119999999999</c:v>
                      </c:pt>
                      <c:pt idx="329">
                        <c:v>1063.316</c:v>
                      </c:pt>
                      <c:pt idx="330">
                        <c:v>1063.32</c:v>
                      </c:pt>
                      <c:pt idx="331">
                        <c:v>1063.3240000000001</c:v>
                      </c:pt>
                      <c:pt idx="332">
                        <c:v>1063.328</c:v>
                      </c:pt>
                      <c:pt idx="333">
                        <c:v>1063.3320000000001</c:v>
                      </c:pt>
                      <c:pt idx="334">
                        <c:v>1063.336</c:v>
                      </c:pt>
                      <c:pt idx="335">
                        <c:v>1063.3399999999999</c:v>
                      </c:pt>
                      <c:pt idx="336">
                        <c:v>1063.3440000000001</c:v>
                      </c:pt>
                      <c:pt idx="337">
                        <c:v>1063.348</c:v>
                      </c:pt>
                      <c:pt idx="338">
                        <c:v>1063.3520000000001</c:v>
                      </c:pt>
                      <c:pt idx="339">
                        <c:v>1063.356</c:v>
                      </c:pt>
                      <c:pt idx="340">
                        <c:v>1063.3599999999999</c:v>
                      </c:pt>
                      <c:pt idx="341">
                        <c:v>1063.364</c:v>
                      </c:pt>
                      <c:pt idx="342">
                        <c:v>1063.3679999999999</c:v>
                      </c:pt>
                      <c:pt idx="343">
                        <c:v>1063.3720000000001</c:v>
                      </c:pt>
                      <c:pt idx="344">
                        <c:v>1063.376</c:v>
                      </c:pt>
                      <c:pt idx="345">
                        <c:v>1063.3800000000001</c:v>
                      </c:pt>
                      <c:pt idx="346">
                        <c:v>1063.384</c:v>
                      </c:pt>
                      <c:pt idx="347">
                        <c:v>1063.3879999999999</c:v>
                      </c:pt>
                      <c:pt idx="348">
                        <c:v>1063.3920000000001</c:v>
                      </c:pt>
                      <c:pt idx="349">
                        <c:v>1063.396</c:v>
                      </c:pt>
                      <c:pt idx="350">
                        <c:v>1063.4000000000001</c:v>
                      </c:pt>
                      <c:pt idx="351">
                        <c:v>1063.404</c:v>
                      </c:pt>
                      <c:pt idx="352">
                        <c:v>1063.4079999999999</c:v>
                      </c:pt>
                      <c:pt idx="353">
                        <c:v>1063.412</c:v>
                      </c:pt>
                      <c:pt idx="354">
                        <c:v>1063.4159999999999</c:v>
                      </c:pt>
                      <c:pt idx="355">
                        <c:v>1063.42</c:v>
                      </c:pt>
                      <c:pt idx="356">
                        <c:v>1063.424</c:v>
                      </c:pt>
                      <c:pt idx="357">
                        <c:v>1063.4280000000001</c:v>
                      </c:pt>
                      <c:pt idx="358">
                        <c:v>1063.432</c:v>
                      </c:pt>
                      <c:pt idx="359">
                        <c:v>1063.4359999999999</c:v>
                      </c:pt>
                      <c:pt idx="360">
                        <c:v>1063.44</c:v>
                      </c:pt>
                      <c:pt idx="361">
                        <c:v>1063.444</c:v>
                      </c:pt>
                      <c:pt idx="362">
                        <c:v>1063.4480000000001</c:v>
                      </c:pt>
                      <c:pt idx="363">
                        <c:v>1063.452</c:v>
                      </c:pt>
                      <c:pt idx="364">
                        <c:v>1063.4559999999999</c:v>
                      </c:pt>
                      <c:pt idx="365">
                        <c:v>1063.46</c:v>
                      </c:pt>
                      <c:pt idx="366">
                        <c:v>1063.4639999999999</c:v>
                      </c:pt>
                      <c:pt idx="367">
                        <c:v>1063.4680000000001</c:v>
                      </c:pt>
                      <c:pt idx="368">
                        <c:v>1063.472</c:v>
                      </c:pt>
                      <c:pt idx="369">
                        <c:v>1063.4760000000001</c:v>
                      </c:pt>
                      <c:pt idx="370">
                        <c:v>1063.48</c:v>
                      </c:pt>
                      <c:pt idx="371">
                        <c:v>1063.4839999999999</c:v>
                      </c:pt>
                      <c:pt idx="372">
                        <c:v>1063.4880000000001</c:v>
                      </c:pt>
                      <c:pt idx="373">
                        <c:v>1063.492</c:v>
                      </c:pt>
                      <c:pt idx="374">
                        <c:v>1063.4960000000001</c:v>
                      </c:pt>
                      <c:pt idx="375">
                        <c:v>1063.5</c:v>
                      </c:pt>
                      <c:pt idx="376">
                        <c:v>1063.5039999999999</c:v>
                      </c:pt>
                      <c:pt idx="377">
                        <c:v>1063.508</c:v>
                      </c:pt>
                      <c:pt idx="378">
                        <c:v>1063.5119999999999</c:v>
                      </c:pt>
                      <c:pt idx="379">
                        <c:v>1063.5160000000001</c:v>
                      </c:pt>
                      <c:pt idx="380">
                        <c:v>1063.52</c:v>
                      </c:pt>
                      <c:pt idx="381">
                        <c:v>1063.5239999999999</c:v>
                      </c:pt>
                      <c:pt idx="382">
                        <c:v>1063.528</c:v>
                      </c:pt>
                      <c:pt idx="383">
                        <c:v>1063.5319999999999</c:v>
                      </c:pt>
                      <c:pt idx="384">
                        <c:v>1063.5360000000001</c:v>
                      </c:pt>
                      <c:pt idx="385">
                        <c:v>1063.54</c:v>
                      </c:pt>
                      <c:pt idx="386">
                        <c:v>1063.5440000000001</c:v>
                      </c:pt>
                      <c:pt idx="387">
                        <c:v>1063.548</c:v>
                      </c:pt>
                      <c:pt idx="388">
                        <c:v>1063.5519999999999</c:v>
                      </c:pt>
                      <c:pt idx="389">
                        <c:v>1063.556</c:v>
                      </c:pt>
                      <c:pt idx="390">
                        <c:v>1063.56</c:v>
                      </c:pt>
                      <c:pt idx="391">
                        <c:v>1063.5640000000001</c:v>
                      </c:pt>
                      <c:pt idx="392">
                        <c:v>1063.568</c:v>
                      </c:pt>
                      <c:pt idx="393">
                        <c:v>1063.5719999999999</c:v>
                      </c:pt>
                      <c:pt idx="394">
                        <c:v>1063.576</c:v>
                      </c:pt>
                      <c:pt idx="395">
                        <c:v>1063.58</c:v>
                      </c:pt>
                      <c:pt idx="396">
                        <c:v>1063.5840000000001</c:v>
                      </c:pt>
                      <c:pt idx="397">
                        <c:v>1063.588</c:v>
                      </c:pt>
                      <c:pt idx="398">
                        <c:v>1063.5920000000001</c:v>
                      </c:pt>
                      <c:pt idx="399">
                        <c:v>1063.596</c:v>
                      </c:pt>
                      <c:pt idx="400">
                        <c:v>1063.5999999999999</c:v>
                      </c:pt>
                      <c:pt idx="401">
                        <c:v>1063.604</c:v>
                      </c:pt>
                      <c:pt idx="402">
                        <c:v>1063.6079999999999</c:v>
                      </c:pt>
                      <c:pt idx="403">
                        <c:v>1063.6120000000001</c:v>
                      </c:pt>
                      <c:pt idx="404">
                        <c:v>1063.616</c:v>
                      </c:pt>
                      <c:pt idx="405">
                        <c:v>1063.6199999999999</c:v>
                      </c:pt>
                      <c:pt idx="406">
                        <c:v>1063.624</c:v>
                      </c:pt>
                      <c:pt idx="407">
                        <c:v>1063.6279999999999</c:v>
                      </c:pt>
                      <c:pt idx="408">
                        <c:v>1063.6320000000001</c:v>
                      </c:pt>
                      <c:pt idx="409">
                        <c:v>1063.636</c:v>
                      </c:pt>
                      <c:pt idx="410">
                        <c:v>1063.6400000000001</c:v>
                      </c:pt>
                      <c:pt idx="411">
                        <c:v>1063.644</c:v>
                      </c:pt>
                      <c:pt idx="412">
                        <c:v>1063.6479999999999</c:v>
                      </c:pt>
                      <c:pt idx="413">
                        <c:v>1063.652</c:v>
                      </c:pt>
                      <c:pt idx="414">
                        <c:v>1063.6559999999999</c:v>
                      </c:pt>
                      <c:pt idx="415">
                        <c:v>1063.6600000000001</c:v>
                      </c:pt>
                      <c:pt idx="416">
                        <c:v>1063.664</c:v>
                      </c:pt>
                      <c:pt idx="417">
                        <c:v>1063.6679999999999</c:v>
                      </c:pt>
                      <c:pt idx="418">
                        <c:v>1063.672</c:v>
                      </c:pt>
                      <c:pt idx="419">
                        <c:v>1063.6759999999999</c:v>
                      </c:pt>
                      <c:pt idx="420">
                        <c:v>1063.68</c:v>
                      </c:pt>
                      <c:pt idx="421">
                        <c:v>1063.684</c:v>
                      </c:pt>
                      <c:pt idx="422">
                        <c:v>1063.6880000000001</c:v>
                      </c:pt>
                      <c:pt idx="423">
                        <c:v>1063.692</c:v>
                      </c:pt>
                      <c:pt idx="424">
                        <c:v>1063.6959999999999</c:v>
                      </c:pt>
                      <c:pt idx="425">
                        <c:v>1063.7</c:v>
                      </c:pt>
                      <c:pt idx="426">
                        <c:v>1063.704</c:v>
                      </c:pt>
                      <c:pt idx="427">
                        <c:v>1063.7080000000001</c:v>
                      </c:pt>
                      <c:pt idx="428">
                        <c:v>1063.712</c:v>
                      </c:pt>
                      <c:pt idx="429">
                        <c:v>1063.7159999999999</c:v>
                      </c:pt>
                      <c:pt idx="430">
                        <c:v>1063.72</c:v>
                      </c:pt>
                      <c:pt idx="431">
                        <c:v>1063.7239999999999</c:v>
                      </c:pt>
                      <c:pt idx="432">
                        <c:v>1063.7280000000001</c:v>
                      </c:pt>
                      <c:pt idx="433">
                        <c:v>1063.732</c:v>
                      </c:pt>
                      <c:pt idx="434">
                        <c:v>1063.7360000000001</c:v>
                      </c:pt>
                      <c:pt idx="435">
                        <c:v>1063.74</c:v>
                      </c:pt>
                      <c:pt idx="436">
                        <c:v>1063.7439999999999</c:v>
                      </c:pt>
                      <c:pt idx="437">
                        <c:v>1063.748</c:v>
                      </c:pt>
                      <c:pt idx="438">
                        <c:v>1063.752</c:v>
                      </c:pt>
                      <c:pt idx="439">
                        <c:v>1063.7560000000001</c:v>
                      </c:pt>
                      <c:pt idx="440">
                        <c:v>1063.76</c:v>
                      </c:pt>
                      <c:pt idx="441">
                        <c:v>1063.7639999999999</c:v>
                      </c:pt>
                      <c:pt idx="442">
                        <c:v>1063.768</c:v>
                      </c:pt>
                      <c:pt idx="443">
                        <c:v>1063.7719999999999</c:v>
                      </c:pt>
                      <c:pt idx="444">
                        <c:v>1063.7760000000001</c:v>
                      </c:pt>
                      <c:pt idx="445">
                        <c:v>1063.78</c:v>
                      </c:pt>
                      <c:pt idx="446">
                        <c:v>1063.7840000000001</c:v>
                      </c:pt>
                      <c:pt idx="447">
                        <c:v>1063.788</c:v>
                      </c:pt>
                      <c:pt idx="448">
                        <c:v>1063.7919999999999</c:v>
                      </c:pt>
                      <c:pt idx="449">
                        <c:v>1063.796</c:v>
                      </c:pt>
                      <c:pt idx="450">
                        <c:v>1063.8</c:v>
                      </c:pt>
                      <c:pt idx="451">
                        <c:v>1063.8040000000001</c:v>
                      </c:pt>
                      <c:pt idx="452">
                        <c:v>1063.808</c:v>
                      </c:pt>
                      <c:pt idx="453">
                        <c:v>1063.8119999999999</c:v>
                      </c:pt>
                      <c:pt idx="454">
                        <c:v>1063.816</c:v>
                      </c:pt>
                      <c:pt idx="455">
                        <c:v>1063.82</c:v>
                      </c:pt>
                      <c:pt idx="456">
                        <c:v>1063.8240000000001</c:v>
                      </c:pt>
                      <c:pt idx="457">
                        <c:v>1063.828</c:v>
                      </c:pt>
                      <c:pt idx="458">
                        <c:v>1063.8320000000001</c:v>
                      </c:pt>
                      <c:pt idx="459">
                        <c:v>1063.836</c:v>
                      </c:pt>
                      <c:pt idx="460">
                        <c:v>1063.8399999999999</c:v>
                      </c:pt>
                      <c:pt idx="461">
                        <c:v>1063.8440000000001</c:v>
                      </c:pt>
                      <c:pt idx="462">
                        <c:v>1063.848</c:v>
                      </c:pt>
                      <c:pt idx="463">
                        <c:v>1063.8520000000001</c:v>
                      </c:pt>
                      <c:pt idx="464">
                        <c:v>1063.856</c:v>
                      </c:pt>
                      <c:pt idx="465">
                        <c:v>1063.8599999999999</c:v>
                      </c:pt>
                      <c:pt idx="466">
                        <c:v>1063.864</c:v>
                      </c:pt>
                      <c:pt idx="467">
                        <c:v>1063.8679999999999</c:v>
                      </c:pt>
                      <c:pt idx="468">
                        <c:v>1063.8720000000001</c:v>
                      </c:pt>
                      <c:pt idx="469">
                        <c:v>1063.876</c:v>
                      </c:pt>
                      <c:pt idx="470">
                        <c:v>1063.8800000000001</c:v>
                      </c:pt>
                      <c:pt idx="471">
                        <c:v>1063.884</c:v>
                      </c:pt>
                      <c:pt idx="472">
                        <c:v>1063.8879999999999</c:v>
                      </c:pt>
                      <c:pt idx="473">
                        <c:v>1063.8920000000001</c:v>
                      </c:pt>
                      <c:pt idx="474">
                        <c:v>1063.896</c:v>
                      </c:pt>
                      <c:pt idx="475">
                        <c:v>1063.9000000000001</c:v>
                      </c:pt>
                      <c:pt idx="476">
                        <c:v>1063.904</c:v>
                      </c:pt>
                      <c:pt idx="477">
                        <c:v>1063.9079999999999</c:v>
                      </c:pt>
                      <c:pt idx="478">
                        <c:v>1063.912</c:v>
                      </c:pt>
                      <c:pt idx="479">
                        <c:v>1063.9159999999999</c:v>
                      </c:pt>
                      <c:pt idx="480">
                        <c:v>1063.92</c:v>
                      </c:pt>
                      <c:pt idx="481">
                        <c:v>1063.924</c:v>
                      </c:pt>
                      <c:pt idx="482">
                        <c:v>1063.9280000000001</c:v>
                      </c:pt>
                      <c:pt idx="483">
                        <c:v>1063.932</c:v>
                      </c:pt>
                      <c:pt idx="484">
                        <c:v>1063.9359999999999</c:v>
                      </c:pt>
                      <c:pt idx="485">
                        <c:v>1063.94</c:v>
                      </c:pt>
                      <c:pt idx="486">
                        <c:v>1063.944</c:v>
                      </c:pt>
                      <c:pt idx="487">
                        <c:v>1063.9480000000001</c:v>
                      </c:pt>
                      <c:pt idx="488">
                        <c:v>1063.952</c:v>
                      </c:pt>
                      <c:pt idx="489">
                        <c:v>1063.9559999999999</c:v>
                      </c:pt>
                      <c:pt idx="490">
                        <c:v>1063.96</c:v>
                      </c:pt>
                      <c:pt idx="491">
                        <c:v>1063.9639999999999</c:v>
                      </c:pt>
                      <c:pt idx="492">
                        <c:v>1063.9680000000001</c:v>
                      </c:pt>
                      <c:pt idx="493">
                        <c:v>1063.972</c:v>
                      </c:pt>
                      <c:pt idx="494">
                        <c:v>1063.9760000000001</c:v>
                      </c:pt>
                      <c:pt idx="495">
                        <c:v>1063.98</c:v>
                      </c:pt>
                      <c:pt idx="496">
                        <c:v>1063.9839999999999</c:v>
                      </c:pt>
                      <c:pt idx="497">
                        <c:v>1063.9880000000001</c:v>
                      </c:pt>
                      <c:pt idx="498">
                        <c:v>1063.992</c:v>
                      </c:pt>
                      <c:pt idx="499">
                        <c:v>1063.9960000000001</c:v>
                      </c:pt>
                      <c:pt idx="500">
                        <c:v>1064</c:v>
                      </c:pt>
                      <c:pt idx="501">
                        <c:v>1064.0039999999999</c:v>
                      </c:pt>
                      <c:pt idx="502">
                        <c:v>1064.008</c:v>
                      </c:pt>
                      <c:pt idx="503">
                        <c:v>1064.0119999999999</c:v>
                      </c:pt>
                      <c:pt idx="504">
                        <c:v>1064.0160000000001</c:v>
                      </c:pt>
                      <c:pt idx="505">
                        <c:v>1064.02</c:v>
                      </c:pt>
                      <c:pt idx="506">
                        <c:v>1064.0239999999999</c:v>
                      </c:pt>
                      <c:pt idx="507">
                        <c:v>1064.028</c:v>
                      </c:pt>
                      <c:pt idx="508">
                        <c:v>1064.0319999999999</c:v>
                      </c:pt>
                      <c:pt idx="509">
                        <c:v>1064.0360000000001</c:v>
                      </c:pt>
                      <c:pt idx="510">
                        <c:v>1064.04</c:v>
                      </c:pt>
                      <c:pt idx="511">
                        <c:v>1064.0440000000001</c:v>
                      </c:pt>
                      <c:pt idx="512">
                        <c:v>1064.048</c:v>
                      </c:pt>
                      <c:pt idx="513">
                        <c:v>1064.0519999999999</c:v>
                      </c:pt>
                      <c:pt idx="514">
                        <c:v>1064.056</c:v>
                      </c:pt>
                      <c:pt idx="515">
                        <c:v>1064.06</c:v>
                      </c:pt>
                      <c:pt idx="516">
                        <c:v>1064.0640000000001</c:v>
                      </c:pt>
                      <c:pt idx="517">
                        <c:v>1064.068</c:v>
                      </c:pt>
                      <c:pt idx="518">
                        <c:v>1064.0719999999999</c:v>
                      </c:pt>
                      <c:pt idx="519">
                        <c:v>1064.076</c:v>
                      </c:pt>
                      <c:pt idx="520">
                        <c:v>1064.08</c:v>
                      </c:pt>
                      <c:pt idx="521">
                        <c:v>1064.0840000000001</c:v>
                      </c:pt>
                      <c:pt idx="522">
                        <c:v>1064.088</c:v>
                      </c:pt>
                      <c:pt idx="523">
                        <c:v>1064.0920000000001</c:v>
                      </c:pt>
                      <c:pt idx="524">
                        <c:v>1064.096</c:v>
                      </c:pt>
                      <c:pt idx="525">
                        <c:v>1064.0999999999999</c:v>
                      </c:pt>
                      <c:pt idx="526">
                        <c:v>1064.104</c:v>
                      </c:pt>
                      <c:pt idx="527">
                        <c:v>1064.1079999999999</c:v>
                      </c:pt>
                      <c:pt idx="528">
                        <c:v>1064.1120000000001</c:v>
                      </c:pt>
                      <c:pt idx="529">
                        <c:v>1064.116</c:v>
                      </c:pt>
                      <c:pt idx="530">
                        <c:v>1064.1199999999999</c:v>
                      </c:pt>
                      <c:pt idx="531">
                        <c:v>1064.124</c:v>
                      </c:pt>
                      <c:pt idx="532">
                        <c:v>1064.1279999999999</c:v>
                      </c:pt>
                      <c:pt idx="533">
                        <c:v>1064.1320000000001</c:v>
                      </c:pt>
                      <c:pt idx="534">
                        <c:v>1064.136</c:v>
                      </c:pt>
                      <c:pt idx="535">
                        <c:v>1064.1400000000001</c:v>
                      </c:pt>
                      <c:pt idx="536">
                        <c:v>1064.144</c:v>
                      </c:pt>
                      <c:pt idx="537">
                        <c:v>1064.1479999999999</c:v>
                      </c:pt>
                      <c:pt idx="538">
                        <c:v>1064.152</c:v>
                      </c:pt>
                      <c:pt idx="539">
                        <c:v>1064.1559999999999</c:v>
                      </c:pt>
                      <c:pt idx="540">
                        <c:v>1064.1600000000001</c:v>
                      </c:pt>
                      <c:pt idx="541">
                        <c:v>1064.164</c:v>
                      </c:pt>
                      <c:pt idx="542">
                        <c:v>1064.1679999999999</c:v>
                      </c:pt>
                      <c:pt idx="543">
                        <c:v>1064.172</c:v>
                      </c:pt>
                      <c:pt idx="544">
                        <c:v>1064.1759999999999</c:v>
                      </c:pt>
                      <c:pt idx="545">
                        <c:v>1064.18</c:v>
                      </c:pt>
                      <c:pt idx="546">
                        <c:v>1064.184</c:v>
                      </c:pt>
                      <c:pt idx="547">
                        <c:v>1064.1880000000001</c:v>
                      </c:pt>
                      <c:pt idx="548">
                        <c:v>1064.192</c:v>
                      </c:pt>
                      <c:pt idx="549">
                        <c:v>1064.1959999999999</c:v>
                      </c:pt>
                      <c:pt idx="550">
                        <c:v>1064.2</c:v>
                      </c:pt>
                      <c:pt idx="551">
                        <c:v>1064.204</c:v>
                      </c:pt>
                      <c:pt idx="552">
                        <c:v>1064.2080000000001</c:v>
                      </c:pt>
                      <c:pt idx="553">
                        <c:v>1064.212</c:v>
                      </c:pt>
                      <c:pt idx="554">
                        <c:v>1064.2159999999999</c:v>
                      </c:pt>
                      <c:pt idx="555">
                        <c:v>1064.22</c:v>
                      </c:pt>
                      <c:pt idx="556">
                        <c:v>1064.2239999999999</c:v>
                      </c:pt>
                      <c:pt idx="557">
                        <c:v>1064.2280000000001</c:v>
                      </c:pt>
                      <c:pt idx="558">
                        <c:v>1064.232</c:v>
                      </c:pt>
                      <c:pt idx="559">
                        <c:v>1064.2360000000001</c:v>
                      </c:pt>
                      <c:pt idx="560">
                        <c:v>1064.24</c:v>
                      </c:pt>
                      <c:pt idx="561">
                        <c:v>1064.2439999999999</c:v>
                      </c:pt>
                      <c:pt idx="562">
                        <c:v>1064.248</c:v>
                      </c:pt>
                      <c:pt idx="563">
                        <c:v>1064.252</c:v>
                      </c:pt>
                      <c:pt idx="564">
                        <c:v>1064.2560000000001</c:v>
                      </c:pt>
                      <c:pt idx="565">
                        <c:v>1064.26</c:v>
                      </c:pt>
                      <c:pt idx="566">
                        <c:v>1064.2639999999999</c:v>
                      </c:pt>
                      <c:pt idx="567">
                        <c:v>1064.268</c:v>
                      </c:pt>
                      <c:pt idx="568">
                        <c:v>1064.2719999999999</c:v>
                      </c:pt>
                      <c:pt idx="569">
                        <c:v>1064.2760000000001</c:v>
                      </c:pt>
                      <c:pt idx="570">
                        <c:v>1064.28</c:v>
                      </c:pt>
                      <c:pt idx="571">
                        <c:v>1064.2840000000001</c:v>
                      </c:pt>
                      <c:pt idx="572">
                        <c:v>1064.288</c:v>
                      </c:pt>
                      <c:pt idx="573">
                        <c:v>1064.2919999999999</c:v>
                      </c:pt>
                      <c:pt idx="574">
                        <c:v>1064.296</c:v>
                      </c:pt>
                      <c:pt idx="575">
                        <c:v>1064.3</c:v>
                      </c:pt>
                      <c:pt idx="576">
                        <c:v>1064.3040000000001</c:v>
                      </c:pt>
                      <c:pt idx="577">
                        <c:v>1064.308</c:v>
                      </c:pt>
                      <c:pt idx="578">
                        <c:v>1064.3119999999999</c:v>
                      </c:pt>
                      <c:pt idx="579">
                        <c:v>1064.316</c:v>
                      </c:pt>
                      <c:pt idx="580">
                        <c:v>1064.32</c:v>
                      </c:pt>
                      <c:pt idx="581">
                        <c:v>1064.3240000000001</c:v>
                      </c:pt>
                      <c:pt idx="582">
                        <c:v>1064.328</c:v>
                      </c:pt>
                      <c:pt idx="583">
                        <c:v>1064.3320000000001</c:v>
                      </c:pt>
                      <c:pt idx="584">
                        <c:v>1064.336</c:v>
                      </c:pt>
                      <c:pt idx="585">
                        <c:v>1064.3399999999999</c:v>
                      </c:pt>
                      <c:pt idx="586">
                        <c:v>1064.3440000000001</c:v>
                      </c:pt>
                      <c:pt idx="587">
                        <c:v>1064.348</c:v>
                      </c:pt>
                      <c:pt idx="588">
                        <c:v>1064.3520000000001</c:v>
                      </c:pt>
                      <c:pt idx="589">
                        <c:v>1064.356</c:v>
                      </c:pt>
                      <c:pt idx="590">
                        <c:v>1064.3599999999999</c:v>
                      </c:pt>
                      <c:pt idx="591">
                        <c:v>1064.364</c:v>
                      </c:pt>
                      <c:pt idx="592">
                        <c:v>1064.3679999999999</c:v>
                      </c:pt>
                      <c:pt idx="593">
                        <c:v>1064.3720000000001</c:v>
                      </c:pt>
                      <c:pt idx="594">
                        <c:v>1064.376</c:v>
                      </c:pt>
                      <c:pt idx="595">
                        <c:v>1064.3800000000001</c:v>
                      </c:pt>
                      <c:pt idx="596">
                        <c:v>1064.384</c:v>
                      </c:pt>
                      <c:pt idx="597">
                        <c:v>1064.3879999999999</c:v>
                      </c:pt>
                      <c:pt idx="598">
                        <c:v>1064.3920000000001</c:v>
                      </c:pt>
                      <c:pt idx="599">
                        <c:v>1064.396</c:v>
                      </c:pt>
                      <c:pt idx="600">
                        <c:v>1064.4000000000001</c:v>
                      </c:pt>
                      <c:pt idx="601">
                        <c:v>1064.404</c:v>
                      </c:pt>
                      <c:pt idx="602">
                        <c:v>1064.4079999999999</c:v>
                      </c:pt>
                      <c:pt idx="603">
                        <c:v>1064.412</c:v>
                      </c:pt>
                      <c:pt idx="604">
                        <c:v>1064.4159999999999</c:v>
                      </c:pt>
                      <c:pt idx="605">
                        <c:v>1064.42</c:v>
                      </c:pt>
                      <c:pt idx="606">
                        <c:v>1064.424</c:v>
                      </c:pt>
                      <c:pt idx="607">
                        <c:v>1064.4280000000001</c:v>
                      </c:pt>
                      <c:pt idx="608">
                        <c:v>1064.432</c:v>
                      </c:pt>
                      <c:pt idx="609">
                        <c:v>1064.4359999999999</c:v>
                      </c:pt>
                      <c:pt idx="610">
                        <c:v>1064.44</c:v>
                      </c:pt>
                      <c:pt idx="611">
                        <c:v>1064.444</c:v>
                      </c:pt>
                      <c:pt idx="612">
                        <c:v>1064.4480000000001</c:v>
                      </c:pt>
                      <c:pt idx="613">
                        <c:v>1064.452</c:v>
                      </c:pt>
                      <c:pt idx="614">
                        <c:v>1064.4559999999999</c:v>
                      </c:pt>
                      <c:pt idx="615">
                        <c:v>1064.46</c:v>
                      </c:pt>
                      <c:pt idx="616">
                        <c:v>1064.4639999999999</c:v>
                      </c:pt>
                      <c:pt idx="617">
                        <c:v>1064.4680000000001</c:v>
                      </c:pt>
                      <c:pt idx="618">
                        <c:v>1064.472</c:v>
                      </c:pt>
                      <c:pt idx="619">
                        <c:v>1064.4760000000001</c:v>
                      </c:pt>
                      <c:pt idx="620">
                        <c:v>1064.48</c:v>
                      </c:pt>
                      <c:pt idx="621">
                        <c:v>1064.4839999999999</c:v>
                      </c:pt>
                      <c:pt idx="622">
                        <c:v>1064.4880000000001</c:v>
                      </c:pt>
                      <c:pt idx="623">
                        <c:v>1064.492</c:v>
                      </c:pt>
                      <c:pt idx="624">
                        <c:v>1064.4960000000001</c:v>
                      </c:pt>
                      <c:pt idx="625">
                        <c:v>1064.5</c:v>
                      </c:pt>
                      <c:pt idx="626">
                        <c:v>1064.5039999999999</c:v>
                      </c:pt>
                      <c:pt idx="627">
                        <c:v>1064.508</c:v>
                      </c:pt>
                      <c:pt idx="628">
                        <c:v>1064.5119999999999</c:v>
                      </c:pt>
                      <c:pt idx="629">
                        <c:v>1064.5160000000001</c:v>
                      </c:pt>
                      <c:pt idx="630">
                        <c:v>1064.52</c:v>
                      </c:pt>
                      <c:pt idx="631">
                        <c:v>1064.5239999999999</c:v>
                      </c:pt>
                      <c:pt idx="632">
                        <c:v>1064.528</c:v>
                      </c:pt>
                      <c:pt idx="633">
                        <c:v>1064.5319999999999</c:v>
                      </c:pt>
                      <c:pt idx="634">
                        <c:v>1064.5360000000001</c:v>
                      </c:pt>
                      <c:pt idx="635">
                        <c:v>1064.54</c:v>
                      </c:pt>
                      <c:pt idx="636">
                        <c:v>1064.5440000000001</c:v>
                      </c:pt>
                      <c:pt idx="637">
                        <c:v>1064.548</c:v>
                      </c:pt>
                      <c:pt idx="638">
                        <c:v>1064.5519999999999</c:v>
                      </c:pt>
                      <c:pt idx="639">
                        <c:v>1064.556</c:v>
                      </c:pt>
                      <c:pt idx="640">
                        <c:v>1064.56</c:v>
                      </c:pt>
                      <c:pt idx="641">
                        <c:v>1064.5640000000001</c:v>
                      </c:pt>
                      <c:pt idx="642">
                        <c:v>1064.568</c:v>
                      </c:pt>
                      <c:pt idx="643">
                        <c:v>1064.5719999999999</c:v>
                      </c:pt>
                      <c:pt idx="644">
                        <c:v>1064.576</c:v>
                      </c:pt>
                      <c:pt idx="645">
                        <c:v>1064.58</c:v>
                      </c:pt>
                      <c:pt idx="646">
                        <c:v>1064.5840000000001</c:v>
                      </c:pt>
                      <c:pt idx="647">
                        <c:v>1064.588</c:v>
                      </c:pt>
                      <c:pt idx="648">
                        <c:v>1064.5920000000001</c:v>
                      </c:pt>
                      <c:pt idx="649">
                        <c:v>1064.596</c:v>
                      </c:pt>
                      <c:pt idx="650">
                        <c:v>1064.5999999999999</c:v>
                      </c:pt>
                      <c:pt idx="651">
                        <c:v>1064.604</c:v>
                      </c:pt>
                      <c:pt idx="652">
                        <c:v>1064.6079999999999</c:v>
                      </c:pt>
                      <c:pt idx="653">
                        <c:v>1064.6120000000001</c:v>
                      </c:pt>
                      <c:pt idx="654">
                        <c:v>1064.616</c:v>
                      </c:pt>
                      <c:pt idx="655">
                        <c:v>1064.6199999999999</c:v>
                      </c:pt>
                      <c:pt idx="656">
                        <c:v>1064.624</c:v>
                      </c:pt>
                      <c:pt idx="657">
                        <c:v>1064.6279999999999</c:v>
                      </c:pt>
                      <c:pt idx="658">
                        <c:v>1064.6320000000001</c:v>
                      </c:pt>
                      <c:pt idx="659">
                        <c:v>1064.636</c:v>
                      </c:pt>
                      <c:pt idx="660">
                        <c:v>1064.6400000000001</c:v>
                      </c:pt>
                      <c:pt idx="661">
                        <c:v>1064.644</c:v>
                      </c:pt>
                      <c:pt idx="662">
                        <c:v>1064.6479999999999</c:v>
                      </c:pt>
                      <c:pt idx="663">
                        <c:v>1064.652</c:v>
                      </c:pt>
                      <c:pt idx="664">
                        <c:v>1064.6559999999999</c:v>
                      </c:pt>
                      <c:pt idx="665">
                        <c:v>1064.6600000000001</c:v>
                      </c:pt>
                      <c:pt idx="666">
                        <c:v>1064.664</c:v>
                      </c:pt>
                      <c:pt idx="667">
                        <c:v>1064.6679999999999</c:v>
                      </c:pt>
                      <c:pt idx="668">
                        <c:v>1064.672</c:v>
                      </c:pt>
                      <c:pt idx="669">
                        <c:v>1064.6759999999999</c:v>
                      </c:pt>
                      <c:pt idx="670">
                        <c:v>1064.68</c:v>
                      </c:pt>
                      <c:pt idx="671">
                        <c:v>1064.684</c:v>
                      </c:pt>
                      <c:pt idx="672">
                        <c:v>1064.6880000000001</c:v>
                      </c:pt>
                      <c:pt idx="673">
                        <c:v>1064.692</c:v>
                      </c:pt>
                      <c:pt idx="674">
                        <c:v>1064.6959999999999</c:v>
                      </c:pt>
                      <c:pt idx="675">
                        <c:v>1064.7</c:v>
                      </c:pt>
                      <c:pt idx="676">
                        <c:v>1064.704</c:v>
                      </c:pt>
                      <c:pt idx="677">
                        <c:v>1064.7080000000001</c:v>
                      </c:pt>
                      <c:pt idx="678">
                        <c:v>1064.712</c:v>
                      </c:pt>
                      <c:pt idx="679">
                        <c:v>1064.7159999999999</c:v>
                      </c:pt>
                      <c:pt idx="680">
                        <c:v>1064.72</c:v>
                      </c:pt>
                      <c:pt idx="681">
                        <c:v>1064.7239999999999</c:v>
                      </c:pt>
                      <c:pt idx="682">
                        <c:v>1064.7280000000001</c:v>
                      </c:pt>
                      <c:pt idx="683">
                        <c:v>1064.732</c:v>
                      </c:pt>
                      <c:pt idx="684">
                        <c:v>1064.7360000000001</c:v>
                      </c:pt>
                      <c:pt idx="685">
                        <c:v>1064.74</c:v>
                      </c:pt>
                      <c:pt idx="686">
                        <c:v>1064.7439999999999</c:v>
                      </c:pt>
                      <c:pt idx="687">
                        <c:v>1064.748</c:v>
                      </c:pt>
                      <c:pt idx="688">
                        <c:v>1064.752</c:v>
                      </c:pt>
                      <c:pt idx="689">
                        <c:v>1064.7560000000001</c:v>
                      </c:pt>
                      <c:pt idx="690">
                        <c:v>1064.76</c:v>
                      </c:pt>
                      <c:pt idx="691">
                        <c:v>1064.7639999999999</c:v>
                      </c:pt>
                      <c:pt idx="692">
                        <c:v>1064.768</c:v>
                      </c:pt>
                      <c:pt idx="693">
                        <c:v>1064.7719999999999</c:v>
                      </c:pt>
                      <c:pt idx="694">
                        <c:v>1064.7760000000001</c:v>
                      </c:pt>
                      <c:pt idx="695">
                        <c:v>1064.78</c:v>
                      </c:pt>
                      <c:pt idx="696">
                        <c:v>1064.7840000000001</c:v>
                      </c:pt>
                      <c:pt idx="697">
                        <c:v>1064.788</c:v>
                      </c:pt>
                      <c:pt idx="698">
                        <c:v>1064.7919999999999</c:v>
                      </c:pt>
                      <c:pt idx="699">
                        <c:v>1064.796</c:v>
                      </c:pt>
                      <c:pt idx="700">
                        <c:v>1064.8</c:v>
                      </c:pt>
                      <c:pt idx="701">
                        <c:v>1064.8040000000001</c:v>
                      </c:pt>
                      <c:pt idx="702">
                        <c:v>1064.808</c:v>
                      </c:pt>
                      <c:pt idx="703">
                        <c:v>1064.8119999999999</c:v>
                      </c:pt>
                      <c:pt idx="704">
                        <c:v>1064.816</c:v>
                      </c:pt>
                      <c:pt idx="705">
                        <c:v>1064.82</c:v>
                      </c:pt>
                      <c:pt idx="706">
                        <c:v>1064.8240000000001</c:v>
                      </c:pt>
                      <c:pt idx="707">
                        <c:v>1064.828</c:v>
                      </c:pt>
                      <c:pt idx="708">
                        <c:v>1064.8320000000001</c:v>
                      </c:pt>
                      <c:pt idx="709">
                        <c:v>1064.836</c:v>
                      </c:pt>
                      <c:pt idx="710">
                        <c:v>1064.8399999999999</c:v>
                      </c:pt>
                      <c:pt idx="711">
                        <c:v>1064.8440000000001</c:v>
                      </c:pt>
                      <c:pt idx="712">
                        <c:v>1064.848</c:v>
                      </c:pt>
                      <c:pt idx="713">
                        <c:v>1064.8520000000001</c:v>
                      </c:pt>
                      <c:pt idx="714">
                        <c:v>1064.856</c:v>
                      </c:pt>
                      <c:pt idx="715">
                        <c:v>1064.8599999999999</c:v>
                      </c:pt>
                      <c:pt idx="716">
                        <c:v>1064.864</c:v>
                      </c:pt>
                      <c:pt idx="717">
                        <c:v>1064.8679999999999</c:v>
                      </c:pt>
                      <c:pt idx="718">
                        <c:v>1064.8720000000001</c:v>
                      </c:pt>
                      <c:pt idx="719">
                        <c:v>1064.876</c:v>
                      </c:pt>
                      <c:pt idx="720">
                        <c:v>1064.8800000000001</c:v>
                      </c:pt>
                      <c:pt idx="721">
                        <c:v>1064.884</c:v>
                      </c:pt>
                      <c:pt idx="722">
                        <c:v>1064.8879999999999</c:v>
                      </c:pt>
                      <c:pt idx="723">
                        <c:v>1064.8920000000001</c:v>
                      </c:pt>
                      <c:pt idx="724">
                        <c:v>1064.896</c:v>
                      </c:pt>
                      <c:pt idx="725">
                        <c:v>1064.9000000000001</c:v>
                      </c:pt>
                      <c:pt idx="726">
                        <c:v>1064.904</c:v>
                      </c:pt>
                      <c:pt idx="727">
                        <c:v>1064.9079999999999</c:v>
                      </c:pt>
                      <c:pt idx="728">
                        <c:v>1064.912</c:v>
                      </c:pt>
                      <c:pt idx="729">
                        <c:v>1064.9159999999999</c:v>
                      </c:pt>
                      <c:pt idx="730">
                        <c:v>1064.92</c:v>
                      </c:pt>
                      <c:pt idx="731">
                        <c:v>1064.924</c:v>
                      </c:pt>
                      <c:pt idx="732">
                        <c:v>1064.9280000000001</c:v>
                      </c:pt>
                      <c:pt idx="733">
                        <c:v>1064.932</c:v>
                      </c:pt>
                      <c:pt idx="734">
                        <c:v>1064.9359999999999</c:v>
                      </c:pt>
                      <c:pt idx="735">
                        <c:v>1064.94</c:v>
                      </c:pt>
                      <c:pt idx="736">
                        <c:v>1064.944</c:v>
                      </c:pt>
                      <c:pt idx="737">
                        <c:v>1064.9480000000001</c:v>
                      </c:pt>
                      <c:pt idx="738">
                        <c:v>1064.952</c:v>
                      </c:pt>
                      <c:pt idx="739">
                        <c:v>1064.9559999999999</c:v>
                      </c:pt>
                      <c:pt idx="740">
                        <c:v>1064.96</c:v>
                      </c:pt>
                      <c:pt idx="741">
                        <c:v>1064.9639999999999</c:v>
                      </c:pt>
                      <c:pt idx="742">
                        <c:v>1064.9680000000001</c:v>
                      </c:pt>
                      <c:pt idx="743">
                        <c:v>1064.972</c:v>
                      </c:pt>
                      <c:pt idx="744">
                        <c:v>1064.9760000000001</c:v>
                      </c:pt>
                      <c:pt idx="745">
                        <c:v>1064.98</c:v>
                      </c:pt>
                      <c:pt idx="746">
                        <c:v>1064.9839999999999</c:v>
                      </c:pt>
                      <c:pt idx="747">
                        <c:v>1064.9880000000001</c:v>
                      </c:pt>
                      <c:pt idx="748">
                        <c:v>1064.992</c:v>
                      </c:pt>
                      <c:pt idx="749">
                        <c:v>1064.9960000000001</c:v>
                      </c:pt>
                      <c:pt idx="750">
                        <c:v>1065</c:v>
                      </c:pt>
                      <c:pt idx="751">
                        <c:v>1065.0039999999999</c:v>
                      </c:pt>
                      <c:pt idx="752">
                        <c:v>1065.008</c:v>
                      </c:pt>
                      <c:pt idx="753">
                        <c:v>1065.0119999999999</c:v>
                      </c:pt>
                      <c:pt idx="754">
                        <c:v>1065.0160000000001</c:v>
                      </c:pt>
                      <c:pt idx="755">
                        <c:v>1065.02</c:v>
                      </c:pt>
                      <c:pt idx="756">
                        <c:v>1065.0239999999999</c:v>
                      </c:pt>
                      <c:pt idx="757">
                        <c:v>1065.028</c:v>
                      </c:pt>
                      <c:pt idx="758">
                        <c:v>1065.0319999999999</c:v>
                      </c:pt>
                      <c:pt idx="759">
                        <c:v>1065.0360000000001</c:v>
                      </c:pt>
                      <c:pt idx="760">
                        <c:v>1065.04</c:v>
                      </c:pt>
                      <c:pt idx="761">
                        <c:v>1065.0440000000001</c:v>
                      </c:pt>
                      <c:pt idx="762">
                        <c:v>1065.048</c:v>
                      </c:pt>
                      <c:pt idx="763">
                        <c:v>1065.0519999999999</c:v>
                      </c:pt>
                      <c:pt idx="764">
                        <c:v>1065.056</c:v>
                      </c:pt>
                      <c:pt idx="765">
                        <c:v>1065.06</c:v>
                      </c:pt>
                      <c:pt idx="766">
                        <c:v>1065.0640000000001</c:v>
                      </c:pt>
                      <c:pt idx="767">
                        <c:v>1065.068</c:v>
                      </c:pt>
                      <c:pt idx="768">
                        <c:v>1065.0719999999999</c:v>
                      </c:pt>
                      <c:pt idx="769">
                        <c:v>1065.076</c:v>
                      </c:pt>
                      <c:pt idx="770">
                        <c:v>1065.08</c:v>
                      </c:pt>
                      <c:pt idx="771">
                        <c:v>1065.0840000000001</c:v>
                      </c:pt>
                      <c:pt idx="772">
                        <c:v>1065.088</c:v>
                      </c:pt>
                      <c:pt idx="773">
                        <c:v>1065.0920000000001</c:v>
                      </c:pt>
                      <c:pt idx="774">
                        <c:v>1065.096</c:v>
                      </c:pt>
                      <c:pt idx="775">
                        <c:v>1065.0999999999999</c:v>
                      </c:pt>
                      <c:pt idx="776">
                        <c:v>1065.104</c:v>
                      </c:pt>
                      <c:pt idx="777">
                        <c:v>1065.1079999999999</c:v>
                      </c:pt>
                      <c:pt idx="778">
                        <c:v>1065.1120000000001</c:v>
                      </c:pt>
                      <c:pt idx="779">
                        <c:v>1065.116</c:v>
                      </c:pt>
                      <c:pt idx="780">
                        <c:v>1065.1199999999999</c:v>
                      </c:pt>
                      <c:pt idx="781">
                        <c:v>1065.124</c:v>
                      </c:pt>
                      <c:pt idx="782">
                        <c:v>1065.1279999999999</c:v>
                      </c:pt>
                      <c:pt idx="783">
                        <c:v>1065.1320000000001</c:v>
                      </c:pt>
                      <c:pt idx="784">
                        <c:v>1065.136</c:v>
                      </c:pt>
                      <c:pt idx="785">
                        <c:v>1065.1400000000001</c:v>
                      </c:pt>
                      <c:pt idx="786">
                        <c:v>1065.144</c:v>
                      </c:pt>
                      <c:pt idx="787">
                        <c:v>1065.1479999999999</c:v>
                      </c:pt>
                      <c:pt idx="788">
                        <c:v>1065.152</c:v>
                      </c:pt>
                      <c:pt idx="789">
                        <c:v>1065.1559999999999</c:v>
                      </c:pt>
                      <c:pt idx="790">
                        <c:v>1065.1600000000001</c:v>
                      </c:pt>
                      <c:pt idx="791">
                        <c:v>1065.164</c:v>
                      </c:pt>
                      <c:pt idx="792">
                        <c:v>1065.1679999999999</c:v>
                      </c:pt>
                      <c:pt idx="793">
                        <c:v>1065.172</c:v>
                      </c:pt>
                      <c:pt idx="794">
                        <c:v>1065.1759999999999</c:v>
                      </c:pt>
                      <c:pt idx="795">
                        <c:v>1065.18</c:v>
                      </c:pt>
                      <c:pt idx="796">
                        <c:v>1065.184</c:v>
                      </c:pt>
                      <c:pt idx="797">
                        <c:v>1065.1880000000001</c:v>
                      </c:pt>
                      <c:pt idx="798">
                        <c:v>1065.192</c:v>
                      </c:pt>
                      <c:pt idx="799">
                        <c:v>1065.1959999999999</c:v>
                      </c:pt>
                      <c:pt idx="800">
                        <c:v>1065.2</c:v>
                      </c:pt>
                      <c:pt idx="801">
                        <c:v>1065.204</c:v>
                      </c:pt>
                      <c:pt idx="802">
                        <c:v>1065.2080000000001</c:v>
                      </c:pt>
                      <c:pt idx="803">
                        <c:v>1065.212</c:v>
                      </c:pt>
                      <c:pt idx="804">
                        <c:v>1065.2159999999999</c:v>
                      </c:pt>
                      <c:pt idx="805">
                        <c:v>1065.22</c:v>
                      </c:pt>
                      <c:pt idx="806">
                        <c:v>1065.2239999999999</c:v>
                      </c:pt>
                      <c:pt idx="807">
                        <c:v>1065.2280000000001</c:v>
                      </c:pt>
                      <c:pt idx="808">
                        <c:v>1065.232</c:v>
                      </c:pt>
                      <c:pt idx="809">
                        <c:v>1065.2360000000001</c:v>
                      </c:pt>
                      <c:pt idx="810">
                        <c:v>1065.24</c:v>
                      </c:pt>
                      <c:pt idx="811">
                        <c:v>1065.2439999999999</c:v>
                      </c:pt>
                      <c:pt idx="812">
                        <c:v>1065.248</c:v>
                      </c:pt>
                      <c:pt idx="813">
                        <c:v>1065.252</c:v>
                      </c:pt>
                      <c:pt idx="814">
                        <c:v>1065.2560000000001</c:v>
                      </c:pt>
                      <c:pt idx="815">
                        <c:v>1065.26</c:v>
                      </c:pt>
                      <c:pt idx="816">
                        <c:v>1065.2639999999999</c:v>
                      </c:pt>
                      <c:pt idx="817">
                        <c:v>1065.268</c:v>
                      </c:pt>
                      <c:pt idx="818">
                        <c:v>1065.2719999999999</c:v>
                      </c:pt>
                      <c:pt idx="819">
                        <c:v>1065.2760000000001</c:v>
                      </c:pt>
                      <c:pt idx="820">
                        <c:v>1065.28</c:v>
                      </c:pt>
                      <c:pt idx="821">
                        <c:v>1065.2840000000001</c:v>
                      </c:pt>
                      <c:pt idx="822">
                        <c:v>1065.288</c:v>
                      </c:pt>
                      <c:pt idx="823">
                        <c:v>1065.2919999999999</c:v>
                      </c:pt>
                      <c:pt idx="824">
                        <c:v>1065.296</c:v>
                      </c:pt>
                      <c:pt idx="825">
                        <c:v>1065.3</c:v>
                      </c:pt>
                      <c:pt idx="826">
                        <c:v>1065.3040000000001</c:v>
                      </c:pt>
                      <c:pt idx="827">
                        <c:v>1065.308</c:v>
                      </c:pt>
                      <c:pt idx="828">
                        <c:v>1065.3119999999999</c:v>
                      </c:pt>
                      <c:pt idx="829">
                        <c:v>1065.316</c:v>
                      </c:pt>
                      <c:pt idx="830">
                        <c:v>1065.32</c:v>
                      </c:pt>
                      <c:pt idx="831">
                        <c:v>1065.3240000000001</c:v>
                      </c:pt>
                      <c:pt idx="832">
                        <c:v>1065.328</c:v>
                      </c:pt>
                      <c:pt idx="833">
                        <c:v>1065.3320000000001</c:v>
                      </c:pt>
                      <c:pt idx="834">
                        <c:v>1065.336</c:v>
                      </c:pt>
                      <c:pt idx="835">
                        <c:v>1065.3399999999999</c:v>
                      </c:pt>
                      <c:pt idx="836">
                        <c:v>1065.3440000000001</c:v>
                      </c:pt>
                      <c:pt idx="837">
                        <c:v>1065.348</c:v>
                      </c:pt>
                      <c:pt idx="838">
                        <c:v>1065.3520000000001</c:v>
                      </c:pt>
                      <c:pt idx="839">
                        <c:v>1065.356</c:v>
                      </c:pt>
                      <c:pt idx="840">
                        <c:v>1065.3599999999999</c:v>
                      </c:pt>
                      <c:pt idx="841">
                        <c:v>1065.364</c:v>
                      </c:pt>
                      <c:pt idx="842">
                        <c:v>1065.3679999999999</c:v>
                      </c:pt>
                      <c:pt idx="843">
                        <c:v>1065.3720000000001</c:v>
                      </c:pt>
                      <c:pt idx="844">
                        <c:v>1065.376</c:v>
                      </c:pt>
                      <c:pt idx="845">
                        <c:v>1065.3800000000001</c:v>
                      </c:pt>
                      <c:pt idx="846">
                        <c:v>1065.384</c:v>
                      </c:pt>
                      <c:pt idx="847">
                        <c:v>1065.3879999999999</c:v>
                      </c:pt>
                      <c:pt idx="848">
                        <c:v>1065.3920000000001</c:v>
                      </c:pt>
                      <c:pt idx="849">
                        <c:v>1065.396</c:v>
                      </c:pt>
                      <c:pt idx="850">
                        <c:v>1065.4000000000001</c:v>
                      </c:pt>
                      <c:pt idx="851">
                        <c:v>1065.404</c:v>
                      </c:pt>
                      <c:pt idx="852">
                        <c:v>1065.4079999999999</c:v>
                      </c:pt>
                      <c:pt idx="853">
                        <c:v>1065.412</c:v>
                      </c:pt>
                      <c:pt idx="854">
                        <c:v>1065.4159999999999</c:v>
                      </c:pt>
                      <c:pt idx="855">
                        <c:v>1065.42</c:v>
                      </c:pt>
                      <c:pt idx="856">
                        <c:v>1065.424</c:v>
                      </c:pt>
                      <c:pt idx="857">
                        <c:v>1065.4280000000001</c:v>
                      </c:pt>
                      <c:pt idx="858">
                        <c:v>1065.432</c:v>
                      </c:pt>
                      <c:pt idx="859">
                        <c:v>1065.4359999999999</c:v>
                      </c:pt>
                      <c:pt idx="860">
                        <c:v>1065.44</c:v>
                      </c:pt>
                      <c:pt idx="861">
                        <c:v>1065.444</c:v>
                      </c:pt>
                      <c:pt idx="862">
                        <c:v>1065.4480000000001</c:v>
                      </c:pt>
                      <c:pt idx="863">
                        <c:v>1065.452</c:v>
                      </c:pt>
                      <c:pt idx="864">
                        <c:v>1065.4559999999999</c:v>
                      </c:pt>
                      <c:pt idx="865">
                        <c:v>1065.46</c:v>
                      </c:pt>
                      <c:pt idx="866">
                        <c:v>1065.4639999999999</c:v>
                      </c:pt>
                      <c:pt idx="867">
                        <c:v>1065.4680000000001</c:v>
                      </c:pt>
                      <c:pt idx="868">
                        <c:v>1065.472</c:v>
                      </c:pt>
                      <c:pt idx="869">
                        <c:v>1065.4760000000001</c:v>
                      </c:pt>
                      <c:pt idx="870">
                        <c:v>1065.48</c:v>
                      </c:pt>
                      <c:pt idx="871">
                        <c:v>1065.4839999999999</c:v>
                      </c:pt>
                      <c:pt idx="872">
                        <c:v>1065.4880000000001</c:v>
                      </c:pt>
                      <c:pt idx="873">
                        <c:v>1065.492</c:v>
                      </c:pt>
                      <c:pt idx="874">
                        <c:v>1065.4960000000001</c:v>
                      </c:pt>
                      <c:pt idx="875">
                        <c:v>1065.5</c:v>
                      </c:pt>
                      <c:pt idx="876">
                        <c:v>1065.5039999999999</c:v>
                      </c:pt>
                      <c:pt idx="877">
                        <c:v>1065.508</c:v>
                      </c:pt>
                      <c:pt idx="878">
                        <c:v>1065.5119999999999</c:v>
                      </c:pt>
                      <c:pt idx="879">
                        <c:v>1065.5160000000001</c:v>
                      </c:pt>
                      <c:pt idx="880">
                        <c:v>1065.52</c:v>
                      </c:pt>
                      <c:pt idx="881">
                        <c:v>1065.5239999999999</c:v>
                      </c:pt>
                      <c:pt idx="882">
                        <c:v>1065.528</c:v>
                      </c:pt>
                      <c:pt idx="883">
                        <c:v>1065.5319999999999</c:v>
                      </c:pt>
                      <c:pt idx="884">
                        <c:v>1065.5360000000001</c:v>
                      </c:pt>
                      <c:pt idx="885">
                        <c:v>1065.54</c:v>
                      </c:pt>
                      <c:pt idx="886">
                        <c:v>1065.5440000000001</c:v>
                      </c:pt>
                      <c:pt idx="887">
                        <c:v>1065.548</c:v>
                      </c:pt>
                      <c:pt idx="888">
                        <c:v>1065.5519999999999</c:v>
                      </c:pt>
                      <c:pt idx="889">
                        <c:v>1065.556</c:v>
                      </c:pt>
                      <c:pt idx="890">
                        <c:v>1065.56</c:v>
                      </c:pt>
                      <c:pt idx="891">
                        <c:v>1065.5640000000001</c:v>
                      </c:pt>
                      <c:pt idx="892">
                        <c:v>1065.568</c:v>
                      </c:pt>
                      <c:pt idx="893">
                        <c:v>1065.5719999999999</c:v>
                      </c:pt>
                      <c:pt idx="894">
                        <c:v>1065.576</c:v>
                      </c:pt>
                      <c:pt idx="895">
                        <c:v>1065.58</c:v>
                      </c:pt>
                      <c:pt idx="896">
                        <c:v>1065.5840000000001</c:v>
                      </c:pt>
                      <c:pt idx="897">
                        <c:v>1065.588</c:v>
                      </c:pt>
                      <c:pt idx="898">
                        <c:v>1065.5920000000001</c:v>
                      </c:pt>
                      <c:pt idx="899">
                        <c:v>1065.596</c:v>
                      </c:pt>
                      <c:pt idx="900">
                        <c:v>1065.5999999999999</c:v>
                      </c:pt>
                      <c:pt idx="901">
                        <c:v>1065.604</c:v>
                      </c:pt>
                      <c:pt idx="902">
                        <c:v>1065.6079999999999</c:v>
                      </c:pt>
                      <c:pt idx="903">
                        <c:v>1065.6120000000001</c:v>
                      </c:pt>
                      <c:pt idx="904">
                        <c:v>1065.616</c:v>
                      </c:pt>
                      <c:pt idx="905">
                        <c:v>1065.6199999999999</c:v>
                      </c:pt>
                      <c:pt idx="906">
                        <c:v>1065.624</c:v>
                      </c:pt>
                      <c:pt idx="907">
                        <c:v>1065.6279999999999</c:v>
                      </c:pt>
                      <c:pt idx="908">
                        <c:v>1065.6320000000001</c:v>
                      </c:pt>
                      <c:pt idx="909">
                        <c:v>1065.636</c:v>
                      </c:pt>
                      <c:pt idx="910">
                        <c:v>1065.6400000000001</c:v>
                      </c:pt>
                      <c:pt idx="911">
                        <c:v>1065.644</c:v>
                      </c:pt>
                      <c:pt idx="912">
                        <c:v>1065.6479999999999</c:v>
                      </c:pt>
                      <c:pt idx="913">
                        <c:v>1065.652</c:v>
                      </c:pt>
                      <c:pt idx="914">
                        <c:v>1065.6559999999999</c:v>
                      </c:pt>
                      <c:pt idx="915">
                        <c:v>1065.6600000000001</c:v>
                      </c:pt>
                      <c:pt idx="916">
                        <c:v>1065.664</c:v>
                      </c:pt>
                      <c:pt idx="917">
                        <c:v>1065.6679999999999</c:v>
                      </c:pt>
                      <c:pt idx="918">
                        <c:v>1065.672</c:v>
                      </c:pt>
                      <c:pt idx="919">
                        <c:v>1065.6759999999999</c:v>
                      </c:pt>
                      <c:pt idx="920">
                        <c:v>1065.68</c:v>
                      </c:pt>
                      <c:pt idx="921">
                        <c:v>1065.684</c:v>
                      </c:pt>
                      <c:pt idx="922">
                        <c:v>1065.6880000000001</c:v>
                      </c:pt>
                      <c:pt idx="923">
                        <c:v>1065.692</c:v>
                      </c:pt>
                      <c:pt idx="924">
                        <c:v>1065.6959999999999</c:v>
                      </c:pt>
                      <c:pt idx="925">
                        <c:v>1065.7</c:v>
                      </c:pt>
                      <c:pt idx="926">
                        <c:v>1065.704</c:v>
                      </c:pt>
                      <c:pt idx="927">
                        <c:v>1065.7080000000001</c:v>
                      </c:pt>
                      <c:pt idx="928">
                        <c:v>1065.712</c:v>
                      </c:pt>
                      <c:pt idx="929">
                        <c:v>1065.7159999999999</c:v>
                      </c:pt>
                      <c:pt idx="930">
                        <c:v>1065.72</c:v>
                      </c:pt>
                      <c:pt idx="931">
                        <c:v>1065.7239999999999</c:v>
                      </c:pt>
                      <c:pt idx="932">
                        <c:v>1065.7280000000001</c:v>
                      </c:pt>
                      <c:pt idx="933">
                        <c:v>1065.732</c:v>
                      </c:pt>
                      <c:pt idx="934">
                        <c:v>1065.7360000000001</c:v>
                      </c:pt>
                      <c:pt idx="935">
                        <c:v>1065.74</c:v>
                      </c:pt>
                      <c:pt idx="936">
                        <c:v>1065.7439999999999</c:v>
                      </c:pt>
                      <c:pt idx="937">
                        <c:v>1065.748</c:v>
                      </c:pt>
                      <c:pt idx="938">
                        <c:v>1065.752</c:v>
                      </c:pt>
                      <c:pt idx="939">
                        <c:v>1065.7560000000001</c:v>
                      </c:pt>
                      <c:pt idx="940">
                        <c:v>1065.76</c:v>
                      </c:pt>
                      <c:pt idx="941">
                        <c:v>1065.7639999999999</c:v>
                      </c:pt>
                      <c:pt idx="942">
                        <c:v>1065.768</c:v>
                      </c:pt>
                      <c:pt idx="943">
                        <c:v>1065.7719999999999</c:v>
                      </c:pt>
                      <c:pt idx="944">
                        <c:v>1065.7760000000001</c:v>
                      </c:pt>
                      <c:pt idx="945">
                        <c:v>1065.78</c:v>
                      </c:pt>
                      <c:pt idx="946">
                        <c:v>1065.7840000000001</c:v>
                      </c:pt>
                      <c:pt idx="947">
                        <c:v>1065.788</c:v>
                      </c:pt>
                      <c:pt idx="948">
                        <c:v>1065.7919999999999</c:v>
                      </c:pt>
                      <c:pt idx="949">
                        <c:v>1065.796</c:v>
                      </c:pt>
                      <c:pt idx="950">
                        <c:v>1065.8</c:v>
                      </c:pt>
                      <c:pt idx="951">
                        <c:v>1065.8040000000001</c:v>
                      </c:pt>
                      <c:pt idx="952">
                        <c:v>1065.808</c:v>
                      </c:pt>
                      <c:pt idx="953">
                        <c:v>1065.8119999999999</c:v>
                      </c:pt>
                      <c:pt idx="954">
                        <c:v>1065.816</c:v>
                      </c:pt>
                      <c:pt idx="955">
                        <c:v>1065.82</c:v>
                      </c:pt>
                      <c:pt idx="956">
                        <c:v>1065.8240000000001</c:v>
                      </c:pt>
                      <c:pt idx="957">
                        <c:v>1065.828</c:v>
                      </c:pt>
                      <c:pt idx="958">
                        <c:v>1065.8320000000001</c:v>
                      </c:pt>
                      <c:pt idx="959">
                        <c:v>1065.836</c:v>
                      </c:pt>
                      <c:pt idx="960">
                        <c:v>1065.8399999999999</c:v>
                      </c:pt>
                      <c:pt idx="961">
                        <c:v>1065.8440000000001</c:v>
                      </c:pt>
                      <c:pt idx="962">
                        <c:v>1065.848</c:v>
                      </c:pt>
                      <c:pt idx="963">
                        <c:v>1065.8520000000001</c:v>
                      </c:pt>
                      <c:pt idx="964">
                        <c:v>1065.856</c:v>
                      </c:pt>
                      <c:pt idx="965">
                        <c:v>1065.8599999999999</c:v>
                      </c:pt>
                      <c:pt idx="966">
                        <c:v>1065.864</c:v>
                      </c:pt>
                      <c:pt idx="967">
                        <c:v>1065.8679999999999</c:v>
                      </c:pt>
                      <c:pt idx="968">
                        <c:v>1065.8720000000001</c:v>
                      </c:pt>
                      <c:pt idx="969">
                        <c:v>1065.876</c:v>
                      </c:pt>
                      <c:pt idx="970">
                        <c:v>1065.8800000000001</c:v>
                      </c:pt>
                      <c:pt idx="971">
                        <c:v>1065.884</c:v>
                      </c:pt>
                      <c:pt idx="972">
                        <c:v>1065.8879999999999</c:v>
                      </c:pt>
                      <c:pt idx="973">
                        <c:v>1065.8920000000001</c:v>
                      </c:pt>
                      <c:pt idx="974">
                        <c:v>1065.896</c:v>
                      </c:pt>
                      <c:pt idx="975">
                        <c:v>1065.9000000000001</c:v>
                      </c:pt>
                      <c:pt idx="976">
                        <c:v>1065.904</c:v>
                      </c:pt>
                      <c:pt idx="977">
                        <c:v>1065.9079999999999</c:v>
                      </c:pt>
                      <c:pt idx="978">
                        <c:v>1065.912</c:v>
                      </c:pt>
                      <c:pt idx="979">
                        <c:v>1065.9159999999999</c:v>
                      </c:pt>
                      <c:pt idx="980">
                        <c:v>1065.92</c:v>
                      </c:pt>
                      <c:pt idx="981">
                        <c:v>1065.924</c:v>
                      </c:pt>
                      <c:pt idx="982">
                        <c:v>1065.9280000000001</c:v>
                      </c:pt>
                      <c:pt idx="983">
                        <c:v>1065.932</c:v>
                      </c:pt>
                      <c:pt idx="984">
                        <c:v>1065.9359999999999</c:v>
                      </c:pt>
                      <c:pt idx="985">
                        <c:v>1065.94</c:v>
                      </c:pt>
                      <c:pt idx="986">
                        <c:v>1065.944</c:v>
                      </c:pt>
                      <c:pt idx="987">
                        <c:v>1065.9480000000001</c:v>
                      </c:pt>
                      <c:pt idx="988">
                        <c:v>1065.952</c:v>
                      </c:pt>
                      <c:pt idx="989">
                        <c:v>1065.9559999999999</c:v>
                      </c:pt>
                      <c:pt idx="990">
                        <c:v>1065.96</c:v>
                      </c:pt>
                      <c:pt idx="991">
                        <c:v>1065.9639999999999</c:v>
                      </c:pt>
                      <c:pt idx="992">
                        <c:v>1065.9680000000001</c:v>
                      </c:pt>
                      <c:pt idx="993">
                        <c:v>1065.972</c:v>
                      </c:pt>
                      <c:pt idx="994">
                        <c:v>1065.9760000000001</c:v>
                      </c:pt>
                      <c:pt idx="995">
                        <c:v>1065.98</c:v>
                      </c:pt>
                      <c:pt idx="996">
                        <c:v>1065.9839999999999</c:v>
                      </c:pt>
                      <c:pt idx="997">
                        <c:v>1065.9880000000001</c:v>
                      </c:pt>
                      <c:pt idx="998">
                        <c:v>1065.992</c:v>
                      </c:pt>
                      <c:pt idx="999">
                        <c:v>1065.9960000000001</c:v>
                      </c:pt>
                      <c:pt idx="1000">
                        <c:v>1066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'4A ps zoom'!$B$30:$B$1030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0">
                        <c:v>-89.486999999999995</c:v>
                      </c:pt>
                      <c:pt idx="1">
                        <c:v>-92.748000000000005</c:v>
                      </c:pt>
                      <c:pt idx="2">
                        <c:v>-210</c:v>
                      </c:pt>
                      <c:pt idx="3">
                        <c:v>-210</c:v>
                      </c:pt>
                      <c:pt idx="4">
                        <c:v>-210</c:v>
                      </c:pt>
                      <c:pt idx="5">
                        <c:v>-210</c:v>
                      </c:pt>
                      <c:pt idx="6">
                        <c:v>-210</c:v>
                      </c:pt>
                      <c:pt idx="7">
                        <c:v>-210</c:v>
                      </c:pt>
                      <c:pt idx="8">
                        <c:v>-87.844999999999999</c:v>
                      </c:pt>
                      <c:pt idx="9">
                        <c:v>-87.411000000000001</c:v>
                      </c:pt>
                      <c:pt idx="10">
                        <c:v>-85.096000000000004</c:v>
                      </c:pt>
                      <c:pt idx="11">
                        <c:v>-90.453999999999994</c:v>
                      </c:pt>
                      <c:pt idx="12">
                        <c:v>-88.132999999999996</c:v>
                      </c:pt>
                      <c:pt idx="13">
                        <c:v>-210</c:v>
                      </c:pt>
                      <c:pt idx="14">
                        <c:v>-210</c:v>
                      </c:pt>
                      <c:pt idx="15">
                        <c:v>-210</c:v>
                      </c:pt>
                      <c:pt idx="16">
                        <c:v>-210</c:v>
                      </c:pt>
                      <c:pt idx="17">
                        <c:v>-210</c:v>
                      </c:pt>
                      <c:pt idx="18">
                        <c:v>-90.734999999999999</c:v>
                      </c:pt>
                      <c:pt idx="19">
                        <c:v>-210</c:v>
                      </c:pt>
                      <c:pt idx="20">
                        <c:v>-86.281999999999996</c:v>
                      </c:pt>
                      <c:pt idx="21">
                        <c:v>-91.436000000000007</c:v>
                      </c:pt>
                      <c:pt idx="22">
                        <c:v>-89.441000000000003</c:v>
                      </c:pt>
                      <c:pt idx="23">
                        <c:v>-210</c:v>
                      </c:pt>
                      <c:pt idx="24">
                        <c:v>-210</c:v>
                      </c:pt>
                      <c:pt idx="25">
                        <c:v>-210</c:v>
                      </c:pt>
                      <c:pt idx="26">
                        <c:v>-210</c:v>
                      </c:pt>
                      <c:pt idx="27">
                        <c:v>-210</c:v>
                      </c:pt>
                      <c:pt idx="28">
                        <c:v>-210</c:v>
                      </c:pt>
                      <c:pt idx="29">
                        <c:v>-88.031999999999996</c:v>
                      </c:pt>
                      <c:pt idx="30">
                        <c:v>-93.331000000000003</c:v>
                      </c:pt>
                      <c:pt idx="31">
                        <c:v>-88.947000000000003</c:v>
                      </c:pt>
                      <c:pt idx="32">
                        <c:v>-93.373000000000005</c:v>
                      </c:pt>
                      <c:pt idx="33">
                        <c:v>-86.287999999999997</c:v>
                      </c:pt>
                      <c:pt idx="34">
                        <c:v>-210</c:v>
                      </c:pt>
                      <c:pt idx="35">
                        <c:v>-210</c:v>
                      </c:pt>
                      <c:pt idx="36">
                        <c:v>-210</c:v>
                      </c:pt>
                      <c:pt idx="37">
                        <c:v>-210</c:v>
                      </c:pt>
                      <c:pt idx="38">
                        <c:v>-91.975999999999999</c:v>
                      </c:pt>
                      <c:pt idx="39">
                        <c:v>-90.900999999999996</c:v>
                      </c:pt>
                      <c:pt idx="40">
                        <c:v>-210</c:v>
                      </c:pt>
                      <c:pt idx="41">
                        <c:v>-93.156000000000006</c:v>
                      </c:pt>
                      <c:pt idx="42">
                        <c:v>-96.575000000000003</c:v>
                      </c:pt>
                      <c:pt idx="43">
                        <c:v>-88.51</c:v>
                      </c:pt>
                      <c:pt idx="44">
                        <c:v>-98.983000000000004</c:v>
                      </c:pt>
                      <c:pt idx="45">
                        <c:v>-90.491</c:v>
                      </c:pt>
                      <c:pt idx="46">
                        <c:v>-210</c:v>
                      </c:pt>
                      <c:pt idx="47">
                        <c:v>-210</c:v>
                      </c:pt>
                      <c:pt idx="48">
                        <c:v>-93.947000000000003</c:v>
                      </c:pt>
                      <c:pt idx="49">
                        <c:v>-210</c:v>
                      </c:pt>
                      <c:pt idx="50">
                        <c:v>-92.307000000000002</c:v>
                      </c:pt>
                      <c:pt idx="51">
                        <c:v>-210</c:v>
                      </c:pt>
                      <c:pt idx="52">
                        <c:v>-90.727999999999994</c:v>
                      </c:pt>
                      <c:pt idx="53">
                        <c:v>-98.665999999999997</c:v>
                      </c:pt>
                      <c:pt idx="54">
                        <c:v>-92.853999999999999</c:v>
                      </c:pt>
                      <c:pt idx="55">
                        <c:v>-88.028999999999996</c:v>
                      </c:pt>
                      <c:pt idx="56">
                        <c:v>-210</c:v>
                      </c:pt>
                      <c:pt idx="57">
                        <c:v>-210</c:v>
                      </c:pt>
                      <c:pt idx="58">
                        <c:v>-210</c:v>
                      </c:pt>
                      <c:pt idx="59">
                        <c:v>-210</c:v>
                      </c:pt>
                      <c:pt idx="60">
                        <c:v>-210</c:v>
                      </c:pt>
                      <c:pt idx="61">
                        <c:v>-98.76</c:v>
                      </c:pt>
                      <c:pt idx="62">
                        <c:v>-210</c:v>
                      </c:pt>
                      <c:pt idx="63">
                        <c:v>-93.628</c:v>
                      </c:pt>
                      <c:pt idx="64">
                        <c:v>-88.284000000000006</c:v>
                      </c:pt>
                      <c:pt idx="65">
                        <c:v>-96.748999999999995</c:v>
                      </c:pt>
                      <c:pt idx="66">
                        <c:v>-89.042000000000002</c:v>
                      </c:pt>
                      <c:pt idx="67">
                        <c:v>-210</c:v>
                      </c:pt>
                      <c:pt idx="68">
                        <c:v>-210</c:v>
                      </c:pt>
                      <c:pt idx="69">
                        <c:v>-91.968000000000004</c:v>
                      </c:pt>
                      <c:pt idx="70">
                        <c:v>-210</c:v>
                      </c:pt>
                      <c:pt idx="71">
                        <c:v>-210</c:v>
                      </c:pt>
                      <c:pt idx="72">
                        <c:v>-87.745999999999995</c:v>
                      </c:pt>
                      <c:pt idx="73">
                        <c:v>-92.174999999999997</c:v>
                      </c:pt>
                      <c:pt idx="74">
                        <c:v>-210</c:v>
                      </c:pt>
                      <c:pt idx="75">
                        <c:v>-85.807000000000002</c:v>
                      </c:pt>
                      <c:pt idx="76">
                        <c:v>-210</c:v>
                      </c:pt>
                      <c:pt idx="77">
                        <c:v>-90.822000000000003</c:v>
                      </c:pt>
                      <c:pt idx="78">
                        <c:v>-89.424999999999997</c:v>
                      </c:pt>
                      <c:pt idx="79">
                        <c:v>-93.611000000000004</c:v>
                      </c:pt>
                      <c:pt idx="80">
                        <c:v>-91.665000000000006</c:v>
                      </c:pt>
                      <c:pt idx="81">
                        <c:v>-210</c:v>
                      </c:pt>
                      <c:pt idx="82">
                        <c:v>-210</c:v>
                      </c:pt>
                      <c:pt idx="83">
                        <c:v>-92.507999999999996</c:v>
                      </c:pt>
                      <c:pt idx="84">
                        <c:v>-210</c:v>
                      </c:pt>
                      <c:pt idx="85">
                        <c:v>-109.636</c:v>
                      </c:pt>
                      <c:pt idx="86">
                        <c:v>-91.992999999999995</c:v>
                      </c:pt>
                      <c:pt idx="87">
                        <c:v>-95.759</c:v>
                      </c:pt>
                      <c:pt idx="88">
                        <c:v>-210</c:v>
                      </c:pt>
                      <c:pt idx="89">
                        <c:v>-101.40300000000001</c:v>
                      </c:pt>
                      <c:pt idx="90">
                        <c:v>-210</c:v>
                      </c:pt>
                      <c:pt idx="91">
                        <c:v>-210</c:v>
                      </c:pt>
                      <c:pt idx="92">
                        <c:v>-210</c:v>
                      </c:pt>
                      <c:pt idx="93">
                        <c:v>-98.825999999999993</c:v>
                      </c:pt>
                      <c:pt idx="94">
                        <c:v>-91.611999999999995</c:v>
                      </c:pt>
                      <c:pt idx="95">
                        <c:v>-88.498000000000005</c:v>
                      </c:pt>
                      <c:pt idx="96">
                        <c:v>-210</c:v>
                      </c:pt>
                      <c:pt idx="97">
                        <c:v>-103.93600000000001</c:v>
                      </c:pt>
                      <c:pt idx="98">
                        <c:v>-90.144999999999996</c:v>
                      </c:pt>
                      <c:pt idx="99">
                        <c:v>-101.4</c:v>
                      </c:pt>
                      <c:pt idx="100">
                        <c:v>-92.447999999999993</c:v>
                      </c:pt>
                      <c:pt idx="101">
                        <c:v>-210</c:v>
                      </c:pt>
                      <c:pt idx="102">
                        <c:v>-210</c:v>
                      </c:pt>
                      <c:pt idx="103">
                        <c:v>-210</c:v>
                      </c:pt>
                      <c:pt idx="104">
                        <c:v>-95.721999999999994</c:v>
                      </c:pt>
                      <c:pt idx="105">
                        <c:v>-89.116</c:v>
                      </c:pt>
                      <c:pt idx="106">
                        <c:v>-90.05</c:v>
                      </c:pt>
                      <c:pt idx="107">
                        <c:v>-96.6</c:v>
                      </c:pt>
                      <c:pt idx="108">
                        <c:v>-210</c:v>
                      </c:pt>
                      <c:pt idx="109">
                        <c:v>-93.242999999999995</c:v>
                      </c:pt>
                      <c:pt idx="110">
                        <c:v>-210</c:v>
                      </c:pt>
                      <c:pt idx="111">
                        <c:v>-93.066999999999993</c:v>
                      </c:pt>
                      <c:pt idx="112">
                        <c:v>-112.59699999999999</c:v>
                      </c:pt>
                      <c:pt idx="113">
                        <c:v>-99.340999999999994</c:v>
                      </c:pt>
                      <c:pt idx="114">
                        <c:v>-210</c:v>
                      </c:pt>
                      <c:pt idx="115">
                        <c:v>-210</c:v>
                      </c:pt>
                      <c:pt idx="116">
                        <c:v>-89.222999999999999</c:v>
                      </c:pt>
                      <c:pt idx="117">
                        <c:v>-210</c:v>
                      </c:pt>
                      <c:pt idx="118">
                        <c:v>-210</c:v>
                      </c:pt>
                      <c:pt idx="119">
                        <c:v>-210</c:v>
                      </c:pt>
                      <c:pt idx="120">
                        <c:v>-210</c:v>
                      </c:pt>
                      <c:pt idx="121">
                        <c:v>-210</c:v>
                      </c:pt>
                      <c:pt idx="122">
                        <c:v>-99.206999999999994</c:v>
                      </c:pt>
                      <c:pt idx="123">
                        <c:v>-210</c:v>
                      </c:pt>
                      <c:pt idx="124">
                        <c:v>-210</c:v>
                      </c:pt>
                      <c:pt idx="125">
                        <c:v>-87.707999999999998</c:v>
                      </c:pt>
                      <c:pt idx="126">
                        <c:v>-96.087999999999994</c:v>
                      </c:pt>
                      <c:pt idx="127">
                        <c:v>-87.894000000000005</c:v>
                      </c:pt>
                      <c:pt idx="128">
                        <c:v>-87.91</c:v>
                      </c:pt>
                      <c:pt idx="129">
                        <c:v>-210</c:v>
                      </c:pt>
                      <c:pt idx="130">
                        <c:v>-210</c:v>
                      </c:pt>
                      <c:pt idx="131">
                        <c:v>-210</c:v>
                      </c:pt>
                      <c:pt idx="132">
                        <c:v>-98.287999999999997</c:v>
                      </c:pt>
                      <c:pt idx="133">
                        <c:v>-87.393000000000001</c:v>
                      </c:pt>
                      <c:pt idx="134">
                        <c:v>-210</c:v>
                      </c:pt>
                      <c:pt idx="135">
                        <c:v>-89.135000000000005</c:v>
                      </c:pt>
                      <c:pt idx="136">
                        <c:v>-90.200999999999993</c:v>
                      </c:pt>
                      <c:pt idx="137">
                        <c:v>-210</c:v>
                      </c:pt>
                      <c:pt idx="138">
                        <c:v>-210</c:v>
                      </c:pt>
                      <c:pt idx="139">
                        <c:v>-91.844999999999999</c:v>
                      </c:pt>
                      <c:pt idx="140">
                        <c:v>-92.278999999999996</c:v>
                      </c:pt>
                      <c:pt idx="141">
                        <c:v>-87.872</c:v>
                      </c:pt>
                      <c:pt idx="142">
                        <c:v>-91.227999999999994</c:v>
                      </c:pt>
                      <c:pt idx="143">
                        <c:v>-99.179000000000002</c:v>
                      </c:pt>
                      <c:pt idx="144">
                        <c:v>-89.617999999999995</c:v>
                      </c:pt>
                      <c:pt idx="145">
                        <c:v>-98.944000000000003</c:v>
                      </c:pt>
                      <c:pt idx="146">
                        <c:v>-101.246</c:v>
                      </c:pt>
                      <c:pt idx="147">
                        <c:v>-210</c:v>
                      </c:pt>
                      <c:pt idx="148">
                        <c:v>-210</c:v>
                      </c:pt>
                      <c:pt idx="149">
                        <c:v>-210</c:v>
                      </c:pt>
                      <c:pt idx="150">
                        <c:v>-93.501999999999995</c:v>
                      </c:pt>
                      <c:pt idx="151">
                        <c:v>-210</c:v>
                      </c:pt>
                      <c:pt idx="152">
                        <c:v>-91.106999999999999</c:v>
                      </c:pt>
                      <c:pt idx="153">
                        <c:v>-210</c:v>
                      </c:pt>
                      <c:pt idx="154">
                        <c:v>-210</c:v>
                      </c:pt>
                      <c:pt idx="155">
                        <c:v>-97.150999999999996</c:v>
                      </c:pt>
                      <c:pt idx="156">
                        <c:v>-210</c:v>
                      </c:pt>
                      <c:pt idx="157">
                        <c:v>-102.21</c:v>
                      </c:pt>
                      <c:pt idx="158">
                        <c:v>-95.352999999999994</c:v>
                      </c:pt>
                      <c:pt idx="159">
                        <c:v>-94.55</c:v>
                      </c:pt>
                      <c:pt idx="160">
                        <c:v>-210</c:v>
                      </c:pt>
                      <c:pt idx="161">
                        <c:v>-90.072999999999993</c:v>
                      </c:pt>
                      <c:pt idx="162">
                        <c:v>-210</c:v>
                      </c:pt>
                      <c:pt idx="163">
                        <c:v>-87.977000000000004</c:v>
                      </c:pt>
                      <c:pt idx="164">
                        <c:v>-86.772000000000006</c:v>
                      </c:pt>
                      <c:pt idx="165">
                        <c:v>-97.156999999999996</c:v>
                      </c:pt>
                      <c:pt idx="166">
                        <c:v>-86.396000000000001</c:v>
                      </c:pt>
                      <c:pt idx="167">
                        <c:v>-95.028999999999996</c:v>
                      </c:pt>
                      <c:pt idx="168">
                        <c:v>-210</c:v>
                      </c:pt>
                      <c:pt idx="169">
                        <c:v>-92.406999999999996</c:v>
                      </c:pt>
                      <c:pt idx="170">
                        <c:v>-210</c:v>
                      </c:pt>
                      <c:pt idx="171">
                        <c:v>-91.465000000000003</c:v>
                      </c:pt>
                      <c:pt idx="172">
                        <c:v>-87.995999999999995</c:v>
                      </c:pt>
                      <c:pt idx="173">
                        <c:v>-89.316000000000003</c:v>
                      </c:pt>
                      <c:pt idx="174">
                        <c:v>-93.674999999999997</c:v>
                      </c:pt>
                      <c:pt idx="175">
                        <c:v>-87.76</c:v>
                      </c:pt>
                      <c:pt idx="176">
                        <c:v>-87.677999999999997</c:v>
                      </c:pt>
                      <c:pt idx="177">
                        <c:v>-210</c:v>
                      </c:pt>
                      <c:pt idx="178">
                        <c:v>-94.171999999999997</c:v>
                      </c:pt>
                      <c:pt idx="179">
                        <c:v>-210</c:v>
                      </c:pt>
                      <c:pt idx="180">
                        <c:v>-89.191999999999993</c:v>
                      </c:pt>
                      <c:pt idx="181">
                        <c:v>-97.126000000000005</c:v>
                      </c:pt>
                      <c:pt idx="182">
                        <c:v>-88.094999999999999</c:v>
                      </c:pt>
                      <c:pt idx="183">
                        <c:v>-97.308000000000007</c:v>
                      </c:pt>
                      <c:pt idx="184">
                        <c:v>-210</c:v>
                      </c:pt>
                      <c:pt idx="185">
                        <c:v>-210</c:v>
                      </c:pt>
                      <c:pt idx="186">
                        <c:v>-87.27</c:v>
                      </c:pt>
                      <c:pt idx="187">
                        <c:v>-93.616</c:v>
                      </c:pt>
                      <c:pt idx="188">
                        <c:v>-210</c:v>
                      </c:pt>
                      <c:pt idx="189">
                        <c:v>-89.173000000000002</c:v>
                      </c:pt>
                      <c:pt idx="190">
                        <c:v>-90.024000000000001</c:v>
                      </c:pt>
                      <c:pt idx="191">
                        <c:v>-93.769000000000005</c:v>
                      </c:pt>
                      <c:pt idx="192">
                        <c:v>-90.411000000000001</c:v>
                      </c:pt>
                      <c:pt idx="193">
                        <c:v>-96.725999999999999</c:v>
                      </c:pt>
                      <c:pt idx="194">
                        <c:v>-88.825999999999993</c:v>
                      </c:pt>
                      <c:pt idx="195">
                        <c:v>-90.085999999999999</c:v>
                      </c:pt>
                      <c:pt idx="196">
                        <c:v>-90.271000000000001</c:v>
                      </c:pt>
                      <c:pt idx="197">
                        <c:v>-91.683999999999997</c:v>
                      </c:pt>
                      <c:pt idx="198">
                        <c:v>-210</c:v>
                      </c:pt>
                      <c:pt idx="199">
                        <c:v>-210</c:v>
                      </c:pt>
                      <c:pt idx="200">
                        <c:v>-210</c:v>
                      </c:pt>
                      <c:pt idx="201">
                        <c:v>-210</c:v>
                      </c:pt>
                      <c:pt idx="202">
                        <c:v>-210</c:v>
                      </c:pt>
                      <c:pt idx="203">
                        <c:v>-210</c:v>
                      </c:pt>
                      <c:pt idx="204">
                        <c:v>-95.837999999999994</c:v>
                      </c:pt>
                      <c:pt idx="205">
                        <c:v>-94.533000000000001</c:v>
                      </c:pt>
                      <c:pt idx="206">
                        <c:v>-88.938000000000002</c:v>
                      </c:pt>
                      <c:pt idx="207">
                        <c:v>-210</c:v>
                      </c:pt>
                      <c:pt idx="208">
                        <c:v>-210</c:v>
                      </c:pt>
                      <c:pt idx="209">
                        <c:v>-92.679000000000002</c:v>
                      </c:pt>
                      <c:pt idx="210">
                        <c:v>-100.09099999999999</c:v>
                      </c:pt>
                      <c:pt idx="211">
                        <c:v>-210</c:v>
                      </c:pt>
                      <c:pt idx="212">
                        <c:v>-210</c:v>
                      </c:pt>
                      <c:pt idx="213">
                        <c:v>-94.843000000000004</c:v>
                      </c:pt>
                      <c:pt idx="214">
                        <c:v>-96.66</c:v>
                      </c:pt>
                      <c:pt idx="215">
                        <c:v>-210</c:v>
                      </c:pt>
                      <c:pt idx="216">
                        <c:v>-89.238</c:v>
                      </c:pt>
                      <c:pt idx="217">
                        <c:v>-90.647000000000006</c:v>
                      </c:pt>
                      <c:pt idx="218">
                        <c:v>-210</c:v>
                      </c:pt>
                      <c:pt idx="219">
                        <c:v>-91.41</c:v>
                      </c:pt>
                      <c:pt idx="220">
                        <c:v>-210</c:v>
                      </c:pt>
                      <c:pt idx="221">
                        <c:v>-93.224000000000004</c:v>
                      </c:pt>
                      <c:pt idx="222">
                        <c:v>-91.451999999999998</c:v>
                      </c:pt>
                      <c:pt idx="223">
                        <c:v>-210</c:v>
                      </c:pt>
                      <c:pt idx="224">
                        <c:v>-210</c:v>
                      </c:pt>
                      <c:pt idx="225">
                        <c:v>-86.808999999999997</c:v>
                      </c:pt>
                      <c:pt idx="226">
                        <c:v>-91.549000000000007</c:v>
                      </c:pt>
                      <c:pt idx="227">
                        <c:v>-210</c:v>
                      </c:pt>
                      <c:pt idx="228">
                        <c:v>-87.733000000000004</c:v>
                      </c:pt>
                      <c:pt idx="229">
                        <c:v>-210</c:v>
                      </c:pt>
                      <c:pt idx="230">
                        <c:v>-93.637</c:v>
                      </c:pt>
                      <c:pt idx="231">
                        <c:v>-210</c:v>
                      </c:pt>
                      <c:pt idx="232">
                        <c:v>-210</c:v>
                      </c:pt>
                      <c:pt idx="233">
                        <c:v>-91.956999999999994</c:v>
                      </c:pt>
                      <c:pt idx="234">
                        <c:v>-117.569</c:v>
                      </c:pt>
                      <c:pt idx="235">
                        <c:v>-91.745000000000005</c:v>
                      </c:pt>
                      <c:pt idx="236">
                        <c:v>-210</c:v>
                      </c:pt>
                      <c:pt idx="237">
                        <c:v>-94.846000000000004</c:v>
                      </c:pt>
                      <c:pt idx="238">
                        <c:v>-210</c:v>
                      </c:pt>
                      <c:pt idx="239">
                        <c:v>-210</c:v>
                      </c:pt>
                      <c:pt idx="240">
                        <c:v>-210</c:v>
                      </c:pt>
                      <c:pt idx="241">
                        <c:v>-93.998999999999995</c:v>
                      </c:pt>
                      <c:pt idx="242">
                        <c:v>-102.526</c:v>
                      </c:pt>
                      <c:pt idx="243">
                        <c:v>-210</c:v>
                      </c:pt>
                      <c:pt idx="244">
                        <c:v>-86.084000000000003</c:v>
                      </c:pt>
                      <c:pt idx="245">
                        <c:v>-210</c:v>
                      </c:pt>
                      <c:pt idx="246">
                        <c:v>-87.484999999999999</c:v>
                      </c:pt>
                      <c:pt idx="247">
                        <c:v>-91.491</c:v>
                      </c:pt>
                      <c:pt idx="248">
                        <c:v>-210</c:v>
                      </c:pt>
                      <c:pt idx="249">
                        <c:v>-93.638999999999996</c:v>
                      </c:pt>
                      <c:pt idx="250">
                        <c:v>-95.391000000000005</c:v>
                      </c:pt>
                      <c:pt idx="251">
                        <c:v>-210</c:v>
                      </c:pt>
                      <c:pt idx="252">
                        <c:v>-210</c:v>
                      </c:pt>
                      <c:pt idx="253">
                        <c:v>-94.98</c:v>
                      </c:pt>
                      <c:pt idx="254">
                        <c:v>-210</c:v>
                      </c:pt>
                      <c:pt idx="255">
                        <c:v>-210</c:v>
                      </c:pt>
                      <c:pt idx="256">
                        <c:v>-210</c:v>
                      </c:pt>
                      <c:pt idx="257">
                        <c:v>-89.463999999999999</c:v>
                      </c:pt>
                      <c:pt idx="258">
                        <c:v>-88.698999999999998</c:v>
                      </c:pt>
                      <c:pt idx="259">
                        <c:v>-90.841999999999999</c:v>
                      </c:pt>
                      <c:pt idx="260">
                        <c:v>-93.138999999999996</c:v>
                      </c:pt>
                      <c:pt idx="261">
                        <c:v>-210</c:v>
                      </c:pt>
                      <c:pt idx="262">
                        <c:v>-210</c:v>
                      </c:pt>
                      <c:pt idx="263">
                        <c:v>-99.111999999999995</c:v>
                      </c:pt>
                      <c:pt idx="264">
                        <c:v>-91.206000000000003</c:v>
                      </c:pt>
                      <c:pt idx="265">
                        <c:v>-210</c:v>
                      </c:pt>
                      <c:pt idx="266">
                        <c:v>-93.637</c:v>
                      </c:pt>
                      <c:pt idx="267">
                        <c:v>-210</c:v>
                      </c:pt>
                      <c:pt idx="268">
                        <c:v>-87.545000000000002</c:v>
                      </c:pt>
                      <c:pt idx="269">
                        <c:v>-105.077</c:v>
                      </c:pt>
                      <c:pt idx="270">
                        <c:v>-87.742000000000004</c:v>
                      </c:pt>
                      <c:pt idx="271">
                        <c:v>-91.239000000000004</c:v>
                      </c:pt>
                      <c:pt idx="272">
                        <c:v>-90.930999999999997</c:v>
                      </c:pt>
                      <c:pt idx="273">
                        <c:v>-99.367999999999995</c:v>
                      </c:pt>
                      <c:pt idx="274">
                        <c:v>-87.241</c:v>
                      </c:pt>
                      <c:pt idx="275">
                        <c:v>-98.369</c:v>
                      </c:pt>
                      <c:pt idx="276">
                        <c:v>-210</c:v>
                      </c:pt>
                      <c:pt idx="277">
                        <c:v>-92.912999999999997</c:v>
                      </c:pt>
                      <c:pt idx="278">
                        <c:v>-210</c:v>
                      </c:pt>
                      <c:pt idx="279">
                        <c:v>-210</c:v>
                      </c:pt>
                      <c:pt idx="280">
                        <c:v>-92.200999999999993</c:v>
                      </c:pt>
                      <c:pt idx="281">
                        <c:v>-94.924999999999997</c:v>
                      </c:pt>
                      <c:pt idx="282">
                        <c:v>-210</c:v>
                      </c:pt>
                      <c:pt idx="283">
                        <c:v>-93.153000000000006</c:v>
                      </c:pt>
                      <c:pt idx="284">
                        <c:v>-210</c:v>
                      </c:pt>
                      <c:pt idx="285">
                        <c:v>-102.17400000000001</c:v>
                      </c:pt>
                      <c:pt idx="286">
                        <c:v>-89.430999999999997</c:v>
                      </c:pt>
                      <c:pt idx="287">
                        <c:v>-95.403000000000006</c:v>
                      </c:pt>
                      <c:pt idx="288">
                        <c:v>-210</c:v>
                      </c:pt>
                      <c:pt idx="289">
                        <c:v>-105.34</c:v>
                      </c:pt>
                      <c:pt idx="290">
                        <c:v>-210</c:v>
                      </c:pt>
                      <c:pt idx="291">
                        <c:v>-92.382999999999996</c:v>
                      </c:pt>
                      <c:pt idx="292">
                        <c:v>-210</c:v>
                      </c:pt>
                      <c:pt idx="293">
                        <c:v>-90.266000000000005</c:v>
                      </c:pt>
                      <c:pt idx="294">
                        <c:v>-85.316000000000003</c:v>
                      </c:pt>
                      <c:pt idx="295">
                        <c:v>-89.677000000000007</c:v>
                      </c:pt>
                      <c:pt idx="296">
                        <c:v>-210</c:v>
                      </c:pt>
                      <c:pt idx="297">
                        <c:v>-210</c:v>
                      </c:pt>
                      <c:pt idx="298">
                        <c:v>-210</c:v>
                      </c:pt>
                      <c:pt idx="299">
                        <c:v>-210</c:v>
                      </c:pt>
                      <c:pt idx="300">
                        <c:v>-210</c:v>
                      </c:pt>
                      <c:pt idx="301">
                        <c:v>-94.524000000000001</c:v>
                      </c:pt>
                      <c:pt idx="302">
                        <c:v>-210</c:v>
                      </c:pt>
                      <c:pt idx="303">
                        <c:v>-90.549000000000007</c:v>
                      </c:pt>
                      <c:pt idx="304">
                        <c:v>-90.271000000000001</c:v>
                      </c:pt>
                      <c:pt idx="305">
                        <c:v>-93.66</c:v>
                      </c:pt>
                      <c:pt idx="306">
                        <c:v>-93.346000000000004</c:v>
                      </c:pt>
                      <c:pt idx="307">
                        <c:v>-93.822999999999993</c:v>
                      </c:pt>
                      <c:pt idx="308">
                        <c:v>-210</c:v>
                      </c:pt>
                      <c:pt idx="309">
                        <c:v>-210</c:v>
                      </c:pt>
                      <c:pt idx="310">
                        <c:v>-210</c:v>
                      </c:pt>
                      <c:pt idx="311">
                        <c:v>-90.070999999999998</c:v>
                      </c:pt>
                      <c:pt idx="312">
                        <c:v>-210</c:v>
                      </c:pt>
                      <c:pt idx="313">
                        <c:v>-210</c:v>
                      </c:pt>
                      <c:pt idx="314">
                        <c:v>-90.179000000000002</c:v>
                      </c:pt>
                      <c:pt idx="315">
                        <c:v>-96.555999999999997</c:v>
                      </c:pt>
                      <c:pt idx="316">
                        <c:v>-88.311999999999998</c:v>
                      </c:pt>
                      <c:pt idx="317">
                        <c:v>-90.046999999999997</c:v>
                      </c:pt>
                      <c:pt idx="318">
                        <c:v>-210</c:v>
                      </c:pt>
                      <c:pt idx="319">
                        <c:v>-90.59</c:v>
                      </c:pt>
                      <c:pt idx="320">
                        <c:v>-210</c:v>
                      </c:pt>
                      <c:pt idx="321">
                        <c:v>-93.028000000000006</c:v>
                      </c:pt>
                      <c:pt idx="322">
                        <c:v>-91.192999999999998</c:v>
                      </c:pt>
                      <c:pt idx="323">
                        <c:v>-210</c:v>
                      </c:pt>
                      <c:pt idx="324">
                        <c:v>-210</c:v>
                      </c:pt>
                      <c:pt idx="325">
                        <c:v>-210</c:v>
                      </c:pt>
                      <c:pt idx="326">
                        <c:v>-90.058000000000007</c:v>
                      </c:pt>
                      <c:pt idx="327">
                        <c:v>-210</c:v>
                      </c:pt>
                      <c:pt idx="328">
                        <c:v>-210</c:v>
                      </c:pt>
                      <c:pt idx="329">
                        <c:v>-93.382000000000005</c:v>
                      </c:pt>
                      <c:pt idx="330">
                        <c:v>-210</c:v>
                      </c:pt>
                      <c:pt idx="331">
                        <c:v>-89.284000000000006</c:v>
                      </c:pt>
                      <c:pt idx="332">
                        <c:v>-210</c:v>
                      </c:pt>
                      <c:pt idx="333">
                        <c:v>-210</c:v>
                      </c:pt>
                      <c:pt idx="334">
                        <c:v>-210</c:v>
                      </c:pt>
                      <c:pt idx="335">
                        <c:v>-210</c:v>
                      </c:pt>
                      <c:pt idx="336">
                        <c:v>-89.6</c:v>
                      </c:pt>
                      <c:pt idx="337">
                        <c:v>-210</c:v>
                      </c:pt>
                      <c:pt idx="338">
                        <c:v>-93.662000000000006</c:v>
                      </c:pt>
                      <c:pt idx="339">
                        <c:v>-89.186000000000007</c:v>
                      </c:pt>
                      <c:pt idx="340">
                        <c:v>-210</c:v>
                      </c:pt>
                      <c:pt idx="341">
                        <c:v>-95.903000000000006</c:v>
                      </c:pt>
                      <c:pt idx="342">
                        <c:v>-88.676000000000002</c:v>
                      </c:pt>
                      <c:pt idx="343">
                        <c:v>-95.576999999999998</c:v>
                      </c:pt>
                      <c:pt idx="344">
                        <c:v>-92.631</c:v>
                      </c:pt>
                      <c:pt idx="345">
                        <c:v>-102.62</c:v>
                      </c:pt>
                      <c:pt idx="346">
                        <c:v>-210</c:v>
                      </c:pt>
                      <c:pt idx="347">
                        <c:v>-93.043000000000006</c:v>
                      </c:pt>
                      <c:pt idx="348">
                        <c:v>-210</c:v>
                      </c:pt>
                      <c:pt idx="349">
                        <c:v>-210</c:v>
                      </c:pt>
                      <c:pt idx="350">
                        <c:v>-210</c:v>
                      </c:pt>
                      <c:pt idx="351">
                        <c:v>-210</c:v>
                      </c:pt>
                      <c:pt idx="352">
                        <c:v>-93.082999999999998</c:v>
                      </c:pt>
                      <c:pt idx="353">
                        <c:v>-89.87</c:v>
                      </c:pt>
                      <c:pt idx="354">
                        <c:v>-91.953000000000003</c:v>
                      </c:pt>
                      <c:pt idx="355">
                        <c:v>-210</c:v>
                      </c:pt>
                      <c:pt idx="356">
                        <c:v>-210</c:v>
                      </c:pt>
                      <c:pt idx="357">
                        <c:v>-94.183000000000007</c:v>
                      </c:pt>
                      <c:pt idx="358">
                        <c:v>-96.811000000000007</c:v>
                      </c:pt>
                      <c:pt idx="359">
                        <c:v>-210</c:v>
                      </c:pt>
                      <c:pt idx="360">
                        <c:v>-91.078000000000003</c:v>
                      </c:pt>
                      <c:pt idx="361">
                        <c:v>-89.742000000000004</c:v>
                      </c:pt>
                      <c:pt idx="362">
                        <c:v>-95.48</c:v>
                      </c:pt>
                      <c:pt idx="363">
                        <c:v>-88.471999999999994</c:v>
                      </c:pt>
                      <c:pt idx="364">
                        <c:v>-210</c:v>
                      </c:pt>
                      <c:pt idx="365">
                        <c:v>-96.841999999999999</c:v>
                      </c:pt>
                      <c:pt idx="366">
                        <c:v>-92.206999999999994</c:v>
                      </c:pt>
                      <c:pt idx="367">
                        <c:v>-89.236999999999995</c:v>
                      </c:pt>
                      <c:pt idx="368">
                        <c:v>-95.662000000000006</c:v>
                      </c:pt>
                      <c:pt idx="369">
                        <c:v>-91.36</c:v>
                      </c:pt>
                      <c:pt idx="370">
                        <c:v>-93.715999999999994</c:v>
                      </c:pt>
                      <c:pt idx="371">
                        <c:v>-210</c:v>
                      </c:pt>
                      <c:pt idx="372">
                        <c:v>-87.581999999999994</c:v>
                      </c:pt>
                      <c:pt idx="373">
                        <c:v>-210</c:v>
                      </c:pt>
                      <c:pt idx="374">
                        <c:v>-92.16</c:v>
                      </c:pt>
                      <c:pt idx="375">
                        <c:v>-91.265000000000001</c:v>
                      </c:pt>
                      <c:pt idx="376">
                        <c:v>-92.215999999999994</c:v>
                      </c:pt>
                      <c:pt idx="377">
                        <c:v>-95.5</c:v>
                      </c:pt>
                      <c:pt idx="378">
                        <c:v>-87.152000000000001</c:v>
                      </c:pt>
                      <c:pt idx="379">
                        <c:v>-210</c:v>
                      </c:pt>
                      <c:pt idx="380">
                        <c:v>-101.41200000000001</c:v>
                      </c:pt>
                      <c:pt idx="381">
                        <c:v>-86.677999999999997</c:v>
                      </c:pt>
                      <c:pt idx="382">
                        <c:v>-105.018</c:v>
                      </c:pt>
                      <c:pt idx="383">
                        <c:v>-87.331000000000003</c:v>
                      </c:pt>
                      <c:pt idx="384">
                        <c:v>-91.302999999999997</c:v>
                      </c:pt>
                      <c:pt idx="385">
                        <c:v>-86.831999999999994</c:v>
                      </c:pt>
                      <c:pt idx="386">
                        <c:v>-91.634</c:v>
                      </c:pt>
                      <c:pt idx="387">
                        <c:v>-91.539000000000001</c:v>
                      </c:pt>
                      <c:pt idx="388">
                        <c:v>-210</c:v>
                      </c:pt>
                      <c:pt idx="389">
                        <c:v>-90.04</c:v>
                      </c:pt>
                      <c:pt idx="390">
                        <c:v>-210</c:v>
                      </c:pt>
                      <c:pt idx="391">
                        <c:v>-99.795000000000002</c:v>
                      </c:pt>
                      <c:pt idx="392">
                        <c:v>-91.105999999999995</c:v>
                      </c:pt>
                      <c:pt idx="393">
                        <c:v>-210</c:v>
                      </c:pt>
                      <c:pt idx="394">
                        <c:v>-87.495000000000005</c:v>
                      </c:pt>
                      <c:pt idx="395">
                        <c:v>-90.17</c:v>
                      </c:pt>
                      <c:pt idx="396">
                        <c:v>-210</c:v>
                      </c:pt>
                      <c:pt idx="397">
                        <c:v>-92.951999999999998</c:v>
                      </c:pt>
                      <c:pt idx="398">
                        <c:v>-210</c:v>
                      </c:pt>
                      <c:pt idx="399">
                        <c:v>-90.441000000000003</c:v>
                      </c:pt>
                      <c:pt idx="400">
                        <c:v>-96.8</c:v>
                      </c:pt>
                      <c:pt idx="401">
                        <c:v>-91.951999999999998</c:v>
                      </c:pt>
                      <c:pt idx="402">
                        <c:v>-210</c:v>
                      </c:pt>
                      <c:pt idx="403">
                        <c:v>-90.230999999999995</c:v>
                      </c:pt>
                      <c:pt idx="404">
                        <c:v>-91.995999999999995</c:v>
                      </c:pt>
                      <c:pt idx="405">
                        <c:v>-87.445999999999998</c:v>
                      </c:pt>
                      <c:pt idx="406">
                        <c:v>-89.593000000000004</c:v>
                      </c:pt>
                      <c:pt idx="407">
                        <c:v>-90.153000000000006</c:v>
                      </c:pt>
                      <c:pt idx="408">
                        <c:v>-95.034000000000006</c:v>
                      </c:pt>
                      <c:pt idx="409">
                        <c:v>-97.694000000000003</c:v>
                      </c:pt>
                      <c:pt idx="410">
                        <c:v>-210</c:v>
                      </c:pt>
                      <c:pt idx="411">
                        <c:v>-99.233000000000004</c:v>
                      </c:pt>
                      <c:pt idx="412">
                        <c:v>-210</c:v>
                      </c:pt>
                      <c:pt idx="413">
                        <c:v>-93.89</c:v>
                      </c:pt>
                      <c:pt idx="414">
                        <c:v>-90.822999999999993</c:v>
                      </c:pt>
                      <c:pt idx="415">
                        <c:v>-93.341999999999999</c:v>
                      </c:pt>
                      <c:pt idx="416">
                        <c:v>-92.498999999999995</c:v>
                      </c:pt>
                      <c:pt idx="417">
                        <c:v>-91.876000000000005</c:v>
                      </c:pt>
                      <c:pt idx="418">
                        <c:v>-91.548000000000002</c:v>
                      </c:pt>
                      <c:pt idx="419">
                        <c:v>-87.052999999999997</c:v>
                      </c:pt>
                      <c:pt idx="420">
                        <c:v>-87.864999999999995</c:v>
                      </c:pt>
                      <c:pt idx="421">
                        <c:v>-87.884</c:v>
                      </c:pt>
                      <c:pt idx="422">
                        <c:v>-87.885000000000005</c:v>
                      </c:pt>
                      <c:pt idx="423">
                        <c:v>-86.415000000000006</c:v>
                      </c:pt>
                      <c:pt idx="424">
                        <c:v>-86.268000000000001</c:v>
                      </c:pt>
                      <c:pt idx="425">
                        <c:v>-83.290999999999997</c:v>
                      </c:pt>
                      <c:pt idx="426">
                        <c:v>-82.546999999999997</c:v>
                      </c:pt>
                      <c:pt idx="427">
                        <c:v>-82.230999999999995</c:v>
                      </c:pt>
                      <c:pt idx="428">
                        <c:v>-80.253</c:v>
                      </c:pt>
                      <c:pt idx="429">
                        <c:v>-79.131</c:v>
                      </c:pt>
                      <c:pt idx="430">
                        <c:v>-77.677999999999997</c:v>
                      </c:pt>
                      <c:pt idx="431">
                        <c:v>-76.426000000000002</c:v>
                      </c:pt>
                      <c:pt idx="432">
                        <c:v>-75.403000000000006</c:v>
                      </c:pt>
                      <c:pt idx="433">
                        <c:v>-74.094999999999999</c:v>
                      </c:pt>
                      <c:pt idx="434">
                        <c:v>-72.98</c:v>
                      </c:pt>
                      <c:pt idx="435">
                        <c:v>-71.802999999999997</c:v>
                      </c:pt>
                      <c:pt idx="436">
                        <c:v>-70.537000000000006</c:v>
                      </c:pt>
                      <c:pt idx="437">
                        <c:v>-69.355999999999995</c:v>
                      </c:pt>
                      <c:pt idx="438">
                        <c:v>-68.227000000000004</c:v>
                      </c:pt>
                      <c:pt idx="439">
                        <c:v>-66.998000000000005</c:v>
                      </c:pt>
                      <c:pt idx="440">
                        <c:v>-66.037000000000006</c:v>
                      </c:pt>
                      <c:pt idx="441">
                        <c:v>-64.960999999999999</c:v>
                      </c:pt>
                      <c:pt idx="442">
                        <c:v>-63.932000000000002</c:v>
                      </c:pt>
                      <c:pt idx="443">
                        <c:v>-62.633000000000003</c:v>
                      </c:pt>
                      <c:pt idx="444">
                        <c:v>-61.734000000000002</c:v>
                      </c:pt>
                      <c:pt idx="445">
                        <c:v>-60.41</c:v>
                      </c:pt>
                      <c:pt idx="446">
                        <c:v>-59.165999999999997</c:v>
                      </c:pt>
                      <c:pt idx="447">
                        <c:v>-57.997</c:v>
                      </c:pt>
                      <c:pt idx="448">
                        <c:v>-56.777999999999999</c:v>
                      </c:pt>
                      <c:pt idx="449">
                        <c:v>-55.802999999999997</c:v>
                      </c:pt>
                      <c:pt idx="450">
                        <c:v>-54.920999999999999</c:v>
                      </c:pt>
                      <c:pt idx="451">
                        <c:v>-53.76</c:v>
                      </c:pt>
                      <c:pt idx="452">
                        <c:v>-52.77</c:v>
                      </c:pt>
                      <c:pt idx="453">
                        <c:v>-51.935000000000002</c:v>
                      </c:pt>
                      <c:pt idx="454">
                        <c:v>-50.63</c:v>
                      </c:pt>
                      <c:pt idx="455">
                        <c:v>-49.911999999999999</c:v>
                      </c:pt>
                      <c:pt idx="456">
                        <c:v>-48.972000000000001</c:v>
                      </c:pt>
                      <c:pt idx="457">
                        <c:v>-48.048000000000002</c:v>
                      </c:pt>
                      <c:pt idx="458">
                        <c:v>-47.094999999999999</c:v>
                      </c:pt>
                      <c:pt idx="459">
                        <c:v>-46.332999999999998</c:v>
                      </c:pt>
                      <c:pt idx="460">
                        <c:v>-45.783999999999999</c:v>
                      </c:pt>
                      <c:pt idx="461">
                        <c:v>-45.158999999999999</c:v>
                      </c:pt>
                      <c:pt idx="462">
                        <c:v>-44.417999999999999</c:v>
                      </c:pt>
                      <c:pt idx="463">
                        <c:v>-43.780999999999999</c:v>
                      </c:pt>
                      <c:pt idx="464">
                        <c:v>-43.289000000000001</c:v>
                      </c:pt>
                      <c:pt idx="465">
                        <c:v>-42.798999999999999</c:v>
                      </c:pt>
                      <c:pt idx="466">
                        <c:v>-42.515999999999998</c:v>
                      </c:pt>
                      <c:pt idx="467">
                        <c:v>-41.902999999999999</c:v>
                      </c:pt>
                      <c:pt idx="468">
                        <c:v>-41.578000000000003</c:v>
                      </c:pt>
                      <c:pt idx="469">
                        <c:v>-41.311999999999998</c:v>
                      </c:pt>
                      <c:pt idx="470">
                        <c:v>-41.11</c:v>
                      </c:pt>
                      <c:pt idx="471">
                        <c:v>-41.033000000000001</c:v>
                      </c:pt>
                      <c:pt idx="472">
                        <c:v>-40.951000000000001</c:v>
                      </c:pt>
                      <c:pt idx="473">
                        <c:v>-41.19</c:v>
                      </c:pt>
                      <c:pt idx="474">
                        <c:v>-41.497</c:v>
                      </c:pt>
                      <c:pt idx="475">
                        <c:v>-41.595999999999997</c:v>
                      </c:pt>
                      <c:pt idx="476">
                        <c:v>-41.923000000000002</c:v>
                      </c:pt>
                      <c:pt idx="477">
                        <c:v>-42.441000000000003</c:v>
                      </c:pt>
                      <c:pt idx="478">
                        <c:v>-42.966000000000001</c:v>
                      </c:pt>
                      <c:pt idx="479">
                        <c:v>-43.350999999999999</c:v>
                      </c:pt>
                      <c:pt idx="480">
                        <c:v>-44</c:v>
                      </c:pt>
                      <c:pt idx="481">
                        <c:v>-44.523000000000003</c:v>
                      </c:pt>
                      <c:pt idx="482">
                        <c:v>-45.113</c:v>
                      </c:pt>
                      <c:pt idx="483">
                        <c:v>-45.584000000000003</c:v>
                      </c:pt>
                      <c:pt idx="484">
                        <c:v>-45.984999999999999</c:v>
                      </c:pt>
                      <c:pt idx="485">
                        <c:v>-46.155000000000001</c:v>
                      </c:pt>
                      <c:pt idx="486">
                        <c:v>-46.128</c:v>
                      </c:pt>
                      <c:pt idx="487">
                        <c:v>-46.084000000000003</c:v>
                      </c:pt>
                      <c:pt idx="488">
                        <c:v>-46.311999999999998</c:v>
                      </c:pt>
                      <c:pt idx="489">
                        <c:v>-46.189</c:v>
                      </c:pt>
                      <c:pt idx="490">
                        <c:v>-46.246000000000002</c:v>
                      </c:pt>
                      <c:pt idx="491">
                        <c:v>-46.414000000000001</c:v>
                      </c:pt>
                      <c:pt idx="492">
                        <c:v>-46.695</c:v>
                      </c:pt>
                      <c:pt idx="493">
                        <c:v>-46.87</c:v>
                      </c:pt>
                      <c:pt idx="494">
                        <c:v>-47.088000000000001</c:v>
                      </c:pt>
                      <c:pt idx="495">
                        <c:v>-47.38</c:v>
                      </c:pt>
                      <c:pt idx="496">
                        <c:v>-47.55</c:v>
                      </c:pt>
                      <c:pt idx="497">
                        <c:v>-47.597999999999999</c:v>
                      </c:pt>
                      <c:pt idx="498">
                        <c:v>-47.514000000000003</c:v>
                      </c:pt>
                      <c:pt idx="499">
                        <c:v>-47.359000000000002</c:v>
                      </c:pt>
                      <c:pt idx="500">
                        <c:v>-47.454999999999998</c:v>
                      </c:pt>
                      <c:pt idx="501">
                        <c:v>-47.566000000000003</c:v>
                      </c:pt>
                      <c:pt idx="502">
                        <c:v>-47.618000000000002</c:v>
                      </c:pt>
                      <c:pt idx="503">
                        <c:v>-47.567999999999998</c:v>
                      </c:pt>
                      <c:pt idx="504">
                        <c:v>-47.552999999999997</c:v>
                      </c:pt>
                      <c:pt idx="505">
                        <c:v>-47.34</c:v>
                      </c:pt>
                      <c:pt idx="506">
                        <c:v>-47.095999999999997</c:v>
                      </c:pt>
                      <c:pt idx="507">
                        <c:v>-46.860999999999997</c:v>
                      </c:pt>
                      <c:pt idx="508">
                        <c:v>-46.47</c:v>
                      </c:pt>
                      <c:pt idx="509">
                        <c:v>-45.985999999999997</c:v>
                      </c:pt>
                      <c:pt idx="510">
                        <c:v>-45.902999999999999</c:v>
                      </c:pt>
                      <c:pt idx="511">
                        <c:v>-45.781999999999996</c:v>
                      </c:pt>
                      <c:pt idx="512">
                        <c:v>-45.755000000000003</c:v>
                      </c:pt>
                      <c:pt idx="513">
                        <c:v>-45.752000000000002</c:v>
                      </c:pt>
                      <c:pt idx="514">
                        <c:v>-45.898000000000003</c:v>
                      </c:pt>
                      <c:pt idx="515">
                        <c:v>-46.067</c:v>
                      </c:pt>
                      <c:pt idx="516">
                        <c:v>-46.372999999999998</c:v>
                      </c:pt>
                      <c:pt idx="517">
                        <c:v>-46.555999999999997</c:v>
                      </c:pt>
                      <c:pt idx="518">
                        <c:v>-46.658000000000001</c:v>
                      </c:pt>
                      <c:pt idx="519">
                        <c:v>-46.792999999999999</c:v>
                      </c:pt>
                      <c:pt idx="520">
                        <c:v>-46.753999999999998</c:v>
                      </c:pt>
                      <c:pt idx="521">
                        <c:v>-46.546999999999997</c:v>
                      </c:pt>
                      <c:pt idx="522">
                        <c:v>-46.121000000000002</c:v>
                      </c:pt>
                      <c:pt idx="523">
                        <c:v>-45.561</c:v>
                      </c:pt>
                      <c:pt idx="524">
                        <c:v>-45.128</c:v>
                      </c:pt>
                      <c:pt idx="525">
                        <c:v>-44.680999999999997</c:v>
                      </c:pt>
                      <c:pt idx="526">
                        <c:v>-44.17</c:v>
                      </c:pt>
                      <c:pt idx="527">
                        <c:v>-43.819000000000003</c:v>
                      </c:pt>
                      <c:pt idx="528">
                        <c:v>-43.468000000000004</c:v>
                      </c:pt>
                      <c:pt idx="529">
                        <c:v>-43.17</c:v>
                      </c:pt>
                      <c:pt idx="530">
                        <c:v>-42.999000000000002</c:v>
                      </c:pt>
                      <c:pt idx="531">
                        <c:v>-42.741999999999997</c:v>
                      </c:pt>
                      <c:pt idx="532">
                        <c:v>-42.779000000000003</c:v>
                      </c:pt>
                      <c:pt idx="533">
                        <c:v>-42.759</c:v>
                      </c:pt>
                      <c:pt idx="534">
                        <c:v>-42.65</c:v>
                      </c:pt>
                      <c:pt idx="535">
                        <c:v>-42.856000000000002</c:v>
                      </c:pt>
                      <c:pt idx="536">
                        <c:v>-42.957000000000001</c:v>
                      </c:pt>
                      <c:pt idx="537">
                        <c:v>-43.167000000000002</c:v>
                      </c:pt>
                      <c:pt idx="538">
                        <c:v>-43.55</c:v>
                      </c:pt>
                      <c:pt idx="539">
                        <c:v>-43.726999999999997</c:v>
                      </c:pt>
                      <c:pt idx="540">
                        <c:v>-44.124000000000002</c:v>
                      </c:pt>
                      <c:pt idx="541">
                        <c:v>-44.527999999999999</c:v>
                      </c:pt>
                      <c:pt idx="542">
                        <c:v>-44.959000000000003</c:v>
                      </c:pt>
                      <c:pt idx="543">
                        <c:v>-45.49</c:v>
                      </c:pt>
                      <c:pt idx="544">
                        <c:v>-45.835000000000001</c:v>
                      </c:pt>
                      <c:pt idx="545">
                        <c:v>-46.298000000000002</c:v>
                      </c:pt>
                      <c:pt idx="546">
                        <c:v>-46.841999999999999</c:v>
                      </c:pt>
                      <c:pt idx="547">
                        <c:v>-47.36</c:v>
                      </c:pt>
                      <c:pt idx="548">
                        <c:v>-47.908000000000001</c:v>
                      </c:pt>
                      <c:pt idx="549">
                        <c:v>-48.527999999999999</c:v>
                      </c:pt>
                      <c:pt idx="550">
                        <c:v>-49.16</c:v>
                      </c:pt>
                      <c:pt idx="551">
                        <c:v>-49.697000000000003</c:v>
                      </c:pt>
                      <c:pt idx="552">
                        <c:v>-50.430999999999997</c:v>
                      </c:pt>
                      <c:pt idx="553">
                        <c:v>-51.073</c:v>
                      </c:pt>
                      <c:pt idx="554">
                        <c:v>-51.795000000000002</c:v>
                      </c:pt>
                      <c:pt idx="555">
                        <c:v>-52.293999999999997</c:v>
                      </c:pt>
                      <c:pt idx="556">
                        <c:v>-53.116</c:v>
                      </c:pt>
                      <c:pt idx="557">
                        <c:v>-53.871000000000002</c:v>
                      </c:pt>
                      <c:pt idx="558">
                        <c:v>-54.430999999999997</c:v>
                      </c:pt>
                      <c:pt idx="559">
                        <c:v>-55.182000000000002</c:v>
                      </c:pt>
                      <c:pt idx="560">
                        <c:v>-55.874000000000002</c:v>
                      </c:pt>
                      <c:pt idx="561">
                        <c:v>-56.558999999999997</c:v>
                      </c:pt>
                      <c:pt idx="562">
                        <c:v>-57.433999999999997</c:v>
                      </c:pt>
                      <c:pt idx="563">
                        <c:v>-58.109000000000002</c:v>
                      </c:pt>
                      <c:pt idx="564">
                        <c:v>-59.04</c:v>
                      </c:pt>
                      <c:pt idx="565">
                        <c:v>-59.798999999999999</c:v>
                      </c:pt>
                      <c:pt idx="566">
                        <c:v>-60.372999999999998</c:v>
                      </c:pt>
                      <c:pt idx="567">
                        <c:v>-61.305999999999997</c:v>
                      </c:pt>
                      <c:pt idx="568">
                        <c:v>-61.792999999999999</c:v>
                      </c:pt>
                      <c:pt idx="569">
                        <c:v>-62.68</c:v>
                      </c:pt>
                      <c:pt idx="570">
                        <c:v>-63.526000000000003</c:v>
                      </c:pt>
                      <c:pt idx="571">
                        <c:v>-64.212000000000003</c:v>
                      </c:pt>
                      <c:pt idx="572">
                        <c:v>-64.968000000000004</c:v>
                      </c:pt>
                      <c:pt idx="573">
                        <c:v>-65.680999999999997</c:v>
                      </c:pt>
                      <c:pt idx="574">
                        <c:v>-66.414000000000001</c:v>
                      </c:pt>
                      <c:pt idx="575">
                        <c:v>-67.302999999999997</c:v>
                      </c:pt>
                      <c:pt idx="576">
                        <c:v>-68.393000000000001</c:v>
                      </c:pt>
                      <c:pt idx="577">
                        <c:v>-69.013000000000005</c:v>
                      </c:pt>
                      <c:pt idx="578">
                        <c:v>-69.721000000000004</c:v>
                      </c:pt>
                      <c:pt idx="579">
                        <c:v>-70.463999999999999</c:v>
                      </c:pt>
                      <c:pt idx="580">
                        <c:v>-71.37</c:v>
                      </c:pt>
                      <c:pt idx="581">
                        <c:v>-71.819000000000003</c:v>
                      </c:pt>
                      <c:pt idx="582">
                        <c:v>-72.832999999999998</c:v>
                      </c:pt>
                      <c:pt idx="583">
                        <c:v>-73.56</c:v>
                      </c:pt>
                      <c:pt idx="584">
                        <c:v>-74.400000000000006</c:v>
                      </c:pt>
                      <c:pt idx="585">
                        <c:v>-75.099999999999994</c:v>
                      </c:pt>
                      <c:pt idx="586">
                        <c:v>-76.078000000000003</c:v>
                      </c:pt>
                      <c:pt idx="587">
                        <c:v>-77.152000000000001</c:v>
                      </c:pt>
                      <c:pt idx="588">
                        <c:v>-77.611999999999995</c:v>
                      </c:pt>
                      <c:pt idx="589">
                        <c:v>-78.655000000000001</c:v>
                      </c:pt>
                      <c:pt idx="590">
                        <c:v>-79.501999999999995</c:v>
                      </c:pt>
                      <c:pt idx="591">
                        <c:v>-79.704999999999998</c:v>
                      </c:pt>
                      <c:pt idx="592">
                        <c:v>-80.197000000000003</c:v>
                      </c:pt>
                      <c:pt idx="593">
                        <c:v>-81.576999999999998</c:v>
                      </c:pt>
                      <c:pt idx="594">
                        <c:v>-81.400999999999996</c:v>
                      </c:pt>
                      <c:pt idx="595">
                        <c:v>-82.69</c:v>
                      </c:pt>
                      <c:pt idx="596">
                        <c:v>-84.123999999999995</c:v>
                      </c:pt>
                      <c:pt idx="597">
                        <c:v>-84.57</c:v>
                      </c:pt>
                      <c:pt idx="598">
                        <c:v>-85.448999999999998</c:v>
                      </c:pt>
                      <c:pt idx="599">
                        <c:v>-84.427000000000007</c:v>
                      </c:pt>
                      <c:pt idx="600">
                        <c:v>-85.915000000000006</c:v>
                      </c:pt>
                      <c:pt idx="601">
                        <c:v>-89.111999999999995</c:v>
                      </c:pt>
                      <c:pt idx="602">
                        <c:v>-84.1</c:v>
                      </c:pt>
                      <c:pt idx="603">
                        <c:v>-87.231999999999999</c:v>
                      </c:pt>
                      <c:pt idx="604">
                        <c:v>-86.292000000000002</c:v>
                      </c:pt>
                      <c:pt idx="605">
                        <c:v>-87.921000000000006</c:v>
                      </c:pt>
                      <c:pt idx="606">
                        <c:v>-84.930999999999997</c:v>
                      </c:pt>
                      <c:pt idx="607">
                        <c:v>-87.99</c:v>
                      </c:pt>
                      <c:pt idx="608">
                        <c:v>-86.962000000000003</c:v>
                      </c:pt>
                      <c:pt idx="609">
                        <c:v>-87.870999999999995</c:v>
                      </c:pt>
                      <c:pt idx="610">
                        <c:v>-89.352999999999994</c:v>
                      </c:pt>
                      <c:pt idx="611">
                        <c:v>-87.278000000000006</c:v>
                      </c:pt>
                      <c:pt idx="612">
                        <c:v>-91.097999999999999</c:v>
                      </c:pt>
                      <c:pt idx="613">
                        <c:v>-86.254000000000005</c:v>
                      </c:pt>
                      <c:pt idx="614">
                        <c:v>-88.697000000000003</c:v>
                      </c:pt>
                      <c:pt idx="615">
                        <c:v>-85.753</c:v>
                      </c:pt>
                      <c:pt idx="616">
                        <c:v>-85.879000000000005</c:v>
                      </c:pt>
                      <c:pt idx="617">
                        <c:v>-94.62</c:v>
                      </c:pt>
                      <c:pt idx="618">
                        <c:v>-96.909000000000006</c:v>
                      </c:pt>
                      <c:pt idx="619">
                        <c:v>-88.99</c:v>
                      </c:pt>
                      <c:pt idx="620">
                        <c:v>-93.665000000000006</c:v>
                      </c:pt>
                      <c:pt idx="621">
                        <c:v>-90.093999999999994</c:v>
                      </c:pt>
                      <c:pt idx="622">
                        <c:v>-88.766000000000005</c:v>
                      </c:pt>
                      <c:pt idx="623">
                        <c:v>-89.572999999999993</c:v>
                      </c:pt>
                      <c:pt idx="624">
                        <c:v>-88.143000000000001</c:v>
                      </c:pt>
                      <c:pt idx="625">
                        <c:v>-91.239000000000004</c:v>
                      </c:pt>
                      <c:pt idx="626">
                        <c:v>-87.27</c:v>
                      </c:pt>
                      <c:pt idx="627">
                        <c:v>-87.179000000000002</c:v>
                      </c:pt>
                      <c:pt idx="628">
                        <c:v>-93.835999999999999</c:v>
                      </c:pt>
                      <c:pt idx="629">
                        <c:v>-95.028000000000006</c:v>
                      </c:pt>
                      <c:pt idx="630">
                        <c:v>-97.688000000000002</c:v>
                      </c:pt>
                      <c:pt idx="631">
                        <c:v>-91.558999999999997</c:v>
                      </c:pt>
                      <c:pt idx="632">
                        <c:v>-90.676000000000002</c:v>
                      </c:pt>
                      <c:pt idx="633">
                        <c:v>-93.129000000000005</c:v>
                      </c:pt>
                      <c:pt idx="634">
                        <c:v>-91.516000000000005</c:v>
                      </c:pt>
                      <c:pt idx="635">
                        <c:v>-210</c:v>
                      </c:pt>
                      <c:pt idx="636">
                        <c:v>-91.582999999999998</c:v>
                      </c:pt>
                      <c:pt idx="637">
                        <c:v>-210</c:v>
                      </c:pt>
                      <c:pt idx="638">
                        <c:v>-89.938999999999993</c:v>
                      </c:pt>
                      <c:pt idx="639">
                        <c:v>-90.650999999999996</c:v>
                      </c:pt>
                      <c:pt idx="640">
                        <c:v>-93.126000000000005</c:v>
                      </c:pt>
                      <c:pt idx="641">
                        <c:v>-88.397000000000006</c:v>
                      </c:pt>
                      <c:pt idx="642">
                        <c:v>-89.686999999999998</c:v>
                      </c:pt>
                      <c:pt idx="643">
                        <c:v>-95.391000000000005</c:v>
                      </c:pt>
                      <c:pt idx="644">
                        <c:v>-99.631</c:v>
                      </c:pt>
                      <c:pt idx="645">
                        <c:v>-101.169</c:v>
                      </c:pt>
                      <c:pt idx="646">
                        <c:v>-89.421000000000006</c:v>
                      </c:pt>
                      <c:pt idx="647">
                        <c:v>-90.954999999999998</c:v>
                      </c:pt>
                      <c:pt idx="648">
                        <c:v>-94.23</c:v>
                      </c:pt>
                      <c:pt idx="649">
                        <c:v>-90.296000000000006</c:v>
                      </c:pt>
                      <c:pt idx="650">
                        <c:v>-86.198999999999998</c:v>
                      </c:pt>
                      <c:pt idx="651">
                        <c:v>-94.498999999999995</c:v>
                      </c:pt>
                      <c:pt idx="652">
                        <c:v>-85.799000000000007</c:v>
                      </c:pt>
                      <c:pt idx="653">
                        <c:v>-96.180999999999997</c:v>
                      </c:pt>
                      <c:pt idx="654">
                        <c:v>-210</c:v>
                      </c:pt>
                      <c:pt idx="655">
                        <c:v>-90.716999999999999</c:v>
                      </c:pt>
                      <c:pt idx="656">
                        <c:v>-88.885999999999996</c:v>
                      </c:pt>
                      <c:pt idx="657">
                        <c:v>-90.88</c:v>
                      </c:pt>
                      <c:pt idx="658">
                        <c:v>-94.501999999999995</c:v>
                      </c:pt>
                      <c:pt idx="659">
                        <c:v>-96.712000000000003</c:v>
                      </c:pt>
                      <c:pt idx="660">
                        <c:v>-210</c:v>
                      </c:pt>
                      <c:pt idx="661">
                        <c:v>-89.194000000000003</c:v>
                      </c:pt>
                      <c:pt idx="662">
                        <c:v>-89.194999999999993</c:v>
                      </c:pt>
                      <c:pt idx="663">
                        <c:v>-92.061000000000007</c:v>
                      </c:pt>
                      <c:pt idx="664">
                        <c:v>-89.483000000000004</c:v>
                      </c:pt>
                      <c:pt idx="665">
                        <c:v>-92.137</c:v>
                      </c:pt>
                      <c:pt idx="666">
                        <c:v>-88.203999999999994</c:v>
                      </c:pt>
                      <c:pt idx="667">
                        <c:v>-210</c:v>
                      </c:pt>
                      <c:pt idx="668">
                        <c:v>-95.12</c:v>
                      </c:pt>
                      <c:pt idx="669">
                        <c:v>-89.844999999999999</c:v>
                      </c:pt>
                      <c:pt idx="670">
                        <c:v>-90.989000000000004</c:v>
                      </c:pt>
                      <c:pt idx="671">
                        <c:v>-94.129000000000005</c:v>
                      </c:pt>
                      <c:pt idx="672">
                        <c:v>-88.841999999999999</c:v>
                      </c:pt>
                      <c:pt idx="673">
                        <c:v>-90.61</c:v>
                      </c:pt>
                      <c:pt idx="674">
                        <c:v>-86.444000000000003</c:v>
                      </c:pt>
                      <c:pt idx="675">
                        <c:v>-210</c:v>
                      </c:pt>
                      <c:pt idx="676">
                        <c:v>-98.543000000000006</c:v>
                      </c:pt>
                      <c:pt idx="677">
                        <c:v>-88.896000000000001</c:v>
                      </c:pt>
                      <c:pt idx="678">
                        <c:v>-210</c:v>
                      </c:pt>
                      <c:pt idx="679">
                        <c:v>-210</c:v>
                      </c:pt>
                      <c:pt idx="680">
                        <c:v>-88.748999999999995</c:v>
                      </c:pt>
                      <c:pt idx="681">
                        <c:v>-210</c:v>
                      </c:pt>
                      <c:pt idx="682">
                        <c:v>-94.84</c:v>
                      </c:pt>
                      <c:pt idx="683">
                        <c:v>-91.706999999999994</c:v>
                      </c:pt>
                      <c:pt idx="684">
                        <c:v>-89.781999999999996</c:v>
                      </c:pt>
                      <c:pt idx="685">
                        <c:v>-93.013999999999996</c:v>
                      </c:pt>
                      <c:pt idx="686">
                        <c:v>-89.257000000000005</c:v>
                      </c:pt>
                      <c:pt idx="687">
                        <c:v>-210</c:v>
                      </c:pt>
                      <c:pt idx="688">
                        <c:v>-88.570999999999998</c:v>
                      </c:pt>
                      <c:pt idx="689">
                        <c:v>-91.79</c:v>
                      </c:pt>
                      <c:pt idx="690">
                        <c:v>-92.528999999999996</c:v>
                      </c:pt>
                      <c:pt idx="691">
                        <c:v>-92.349000000000004</c:v>
                      </c:pt>
                      <c:pt idx="692">
                        <c:v>-210</c:v>
                      </c:pt>
                      <c:pt idx="693">
                        <c:v>-210</c:v>
                      </c:pt>
                      <c:pt idx="694">
                        <c:v>-88.033000000000001</c:v>
                      </c:pt>
                      <c:pt idx="695">
                        <c:v>-98.073999999999998</c:v>
                      </c:pt>
                      <c:pt idx="696">
                        <c:v>-89.054000000000002</c:v>
                      </c:pt>
                      <c:pt idx="697">
                        <c:v>-90.379000000000005</c:v>
                      </c:pt>
                      <c:pt idx="698">
                        <c:v>-89.921999999999997</c:v>
                      </c:pt>
                      <c:pt idx="699">
                        <c:v>-87.525000000000006</c:v>
                      </c:pt>
                      <c:pt idx="700">
                        <c:v>-87.406000000000006</c:v>
                      </c:pt>
                      <c:pt idx="701">
                        <c:v>-94.316000000000003</c:v>
                      </c:pt>
                      <c:pt idx="702">
                        <c:v>-100.61</c:v>
                      </c:pt>
                      <c:pt idx="703">
                        <c:v>-210</c:v>
                      </c:pt>
                      <c:pt idx="704">
                        <c:v>-87.305999999999997</c:v>
                      </c:pt>
                      <c:pt idx="705">
                        <c:v>-89.813999999999993</c:v>
                      </c:pt>
                      <c:pt idx="706">
                        <c:v>-210</c:v>
                      </c:pt>
                      <c:pt idx="707">
                        <c:v>-96.802999999999997</c:v>
                      </c:pt>
                      <c:pt idx="708">
                        <c:v>-89.825999999999993</c:v>
                      </c:pt>
                      <c:pt idx="709">
                        <c:v>-210</c:v>
                      </c:pt>
                      <c:pt idx="710">
                        <c:v>-210</c:v>
                      </c:pt>
                      <c:pt idx="711">
                        <c:v>-92.364999999999995</c:v>
                      </c:pt>
                      <c:pt idx="712">
                        <c:v>-87.126000000000005</c:v>
                      </c:pt>
                      <c:pt idx="713">
                        <c:v>-89.798000000000002</c:v>
                      </c:pt>
                      <c:pt idx="714">
                        <c:v>-90.400999999999996</c:v>
                      </c:pt>
                      <c:pt idx="715">
                        <c:v>-93.417000000000002</c:v>
                      </c:pt>
                      <c:pt idx="716">
                        <c:v>-90.816000000000003</c:v>
                      </c:pt>
                      <c:pt idx="717">
                        <c:v>-94.435000000000002</c:v>
                      </c:pt>
                      <c:pt idx="718">
                        <c:v>-96.909000000000006</c:v>
                      </c:pt>
                      <c:pt idx="719">
                        <c:v>-210</c:v>
                      </c:pt>
                      <c:pt idx="720">
                        <c:v>-210</c:v>
                      </c:pt>
                      <c:pt idx="721">
                        <c:v>-99.635000000000005</c:v>
                      </c:pt>
                      <c:pt idx="722">
                        <c:v>-102.527</c:v>
                      </c:pt>
                      <c:pt idx="723">
                        <c:v>-88.602000000000004</c:v>
                      </c:pt>
                      <c:pt idx="724">
                        <c:v>-91.042000000000002</c:v>
                      </c:pt>
                      <c:pt idx="725">
                        <c:v>-210</c:v>
                      </c:pt>
                      <c:pt idx="726">
                        <c:v>-90.864999999999995</c:v>
                      </c:pt>
                      <c:pt idx="727">
                        <c:v>-92.587999999999994</c:v>
                      </c:pt>
                      <c:pt idx="728">
                        <c:v>-98.001000000000005</c:v>
                      </c:pt>
                      <c:pt idx="729">
                        <c:v>-90.507999999999996</c:v>
                      </c:pt>
                      <c:pt idx="730">
                        <c:v>-92.299000000000007</c:v>
                      </c:pt>
                      <c:pt idx="731">
                        <c:v>-89.53</c:v>
                      </c:pt>
                      <c:pt idx="732">
                        <c:v>-89.551000000000002</c:v>
                      </c:pt>
                      <c:pt idx="733">
                        <c:v>-88.153000000000006</c:v>
                      </c:pt>
                      <c:pt idx="734">
                        <c:v>-95.887</c:v>
                      </c:pt>
                      <c:pt idx="735">
                        <c:v>-94.244</c:v>
                      </c:pt>
                      <c:pt idx="736">
                        <c:v>-93.174000000000007</c:v>
                      </c:pt>
                      <c:pt idx="737">
                        <c:v>-89.168000000000006</c:v>
                      </c:pt>
                      <c:pt idx="738">
                        <c:v>-93.899000000000001</c:v>
                      </c:pt>
                      <c:pt idx="739">
                        <c:v>-90.441000000000003</c:v>
                      </c:pt>
                      <c:pt idx="740">
                        <c:v>-87.376999999999995</c:v>
                      </c:pt>
                      <c:pt idx="741">
                        <c:v>-87.293999999999997</c:v>
                      </c:pt>
                      <c:pt idx="742">
                        <c:v>-92.391999999999996</c:v>
                      </c:pt>
                      <c:pt idx="743">
                        <c:v>-89.275999999999996</c:v>
                      </c:pt>
                      <c:pt idx="744">
                        <c:v>-90.906999999999996</c:v>
                      </c:pt>
                      <c:pt idx="745">
                        <c:v>-210</c:v>
                      </c:pt>
                      <c:pt idx="746">
                        <c:v>-88.575999999999993</c:v>
                      </c:pt>
                      <c:pt idx="747">
                        <c:v>-210</c:v>
                      </c:pt>
                      <c:pt idx="748">
                        <c:v>-99.84</c:v>
                      </c:pt>
                      <c:pt idx="749">
                        <c:v>-88.245000000000005</c:v>
                      </c:pt>
                      <c:pt idx="750">
                        <c:v>-103.363</c:v>
                      </c:pt>
                      <c:pt idx="751">
                        <c:v>-91.718000000000004</c:v>
                      </c:pt>
                      <c:pt idx="752">
                        <c:v>-91.245000000000005</c:v>
                      </c:pt>
                      <c:pt idx="753">
                        <c:v>-210</c:v>
                      </c:pt>
                      <c:pt idx="754">
                        <c:v>-88.728999999999999</c:v>
                      </c:pt>
                      <c:pt idx="755">
                        <c:v>-98.260999999999996</c:v>
                      </c:pt>
                      <c:pt idx="756">
                        <c:v>-95.686000000000007</c:v>
                      </c:pt>
                      <c:pt idx="757">
                        <c:v>-91.167000000000002</c:v>
                      </c:pt>
                      <c:pt idx="758">
                        <c:v>-90.266999999999996</c:v>
                      </c:pt>
                      <c:pt idx="759">
                        <c:v>-210</c:v>
                      </c:pt>
                      <c:pt idx="760">
                        <c:v>-85.701999999999998</c:v>
                      </c:pt>
                      <c:pt idx="761">
                        <c:v>-210</c:v>
                      </c:pt>
                      <c:pt idx="762">
                        <c:v>-92.004000000000005</c:v>
                      </c:pt>
                      <c:pt idx="763">
                        <c:v>-210</c:v>
                      </c:pt>
                      <c:pt idx="764">
                        <c:v>-210</c:v>
                      </c:pt>
                      <c:pt idx="765">
                        <c:v>-94.384</c:v>
                      </c:pt>
                      <c:pt idx="766">
                        <c:v>-210</c:v>
                      </c:pt>
                      <c:pt idx="767">
                        <c:v>-100.545</c:v>
                      </c:pt>
                      <c:pt idx="768">
                        <c:v>-93.573999999999998</c:v>
                      </c:pt>
                      <c:pt idx="769">
                        <c:v>-210</c:v>
                      </c:pt>
                      <c:pt idx="770">
                        <c:v>-89.08</c:v>
                      </c:pt>
                      <c:pt idx="771">
                        <c:v>-210</c:v>
                      </c:pt>
                      <c:pt idx="772">
                        <c:v>-210</c:v>
                      </c:pt>
                      <c:pt idx="773">
                        <c:v>-98.866</c:v>
                      </c:pt>
                      <c:pt idx="774">
                        <c:v>-210</c:v>
                      </c:pt>
                      <c:pt idx="775">
                        <c:v>-98.429000000000002</c:v>
                      </c:pt>
                      <c:pt idx="776">
                        <c:v>-92.138000000000005</c:v>
                      </c:pt>
                      <c:pt idx="777">
                        <c:v>-210</c:v>
                      </c:pt>
                      <c:pt idx="778">
                        <c:v>-210</c:v>
                      </c:pt>
                      <c:pt idx="779">
                        <c:v>-89.918000000000006</c:v>
                      </c:pt>
                      <c:pt idx="780">
                        <c:v>-210</c:v>
                      </c:pt>
                      <c:pt idx="781">
                        <c:v>-210</c:v>
                      </c:pt>
                      <c:pt idx="782">
                        <c:v>-90.231999999999999</c:v>
                      </c:pt>
                      <c:pt idx="783">
                        <c:v>-210</c:v>
                      </c:pt>
                      <c:pt idx="784">
                        <c:v>-90.129000000000005</c:v>
                      </c:pt>
                      <c:pt idx="785">
                        <c:v>-91.099000000000004</c:v>
                      </c:pt>
                      <c:pt idx="786">
                        <c:v>-210</c:v>
                      </c:pt>
                      <c:pt idx="787">
                        <c:v>-100.512</c:v>
                      </c:pt>
                      <c:pt idx="788">
                        <c:v>-93.600999999999999</c:v>
                      </c:pt>
                      <c:pt idx="789">
                        <c:v>-98.781000000000006</c:v>
                      </c:pt>
                      <c:pt idx="790">
                        <c:v>-87.198999999999998</c:v>
                      </c:pt>
                      <c:pt idx="791">
                        <c:v>-95.13</c:v>
                      </c:pt>
                      <c:pt idx="792">
                        <c:v>-210</c:v>
                      </c:pt>
                      <c:pt idx="793">
                        <c:v>-86.927999999999997</c:v>
                      </c:pt>
                      <c:pt idx="794">
                        <c:v>-210</c:v>
                      </c:pt>
                      <c:pt idx="795">
                        <c:v>-85.957999999999998</c:v>
                      </c:pt>
                      <c:pt idx="796">
                        <c:v>-210</c:v>
                      </c:pt>
                      <c:pt idx="797">
                        <c:v>-82.728999999999999</c:v>
                      </c:pt>
                      <c:pt idx="798">
                        <c:v>-210</c:v>
                      </c:pt>
                      <c:pt idx="799">
                        <c:v>-80.016999999999996</c:v>
                      </c:pt>
                      <c:pt idx="800">
                        <c:v>-210</c:v>
                      </c:pt>
                      <c:pt idx="801">
                        <c:v>-81.221000000000004</c:v>
                      </c:pt>
                      <c:pt idx="802">
                        <c:v>-210</c:v>
                      </c:pt>
                      <c:pt idx="803">
                        <c:v>-83.137</c:v>
                      </c:pt>
                      <c:pt idx="804">
                        <c:v>-210</c:v>
                      </c:pt>
                      <c:pt idx="805">
                        <c:v>-84.527000000000001</c:v>
                      </c:pt>
                      <c:pt idx="806">
                        <c:v>-98.757999999999996</c:v>
                      </c:pt>
                      <c:pt idx="807">
                        <c:v>-86.66</c:v>
                      </c:pt>
                      <c:pt idx="808">
                        <c:v>-91.528000000000006</c:v>
                      </c:pt>
                      <c:pt idx="809">
                        <c:v>-85.072000000000003</c:v>
                      </c:pt>
                      <c:pt idx="810">
                        <c:v>-210</c:v>
                      </c:pt>
                      <c:pt idx="811">
                        <c:v>-88.266000000000005</c:v>
                      </c:pt>
                      <c:pt idx="812">
                        <c:v>-210</c:v>
                      </c:pt>
                      <c:pt idx="813">
                        <c:v>-210</c:v>
                      </c:pt>
                      <c:pt idx="814">
                        <c:v>-210</c:v>
                      </c:pt>
                      <c:pt idx="815">
                        <c:v>-87.275999999999996</c:v>
                      </c:pt>
                      <c:pt idx="816">
                        <c:v>-210</c:v>
                      </c:pt>
                      <c:pt idx="817">
                        <c:v>-83.721000000000004</c:v>
                      </c:pt>
                      <c:pt idx="818">
                        <c:v>-210</c:v>
                      </c:pt>
                      <c:pt idx="819">
                        <c:v>-87.153999999999996</c:v>
                      </c:pt>
                      <c:pt idx="820">
                        <c:v>-210</c:v>
                      </c:pt>
                      <c:pt idx="821">
                        <c:v>-90.778999999999996</c:v>
                      </c:pt>
                      <c:pt idx="822">
                        <c:v>-210</c:v>
                      </c:pt>
                      <c:pt idx="823">
                        <c:v>-210</c:v>
                      </c:pt>
                      <c:pt idx="824">
                        <c:v>-87.918999999999997</c:v>
                      </c:pt>
                      <c:pt idx="825">
                        <c:v>-92.022000000000006</c:v>
                      </c:pt>
                      <c:pt idx="826">
                        <c:v>-87.287999999999997</c:v>
                      </c:pt>
                      <c:pt idx="827">
                        <c:v>-210</c:v>
                      </c:pt>
                      <c:pt idx="828">
                        <c:v>-85.257000000000005</c:v>
                      </c:pt>
                      <c:pt idx="829">
                        <c:v>-210</c:v>
                      </c:pt>
                      <c:pt idx="830">
                        <c:v>-85.504000000000005</c:v>
                      </c:pt>
                      <c:pt idx="831">
                        <c:v>-210</c:v>
                      </c:pt>
                      <c:pt idx="832">
                        <c:v>-210</c:v>
                      </c:pt>
                      <c:pt idx="833">
                        <c:v>-210</c:v>
                      </c:pt>
                      <c:pt idx="834">
                        <c:v>-210</c:v>
                      </c:pt>
                      <c:pt idx="835">
                        <c:v>-97.551000000000002</c:v>
                      </c:pt>
                      <c:pt idx="836">
                        <c:v>-92.253</c:v>
                      </c:pt>
                      <c:pt idx="837">
                        <c:v>-85.296999999999997</c:v>
                      </c:pt>
                      <c:pt idx="838">
                        <c:v>-84.756</c:v>
                      </c:pt>
                      <c:pt idx="839">
                        <c:v>-89.75</c:v>
                      </c:pt>
                      <c:pt idx="840">
                        <c:v>-91.271000000000001</c:v>
                      </c:pt>
                      <c:pt idx="841">
                        <c:v>-210</c:v>
                      </c:pt>
                      <c:pt idx="842">
                        <c:v>-86.778000000000006</c:v>
                      </c:pt>
                      <c:pt idx="843">
                        <c:v>-210</c:v>
                      </c:pt>
                      <c:pt idx="844">
                        <c:v>-210</c:v>
                      </c:pt>
                      <c:pt idx="845">
                        <c:v>-210</c:v>
                      </c:pt>
                      <c:pt idx="846">
                        <c:v>-86.051000000000002</c:v>
                      </c:pt>
                      <c:pt idx="847">
                        <c:v>-210</c:v>
                      </c:pt>
                      <c:pt idx="848">
                        <c:v>-85.444000000000003</c:v>
                      </c:pt>
                      <c:pt idx="849">
                        <c:v>-88.582999999999998</c:v>
                      </c:pt>
                      <c:pt idx="850">
                        <c:v>-89.981999999999999</c:v>
                      </c:pt>
                      <c:pt idx="851">
                        <c:v>-102.15300000000001</c:v>
                      </c:pt>
                      <c:pt idx="852">
                        <c:v>-210</c:v>
                      </c:pt>
                      <c:pt idx="853">
                        <c:v>-92.100999999999999</c:v>
                      </c:pt>
                      <c:pt idx="854">
                        <c:v>-96.265000000000001</c:v>
                      </c:pt>
                      <c:pt idx="855">
                        <c:v>-84.343000000000004</c:v>
                      </c:pt>
                      <c:pt idx="856">
                        <c:v>-87.944000000000003</c:v>
                      </c:pt>
                      <c:pt idx="857">
                        <c:v>-87.930999999999997</c:v>
                      </c:pt>
                      <c:pt idx="858">
                        <c:v>-210</c:v>
                      </c:pt>
                      <c:pt idx="859">
                        <c:v>-210</c:v>
                      </c:pt>
                      <c:pt idx="860">
                        <c:v>-210</c:v>
                      </c:pt>
                      <c:pt idx="861">
                        <c:v>-210</c:v>
                      </c:pt>
                      <c:pt idx="862">
                        <c:v>-210</c:v>
                      </c:pt>
                      <c:pt idx="863">
                        <c:v>-91.587999999999994</c:v>
                      </c:pt>
                      <c:pt idx="864">
                        <c:v>-86.9</c:v>
                      </c:pt>
                      <c:pt idx="865">
                        <c:v>-84.875</c:v>
                      </c:pt>
                      <c:pt idx="866">
                        <c:v>-88.183000000000007</c:v>
                      </c:pt>
                      <c:pt idx="867">
                        <c:v>-84.85</c:v>
                      </c:pt>
                      <c:pt idx="868">
                        <c:v>-90.585999999999999</c:v>
                      </c:pt>
                      <c:pt idx="869">
                        <c:v>-86.525000000000006</c:v>
                      </c:pt>
                      <c:pt idx="870">
                        <c:v>-210</c:v>
                      </c:pt>
                      <c:pt idx="871">
                        <c:v>-210</c:v>
                      </c:pt>
                      <c:pt idx="872">
                        <c:v>-210</c:v>
                      </c:pt>
                      <c:pt idx="873">
                        <c:v>-210</c:v>
                      </c:pt>
                      <c:pt idx="874">
                        <c:v>-83.123999999999995</c:v>
                      </c:pt>
                      <c:pt idx="875">
                        <c:v>-210</c:v>
                      </c:pt>
                      <c:pt idx="876">
                        <c:v>-86.584000000000003</c:v>
                      </c:pt>
                      <c:pt idx="877">
                        <c:v>-87.846000000000004</c:v>
                      </c:pt>
                      <c:pt idx="878">
                        <c:v>-89.596999999999994</c:v>
                      </c:pt>
                      <c:pt idx="879">
                        <c:v>-210</c:v>
                      </c:pt>
                      <c:pt idx="880">
                        <c:v>-92.540999999999997</c:v>
                      </c:pt>
                      <c:pt idx="881">
                        <c:v>-86</c:v>
                      </c:pt>
                      <c:pt idx="882">
                        <c:v>-210</c:v>
                      </c:pt>
                      <c:pt idx="883">
                        <c:v>-85.474000000000004</c:v>
                      </c:pt>
                      <c:pt idx="884">
                        <c:v>-210</c:v>
                      </c:pt>
                      <c:pt idx="885">
                        <c:v>-210</c:v>
                      </c:pt>
                      <c:pt idx="886">
                        <c:v>-210</c:v>
                      </c:pt>
                      <c:pt idx="887">
                        <c:v>-210</c:v>
                      </c:pt>
                      <c:pt idx="888">
                        <c:v>-87.135999999999996</c:v>
                      </c:pt>
                      <c:pt idx="889">
                        <c:v>-210</c:v>
                      </c:pt>
                      <c:pt idx="890">
                        <c:v>-85.71</c:v>
                      </c:pt>
                      <c:pt idx="891">
                        <c:v>-210</c:v>
                      </c:pt>
                      <c:pt idx="892">
                        <c:v>-86.978999999999999</c:v>
                      </c:pt>
                      <c:pt idx="893">
                        <c:v>-210</c:v>
                      </c:pt>
                      <c:pt idx="894">
                        <c:v>-88.83</c:v>
                      </c:pt>
                      <c:pt idx="895">
                        <c:v>-210</c:v>
                      </c:pt>
                      <c:pt idx="896">
                        <c:v>-89.299000000000007</c:v>
                      </c:pt>
                      <c:pt idx="897">
                        <c:v>-86.497</c:v>
                      </c:pt>
                      <c:pt idx="898">
                        <c:v>-91.745999999999995</c:v>
                      </c:pt>
                      <c:pt idx="899">
                        <c:v>-101.05800000000001</c:v>
                      </c:pt>
                      <c:pt idx="900">
                        <c:v>-210</c:v>
                      </c:pt>
                      <c:pt idx="901">
                        <c:v>-210</c:v>
                      </c:pt>
                      <c:pt idx="902">
                        <c:v>-210</c:v>
                      </c:pt>
                      <c:pt idx="903">
                        <c:v>-90.802000000000007</c:v>
                      </c:pt>
                      <c:pt idx="904">
                        <c:v>-91.757000000000005</c:v>
                      </c:pt>
                      <c:pt idx="905">
                        <c:v>-85.951999999999998</c:v>
                      </c:pt>
                      <c:pt idx="906">
                        <c:v>-210</c:v>
                      </c:pt>
                      <c:pt idx="907">
                        <c:v>-90.566000000000003</c:v>
                      </c:pt>
                      <c:pt idx="908">
                        <c:v>-86.801000000000002</c:v>
                      </c:pt>
                      <c:pt idx="909">
                        <c:v>-90.7</c:v>
                      </c:pt>
                      <c:pt idx="910">
                        <c:v>-210</c:v>
                      </c:pt>
                      <c:pt idx="911">
                        <c:v>-210</c:v>
                      </c:pt>
                      <c:pt idx="912">
                        <c:v>-210</c:v>
                      </c:pt>
                      <c:pt idx="913">
                        <c:v>-83.337999999999994</c:v>
                      </c:pt>
                      <c:pt idx="914">
                        <c:v>-86.301000000000002</c:v>
                      </c:pt>
                      <c:pt idx="915">
                        <c:v>-82.665000000000006</c:v>
                      </c:pt>
                      <c:pt idx="916">
                        <c:v>-210</c:v>
                      </c:pt>
                      <c:pt idx="917">
                        <c:v>-210</c:v>
                      </c:pt>
                      <c:pt idx="918">
                        <c:v>-210</c:v>
                      </c:pt>
                      <c:pt idx="919">
                        <c:v>-210</c:v>
                      </c:pt>
                      <c:pt idx="920">
                        <c:v>-86.950999999999993</c:v>
                      </c:pt>
                      <c:pt idx="921">
                        <c:v>-210</c:v>
                      </c:pt>
                      <c:pt idx="922">
                        <c:v>-86.227999999999994</c:v>
                      </c:pt>
                      <c:pt idx="923">
                        <c:v>-210</c:v>
                      </c:pt>
                      <c:pt idx="924">
                        <c:v>-210</c:v>
                      </c:pt>
                      <c:pt idx="925">
                        <c:v>-93.474000000000004</c:v>
                      </c:pt>
                      <c:pt idx="926">
                        <c:v>-88.257999999999996</c:v>
                      </c:pt>
                      <c:pt idx="927">
                        <c:v>-95.501000000000005</c:v>
                      </c:pt>
                      <c:pt idx="928">
                        <c:v>-81.959000000000003</c:v>
                      </c:pt>
                      <c:pt idx="929">
                        <c:v>-210</c:v>
                      </c:pt>
                      <c:pt idx="930">
                        <c:v>-210</c:v>
                      </c:pt>
                      <c:pt idx="931">
                        <c:v>-210</c:v>
                      </c:pt>
                      <c:pt idx="932">
                        <c:v>-210</c:v>
                      </c:pt>
                      <c:pt idx="933">
                        <c:v>-87.447999999999993</c:v>
                      </c:pt>
                      <c:pt idx="934">
                        <c:v>-91.98</c:v>
                      </c:pt>
                      <c:pt idx="935">
                        <c:v>-86.46</c:v>
                      </c:pt>
                      <c:pt idx="936">
                        <c:v>-96.251000000000005</c:v>
                      </c:pt>
                      <c:pt idx="937">
                        <c:v>-86.903000000000006</c:v>
                      </c:pt>
                      <c:pt idx="938">
                        <c:v>-210</c:v>
                      </c:pt>
                      <c:pt idx="939">
                        <c:v>-87.143000000000001</c:v>
                      </c:pt>
                      <c:pt idx="940">
                        <c:v>-210</c:v>
                      </c:pt>
                      <c:pt idx="941">
                        <c:v>-87.272000000000006</c:v>
                      </c:pt>
                      <c:pt idx="942">
                        <c:v>-210</c:v>
                      </c:pt>
                      <c:pt idx="943">
                        <c:v>-87.381</c:v>
                      </c:pt>
                      <c:pt idx="944">
                        <c:v>-210</c:v>
                      </c:pt>
                      <c:pt idx="945">
                        <c:v>-85.061000000000007</c:v>
                      </c:pt>
                      <c:pt idx="946">
                        <c:v>-88.32</c:v>
                      </c:pt>
                      <c:pt idx="947">
                        <c:v>-91.84</c:v>
                      </c:pt>
                      <c:pt idx="948">
                        <c:v>-87.978999999999999</c:v>
                      </c:pt>
                      <c:pt idx="949">
                        <c:v>-210</c:v>
                      </c:pt>
                      <c:pt idx="950">
                        <c:v>-210</c:v>
                      </c:pt>
                      <c:pt idx="951">
                        <c:v>-210</c:v>
                      </c:pt>
                      <c:pt idx="952">
                        <c:v>-93.734999999999999</c:v>
                      </c:pt>
                      <c:pt idx="953">
                        <c:v>-87.195999999999998</c:v>
                      </c:pt>
                      <c:pt idx="954">
                        <c:v>-210</c:v>
                      </c:pt>
                      <c:pt idx="955">
                        <c:v>-87.12</c:v>
                      </c:pt>
                      <c:pt idx="956">
                        <c:v>-113.28400000000001</c:v>
                      </c:pt>
                      <c:pt idx="957">
                        <c:v>-210</c:v>
                      </c:pt>
                      <c:pt idx="958">
                        <c:v>-95.957999999999998</c:v>
                      </c:pt>
                      <c:pt idx="959">
                        <c:v>-87.593999999999994</c:v>
                      </c:pt>
                      <c:pt idx="960">
                        <c:v>-88.131</c:v>
                      </c:pt>
                      <c:pt idx="961">
                        <c:v>-210</c:v>
                      </c:pt>
                      <c:pt idx="962">
                        <c:v>-210</c:v>
                      </c:pt>
                      <c:pt idx="963">
                        <c:v>-90.870999999999995</c:v>
                      </c:pt>
                      <c:pt idx="964">
                        <c:v>-86.325000000000003</c:v>
                      </c:pt>
                      <c:pt idx="965">
                        <c:v>-97.316999999999993</c:v>
                      </c:pt>
                      <c:pt idx="966">
                        <c:v>-85.506</c:v>
                      </c:pt>
                      <c:pt idx="967">
                        <c:v>-210</c:v>
                      </c:pt>
                      <c:pt idx="968">
                        <c:v>-89.007999999999996</c:v>
                      </c:pt>
                      <c:pt idx="969">
                        <c:v>-91.697999999999993</c:v>
                      </c:pt>
                      <c:pt idx="970">
                        <c:v>-86.971000000000004</c:v>
                      </c:pt>
                      <c:pt idx="971">
                        <c:v>-85.938000000000002</c:v>
                      </c:pt>
                      <c:pt idx="972">
                        <c:v>-210</c:v>
                      </c:pt>
                      <c:pt idx="973">
                        <c:v>-210</c:v>
                      </c:pt>
                      <c:pt idx="974">
                        <c:v>-84.048000000000002</c:v>
                      </c:pt>
                      <c:pt idx="975">
                        <c:v>-88.924999999999997</c:v>
                      </c:pt>
                      <c:pt idx="976">
                        <c:v>-88.432000000000002</c:v>
                      </c:pt>
                      <c:pt idx="977">
                        <c:v>-210</c:v>
                      </c:pt>
                      <c:pt idx="978">
                        <c:v>-83.8</c:v>
                      </c:pt>
                      <c:pt idx="979">
                        <c:v>-210</c:v>
                      </c:pt>
                      <c:pt idx="980">
                        <c:v>-84.927999999999997</c:v>
                      </c:pt>
                      <c:pt idx="981">
                        <c:v>-210</c:v>
                      </c:pt>
                      <c:pt idx="982">
                        <c:v>-88.947999999999993</c:v>
                      </c:pt>
                      <c:pt idx="983">
                        <c:v>-210</c:v>
                      </c:pt>
                      <c:pt idx="984">
                        <c:v>-90.94</c:v>
                      </c:pt>
                      <c:pt idx="985">
                        <c:v>-210</c:v>
                      </c:pt>
                      <c:pt idx="986">
                        <c:v>-88.619</c:v>
                      </c:pt>
                      <c:pt idx="987">
                        <c:v>-210</c:v>
                      </c:pt>
                      <c:pt idx="988">
                        <c:v>-88.643000000000001</c:v>
                      </c:pt>
                      <c:pt idx="989">
                        <c:v>-210</c:v>
                      </c:pt>
                      <c:pt idx="990">
                        <c:v>-90.391999999999996</c:v>
                      </c:pt>
                      <c:pt idx="991">
                        <c:v>-210</c:v>
                      </c:pt>
                      <c:pt idx="992">
                        <c:v>-210</c:v>
                      </c:pt>
                      <c:pt idx="993">
                        <c:v>-210</c:v>
                      </c:pt>
                      <c:pt idx="994">
                        <c:v>-89.210999999999999</c:v>
                      </c:pt>
                      <c:pt idx="995">
                        <c:v>-97.522000000000006</c:v>
                      </c:pt>
                      <c:pt idx="996">
                        <c:v>-86.468000000000004</c:v>
                      </c:pt>
                      <c:pt idx="997">
                        <c:v>-97.605999999999995</c:v>
                      </c:pt>
                      <c:pt idx="998">
                        <c:v>-95.600999999999999</c:v>
                      </c:pt>
                      <c:pt idx="999">
                        <c:v>-94.093999999999994</c:v>
                      </c:pt>
                      <c:pt idx="1000">
                        <c:v>-92.546000000000006</c:v>
                      </c:pt>
                    </c:numCache>
                  </c:numRef>
                </c:yVal>
                <c:smooth val="1"/>
              </c15:ser>
            </c15:filteredScatterSeries>
            <c15:filteredScatterSeries>
              <c15:ser>
                <c:idx val="7"/>
                <c:order val="6"/>
                <c:tx>
                  <c:v>6A ps zoom</c:v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'6A ps zoom'!$A$30:$A$1030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0">
                        <c:v>1062</c:v>
                      </c:pt>
                      <c:pt idx="1">
                        <c:v>1062.0039999999999</c:v>
                      </c:pt>
                      <c:pt idx="2">
                        <c:v>1062.008</c:v>
                      </c:pt>
                      <c:pt idx="3">
                        <c:v>1062.0119999999999</c:v>
                      </c:pt>
                      <c:pt idx="4">
                        <c:v>1062.0160000000001</c:v>
                      </c:pt>
                      <c:pt idx="5">
                        <c:v>1062.02</c:v>
                      </c:pt>
                      <c:pt idx="6">
                        <c:v>1062.0239999999999</c:v>
                      </c:pt>
                      <c:pt idx="7">
                        <c:v>1062.028</c:v>
                      </c:pt>
                      <c:pt idx="8">
                        <c:v>1062.0319999999999</c:v>
                      </c:pt>
                      <c:pt idx="9">
                        <c:v>1062.0360000000001</c:v>
                      </c:pt>
                      <c:pt idx="10">
                        <c:v>1062.04</c:v>
                      </c:pt>
                      <c:pt idx="11">
                        <c:v>1062.0440000000001</c:v>
                      </c:pt>
                      <c:pt idx="12">
                        <c:v>1062.048</c:v>
                      </c:pt>
                      <c:pt idx="13">
                        <c:v>1062.0519999999999</c:v>
                      </c:pt>
                      <c:pt idx="14">
                        <c:v>1062.056</c:v>
                      </c:pt>
                      <c:pt idx="15">
                        <c:v>1062.06</c:v>
                      </c:pt>
                      <c:pt idx="16">
                        <c:v>1062.0640000000001</c:v>
                      </c:pt>
                      <c:pt idx="17">
                        <c:v>1062.068</c:v>
                      </c:pt>
                      <c:pt idx="18">
                        <c:v>1062.0719999999999</c:v>
                      </c:pt>
                      <c:pt idx="19">
                        <c:v>1062.076</c:v>
                      </c:pt>
                      <c:pt idx="20">
                        <c:v>1062.08</c:v>
                      </c:pt>
                      <c:pt idx="21">
                        <c:v>1062.0840000000001</c:v>
                      </c:pt>
                      <c:pt idx="22">
                        <c:v>1062.088</c:v>
                      </c:pt>
                      <c:pt idx="23">
                        <c:v>1062.0920000000001</c:v>
                      </c:pt>
                      <c:pt idx="24">
                        <c:v>1062.096</c:v>
                      </c:pt>
                      <c:pt idx="25">
                        <c:v>1062.0999999999999</c:v>
                      </c:pt>
                      <c:pt idx="26">
                        <c:v>1062.104</c:v>
                      </c:pt>
                      <c:pt idx="27">
                        <c:v>1062.1079999999999</c:v>
                      </c:pt>
                      <c:pt idx="28">
                        <c:v>1062.1120000000001</c:v>
                      </c:pt>
                      <c:pt idx="29">
                        <c:v>1062.116</c:v>
                      </c:pt>
                      <c:pt idx="30">
                        <c:v>1062.1199999999999</c:v>
                      </c:pt>
                      <c:pt idx="31">
                        <c:v>1062.124</c:v>
                      </c:pt>
                      <c:pt idx="32">
                        <c:v>1062.1279999999999</c:v>
                      </c:pt>
                      <c:pt idx="33">
                        <c:v>1062.1320000000001</c:v>
                      </c:pt>
                      <c:pt idx="34">
                        <c:v>1062.136</c:v>
                      </c:pt>
                      <c:pt idx="35">
                        <c:v>1062.1400000000001</c:v>
                      </c:pt>
                      <c:pt idx="36">
                        <c:v>1062.144</c:v>
                      </c:pt>
                      <c:pt idx="37">
                        <c:v>1062.1479999999999</c:v>
                      </c:pt>
                      <c:pt idx="38">
                        <c:v>1062.152</c:v>
                      </c:pt>
                      <c:pt idx="39">
                        <c:v>1062.1559999999999</c:v>
                      </c:pt>
                      <c:pt idx="40">
                        <c:v>1062.1600000000001</c:v>
                      </c:pt>
                      <c:pt idx="41">
                        <c:v>1062.164</c:v>
                      </c:pt>
                      <c:pt idx="42">
                        <c:v>1062.1679999999999</c:v>
                      </c:pt>
                      <c:pt idx="43">
                        <c:v>1062.172</c:v>
                      </c:pt>
                      <c:pt idx="44">
                        <c:v>1062.1759999999999</c:v>
                      </c:pt>
                      <c:pt idx="45">
                        <c:v>1062.18</c:v>
                      </c:pt>
                      <c:pt idx="46">
                        <c:v>1062.184</c:v>
                      </c:pt>
                      <c:pt idx="47">
                        <c:v>1062.1880000000001</c:v>
                      </c:pt>
                      <c:pt idx="48">
                        <c:v>1062.192</c:v>
                      </c:pt>
                      <c:pt idx="49">
                        <c:v>1062.1959999999999</c:v>
                      </c:pt>
                      <c:pt idx="50">
                        <c:v>1062.2</c:v>
                      </c:pt>
                      <c:pt idx="51">
                        <c:v>1062.204</c:v>
                      </c:pt>
                      <c:pt idx="52">
                        <c:v>1062.2080000000001</c:v>
                      </c:pt>
                      <c:pt idx="53">
                        <c:v>1062.212</c:v>
                      </c:pt>
                      <c:pt idx="54">
                        <c:v>1062.2159999999999</c:v>
                      </c:pt>
                      <c:pt idx="55">
                        <c:v>1062.22</c:v>
                      </c:pt>
                      <c:pt idx="56">
                        <c:v>1062.2239999999999</c:v>
                      </c:pt>
                      <c:pt idx="57">
                        <c:v>1062.2280000000001</c:v>
                      </c:pt>
                      <c:pt idx="58">
                        <c:v>1062.232</c:v>
                      </c:pt>
                      <c:pt idx="59">
                        <c:v>1062.2360000000001</c:v>
                      </c:pt>
                      <c:pt idx="60">
                        <c:v>1062.24</c:v>
                      </c:pt>
                      <c:pt idx="61">
                        <c:v>1062.2439999999999</c:v>
                      </c:pt>
                      <c:pt idx="62">
                        <c:v>1062.248</c:v>
                      </c:pt>
                      <c:pt idx="63">
                        <c:v>1062.252</c:v>
                      </c:pt>
                      <c:pt idx="64">
                        <c:v>1062.2560000000001</c:v>
                      </c:pt>
                      <c:pt idx="65">
                        <c:v>1062.26</c:v>
                      </c:pt>
                      <c:pt idx="66">
                        <c:v>1062.2639999999999</c:v>
                      </c:pt>
                      <c:pt idx="67">
                        <c:v>1062.268</c:v>
                      </c:pt>
                      <c:pt idx="68">
                        <c:v>1062.2719999999999</c:v>
                      </c:pt>
                      <c:pt idx="69">
                        <c:v>1062.2760000000001</c:v>
                      </c:pt>
                      <c:pt idx="70">
                        <c:v>1062.28</c:v>
                      </c:pt>
                      <c:pt idx="71">
                        <c:v>1062.2840000000001</c:v>
                      </c:pt>
                      <c:pt idx="72">
                        <c:v>1062.288</c:v>
                      </c:pt>
                      <c:pt idx="73">
                        <c:v>1062.2919999999999</c:v>
                      </c:pt>
                      <c:pt idx="74">
                        <c:v>1062.296</c:v>
                      </c:pt>
                      <c:pt idx="75">
                        <c:v>1062.3</c:v>
                      </c:pt>
                      <c:pt idx="76">
                        <c:v>1062.3040000000001</c:v>
                      </c:pt>
                      <c:pt idx="77">
                        <c:v>1062.308</c:v>
                      </c:pt>
                      <c:pt idx="78">
                        <c:v>1062.3119999999999</c:v>
                      </c:pt>
                      <c:pt idx="79">
                        <c:v>1062.316</c:v>
                      </c:pt>
                      <c:pt idx="80">
                        <c:v>1062.32</c:v>
                      </c:pt>
                      <c:pt idx="81">
                        <c:v>1062.3240000000001</c:v>
                      </c:pt>
                      <c:pt idx="82">
                        <c:v>1062.328</c:v>
                      </c:pt>
                      <c:pt idx="83">
                        <c:v>1062.3320000000001</c:v>
                      </c:pt>
                      <c:pt idx="84">
                        <c:v>1062.336</c:v>
                      </c:pt>
                      <c:pt idx="85">
                        <c:v>1062.3399999999999</c:v>
                      </c:pt>
                      <c:pt idx="86">
                        <c:v>1062.3440000000001</c:v>
                      </c:pt>
                      <c:pt idx="87">
                        <c:v>1062.348</c:v>
                      </c:pt>
                      <c:pt idx="88">
                        <c:v>1062.3520000000001</c:v>
                      </c:pt>
                      <c:pt idx="89">
                        <c:v>1062.356</c:v>
                      </c:pt>
                      <c:pt idx="90">
                        <c:v>1062.3599999999999</c:v>
                      </c:pt>
                      <c:pt idx="91">
                        <c:v>1062.364</c:v>
                      </c:pt>
                      <c:pt idx="92">
                        <c:v>1062.3679999999999</c:v>
                      </c:pt>
                      <c:pt idx="93">
                        <c:v>1062.3720000000001</c:v>
                      </c:pt>
                      <c:pt idx="94">
                        <c:v>1062.376</c:v>
                      </c:pt>
                      <c:pt idx="95">
                        <c:v>1062.3800000000001</c:v>
                      </c:pt>
                      <c:pt idx="96">
                        <c:v>1062.384</c:v>
                      </c:pt>
                      <c:pt idx="97">
                        <c:v>1062.3879999999999</c:v>
                      </c:pt>
                      <c:pt idx="98">
                        <c:v>1062.3920000000001</c:v>
                      </c:pt>
                      <c:pt idx="99">
                        <c:v>1062.396</c:v>
                      </c:pt>
                      <c:pt idx="100">
                        <c:v>1062.4000000000001</c:v>
                      </c:pt>
                      <c:pt idx="101">
                        <c:v>1062.404</c:v>
                      </c:pt>
                      <c:pt idx="102">
                        <c:v>1062.4079999999999</c:v>
                      </c:pt>
                      <c:pt idx="103">
                        <c:v>1062.412</c:v>
                      </c:pt>
                      <c:pt idx="104">
                        <c:v>1062.4159999999999</c:v>
                      </c:pt>
                      <c:pt idx="105">
                        <c:v>1062.42</c:v>
                      </c:pt>
                      <c:pt idx="106">
                        <c:v>1062.424</c:v>
                      </c:pt>
                      <c:pt idx="107">
                        <c:v>1062.4280000000001</c:v>
                      </c:pt>
                      <c:pt idx="108">
                        <c:v>1062.432</c:v>
                      </c:pt>
                      <c:pt idx="109">
                        <c:v>1062.4359999999999</c:v>
                      </c:pt>
                      <c:pt idx="110">
                        <c:v>1062.44</c:v>
                      </c:pt>
                      <c:pt idx="111">
                        <c:v>1062.444</c:v>
                      </c:pt>
                      <c:pt idx="112">
                        <c:v>1062.4480000000001</c:v>
                      </c:pt>
                      <c:pt idx="113">
                        <c:v>1062.452</c:v>
                      </c:pt>
                      <c:pt idx="114">
                        <c:v>1062.4559999999999</c:v>
                      </c:pt>
                      <c:pt idx="115">
                        <c:v>1062.46</c:v>
                      </c:pt>
                      <c:pt idx="116">
                        <c:v>1062.4639999999999</c:v>
                      </c:pt>
                      <c:pt idx="117">
                        <c:v>1062.4680000000001</c:v>
                      </c:pt>
                      <c:pt idx="118">
                        <c:v>1062.472</c:v>
                      </c:pt>
                      <c:pt idx="119">
                        <c:v>1062.4760000000001</c:v>
                      </c:pt>
                      <c:pt idx="120">
                        <c:v>1062.48</c:v>
                      </c:pt>
                      <c:pt idx="121">
                        <c:v>1062.4839999999999</c:v>
                      </c:pt>
                      <c:pt idx="122">
                        <c:v>1062.4880000000001</c:v>
                      </c:pt>
                      <c:pt idx="123">
                        <c:v>1062.492</c:v>
                      </c:pt>
                      <c:pt idx="124">
                        <c:v>1062.4960000000001</c:v>
                      </c:pt>
                      <c:pt idx="125">
                        <c:v>1062.5</c:v>
                      </c:pt>
                      <c:pt idx="126">
                        <c:v>1062.5039999999999</c:v>
                      </c:pt>
                      <c:pt idx="127">
                        <c:v>1062.508</c:v>
                      </c:pt>
                      <c:pt idx="128">
                        <c:v>1062.5119999999999</c:v>
                      </c:pt>
                      <c:pt idx="129">
                        <c:v>1062.5160000000001</c:v>
                      </c:pt>
                      <c:pt idx="130">
                        <c:v>1062.52</c:v>
                      </c:pt>
                      <c:pt idx="131">
                        <c:v>1062.5239999999999</c:v>
                      </c:pt>
                      <c:pt idx="132">
                        <c:v>1062.528</c:v>
                      </c:pt>
                      <c:pt idx="133">
                        <c:v>1062.5319999999999</c:v>
                      </c:pt>
                      <c:pt idx="134">
                        <c:v>1062.5360000000001</c:v>
                      </c:pt>
                      <c:pt idx="135">
                        <c:v>1062.54</c:v>
                      </c:pt>
                      <c:pt idx="136">
                        <c:v>1062.5440000000001</c:v>
                      </c:pt>
                      <c:pt idx="137">
                        <c:v>1062.548</c:v>
                      </c:pt>
                      <c:pt idx="138">
                        <c:v>1062.5519999999999</c:v>
                      </c:pt>
                      <c:pt idx="139">
                        <c:v>1062.556</c:v>
                      </c:pt>
                      <c:pt idx="140">
                        <c:v>1062.56</c:v>
                      </c:pt>
                      <c:pt idx="141">
                        <c:v>1062.5640000000001</c:v>
                      </c:pt>
                      <c:pt idx="142">
                        <c:v>1062.568</c:v>
                      </c:pt>
                      <c:pt idx="143">
                        <c:v>1062.5719999999999</c:v>
                      </c:pt>
                      <c:pt idx="144">
                        <c:v>1062.576</c:v>
                      </c:pt>
                      <c:pt idx="145">
                        <c:v>1062.58</c:v>
                      </c:pt>
                      <c:pt idx="146">
                        <c:v>1062.5840000000001</c:v>
                      </c:pt>
                      <c:pt idx="147">
                        <c:v>1062.588</c:v>
                      </c:pt>
                      <c:pt idx="148">
                        <c:v>1062.5920000000001</c:v>
                      </c:pt>
                      <c:pt idx="149">
                        <c:v>1062.596</c:v>
                      </c:pt>
                      <c:pt idx="150">
                        <c:v>1062.5999999999999</c:v>
                      </c:pt>
                      <c:pt idx="151">
                        <c:v>1062.604</c:v>
                      </c:pt>
                      <c:pt idx="152">
                        <c:v>1062.6079999999999</c:v>
                      </c:pt>
                      <c:pt idx="153">
                        <c:v>1062.6120000000001</c:v>
                      </c:pt>
                      <c:pt idx="154">
                        <c:v>1062.616</c:v>
                      </c:pt>
                      <c:pt idx="155">
                        <c:v>1062.6199999999999</c:v>
                      </c:pt>
                      <c:pt idx="156">
                        <c:v>1062.624</c:v>
                      </c:pt>
                      <c:pt idx="157">
                        <c:v>1062.6279999999999</c:v>
                      </c:pt>
                      <c:pt idx="158">
                        <c:v>1062.6320000000001</c:v>
                      </c:pt>
                      <c:pt idx="159">
                        <c:v>1062.636</c:v>
                      </c:pt>
                      <c:pt idx="160">
                        <c:v>1062.6400000000001</c:v>
                      </c:pt>
                      <c:pt idx="161">
                        <c:v>1062.644</c:v>
                      </c:pt>
                      <c:pt idx="162">
                        <c:v>1062.6479999999999</c:v>
                      </c:pt>
                      <c:pt idx="163">
                        <c:v>1062.652</c:v>
                      </c:pt>
                      <c:pt idx="164">
                        <c:v>1062.6559999999999</c:v>
                      </c:pt>
                      <c:pt idx="165">
                        <c:v>1062.6600000000001</c:v>
                      </c:pt>
                      <c:pt idx="166">
                        <c:v>1062.664</c:v>
                      </c:pt>
                      <c:pt idx="167">
                        <c:v>1062.6679999999999</c:v>
                      </c:pt>
                      <c:pt idx="168">
                        <c:v>1062.672</c:v>
                      </c:pt>
                      <c:pt idx="169">
                        <c:v>1062.6759999999999</c:v>
                      </c:pt>
                      <c:pt idx="170">
                        <c:v>1062.68</c:v>
                      </c:pt>
                      <c:pt idx="171">
                        <c:v>1062.684</c:v>
                      </c:pt>
                      <c:pt idx="172">
                        <c:v>1062.6880000000001</c:v>
                      </c:pt>
                      <c:pt idx="173">
                        <c:v>1062.692</c:v>
                      </c:pt>
                      <c:pt idx="174">
                        <c:v>1062.6959999999999</c:v>
                      </c:pt>
                      <c:pt idx="175">
                        <c:v>1062.7</c:v>
                      </c:pt>
                      <c:pt idx="176">
                        <c:v>1062.704</c:v>
                      </c:pt>
                      <c:pt idx="177">
                        <c:v>1062.7080000000001</c:v>
                      </c:pt>
                      <c:pt idx="178">
                        <c:v>1062.712</c:v>
                      </c:pt>
                      <c:pt idx="179">
                        <c:v>1062.7159999999999</c:v>
                      </c:pt>
                      <c:pt idx="180">
                        <c:v>1062.72</c:v>
                      </c:pt>
                      <c:pt idx="181">
                        <c:v>1062.7239999999999</c:v>
                      </c:pt>
                      <c:pt idx="182">
                        <c:v>1062.7280000000001</c:v>
                      </c:pt>
                      <c:pt idx="183">
                        <c:v>1062.732</c:v>
                      </c:pt>
                      <c:pt idx="184">
                        <c:v>1062.7360000000001</c:v>
                      </c:pt>
                      <c:pt idx="185">
                        <c:v>1062.74</c:v>
                      </c:pt>
                      <c:pt idx="186">
                        <c:v>1062.7439999999999</c:v>
                      </c:pt>
                      <c:pt idx="187">
                        <c:v>1062.748</c:v>
                      </c:pt>
                      <c:pt idx="188">
                        <c:v>1062.752</c:v>
                      </c:pt>
                      <c:pt idx="189">
                        <c:v>1062.7560000000001</c:v>
                      </c:pt>
                      <c:pt idx="190">
                        <c:v>1062.76</c:v>
                      </c:pt>
                      <c:pt idx="191">
                        <c:v>1062.7639999999999</c:v>
                      </c:pt>
                      <c:pt idx="192">
                        <c:v>1062.768</c:v>
                      </c:pt>
                      <c:pt idx="193">
                        <c:v>1062.7719999999999</c:v>
                      </c:pt>
                      <c:pt idx="194">
                        <c:v>1062.7760000000001</c:v>
                      </c:pt>
                      <c:pt idx="195">
                        <c:v>1062.78</c:v>
                      </c:pt>
                      <c:pt idx="196">
                        <c:v>1062.7840000000001</c:v>
                      </c:pt>
                      <c:pt idx="197">
                        <c:v>1062.788</c:v>
                      </c:pt>
                      <c:pt idx="198">
                        <c:v>1062.7919999999999</c:v>
                      </c:pt>
                      <c:pt idx="199">
                        <c:v>1062.796</c:v>
                      </c:pt>
                      <c:pt idx="200">
                        <c:v>1062.8</c:v>
                      </c:pt>
                      <c:pt idx="201">
                        <c:v>1062.8040000000001</c:v>
                      </c:pt>
                      <c:pt idx="202">
                        <c:v>1062.808</c:v>
                      </c:pt>
                      <c:pt idx="203">
                        <c:v>1062.8119999999999</c:v>
                      </c:pt>
                      <c:pt idx="204">
                        <c:v>1062.816</c:v>
                      </c:pt>
                      <c:pt idx="205">
                        <c:v>1062.82</c:v>
                      </c:pt>
                      <c:pt idx="206">
                        <c:v>1062.8240000000001</c:v>
                      </c:pt>
                      <c:pt idx="207">
                        <c:v>1062.828</c:v>
                      </c:pt>
                      <c:pt idx="208">
                        <c:v>1062.8320000000001</c:v>
                      </c:pt>
                      <c:pt idx="209">
                        <c:v>1062.836</c:v>
                      </c:pt>
                      <c:pt idx="210">
                        <c:v>1062.8399999999999</c:v>
                      </c:pt>
                      <c:pt idx="211">
                        <c:v>1062.8440000000001</c:v>
                      </c:pt>
                      <c:pt idx="212">
                        <c:v>1062.848</c:v>
                      </c:pt>
                      <c:pt idx="213">
                        <c:v>1062.8520000000001</c:v>
                      </c:pt>
                      <c:pt idx="214">
                        <c:v>1062.856</c:v>
                      </c:pt>
                      <c:pt idx="215">
                        <c:v>1062.8599999999999</c:v>
                      </c:pt>
                      <c:pt idx="216">
                        <c:v>1062.864</c:v>
                      </c:pt>
                      <c:pt idx="217">
                        <c:v>1062.8679999999999</c:v>
                      </c:pt>
                      <c:pt idx="218">
                        <c:v>1062.8720000000001</c:v>
                      </c:pt>
                      <c:pt idx="219">
                        <c:v>1062.876</c:v>
                      </c:pt>
                      <c:pt idx="220">
                        <c:v>1062.8800000000001</c:v>
                      </c:pt>
                      <c:pt idx="221">
                        <c:v>1062.884</c:v>
                      </c:pt>
                      <c:pt idx="222">
                        <c:v>1062.8879999999999</c:v>
                      </c:pt>
                      <c:pt idx="223">
                        <c:v>1062.8920000000001</c:v>
                      </c:pt>
                      <c:pt idx="224">
                        <c:v>1062.896</c:v>
                      </c:pt>
                      <c:pt idx="225">
                        <c:v>1062.9000000000001</c:v>
                      </c:pt>
                      <c:pt idx="226">
                        <c:v>1062.904</c:v>
                      </c:pt>
                      <c:pt idx="227">
                        <c:v>1062.9079999999999</c:v>
                      </c:pt>
                      <c:pt idx="228">
                        <c:v>1062.912</c:v>
                      </c:pt>
                      <c:pt idx="229">
                        <c:v>1062.9159999999999</c:v>
                      </c:pt>
                      <c:pt idx="230">
                        <c:v>1062.92</c:v>
                      </c:pt>
                      <c:pt idx="231">
                        <c:v>1062.924</c:v>
                      </c:pt>
                      <c:pt idx="232">
                        <c:v>1062.9280000000001</c:v>
                      </c:pt>
                      <c:pt idx="233">
                        <c:v>1062.932</c:v>
                      </c:pt>
                      <c:pt idx="234">
                        <c:v>1062.9359999999999</c:v>
                      </c:pt>
                      <c:pt idx="235">
                        <c:v>1062.94</c:v>
                      </c:pt>
                      <c:pt idx="236">
                        <c:v>1062.944</c:v>
                      </c:pt>
                      <c:pt idx="237">
                        <c:v>1062.9480000000001</c:v>
                      </c:pt>
                      <c:pt idx="238">
                        <c:v>1062.952</c:v>
                      </c:pt>
                      <c:pt idx="239">
                        <c:v>1062.9559999999999</c:v>
                      </c:pt>
                      <c:pt idx="240">
                        <c:v>1062.96</c:v>
                      </c:pt>
                      <c:pt idx="241">
                        <c:v>1062.9639999999999</c:v>
                      </c:pt>
                      <c:pt idx="242">
                        <c:v>1062.9680000000001</c:v>
                      </c:pt>
                      <c:pt idx="243">
                        <c:v>1062.972</c:v>
                      </c:pt>
                      <c:pt idx="244">
                        <c:v>1062.9760000000001</c:v>
                      </c:pt>
                      <c:pt idx="245">
                        <c:v>1062.98</c:v>
                      </c:pt>
                      <c:pt idx="246">
                        <c:v>1062.9839999999999</c:v>
                      </c:pt>
                      <c:pt idx="247">
                        <c:v>1062.9880000000001</c:v>
                      </c:pt>
                      <c:pt idx="248">
                        <c:v>1062.992</c:v>
                      </c:pt>
                      <c:pt idx="249">
                        <c:v>1062.9960000000001</c:v>
                      </c:pt>
                      <c:pt idx="250">
                        <c:v>1063</c:v>
                      </c:pt>
                      <c:pt idx="251">
                        <c:v>1063.0039999999999</c:v>
                      </c:pt>
                      <c:pt idx="252">
                        <c:v>1063.008</c:v>
                      </c:pt>
                      <c:pt idx="253">
                        <c:v>1063.0119999999999</c:v>
                      </c:pt>
                      <c:pt idx="254">
                        <c:v>1063.0160000000001</c:v>
                      </c:pt>
                      <c:pt idx="255">
                        <c:v>1063.02</c:v>
                      </c:pt>
                      <c:pt idx="256">
                        <c:v>1063.0239999999999</c:v>
                      </c:pt>
                      <c:pt idx="257">
                        <c:v>1063.028</c:v>
                      </c:pt>
                      <c:pt idx="258">
                        <c:v>1063.0319999999999</c:v>
                      </c:pt>
                      <c:pt idx="259">
                        <c:v>1063.0360000000001</c:v>
                      </c:pt>
                      <c:pt idx="260">
                        <c:v>1063.04</c:v>
                      </c:pt>
                      <c:pt idx="261">
                        <c:v>1063.0440000000001</c:v>
                      </c:pt>
                      <c:pt idx="262">
                        <c:v>1063.048</c:v>
                      </c:pt>
                      <c:pt idx="263">
                        <c:v>1063.0519999999999</c:v>
                      </c:pt>
                      <c:pt idx="264">
                        <c:v>1063.056</c:v>
                      </c:pt>
                      <c:pt idx="265">
                        <c:v>1063.06</c:v>
                      </c:pt>
                      <c:pt idx="266">
                        <c:v>1063.0640000000001</c:v>
                      </c:pt>
                      <c:pt idx="267">
                        <c:v>1063.068</c:v>
                      </c:pt>
                      <c:pt idx="268">
                        <c:v>1063.0719999999999</c:v>
                      </c:pt>
                      <c:pt idx="269">
                        <c:v>1063.076</c:v>
                      </c:pt>
                      <c:pt idx="270">
                        <c:v>1063.08</c:v>
                      </c:pt>
                      <c:pt idx="271">
                        <c:v>1063.0840000000001</c:v>
                      </c:pt>
                      <c:pt idx="272">
                        <c:v>1063.088</c:v>
                      </c:pt>
                      <c:pt idx="273">
                        <c:v>1063.0920000000001</c:v>
                      </c:pt>
                      <c:pt idx="274">
                        <c:v>1063.096</c:v>
                      </c:pt>
                      <c:pt idx="275">
                        <c:v>1063.0999999999999</c:v>
                      </c:pt>
                      <c:pt idx="276">
                        <c:v>1063.104</c:v>
                      </c:pt>
                      <c:pt idx="277">
                        <c:v>1063.1079999999999</c:v>
                      </c:pt>
                      <c:pt idx="278">
                        <c:v>1063.1120000000001</c:v>
                      </c:pt>
                      <c:pt idx="279">
                        <c:v>1063.116</c:v>
                      </c:pt>
                      <c:pt idx="280">
                        <c:v>1063.1199999999999</c:v>
                      </c:pt>
                      <c:pt idx="281">
                        <c:v>1063.124</c:v>
                      </c:pt>
                      <c:pt idx="282">
                        <c:v>1063.1279999999999</c:v>
                      </c:pt>
                      <c:pt idx="283">
                        <c:v>1063.1320000000001</c:v>
                      </c:pt>
                      <c:pt idx="284">
                        <c:v>1063.136</c:v>
                      </c:pt>
                      <c:pt idx="285">
                        <c:v>1063.1400000000001</c:v>
                      </c:pt>
                      <c:pt idx="286">
                        <c:v>1063.144</c:v>
                      </c:pt>
                      <c:pt idx="287">
                        <c:v>1063.1479999999999</c:v>
                      </c:pt>
                      <c:pt idx="288">
                        <c:v>1063.152</c:v>
                      </c:pt>
                      <c:pt idx="289">
                        <c:v>1063.1559999999999</c:v>
                      </c:pt>
                      <c:pt idx="290">
                        <c:v>1063.1600000000001</c:v>
                      </c:pt>
                      <c:pt idx="291">
                        <c:v>1063.164</c:v>
                      </c:pt>
                      <c:pt idx="292">
                        <c:v>1063.1679999999999</c:v>
                      </c:pt>
                      <c:pt idx="293">
                        <c:v>1063.172</c:v>
                      </c:pt>
                      <c:pt idx="294">
                        <c:v>1063.1759999999999</c:v>
                      </c:pt>
                      <c:pt idx="295">
                        <c:v>1063.18</c:v>
                      </c:pt>
                      <c:pt idx="296">
                        <c:v>1063.184</c:v>
                      </c:pt>
                      <c:pt idx="297">
                        <c:v>1063.1880000000001</c:v>
                      </c:pt>
                      <c:pt idx="298">
                        <c:v>1063.192</c:v>
                      </c:pt>
                      <c:pt idx="299">
                        <c:v>1063.1959999999999</c:v>
                      </c:pt>
                      <c:pt idx="300">
                        <c:v>1063.2</c:v>
                      </c:pt>
                      <c:pt idx="301">
                        <c:v>1063.204</c:v>
                      </c:pt>
                      <c:pt idx="302">
                        <c:v>1063.2080000000001</c:v>
                      </c:pt>
                      <c:pt idx="303">
                        <c:v>1063.212</c:v>
                      </c:pt>
                      <c:pt idx="304">
                        <c:v>1063.2159999999999</c:v>
                      </c:pt>
                      <c:pt idx="305">
                        <c:v>1063.22</c:v>
                      </c:pt>
                      <c:pt idx="306">
                        <c:v>1063.2239999999999</c:v>
                      </c:pt>
                      <c:pt idx="307">
                        <c:v>1063.2280000000001</c:v>
                      </c:pt>
                      <c:pt idx="308">
                        <c:v>1063.232</c:v>
                      </c:pt>
                      <c:pt idx="309">
                        <c:v>1063.2360000000001</c:v>
                      </c:pt>
                      <c:pt idx="310">
                        <c:v>1063.24</c:v>
                      </c:pt>
                      <c:pt idx="311">
                        <c:v>1063.2439999999999</c:v>
                      </c:pt>
                      <c:pt idx="312">
                        <c:v>1063.248</c:v>
                      </c:pt>
                      <c:pt idx="313">
                        <c:v>1063.252</c:v>
                      </c:pt>
                      <c:pt idx="314">
                        <c:v>1063.2560000000001</c:v>
                      </c:pt>
                      <c:pt idx="315">
                        <c:v>1063.26</c:v>
                      </c:pt>
                      <c:pt idx="316">
                        <c:v>1063.2639999999999</c:v>
                      </c:pt>
                      <c:pt idx="317">
                        <c:v>1063.268</c:v>
                      </c:pt>
                      <c:pt idx="318">
                        <c:v>1063.2719999999999</c:v>
                      </c:pt>
                      <c:pt idx="319">
                        <c:v>1063.2760000000001</c:v>
                      </c:pt>
                      <c:pt idx="320">
                        <c:v>1063.28</c:v>
                      </c:pt>
                      <c:pt idx="321">
                        <c:v>1063.2840000000001</c:v>
                      </c:pt>
                      <c:pt idx="322">
                        <c:v>1063.288</c:v>
                      </c:pt>
                      <c:pt idx="323">
                        <c:v>1063.2919999999999</c:v>
                      </c:pt>
                      <c:pt idx="324">
                        <c:v>1063.296</c:v>
                      </c:pt>
                      <c:pt idx="325">
                        <c:v>1063.3</c:v>
                      </c:pt>
                      <c:pt idx="326">
                        <c:v>1063.3040000000001</c:v>
                      </c:pt>
                      <c:pt idx="327">
                        <c:v>1063.308</c:v>
                      </c:pt>
                      <c:pt idx="328">
                        <c:v>1063.3119999999999</c:v>
                      </c:pt>
                      <c:pt idx="329">
                        <c:v>1063.316</c:v>
                      </c:pt>
                      <c:pt idx="330">
                        <c:v>1063.32</c:v>
                      </c:pt>
                      <c:pt idx="331">
                        <c:v>1063.3240000000001</c:v>
                      </c:pt>
                      <c:pt idx="332">
                        <c:v>1063.328</c:v>
                      </c:pt>
                      <c:pt idx="333">
                        <c:v>1063.3320000000001</c:v>
                      </c:pt>
                      <c:pt idx="334">
                        <c:v>1063.336</c:v>
                      </c:pt>
                      <c:pt idx="335">
                        <c:v>1063.3399999999999</c:v>
                      </c:pt>
                      <c:pt idx="336">
                        <c:v>1063.3440000000001</c:v>
                      </c:pt>
                      <c:pt idx="337">
                        <c:v>1063.348</c:v>
                      </c:pt>
                      <c:pt idx="338">
                        <c:v>1063.3520000000001</c:v>
                      </c:pt>
                      <c:pt idx="339">
                        <c:v>1063.356</c:v>
                      </c:pt>
                      <c:pt idx="340">
                        <c:v>1063.3599999999999</c:v>
                      </c:pt>
                      <c:pt idx="341">
                        <c:v>1063.364</c:v>
                      </c:pt>
                      <c:pt idx="342">
                        <c:v>1063.3679999999999</c:v>
                      </c:pt>
                      <c:pt idx="343">
                        <c:v>1063.3720000000001</c:v>
                      </c:pt>
                      <c:pt idx="344">
                        <c:v>1063.376</c:v>
                      </c:pt>
                      <c:pt idx="345">
                        <c:v>1063.3800000000001</c:v>
                      </c:pt>
                      <c:pt idx="346">
                        <c:v>1063.384</c:v>
                      </c:pt>
                      <c:pt idx="347">
                        <c:v>1063.3879999999999</c:v>
                      </c:pt>
                      <c:pt idx="348">
                        <c:v>1063.3920000000001</c:v>
                      </c:pt>
                      <c:pt idx="349">
                        <c:v>1063.396</c:v>
                      </c:pt>
                      <c:pt idx="350">
                        <c:v>1063.4000000000001</c:v>
                      </c:pt>
                      <c:pt idx="351">
                        <c:v>1063.404</c:v>
                      </c:pt>
                      <c:pt idx="352">
                        <c:v>1063.4079999999999</c:v>
                      </c:pt>
                      <c:pt idx="353">
                        <c:v>1063.412</c:v>
                      </c:pt>
                      <c:pt idx="354">
                        <c:v>1063.4159999999999</c:v>
                      </c:pt>
                      <c:pt idx="355">
                        <c:v>1063.42</c:v>
                      </c:pt>
                      <c:pt idx="356">
                        <c:v>1063.424</c:v>
                      </c:pt>
                      <c:pt idx="357">
                        <c:v>1063.4280000000001</c:v>
                      </c:pt>
                      <c:pt idx="358">
                        <c:v>1063.432</c:v>
                      </c:pt>
                      <c:pt idx="359">
                        <c:v>1063.4359999999999</c:v>
                      </c:pt>
                      <c:pt idx="360">
                        <c:v>1063.44</c:v>
                      </c:pt>
                      <c:pt idx="361">
                        <c:v>1063.444</c:v>
                      </c:pt>
                      <c:pt idx="362">
                        <c:v>1063.4480000000001</c:v>
                      </c:pt>
                      <c:pt idx="363">
                        <c:v>1063.452</c:v>
                      </c:pt>
                      <c:pt idx="364">
                        <c:v>1063.4559999999999</c:v>
                      </c:pt>
                      <c:pt idx="365">
                        <c:v>1063.46</c:v>
                      </c:pt>
                      <c:pt idx="366">
                        <c:v>1063.4639999999999</c:v>
                      </c:pt>
                      <c:pt idx="367">
                        <c:v>1063.4680000000001</c:v>
                      </c:pt>
                      <c:pt idx="368">
                        <c:v>1063.472</c:v>
                      </c:pt>
                      <c:pt idx="369">
                        <c:v>1063.4760000000001</c:v>
                      </c:pt>
                      <c:pt idx="370">
                        <c:v>1063.48</c:v>
                      </c:pt>
                      <c:pt idx="371">
                        <c:v>1063.4839999999999</c:v>
                      </c:pt>
                      <c:pt idx="372">
                        <c:v>1063.4880000000001</c:v>
                      </c:pt>
                      <c:pt idx="373">
                        <c:v>1063.492</c:v>
                      </c:pt>
                      <c:pt idx="374">
                        <c:v>1063.4960000000001</c:v>
                      </c:pt>
                      <c:pt idx="375">
                        <c:v>1063.5</c:v>
                      </c:pt>
                      <c:pt idx="376">
                        <c:v>1063.5039999999999</c:v>
                      </c:pt>
                      <c:pt idx="377">
                        <c:v>1063.508</c:v>
                      </c:pt>
                      <c:pt idx="378">
                        <c:v>1063.5119999999999</c:v>
                      </c:pt>
                      <c:pt idx="379">
                        <c:v>1063.5160000000001</c:v>
                      </c:pt>
                      <c:pt idx="380">
                        <c:v>1063.52</c:v>
                      </c:pt>
                      <c:pt idx="381">
                        <c:v>1063.5239999999999</c:v>
                      </c:pt>
                      <c:pt idx="382">
                        <c:v>1063.528</c:v>
                      </c:pt>
                      <c:pt idx="383">
                        <c:v>1063.5319999999999</c:v>
                      </c:pt>
                      <c:pt idx="384">
                        <c:v>1063.5360000000001</c:v>
                      </c:pt>
                      <c:pt idx="385">
                        <c:v>1063.54</c:v>
                      </c:pt>
                      <c:pt idx="386">
                        <c:v>1063.5440000000001</c:v>
                      </c:pt>
                      <c:pt idx="387">
                        <c:v>1063.548</c:v>
                      </c:pt>
                      <c:pt idx="388">
                        <c:v>1063.5519999999999</c:v>
                      </c:pt>
                      <c:pt idx="389">
                        <c:v>1063.556</c:v>
                      </c:pt>
                      <c:pt idx="390">
                        <c:v>1063.56</c:v>
                      </c:pt>
                      <c:pt idx="391">
                        <c:v>1063.5640000000001</c:v>
                      </c:pt>
                      <c:pt idx="392">
                        <c:v>1063.568</c:v>
                      </c:pt>
                      <c:pt idx="393">
                        <c:v>1063.5719999999999</c:v>
                      </c:pt>
                      <c:pt idx="394">
                        <c:v>1063.576</c:v>
                      </c:pt>
                      <c:pt idx="395">
                        <c:v>1063.58</c:v>
                      </c:pt>
                      <c:pt idx="396">
                        <c:v>1063.5840000000001</c:v>
                      </c:pt>
                      <c:pt idx="397">
                        <c:v>1063.588</c:v>
                      </c:pt>
                      <c:pt idx="398">
                        <c:v>1063.5920000000001</c:v>
                      </c:pt>
                      <c:pt idx="399">
                        <c:v>1063.596</c:v>
                      </c:pt>
                      <c:pt idx="400">
                        <c:v>1063.5999999999999</c:v>
                      </c:pt>
                      <c:pt idx="401">
                        <c:v>1063.604</c:v>
                      </c:pt>
                      <c:pt idx="402">
                        <c:v>1063.6079999999999</c:v>
                      </c:pt>
                      <c:pt idx="403">
                        <c:v>1063.6120000000001</c:v>
                      </c:pt>
                      <c:pt idx="404">
                        <c:v>1063.616</c:v>
                      </c:pt>
                      <c:pt idx="405">
                        <c:v>1063.6199999999999</c:v>
                      </c:pt>
                      <c:pt idx="406">
                        <c:v>1063.624</c:v>
                      </c:pt>
                      <c:pt idx="407">
                        <c:v>1063.6279999999999</c:v>
                      </c:pt>
                      <c:pt idx="408">
                        <c:v>1063.6320000000001</c:v>
                      </c:pt>
                      <c:pt idx="409">
                        <c:v>1063.636</c:v>
                      </c:pt>
                      <c:pt idx="410">
                        <c:v>1063.6400000000001</c:v>
                      </c:pt>
                      <c:pt idx="411">
                        <c:v>1063.644</c:v>
                      </c:pt>
                      <c:pt idx="412">
                        <c:v>1063.6479999999999</c:v>
                      </c:pt>
                      <c:pt idx="413">
                        <c:v>1063.652</c:v>
                      </c:pt>
                      <c:pt idx="414">
                        <c:v>1063.6559999999999</c:v>
                      </c:pt>
                      <c:pt idx="415">
                        <c:v>1063.6600000000001</c:v>
                      </c:pt>
                      <c:pt idx="416">
                        <c:v>1063.664</c:v>
                      </c:pt>
                      <c:pt idx="417">
                        <c:v>1063.6679999999999</c:v>
                      </c:pt>
                      <c:pt idx="418">
                        <c:v>1063.672</c:v>
                      </c:pt>
                      <c:pt idx="419">
                        <c:v>1063.6759999999999</c:v>
                      </c:pt>
                      <c:pt idx="420">
                        <c:v>1063.68</c:v>
                      </c:pt>
                      <c:pt idx="421">
                        <c:v>1063.684</c:v>
                      </c:pt>
                      <c:pt idx="422">
                        <c:v>1063.6880000000001</c:v>
                      </c:pt>
                      <c:pt idx="423">
                        <c:v>1063.692</c:v>
                      </c:pt>
                      <c:pt idx="424">
                        <c:v>1063.6959999999999</c:v>
                      </c:pt>
                      <c:pt idx="425">
                        <c:v>1063.7</c:v>
                      </c:pt>
                      <c:pt idx="426">
                        <c:v>1063.704</c:v>
                      </c:pt>
                      <c:pt idx="427">
                        <c:v>1063.7080000000001</c:v>
                      </c:pt>
                      <c:pt idx="428">
                        <c:v>1063.712</c:v>
                      </c:pt>
                      <c:pt idx="429">
                        <c:v>1063.7159999999999</c:v>
                      </c:pt>
                      <c:pt idx="430">
                        <c:v>1063.72</c:v>
                      </c:pt>
                      <c:pt idx="431">
                        <c:v>1063.7239999999999</c:v>
                      </c:pt>
                      <c:pt idx="432">
                        <c:v>1063.7280000000001</c:v>
                      </c:pt>
                      <c:pt idx="433">
                        <c:v>1063.732</c:v>
                      </c:pt>
                      <c:pt idx="434">
                        <c:v>1063.7360000000001</c:v>
                      </c:pt>
                      <c:pt idx="435">
                        <c:v>1063.74</c:v>
                      </c:pt>
                      <c:pt idx="436">
                        <c:v>1063.7439999999999</c:v>
                      </c:pt>
                      <c:pt idx="437">
                        <c:v>1063.748</c:v>
                      </c:pt>
                      <c:pt idx="438">
                        <c:v>1063.752</c:v>
                      </c:pt>
                      <c:pt idx="439">
                        <c:v>1063.7560000000001</c:v>
                      </c:pt>
                      <c:pt idx="440">
                        <c:v>1063.76</c:v>
                      </c:pt>
                      <c:pt idx="441">
                        <c:v>1063.7639999999999</c:v>
                      </c:pt>
                      <c:pt idx="442">
                        <c:v>1063.768</c:v>
                      </c:pt>
                      <c:pt idx="443">
                        <c:v>1063.7719999999999</c:v>
                      </c:pt>
                      <c:pt idx="444">
                        <c:v>1063.7760000000001</c:v>
                      </c:pt>
                      <c:pt idx="445">
                        <c:v>1063.78</c:v>
                      </c:pt>
                      <c:pt idx="446">
                        <c:v>1063.7840000000001</c:v>
                      </c:pt>
                      <c:pt idx="447">
                        <c:v>1063.788</c:v>
                      </c:pt>
                      <c:pt idx="448">
                        <c:v>1063.7919999999999</c:v>
                      </c:pt>
                      <c:pt idx="449">
                        <c:v>1063.796</c:v>
                      </c:pt>
                      <c:pt idx="450">
                        <c:v>1063.8</c:v>
                      </c:pt>
                      <c:pt idx="451">
                        <c:v>1063.8040000000001</c:v>
                      </c:pt>
                      <c:pt idx="452">
                        <c:v>1063.808</c:v>
                      </c:pt>
                      <c:pt idx="453">
                        <c:v>1063.8119999999999</c:v>
                      </c:pt>
                      <c:pt idx="454">
                        <c:v>1063.816</c:v>
                      </c:pt>
                      <c:pt idx="455">
                        <c:v>1063.82</c:v>
                      </c:pt>
                      <c:pt idx="456">
                        <c:v>1063.8240000000001</c:v>
                      </c:pt>
                      <c:pt idx="457">
                        <c:v>1063.828</c:v>
                      </c:pt>
                      <c:pt idx="458">
                        <c:v>1063.8320000000001</c:v>
                      </c:pt>
                      <c:pt idx="459">
                        <c:v>1063.836</c:v>
                      </c:pt>
                      <c:pt idx="460">
                        <c:v>1063.8399999999999</c:v>
                      </c:pt>
                      <c:pt idx="461">
                        <c:v>1063.8440000000001</c:v>
                      </c:pt>
                      <c:pt idx="462">
                        <c:v>1063.848</c:v>
                      </c:pt>
                      <c:pt idx="463">
                        <c:v>1063.8520000000001</c:v>
                      </c:pt>
                      <c:pt idx="464">
                        <c:v>1063.856</c:v>
                      </c:pt>
                      <c:pt idx="465">
                        <c:v>1063.8599999999999</c:v>
                      </c:pt>
                      <c:pt idx="466">
                        <c:v>1063.864</c:v>
                      </c:pt>
                      <c:pt idx="467">
                        <c:v>1063.8679999999999</c:v>
                      </c:pt>
                      <c:pt idx="468">
                        <c:v>1063.8720000000001</c:v>
                      </c:pt>
                      <c:pt idx="469">
                        <c:v>1063.876</c:v>
                      </c:pt>
                      <c:pt idx="470">
                        <c:v>1063.8800000000001</c:v>
                      </c:pt>
                      <c:pt idx="471">
                        <c:v>1063.884</c:v>
                      </c:pt>
                      <c:pt idx="472">
                        <c:v>1063.8879999999999</c:v>
                      </c:pt>
                      <c:pt idx="473">
                        <c:v>1063.8920000000001</c:v>
                      </c:pt>
                      <c:pt idx="474">
                        <c:v>1063.896</c:v>
                      </c:pt>
                      <c:pt idx="475">
                        <c:v>1063.9000000000001</c:v>
                      </c:pt>
                      <c:pt idx="476">
                        <c:v>1063.904</c:v>
                      </c:pt>
                      <c:pt idx="477">
                        <c:v>1063.9079999999999</c:v>
                      </c:pt>
                      <c:pt idx="478">
                        <c:v>1063.912</c:v>
                      </c:pt>
                      <c:pt idx="479">
                        <c:v>1063.9159999999999</c:v>
                      </c:pt>
                      <c:pt idx="480">
                        <c:v>1063.92</c:v>
                      </c:pt>
                      <c:pt idx="481">
                        <c:v>1063.924</c:v>
                      </c:pt>
                      <c:pt idx="482">
                        <c:v>1063.9280000000001</c:v>
                      </c:pt>
                      <c:pt idx="483">
                        <c:v>1063.932</c:v>
                      </c:pt>
                      <c:pt idx="484">
                        <c:v>1063.9359999999999</c:v>
                      </c:pt>
                      <c:pt idx="485">
                        <c:v>1063.94</c:v>
                      </c:pt>
                      <c:pt idx="486">
                        <c:v>1063.944</c:v>
                      </c:pt>
                      <c:pt idx="487">
                        <c:v>1063.9480000000001</c:v>
                      </c:pt>
                      <c:pt idx="488">
                        <c:v>1063.952</c:v>
                      </c:pt>
                      <c:pt idx="489">
                        <c:v>1063.9559999999999</c:v>
                      </c:pt>
                      <c:pt idx="490">
                        <c:v>1063.96</c:v>
                      </c:pt>
                      <c:pt idx="491">
                        <c:v>1063.9639999999999</c:v>
                      </c:pt>
                      <c:pt idx="492">
                        <c:v>1063.9680000000001</c:v>
                      </c:pt>
                      <c:pt idx="493">
                        <c:v>1063.972</c:v>
                      </c:pt>
                      <c:pt idx="494">
                        <c:v>1063.9760000000001</c:v>
                      </c:pt>
                      <c:pt idx="495">
                        <c:v>1063.98</c:v>
                      </c:pt>
                      <c:pt idx="496">
                        <c:v>1063.9839999999999</c:v>
                      </c:pt>
                      <c:pt idx="497">
                        <c:v>1063.9880000000001</c:v>
                      </c:pt>
                      <c:pt idx="498">
                        <c:v>1063.992</c:v>
                      </c:pt>
                      <c:pt idx="499">
                        <c:v>1063.9960000000001</c:v>
                      </c:pt>
                      <c:pt idx="500">
                        <c:v>1064</c:v>
                      </c:pt>
                      <c:pt idx="501">
                        <c:v>1064.0039999999999</c:v>
                      </c:pt>
                      <c:pt idx="502">
                        <c:v>1064.008</c:v>
                      </c:pt>
                      <c:pt idx="503">
                        <c:v>1064.0119999999999</c:v>
                      </c:pt>
                      <c:pt idx="504">
                        <c:v>1064.0160000000001</c:v>
                      </c:pt>
                      <c:pt idx="505">
                        <c:v>1064.02</c:v>
                      </c:pt>
                      <c:pt idx="506">
                        <c:v>1064.0239999999999</c:v>
                      </c:pt>
                      <c:pt idx="507">
                        <c:v>1064.028</c:v>
                      </c:pt>
                      <c:pt idx="508">
                        <c:v>1064.0319999999999</c:v>
                      </c:pt>
                      <c:pt idx="509">
                        <c:v>1064.0360000000001</c:v>
                      </c:pt>
                      <c:pt idx="510">
                        <c:v>1064.04</c:v>
                      </c:pt>
                      <c:pt idx="511">
                        <c:v>1064.0440000000001</c:v>
                      </c:pt>
                      <c:pt idx="512">
                        <c:v>1064.048</c:v>
                      </c:pt>
                      <c:pt idx="513">
                        <c:v>1064.0519999999999</c:v>
                      </c:pt>
                      <c:pt idx="514">
                        <c:v>1064.056</c:v>
                      </c:pt>
                      <c:pt idx="515">
                        <c:v>1064.06</c:v>
                      </c:pt>
                      <c:pt idx="516">
                        <c:v>1064.0640000000001</c:v>
                      </c:pt>
                      <c:pt idx="517">
                        <c:v>1064.068</c:v>
                      </c:pt>
                      <c:pt idx="518">
                        <c:v>1064.0719999999999</c:v>
                      </c:pt>
                      <c:pt idx="519">
                        <c:v>1064.076</c:v>
                      </c:pt>
                      <c:pt idx="520">
                        <c:v>1064.08</c:v>
                      </c:pt>
                      <c:pt idx="521">
                        <c:v>1064.0840000000001</c:v>
                      </c:pt>
                      <c:pt idx="522">
                        <c:v>1064.088</c:v>
                      </c:pt>
                      <c:pt idx="523">
                        <c:v>1064.0920000000001</c:v>
                      </c:pt>
                      <c:pt idx="524">
                        <c:v>1064.096</c:v>
                      </c:pt>
                      <c:pt idx="525">
                        <c:v>1064.0999999999999</c:v>
                      </c:pt>
                      <c:pt idx="526">
                        <c:v>1064.104</c:v>
                      </c:pt>
                      <c:pt idx="527">
                        <c:v>1064.1079999999999</c:v>
                      </c:pt>
                      <c:pt idx="528">
                        <c:v>1064.1120000000001</c:v>
                      </c:pt>
                      <c:pt idx="529">
                        <c:v>1064.116</c:v>
                      </c:pt>
                      <c:pt idx="530">
                        <c:v>1064.1199999999999</c:v>
                      </c:pt>
                      <c:pt idx="531">
                        <c:v>1064.124</c:v>
                      </c:pt>
                      <c:pt idx="532">
                        <c:v>1064.1279999999999</c:v>
                      </c:pt>
                      <c:pt idx="533">
                        <c:v>1064.1320000000001</c:v>
                      </c:pt>
                      <c:pt idx="534">
                        <c:v>1064.136</c:v>
                      </c:pt>
                      <c:pt idx="535">
                        <c:v>1064.1400000000001</c:v>
                      </c:pt>
                      <c:pt idx="536">
                        <c:v>1064.144</c:v>
                      </c:pt>
                      <c:pt idx="537">
                        <c:v>1064.1479999999999</c:v>
                      </c:pt>
                      <c:pt idx="538">
                        <c:v>1064.152</c:v>
                      </c:pt>
                      <c:pt idx="539">
                        <c:v>1064.1559999999999</c:v>
                      </c:pt>
                      <c:pt idx="540">
                        <c:v>1064.1600000000001</c:v>
                      </c:pt>
                      <c:pt idx="541">
                        <c:v>1064.164</c:v>
                      </c:pt>
                      <c:pt idx="542">
                        <c:v>1064.1679999999999</c:v>
                      </c:pt>
                      <c:pt idx="543">
                        <c:v>1064.172</c:v>
                      </c:pt>
                      <c:pt idx="544">
                        <c:v>1064.1759999999999</c:v>
                      </c:pt>
                      <c:pt idx="545">
                        <c:v>1064.18</c:v>
                      </c:pt>
                      <c:pt idx="546">
                        <c:v>1064.184</c:v>
                      </c:pt>
                      <c:pt idx="547">
                        <c:v>1064.1880000000001</c:v>
                      </c:pt>
                      <c:pt idx="548">
                        <c:v>1064.192</c:v>
                      </c:pt>
                      <c:pt idx="549">
                        <c:v>1064.1959999999999</c:v>
                      </c:pt>
                      <c:pt idx="550">
                        <c:v>1064.2</c:v>
                      </c:pt>
                      <c:pt idx="551">
                        <c:v>1064.204</c:v>
                      </c:pt>
                      <c:pt idx="552">
                        <c:v>1064.2080000000001</c:v>
                      </c:pt>
                      <c:pt idx="553">
                        <c:v>1064.212</c:v>
                      </c:pt>
                      <c:pt idx="554">
                        <c:v>1064.2159999999999</c:v>
                      </c:pt>
                      <c:pt idx="555">
                        <c:v>1064.22</c:v>
                      </c:pt>
                      <c:pt idx="556">
                        <c:v>1064.2239999999999</c:v>
                      </c:pt>
                      <c:pt idx="557">
                        <c:v>1064.2280000000001</c:v>
                      </c:pt>
                      <c:pt idx="558">
                        <c:v>1064.232</c:v>
                      </c:pt>
                      <c:pt idx="559">
                        <c:v>1064.2360000000001</c:v>
                      </c:pt>
                      <c:pt idx="560">
                        <c:v>1064.24</c:v>
                      </c:pt>
                      <c:pt idx="561">
                        <c:v>1064.2439999999999</c:v>
                      </c:pt>
                      <c:pt idx="562">
                        <c:v>1064.248</c:v>
                      </c:pt>
                      <c:pt idx="563">
                        <c:v>1064.252</c:v>
                      </c:pt>
                      <c:pt idx="564">
                        <c:v>1064.2560000000001</c:v>
                      </c:pt>
                      <c:pt idx="565">
                        <c:v>1064.26</c:v>
                      </c:pt>
                      <c:pt idx="566">
                        <c:v>1064.2639999999999</c:v>
                      </c:pt>
                      <c:pt idx="567">
                        <c:v>1064.268</c:v>
                      </c:pt>
                      <c:pt idx="568">
                        <c:v>1064.2719999999999</c:v>
                      </c:pt>
                      <c:pt idx="569">
                        <c:v>1064.2760000000001</c:v>
                      </c:pt>
                      <c:pt idx="570">
                        <c:v>1064.28</c:v>
                      </c:pt>
                      <c:pt idx="571">
                        <c:v>1064.2840000000001</c:v>
                      </c:pt>
                      <c:pt idx="572">
                        <c:v>1064.288</c:v>
                      </c:pt>
                      <c:pt idx="573">
                        <c:v>1064.2919999999999</c:v>
                      </c:pt>
                      <c:pt idx="574">
                        <c:v>1064.296</c:v>
                      </c:pt>
                      <c:pt idx="575">
                        <c:v>1064.3</c:v>
                      </c:pt>
                      <c:pt idx="576">
                        <c:v>1064.3040000000001</c:v>
                      </c:pt>
                      <c:pt idx="577">
                        <c:v>1064.308</c:v>
                      </c:pt>
                      <c:pt idx="578">
                        <c:v>1064.3119999999999</c:v>
                      </c:pt>
                      <c:pt idx="579">
                        <c:v>1064.316</c:v>
                      </c:pt>
                      <c:pt idx="580">
                        <c:v>1064.32</c:v>
                      </c:pt>
                      <c:pt idx="581">
                        <c:v>1064.3240000000001</c:v>
                      </c:pt>
                      <c:pt idx="582">
                        <c:v>1064.328</c:v>
                      </c:pt>
                      <c:pt idx="583">
                        <c:v>1064.3320000000001</c:v>
                      </c:pt>
                      <c:pt idx="584">
                        <c:v>1064.336</c:v>
                      </c:pt>
                      <c:pt idx="585">
                        <c:v>1064.3399999999999</c:v>
                      </c:pt>
                      <c:pt idx="586">
                        <c:v>1064.3440000000001</c:v>
                      </c:pt>
                      <c:pt idx="587">
                        <c:v>1064.348</c:v>
                      </c:pt>
                      <c:pt idx="588">
                        <c:v>1064.3520000000001</c:v>
                      </c:pt>
                      <c:pt idx="589">
                        <c:v>1064.356</c:v>
                      </c:pt>
                      <c:pt idx="590">
                        <c:v>1064.3599999999999</c:v>
                      </c:pt>
                      <c:pt idx="591">
                        <c:v>1064.364</c:v>
                      </c:pt>
                      <c:pt idx="592">
                        <c:v>1064.3679999999999</c:v>
                      </c:pt>
                      <c:pt idx="593">
                        <c:v>1064.3720000000001</c:v>
                      </c:pt>
                      <c:pt idx="594">
                        <c:v>1064.376</c:v>
                      </c:pt>
                      <c:pt idx="595">
                        <c:v>1064.3800000000001</c:v>
                      </c:pt>
                      <c:pt idx="596">
                        <c:v>1064.384</c:v>
                      </c:pt>
                      <c:pt idx="597">
                        <c:v>1064.3879999999999</c:v>
                      </c:pt>
                      <c:pt idx="598">
                        <c:v>1064.3920000000001</c:v>
                      </c:pt>
                      <c:pt idx="599">
                        <c:v>1064.396</c:v>
                      </c:pt>
                      <c:pt idx="600">
                        <c:v>1064.4000000000001</c:v>
                      </c:pt>
                      <c:pt idx="601">
                        <c:v>1064.404</c:v>
                      </c:pt>
                      <c:pt idx="602">
                        <c:v>1064.4079999999999</c:v>
                      </c:pt>
                      <c:pt idx="603">
                        <c:v>1064.412</c:v>
                      </c:pt>
                      <c:pt idx="604">
                        <c:v>1064.4159999999999</c:v>
                      </c:pt>
                      <c:pt idx="605">
                        <c:v>1064.42</c:v>
                      </c:pt>
                      <c:pt idx="606">
                        <c:v>1064.424</c:v>
                      </c:pt>
                      <c:pt idx="607">
                        <c:v>1064.4280000000001</c:v>
                      </c:pt>
                      <c:pt idx="608">
                        <c:v>1064.432</c:v>
                      </c:pt>
                      <c:pt idx="609">
                        <c:v>1064.4359999999999</c:v>
                      </c:pt>
                      <c:pt idx="610">
                        <c:v>1064.44</c:v>
                      </c:pt>
                      <c:pt idx="611">
                        <c:v>1064.444</c:v>
                      </c:pt>
                      <c:pt idx="612">
                        <c:v>1064.4480000000001</c:v>
                      </c:pt>
                      <c:pt idx="613">
                        <c:v>1064.452</c:v>
                      </c:pt>
                      <c:pt idx="614">
                        <c:v>1064.4559999999999</c:v>
                      </c:pt>
                      <c:pt idx="615">
                        <c:v>1064.46</c:v>
                      </c:pt>
                      <c:pt idx="616">
                        <c:v>1064.4639999999999</c:v>
                      </c:pt>
                      <c:pt idx="617">
                        <c:v>1064.4680000000001</c:v>
                      </c:pt>
                      <c:pt idx="618">
                        <c:v>1064.472</c:v>
                      </c:pt>
                      <c:pt idx="619">
                        <c:v>1064.4760000000001</c:v>
                      </c:pt>
                      <c:pt idx="620">
                        <c:v>1064.48</c:v>
                      </c:pt>
                      <c:pt idx="621">
                        <c:v>1064.4839999999999</c:v>
                      </c:pt>
                      <c:pt idx="622">
                        <c:v>1064.4880000000001</c:v>
                      </c:pt>
                      <c:pt idx="623">
                        <c:v>1064.492</c:v>
                      </c:pt>
                      <c:pt idx="624">
                        <c:v>1064.4960000000001</c:v>
                      </c:pt>
                      <c:pt idx="625">
                        <c:v>1064.5</c:v>
                      </c:pt>
                      <c:pt idx="626">
                        <c:v>1064.5039999999999</c:v>
                      </c:pt>
                      <c:pt idx="627">
                        <c:v>1064.508</c:v>
                      </c:pt>
                      <c:pt idx="628">
                        <c:v>1064.5119999999999</c:v>
                      </c:pt>
                      <c:pt idx="629">
                        <c:v>1064.5160000000001</c:v>
                      </c:pt>
                      <c:pt idx="630">
                        <c:v>1064.52</c:v>
                      </c:pt>
                      <c:pt idx="631">
                        <c:v>1064.5239999999999</c:v>
                      </c:pt>
                      <c:pt idx="632">
                        <c:v>1064.528</c:v>
                      </c:pt>
                      <c:pt idx="633">
                        <c:v>1064.5319999999999</c:v>
                      </c:pt>
                      <c:pt idx="634">
                        <c:v>1064.5360000000001</c:v>
                      </c:pt>
                      <c:pt idx="635">
                        <c:v>1064.54</c:v>
                      </c:pt>
                      <c:pt idx="636">
                        <c:v>1064.5440000000001</c:v>
                      </c:pt>
                      <c:pt idx="637">
                        <c:v>1064.548</c:v>
                      </c:pt>
                      <c:pt idx="638">
                        <c:v>1064.5519999999999</c:v>
                      </c:pt>
                      <c:pt idx="639">
                        <c:v>1064.556</c:v>
                      </c:pt>
                      <c:pt idx="640">
                        <c:v>1064.56</c:v>
                      </c:pt>
                      <c:pt idx="641">
                        <c:v>1064.5640000000001</c:v>
                      </c:pt>
                      <c:pt idx="642">
                        <c:v>1064.568</c:v>
                      </c:pt>
                      <c:pt idx="643">
                        <c:v>1064.5719999999999</c:v>
                      </c:pt>
                      <c:pt idx="644">
                        <c:v>1064.576</c:v>
                      </c:pt>
                      <c:pt idx="645">
                        <c:v>1064.58</c:v>
                      </c:pt>
                      <c:pt idx="646">
                        <c:v>1064.5840000000001</c:v>
                      </c:pt>
                      <c:pt idx="647">
                        <c:v>1064.588</c:v>
                      </c:pt>
                      <c:pt idx="648">
                        <c:v>1064.5920000000001</c:v>
                      </c:pt>
                      <c:pt idx="649">
                        <c:v>1064.596</c:v>
                      </c:pt>
                      <c:pt idx="650">
                        <c:v>1064.5999999999999</c:v>
                      </c:pt>
                      <c:pt idx="651">
                        <c:v>1064.604</c:v>
                      </c:pt>
                      <c:pt idx="652">
                        <c:v>1064.6079999999999</c:v>
                      </c:pt>
                      <c:pt idx="653">
                        <c:v>1064.6120000000001</c:v>
                      </c:pt>
                      <c:pt idx="654">
                        <c:v>1064.616</c:v>
                      </c:pt>
                      <c:pt idx="655">
                        <c:v>1064.6199999999999</c:v>
                      </c:pt>
                      <c:pt idx="656">
                        <c:v>1064.624</c:v>
                      </c:pt>
                      <c:pt idx="657">
                        <c:v>1064.6279999999999</c:v>
                      </c:pt>
                      <c:pt idx="658">
                        <c:v>1064.6320000000001</c:v>
                      </c:pt>
                      <c:pt idx="659">
                        <c:v>1064.636</c:v>
                      </c:pt>
                      <c:pt idx="660">
                        <c:v>1064.6400000000001</c:v>
                      </c:pt>
                      <c:pt idx="661">
                        <c:v>1064.644</c:v>
                      </c:pt>
                      <c:pt idx="662">
                        <c:v>1064.6479999999999</c:v>
                      </c:pt>
                      <c:pt idx="663">
                        <c:v>1064.652</c:v>
                      </c:pt>
                      <c:pt idx="664">
                        <c:v>1064.6559999999999</c:v>
                      </c:pt>
                      <c:pt idx="665">
                        <c:v>1064.6600000000001</c:v>
                      </c:pt>
                      <c:pt idx="666">
                        <c:v>1064.664</c:v>
                      </c:pt>
                      <c:pt idx="667">
                        <c:v>1064.6679999999999</c:v>
                      </c:pt>
                      <c:pt idx="668">
                        <c:v>1064.672</c:v>
                      </c:pt>
                      <c:pt idx="669">
                        <c:v>1064.6759999999999</c:v>
                      </c:pt>
                      <c:pt idx="670">
                        <c:v>1064.68</c:v>
                      </c:pt>
                      <c:pt idx="671">
                        <c:v>1064.684</c:v>
                      </c:pt>
                      <c:pt idx="672">
                        <c:v>1064.6880000000001</c:v>
                      </c:pt>
                      <c:pt idx="673">
                        <c:v>1064.692</c:v>
                      </c:pt>
                      <c:pt idx="674">
                        <c:v>1064.6959999999999</c:v>
                      </c:pt>
                      <c:pt idx="675">
                        <c:v>1064.7</c:v>
                      </c:pt>
                      <c:pt idx="676">
                        <c:v>1064.704</c:v>
                      </c:pt>
                      <c:pt idx="677">
                        <c:v>1064.7080000000001</c:v>
                      </c:pt>
                      <c:pt idx="678">
                        <c:v>1064.712</c:v>
                      </c:pt>
                      <c:pt idx="679">
                        <c:v>1064.7159999999999</c:v>
                      </c:pt>
                      <c:pt idx="680">
                        <c:v>1064.72</c:v>
                      </c:pt>
                      <c:pt idx="681">
                        <c:v>1064.7239999999999</c:v>
                      </c:pt>
                      <c:pt idx="682">
                        <c:v>1064.7280000000001</c:v>
                      </c:pt>
                      <c:pt idx="683">
                        <c:v>1064.732</c:v>
                      </c:pt>
                      <c:pt idx="684">
                        <c:v>1064.7360000000001</c:v>
                      </c:pt>
                      <c:pt idx="685">
                        <c:v>1064.74</c:v>
                      </c:pt>
                      <c:pt idx="686">
                        <c:v>1064.7439999999999</c:v>
                      </c:pt>
                      <c:pt idx="687">
                        <c:v>1064.748</c:v>
                      </c:pt>
                      <c:pt idx="688">
                        <c:v>1064.752</c:v>
                      </c:pt>
                      <c:pt idx="689">
                        <c:v>1064.7560000000001</c:v>
                      </c:pt>
                      <c:pt idx="690">
                        <c:v>1064.76</c:v>
                      </c:pt>
                      <c:pt idx="691">
                        <c:v>1064.7639999999999</c:v>
                      </c:pt>
                      <c:pt idx="692">
                        <c:v>1064.768</c:v>
                      </c:pt>
                      <c:pt idx="693">
                        <c:v>1064.7719999999999</c:v>
                      </c:pt>
                      <c:pt idx="694">
                        <c:v>1064.7760000000001</c:v>
                      </c:pt>
                      <c:pt idx="695">
                        <c:v>1064.78</c:v>
                      </c:pt>
                      <c:pt idx="696">
                        <c:v>1064.7840000000001</c:v>
                      </c:pt>
                      <c:pt idx="697">
                        <c:v>1064.788</c:v>
                      </c:pt>
                      <c:pt idx="698">
                        <c:v>1064.7919999999999</c:v>
                      </c:pt>
                      <c:pt idx="699">
                        <c:v>1064.796</c:v>
                      </c:pt>
                      <c:pt idx="700">
                        <c:v>1064.8</c:v>
                      </c:pt>
                      <c:pt idx="701">
                        <c:v>1064.8040000000001</c:v>
                      </c:pt>
                      <c:pt idx="702">
                        <c:v>1064.808</c:v>
                      </c:pt>
                      <c:pt idx="703">
                        <c:v>1064.8119999999999</c:v>
                      </c:pt>
                      <c:pt idx="704">
                        <c:v>1064.816</c:v>
                      </c:pt>
                      <c:pt idx="705">
                        <c:v>1064.82</c:v>
                      </c:pt>
                      <c:pt idx="706">
                        <c:v>1064.8240000000001</c:v>
                      </c:pt>
                      <c:pt idx="707">
                        <c:v>1064.828</c:v>
                      </c:pt>
                      <c:pt idx="708">
                        <c:v>1064.8320000000001</c:v>
                      </c:pt>
                      <c:pt idx="709">
                        <c:v>1064.836</c:v>
                      </c:pt>
                      <c:pt idx="710">
                        <c:v>1064.8399999999999</c:v>
                      </c:pt>
                      <c:pt idx="711">
                        <c:v>1064.8440000000001</c:v>
                      </c:pt>
                      <c:pt idx="712">
                        <c:v>1064.848</c:v>
                      </c:pt>
                      <c:pt idx="713">
                        <c:v>1064.8520000000001</c:v>
                      </c:pt>
                      <c:pt idx="714">
                        <c:v>1064.856</c:v>
                      </c:pt>
                      <c:pt idx="715">
                        <c:v>1064.8599999999999</c:v>
                      </c:pt>
                      <c:pt idx="716">
                        <c:v>1064.864</c:v>
                      </c:pt>
                      <c:pt idx="717">
                        <c:v>1064.8679999999999</c:v>
                      </c:pt>
                      <c:pt idx="718">
                        <c:v>1064.8720000000001</c:v>
                      </c:pt>
                      <c:pt idx="719">
                        <c:v>1064.876</c:v>
                      </c:pt>
                      <c:pt idx="720">
                        <c:v>1064.8800000000001</c:v>
                      </c:pt>
                      <c:pt idx="721">
                        <c:v>1064.884</c:v>
                      </c:pt>
                      <c:pt idx="722">
                        <c:v>1064.8879999999999</c:v>
                      </c:pt>
                      <c:pt idx="723">
                        <c:v>1064.8920000000001</c:v>
                      </c:pt>
                      <c:pt idx="724">
                        <c:v>1064.896</c:v>
                      </c:pt>
                      <c:pt idx="725">
                        <c:v>1064.9000000000001</c:v>
                      </c:pt>
                      <c:pt idx="726">
                        <c:v>1064.904</c:v>
                      </c:pt>
                      <c:pt idx="727">
                        <c:v>1064.9079999999999</c:v>
                      </c:pt>
                      <c:pt idx="728">
                        <c:v>1064.912</c:v>
                      </c:pt>
                      <c:pt idx="729">
                        <c:v>1064.9159999999999</c:v>
                      </c:pt>
                      <c:pt idx="730">
                        <c:v>1064.92</c:v>
                      </c:pt>
                      <c:pt idx="731">
                        <c:v>1064.924</c:v>
                      </c:pt>
                      <c:pt idx="732">
                        <c:v>1064.9280000000001</c:v>
                      </c:pt>
                      <c:pt idx="733">
                        <c:v>1064.932</c:v>
                      </c:pt>
                      <c:pt idx="734">
                        <c:v>1064.9359999999999</c:v>
                      </c:pt>
                      <c:pt idx="735">
                        <c:v>1064.94</c:v>
                      </c:pt>
                      <c:pt idx="736">
                        <c:v>1064.944</c:v>
                      </c:pt>
                      <c:pt idx="737">
                        <c:v>1064.9480000000001</c:v>
                      </c:pt>
                      <c:pt idx="738">
                        <c:v>1064.952</c:v>
                      </c:pt>
                      <c:pt idx="739">
                        <c:v>1064.9559999999999</c:v>
                      </c:pt>
                      <c:pt idx="740">
                        <c:v>1064.96</c:v>
                      </c:pt>
                      <c:pt idx="741">
                        <c:v>1064.9639999999999</c:v>
                      </c:pt>
                      <c:pt idx="742">
                        <c:v>1064.9680000000001</c:v>
                      </c:pt>
                      <c:pt idx="743">
                        <c:v>1064.972</c:v>
                      </c:pt>
                      <c:pt idx="744">
                        <c:v>1064.9760000000001</c:v>
                      </c:pt>
                      <c:pt idx="745">
                        <c:v>1064.98</c:v>
                      </c:pt>
                      <c:pt idx="746">
                        <c:v>1064.9839999999999</c:v>
                      </c:pt>
                      <c:pt idx="747">
                        <c:v>1064.9880000000001</c:v>
                      </c:pt>
                      <c:pt idx="748">
                        <c:v>1064.992</c:v>
                      </c:pt>
                      <c:pt idx="749">
                        <c:v>1064.9960000000001</c:v>
                      </c:pt>
                      <c:pt idx="750">
                        <c:v>1065</c:v>
                      </c:pt>
                      <c:pt idx="751">
                        <c:v>1065.0039999999999</c:v>
                      </c:pt>
                      <c:pt idx="752">
                        <c:v>1065.008</c:v>
                      </c:pt>
                      <c:pt idx="753">
                        <c:v>1065.0119999999999</c:v>
                      </c:pt>
                      <c:pt idx="754">
                        <c:v>1065.0160000000001</c:v>
                      </c:pt>
                      <c:pt idx="755">
                        <c:v>1065.02</c:v>
                      </c:pt>
                      <c:pt idx="756">
                        <c:v>1065.0239999999999</c:v>
                      </c:pt>
                      <c:pt idx="757">
                        <c:v>1065.028</c:v>
                      </c:pt>
                      <c:pt idx="758">
                        <c:v>1065.0319999999999</c:v>
                      </c:pt>
                      <c:pt idx="759">
                        <c:v>1065.0360000000001</c:v>
                      </c:pt>
                      <c:pt idx="760">
                        <c:v>1065.04</c:v>
                      </c:pt>
                      <c:pt idx="761">
                        <c:v>1065.0440000000001</c:v>
                      </c:pt>
                      <c:pt idx="762">
                        <c:v>1065.048</c:v>
                      </c:pt>
                      <c:pt idx="763">
                        <c:v>1065.0519999999999</c:v>
                      </c:pt>
                      <c:pt idx="764">
                        <c:v>1065.056</c:v>
                      </c:pt>
                      <c:pt idx="765">
                        <c:v>1065.06</c:v>
                      </c:pt>
                      <c:pt idx="766">
                        <c:v>1065.0640000000001</c:v>
                      </c:pt>
                      <c:pt idx="767">
                        <c:v>1065.068</c:v>
                      </c:pt>
                      <c:pt idx="768">
                        <c:v>1065.0719999999999</c:v>
                      </c:pt>
                      <c:pt idx="769">
                        <c:v>1065.076</c:v>
                      </c:pt>
                      <c:pt idx="770">
                        <c:v>1065.08</c:v>
                      </c:pt>
                      <c:pt idx="771">
                        <c:v>1065.0840000000001</c:v>
                      </c:pt>
                      <c:pt idx="772">
                        <c:v>1065.088</c:v>
                      </c:pt>
                      <c:pt idx="773">
                        <c:v>1065.0920000000001</c:v>
                      </c:pt>
                      <c:pt idx="774">
                        <c:v>1065.096</c:v>
                      </c:pt>
                      <c:pt idx="775">
                        <c:v>1065.0999999999999</c:v>
                      </c:pt>
                      <c:pt idx="776">
                        <c:v>1065.104</c:v>
                      </c:pt>
                      <c:pt idx="777">
                        <c:v>1065.1079999999999</c:v>
                      </c:pt>
                      <c:pt idx="778">
                        <c:v>1065.1120000000001</c:v>
                      </c:pt>
                      <c:pt idx="779">
                        <c:v>1065.116</c:v>
                      </c:pt>
                      <c:pt idx="780">
                        <c:v>1065.1199999999999</c:v>
                      </c:pt>
                      <c:pt idx="781">
                        <c:v>1065.124</c:v>
                      </c:pt>
                      <c:pt idx="782">
                        <c:v>1065.1279999999999</c:v>
                      </c:pt>
                      <c:pt idx="783">
                        <c:v>1065.1320000000001</c:v>
                      </c:pt>
                      <c:pt idx="784">
                        <c:v>1065.136</c:v>
                      </c:pt>
                      <c:pt idx="785">
                        <c:v>1065.1400000000001</c:v>
                      </c:pt>
                      <c:pt idx="786">
                        <c:v>1065.144</c:v>
                      </c:pt>
                      <c:pt idx="787">
                        <c:v>1065.1479999999999</c:v>
                      </c:pt>
                      <c:pt idx="788">
                        <c:v>1065.152</c:v>
                      </c:pt>
                      <c:pt idx="789">
                        <c:v>1065.1559999999999</c:v>
                      </c:pt>
                      <c:pt idx="790">
                        <c:v>1065.1600000000001</c:v>
                      </c:pt>
                      <c:pt idx="791">
                        <c:v>1065.164</c:v>
                      </c:pt>
                      <c:pt idx="792">
                        <c:v>1065.1679999999999</c:v>
                      </c:pt>
                      <c:pt idx="793">
                        <c:v>1065.172</c:v>
                      </c:pt>
                      <c:pt idx="794">
                        <c:v>1065.1759999999999</c:v>
                      </c:pt>
                      <c:pt idx="795">
                        <c:v>1065.18</c:v>
                      </c:pt>
                      <c:pt idx="796">
                        <c:v>1065.184</c:v>
                      </c:pt>
                      <c:pt idx="797">
                        <c:v>1065.1880000000001</c:v>
                      </c:pt>
                      <c:pt idx="798">
                        <c:v>1065.192</c:v>
                      </c:pt>
                      <c:pt idx="799">
                        <c:v>1065.1959999999999</c:v>
                      </c:pt>
                      <c:pt idx="800">
                        <c:v>1065.2</c:v>
                      </c:pt>
                      <c:pt idx="801">
                        <c:v>1065.204</c:v>
                      </c:pt>
                      <c:pt idx="802">
                        <c:v>1065.2080000000001</c:v>
                      </c:pt>
                      <c:pt idx="803">
                        <c:v>1065.212</c:v>
                      </c:pt>
                      <c:pt idx="804">
                        <c:v>1065.2159999999999</c:v>
                      </c:pt>
                      <c:pt idx="805">
                        <c:v>1065.22</c:v>
                      </c:pt>
                      <c:pt idx="806">
                        <c:v>1065.2239999999999</c:v>
                      </c:pt>
                      <c:pt idx="807">
                        <c:v>1065.2280000000001</c:v>
                      </c:pt>
                      <c:pt idx="808">
                        <c:v>1065.232</c:v>
                      </c:pt>
                      <c:pt idx="809">
                        <c:v>1065.2360000000001</c:v>
                      </c:pt>
                      <c:pt idx="810">
                        <c:v>1065.24</c:v>
                      </c:pt>
                      <c:pt idx="811">
                        <c:v>1065.2439999999999</c:v>
                      </c:pt>
                      <c:pt idx="812">
                        <c:v>1065.248</c:v>
                      </c:pt>
                      <c:pt idx="813">
                        <c:v>1065.252</c:v>
                      </c:pt>
                      <c:pt idx="814">
                        <c:v>1065.2560000000001</c:v>
                      </c:pt>
                      <c:pt idx="815">
                        <c:v>1065.26</c:v>
                      </c:pt>
                      <c:pt idx="816">
                        <c:v>1065.2639999999999</c:v>
                      </c:pt>
                      <c:pt idx="817">
                        <c:v>1065.268</c:v>
                      </c:pt>
                      <c:pt idx="818">
                        <c:v>1065.2719999999999</c:v>
                      </c:pt>
                      <c:pt idx="819">
                        <c:v>1065.2760000000001</c:v>
                      </c:pt>
                      <c:pt idx="820">
                        <c:v>1065.28</c:v>
                      </c:pt>
                      <c:pt idx="821">
                        <c:v>1065.2840000000001</c:v>
                      </c:pt>
                      <c:pt idx="822">
                        <c:v>1065.288</c:v>
                      </c:pt>
                      <c:pt idx="823">
                        <c:v>1065.2919999999999</c:v>
                      </c:pt>
                      <c:pt idx="824">
                        <c:v>1065.296</c:v>
                      </c:pt>
                      <c:pt idx="825">
                        <c:v>1065.3</c:v>
                      </c:pt>
                      <c:pt idx="826">
                        <c:v>1065.3040000000001</c:v>
                      </c:pt>
                      <c:pt idx="827">
                        <c:v>1065.308</c:v>
                      </c:pt>
                      <c:pt idx="828">
                        <c:v>1065.3119999999999</c:v>
                      </c:pt>
                      <c:pt idx="829">
                        <c:v>1065.316</c:v>
                      </c:pt>
                      <c:pt idx="830">
                        <c:v>1065.32</c:v>
                      </c:pt>
                      <c:pt idx="831">
                        <c:v>1065.3240000000001</c:v>
                      </c:pt>
                      <c:pt idx="832">
                        <c:v>1065.328</c:v>
                      </c:pt>
                      <c:pt idx="833">
                        <c:v>1065.3320000000001</c:v>
                      </c:pt>
                      <c:pt idx="834">
                        <c:v>1065.336</c:v>
                      </c:pt>
                      <c:pt idx="835">
                        <c:v>1065.3399999999999</c:v>
                      </c:pt>
                      <c:pt idx="836">
                        <c:v>1065.3440000000001</c:v>
                      </c:pt>
                      <c:pt idx="837">
                        <c:v>1065.348</c:v>
                      </c:pt>
                      <c:pt idx="838">
                        <c:v>1065.3520000000001</c:v>
                      </c:pt>
                      <c:pt idx="839">
                        <c:v>1065.356</c:v>
                      </c:pt>
                      <c:pt idx="840">
                        <c:v>1065.3599999999999</c:v>
                      </c:pt>
                      <c:pt idx="841">
                        <c:v>1065.364</c:v>
                      </c:pt>
                      <c:pt idx="842">
                        <c:v>1065.3679999999999</c:v>
                      </c:pt>
                      <c:pt idx="843">
                        <c:v>1065.3720000000001</c:v>
                      </c:pt>
                      <c:pt idx="844">
                        <c:v>1065.376</c:v>
                      </c:pt>
                      <c:pt idx="845">
                        <c:v>1065.3800000000001</c:v>
                      </c:pt>
                      <c:pt idx="846">
                        <c:v>1065.384</c:v>
                      </c:pt>
                      <c:pt idx="847">
                        <c:v>1065.3879999999999</c:v>
                      </c:pt>
                      <c:pt idx="848">
                        <c:v>1065.3920000000001</c:v>
                      </c:pt>
                      <c:pt idx="849">
                        <c:v>1065.396</c:v>
                      </c:pt>
                      <c:pt idx="850">
                        <c:v>1065.4000000000001</c:v>
                      </c:pt>
                      <c:pt idx="851">
                        <c:v>1065.404</c:v>
                      </c:pt>
                      <c:pt idx="852">
                        <c:v>1065.4079999999999</c:v>
                      </c:pt>
                      <c:pt idx="853">
                        <c:v>1065.412</c:v>
                      </c:pt>
                      <c:pt idx="854">
                        <c:v>1065.4159999999999</c:v>
                      </c:pt>
                      <c:pt idx="855">
                        <c:v>1065.42</c:v>
                      </c:pt>
                      <c:pt idx="856">
                        <c:v>1065.424</c:v>
                      </c:pt>
                      <c:pt idx="857">
                        <c:v>1065.4280000000001</c:v>
                      </c:pt>
                      <c:pt idx="858">
                        <c:v>1065.432</c:v>
                      </c:pt>
                      <c:pt idx="859">
                        <c:v>1065.4359999999999</c:v>
                      </c:pt>
                      <c:pt idx="860">
                        <c:v>1065.44</c:v>
                      </c:pt>
                      <c:pt idx="861">
                        <c:v>1065.444</c:v>
                      </c:pt>
                      <c:pt idx="862">
                        <c:v>1065.4480000000001</c:v>
                      </c:pt>
                      <c:pt idx="863">
                        <c:v>1065.452</c:v>
                      </c:pt>
                      <c:pt idx="864">
                        <c:v>1065.4559999999999</c:v>
                      </c:pt>
                      <c:pt idx="865">
                        <c:v>1065.46</c:v>
                      </c:pt>
                      <c:pt idx="866">
                        <c:v>1065.4639999999999</c:v>
                      </c:pt>
                      <c:pt idx="867">
                        <c:v>1065.4680000000001</c:v>
                      </c:pt>
                      <c:pt idx="868">
                        <c:v>1065.472</c:v>
                      </c:pt>
                      <c:pt idx="869">
                        <c:v>1065.4760000000001</c:v>
                      </c:pt>
                      <c:pt idx="870">
                        <c:v>1065.48</c:v>
                      </c:pt>
                      <c:pt idx="871">
                        <c:v>1065.4839999999999</c:v>
                      </c:pt>
                      <c:pt idx="872">
                        <c:v>1065.4880000000001</c:v>
                      </c:pt>
                      <c:pt idx="873">
                        <c:v>1065.492</c:v>
                      </c:pt>
                      <c:pt idx="874">
                        <c:v>1065.4960000000001</c:v>
                      </c:pt>
                      <c:pt idx="875">
                        <c:v>1065.5</c:v>
                      </c:pt>
                      <c:pt idx="876">
                        <c:v>1065.5039999999999</c:v>
                      </c:pt>
                      <c:pt idx="877">
                        <c:v>1065.508</c:v>
                      </c:pt>
                      <c:pt idx="878">
                        <c:v>1065.5119999999999</c:v>
                      </c:pt>
                      <c:pt idx="879">
                        <c:v>1065.5160000000001</c:v>
                      </c:pt>
                      <c:pt idx="880">
                        <c:v>1065.52</c:v>
                      </c:pt>
                      <c:pt idx="881">
                        <c:v>1065.5239999999999</c:v>
                      </c:pt>
                      <c:pt idx="882">
                        <c:v>1065.528</c:v>
                      </c:pt>
                      <c:pt idx="883">
                        <c:v>1065.5319999999999</c:v>
                      </c:pt>
                      <c:pt idx="884">
                        <c:v>1065.5360000000001</c:v>
                      </c:pt>
                      <c:pt idx="885">
                        <c:v>1065.54</c:v>
                      </c:pt>
                      <c:pt idx="886">
                        <c:v>1065.5440000000001</c:v>
                      </c:pt>
                      <c:pt idx="887">
                        <c:v>1065.548</c:v>
                      </c:pt>
                      <c:pt idx="888">
                        <c:v>1065.5519999999999</c:v>
                      </c:pt>
                      <c:pt idx="889">
                        <c:v>1065.556</c:v>
                      </c:pt>
                      <c:pt idx="890">
                        <c:v>1065.56</c:v>
                      </c:pt>
                      <c:pt idx="891">
                        <c:v>1065.5640000000001</c:v>
                      </c:pt>
                      <c:pt idx="892">
                        <c:v>1065.568</c:v>
                      </c:pt>
                      <c:pt idx="893">
                        <c:v>1065.5719999999999</c:v>
                      </c:pt>
                      <c:pt idx="894">
                        <c:v>1065.576</c:v>
                      </c:pt>
                      <c:pt idx="895">
                        <c:v>1065.58</c:v>
                      </c:pt>
                      <c:pt idx="896">
                        <c:v>1065.5840000000001</c:v>
                      </c:pt>
                      <c:pt idx="897">
                        <c:v>1065.588</c:v>
                      </c:pt>
                      <c:pt idx="898">
                        <c:v>1065.5920000000001</c:v>
                      </c:pt>
                      <c:pt idx="899">
                        <c:v>1065.596</c:v>
                      </c:pt>
                      <c:pt idx="900">
                        <c:v>1065.5999999999999</c:v>
                      </c:pt>
                      <c:pt idx="901">
                        <c:v>1065.604</c:v>
                      </c:pt>
                      <c:pt idx="902">
                        <c:v>1065.6079999999999</c:v>
                      </c:pt>
                      <c:pt idx="903">
                        <c:v>1065.6120000000001</c:v>
                      </c:pt>
                      <c:pt idx="904">
                        <c:v>1065.616</c:v>
                      </c:pt>
                      <c:pt idx="905">
                        <c:v>1065.6199999999999</c:v>
                      </c:pt>
                      <c:pt idx="906">
                        <c:v>1065.624</c:v>
                      </c:pt>
                      <c:pt idx="907">
                        <c:v>1065.6279999999999</c:v>
                      </c:pt>
                      <c:pt idx="908">
                        <c:v>1065.6320000000001</c:v>
                      </c:pt>
                      <c:pt idx="909">
                        <c:v>1065.636</c:v>
                      </c:pt>
                      <c:pt idx="910">
                        <c:v>1065.6400000000001</c:v>
                      </c:pt>
                      <c:pt idx="911">
                        <c:v>1065.644</c:v>
                      </c:pt>
                      <c:pt idx="912">
                        <c:v>1065.6479999999999</c:v>
                      </c:pt>
                      <c:pt idx="913">
                        <c:v>1065.652</c:v>
                      </c:pt>
                      <c:pt idx="914">
                        <c:v>1065.6559999999999</c:v>
                      </c:pt>
                      <c:pt idx="915">
                        <c:v>1065.6600000000001</c:v>
                      </c:pt>
                      <c:pt idx="916">
                        <c:v>1065.664</c:v>
                      </c:pt>
                      <c:pt idx="917">
                        <c:v>1065.6679999999999</c:v>
                      </c:pt>
                      <c:pt idx="918">
                        <c:v>1065.672</c:v>
                      </c:pt>
                      <c:pt idx="919">
                        <c:v>1065.6759999999999</c:v>
                      </c:pt>
                      <c:pt idx="920">
                        <c:v>1065.68</c:v>
                      </c:pt>
                      <c:pt idx="921">
                        <c:v>1065.684</c:v>
                      </c:pt>
                      <c:pt idx="922">
                        <c:v>1065.6880000000001</c:v>
                      </c:pt>
                      <c:pt idx="923">
                        <c:v>1065.692</c:v>
                      </c:pt>
                      <c:pt idx="924">
                        <c:v>1065.6959999999999</c:v>
                      </c:pt>
                      <c:pt idx="925">
                        <c:v>1065.7</c:v>
                      </c:pt>
                      <c:pt idx="926">
                        <c:v>1065.704</c:v>
                      </c:pt>
                      <c:pt idx="927">
                        <c:v>1065.7080000000001</c:v>
                      </c:pt>
                      <c:pt idx="928">
                        <c:v>1065.712</c:v>
                      </c:pt>
                      <c:pt idx="929">
                        <c:v>1065.7159999999999</c:v>
                      </c:pt>
                      <c:pt idx="930">
                        <c:v>1065.72</c:v>
                      </c:pt>
                      <c:pt idx="931">
                        <c:v>1065.7239999999999</c:v>
                      </c:pt>
                      <c:pt idx="932">
                        <c:v>1065.7280000000001</c:v>
                      </c:pt>
                      <c:pt idx="933">
                        <c:v>1065.732</c:v>
                      </c:pt>
                      <c:pt idx="934">
                        <c:v>1065.7360000000001</c:v>
                      </c:pt>
                      <c:pt idx="935">
                        <c:v>1065.74</c:v>
                      </c:pt>
                      <c:pt idx="936">
                        <c:v>1065.7439999999999</c:v>
                      </c:pt>
                      <c:pt idx="937">
                        <c:v>1065.748</c:v>
                      </c:pt>
                      <c:pt idx="938">
                        <c:v>1065.752</c:v>
                      </c:pt>
                      <c:pt idx="939">
                        <c:v>1065.7560000000001</c:v>
                      </c:pt>
                      <c:pt idx="940">
                        <c:v>1065.76</c:v>
                      </c:pt>
                      <c:pt idx="941">
                        <c:v>1065.7639999999999</c:v>
                      </c:pt>
                      <c:pt idx="942">
                        <c:v>1065.768</c:v>
                      </c:pt>
                      <c:pt idx="943">
                        <c:v>1065.7719999999999</c:v>
                      </c:pt>
                      <c:pt idx="944">
                        <c:v>1065.7760000000001</c:v>
                      </c:pt>
                      <c:pt idx="945">
                        <c:v>1065.78</c:v>
                      </c:pt>
                      <c:pt idx="946">
                        <c:v>1065.7840000000001</c:v>
                      </c:pt>
                      <c:pt idx="947">
                        <c:v>1065.788</c:v>
                      </c:pt>
                      <c:pt idx="948">
                        <c:v>1065.7919999999999</c:v>
                      </c:pt>
                      <c:pt idx="949">
                        <c:v>1065.796</c:v>
                      </c:pt>
                      <c:pt idx="950">
                        <c:v>1065.8</c:v>
                      </c:pt>
                      <c:pt idx="951">
                        <c:v>1065.8040000000001</c:v>
                      </c:pt>
                      <c:pt idx="952">
                        <c:v>1065.808</c:v>
                      </c:pt>
                      <c:pt idx="953">
                        <c:v>1065.8119999999999</c:v>
                      </c:pt>
                      <c:pt idx="954">
                        <c:v>1065.816</c:v>
                      </c:pt>
                      <c:pt idx="955">
                        <c:v>1065.82</c:v>
                      </c:pt>
                      <c:pt idx="956">
                        <c:v>1065.8240000000001</c:v>
                      </c:pt>
                      <c:pt idx="957">
                        <c:v>1065.828</c:v>
                      </c:pt>
                      <c:pt idx="958">
                        <c:v>1065.8320000000001</c:v>
                      </c:pt>
                      <c:pt idx="959">
                        <c:v>1065.836</c:v>
                      </c:pt>
                      <c:pt idx="960">
                        <c:v>1065.8399999999999</c:v>
                      </c:pt>
                      <c:pt idx="961">
                        <c:v>1065.8440000000001</c:v>
                      </c:pt>
                      <c:pt idx="962">
                        <c:v>1065.848</c:v>
                      </c:pt>
                      <c:pt idx="963">
                        <c:v>1065.8520000000001</c:v>
                      </c:pt>
                      <c:pt idx="964">
                        <c:v>1065.856</c:v>
                      </c:pt>
                      <c:pt idx="965">
                        <c:v>1065.8599999999999</c:v>
                      </c:pt>
                      <c:pt idx="966">
                        <c:v>1065.864</c:v>
                      </c:pt>
                      <c:pt idx="967">
                        <c:v>1065.8679999999999</c:v>
                      </c:pt>
                      <c:pt idx="968">
                        <c:v>1065.8720000000001</c:v>
                      </c:pt>
                      <c:pt idx="969">
                        <c:v>1065.876</c:v>
                      </c:pt>
                      <c:pt idx="970">
                        <c:v>1065.8800000000001</c:v>
                      </c:pt>
                      <c:pt idx="971">
                        <c:v>1065.884</c:v>
                      </c:pt>
                      <c:pt idx="972">
                        <c:v>1065.8879999999999</c:v>
                      </c:pt>
                      <c:pt idx="973">
                        <c:v>1065.8920000000001</c:v>
                      </c:pt>
                      <c:pt idx="974">
                        <c:v>1065.896</c:v>
                      </c:pt>
                      <c:pt idx="975">
                        <c:v>1065.9000000000001</c:v>
                      </c:pt>
                      <c:pt idx="976">
                        <c:v>1065.904</c:v>
                      </c:pt>
                      <c:pt idx="977">
                        <c:v>1065.9079999999999</c:v>
                      </c:pt>
                      <c:pt idx="978">
                        <c:v>1065.912</c:v>
                      </c:pt>
                      <c:pt idx="979">
                        <c:v>1065.9159999999999</c:v>
                      </c:pt>
                      <c:pt idx="980">
                        <c:v>1065.92</c:v>
                      </c:pt>
                      <c:pt idx="981">
                        <c:v>1065.924</c:v>
                      </c:pt>
                      <c:pt idx="982">
                        <c:v>1065.9280000000001</c:v>
                      </c:pt>
                      <c:pt idx="983">
                        <c:v>1065.932</c:v>
                      </c:pt>
                      <c:pt idx="984">
                        <c:v>1065.9359999999999</c:v>
                      </c:pt>
                      <c:pt idx="985">
                        <c:v>1065.94</c:v>
                      </c:pt>
                      <c:pt idx="986">
                        <c:v>1065.944</c:v>
                      </c:pt>
                      <c:pt idx="987">
                        <c:v>1065.9480000000001</c:v>
                      </c:pt>
                      <c:pt idx="988">
                        <c:v>1065.952</c:v>
                      </c:pt>
                      <c:pt idx="989">
                        <c:v>1065.9559999999999</c:v>
                      </c:pt>
                      <c:pt idx="990">
                        <c:v>1065.96</c:v>
                      </c:pt>
                      <c:pt idx="991">
                        <c:v>1065.9639999999999</c:v>
                      </c:pt>
                      <c:pt idx="992">
                        <c:v>1065.9680000000001</c:v>
                      </c:pt>
                      <c:pt idx="993">
                        <c:v>1065.972</c:v>
                      </c:pt>
                      <c:pt idx="994">
                        <c:v>1065.9760000000001</c:v>
                      </c:pt>
                      <c:pt idx="995">
                        <c:v>1065.98</c:v>
                      </c:pt>
                      <c:pt idx="996">
                        <c:v>1065.9839999999999</c:v>
                      </c:pt>
                      <c:pt idx="997">
                        <c:v>1065.9880000000001</c:v>
                      </c:pt>
                      <c:pt idx="998">
                        <c:v>1065.992</c:v>
                      </c:pt>
                      <c:pt idx="999">
                        <c:v>1065.9960000000001</c:v>
                      </c:pt>
                      <c:pt idx="1000">
                        <c:v>1066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'6A ps zoom'!$B$30:$B$1030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0">
                        <c:v>-90.921999999999997</c:v>
                      </c:pt>
                      <c:pt idx="1">
                        <c:v>-90.247</c:v>
                      </c:pt>
                      <c:pt idx="2">
                        <c:v>-94.231999999999999</c:v>
                      </c:pt>
                      <c:pt idx="3">
                        <c:v>-210</c:v>
                      </c:pt>
                      <c:pt idx="4">
                        <c:v>-92.287000000000006</c:v>
                      </c:pt>
                      <c:pt idx="5">
                        <c:v>-210</c:v>
                      </c:pt>
                      <c:pt idx="6">
                        <c:v>-89.688999999999993</c:v>
                      </c:pt>
                      <c:pt idx="7">
                        <c:v>-86.974999999999994</c:v>
                      </c:pt>
                      <c:pt idx="8">
                        <c:v>-84.834999999999994</c:v>
                      </c:pt>
                      <c:pt idx="9">
                        <c:v>-88.468999999999994</c:v>
                      </c:pt>
                      <c:pt idx="10">
                        <c:v>-86.091999999999999</c:v>
                      </c:pt>
                      <c:pt idx="11">
                        <c:v>-95.102000000000004</c:v>
                      </c:pt>
                      <c:pt idx="12">
                        <c:v>-102.089</c:v>
                      </c:pt>
                      <c:pt idx="13">
                        <c:v>-210</c:v>
                      </c:pt>
                      <c:pt idx="14">
                        <c:v>-90.436000000000007</c:v>
                      </c:pt>
                      <c:pt idx="15">
                        <c:v>-101.75</c:v>
                      </c:pt>
                      <c:pt idx="16">
                        <c:v>-88.584000000000003</c:v>
                      </c:pt>
                      <c:pt idx="17">
                        <c:v>-90.094999999999999</c:v>
                      </c:pt>
                      <c:pt idx="18">
                        <c:v>-86.581999999999994</c:v>
                      </c:pt>
                      <c:pt idx="19">
                        <c:v>-83.715999999999994</c:v>
                      </c:pt>
                      <c:pt idx="20">
                        <c:v>-87.718000000000004</c:v>
                      </c:pt>
                      <c:pt idx="21">
                        <c:v>-88.733000000000004</c:v>
                      </c:pt>
                      <c:pt idx="22">
                        <c:v>-90.355000000000004</c:v>
                      </c:pt>
                      <c:pt idx="23">
                        <c:v>-210</c:v>
                      </c:pt>
                      <c:pt idx="24">
                        <c:v>-98.010999999999996</c:v>
                      </c:pt>
                      <c:pt idx="25">
                        <c:v>-210</c:v>
                      </c:pt>
                      <c:pt idx="26">
                        <c:v>-210</c:v>
                      </c:pt>
                      <c:pt idx="27">
                        <c:v>-97.730999999999995</c:v>
                      </c:pt>
                      <c:pt idx="28">
                        <c:v>-89.585999999999999</c:v>
                      </c:pt>
                      <c:pt idx="29">
                        <c:v>-85.974999999999994</c:v>
                      </c:pt>
                      <c:pt idx="30">
                        <c:v>-87.728999999999999</c:v>
                      </c:pt>
                      <c:pt idx="31">
                        <c:v>-91.664000000000001</c:v>
                      </c:pt>
                      <c:pt idx="32">
                        <c:v>-210</c:v>
                      </c:pt>
                      <c:pt idx="33">
                        <c:v>-210</c:v>
                      </c:pt>
                      <c:pt idx="34">
                        <c:v>-94.406999999999996</c:v>
                      </c:pt>
                      <c:pt idx="35">
                        <c:v>-95.531999999999996</c:v>
                      </c:pt>
                      <c:pt idx="36">
                        <c:v>-210</c:v>
                      </c:pt>
                      <c:pt idx="37">
                        <c:v>-92.055999999999997</c:v>
                      </c:pt>
                      <c:pt idx="38">
                        <c:v>-210</c:v>
                      </c:pt>
                      <c:pt idx="39">
                        <c:v>-88.840999999999994</c:v>
                      </c:pt>
                      <c:pt idx="40">
                        <c:v>-86.391999999999996</c:v>
                      </c:pt>
                      <c:pt idx="41">
                        <c:v>-90.313000000000002</c:v>
                      </c:pt>
                      <c:pt idx="42">
                        <c:v>-97.540999999999997</c:v>
                      </c:pt>
                      <c:pt idx="43">
                        <c:v>-87.3</c:v>
                      </c:pt>
                      <c:pt idx="44">
                        <c:v>-99.379000000000005</c:v>
                      </c:pt>
                      <c:pt idx="45">
                        <c:v>-210</c:v>
                      </c:pt>
                      <c:pt idx="46">
                        <c:v>-93.531000000000006</c:v>
                      </c:pt>
                      <c:pt idx="47">
                        <c:v>-95.432000000000002</c:v>
                      </c:pt>
                      <c:pt idx="48">
                        <c:v>-91.003</c:v>
                      </c:pt>
                      <c:pt idx="49">
                        <c:v>-90.076999999999998</c:v>
                      </c:pt>
                      <c:pt idx="50">
                        <c:v>-95.11</c:v>
                      </c:pt>
                      <c:pt idx="51">
                        <c:v>-210</c:v>
                      </c:pt>
                      <c:pt idx="52">
                        <c:v>-91.786000000000001</c:v>
                      </c:pt>
                      <c:pt idx="53">
                        <c:v>-210</c:v>
                      </c:pt>
                      <c:pt idx="54">
                        <c:v>-92.954999999999998</c:v>
                      </c:pt>
                      <c:pt idx="55">
                        <c:v>-93.760999999999996</c:v>
                      </c:pt>
                      <c:pt idx="56">
                        <c:v>-210</c:v>
                      </c:pt>
                      <c:pt idx="57">
                        <c:v>-91.638000000000005</c:v>
                      </c:pt>
                      <c:pt idx="58">
                        <c:v>-88.555999999999997</c:v>
                      </c:pt>
                      <c:pt idx="59">
                        <c:v>-102.80200000000001</c:v>
                      </c:pt>
                      <c:pt idx="60">
                        <c:v>-88.682000000000002</c:v>
                      </c:pt>
                      <c:pt idx="61">
                        <c:v>-91.945999999999998</c:v>
                      </c:pt>
                      <c:pt idx="62">
                        <c:v>-97.546999999999997</c:v>
                      </c:pt>
                      <c:pt idx="63">
                        <c:v>-89.263000000000005</c:v>
                      </c:pt>
                      <c:pt idx="64">
                        <c:v>-93.781999999999996</c:v>
                      </c:pt>
                      <c:pt idx="65">
                        <c:v>-92.402000000000001</c:v>
                      </c:pt>
                      <c:pt idx="66">
                        <c:v>-88.789000000000001</c:v>
                      </c:pt>
                      <c:pt idx="67">
                        <c:v>-210</c:v>
                      </c:pt>
                      <c:pt idx="68">
                        <c:v>-210</c:v>
                      </c:pt>
                      <c:pt idx="69">
                        <c:v>-210</c:v>
                      </c:pt>
                      <c:pt idx="70">
                        <c:v>-210</c:v>
                      </c:pt>
                      <c:pt idx="71">
                        <c:v>-91.754000000000005</c:v>
                      </c:pt>
                      <c:pt idx="72">
                        <c:v>-90.251000000000005</c:v>
                      </c:pt>
                      <c:pt idx="73">
                        <c:v>-94.471999999999994</c:v>
                      </c:pt>
                      <c:pt idx="74">
                        <c:v>-86.837000000000003</c:v>
                      </c:pt>
                      <c:pt idx="75">
                        <c:v>-98.126000000000005</c:v>
                      </c:pt>
                      <c:pt idx="76">
                        <c:v>-95.753</c:v>
                      </c:pt>
                      <c:pt idx="77">
                        <c:v>-88.835999999999999</c:v>
                      </c:pt>
                      <c:pt idx="78">
                        <c:v>-210</c:v>
                      </c:pt>
                      <c:pt idx="79">
                        <c:v>-210</c:v>
                      </c:pt>
                      <c:pt idx="80">
                        <c:v>-90.992000000000004</c:v>
                      </c:pt>
                      <c:pt idx="81">
                        <c:v>-88.942999999999998</c:v>
                      </c:pt>
                      <c:pt idx="82">
                        <c:v>-93.414000000000001</c:v>
                      </c:pt>
                      <c:pt idx="83">
                        <c:v>-87.572999999999993</c:v>
                      </c:pt>
                      <c:pt idx="84">
                        <c:v>-210</c:v>
                      </c:pt>
                      <c:pt idx="85">
                        <c:v>-94.718999999999994</c:v>
                      </c:pt>
                      <c:pt idx="86">
                        <c:v>-210</c:v>
                      </c:pt>
                      <c:pt idx="87">
                        <c:v>-98.034999999999997</c:v>
                      </c:pt>
                      <c:pt idx="88">
                        <c:v>-210</c:v>
                      </c:pt>
                      <c:pt idx="89">
                        <c:v>-100.91200000000001</c:v>
                      </c:pt>
                      <c:pt idx="90">
                        <c:v>-86.77</c:v>
                      </c:pt>
                      <c:pt idx="91">
                        <c:v>-109.822</c:v>
                      </c:pt>
                      <c:pt idx="92">
                        <c:v>-210</c:v>
                      </c:pt>
                      <c:pt idx="93">
                        <c:v>-90.319000000000003</c:v>
                      </c:pt>
                      <c:pt idx="94">
                        <c:v>-91.414000000000001</c:v>
                      </c:pt>
                      <c:pt idx="95">
                        <c:v>-90.822999999999993</c:v>
                      </c:pt>
                      <c:pt idx="96">
                        <c:v>-96.323999999999998</c:v>
                      </c:pt>
                      <c:pt idx="97">
                        <c:v>-88.572000000000003</c:v>
                      </c:pt>
                      <c:pt idx="98">
                        <c:v>-210</c:v>
                      </c:pt>
                      <c:pt idx="99">
                        <c:v>-87.355000000000004</c:v>
                      </c:pt>
                      <c:pt idx="100">
                        <c:v>-98.12</c:v>
                      </c:pt>
                      <c:pt idx="101">
                        <c:v>-90.819000000000003</c:v>
                      </c:pt>
                      <c:pt idx="102">
                        <c:v>-89.158000000000001</c:v>
                      </c:pt>
                      <c:pt idx="103">
                        <c:v>-210</c:v>
                      </c:pt>
                      <c:pt idx="104">
                        <c:v>-89.578999999999994</c:v>
                      </c:pt>
                      <c:pt idx="105">
                        <c:v>-210</c:v>
                      </c:pt>
                      <c:pt idx="106">
                        <c:v>-210</c:v>
                      </c:pt>
                      <c:pt idx="107">
                        <c:v>-88.844999999999999</c:v>
                      </c:pt>
                      <c:pt idx="108">
                        <c:v>-89.18</c:v>
                      </c:pt>
                      <c:pt idx="109">
                        <c:v>-94.674000000000007</c:v>
                      </c:pt>
                      <c:pt idx="110">
                        <c:v>-86.941999999999993</c:v>
                      </c:pt>
                      <c:pt idx="111">
                        <c:v>-94.524000000000001</c:v>
                      </c:pt>
                      <c:pt idx="112">
                        <c:v>-210</c:v>
                      </c:pt>
                      <c:pt idx="113">
                        <c:v>-94.622</c:v>
                      </c:pt>
                      <c:pt idx="114">
                        <c:v>-210</c:v>
                      </c:pt>
                      <c:pt idx="115">
                        <c:v>-210</c:v>
                      </c:pt>
                      <c:pt idx="116">
                        <c:v>-90.12</c:v>
                      </c:pt>
                      <c:pt idx="117">
                        <c:v>-210</c:v>
                      </c:pt>
                      <c:pt idx="118">
                        <c:v>-86.123000000000005</c:v>
                      </c:pt>
                      <c:pt idx="119">
                        <c:v>-210</c:v>
                      </c:pt>
                      <c:pt idx="120">
                        <c:v>-82.397000000000006</c:v>
                      </c:pt>
                      <c:pt idx="121">
                        <c:v>-210</c:v>
                      </c:pt>
                      <c:pt idx="122">
                        <c:v>-85.204999999999998</c:v>
                      </c:pt>
                      <c:pt idx="123">
                        <c:v>-210</c:v>
                      </c:pt>
                      <c:pt idx="124">
                        <c:v>-91.191000000000003</c:v>
                      </c:pt>
                      <c:pt idx="125">
                        <c:v>-210</c:v>
                      </c:pt>
                      <c:pt idx="126">
                        <c:v>-88.397000000000006</c:v>
                      </c:pt>
                      <c:pt idx="127">
                        <c:v>-85.846000000000004</c:v>
                      </c:pt>
                      <c:pt idx="128">
                        <c:v>-92.296999999999997</c:v>
                      </c:pt>
                      <c:pt idx="129">
                        <c:v>-84.453000000000003</c:v>
                      </c:pt>
                      <c:pt idx="130">
                        <c:v>-210</c:v>
                      </c:pt>
                      <c:pt idx="131">
                        <c:v>-84.055999999999997</c:v>
                      </c:pt>
                      <c:pt idx="132">
                        <c:v>-91.418000000000006</c:v>
                      </c:pt>
                      <c:pt idx="133">
                        <c:v>-85.272999999999996</c:v>
                      </c:pt>
                      <c:pt idx="134">
                        <c:v>-210</c:v>
                      </c:pt>
                      <c:pt idx="135">
                        <c:v>-85.771000000000001</c:v>
                      </c:pt>
                      <c:pt idx="136">
                        <c:v>-94.900999999999996</c:v>
                      </c:pt>
                      <c:pt idx="137">
                        <c:v>-89.43</c:v>
                      </c:pt>
                      <c:pt idx="138">
                        <c:v>-88.448999999999998</c:v>
                      </c:pt>
                      <c:pt idx="139">
                        <c:v>-210</c:v>
                      </c:pt>
                      <c:pt idx="140">
                        <c:v>-94.498000000000005</c:v>
                      </c:pt>
                      <c:pt idx="141">
                        <c:v>-96.71</c:v>
                      </c:pt>
                      <c:pt idx="142">
                        <c:v>-89.105999999999995</c:v>
                      </c:pt>
                      <c:pt idx="143">
                        <c:v>-88.962999999999994</c:v>
                      </c:pt>
                      <c:pt idx="144">
                        <c:v>-83.902000000000001</c:v>
                      </c:pt>
                      <c:pt idx="145">
                        <c:v>-93.988</c:v>
                      </c:pt>
                      <c:pt idx="146">
                        <c:v>-86.328000000000003</c:v>
                      </c:pt>
                      <c:pt idx="147">
                        <c:v>-210</c:v>
                      </c:pt>
                      <c:pt idx="148">
                        <c:v>-91.992999999999995</c:v>
                      </c:pt>
                      <c:pt idx="149">
                        <c:v>-87.870999999999995</c:v>
                      </c:pt>
                      <c:pt idx="150">
                        <c:v>-210</c:v>
                      </c:pt>
                      <c:pt idx="151">
                        <c:v>-100.55800000000001</c:v>
                      </c:pt>
                      <c:pt idx="152">
                        <c:v>-89.293000000000006</c:v>
                      </c:pt>
                      <c:pt idx="153">
                        <c:v>-210</c:v>
                      </c:pt>
                      <c:pt idx="154">
                        <c:v>-210</c:v>
                      </c:pt>
                      <c:pt idx="155">
                        <c:v>-86.120999999999995</c:v>
                      </c:pt>
                      <c:pt idx="156">
                        <c:v>-210</c:v>
                      </c:pt>
                      <c:pt idx="157">
                        <c:v>-89.061000000000007</c:v>
                      </c:pt>
                      <c:pt idx="158">
                        <c:v>-88.591999999999999</c:v>
                      </c:pt>
                      <c:pt idx="159">
                        <c:v>-210</c:v>
                      </c:pt>
                      <c:pt idx="160">
                        <c:v>-86.953999999999994</c:v>
                      </c:pt>
                      <c:pt idx="161">
                        <c:v>-89.176000000000002</c:v>
                      </c:pt>
                      <c:pt idx="162">
                        <c:v>-89.099000000000004</c:v>
                      </c:pt>
                      <c:pt idx="163">
                        <c:v>-210</c:v>
                      </c:pt>
                      <c:pt idx="164">
                        <c:v>-210</c:v>
                      </c:pt>
                      <c:pt idx="165">
                        <c:v>-89.07</c:v>
                      </c:pt>
                      <c:pt idx="166">
                        <c:v>-89.4</c:v>
                      </c:pt>
                      <c:pt idx="167">
                        <c:v>-91.995000000000005</c:v>
                      </c:pt>
                      <c:pt idx="168">
                        <c:v>-88.597999999999999</c:v>
                      </c:pt>
                      <c:pt idx="169">
                        <c:v>-88.603999999999999</c:v>
                      </c:pt>
                      <c:pt idx="170">
                        <c:v>-210</c:v>
                      </c:pt>
                      <c:pt idx="171">
                        <c:v>-90.171999999999997</c:v>
                      </c:pt>
                      <c:pt idx="172">
                        <c:v>-98.980999999999995</c:v>
                      </c:pt>
                      <c:pt idx="173">
                        <c:v>-85.828999999999994</c:v>
                      </c:pt>
                      <c:pt idx="174">
                        <c:v>-90.396000000000001</c:v>
                      </c:pt>
                      <c:pt idx="175">
                        <c:v>-210</c:v>
                      </c:pt>
                      <c:pt idx="176">
                        <c:v>-90.352999999999994</c:v>
                      </c:pt>
                      <c:pt idx="177">
                        <c:v>-210</c:v>
                      </c:pt>
                      <c:pt idx="178">
                        <c:v>-86.596999999999994</c:v>
                      </c:pt>
                      <c:pt idx="179">
                        <c:v>-96.186000000000007</c:v>
                      </c:pt>
                      <c:pt idx="180">
                        <c:v>-88.504999999999995</c:v>
                      </c:pt>
                      <c:pt idx="181">
                        <c:v>-210</c:v>
                      </c:pt>
                      <c:pt idx="182">
                        <c:v>-87.978999999999999</c:v>
                      </c:pt>
                      <c:pt idx="183">
                        <c:v>-210</c:v>
                      </c:pt>
                      <c:pt idx="184">
                        <c:v>-97.084000000000003</c:v>
                      </c:pt>
                      <c:pt idx="185">
                        <c:v>-210</c:v>
                      </c:pt>
                      <c:pt idx="186">
                        <c:v>-88.325999999999993</c:v>
                      </c:pt>
                      <c:pt idx="187">
                        <c:v>-96.665000000000006</c:v>
                      </c:pt>
                      <c:pt idx="188">
                        <c:v>-97.349000000000004</c:v>
                      </c:pt>
                      <c:pt idx="189">
                        <c:v>-210</c:v>
                      </c:pt>
                      <c:pt idx="190">
                        <c:v>-81.763999999999996</c:v>
                      </c:pt>
                      <c:pt idx="191">
                        <c:v>-91.417000000000002</c:v>
                      </c:pt>
                      <c:pt idx="192">
                        <c:v>-86.325000000000003</c:v>
                      </c:pt>
                      <c:pt idx="193">
                        <c:v>-210</c:v>
                      </c:pt>
                      <c:pt idx="194">
                        <c:v>-85.477999999999994</c:v>
                      </c:pt>
                      <c:pt idx="195">
                        <c:v>-94.503</c:v>
                      </c:pt>
                      <c:pt idx="196">
                        <c:v>-210</c:v>
                      </c:pt>
                      <c:pt idx="197">
                        <c:v>-88.649000000000001</c:v>
                      </c:pt>
                      <c:pt idx="198">
                        <c:v>-210</c:v>
                      </c:pt>
                      <c:pt idx="199">
                        <c:v>-82.76</c:v>
                      </c:pt>
                      <c:pt idx="200">
                        <c:v>-210</c:v>
                      </c:pt>
                      <c:pt idx="201">
                        <c:v>-210</c:v>
                      </c:pt>
                      <c:pt idx="202">
                        <c:v>-210</c:v>
                      </c:pt>
                      <c:pt idx="203">
                        <c:v>-210</c:v>
                      </c:pt>
                      <c:pt idx="204">
                        <c:v>-91.683000000000007</c:v>
                      </c:pt>
                      <c:pt idx="205">
                        <c:v>-85.299000000000007</c:v>
                      </c:pt>
                      <c:pt idx="206">
                        <c:v>-89.346999999999994</c:v>
                      </c:pt>
                      <c:pt idx="207">
                        <c:v>-88.322999999999993</c:v>
                      </c:pt>
                      <c:pt idx="208">
                        <c:v>-210</c:v>
                      </c:pt>
                      <c:pt idx="209">
                        <c:v>-210</c:v>
                      </c:pt>
                      <c:pt idx="210">
                        <c:v>-88.704999999999998</c:v>
                      </c:pt>
                      <c:pt idx="211">
                        <c:v>-96.248999999999995</c:v>
                      </c:pt>
                      <c:pt idx="212">
                        <c:v>-210</c:v>
                      </c:pt>
                      <c:pt idx="213">
                        <c:v>-89.899000000000001</c:v>
                      </c:pt>
                      <c:pt idx="214">
                        <c:v>-84.828000000000003</c:v>
                      </c:pt>
                      <c:pt idx="215">
                        <c:v>-86.319000000000003</c:v>
                      </c:pt>
                      <c:pt idx="216">
                        <c:v>-87.073999999999998</c:v>
                      </c:pt>
                      <c:pt idx="217">
                        <c:v>-210</c:v>
                      </c:pt>
                      <c:pt idx="218">
                        <c:v>-210</c:v>
                      </c:pt>
                      <c:pt idx="219">
                        <c:v>-210</c:v>
                      </c:pt>
                      <c:pt idx="220">
                        <c:v>-86.888999999999996</c:v>
                      </c:pt>
                      <c:pt idx="221">
                        <c:v>-210</c:v>
                      </c:pt>
                      <c:pt idx="222">
                        <c:v>-82.796000000000006</c:v>
                      </c:pt>
                      <c:pt idx="223">
                        <c:v>-85.89</c:v>
                      </c:pt>
                      <c:pt idx="224">
                        <c:v>-85.241</c:v>
                      </c:pt>
                      <c:pt idx="225">
                        <c:v>-210</c:v>
                      </c:pt>
                      <c:pt idx="226">
                        <c:v>-84.926000000000002</c:v>
                      </c:pt>
                      <c:pt idx="227">
                        <c:v>-89.418999999999997</c:v>
                      </c:pt>
                      <c:pt idx="228">
                        <c:v>-210</c:v>
                      </c:pt>
                      <c:pt idx="229">
                        <c:v>-210</c:v>
                      </c:pt>
                      <c:pt idx="230">
                        <c:v>-210</c:v>
                      </c:pt>
                      <c:pt idx="231">
                        <c:v>-210</c:v>
                      </c:pt>
                      <c:pt idx="232">
                        <c:v>-89.974999999999994</c:v>
                      </c:pt>
                      <c:pt idx="233">
                        <c:v>-95.918999999999997</c:v>
                      </c:pt>
                      <c:pt idx="234">
                        <c:v>-83.674999999999997</c:v>
                      </c:pt>
                      <c:pt idx="235">
                        <c:v>-210</c:v>
                      </c:pt>
                      <c:pt idx="236">
                        <c:v>-85.614000000000004</c:v>
                      </c:pt>
                      <c:pt idx="237">
                        <c:v>-210</c:v>
                      </c:pt>
                      <c:pt idx="238">
                        <c:v>-89.525999999999996</c:v>
                      </c:pt>
                      <c:pt idx="239">
                        <c:v>-210</c:v>
                      </c:pt>
                      <c:pt idx="240">
                        <c:v>-210</c:v>
                      </c:pt>
                      <c:pt idx="241">
                        <c:v>-210</c:v>
                      </c:pt>
                      <c:pt idx="242">
                        <c:v>-82.652000000000001</c:v>
                      </c:pt>
                      <c:pt idx="243">
                        <c:v>-88.025000000000006</c:v>
                      </c:pt>
                      <c:pt idx="244">
                        <c:v>-86.674999999999997</c:v>
                      </c:pt>
                      <c:pt idx="245">
                        <c:v>-85.180999999999997</c:v>
                      </c:pt>
                      <c:pt idx="246">
                        <c:v>-84.72</c:v>
                      </c:pt>
                      <c:pt idx="247">
                        <c:v>-89.828999999999994</c:v>
                      </c:pt>
                      <c:pt idx="248">
                        <c:v>-86.447000000000003</c:v>
                      </c:pt>
                      <c:pt idx="249">
                        <c:v>-85.147999999999996</c:v>
                      </c:pt>
                      <c:pt idx="250">
                        <c:v>-210</c:v>
                      </c:pt>
                      <c:pt idx="251">
                        <c:v>-87.093999999999994</c:v>
                      </c:pt>
                      <c:pt idx="252">
                        <c:v>-210</c:v>
                      </c:pt>
                      <c:pt idx="253">
                        <c:v>-86.638000000000005</c:v>
                      </c:pt>
                      <c:pt idx="254">
                        <c:v>-91.316000000000003</c:v>
                      </c:pt>
                      <c:pt idx="255">
                        <c:v>-85.7</c:v>
                      </c:pt>
                      <c:pt idx="256">
                        <c:v>-88.754000000000005</c:v>
                      </c:pt>
                      <c:pt idx="257">
                        <c:v>-87.024000000000001</c:v>
                      </c:pt>
                      <c:pt idx="258">
                        <c:v>-210</c:v>
                      </c:pt>
                      <c:pt idx="259">
                        <c:v>-93.852999999999994</c:v>
                      </c:pt>
                      <c:pt idx="260">
                        <c:v>-94.713999999999999</c:v>
                      </c:pt>
                      <c:pt idx="261">
                        <c:v>-94.981999999999999</c:v>
                      </c:pt>
                      <c:pt idx="262">
                        <c:v>-88.001999999999995</c:v>
                      </c:pt>
                      <c:pt idx="263">
                        <c:v>-85.43</c:v>
                      </c:pt>
                      <c:pt idx="264">
                        <c:v>-210</c:v>
                      </c:pt>
                      <c:pt idx="265">
                        <c:v>-89.025000000000006</c:v>
                      </c:pt>
                      <c:pt idx="266">
                        <c:v>-91.021000000000001</c:v>
                      </c:pt>
                      <c:pt idx="267">
                        <c:v>-88.62</c:v>
                      </c:pt>
                      <c:pt idx="268">
                        <c:v>-92.201999999999998</c:v>
                      </c:pt>
                      <c:pt idx="269">
                        <c:v>-210</c:v>
                      </c:pt>
                      <c:pt idx="270">
                        <c:v>-87.421000000000006</c:v>
                      </c:pt>
                      <c:pt idx="271">
                        <c:v>-90.774000000000001</c:v>
                      </c:pt>
                      <c:pt idx="272">
                        <c:v>-91.347999999999999</c:v>
                      </c:pt>
                      <c:pt idx="273">
                        <c:v>-89.929000000000002</c:v>
                      </c:pt>
                      <c:pt idx="274">
                        <c:v>-89.766000000000005</c:v>
                      </c:pt>
                      <c:pt idx="275">
                        <c:v>-97.3</c:v>
                      </c:pt>
                      <c:pt idx="276">
                        <c:v>-89.867000000000004</c:v>
                      </c:pt>
                      <c:pt idx="277">
                        <c:v>-210</c:v>
                      </c:pt>
                      <c:pt idx="278">
                        <c:v>-97.542000000000002</c:v>
                      </c:pt>
                      <c:pt idx="279">
                        <c:v>-94.385000000000005</c:v>
                      </c:pt>
                      <c:pt idx="280">
                        <c:v>-210</c:v>
                      </c:pt>
                      <c:pt idx="281">
                        <c:v>-92.484999999999999</c:v>
                      </c:pt>
                      <c:pt idx="282">
                        <c:v>-93.745999999999995</c:v>
                      </c:pt>
                      <c:pt idx="283">
                        <c:v>-210</c:v>
                      </c:pt>
                      <c:pt idx="284">
                        <c:v>-93.567999999999998</c:v>
                      </c:pt>
                      <c:pt idx="285">
                        <c:v>-90.177999999999997</c:v>
                      </c:pt>
                      <c:pt idx="286">
                        <c:v>-86.653000000000006</c:v>
                      </c:pt>
                      <c:pt idx="287">
                        <c:v>-210</c:v>
                      </c:pt>
                      <c:pt idx="288">
                        <c:v>-86.653999999999996</c:v>
                      </c:pt>
                      <c:pt idx="289">
                        <c:v>-88.736000000000004</c:v>
                      </c:pt>
                      <c:pt idx="290">
                        <c:v>-89.552000000000007</c:v>
                      </c:pt>
                      <c:pt idx="291">
                        <c:v>-89.727000000000004</c:v>
                      </c:pt>
                      <c:pt idx="292">
                        <c:v>-108.408</c:v>
                      </c:pt>
                      <c:pt idx="293">
                        <c:v>-89.563000000000002</c:v>
                      </c:pt>
                      <c:pt idx="294">
                        <c:v>-210</c:v>
                      </c:pt>
                      <c:pt idx="295">
                        <c:v>-210</c:v>
                      </c:pt>
                      <c:pt idx="296">
                        <c:v>-210</c:v>
                      </c:pt>
                      <c:pt idx="297">
                        <c:v>-92.388000000000005</c:v>
                      </c:pt>
                      <c:pt idx="298">
                        <c:v>-85.141999999999996</c:v>
                      </c:pt>
                      <c:pt idx="299">
                        <c:v>-210</c:v>
                      </c:pt>
                      <c:pt idx="300">
                        <c:v>-210</c:v>
                      </c:pt>
                      <c:pt idx="301">
                        <c:v>-89.619</c:v>
                      </c:pt>
                      <c:pt idx="302">
                        <c:v>-91.968999999999994</c:v>
                      </c:pt>
                      <c:pt idx="303">
                        <c:v>-210</c:v>
                      </c:pt>
                      <c:pt idx="304">
                        <c:v>-91.581000000000003</c:v>
                      </c:pt>
                      <c:pt idx="305">
                        <c:v>-210</c:v>
                      </c:pt>
                      <c:pt idx="306">
                        <c:v>-88.799000000000007</c:v>
                      </c:pt>
                      <c:pt idx="307">
                        <c:v>-88.757999999999996</c:v>
                      </c:pt>
                      <c:pt idx="308">
                        <c:v>-94.789000000000001</c:v>
                      </c:pt>
                      <c:pt idx="309">
                        <c:v>-87.765000000000001</c:v>
                      </c:pt>
                      <c:pt idx="310">
                        <c:v>-90.358000000000004</c:v>
                      </c:pt>
                      <c:pt idx="311">
                        <c:v>-89.56</c:v>
                      </c:pt>
                      <c:pt idx="312">
                        <c:v>-85.712999999999994</c:v>
                      </c:pt>
                      <c:pt idx="313">
                        <c:v>-92.498999999999995</c:v>
                      </c:pt>
                      <c:pt idx="314">
                        <c:v>-103.916</c:v>
                      </c:pt>
                      <c:pt idx="315">
                        <c:v>-92.278999999999996</c:v>
                      </c:pt>
                      <c:pt idx="316">
                        <c:v>-91.266999999999996</c:v>
                      </c:pt>
                      <c:pt idx="317">
                        <c:v>-90.26</c:v>
                      </c:pt>
                      <c:pt idx="318">
                        <c:v>-87.44</c:v>
                      </c:pt>
                      <c:pt idx="319">
                        <c:v>-86.92</c:v>
                      </c:pt>
                      <c:pt idx="320">
                        <c:v>-88.287000000000006</c:v>
                      </c:pt>
                      <c:pt idx="321">
                        <c:v>-91.125</c:v>
                      </c:pt>
                      <c:pt idx="322">
                        <c:v>-93.055000000000007</c:v>
                      </c:pt>
                      <c:pt idx="323">
                        <c:v>-88.721999999999994</c:v>
                      </c:pt>
                      <c:pt idx="324">
                        <c:v>-90.756</c:v>
                      </c:pt>
                      <c:pt idx="325">
                        <c:v>-94.406999999999996</c:v>
                      </c:pt>
                      <c:pt idx="326">
                        <c:v>-90.42</c:v>
                      </c:pt>
                      <c:pt idx="327">
                        <c:v>-86.787999999999997</c:v>
                      </c:pt>
                      <c:pt idx="328">
                        <c:v>-95.989000000000004</c:v>
                      </c:pt>
                      <c:pt idx="329">
                        <c:v>-87.082999999999998</c:v>
                      </c:pt>
                      <c:pt idx="330">
                        <c:v>-92.120999999999995</c:v>
                      </c:pt>
                      <c:pt idx="331">
                        <c:v>-89.968000000000004</c:v>
                      </c:pt>
                      <c:pt idx="332">
                        <c:v>-87.296999999999997</c:v>
                      </c:pt>
                      <c:pt idx="333">
                        <c:v>-210</c:v>
                      </c:pt>
                      <c:pt idx="334">
                        <c:v>-94.878</c:v>
                      </c:pt>
                      <c:pt idx="335">
                        <c:v>-88.099000000000004</c:v>
                      </c:pt>
                      <c:pt idx="336">
                        <c:v>-95.414000000000001</c:v>
                      </c:pt>
                      <c:pt idx="337">
                        <c:v>-92.06</c:v>
                      </c:pt>
                      <c:pt idx="338">
                        <c:v>-95.515000000000001</c:v>
                      </c:pt>
                      <c:pt idx="339">
                        <c:v>-88.369</c:v>
                      </c:pt>
                      <c:pt idx="340">
                        <c:v>-87.23</c:v>
                      </c:pt>
                      <c:pt idx="341">
                        <c:v>-89.647999999999996</c:v>
                      </c:pt>
                      <c:pt idx="342">
                        <c:v>-91.355999999999995</c:v>
                      </c:pt>
                      <c:pt idx="343">
                        <c:v>-95.412000000000006</c:v>
                      </c:pt>
                      <c:pt idx="344">
                        <c:v>-210</c:v>
                      </c:pt>
                      <c:pt idx="345">
                        <c:v>-210</c:v>
                      </c:pt>
                      <c:pt idx="346">
                        <c:v>-88.671999999999997</c:v>
                      </c:pt>
                      <c:pt idx="347">
                        <c:v>-92.998999999999995</c:v>
                      </c:pt>
                      <c:pt idx="348">
                        <c:v>-210</c:v>
                      </c:pt>
                      <c:pt idx="349">
                        <c:v>-89.542000000000002</c:v>
                      </c:pt>
                      <c:pt idx="350">
                        <c:v>-86.759</c:v>
                      </c:pt>
                      <c:pt idx="351">
                        <c:v>-87.203999999999994</c:v>
                      </c:pt>
                      <c:pt idx="352">
                        <c:v>-87.4</c:v>
                      </c:pt>
                      <c:pt idx="353">
                        <c:v>-88.27</c:v>
                      </c:pt>
                      <c:pt idx="354">
                        <c:v>-91.9</c:v>
                      </c:pt>
                      <c:pt idx="355">
                        <c:v>-90.522000000000006</c:v>
                      </c:pt>
                      <c:pt idx="356">
                        <c:v>-88.349000000000004</c:v>
                      </c:pt>
                      <c:pt idx="357">
                        <c:v>-88.47</c:v>
                      </c:pt>
                      <c:pt idx="358">
                        <c:v>-89.179000000000002</c:v>
                      </c:pt>
                      <c:pt idx="359">
                        <c:v>-86.453000000000003</c:v>
                      </c:pt>
                      <c:pt idx="360">
                        <c:v>-90.537000000000006</c:v>
                      </c:pt>
                      <c:pt idx="361">
                        <c:v>-86.19</c:v>
                      </c:pt>
                      <c:pt idx="362">
                        <c:v>-87.772999999999996</c:v>
                      </c:pt>
                      <c:pt idx="363">
                        <c:v>-210</c:v>
                      </c:pt>
                      <c:pt idx="364">
                        <c:v>-86.521000000000001</c:v>
                      </c:pt>
                      <c:pt idx="365">
                        <c:v>-88.677000000000007</c:v>
                      </c:pt>
                      <c:pt idx="366">
                        <c:v>-88.563999999999993</c:v>
                      </c:pt>
                      <c:pt idx="367">
                        <c:v>-89.507000000000005</c:v>
                      </c:pt>
                      <c:pt idx="368">
                        <c:v>-84.852000000000004</c:v>
                      </c:pt>
                      <c:pt idx="369">
                        <c:v>-88.608999999999995</c:v>
                      </c:pt>
                      <c:pt idx="370">
                        <c:v>-91.759</c:v>
                      </c:pt>
                      <c:pt idx="371">
                        <c:v>-89.870999999999995</c:v>
                      </c:pt>
                      <c:pt idx="372">
                        <c:v>-90.561000000000007</c:v>
                      </c:pt>
                      <c:pt idx="373">
                        <c:v>-87.894000000000005</c:v>
                      </c:pt>
                      <c:pt idx="374">
                        <c:v>-93.358999999999995</c:v>
                      </c:pt>
                      <c:pt idx="375">
                        <c:v>-87.715000000000003</c:v>
                      </c:pt>
                      <c:pt idx="376">
                        <c:v>-94.753</c:v>
                      </c:pt>
                      <c:pt idx="377">
                        <c:v>-92.501999999999995</c:v>
                      </c:pt>
                      <c:pt idx="378">
                        <c:v>-89.152000000000001</c:v>
                      </c:pt>
                      <c:pt idx="379">
                        <c:v>-86.597999999999999</c:v>
                      </c:pt>
                      <c:pt idx="380">
                        <c:v>-87.477000000000004</c:v>
                      </c:pt>
                      <c:pt idx="381">
                        <c:v>-91.090999999999994</c:v>
                      </c:pt>
                      <c:pt idx="382">
                        <c:v>-87.230999999999995</c:v>
                      </c:pt>
                      <c:pt idx="383">
                        <c:v>-94.66</c:v>
                      </c:pt>
                      <c:pt idx="384">
                        <c:v>-90.048000000000002</c:v>
                      </c:pt>
                      <c:pt idx="385">
                        <c:v>-89.263999999999996</c:v>
                      </c:pt>
                      <c:pt idx="386">
                        <c:v>-100.974</c:v>
                      </c:pt>
                      <c:pt idx="387">
                        <c:v>-210</c:v>
                      </c:pt>
                      <c:pt idx="388">
                        <c:v>-90.027000000000001</c:v>
                      </c:pt>
                      <c:pt idx="389">
                        <c:v>-85.738</c:v>
                      </c:pt>
                      <c:pt idx="390">
                        <c:v>-90.372</c:v>
                      </c:pt>
                      <c:pt idx="391">
                        <c:v>-91.641999999999996</c:v>
                      </c:pt>
                      <c:pt idx="392">
                        <c:v>-88.435000000000002</c:v>
                      </c:pt>
                      <c:pt idx="393">
                        <c:v>-88.977999999999994</c:v>
                      </c:pt>
                      <c:pt idx="394">
                        <c:v>-90.311999999999998</c:v>
                      </c:pt>
                      <c:pt idx="395">
                        <c:v>-210</c:v>
                      </c:pt>
                      <c:pt idx="396">
                        <c:v>-87.197000000000003</c:v>
                      </c:pt>
                      <c:pt idx="397">
                        <c:v>-88.695999999999998</c:v>
                      </c:pt>
                      <c:pt idx="398">
                        <c:v>-92.805000000000007</c:v>
                      </c:pt>
                      <c:pt idx="399">
                        <c:v>-210</c:v>
                      </c:pt>
                      <c:pt idx="400">
                        <c:v>-95.296999999999997</c:v>
                      </c:pt>
                      <c:pt idx="401">
                        <c:v>-92.319000000000003</c:v>
                      </c:pt>
                      <c:pt idx="402">
                        <c:v>-210</c:v>
                      </c:pt>
                      <c:pt idx="403">
                        <c:v>-88.507000000000005</c:v>
                      </c:pt>
                      <c:pt idx="404">
                        <c:v>-92.86</c:v>
                      </c:pt>
                      <c:pt idx="405">
                        <c:v>-210</c:v>
                      </c:pt>
                      <c:pt idx="406">
                        <c:v>-92.274000000000001</c:v>
                      </c:pt>
                      <c:pt idx="407">
                        <c:v>-105.508</c:v>
                      </c:pt>
                      <c:pt idx="408">
                        <c:v>-89.870999999999995</c:v>
                      </c:pt>
                      <c:pt idx="409">
                        <c:v>-86.168000000000006</c:v>
                      </c:pt>
                      <c:pt idx="410">
                        <c:v>-91.524000000000001</c:v>
                      </c:pt>
                      <c:pt idx="411">
                        <c:v>-92.923000000000002</c:v>
                      </c:pt>
                      <c:pt idx="412">
                        <c:v>-85.072999999999993</c:v>
                      </c:pt>
                      <c:pt idx="413">
                        <c:v>-89.929000000000002</c:v>
                      </c:pt>
                      <c:pt idx="414">
                        <c:v>-85.290999999999997</c:v>
                      </c:pt>
                      <c:pt idx="415">
                        <c:v>-83.658000000000001</c:v>
                      </c:pt>
                      <c:pt idx="416">
                        <c:v>-83.138000000000005</c:v>
                      </c:pt>
                      <c:pt idx="417">
                        <c:v>-83.384</c:v>
                      </c:pt>
                      <c:pt idx="418">
                        <c:v>-81.83</c:v>
                      </c:pt>
                      <c:pt idx="419">
                        <c:v>-81.063000000000002</c:v>
                      </c:pt>
                      <c:pt idx="420">
                        <c:v>-78.921000000000006</c:v>
                      </c:pt>
                      <c:pt idx="421">
                        <c:v>-78.430999999999997</c:v>
                      </c:pt>
                      <c:pt idx="422">
                        <c:v>-77.674000000000007</c:v>
                      </c:pt>
                      <c:pt idx="423">
                        <c:v>-76.156999999999996</c:v>
                      </c:pt>
                      <c:pt idx="424">
                        <c:v>-75.131</c:v>
                      </c:pt>
                      <c:pt idx="425">
                        <c:v>-73.757999999999996</c:v>
                      </c:pt>
                      <c:pt idx="426">
                        <c:v>-72.647999999999996</c:v>
                      </c:pt>
                      <c:pt idx="427">
                        <c:v>-71.849999999999994</c:v>
                      </c:pt>
                      <c:pt idx="428">
                        <c:v>-70.534000000000006</c:v>
                      </c:pt>
                      <c:pt idx="429">
                        <c:v>-69.447000000000003</c:v>
                      </c:pt>
                      <c:pt idx="430">
                        <c:v>-68.338999999999999</c:v>
                      </c:pt>
                      <c:pt idx="431">
                        <c:v>-67.266000000000005</c:v>
                      </c:pt>
                      <c:pt idx="432">
                        <c:v>-66.254999999999995</c:v>
                      </c:pt>
                      <c:pt idx="433">
                        <c:v>-64.941999999999993</c:v>
                      </c:pt>
                      <c:pt idx="434">
                        <c:v>-63.872999999999998</c:v>
                      </c:pt>
                      <c:pt idx="435">
                        <c:v>-62.738999999999997</c:v>
                      </c:pt>
                      <c:pt idx="436">
                        <c:v>-61.715000000000003</c:v>
                      </c:pt>
                      <c:pt idx="437">
                        <c:v>-60.704999999999998</c:v>
                      </c:pt>
                      <c:pt idx="438">
                        <c:v>-59.499000000000002</c:v>
                      </c:pt>
                      <c:pt idx="439">
                        <c:v>-58.307000000000002</c:v>
                      </c:pt>
                      <c:pt idx="440">
                        <c:v>-57.536999999999999</c:v>
                      </c:pt>
                      <c:pt idx="441">
                        <c:v>-56.411000000000001</c:v>
                      </c:pt>
                      <c:pt idx="442">
                        <c:v>-55.435000000000002</c:v>
                      </c:pt>
                      <c:pt idx="443">
                        <c:v>-54.494999999999997</c:v>
                      </c:pt>
                      <c:pt idx="444">
                        <c:v>-53.497</c:v>
                      </c:pt>
                      <c:pt idx="445">
                        <c:v>-52.496000000000002</c:v>
                      </c:pt>
                      <c:pt idx="446">
                        <c:v>-51.515000000000001</c:v>
                      </c:pt>
                      <c:pt idx="447">
                        <c:v>-50.587000000000003</c:v>
                      </c:pt>
                      <c:pt idx="448">
                        <c:v>-49.81</c:v>
                      </c:pt>
                      <c:pt idx="449">
                        <c:v>-48.786000000000001</c:v>
                      </c:pt>
                      <c:pt idx="450">
                        <c:v>-47.895000000000003</c:v>
                      </c:pt>
                      <c:pt idx="451">
                        <c:v>-47.097999999999999</c:v>
                      </c:pt>
                      <c:pt idx="452">
                        <c:v>-46.244999999999997</c:v>
                      </c:pt>
                      <c:pt idx="453">
                        <c:v>-45.872999999999998</c:v>
                      </c:pt>
                      <c:pt idx="454">
                        <c:v>-44.938000000000002</c:v>
                      </c:pt>
                      <c:pt idx="455">
                        <c:v>-44.225000000000001</c:v>
                      </c:pt>
                      <c:pt idx="456">
                        <c:v>-43.548999999999999</c:v>
                      </c:pt>
                      <c:pt idx="457">
                        <c:v>-42.956000000000003</c:v>
                      </c:pt>
                      <c:pt idx="458">
                        <c:v>-42.46</c:v>
                      </c:pt>
                      <c:pt idx="459">
                        <c:v>-41.8</c:v>
                      </c:pt>
                      <c:pt idx="460">
                        <c:v>-41.463999999999999</c:v>
                      </c:pt>
                      <c:pt idx="461">
                        <c:v>-41.012</c:v>
                      </c:pt>
                      <c:pt idx="462">
                        <c:v>-40.634999999999998</c:v>
                      </c:pt>
                      <c:pt idx="463">
                        <c:v>-40.363999999999997</c:v>
                      </c:pt>
                      <c:pt idx="464">
                        <c:v>-40.133000000000003</c:v>
                      </c:pt>
                      <c:pt idx="465">
                        <c:v>-39.966000000000001</c:v>
                      </c:pt>
                      <c:pt idx="466">
                        <c:v>-39.906999999999996</c:v>
                      </c:pt>
                      <c:pt idx="467">
                        <c:v>-39.845999999999997</c:v>
                      </c:pt>
                      <c:pt idx="468">
                        <c:v>-39.841000000000001</c:v>
                      </c:pt>
                      <c:pt idx="469">
                        <c:v>-40.003</c:v>
                      </c:pt>
                      <c:pt idx="470">
                        <c:v>-40.247</c:v>
                      </c:pt>
                      <c:pt idx="471">
                        <c:v>-40.662999999999997</c:v>
                      </c:pt>
                      <c:pt idx="472">
                        <c:v>-41.094000000000001</c:v>
                      </c:pt>
                      <c:pt idx="473">
                        <c:v>-41.48</c:v>
                      </c:pt>
                      <c:pt idx="474">
                        <c:v>-41.895000000000003</c:v>
                      </c:pt>
                      <c:pt idx="475">
                        <c:v>-42.442999999999998</c:v>
                      </c:pt>
                      <c:pt idx="476">
                        <c:v>-42.871000000000002</c:v>
                      </c:pt>
                      <c:pt idx="477">
                        <c:v>-43.539000000000001</c:v>
                      </c:pt>
                      <c:pt idx="478">
                        <c:v>-43.936</c:v>
                      </c:pt>
                      <c:pt idx="479">
                        <c:v>-44.203000000000003</c:v>
                      </c:pt>
                      <c:pt idx="480">
                        <c:v>-44.381999999999998</c:v>
                      </c:pt>
                      <c:pt idx="481">
                        <c:v>-44.51</c:v>
                      </c:pt>
                      <c:pt idx="482">
                        <c:v>-44.43</c:v>
                      </c:pt>
                      <c:pt idx="483">
                        <c:v>-44.332999999999998</c:v>
                      </c:pt>
                      <c:pt idx="484">
                        <c:v>-44.203000000000003</c:v>
                      </c:pt>
                      <c:pt idx="485">
                        <c:v>-44.01</c:v>
                      </c:pt>
                      <c:pt idx="486">
                        <c:v>-44.180999999999997</c:v>
                      </c:pt>
                      <c:pt idx="487">
                        <c:v>-44.348999999999997</c:v>
                      </c:pt>
                      <c:pt idx="488">
                        <c:v>-44.588000000000001</c:v>
                      </c:pt>
                      <c:pt idx="489">
                        <c:v>-44.767000000000003</c:v>
                      </c:pt>
                      <c:pt idx="490">
                        <c:v>-45.103999999999999</c:v>
                      </c:pt>
                      <c:pt idx="491">
                        <c:v>-45.435000000000002</c:v>
                      </c:pt>
                      <c:pt idx="492">
                        <c:v>-45.631999999999998</c:v>
                      </c:pt>
                      <c:pt idx="493">
                        <c:v>-45.819000000000003</c:v>
                      </c:pt>
                      <c:pt idx="494">
                        <c:v>-45.98</c:v>
                      </c:pt>
                      <c:pt idx="495">
                        <c:v>-46.043999999999997</c:v>
                      </c:pt>
                      <c:pt idx="496">
                        <c:v>-46.103999999999999</c:v>
                      </c:pt>
                      <c:pt idx="497">
                        <c:v>-46.070999999999998</c:v>
                      </c:pt>
                      <c:pt idx="498">
                        <c:v>-45.856999999999999</c:v>
                      </c:pt>
                      <c:pt idx="499">
                        <c:v>-46.018000000000001</c:v>
                      </c:pt>
                      <c:pt idx="500">
                        <c:v>-46.029000000000003</c:v>
                      </c:pt>
                      <c:pt idx="501">
                        <c:v>-45.97</c:v>
                      </c:pt>
                      <c:pt idx="502">
                        <c:v>-46.027999999999999</c:v>
                      </c:pt>
                      <c:pt idx="503">
                        <c:v>-46.093000000000004</c:v>
                      </c:pt>
                      <c:pt idx="504">
                        <c:v>-46.08</c:v>
                      </c:pt>
                      <c:pt idx="505">
                        <c:v>-46.000999999999998</c:v>
                      </c:pt>
                      <c:pt idx="506">
                        <c:v>-45.997999999999998</c:v>
                      </c:pt>
                      <c:pt idx="507">
                        <c:v>-45.847000000000001</c:v>
                      </c:pt>
                      <c:pt idx="508">
                        <c:v>-45.540999999999997</c:v>
                      </c:pt>
                      <c:pt idx="509">
                        <c:v>-45.375</c:v>
                      </c:pt>
                      <c:pt idx="510">
                        <c:v>-45.036000000000001</c:v>
                      </c:pt>
                      <c:pt idx="511">
                        <c:v>-44.661999999999999</c:v>
                      </c:pt>
                      <c:pt idx="512">
                        <c:v>-44.253</c:v>
                      </c:pt>
                      <c:pt idx="513">
                        <c:v>-44.015000000000001</c:v>
                      </c:pt>
                      <c:pt idx="514">
                        <c:v>-43.86</c:v>
                      </c:pt>
                      <c:pt idx="515">
                        <c:v>-43.820999999999998</c:v>
                      </c:pt>
                      <c:pt idx="516">
                        <c:v>-43.915999999999997</c:v>
                      </c:pt>
                      <c:pt idx="517">
                        <c:v>-44.034999999999997</c:v>
                      </c:pt>
                      <c:pt idx="518">
                        <c:v>-44.24</c:v>
                      </c:pt>
                      <c:pt idx="519">
                        <c:v>-44.7</c:v>
                      </c:pt>
                      <c:pt idx="520">
                        <c:v>-44.982999999999997</c:v>
                      </c:pt>
                      <c:pt idx="521">
                        <c:v>-45.209000000000003</c:v>
                      </c:pt>
                      <c:pt idx="522">
                        <c:v>-45.463999999999999</c:v>
                      </c:pt>
                      <c:pt idx="523">
                        <c:v>-45.594999999999999</c:v>
                      </c:pt>
                      <c:pt idx="524">
                        <c:v>-45.543999999999997</c:v>
                      </c:pt>
                      <c:pt idx="525">
                        <c:v>-45.192</c:v>
                      </c:pt>
                      <c:pt idx="526">
                        <c:v>-44.673000000000002</c:v>
                      </c:pt>
                      <c:pt idx="527">
                        <c:v>-44.359000000000002</c:v>
                      </c:pt>
                      <c:pt idx="528">
                        <c:v>-43.817999999999998</c:v>
                      </c:pt>
                      <c:pt idx="529">
                        <c:v>-43.28</c:v>
                      </c:pt>
                      <c:pt idx="530">
                        <c:v>-42.847000000000001</c:v>
                      </c:pt>
                      <c:pt idx="531">
                        <c:v>-42.564</c:v>
                      </c:pt>
                      <c:pt idx="532">
                        <c:v>-42.201999999999998</c:v>
                      </c:pt>
                      <c:pt idx="533">
                        <c:v>-41.872</c:v>
                      </c:pt>
                      <c:pt idx="534">
                        <c:v>-41.780999999999999</c:v>
                      </c:pt>
                      <c:pt idx="535">
                        <c:v>-41.637999999999998</c:v>
                      </c:pt>
                      <c:pt idx="536">
                        <c:v>-41.707000000000001</c:v>
                      </c:pt>
                      <c:pt idx="537">
                        <c:v>-41.625999999999998</c:v>
                      </c:pt>
                      <c:pt idx="538">
                        <c:v>-41.728999999999999</c:v>
                      </c:pt>
                      <c:pt idx="539">
                        <c:v>-41.908000000000001</c:v>
                      </c:pt>
                      <c:pt idx="540">
                        <c:v>-42.005000000000003</c:v>
                      </c:pt>
                      <c:pt idx="541">
                        <c:v>-42.320999999999998</c:v>
                      </c:pt>
                      <c:pt idx="542">
                        <c:v>-42.527000000000001</c:v>
                      </c:pt>
                      <c:pt idx="543">
                        <c:v>-42.680999999999997</c:v>
                      </c:pt>
                      <c:pt idx="544">
                        <c:v>-42.865000000000002</c:v>
                      </c:pt>
                      <c:pt idx="545">
                        <c:v>-43.345999999999997</c:v>
                      </c:pt>
                      <c:pt idx="546">
                        <c:v>-43.901000000000003</c:v>
                      </c:pt>
                      <c:pt idx="547">
                        <c:v>-44.311999999999998</c:v>
                      </c:pt>
                      <c:pt idx="548">
                        <c:v>-44.767000000000003</c:v>
                      </c:pt>
                      <c:pt idx="549">
                        <c:v>-45.137</c:v>
                      </c:pt>
                      <c:pt idx="550">
                        <c:v>-45.503999999999998</c:v>
                      </c:pt>
                      <c:pt idx="551">
                        <c:v>-45.973999999999997</c:v>
                      </c:pt>
                      <c:pt idx="552">
                        <c:v>-46.792999999999999</c:v>
                      </c:pt>
                      <c:pt idx="553">
                        <c:v>-47.177999999999997</c:v>
                      </c:pt>
                      <c:pt idx="554">
                        <c:v>-47.712000000000003</c:v>
                      </c:pt>
                      <c:pt idx="555">
                        <c:v>-48.222000000000001</c:v>
                      </c:pt>
                      <c:pt idx="556">
                        <c:v>-48.884</c:v>
                      </c:pt>
                      <c:pt idx="557">
                        <c:v>-49.478999999999999</c:v>
                      </c:pt>
                      <c:pt idx="558">
                        <c:v>-50.098999999999997</c:v>
                      </c:pt>
                      <c:pt idx="559">
                        <c:v>-50.784999999999997</c:v>
                      </c:pt>
                      <c:pt idx="560">
                        <c:v>-51.308</c:v>
                      </c:pt>
                      <c:pt idx="561">
                        <c:v>-51.936</c:v>
                      </c:pt>
                      <c:pt idx="562">
                        <c:v>-52.645000000000003</c:v>
                      </c:pt>
                      <c:pt idx="563">
                        <c:v>-53.383000000000003</c:v>
                      </c:pt>
                      <c:pt idx="564">
                        <c:v>-53.978000000000002</c:v>
                      </c:pt>
                      <c:pt idx="565">
                        <c:v>-54.886000000000003</c:v>
                      </c:pt>
                      <c:pt idx="566">
                        <c:v>-55.44</c:v>
                      </c:pt>
                      <c:pt idx="567">
                        <c:v>-56.198</c:v>
                      </c:pt>
                      <c:pt idx="568">
                        <c:v>-56.718000000000004</c:v>
                      </c:pt>
                      <c:pt idx="569">
                        <c:v>-57.683</c:v>
                      </c:pt>
                      <c:pt idx="570">
                        <c:v>-58.307000000000002</c:v>
                      </c:pt>
                      <c:pt idx="571">
                        <c:v>-58.911000000000001</c:v>
                      </c:pt>
                      <c:pt idx="572">
                        <c:v>-59.743000000000002</c:v>
                      </c:pt>
                      <c:pt idx="573">
                        <c:v>-60.494</c:v>
                      </c:pt>
                      <c:pt idx="574">
                        <c:v>-61.290999999999997</c:v>
                      </c:pt>
                      <c:pt idx="575">
                        <c:v>-62.008000000000003</c:v>
                      </c:pt>
                      <c:pt idx="576">
                        <c:v>-62.707999999999998</c:v>
                      </c:pt>
                      <c:pt idx="577">
                        <c:v>-63.475000000000001</c:v>
                      </c:pt>
                      <c:pt idx="578">
                        <c:v>-64.137</c:v>
                      </c:pt>
                      <c:pt idx="579">
                        <c:v>-65.055999999999997</c:v>
                      </c:pt>
                      <c:pt idx="580">
                        <c:v>-65.739999999999995</c:v>
                      </c:pt>
                      <c:pt idx="581">
                        <c:v>-66.242000000000004</c:v>
                      </c:pt>
                      <c:pt idx="582">
                        <c:v>-67.084999999999994</c:v>
                      </c:pt>
                      <c:pt idx="583">
                        <c:v>-67.977000000000004</c:v>
                      </c:pt>
                      <c:pt idx="584">
                        <c:v>-68.694999999999993</c:v>
                      </c:pt>
                      <c:pt idx="585">
                        <c:v>-69.278999999999996</c:v>
                      </c:pt>
                      <c:pt idx="586">
                        <c:v>-70.168999999999997</c:v>
                      </c:pt>
                      <c:pt idx="587">
                        <c:v>-70.992000000000004</c:v>
                      </c:pt>
                      <c:pt idx="588">
                        <c:v>-71.521000000000001</c:v>
                      </c:pt>
                      <c:pt idx="589">
                        <c:v>-72.251999999999995</c:v>
                      </c:pt>
                      <c:pt idx="590">
                        <c:v>-73.048000000000002</c:v>
                      </c:pt>
                      <c:pt idx="591">
                        <c:v>-73.893000000000001</c:v>
                      </c:pt>
                      <c:pt idx="592">
                        <c:v>-74.486999999999995</c:v>
                      </c:pt>
                      <c:pt idx="593">
                        <c:v>-75.194999999999993</c:v>
                      </c:pt>
                      <c:pt idx="594">
                        <c:v>-75.912000000000006</c:v>
                      </c:pt>
                      <c:pt idx="595">
                        <c:v>-76.841999999999999</c:v>
                      </c:pt>
                      <c:pt idx="596">
                        <c:v>-77.965999999999994</c:v>
                      </c:pt>
                      <c:pt idx="597">
                        <c:v>-78.204999999999998</c:v>
                      </c:pt>
                      <c:pt idx="598">
                        <c:v>-78.781000000000006</c:v>
                      </c:pt>
                      <c:pt idx="599">
                        <c:v>-79.978999999999999</c:v>
                      </c:pt>
                      <c:pt idx="600">
                        <c:v>-80.281999999999996</c:v>
                      </c:pt>
                      <c:pt idx="601">
                        <c:v>-80.679000000000002</c:v>
                      </c:pt>
                      <c:pt idx="602">
                        <c:v>-81.573999999999998</c:v>
                      </c:pt>
                      <c:pt idx="603">
                        <c:v>-82.718000000000004</c:v>
                      </c:pt>
                      <c:pt idx="604">
                        <c:v>-83.15</c:v>
                      </c:pt>
                      <c:pt idx="605">
                        <c:v>-82.906999999999996</c:v>
                      </c:pt>
                      <c:pt idx="606">
                        <c:v>-86.128</c:v>
                      </c:pt>
                      <c:pt idx="607">
                        <c:v>-85.869</c:v>
                      </c:pt>
                      <c:pt idx="608">
                        <c:v>-86.48</c:v>
                      </c:pt>
                      <c:pt idx="609">
                        <c:v>-85.278000000000006</c:v>
                      </c:pt>
                      <c:pt idx="610">
                        <c:v>-88.466999999999999</c:v>
                      </c:pt>
                      <c:pt idx="611">
                        <c:v>-86.542000000000002</c:v>
                      </c:pt>
                      <c:pt idx="612">
                        <c:v>-86.656000000000006</c:v>
                      </c:pt>
                      <c:pt idx="613">
                        <c:v>-91.516999999999996</c:v>
                      </c:pt>
                      <c:pt idx="614">
                        <c:v>-87.573999999999998</c:v>
                      </c:pt>
                      <c:pt idx="615">
                        <c:v>-90.200999999999993</c:v>
                      </c:pt>
                      <c:pt idx="616">
                        <c:v>-88.238</c:v>
                      </c:pt>
                      <c:pt idx="617">
                        <c:v>-92.004000000000005</c:v>
                      </c:pt>
                      <c:pt idx="618">
                        <c:v>-89.221999999999994</c:v>
                      </c:pt>
                      <c:pt idx="619">
                        <c:v>-89.489000000000004</c:v>
                      </c:pt>
                      <c:pt idx="620">
                        <c:v>-93.462000000000003</c:v>
                      </c:pt>
                      <c:pt idx="621">
                        <c:v>-89.858000000000004</c:v>
                      </c:pt>
                      <c:pt idx="622">
                        <c:v>-88.100999999999999</c:v>
                      </c:pt>
                      <c:pt idx="623">
                        <c:v>-90.45</c:v>
                      </c:pt>
                      <c:pt idx="624">
                        <c:v>-96.721000000000004</c:v>
                      </c:pt>
                      <c:pt idx="625">
                        <c:v>-88.683000000000007</c:v>
                      </c:pt>
                      <c:pt idx="626">
                        <c:v>-90.375</c:v>
                      </c:pt>
                      <c:pt idx="627">
                        <c:v>-93.007999999999996</c:v>
                      </c:pt>
                      <c:pt idx="628">
                        <c:v>-91.983999999999995</c:v>
                      </c:pt>
                      <c:pt idx="629">
                        <c:v>-92.561000000000007</c:v>
                      </c:pt>
                      <c:pt idx="630">
                        <c:v>-90.162000000000006</c:v>
                      </c:pt>
                      <c:pt idx="631">
                        <c:v>-95.637</c:v>
                      </c:pt>
                      <c:pt idx="632">
                        <c:v>-95.986000000000004</c:v>
                      </c:pt>
                      <c:pt idx="633">
                        <c:v>-88.406999999999996</c:v>
                      </c:pt>
                      <c:pt idx="634">
                        <c:v>-91.013000000000005</c:v>
                      </c:pt>
                      <c:pt idx="635">
                        <c:v>-95.718000000000004</c:v>
                      </c:pt>
                      <c:pt idx="636">
                        <c:v>-87.551000000000002</c:v>
                      </c:pt>
                      <c:pt idx="637">
                        <c:v>-90.903000000000006</c:v>
                      </c:pt>
                      <c:pt idx="638">
                        <c:v>-95.111999999999995</c:v>
                      </c:pt>
                      <c:pt idx="639">
                        <c:v>-88.938999999999993</c:v>
                      </c:pt>
                      <c:pt idx="640">
                        <c:v>-89.872</c:v>
                      </c:pt>
                      <c:pt idx="641">
                        <c:v>-87.173000000000002</c:v>
                      </c:pt>
                      <c:pt idx="642">
                        <c:v>-91.088999999999999</c:v>
                      </c:pt>
                      <c:pt idx="643">
                        <c:v>-103.803</c:v>
                      </c:pt>
                      <c:pt idx="644">
                        <c:v>-88.475999999999999</c:v>
                      </c:pt>
                      <c:pt idx="645">
                        <c:v>-87.843000000000004</c:v>
                      </c:pt>
                      <c:pt idx="646">
                        <c:v>-91.549000000000007</c:v>
                      </c:pt>
                      <c:pt idx="647">
                        <c:v>-89.632999999999996</c:v>
                      </c:pt>
                      <c:pt idx="648">
                        <c:v>-89.14</c:v>
                      </c:pt>
                      <c:pt idx="649">
                        <c:v>-89.53</c:v>
                      </c:pt>
                      <c:pt idx="650">
                        <c:v>-88.4</c:v>
                      </c:pt>
                      <c:pt idx="651">
                        <c:v>-96.33</c:v>
                      </c:pt>
                      <c:pt idx="652">
                        <c:v>-103.012</c:v>
                      </c:pt>
                      <c:pt idx="653">
                        <c:v>-92.182000000000002</c:v>
                      </c:pt>
                      <c:pt idx="654">
                        <c:v>-104.904</c:v>
                      </c:pt>
                      <c:pt idx="655">
                        <c:v>-90.74</c:v>
                      </c:pt>
                      <c:pt idx="656">
                        <c:v>-114.64700000000001</c:v>
                      </c:pt>
                      <c:pt idx="657">
                        <c:v>-92.688999999999993</c:v>
                      </c:pt>
                      <c:pt idx="658">
                        <c:v>-87.484999999999999</c:v>
                      </c:pt>
                      <c:pt idx="659">
                        <c:v>-210</c:v>
                      </c:pt>
                      <c:pt idx="660">
                        <c:v>-210</c:v>
                      </c:pt>
                      <c:pt idx="661">
                        <c:v>-88.742999999999995</c:v>
                      </c:pt>
                      <c:pt idx="662">
                        <c:v>-88.793999999999997</c:v>
                      </c:pt>
                      <c:pt idx="663">
                        <c:v>-89.048000000000002</c:v>
                      </c:pt>
                      <c:pt idx="664">
                        <c:v>-89.903999999999996</c:v>
                      </c:pt>
                      <c:pt idx="665">
                        <c:v>-88.772000000000006</c:v>
                      </c:pt>
                      <c:pt idx="666">
                        <c:v>-89.322999999999993</c:v>
                      </c:pt>
                      <c:pt idx="667">
                        <c:v>-86.344999999999999</c:v>
                      </c:pt>
                      <c:pt idx="668">
                        <c:v>-93.793999999999997</c:v>
                      </c:pt>
                      <c:pt idx="669">
                        <c:v>-86.989000000000004</c:v>
                      </c:pt>
                      <c:pt idx="670">
                        <c:v>-89.406000000000006</c:v>
                      </c:pt>
                      <c:pt idx="671">
                        <c:v>-210</c:v>
                      </c:pt>
                      <c:pt idx="672">
                        <c:v>-91.703999999999994</c:v>
                      </c:pt>
                      <c:pt idx="673">
                        <c:v>-88.600999999999999</c:v>
                      </c:pt>
                      <c:pt idx="674">
                        <c:v>-210</c:v>
                      </c:pt>
                      <c:pt idx="675">
                        <c:v>-89.206000000000003</c:v>
                      </c:pt>
                      <c:pt idx="676">
                        <c:v>-89.209000000000003</c:v>
                      </c:pt>
                      <c:pt idx="677">
                        <c:v>-90.073999999999998</c:v>
                      </c:pt>
                      <c:pt idx="678">
                        <c:v>-86.984999999999999</c:v>
                      </c:pt>
                      <c:pt idx="679">
                        <c:v>-90.346999999999994</c:v>
                      </c:pt>
                      <c:pt idx="680">
                        <c:v>-87.506</c:v>
                      </c:pt>
                      <c:pt idx="681">
                        <c:v>-94.978999999999999</c:v>
                      </c:pt>
                      <c:pt idx="682">
                        <c:v>-210</c:v>
                      </c:pt>
                      <c:pt idx="683">
                        <c:v>-95.084000000000003</c:v>
                      </c:pt>
                      <c:pt idx="684">
                        <c:v>-91.557000000000002</c:v>
                      </c:pt>
                      <c:pt idx="685">
                        <c:v>-89.566999999999993</c:v>
                      </c:pt>
                      <c:pt idx="686">
                        <c:v>-86.834000000000003</c:v>
                      </c:pt>
                      <c:pt idx="687">
                        <c:v>-91.331000000000003</c:v>
                      </c:pt>
                      <c:pt idx="688">
                        <c:v>-93.388999999999996</c:v>
                      </c:pt>
                      <c:pt idx="689">
                        <c:v>-94.058000000000007</c:v>
                      </c:pt>
                      <c:pt idx="690">
                        <c:v>-93.875</c:v>
                      </c:pt>
                      <c:pt idx="691">
                        <c:v>-210</c:v>
                      </c:pt>
                      <c:pt idx="692">
                        <c:v>-89.885000000000005</c:v>
                      </c:pt>
                      <c:pt idx="693">
                        <c:v>-88.878</c:v>
                      </c:pt>
                      <c:pt idx="694">
                        <c:v>-92.238</c:v>
                      </c:pt>
                      <c:pt idx="695">
                        <c:v>-85.212999999999994</c:v>
                      </c:pt>
                      <c:pt idx="696">
                        <c:v>-103.479</c:v>
                      </c:pt>
                      <c:pt idx="697">
                        <c:v>-87.531000000000006</c:v>
                      </c:pt>
                      <c:pt idx="698">
                        <c:v>-95.772999999999996</c:v>
                      </c:pt>
                      <c:pt idx="699">
                        <c:v>-91.536000000000001</c:v>
                      </c:pt>
                      <c:pt idx="700">
                        <c:v>-210</c:v>
                      </c:pt>
                      <c:pt idx="701">
                        <c:v>-93.805000000000007</c:v>
                      </c:pt>
                      <c:pt idx="702">
                        <c:v>-89.113</c:v>
                      </c:pt>
                      <c:pt idx="703">
                        <c:v>-89.69</c:v>
                      </c:pt>
                      <c:pt idx="704">
                        <c:v>-96.370999999999995</c:v>
                      </c:pt>
                      <c:pt idx="705">
                        <c:v>-87</c:v>
                      </c:pt>
                      <c:pt idx="706">
                        <c:v>-89.197999999999993</c:v>
                      </c:pt>
                      <c:pt idx="707">
                        <c:v>-91.388999999999996</c:v>
                      </c:pt>
                      <c:pt idx="708">
                        <c:v>-91.876000000000005</c:v>
                      </c:pt>
                      <c:pt idx="709">
                        <c:v>-88.35</c:v>
                      </c:pt>
                      <c:pt idx="710">
                        <c:v>-95.498999999999995</c:v>
                      </c:pt>
                      <c:pt idx="711">
                        <c:v>-88.942999999999998</c:v>
                      </c:pt>
                      <c:pt idx="712">
                        <c:v>-210</c:v>
                      </c:pt>
                      <c:pt idx="713">
                        <c:v>-87.436000000000007</c:v>
                      </c:pt>
                      <c:pt idx="714">
                        <c:v>-88.138000000000005</c:v>
                      </c:pt>
                      <c:pt idx="715">
                        <c:v>-90.108000000000004</c:v>
                      </c:pt>
                      <c:pt idx="716">
                        <c:v>-99.768000000000001</c:v>
                      </c:pt>
                      <c:pt idx="717">
                        <c:v>-91.168000000000006</c:v>
                      </c:pt>
                      <c:pt idx="718">
                        <c:v>-95.47</c:v>
                      </c:pt>
                      <c:pt idx="719">
                        <c:v>-91.769000000000005</c:v>
                      </c:pt>
                      <c:pt idx="720">
                        <c:v>-88.254000000000005</c:v>
                      </c:pt>
                      <c:pt idx="721">
                        <c:v>-95.034999999999997</c:v>
                      </c:pt>
                      <c:pt idx="722">
                        <c:v>-93.956999999999994</c:v>
                      </c:pt>
                      <c:pt idx="723">
                        <c:v>-210</c:v>
                      </c:pt>
                      <c:pt idx="724">
                        <c:v>-88.24</c:v>
                      </c:pt>
                      <c:pt idx="725">
                        <c:v>-86.126000000000005</c:v>
                      </c:pt>
                      <c:pt idx="726">
                        <c:v>-102.084</c:v>
                      </c:pt>
                      <c:pt idx="727">
                        <c:v>-85.878</c:v>
                      </c:pt>
                      <c:pt idx="728">
                        <c:v>-87.86</c:v>
                      </c:pt>
                      <c:pt idx="729">
                        <c:v>-89.564999999999998</c:v>
                      </c:pt>
                      <c:pt idx="730">
                        <c:v>-210</c:v>
                      </c:pt>
                      <c:pt idx="731">
                        <c:v>-91.048000000000002</c:v>
                      </c:pt>
                      <c:pt idx="732">
                        <c:v>-210</c:v>
                      </c:pt>
                      <c:pt idx="733">
                        <c:v>-90.927999999999997</c:v>
                      </c:pt>
                      <c:pt idx="734">
                        <c:v>-100.55</c:v>
                      </c:pt>
                      <c:pt idx="735">
                        <c:v>-94.724000000000004</c:v>
                      </c:pt>
                      <c:pt idx="736">
                        <c:v>-85.641000000000005</c:v>
                      </c:pt>
                      <c:pt idx="737">
                        <c:v>-95.152000000000001</c:v>
                      </c:pt>
                      <c:pt idx="738">
                        <c:v>-85.974000000000004</c:v>
                      </c:pt>
                      <c:pt idx="739">
                        <c:v>-88.879000000000005</c:v>
                      </c:pt>
                      <c:pt idx="740">
                        <c:v>-94.369</c:v>
                      </c:pt>
                      <c:pt idx="741">
                        <c:v>-210</c:v>
                      </c:pt>
                      <c:pt idx="742">
                        <c:v>-89.16</c:v>
                      </c:pt>
                      <c:pt idx="743">
                        <c:v>-210</c:v>
                      </c:pt>
                      <c:pt idx="744">
                        <c:v>-91.662999999999997</c:v>
                      </c:pt>
                      <c:pt idx="745">
                        <c:v>-90.055000000000007</c:v>
                      </c:pt>
                      <c:pt idx="746">
                        <c:v>-90.781999999999996</c:v>
                      </c:pt>
                      <c:pt idx="747">
                        <c:v>-87.156000000000006</c:v>
                      </c:pt>
                      <c:pt idx="748">
                        <c:v>-91.516000000000005</c:v>
                      </c:pt>
                      <c:pt idx="749">
                        <c:v>-210</c:v>
                      </c:pt>
                      <c:pt idx="750">
                        <c:v>-90.447999999999993</c:v>
                      </c:pt>
                      <c:pt idx="751">
                        <c:v>-210</c:v>
                      </c:pt>
                      <c:pt idx="752">
                        <c:v>-91.534000000000006</c:v>
                      </c:pt>
                      <c:pt idx="753">
                        <c:v>-210</c:v>
                      </c:pt>
                      <c:pt idx="754">
                        <c:v>-92.465999999999994</c:v>
                      </c:pt>
                      <c:pt idx="755">
                        <c:v>-88.442999999999998</c:v>
                      </c:pt>
                      <c:pt idx="756">
                        <c:v>-94.075000000000003</c:v>
                      </c:pt>
                      <c:pt idx="757">
                        <c:v>-95.888000000000005</c:v>
                      </c:pt>
                      <c:pt idx="758">
                        <c:v>-210</c:v>
                      </c:pt>
                      <c:pt idx="759">
                        <c:v>-89.584000000000003</c:v>
                      </c:pt>
                      <c:pt idx="760">
                        <c:v>-93.638999999999996</c:v>
                      </c:pt>
                      <c:pt idx="761">
                        <c:v>-90.373000000000005</c:v>
                      </c:pt>
                      <c:pt idx="762">
                        <c:v>-94.546000000000006</c:v>
                      </c:pt>
                      <c:pt idx="763">
                        <c:v>-92.343000000000004</c:v>
                      </c:pt>
                      <c:pt idx="764">
                        <c:v>-94.019000000000005</c:v>
                      </c:pt>
                      <c:pt idx="765">
                        <c:v>-91.441000000000003</c:v>
                      </c:pt>
                      <c:pt idx="766">
                        <c:v>-93.391000000000005</c:v>
                      </c:pt>
                      <c:pt idx="767">
                        <c:v>-91.093000000000004</c:v>
                      </c:pt>
                      <c:pt idx="768">
                        <c:v>-94.75</c:v>
                      </c:pt>
                      <c:pt idx="769">
                        <c:v>-91.680999999999997</c:v>
                      </c:pt>
                      <c:pt idx="770">
                        <c:v>-89.533000000000001</c:v>
                      </c:pt>
                      <c:pt idx="771">
                        <c:v>-90.394000000000005</c:v>
                      </c:pt>
                      <c:pt idx="772">
                        <c:v>-96.75</c:v>
                      </c:pt>
                      <c:pt idx="773">
                        <c:v>-210</c:v>
                      </c:pt>
                      <c:pt idx="774">
                        <c:v>-88.355000000000004</c:v>
                      </c:pt>
                      <c:pt idx="775">
                        <c:v>-90.155000000000001</c:v>
                      </c:pt>
                      <c:pt idx="776">
                        <c:v>-87.823999999999998</c:v>
                      </c:pt>
                      <c:pt idx="777">
                        <c:v>-89.111000000000004</c:v>
                      </c:pt>
                      <c:pt idx="778">
                        <c:v>-210</c:v>
                      </c:pt>
                      <c:pt idx="779">
                        <c:v>-210</c:v>
                      </c:pt>
                      <c:pt idx="780">
                        <c:v>-88.537999999999997</c:v>
                      </c:pt>
                      <c:pt idx="781">
                        <c:v>-210</c:v>
                      </c:pt>
                      <c:pt idx="782">
                        <c:v>-91.31</c:v>
                      </c:pt>
                      <c:pt idx="783">
                        <c:v>-94.197999999999993</c:v>
                      </c:pt>
                      <c:pt idx="784">
                        <c:v>-88.932000000000002</c:v>
                      </c:pt>
                      <c:pt idx="785">
                        <c:v>-210</c:v>
                      </c:pt>
                      <c:pt idx="786">
                        <c:v>-87.463999999999999</c:v>
                      </c:pt>
                      <c:pt idx="787">
                        <c:v>-210</c:v>
                      </c:pt>
                      <c:pt idx="788">
                        <c:v>-96.600999999999999</c:v>
                      </c:pt>
                      <c:pt idx="789">
                        <c:v>-105.45399999999999</c:v>
                      </c:pt>
                      <c:pt idx="790">
                        <c:v>-210</c:v>
                      </c:pt>
                      <c:pt idx="791">
                        <c:v>-93.087999999999994</c:v>
                      </c:pt>
                      <c:pt idx="792">
                        <c:v>-210</c:v>
                      </c:pt>
                      <c:pt idx="793">
                        <c:v>-210</c:v>
                      </c:pt>
                      <c:pt idx="794">
                        <c:v>-92.421999999999997</c:v>
                      </c:pt>
                      <c:pt idx="795">
                        <c:v>-93.045000000000002</c:v>
                      </c:pt>
                      <c:pt idx="796">
                        <c:v>-85.281000000000006</c:v>
                      </c:pt>
                      <c:pt idx="797">
                        <c:v>-95.25</c:v>
                      </c:pt>
                      <c:pt idx="798">
                        <c:v>-90.846999999999994</c:v>
                      </c:pt>
                      <c:pt idx="799">
                        <c:v>-87.046000000000006</c:v>
                      </c:pt>
                      <c:pt idx="800">
                        <c:v>-92.644000000000005</c:v>
                      </c:pt>
                      <c:pt idx="801">
                        <c:v>-210</c:v>
                      </c:pt>
                      <c:pt idx="802">
                        <c:v>-88.088999999999999</c:v>
                      </c:pt>
                      <c:pt idx="803">
                        <c:v>-92.808000000000007</c:v>
                      </c:pt>
                      <c:pt idx="804">
                        <c:v>-92.710999999999999</c:v>
                      </c:pt>
                      <c:pt idx="805">
                        <c:v>-90.195999999999998</c:v>
                      </c:pt>
                      <c:pt idx="806">
                        <c:v>-110.693</c:v>
                      </c:pt>
                      <c:pt idx="807">
                        <c:v>-99.903999999999996</c:v>
                      </c:pt>
                      <c:pt idx="808">
                        <c:v>-95.037999999999997</c:v>
                      </c:pt>
                      <c:pt idx="809">
                        <c:v>-210</c:v>
                      </c:pt>
                      <c:pt idx="810">
                        <c:v>-91.781999999999996</c:v>
                      </c:pt>
                      <c:pt idx="811">
                        <c:v>-210</c:v>
                      </c:pt>
                      <c:pt idx="812">
                        <c:v>-95.284000000000006</c:v>
                      </c:pt>
                      <c:pt idx="813">
                        <c:v>-87.37</c:v>
                      </c:pt>
                      <c:pt idx="814">
                        <c:v>-89.150999999999996</c:v>
                      </c:pt>
                      <c:pt idx="815">
                        <c:v>-92.513999999999996</c:v>
                      </c:pt>
                      <c:pt idx="816">
                        <c:v>-86.608999999999995</c:v>
                      </c:pt>
                      <c:pt idx="817">
                        <c:v>-96.197000000000003</c:v>
                      </c:pt>
                      <c:pt idx="818">
                        <c:v>-94.867000000000004</c:v>
                      </c:pt>
                      <c:pt idx="819">
                        <c:v>-90.046000000000006</c:v>
                      </c:pt>
                      <c:pt idx="820">
                        <c:v>-90.387</c:v>
                      </c:pt>
                      <c:pt idx="821">
                        <c:v>-88.62</c:v>
                      </c:pt>
                      <c:pt idx="822">
                        <c:v>-90.350999999999999</c:v>
                      </c:pt>
                      <c:pt idx="823">
                        <c:v>-88.977000000000004</c:v>
                      </c:pt>
                      <c:pt idx="824">
                        <c:v>-90.462999999999994</c:v>
                      </c:pt>
                      <c:pt idx="825">
                        <c:v>-88.619</c:v>
                      </c:pt>
                      <c:pt idx="826">
                        <c:v>-88.125</c:v>
                      </c:pt>
                      <c:pt idx="827">
                        <c:v>-98.498999999999995</c:v>
                      </c:pt>
                      <c:pt idx="828">
                        <c:v>-94.144999999999996</c:v>
                      </c:pt>
                      <c:pt idx="829">
                        <c:v>-210</c:v>
                      </c:pt>
                      <c:pt idx="830">
                        <c:v>-88.352999999999994</c:v>
                      </c:pt>
                      <c:pt idx="831">
                        <c:v>-86.888999999999996</c:v>
                      </c:pt>
                      <c:pt idx="832">
                        <c:v>-95.856999999999999</c:v>
                      </c:pt>
                      <c:pt idx="833">
                        <c:v>-95.18</c:v>
                      </c:pt>
                      <c:pt idx="834">
                        <c:v>-97.820999999999998</c:v>
                      </c:pt>
                      <c:pt idx="835">
                        <c:v>-90</c:v>
                      </c:pt>
                      <c:pt idx="836">
                        <c:v>-90.409000000000006</c:v>
                      </c:pt>
                      <c:pt idx="837">
                        <c:v>-97.447000000000003</c:v>
                      </c:pt>
                      <c:pt idx="838">
                        <c:v>-89.106999999999999</c:v>
                      </c:pt>
                      <c:pt idx="839">
                        <c:v>-210</c:v>
                      </c:pt>
                      <c:pt idx="840">
                        <c:v>-87.194000000000003</c:v>
                      </c:pt>
                      <c:pt idx="841">
                        <c:v>-89.305000000000007</c:v>
                      </c:pt>
                      <c:pt idx="842">
                        <c:v>-210</c:v>
                      </c:pt>
                      <c:pt idx="843">
                        <c:v>-90.403999999999996</c:v>
                      </c:pt>
                      <c:pt idx="844">
                        <c:v>-88.54</c:v>
                      </c:pt>
                      <c:pt idx="845">
                        <c:v>-92.075999999999993</c:v>
                      </c:pt>
                      <c:pt idx="846">
                        <c:v>-87.501000000000005</c:v>
                      </c:pt>
                      <c:pt idx="847">
                        <c:v>-91.641000000000005</c:v>
                      </c:pt>
                      <c:pt idx="848">
                        <c:v>-89.287999999999997</c:v>
                      </c:pt>
                      <c:pt idx="849">
                        <c:v>-89.8</c:v>
                      </c:pt>
                      <c:pt idx="850">
                        <c:v>-210</c:v>
                      </c:pt>
                      <c:pt idx="851">
                        <c:v>-210</c:v>
                      </c:pt>
                      <c:pt idx="852">
                        <c:v>-92.656999999999996</c:v>
                      </c:pt>
                      <c:pt idx="853">
                        <c:v>-210</c:v>
                      </c:pt>
                      <c:pt idx="854">
                        <c:v>-87.697999999999993</c:v>
                      </c:pt>
                      <c:pt idx="855">
                        <c:v>-91.893000000000001</c:v>
                      </c:pt>
                      <c:pt idx="856">
                        <c:v>-90.71</c:v>
                      </c:pt>
                      <c:pt idx="857">
                        <c:v>-210</c:v>
                      </c:pt>
                      <c:pt idx="858">
                        <c:v>-88.769000000000005</c:v>
                      </c:pt>
                      <c:pt idx="859">
                        <c:v>-91.576999999999998</c:v>
                      </c:pt>
                      <c:pt idx="860">
                        <c:v>-89.653999999999996</c:v>
                      </c:pt>
                      <c:pt idx="861">
                        <c:v>-88.474000000000004</c:v>
                      </c:pt>
                      <c:pt idx="862">
                        <c:v>-88.275000000000006</c:v>
                      </c:pt>
                      <c:pt idx="863">
                        <c:v>-210</c:v>
                      </c:pt>
                      <c:pt idx="864">
                        <c:v>-95.13</c:v>
                      </c:pt>
                      <c:pt idx="865">
                        <c:v>-88.015000000000001</c:v>
                      </c:pt>
                      <c:pt idx="866">
                        <c:v>-88.572000000000003</c:v>
                      </c:pt>
                      <c:pt idx="867">
                        <c:v>-210</c:v>
                      </c:pt>
                      <c:pt idx="868">
                        <c:v>-96.025999999999996</c:v>
                      </c:pt>
                      <c:pt idx="869">
                        <c:v>-91.3</c:v>
                      </c:pt>
                      <c:pt idx="870">
                        <c:v>-93.058999999999997</c:v>
                      </c:pt>
                      <c:pt idx="871">
                        <c:v>-91.293000000000006</c:v>
                      </c:pt>
                      <c:pt idx="872">
                        <c:v>-210</c:v>
                      </c:pt>
                      <c:pt idx="873">
                        <c:v>-87.787000000000006</c:v>
                      </c:pt>
                      <c:pt idx="874">
                        <c:v>-92.605999999999995</c:v>
                      </c:pt>
                      <c:pt idx="875">
                        <c:v>-97.341999999999999</c:v>
                      </c:pt>
                      <c:pt idx="876">
                        <c:v>-90.325999999999993</c:v>
                      </c:pt>
                      <c:pt idx="877">
                        <c:v>-91.203000000000003</c:v>
                      </c:pt>
                      <c:pt idx="878">
                        <c:v>-210</c:v>
                      </c:pt>
                      <c:pt idx="879">
                        <c:v>-93.492000000000004</c:v>
                      </c:pt>
                      <c:pt idx="880">
                        <c:v>-89.058999999999997</c:v>
                      </c:pt>
                      <c:pt idx="881">
                        <c:v>-88.048000000000002</c:v>
                      </c:pt>
                      <c:pt idx="882">
                        <c:v>-88.293000000000006</c:v>
                      </c:pt>
                      <c:pt idx="883">
                        <c:v>-210</c:v>
                      </c:pt>
                      <c:pt idx="884">
                        <c:v>-92.203999999999994</c:v>
                      </c:pt>
                      <c:pt idx="885">
                        <c:v>-87.316000000000003</c:v>
                      </c:pt>
                      <c:pt idx="886">
                        <c:v>-87.909000000000006</c:v>
                      </c:pt>
                      <c:pt idx="887">
                        <c:v>-88.804000000000002</c:v>
                      </c:pt>
                      <c:pt idx="888">
                        <c:v>-87.563000000000002</c:v>
                      </c:pt>
                      <c:pt idx="889">
                        <c:v>-89.611000000000004</c:v>
                      </c:pt>
                      <c:pt idx="890">
                        <c:v>-87.5</c:v>
                      </c:pt>
                      <c:pt idx="891">
                        <c:v>-85.950999999999993</c:v>
                      </c:pt>
                      <c:pt idx="892">
                        <c:v>-89.765000000000001</c:v>
                      </c:pt>
                      <c:pt idx="893">
                        <c:v>-95.781000000000006</c:v>
                      </c:pt>
                      <c:pt idx="894">
                        <c:v>-95.406999999999996</c:v>
                      </c:pt>
                      <c:pt idx="895">
                        <c:v>-87.27</c:v>
                      </c:pt>
                      <c:pt idx="896">
                        <c:v>-89.650999999999996</c:v>
                      </c:pt>
                      <c:pt idx="897">
                        <c:v>-97.620999999999995</c:v>
                      </c:pt>
                      <c:pt idx="898">
                        <c:v>-90.415000000000006</c:v>
                      </c:pt>
                      <c:pt idx="899">
                        <c:v>-91.177999999999997</c:v>
                      </c:pt>
                      <c:pt idx="900">
                        <c:v>-97.210999999999999</c:v>
                      </c:pt>
                      <c:pt idx="901">
                        <c:v>-87.614000000000004</c:v>
                      </c:pt>
                      <c:pt idx="902">
                        <c:v>-91.186000000000007</c:v>
                      </c:pt>
                      <c:pt idx="903">
                        <c:v>-89.763999999999996</c:v>
                      </c:pt>
                      <c:pt idx="904">
                        <c:v>-90.608999999999995</c:v>
                      </c:pt>
                      <c:pt idx="905">
                        <c:v>-91.56</c:v>
                      </c:pt>
                      <c:pt idx="906">
                        <c:v>-210</c:v>
                      </c:pt>
                      <c:pt idx="907">
                        <c:v>-87.635000000000005</c:v>
                      </c:pt>
                      <c:pt idx="908">
                        <c:v>-210</c:v>
                      </c:pt>
                      <c:pt idx="909">
                        <c:v>-88.739000000000004</c:v>
                      </c:pt>
                      <c:pt idx="910">
                        <c:v>-86.010999999999996</c:v>
                      </c:pt>
                      <c:pt idx="911">
                        <c:v>-89.32</c:v>
                      </c:pt>
                      <c:pt idx="912">
                        <c:v>-88.438999999999993</c:v>
                      </c:pt>
                      <c:pt idx="913">
                        <c:v>-210</c:v>
                      </c:pt>
                      <c:pt idx="914">
                        <c:v>-97.141000000000005</c:v>
                      </c:pt>
                      <c:pt idx="915">
                        <c:v>-91.028999999999996</c:v>
                      </c:pt>
                      <c:pt idx="916">
                        <c:v>-88.619</c:v>
                      </c:pt>
                      <c:pt idx="917">
                        <c:v>-210</c:v>
                      </c:pt>
                      <c:pt idx="918">
                        <c:v>-88.837999999999994</c:v>
                      </c:pt>
                      <c:pt idx="919">
                        <c:v>-91.311000000000007</c:v>
                      </c:pt>
                      <c:pt idx="920">
                        <c:v>-91.506</c:v>
                      </c:pt>
                      <c:pt idx="921">
                        <c:v>-210</c:v>
                      </c:pt>
                      <c:pt idx="922">
                        <c:v>-91.578000000000003</c:v>
                      </c:pt>
                      <c:pt idx="923">
                        <c:v>-87.527000000000001</c:v>
                      </c:pt>
                      <c:pt idx="924">
                        <c:v>-94.325000000000003</c:v>
                      </c:pt>
                      <c:pt idx="925">
                        <c:v>-89.754000000000005</c:v>
                      </c:pt>
                      <c:pt idx="926">
                        <c:v>-88.608999999999995</c:v>
                      </c:pt>
                      <c:pt idx="927">
                        <c:v>-91.481999999999999</c:v>
                      </c:pt>
                      <c:pt idx="928">
                        <c:v>-96.447000000000003</c:v>
                      </c:pt>
                      <c:pt idx="929">
                        <c:v>-90.998000000000005</c:v>
                      </c:pt>
                      <c:pt idx="930">
                        <c:v>-92.531000000000006</c:v>
                      </c:pt>
                      <c:pt idx="931">
                        <c:v>-89.893000000000001</c:v>
                      </c:pt>
                      <c:pt idx="932">
                        <c:v>-89.688999999999993</c:v>
                      </c:pt>
                      <c:pt idx="933">
                        <c:v>-92.025999999999996</c:v>
                      </c:pt>
                      <c:pt idx="934">
                        <c:v>-89.266999999999996</c:v>
                      </c:pt>
                      <c:pt idx="935">
                        <c:v>-89.495000000000005</c:v>
                      </c:pt>
                      <c:pt idx="936">
                        <c:v>-98.631</c:v>
                      </c:pt>
                      <c:pt idx="937">
                        <c:v>-91.238</c:v>
                      </c:pt>
                      <c:pt idx="938">
                        <c:v>-87.725999999999999</c:v>
                      </c:pt>
                      <c:pt idx="939">
                        <c:v>-87.963999999999999</c:v>
                      </c:pt>
                      <c:pt idx="940">
                        <c:v>-87.742999999999995</c:v>
                      </c:pt>
                      <c:pt idx="941">
                        <c:v>-96.132000000000005</c:v>
                      </c:pt>
                      <c:pt idx="942">
                        <c:v>-88.218999999999994</c:v>
                      </c:pt>
                      <c:pt idx="943">
                        <c:v>-96.155000000000001</c:v>
                      </c:pt>
                      <c:pt idx="944">
                        <c:v>-90.768000000000001</c:v>
                      </c:pt>
                      <c:pt idx="945">
                        <c:v>-87.165000000000006</c:v>
                      </c:pt>
                      <c:pt idx="946">
                        <c:v>-88.878</c:v>
                      </c:pt>
                      <c:pt idx="947">
                        <c:v>-92.706999999999994</c:v>
                      </c:pt>
                      <c:pt idx="948">
                        <c:v>-90.088999999999999</c:v>
                      </c:pt>
                      <c:pt idx="949">
                        <c:v>-95.563999999999993</c:v>
                      </c:pt>
                      <c:pt idx="950">
                        <c:v>-90.503</c:v>
                      </c:pt>
                      <c:pt idx="951">
                        <c:v>-86.397000000000006</c:v>
                      </c:pt>
                      <c:pt idx="952">
                        <c:v>-210</c:v>
                      </c:pt>
                      <c:pt idx="953">
                        <c:v>-92.841999999999999</c:v>
                      </c:pt>
                      <c:pt idx="954">
                        <c:v>-90.305000000000007</c:v>
                      </c:pt>
                      <c:pt idx="955">
                        <c:v>-87.347999999999999</c:v>
                      </c:pt>
                      <c:pt idx="956">
                        <c:v>-93.08</c:v>
                      </c:pt>
                      <c:pt idx="957">
                        <c:v>-95.816999999999993</c:v>
                      </c:pt>
                      <c:pt idx="958">
                        <c:v>-89.942999999999998</c:v>
                      </c:pt>
                      <c:pt idx="959">
                        <c:v>-90.870999999999995</c:v>
                      </c:pt>
                      <c:pt idx="960">
                        <c:v>-88.161000000000001</c:v>
                      </c:pt>
                      <c:pt idx="961">
                        <c:v>-102.696</c:v>
                      </c:pt>
                      <c:pt idx="962">
                        <c:v>-88.328000000000003</c:v>
                      </c:pt>
                      <c:pt idx="963">
                        <c:v>-89.784999999999997</c:v>
                      </c:pt>
                      <c:pt idx="964">
                        <c:v>-84.188999999999993</c:v>
                      </c:pt>
                      <c:pt idx="965">
                        <c:v>-91.125</c:v>
                      </c:pt>
                      <c:pt idx="966">
                        <c:v>-91.843999999999994</c:v>
                      </c:pt>
                      <c:pt idx="967">
                        <c:v>-90.528000000000006</c:v>
                      </c:pt>
                      <c:pt idx="968">
                        <c:v>-210</c:v>
                      </c:pt>
                      <c:pt idx="969">
                        <c:v>-89.38</c:v>
                      </c:pt>
                      <c:pt idx="970">
                        <c:v>-86.581000000000003</c:v>
                      </c:pt>
                      <c:pt idx="971">
                        <c:v>-92.27</c:v>
                      </c:pt>
                      <c:pt idx="972">
                        <c:v>-87.638999999999996</c:v>
                      </c:pt>
                      <c:pt idx="973">
                        <c:v>-210</c:v>
                      </c:pt>
                      <c:pt idx="974">
                        <c:v>-94.619</c:v>
                      </c:pt>
                      <c:pt idx="975">
                        <c:v>-91.480999999999995</c:v>
                      </c:pt>
                      <c:pt idx="976">
                        <c:v>-91.299000000000007</c:v>
                      </c:pt>
                      <c:pt idx="977">
                        <c:v>-210</c:v>
                      </c:pt>
                      <c:pt idx="978">
                        <c:v>-88.518000000000001</c:v>
                      </c:pt>
                      <c:pt idx="979">
                        <c:v>-210</c:v>
                      </c:pt>
                      <c:pt idx="980">
                        <c:v>-89.094999999999999</c:v>
                      </c:pt>
                      <c:pt idx="981">
                        <c:v>-86.284000000000006</c:v>
                      </c:pt>
                      <c:pt idx="982">
                        <c:v>-88.759</c:v>
                      </c:pt>
                      <c:pt idx="983">
                        <c:v>-86.543999999999997</c:v>
                      </c:pt>
                      <c:pt idx="984">
                        <c:v>-89.763999999999996</c:v>
                      </c:pt>
                      <c:pt idx="985">
                        <c:v>-94.786000000000001</c:v>
                      </c:pt>
                      <c:pt idx="986">
                        <c:v>-90.088999999999999</c:v>
                      </c:pt>
                      <c:pt idx="987">
                        <c:v>-90.653000000000006</c:v>
                      </c:pt>
                      <c:pt idx="988">
                        <c:v>-88.106999999999999</c:v>
                      </c:pt>
                      <c:pt idx="989">
                        <c:v>-87.837999999999994</c:v>
                      </c:pt>
                      <c:pt idx="990">
                        <c:v>-94.451999999999998</c:v>
                      </c:pt>
                      <c:pt idx="991">
                        <c:v>-87.424000000000007</c:v>
                      </c:pt>
                      <c:pt idx="992">
                        <c:v>-88.058000000000007</c:v>
                      </c:pt>
                      <c:pt idx="993">
                        <c:v>-91.653999999999996</c:v>
                      </c:pt>
                      <c:pt idx="994">
                        <c:v>-88.477000000000004</c:v>
                      </c:pt>
                      <c:pt idx="995">
                        <c:v>-86.807000000000002</c:v>
                      </c:pt>
                      <c:pt idx="996">
                        <c:v>-89.283000000000001</c:v>
                      </c:pt>
                      <c:pt idx="997">
                        <c:v>-210</c:v>
                      </c:pt>
                      <c:pt idx="998">
                        <c:v>-210</c:v>
                      </c:pt>
                      <c:pt idx="999">
                        <c:v>-89.435000000000002</c:v>
                      </c:pt>
                      <c:pt idx="1000">
                        <c:v>-87.406999999999996</c:v>
                      </c:pt>
                    </c:numCache>
                  </c:numRef>
                </c:yVal>
                <c:smooth val="1"/>
              </c15:ser>
            </c15:filteredScatterSeries>
            <c15:filteredScatterSeries>
              <c15:ser>
                <c:idx val="9"/>
                <c:order val="8"/>
                <c:tx>
                  <c:v>8A ps zoom</c:v>
                </c:tx>
                <c:spPr>
                  <a:ln w="19050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'8A ps zoom'!$A$30:$A$1030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0">
                        <c:v>1062</c:v>
                      </c:pt>
                      <c:pt idx="1">
                        <c:v>1062.0039999999999</c:v>
                      </c:pt>
                      <c:pt idx="2">
                        <c:v>1062.008</c:v>
                      </c:pt>
                      <c:pt idx="3">
                        <c:v>1062.0119999999999</c:v>
                      </c:pt>
                      <c:pt idx="4">
                        <c:v>1062.0160000000001</c:v>
                      </c:pt>
                      <c:pt idx="5">
                        <c:v>1062.02</c:v>
                      </c:pt>
                      <c:pt idx="6">
                        <c:v>1062.0239999999999</c:v>
                      </c:pt>
                      <c:pt idx="7">
                        <c:v>1062.028</c:v>
                      </c:pt>
                      <c:pt idx="8">
                        <c:v>1062.0319999999999</c:v>
                      </c:pt>
                      <c:pt idx="9">
                        <c:v>1062.0360000000001</c:v>
                      </c:pt>
                      <c:pt idx="10">
                        <c:v>1062.04</c:v>
                      </c:pt>
                      <c:pt idx="11">
                        <c:v>1062.0440000000001</c:v>
                      </c:pt>
                      <c:pt idx="12">
                        <c:v>1062.048</c:v>
                      </c:pt>
                      <c:pt idx="13">
                        <c:v>1062.0519999999999</c:v>
                      </c:pt>
                      <c:pt idx="14">
                        <c:v>1062.056</c:v>
                      </c:pt>
                      <c:pt idx="15">
                        <c:v>1062.06</c:v>
                      </c:pt>
                      <c:pt idx="16">
                        <c:v>1062.0640000000001</c:v>
                      </c:pt>
                      <c:pt idx="17">
                        <c:v>1062.068</c:v>
                      </c:pt>
                      <c:pt idx="18">
                        <c:v>1062.0719999999999</c:v>
                      </c:pt>
                      <c:pt idx="19">
                        <c:v>1062.076</c:v>
                      </c:pt>
                      <c:pt idx="20">
                        <c:v>1062.08</c:v>
                      </c:pt>
                      <c:pt idx="21">
                        <c:v>1062.0840000000001</c:v>
                      </c:pt>
                      <c:pt idx="22">
                        <c:v>1062.088</c:v>
                      </c:pt>
                      <c:pt idx="23">
                        <c:v>1062.0920000000001</c:v>
                      </c:pt>
                      <c:pt idx="24">
                        <c:v>1062.096</c:v>
                      </c:pt>
                      <c:pt idx="25">
                        <c:v>1062.0999999999999</c:v>
                      </c:pt>
                      <c:pt idx="26">
                        <c:v>1062.104</c:v>
                      </c:pt>
                      <c:pt idx="27">
                        <c:v>1062.1079999999999</c:v>
                      </c:pt>
                      <c:pt idx="28">
                        <c:v>1062.1120000000001</c:v>
                      </c:pt>
                      <c:pt idx="29">
                        <c:v>1062.116</c:v>
                      </c:pt>
                      <c:pt idx="30">
                        <c:v>1062.1199999999999</c:v>
                      </c:pt>
                      <c:pt idx="31">
                        <c:v>1062.124</c:v>
                      </c:pt>
                      <c:pt idx="32">
                        <c:v>1062.1279999999999</c:v>
                      </c:pt>
                      <c:pt idx="33">
                        <c:v>1062.1320000000001</c:v>
                      </c:pt>
                      <c:pt idx="34">
                        <c:v>1062.136</c:v>
                      </c:pt>
                      <c:pt idx="35">
                        <c:v>1062.1400000000001</c:v>
                      </c:pt>
                      <c:pt idx="36">
                        <c:v>1062.144</c:v>
                      </c:pt>
                      <c:pt idx="37">
                        <c:v>1062.1479999999999</c:v>
                      </c:pt>
                      <c:pt idx="38">
                        <c:v>1062.152</c:v>
                      </c:pt>
                      <c:pt idx="39">
                        <c:v>1062.1559999999999</c:v>
                      </c:pt>
                      <c:pt idx="40">
                        <c:v>1062.1600000000001</c:v>
                      </c:pt>
                      <c:pt idx="41">
                        <c:v>1062.164</c:v>
                      </c:pt>
                      <c:pt idx="42">
                        <c:v>1062.1679999999999</c:v>
                      </c:pt>
                      <c:pt idx="43">
                        <c:v>1062.172</c:v>
                      </c:pt>
                      <c:pt idx="44">
                        <c:v>1062.1759999999999</c:v>
                      </c:pt>
                      <c:pt idx="45">
                        <c:v>1062.18</c:v>
                      </c:pt>
                      <c:pt idx="46">
                        <c:v>1062.184</c:v>
                      </c:pt>
                      <c:pt idx="47">
                        <c:v>1062.1880000000001</c:v>
                      </c:pt>
                      <c:pt idx="48">
                        <c:v>1062.192</c:v>
                      </c:pt>
                      <c:pt idx="49">
                        <c:v>1062.1959999999999</c:v>
                      </c:pt>
                      <c:pt idx="50">
                        <c:v>1062.2</c:v>
                      </c:pt>
                      <c:pt idx="51">
                        <c:v>1062.204</c:v>
                      </c:pt>
                      <c:pt idx="52">
                        <c:v>1062.2080000000001</c:v>
                      </c:pt>
                      <c:pt idx="53">
                        <c:v>1062.212</c:v>
                      </c:pt>
                      <c:pt idx="54">
                        <c:v>1062.2159999999999</c:v>
                      </c:pt>
                      <c:pt idx="55">
                        <c:v>1062.22</c:v>
                      </c:pt>
                      <c:pt idx="56">
                        <c:v>1062.2239999999999</c:v>
                      </c:pt>
                      <c:pt idx="57">
                        <c:v>1062.2280000000001</c:v>
                      </c:pt>
                      <c:pt idx="58">
                        <c:v>1062.232</c:v>
                      </c:pt>
                      <c:pt idx="59">
                        <c:v>1062.2360000000001</c:v>
                      </c:pt>
                      <c:pt idx="60">
                        <c:v>1062.24</c:v>
                      </c:pt>
                      <c:pt idx="61">
                        <c:v>1062.2439999999999</c:v>
                      </c:pt>
                      <c:pt idx="62">
                        <c:v>1062.248</c:v>
                      </c:pt>
                      <c:pt idx="63">
                        <c:v>1062.252</c:v>
                      </c:pt>
                      <c:pt idx="64">
                        <c:v>1062.2560000000001</c:v>
                      </c:pt>
                      <c:pt idx="65">
                        <c:v>1062.26</c:v>
                      </c:pt>
                      <c:pt idx="66">
                        <c:v>1062.2639999999999</c:v>
                      </c:pt>
                      <c:pt idx="67">
                        <c:v>1062.268</c:v>
                      </c:pt>
                      <c:pt idx="68">
                        <c:v>1062.2719999999999</c:v>
                      </c:pt>
                      <c:pt idx="69">
                        <c:v>1062.2760000000001</c:v>
                      </c:pt>
                      <c:pt idx="70">
                        <c:v>1062.28</c:v>
                      </c:pt>
                      <c:pt idx="71">
                        <c:v>1062.2840000000001</c:v>
                      </c:pt>
                      <c:pt idx="72">
                        <c:v>1062.288</c:v>
                      </c:pt>
                      <c:pt idx="73">
                        <c:v>1062.2919999999999</c:v>
                      </c:pt>
                      <c:pt idx="74">
                        <c:v>1062.296</c:v>
                      </c:pt>
                      <c:pt idx="75">
                        <c:v>1062.3</c:v>
                      </c:pt>
                      <c:pt idx="76">
                        <c:v>1062.3040000000001</c:v>
                      </c:pt>
                      <c:pt idx="77">
                        <c:v>1062.308</c:v>
                      </c:pt>
                      <c:pt idx="78">
                        <c:v>1062.3119999999999</c:v>
                      </c:pt>
                      <c:pt idx="79">
                        <c:v>1062.316</c:v>
                      </c:pt>
                      <c:pt idx="80">
                        <c:v>1062.32</c:v>
                      </c:pt>
                      <c:pt idx="81">
                        <c:v>1062.3240000000001</c:v>
                      </c:pt>
                      <c:pt idx="82">
                        <c:v>1062.328</c:v>
                      </c:pt>
                      <c:pt idx="83">
                        <c:v>1062.3320000000001</c:v>
                      </c:pt>
                      <c:pt idx="84">
                        <c:v>1062.336</c:v>
                      </c:pt>
                      <c:pt idx="85">
                        <c:v>1062.3399999999999</c:v>
                      </c:pt>
                      <c:pt idx="86">
                        <c:v>1062.3440000000001</c:v>
                      </c:pt>
                      <c:pt idx="87">
                        <c:v>1062.348</c:v>
                      </c:pt>
                      <c:pt idx="88">
                        <c:v>1062.3520000000001</c:v>
                      </c:pt>
                      <c:pt idx="89">
                        <c:v>1062.356</c:v>
                      </c:pt>
                      <c:pt idx="90">
                        <c:v>1062.3599999999999</c:v>
                      </c:pt>
                      <c:pt idx="91">
                        <c:v>1062.364</c:v>
                      </c:pt>
                      <c:pt idx="92">
                        <c:v>1062.3679999999999</c:v>
                      </c:pt>
                      <c:pt idx="93">
                        <c:v>1062.3720000000001</c:v>
                      </c:pt>
                      <c:pt idx="94">
                        <c:v>1062.376</c:v>
                      </c:pt>
                      <c:pt idx="95">
                        <c:v>1062.3800000000001</c:v>
                      </c:pt>
                      <c:pt idx="96">
                        <c:v>1062.384</c:v>
                      </c:pt>
                      <c:pt idx="97">
                        <c:v>1062.3879999999999</c:v>
                      </c:pt>
                      <c:pt idx="98">
                        <c:v>1062.3920000000001</c:v>
                      </c:pt>
                      <c:pt idx="99">
                        <c:v>1062.396</c:v>
                      </c:pt>
                      <c:pt idx="100">
                        <c:v>1062.4000000000001</c:v>
                      </c:pt>
                      <c:pt idx="101">
                        <c:v>1062.404</c:v>
                      </c:pt>
                      <c:pt idx="102">
                        <c:v>1062.4079999999999</c:v>
                      </c:pt>
                      <c:pt idx="103">
                        <c:v>1062.412</c:v>
                      </c:pt>
                      <c:pt idx="104">
                        <c:v>1062.4159999999999</c:v>
                      </c:pt>
                      <c:pt idx="105">
                        <c:v>1062.42</c:v>
                      </c:pt>
                      <c:pt idx="106">
                        <c:v>1062.424</c:v>
                      </c:pt>
                      <c:pt idx="107">
                        <c:v>1062.4280000000001</c:v>
                      </c:pt>
                      <c:pt idx="108">
                        <c:v>1062.432</c:v>
                      </c:pt>
                      <c:pt idx="109">
                        <c:v>1062.4359999999999</c:v>
                      </c:pt>
                      <c:pt idx="110">
                        <c:v>1062.44</c:v>
                      </c:pt>
                      <c:pt idx="111">
                        <c:v>1062.444</c:v>
                      </c:pt>
                      <c:pt idx="112">
                        <c:v>1062.4480000000001</c:v>
                      </c:pt>
                      <c:pt idx="113">
                        <c:v>1062.452</c:v>
                      </c:pt>
                      <c:pt idx="114">
                        <c:v>1062.4559999999999</c:v>
                      </c:pt>
                      <c:pt idx="115">
                        <c:v>1062.46</c:v>
                      </c:pt>
                      <c:pt idx="116">
                        <c:v>1062.4639999999999</c:v>
                      </c:pt>
                      <c:pt idx="117">
                        <c:v>1062.4680000000001</c:v>
                      </c:pt>
                      <c:pt idx="118">
                        <c:v>1062.472</c:v>
                      </c:pt>
                      <c:pt idx="119">
                        <c:v>1062.4760000000001</c:v>
                      </c:pt>
                      <c:pt idx="120">
                        <c:v>1062.48</c:v>
                      </c:pt>
                      <c:pt idx="121">
                        <c:v>1062.4839999999999</c:v>
                      </c:pt>
                      <c:pt idx="122">
                        <c:v>1062.4880000000001</c:v>
                      </c:pt>
                      <c:pt idx="123">
                        <c:v>1062.492</c:v>
                      </c:pt>
                      <c:pt idx="124">
                        <c:v>1062.4960000000001</c:v>
                      </c:pt>
                      <c:pt idx="125">
                        <c:v>1062.5</c:v>
                      </c:pt>
                      <c:pt idx="126">
                        <c:v>1062.5039999999999</c:v>
                      </c:pt>
                      <c:pt idx="127">
                        <c:v>1062.508</c:v>
                      </c:pt>
                      <c:pt idx="128">
                        <c:v>1062.5119999999999</c:v>
                      </c:pt>
                      <c:pt idx="129">
                        <c:v>1062.5160000000001</c:v>
                      </c:pt>
                      <c:pt idx="130">
                        <c:v>1062.52</c:v>
                      </c:pt>
                      <c:pt idx="131">
                        <c:v>1062.5239999999999</c:v>
                      </c:pt>
                      <c:pt idx="132">
                        <c:v>1062.528</c:v>
                      </c:pt>
                      <c:pt idx="133">
                        <c:v>1062.5319999999999</c:v>
                      </c:pt>
                      <c:pt idx="134">
                        <c:v>1062.5360000000001</c:v>
                      </c:pt>
                      <c:pt idx="135">
                        <c:v>1062.54</c:v>
                      </c:pt>
                      <c:pt idx="136">
                        <c:v>1062.5440000000001</c:v>
                      </c:pt>
                      <c:pt idx="137">
                        <c:v>1062.548</c:v>
                      </c:pt>
                      <c:pt idx="138">
                        <c:v>1062.5519999999999</c:v>
                      </c:pt>
                      <c:pt idx="139">
                        <c:v>1062.556</c:v>
                      </c:pt>
                      <c:pt idx="140">
                        <c:v>1062.56</c:v>
                      </c:pt>
                      <c:pt idx="141">
                        <c:v>1062.5640000000001</c:v>
                      </c:pt>
                      <c:pt idx="142">
                        <c:v>1062.568</c:v>
                      </c:pt>
                      <c:pt idx="143">
                        <c:v>1062.5719999999999</c:v>
                      </c:pt>
                      <c:pt idx="144">
                        <c:v>1062.576</c:v>
                      </c:pt>
                      <c:pt idx="145">
                        <c:v>1062.58</c:v>
                      </c:pt>
                      <c:pt idx="146">
                        <c:v>1062.5840000000001</c:v>
                      </c:pt>
                      <c:pt idx="147">
                        <c:v>1062.588</c:v>
                      </c:pt>
                      <c:pt idx="148">
                        <c:v>1062.5920000000001</c:v>
                      </c:pt>
                      <c:pt idx="149">
                        <c:v>1062.596</c:v>
                      </c:pt>
                      <c:pt idx="150">
                        <c:v>1062.5999999999999</c:v>
                      </c:pt>
                      <c:pt idx="151">
                        <c:v>1062.604</c:v>
                      </c:pt>
                      <c:pt idx="152">
                        <c:v>1062.6079999999999</c:v>
                      </c:pt>
                      <c:pt idx="153">
                        <c:v>1062.6120000000001</c:v>
                      </c:pt>
                      <c:pt idx="154">
                        <c:v>1062.616</c:v>
                      </c:pt>
                      <c:pt idx="155">
                        <c:v>1062.6199999999999</c:v>
                      </c:pt>
                      <c:pt idx="156">
                        <c:v>1062.624</c:v>
                      </c:pt>
                      <c:pt idx="157">
                        <c:v>1062.6279999999999</c:v>
                      </c:pt>
                      <c:pt idx="158">
                        <c:v>1062.6320000000001</c:v>
                      </c:pt>
                      <c:pt idx="159">
                        <c:v>1062.636</c:v>
                      </c:pt>
                      <c:pt idx="160">
                        <c:v>1062.6400000000001</c:v>
                      </c:pt>
                      <c:pt idx="161">
                        <c:v>1062.644</c:v>
                      </c:pt>
                      <c:pt idx="162">
                        <c:v>1062.6479999999999</c:v>
                      </c:pt>
                      <c:pt idx="163">
                        <c:v>1062.652</c:v>
                      </c:pt>
                      <c:pt idx="164">
                        <c:v>1062.6559999999999</c:v>
                      </c:pt>
                      <c:pt idx="165">
                        <c:v>1062.6600000000001</c:v>
                      </c:pt>
                      <c:pt idx="166">
                        <c:v>1062.664</c:v>
                      </c:pt>
                      <c:pt idx="167">
                        <c:v>1062.6679999999999</c:v>
                      </c:pt>
                      <c:pt idx="168">
                        <c:v>1062.672</c:v>
                      </c:pt>
                      <c:pt idx="169">
                        <c:v>1062.6759999999999</c:v>
                      </c:pt>
                      <c:pt idx="170">
                        <c:v>1062.68</c:v>
                      </c:pt>
                      <c:pt idx="171">
                        <c:v>1062.684</c:v>
                      </c:pt>
                      <c:pt idx="172">
                        <c:v>1062.6880000000001</c:v>
                      </c:pt>
                      <c:pt idx="173">
                        <c:v>1062.692</c:v>
                      </c:pt>
                      <c:pt idx="174">
                        <c:v>1062.6959999999999</c:v>
                      </c:pt>
                      <c:pt idx="175">
                        <c:v>1062.7</c:v>
                      </c:pt>
                      <c:pt idx="176">
                        <c:v>1062.704</c:v>
                      </c:pt>
                      <c:pt idx="177">
                        <c:v>1062.7080000000001</c:v>
                      </c:pt>
                      <c:pt idx="178">
                        <c:v>1062.712</c:v>
                      </c:pt>
                      <c:pt idx="179">
                        <c:v>1062.7159999999999</c:v>
                      </c:pt>
                      <c:pt idx="180">
                        <c:v>1062.72</c:v>
                      </c:pt>
                      <c:pt idx="181">
                        <c:v>1062.7239999999999</c:v>
                      </c:pt>
                      <c:pt idx="182">
                        <c:v>1062.7280000000001</c:v>
                      </c:pt>
                      <c:pt idx="183">
                        <c:v>1062.732</c:v>
                      </c:pt>
                      <c:pt idx="184">
                        <c:v>1062.7360000000001</c:v>
                      </c:pt>
                      <c:pt idx="185">
                        <c:v>1062.74</c:v>
                      </c:pt>
                      <c:pt idx="186">
                        <c:v>1062.7439999999999</c:v>
                      </c:pt>
                      <c:pt idx="187">
                        <c:v>1062.748</c:v>
                      </c:pt>
                      <c:pt idx="188">
                        <c:v>1062.752</c:v>
                      </c:pt>
                      <c:pt idx="189">
                        <c:v>1062.7560000000001</c:v>
                      </c:pt>
                      <c:pt idx="190">
                        <c:v>1062.76</c:v>
                      </c:pt>
                      <c:pt idx="191">
                        <c:v>1062.7639999999999</c:v>
                      </c:pt>
                      <c:pt idx="192">
                        <c:v>1062.768</c:v>
                      </c:pt>
                      <c:pt idx="193">
                        <c:v>1062.7719999999999</c:v>
                      </c:pt>
                      <c:pt idx="194">
                        <c:v>1062.7760000000001</c:v>
                      </c:pt>
                      <c:pt idx="195">
                        <c:v>1062.78</c:v>
                      </c:pt>
                      <c:pt idx="196">
                        <c:v>1062.7840000000001</c:v>
                      </c:pt>
                      <c:pt idx="197">
                        <c:v>1062.788</c:v>
                      </c:pt>
                      <c:pt idx="198">
                        <c:v>1062.7919999999999</c:v>
                      </c:pt>
                      <c:pt idx="199">
                        <c:v>1062.796</c:v>
                      </c:pt>
                      <c:pt idx="200">
                        <c:v>1062.8</c:v>
                      </c:pt>
                      <c:pt idx="201">
                        <c:v>1062.8040000000001</c:v>
                      </c:pt>
                      <c:pt idx="202">
                        <c:v>1062.808</c:v>
                      </c:pt>
                      <c:pt idx="203">
                        <c:v>1062.8119999999999</c:v>
                      </c:pt>
                      <c:pt idx="204">
                        <c:v>1062.816</c:v>
                      </c:pt>
                      <c:pt idx="205">
                        <c:v>1062.82</c:v>
                      </c:pt>
                      <c:pt idx="206">
                        <c:v>1062.8240000000001</c:v>
                      </c:pt>
                      <c:pt idx="207">
                        <c:v>1062.828</c:v>
                      </c:pt>
                      <c:pt idx="208">
                        <c:v>1062.8320000000001</c:v>
                      </c:pt>
                      <c:pt idx="209">
                        <c:v>1062.836</c:v>
                      </c:pt>
                      <c:pt idx="210">
                        <c:v>1062.8399999999999</c:v>
                      </c:pt>
                      <c:pt idx="211">
                        <c:v>1062.8440000000001</c:v>
                      </c:pt>
                      <c:pt idx="212">
                        <c:v>1062.848</c:v>
                      </c:pt>
                      <c:pt idx="213">
                        <c:v>1062.8520000000001</c:v>
                      </c:pt>
                      <c:pt idx="214">
                        <c:v>1062.856</c:v>
                      </c:pt>
                      <c:pt idx="215">
                        <c:v>1062.8599999999999</c:v>
                      </c:pt>
                      <c:pt idx="216">
                        <c:v>1062.864</c:v>
                      </c:pt>
                      <c:pt idx="217">
                        <c:v>1062.8679999999999</c:v>
                      </c:pt>
                      <c:pt idx="218">
                        <c:v>1062.8720000000001</c:v>
                      </c:pt>
                      <c:pt idx="219">
                        <c:v>1062.876</c:v>
                      </c:pt>
                      <c:pt idx="220">
                        <c:v>1062.8800000000001</c:v>
                      </c:pt>
                      <c:pt idx="221">
                        <c:v>1062.884</c:v>
                      </c:pt>
                      <c:pt idx="222">
                        <c:v>1062.8879999999999</c:v>
                      </c:pt>
                      <c:pt idx="223">
                        <c:v>1062.8920000000001</c:v>
                      </c:pt>
                      <c:pt idx="224">
                        <c:v>1062.896</c:v>
                      </c:pt>
                      <c:pt idx="225">
                        <c:v>1062.9000000000001</c:v>
                      </c:pt>
                      <c:pt idx="226">
                        <c:v>1062.904</c:v>
                      </c:pt>
                      <c:pt idx="227">
                        <c:v>1062.9079999999999</c:v>
                      </c:pt>
                      <c:pt idx="228">
                        <c:v>1062.912</c:v>
                      </c:pt>
                      <c:pt idx="229">
                        <c:v>1062.9159999999999</c:v>
                      </c:pt>
                      <c:pt idx="230">
                        <c:v>1062.92</c:v>
                      </c:pt>
                      <c:pt idx="231">
                        <c:v>1062.924</c:v>
                      </c:pt>
                      <c:pt idx="232">
                        <c:v>1062.9280000000001</c:v>
                      </c:pt>
                      <c:pt idx="233">
                        <c:v>1062.932</c:v>
                      </c:pt>
                      <c:pt idx="234">
                        <c:v>1062.9359999999999</c:v>
                      </c:pt>
                      <c:pt idx="235">
                        <c:v>1062.94</c:v>
                      </c:pt>
                      <c:pt idx="236">
                        <c:v>1062.944</c:v>
                      </c:pt>
                      <c:pt idx="237">
                        <c:v>1062.9480000000001</c:v>
                      </c:pt>
                      <c:pt idx="238">
                        <c:v>1062.952</c:v>
                      </c:pt>
                      <c:pt idx="239">
                        <c:v>1062.9559999999999</c:v>
                      </c:pt>
                      <c:pt idx="240">
                        <c:v>1062.96</c:v>
                      </c:pt>
                      <c:pt idx="241">
                        <c:v>1062.9639999999999</c:v>
                      </c:pt>
                      <c:pt idx="242">
                        <c:v>1062.9680000000001</c:v>
                      </c:pt>
                      <c:pt idx="243">
                        <c:v>1062.972</c:v>
                      </c:pt>
                      <c:pt idx="244">
                        <c:v>1062.9760000000001</c:v>
                      </c:pt>
                      <c:pt idx="245">
                        <c:v>1062.98</c:v>
                      </c:pt>
                      <c:pt idx="246">
                        <c:v>1062.9839999999999</c:v>
                      </c:pt>
                      <c:pt idx="247">
                        <c:v>1062.9880000000001</c:v>
                      </c:pt>
                      <c:pt idx="248">
                        <c:v>1062.992</c:v>
                      </c:pt>
                      <c:pt idx="249">
                        <c:v>1062.9960000000001</c:v>
                      </c:pt>
                      <c:pt idx="250">
                        <c:v>1063</c:v>
                      </c:pt>
                      <c:pt idx="251">
                        <c:v>1063.0039999999999</c:v>
                      </c:pt>
                      <c:pt idx="252">
                        <c:v>1063.008</c:v>
                      </c:pt>
                      <c:pt idx="253">
                        <c:v>1063.0119999999999</c:v>
                      </c:pt>
                      <c:pt idx="254">
                        <c:v>1063.0160000000001</c:v>
                      </c:pt>
                      <c:pt idx="255">
                        <c:v>1063.02</c:v>
                      </c:pt>
                      <c:pt idx="256">
                        <c:v>1063.0239999999999</c:v>
                      </c:pt>
                      <c:pt idx="257">
                        <c:v>1063.028</c:v>
                      </c:pt>
                      <c:pt idx="258">
                        <c:v>1063.0319999999999</c:v>
                      </c:pt>
                      <c:pt idx="259">
                        <c:v>1063.0360000000001</c:v>
                      </c:pt>
                      <c:pt idx="260">
                        <c:v>1063.04</c:v>
                      </c:pt>
                      <c:pt idx="261">
                        <c:v>1063.0440000000001</c:v>
                      </c:pt>
                      <c:pt idx="262">
                        <c:v>1063.048</c:v>
                      </c:pt>
                      <c:pt idx="263">
                        <c:v>1063.0519999999999</c:v>
                      </c:pt>
                      <c:pt idx="264">
                        <c:v>1063.056</c:v>
                      </c:pt>
                      <c:pt idx="265">
                        <c:v>1063.06</c:v>
                      </c:pt>
                      <c:pt idx="266">
                        <c:v>1063.0640000000001</c:v>
                      </c:pt>
                      <c:pt idx="267">
                        <c:v>1063.068</c:v>
                      </c:pt>
                      <c:pt idx="268">
                        <c:v>1063.0719999999999</c:v>
                      </c:pt>
                      <c:pt idx="269">
                        <c:v>1063.076</c:v>
                      </c:pt>
                      <c:pt idx="270">
                        <c:v>1063.08</c:v>
                      </c:pt>
                      <c:pt idx="271">
                        <c:v>1063.0840000000001</c:v>
                      </c:pt>
                      <c:pt idx="272">
                        <c:v>1063.088</c:v>
                      </c:pt>
                      <c:pt idx="273">
                        <c:v>1063.0920000000001</c:v>
                      </c:pt>
                      <c:pt idx="274">
                        <c:v>1063.096</c:v>
                      </c:pt>
                      <c:pt idx="275">
                        <c:v>1063.0999999999999</c:v>
                      </c:pt>
                      <c:pt idx="276">
                        <c:v>1063.104</c:v>
                      </c:pt>
                      <c:pt idx="277">
                        <c:v>1063.1079999999999</c:v>
                      </c:pt>
                      <c:pt idx="278">
                        <c:v>1063.1120000000001</c:v>
                      </c:pt>
                      <c:pt idx="279">
                        <c:v>1063.116</c:v>
                      </c:pt>
                      <c:pt idx="280">
                        <c:v>1063.1199999999999</c:v>
                      </c:pt>
                      <c:pt idx="281">
                        <c:v>1063.124</c:v>
                      </c:pt>
                      <c:pt idx="282">
                        <c:v>1063.1279999999999</c:v>
                      </c:pt>
                      <c:pt idx="283">
                        <c:v>1063.1320000000001</c:v>
                      </c:pt>
                      <c:pt idx="284">
                        <c:v>1063.136</c:v>
                      </c:pt>
                      <c:pt idx="285">
                        <c:v>1063.1400000000001</c:v>
                      </c:pt>
                      <c:pt idx="286">
                        <c:v>1063.144</c:v>
                      </c:pt>
                      <c:pt idx="287">
                        <c:v>1063.1479999999999</c:v>
                      </c:pt>
                      <c:pt idx="288">
                        <c:v>1063.152</c:v>
                      </c:pt>
                      <c:pt idx="289">
                        <c:v>1063.1559999999999</c:v>
                      </c:pt>
                      <c:pt idx="290">
                        <c:v>1063.1600000000001</c:v>
                      </c:pt>
                      <c:pt idx="291">
                        <c:v>1063.164</c:v>
                      </c:pt>
                      <c:pt idx="292">
                        <c:v>1063.1679999999999</c:v>
                      </c:pt>
                      <c:pt idx="293">
                        <c:v>1063.172</c:v>
                      </c:pt>
                      <c:pt idx="294">
                        <c:v>1063.1759999999999</c:v>
                      </c:pt>
                      <c:pt idx="295">
                        <c:v>1063.18</c:v>
                      </c:pt>
                      <c:pt idx="296">
                        <c:v>1063.184</c:v>
                      </c:pt>
                      <c:pt idx="297">
                        <c:v>1063.1880000000001</c:v>
                      </c:pt>
                      <c:pt idx="298">
                        <c:v>1063.192</c:v>
                      </c:pt>
                      <c:pt idx="299">
                        <c:v>1063.1959999999999</c:v>
                      </c:pt>
                      <c:pt idx="300">
                        <c:v>1063.2</c:v>
                      </c:pt>
                      <c:pt idx="301">
                        <c:v>1063.204</c:v>
                      </c:pt>
                      <c:pt idx="302">
                        <c:v>1063.2080000000001</c:v>
                      </c:pt>
                      <c:pt idx="303">
                        <c:v>1063.212</c:v>
                      </c:pt>
                      <c:pt idx="304">
                        <c:v>1063.2159999999999</c:v>
                      </c:pt>
                      <c:pt idx="305">
                        <c:v>1063.22</c:v>
                      </c:pt>
                      <c:pt idx="306">
                        <c:v>1063.2239999999999</c:v>
                      </c:pt>
                      <c:pt idx="307">
                        <c:v>1063.2280000000001</c:v>
                      </c:pt>
                      <c:pt idx="308">
                        <c:v>1063.232</c:v>
                      </c:pt>
                      <c:pt idx="309">
                        <c:v>1063.2360000000001</c:v>
                      </c:pt>
                      <c:pt idx="310">
                        <c:v>1063.24</c:v>
                      </c:pt>
                      <c:pt idx="311">
                        <c:v>1063.2439999999999</c:v>
                      </c:pt>
                      <c:pt idx="312">
                        <c:v>1063.248</c:v>
                      </c:pt>
                      <c:pt idx="313">
                        <c:v>1063.252</c:v>
                      </c:pt>
                      <c:pt idx="314">
                        <c:v>1063.2560000000001</c:v>
                      </c:pt>
                      <c:pt idx="315">
                        <c:v>1063.26</c:v>
                      </c:pt>
                      <c:pt idx="316">
                        <c:v>1063.2639999999999</c:v>
                      </c:pt>
                      <c:pt idx="317">
                        <c:v>1063.268</c:v>
                      </c:pt>
                      <c:pt idx="318">
                        <c:v>1063.2719999999999</c:v>
                      </c:pt>
                      <c:pt idx="319">
                        <c:v>1063.2760000000001</c:v>
                      </c:pt>
                      <c:pt idx="320">
                        <c:v>1063.28</c:v>
                      </c:pt>
                      <c:pt idx="321">
                        <c:v>1063.2840000000001</c:v>
                      </c:pt>
                      <c:pt idx="322">
                        <c:v>1063.288</c:v>
                      </c:pt>
                      <c:pt idx="323">
                        <c:v>1063.2919999999999</c:v>
                      </c:pt>
                      <c:pt idx="324">
                        <c:v>1063.296</c:v>
                      </c:pt>
                      <c:pt idx="325">
                        <c:v>1063.3</c:v>
                      </c:pt>
                      <c:pt idx="326">
                        <c:v>1063.3040000000001</c:v>
                      </c:pt>
                      <c:pt idx="327">
                        <c:v>1063.308</c:v>
                      </c:pt>
                      <c:pt idx="328">
                        <c:v>1063.3119999999999</c:v>
                      </c:pt>
                      <c:pt idx="329">
                        <c:v>1063.316</c:v>
                      </c:pt>
                      <c:pt idx="330">
                        <c:v>1063.32</c:v>
                      </c:pt>
                      <c:pt idx="331">
                        <c:v>1063.3240000000001</c:v>
                      </c:pt>
                      <c:pt idx="332">
                        <c:v>1063.328</c:v>
                      </c:pt>
                      <c:pt idx="333">
                        <c:v>1063.3320000000001</c:v>
                      </c:pt>
                      <c:pt idx="334">
                        <c:v>1063.336</c:v>
                      </c:pt>
                      <c:pt idx="335">
                        <c:v>1063.3399999999999</c:v>
                      </c:pt>
                      <c:pt idx="336">
                        <c:v>1063.3440000000001</c:v>
                      </c:pt>
                      <c:pt idx="337">
                        <c:v>1063.348</c:v>
                      </c:pt>
                      <c:pt idx="338">
                        <c:v>1063.3520000000001</c:v>
                      </c:pt>
                      <c:pt idx="339">
                        <c:v>1063.356</c:v>
                      </c:pt>
                      <c:pt idx="340">
                        <c:v>1063.3599999999999</c:v>
                      </c:pt>
                      <c:pt idx="341">
                        <c:v>1063.364</c:v>
                      </c:pt>
                      <c:pt idx="342">
                        <c:v>1063.3679999999999</c:v>
                      </c:pt>
                      <c:pt idx="343">
                        <c:v>1063.3720000000001</c:v>
                      </c:pt>
                      <c:pt idx="344">
                        <c:v>1063.376</c:v>
                      </c:pt>
                      <c:pt idx="345">
                        <c:v>1063.3800000000001</c:v>
                      </c:pt>
                      <c:pt idx="346">
                        <c:v>1063.384</c:v>
                      </c:pt>
                      <c:pt idx="347">
                        <c:v>1063.3879999999999</c:v>
                      </c:pt>
                      <c:pt idx="348">
                        <c:v>1063.3920000000001</c:v>
                      </c:pt>
                      <c:pt idx="349">
                        <c:v>1063.396</c:v>
                      </c:pt>
                      <c:pt idx="350">
                        <c:v>1063.4000000000001</c:v>
                      </c:pt>
                      <c:pt idx="351">
                        <c:v>1063.404</c:v>
                      </c:pt>
                      <c:pt idx="352">
                        <c:v>1063.4079999999999</c:v>
                      </c:pt>
                      <c:pt idx="353">
                        <c:v>1063.412</c:v>
                      </c:pt>
                      <c:pt idx="354">
                        <c:v>1063.4159999999999</c:v>
                      </c:pt>
                      <c:pt idx="355">
                        <c:v>1063.42</c:v>
                      </c:pt>
                      <c:pt idx="356">
                        <c:v>1063.424</c:v>
                      </c:pt>
                      <c:pt idx="357">
                        <c:v>1063.4280000000001</c:v>
                      </c:pt>
                      <c:pt idx="358">
                        <c:v>1063.432</c:v>
                      </c:pt>
                      <c:pt idx="359">
                        <c:v>1063.4359999999999</c:v>
                      </c:pt>
                      <c:pt idx="360">
                        <c:v>1063.44</c:v>
                      </c:pt>
                      <c:pt idx="361">
                        <c:v>1063.444</c:v>
                      </c:pt>
                      <c:pt idx="362">
                        <c:v>1063.4480000000001</c:v>
                      </c:pt>
                      <c:pt idx="363">
                        <c:v>1063.452</c:v>
                      </c:pt>
                      <c:pt idx="364">
                        <c:v>1063.4559999999999</c:v>
                      </c:pt>
                      <c:pt idx="365">
                        <c:v>1063.46</c:v>
                      </c:pt>
                      <c:pt idx="366">
                        <c:v>1063.4639999999999</c:v>
                      </c:pt>
                      <c:pt idx="367">
                        <c:v>1063.4680000000001</c:v>
                      </c:pt>
                      <c:pt idx="368">
                        <c:v>1063.472</c:v>
                      </c:pt>
                      <c:pt idx="369">
                        <c:v>1063.4760000000001</c:v>
                      </c:pt>
                      <c:pt idx="370">
                        <c:v>1063.48</c:v>
                      </c:pt>
                      <c:pt idx="371">
                        <c:v>1063.4839999999999</c:v>
                      </c:pt>
                      <c:pt idx="372">
                        <c:v>1063.4880000000001</c:v>
                      </c:pt>
                      <c:pt idx="373">
                        <c:v>1063.492</c:v>
                      </c:pt>
                      <c:pt idx="374">
                        <c:v>1063.4960000000001</c:v>
                      </c:pt>
                      <c:pt idx="375">
                        <c:v>1063.5</c:v>
                      </c:pt>
                      <c:pt idx="376">
                        <c:v>1063.5039999999999</c:v>
                      </c:pt>
                      <c:pt idx="377">
                        <c:v>1063.508</c:v>
                      </c:pt>
                      <c:pt idx="378">
                        <c:v>1063.5119999999999</c:v>
                      </c:pt>
                      <c:pt idx="379">
                        <c:v>1063.5160000000001</c:v>
                      </c:pt>
                      <c:pt idx="380">
                        <c:v>1063.52</c:v>
                      </c:pt>
                      <c:pt idx="381">
                        <c:v>1063.5239999999999</c:v>
                      </c:pt>
                      <c:pt idx="382">
                        <c:v>1063.528</c:v>
                      </c:pt>
                      <c:pt idx="383">
                        <c:v>1063.5319999999999</c:v>
                      </c:pt>
                      <c:pt idx="384">
                        <c:v>1063.5360000000001</c:v>
                      </c:pt>
                      <c:pt idx="385">
                        <c:v>1063.54</c:v>
                      </c:pt>
                      <c:pt idx="386">
                        <c:v>1063.5440000000001</c:v>
                      </c:pt>
                      <c:pt idx="387">
                        <c:v>1063.548</c:v>
                      </c:pt>
                      <c:pt idx="388">
                        <c:v>1063.5519999999999</c:v>
                      </c:pt>
                      <c:pt idx="389">
                        <c:v>1063.556</c:v>
                      </c:pt>
                      <c:pt idx="390">
                        <c:v>1063.56</c:v>
                      </c:pt>
                      <c:pt idx="391">
                        <c:v>1063.5640000000001</c:v>
                      </c:pt>
                      <c:pt idx="392">
                        <c:v>1063.568</c:v>
                      </c:pt>
                      <c:pt idx="393">
                        <c:v>1063.5719999999999</c:v>
                      </c:pt>
                      <c:pt idx="394">
                        <c:v>1063.576</c:v>
                      </c:pt>
                      <c:pt idx="395">
                        <c:v>1063.58</c:v>
                      </c:pt>
                      <c:pt idx="396">
                        <c:v>1063.5840000000001</c:v>
                      </c:pt>
                      <c:pt idx="397">
                        <c:v>1063.588</c:v>
                      </c:pt>
                      <c:pt idx="398">
                        <c:v>1063.5920000000001</c:v>
                      </c:pt>
                      <c:pt idx="399">
                        <c:v>1063.596</c:v>
                      </c:pt>
                      <c:pt idx="400">
                        <c:v>1063.5999999999999</c:v>
                      </c:pt>
                      <c:pt idx="401">
                        <c:v>1063.604</c:v>
                      </c:pt>
                      <c:pt idx="402">
                        <c:v>1063.6079999999999</c:v>
                      </c:pt>
                      <c:pt idx="403">
                        <c:v>1063.6120000000001</c:v>
                      </c:pt>
                      <c:pt idx="404">
                        <c:v>1063.616</c:v>
                      </c:pt>
                      <c:pt idx="405">
                        <c:v>1063.6199999999999</c:v>
                      </c:pt>
                      <c:pt idx="406">
                        <c:v>1063.624</c:v>
                      </c:pt>
                      <c:pt idx="407">
                        <c:v>1063.6279999999999</c:v>
                      </c:pt>
                      <c:pt idx="408">
                        <c:v>1063.6320000000001</c:v>
                      </c:pt>
                      <c:pt idx="409">
                        <c:v>1063.636</c:v>
                      </c:pt>
                      <c:pt idx="410">
                        <c:v>1063.6400000000001</c:v>
                      </c:pt>
                      <c:pt idx="411">
                        <c:v>1063.644</c:v>
                      </c:pt>
                      <c:pt idx="412">
                        <c:v>1063.6479999999999</c:v>
                      </c:pt>
                      <c:pt idx="413">
                        <c:v>1063.652</c:v>
                      </c:pt>
                      <c:pt idx="414">
                        <c:v>1063.6559999999999</c:v>
                      </c:pt>
                      <c:pt idx="415">
                        <c:v>1063.6600000000001</c:v>
                      </c:pt>
                      <c:pt idx="416">
                        <c:v>1063.664</c:v>
                      </c:pt>
                      <c:pt idx="417">
                        <c:v>1063.6679999999999</c:v>
                      </c:pt>
                      <c:pt idx="418">
                        <c:v>1063.672</c:v>
                      </c:pt>
                      <c:pt idx="419">
                        <c:v>1063.6759999999999</c:v>
                      </c:pt>
                      <c:pt idx="420">
                        <c:v>1063.68</c:v>
                      </c:pt>
                      <c:pt idx="421">
                        <c:v>1063.684</c:v>
                      </c:pt>
                      <c:pt idx="422">
                        <c:v>1063.6880000000001</c:v>
                      </c:pt>
                      <c:pt idx="423">
                        <c:v>1063.692</c:v>
                      </c:pt>
                      <c:pt idx="424">
                        <c:v>1063.6959999999999</c:v>
                      </c:pt>
                      <c:pt idx="425">
                        <c:v>1063.7</c:v>
                      </c:pt>
                      <c:pt idx="426">
                        <c:v>1063.704</c:v>
                      </c:pt>
                      <c:pt idx="427">
                        <c:v>1063.7080000000001</c:v>
                      </c:pt>
                      <c:pt idx="428">
                        <c:v>1063.712</c:v>
                      </c:pt>
                      <c:pt idx="429">
                        <c:v>1063.7159999999999</c:v>
                      </c:pt>
                      <c:pt idx="430">
                        <c:v>1063.72</c:v>
                      </c:pt>
                      <c:pt idx="431">
                        <c:v>1063.7239999999999</c:v>
                      </c:pt>
                      <c:pt idx="432">
                        <c:v>1063.7280000000001</c:v>
                      </c:pt>
                      <c:pt idx="433">
                        <c:v>1063.732</c:v>
                      </c:pt>
                      <c:pt idx="434">
                        <c:v>1063.7360000000001</c:v>
                      </c:pt>
                      <c:pt idx="435">
                        <c:v>1063.74</c:v>
                      </c:pt>
                      <c:pt idx="436">
                        <c:v>1063.7439999999999</c:v>
                      </c:pt>
                      <c:pt idx="437">
                        <c:v>1063.748</c:v>
                      </c:pt>
                      <c:pt idx="438">
                        <c:v>1063.752</c:v>
                      </c:pt>
                      <c:pt idx="439">
                        <c:v>1063.7560000000001</c:v>
                      </c:pt>
                      <c:pt idx="440">
                        <c:v>1063.76</c:v>
                      </c:pt>
                      <c:pt idx="441">
                        <c:v>1063.7639999999999</c:v>
                      </c:pt>
                      <c:pt idx="442">
                        <c:v>1063.768</c:v>
                      </c:pt>
                      <c:pt idx="443">
                        <c:v>1063.7719999999999</c:v>
                      </c:pt>
                      <c:pt idx="444">
                        <c:v>1063.7760000000001</c:v>
                      </c:pt>
                      <c:pt idx="445">
                        <c:v>1063.78</c:v>
                      </c:pt>
                      <c:pt idx="446">
                        <c:v>1063.7840000000001</c:v>
                      </c:pt>
                      <c:pt idx="447">
                        <c:v>1063.788</c:v>
                      </c:pt>
                      <c:pt idx="448">
                        <c:v>1063.7919999999999</c:v>
                      </c:pt>
                      <c:pt idx="449">
                        <c:v>1063.796</c:v>
                      </c:pt>
                      <c:pt idx="450">
                        <c:v>1063.8</c:v>
                      </c:pt>
                      <c:pt idx="451">
                        <c:v>1063.8040000000001</c:v>
                      </c:pt>
                      <c:pt idx="452">
                        <c:v>1063.808</c:v>
                      </c:pt>
                      <c:pt idx="453">
                        <c:v>1063.8119999999999</c:v>
                      </c:pt>
                      <c:pt idx="454">
                        <c:v>1063.816</c:v>
                      </c:pt>
                      <c:pt idx="455">
                        <c:v>1063.82</c:v>
                      </c:pt>
                      <c:pt idx="456">
                        <c:v>1063.8240000000001</c:v>
                      </c:pt>
                      <c:pt idx="457">
                        <c:v>1063.828</c:v>
                      </c:pt>
                      <c:pt idx="458">
                        <c:v>1063.8320000000001</c:v>
                      </c:pt>
                      <c:pt idx="459">
                        <c:v>1063.836</c:v>
                      </c:pt>
                      <c:pt idx="460">
                        <c:v>1063.8399999999999</c:v>
                      </c:pt>
                      <c:pt idx="461">
                        <c:v>1063.8440000000001</c:v>
                      </c:pt>
                      <c:pt idx="462">
                        <c:v>1063.848</c:v>
                      </c:pt>
                      <c:pt idx="463">
                        <c:v>1063.8520000000001</c:v>
                      </c:pt>
                      <c:pt idx="464">
                        <c:v>1063.856</c:v>
                      </c:pt>
                      <c:pt idx="465">
                        <c:v>1063.8599999999999</c:v>
                      </c:pt>
                      <c:pt idx="466">
                        <c:v>1063.864</c:v>
                      </c:pt>
                      <c:pt idx="467">
                        <c:v>1063.8679999999999</c:v>
                      </c:pt>
                      <c:pt idx="468">
                        <c:v>1063.8720000000001</c:v>
                      </c:pt>
                      <c:pt idx="469">
                        <c:v>1063.876</c:v>
                      </c:pt>
                      <c:pt idx="470">
                        <c:v>1063.8800000000001</c:v>
                      </c:pt>
                      <c:pt idx="471">
                        <c:v>1063.884</c:v>
                      </c:pt>
                      <c:pt idx="472">
                        <c:v>1063.8879999999999</c:v>
                      </c:pt>
                      <c:pt idx="473">
                        <c:v>1063.8920000000001</c:v>
                      </c:pt>
                      <c:pt idx="474">
                        <c:v>1063.896</c:v>
                      </c:pt>
                      <c:pt idx="475">
                        <c:v>1063.9000000000001</c:v>
                      </c:pt>
                      <c:pt idx="476">
                        <c:v>1063.904</c:v>
                      </c:pt>
                      <c:pt idx="477">
                        <c:v>1063.9079999999999</c:v>
                      </c:pt>
                      <c:pt idx="478">
                        <c:v>1063.912</c:v>
                      </c:pt>
                      <c:pt idx="479">
                        <c:v>1063.9159999999999</c:v>
                      </c:pt>
                      <c:pt idx="480">
                        <c:v>1063.92</c:v>
                      </c:pt>
                      <c:pt idx="481">
                        <c:v>1063.924</c:v>
                      </c:pt>
                      <c:pt idx="482">
                        <c:v>1063.9280000000001</c:v>
                      </c:pt>
                      <c:pt idx="483">
                        <c:v>1063.932</c:v>
                      </c:pt>
                      <c:pt idx="484">
                        <c:v>1063.9359999999999</c:v>
                      </c:pt>
                      <c:pt idx="485">
                        <c:v>1063.94</c:v>
                      </c:pt>
                      <c:pt idx="486">
                        <c:v>1063.944</c:v>
                      </c:pt>
                      <c:pt idx="487">
                        <c:v>1063.9480000000001</c:v>
                      </c:pt>
                      <c:pt idx="488">
                        <c:v>1063.952</c:v>
                      </c:pt>
                      <c:pt idx="489">
                        <c:v>1063.9559999999999</c:v>
                      </c:pt>
                      <c:pt idx="490">
                        <c:v>1063.96</c:v>
                      </c:pt>
                      <c:pt idx="491">
                        <c:v>1063.9639999999999</c:v>
                      </c:pt>
                      <c:pt idx="492">
                        <c:v>1063.9680000000001</c:v>
                      </c:pt>
                      <c:pt idx="493">
                        <c:v>1063.972</c:v>
                      </c:pt>
                      <c:pt idx="494">
                        <c:v>1063.9760000000001</c:v>
                      </c:pt>
                      <c:pt idx="495">
                        <c:v>1063.98</c:v>
                      </c:pt>
                      <c:pt idx="496">
                        <c:v>1063.9839999999999</c:v>
                      </c:pt>
                      <c:pt idx="497">
                        <c:v>1063.9880000000001</c:v>
                      </c:pt>
                      <c:pt idx="498">
                        <c:v>1063.992</c:v>
                      </c:pt>
                      <c:pt idx="499">
                        <c:v>1063.9960000000001</c:v>
                      </c:pt>
                      <c:pt idx="500">
                        <c:v>1064</c:v>
                      </c:pt>
                      <c:pt idx="501">
                        <c:v>1064.0039999999999</c:v>
                      </c:pt>
                      <c:pt idx="502">
                        <c:v>1064.008</c:v>
                      </c:pt>
                      <c:pt idx="503">
                        <c:v>1064.0119999999999</c:v>
                      </c:pt>
                      <c:pt idx="504">
                        <c:v>1064.0160000000001</c:v>
                      </c:pt>
                      <c:pt idx="505">
                        <c:v>1064.02</c:v>
                      </c:pt>
                      <c:pt idx="506">
                        <c:v>1064.0239999999999</c:v>
                      </c:pt>
                      <c:pt idx="507">
                        <c:v>1064.028</c:v>
                      </c:pt>
                      <c:pt idx="508">
                        <c:v>1064.0319999999999</c:v>
                      </c:pt>
                      <c:pt idx="509">
                        <c:v>1064.0360000000001</c:v>
                      </c:pt>
                      <c:pt idx="510">
                        <c:v>1064.04</c:v>
                      </c:pt>
                      <c:pt idx="511">
                        <c:v>1064.0440000000001</c:v>
                      </c:pt>
                      <c:pt idx="512">
                        <c:v>1064.048</c:v>
                      </c:pt>
                      <c:pt idx="513">
                        <c:v>1064.0519999999999</c:v>
                      </c:pt>
                      <c:pt idx="514">
                        <c:v>1064.056</c:v>
                      </c:pt>
                      <c:pt idx="515">
                        <c:v>1064.06</c:v>
                      </c:pt>
                      <c:pt idx="516">
                        <c:v>1064.0640000000001</c:v>
                      </c:pt>
                      <c:pt idx="517">
                        <c:v>1064.068</c:v>
                      </c:pt>
                      <c:pt idx="518">
                        <c:v>1064.0719999999999</c:v>
                      </c:pt>
                      <c:pt idx="519">
                        <c:v>1064.076</c:v>
                      </c:pt>
                      <c:pt idx="520">
                        <c:v>1064.08</c:v>
                      </c:pt>
                      <c:pt idx="521">
                        <c:v>1064.0840000000001</c:v>
                      </c:pt>
                      <c:pt idx="522">
                        <c:v>1064.088</c:v>
                      </c:pt>
                      <c:pt idx="523">
                        <c:v>1064.0920000000001</c:v>
                      </c:pt>
                      <c:pt idx="524">
                        <c:v>1064.096</c:v>
                      </c:pt>
                      <c:pt idx="525">
                        <c:v>1064.0999999999999</c:v>
                      </c:pt>
                      <c:pt idx="526">
                        <c:v>1064.104</c:v>
                      </c:pt>
                      <c:pt idx="527">
                        <c:v>1064.1079999999999</c:v>
                      </c:pt>
                      <c:pt idx="528">
                        <c:v>1064.1120000000001</c:v>
                      </c:pt>
                      <c:pt idx="529">
                        <c:v>1064.116</c:v>
                      </c:pt>
                      <c:pt idx="530">
                        <c:v>1064.1199999999999</c:v>
                      </c:pt>
                      <c:pt idx="531">
                        <c:v>1064.124</c:v>
                      </c:pt>
                      <c:pt idx="532">
                        <c:v>1064.1279999999999</c:v>
                      </c:pt>
                      <c:pt idx="533">
                        <c:v>1064.1320000000001</c:v>
                      </c:pt>
                      <c:pt idx="534">
                        <c:v>1064.136</c:v>
                      </c:pt>
                      <c:pt idx="535">
                        <c:v>1064.1400000000001</c:v>
                      </c:pt>
                      <c:pt idx="536">
                        <c:v>1064.144</c:v>
                      </c:pt>
                      <c:pt idx="537">
                        <c:v>1064.1479999999999</c:v>
                      </c:pt>
                      <c:pt idx="538">
                        <c:v>1064.152</c:v>
                      </c:pt>
                      <c:pt idx="539">
                        <c:v>1064.1559999999999</c:v>
                      </c:pt>
                      <c:pt idx="540">
                        <c:v>1064.1600000000001</c:v>
                      </c:pt>
                      <c:pt idx="541">
                        <c:v>1064.164</c:v>
                      </c:pt>
                      <c:pt idx="542">
                        <c:v>1064.1679999999999</c:v>
                      </c:pt>
                      <c:pt idx="543">
                        <c:v>1064.172</c:v>
                      </c:pt>
                      <c:pt idx="544">
                        <c:v>1064.1759999999999</c:v>
                      </c:pt>
                      <c:pt idx="545">
                        <c:v>1064.18</c:v>
                      </c:pt>
                      <c:pt idx="546">
                        <c:v>1064.184</c:v>
                      </c:pt>
                      <c:pt idx="547">
                        <c:v>1064.1880000000001</c:v>
                      </c:pt>
                      <c:pt idx="548">
                        <c:v>1064.192</c:v>
                      </c:pt>
                      <c:pt idx="549">
                        <c:v>1064.1959999999999</c:v>
                      </c:pt>
                      <c:pt idx="550">
                        <c:v>1064.2</c:v>
                      </c:pt>
                      <c:pt idx="551">
                        <c:v>1064.204</c:v>
                      </c:pt>
                      <c:pt idx="552">
                        <c:v>1064.2080000000001</c:v>
                      </c:pt>
                      <c:pt idx="553">
                        <c:v>1064.212</c:v>
                      </c:pt>
                      <c:pt idx="554">
                        <c:v>1064.2159999999999</c:v>
                      </c:pt>
                      <c:pt idx="555">
                        <c:v>1064.22</c:v>
                      </c:pt>
                      <c:pt idx="556">
                        <c:v>1064.2239999999999</c:v>
                      </c:pt>
                      <c:pt idx="557">
                        <c:v>1064.2280000000001</c:v>
                      </c:pt>
                      <c:pt idx="558">
                        <c:v>1064.232</c:v>
                      </c:pt>
                      <c:pt idx="559">
                        <c:v>1064.2360000000001</c:v>
                      </c:pt>
                      <c:pt idx="560">
                        <c:v>1064.24</c:v>
                      </c:pt>
                      <c:pt idx="561">
                        <c:v>1064.2439999999999</c:v>
                      </c:pt>
                      <c:pt idx="562">
                        <c:v>1064.248</c:v>
                      </c:pt>
                      <c:pt idx="563">
                        <c:v>1064.252</c:v>
                      </c:pt>
                      <c:pt idx="564">
                        <c:v>1064.2560000000001</c:v>
                      </c:pt>
                      <c:pt idx="565">
                        <c:v>1064.26</c:v>
                      </c:pt>
                      <c:pt idx="566">
                        <c:v>1064.2639999999999</c:v>
                      </c:pt>
                      <c:pt idx="567">
                        <c:v>1064.268</c:v>
                      </c:pt>
                      <c:pt idx="568">
                        <c:v>1064.2719999999999</c:v>
                      </c:pt>
                      <c:pt idx="569">
                        <c:v>1064.2760000000001</c:v>
                      </c:pt>
                      <c:pt idx="570">
                        <c:v>1064.28</c:v>
                      </c:pt>
                      <c:pt idx="571">
                        <c:v>1064.2840000000001</c:v>
                      </c:pt>
                      <c:pt idx="572">
                        <c:v>1064.288</c:v>
                      </c:pt>
                      <c:pt idx="573">
                        <c:v>1064.2919999999999</c:v>
                      </c:pt>
                      <c:pt idx="574">
                        <c:v>1064.296</c:v>
                      </c:pt>
                      <c:pt idx="575">
                        <c:v>1064.3</c:v>
                      </c:pt>
                      <c:pt idx="576">
                        <c:v>1064.3040000000001</c:v>
                      </c:pt>
                      <c:pt idx="577">
                        <c:v>1064.308</c:v>
                      </c:pt>
                      <c:pt idx="578">
                        <c:v>1064.3119999999999</c:v>
                      </c:pt>
                      <c:pt idx="579">
                        <c:v>1064.316</c:v>
                      </c:pt>
                      <c:pt idx="580">
                        <c:v>1064.32</c:v>
                      </c:pt>
                      <c:pt idx="581">
                        <c:v>1064.3240000000001</c:v>
                      </c:pt>
                      <c:pt idx="582">
                        <c:v>1064.328</c:v>
                      </c:pt>
                      <c:pt idx="583">
                        <c:v>1064.3320000000001</c:v>
                      </c:pt>
                      <c:pt idx="584">
                        <c:v>1064.336</c:v>
                      </c:pt>
                      <c:pt idx="585">
                        <c:v>1064.3399999999999</c:v>
                      </c:pt>
                      <c:pt idx="586">
                        <c:v>1064.3440000000001</c:v>
                      </c:pt>
                      <c:pt idx="587">
                        <c:v>1064.348</c:v>
                      </c:pt>
                      <c:pt idx="588">
                        <c:v>1064.3520000000001</c:v>
                      </c:pt>
                      <c:pt idx="589">
                        <c:v>1064.356</c:v>
                      </c:pt>
                      <c:pt idx="590">
                        <c:v>1064.3599999999999</c:v>
                      </c:pt>
                      <c:pt idx="591">
                        <c:v>1064.364</c:v>
                      </c:pt>
                      <c:pt idx="592">
                        <c:v>1064.3679999999999</c:v>
                      </c:pt>
                      <c:pt idx="593">
                        <c:v>1064.3720000000001</c:v>
                      </c:pt>
                      <c:pt idx="594">
                        <c:v>1064.376</c:v>
                      </c:pt>
                      <c:pt idx="595">
                        <c:v>1064.3800000000001</c:v>
                      </c:pt>
                      <c:pt idx="596">
                        <c:v>1064.384</c:v>
                      </c:pt>
                      <c:pt idx="597">
                        <c:v>1064.3879999999999</c:v>
                      </c:pt>
                      <c:pt idx="598">
                        <c:v>1064.3920000000001</c:v>
                      </c:pt>
                      <c:pt idx="599">
                        <c:v>1064.396</c:v>
                      </c:pt>
                      <c:pt idx="600">
                        <c:v>1064.4000000000001</c:v>
                      </c:pt>
                      <c:pt idx="601">
                        <c:v>1064.404</c:v>
                      </c:pt>
                      <c:pt idx="602">
                        <c:v>1064.4079999999999</c:v>
                      </c:pt>
                      <c:pt idx="603">
                        <c:v>1064.412</c:v>
                      </c:pt>
                      <c:pt idx="604">
                        <c:v>1064.4159999999999</c:v>
                      </c:pt>
                      <c:pt idx="605">
                        <c:v>1064.42</c:v>
                      </c:pt>
                      <c:pt idx="606">
                        <c:v>1064.424</c:v>
                      </c:pt>
                      <c:pt idx="607">
                        <c:v>1064.4280000000001</c:v>
                      </c:pt>
                      <c:pt idx="608">
                        <c:v>1064.432</c:v>
                      </c:pt>
                      <c:pt idx="609">
                        <c:v>1064.4359999999999</c:v>
                      </c:pt>
                      <c:pt idx="610">
                        <c:v>1064.44</c:v>
                      </c:pt>
                      <c:pt idx="611">
                        <c:v>1064.444</c:v>
                      </c:pt>
                      <c:pt idx="612">
                        <c:v>1064.4480000000001</c:v>
                      </c:pt>
                      <c:pt idx="613">
                        <c:v>1064.452</c:v>
                      </c:pt>
                      <c:pt idx="614">
                        <c:v>1064.4559999999999</c:v>
                      </c:pt>
                      <c:pt idx="615">
                        <c:v>1064.46</c:v>
                      </c:pt>
                      <c:pt idx="616">
                        <c:v>1064.4639999999999</c:v>
                      </c:pt>
                      <c:pt idx="617">
                        <c:v>1064.4680000000001</c:v>
                      </c:pt>
                      <c:pt idx="618">
                        <c:v>1064.472</c:v>
                      </c:pt>
                      <c:pt idx="619">
                        <c:v>1064.4760000000001</c:v>
                      </c:pt>
                      <c:pt idx="620">
                        <c:v>1064.48</c:v>
                      </c:pt>
                      <c:pt idx="621">
                        <c:v>1064.4839999999999</c:v>
                      </c:pt>
                      <c:pt idx="622">
                        <c:v>1064.4880000000001</c:v>
                      </c:pt>
                      <c:pt idx="623">
                        <c:v>1064.492</c:v>
                      </c:pt>
                      <c:pt idx="624">
                        <c:v>1064.4960000000001</c:v>
                      </c:pt>
                      <c:pt idx="625">
                        <c:v>1064.5</c:v>
                      </c:pt>
                      <c:pt idx="626">
                        <c:v>1064.5039999999999</c:v>
                      </c:pt>
                      <c:pt idx="627">
                        <c:v>1064.508</c:v>
                      </c:pt>
                      <c:pt idx="628">
                        <c:v>1064.5119999999999</c:v>
                      </c:pt>
                      <c:pt idx="629">
                        <c:v>1064.5160000000001</c:v>
                      </c:pt>
                      <c:pt idx="630">
                        <c:v>1064.52</c:v>
                      </c:pt>
                      <c:pt idx="631">
                        <c:v>1064.5239999999999</c:v>
                      </c:pt>
                      <c:pt idx="632">
                        <c:v>1064.528</c:v>
                      </c:pt>
                      <c:pt idx="633">
                        <c:v>1064.5319999999999</c:v>
                      </c:pt>
                      <c:pt idx="634">
                        <c:v>1064.5360000000001</c:v>
                      </c:pt>
                      <c:pt idx="635">
                        <c:v>1064.54</c:v>
                      </c:pt>
                      <c:pt idx="636">
                        <c:v>1064.5440000000001</c:v>
                      </c:pt>
                      <c:pt idx="637">
                        <c:v>1064.548</c:v>
                      </c:pt>
                      <c:pt idx="638">
                        <c:v>1064.5519999999999</c:v>
                      </c:pt>
                      <c:pt idx="639">
                        <c:v>1064.556</c:v>
                      </c:pt>
                      <c:pt idx="640">
                        <c:v>1064.56</c:v>
                      </c:pt>
                      <c:pt idx="641">
                        <c:v>1064.5640000000001</c:v>
                      </c:pt>
                      <c:pt idx="642">
                        <c:v>1064.568</c:v>
                      </c:pt>
                      <c:pt idx="643">
                        <c:v>1064.5719999999999</c:v>
                      </c:pt>
                      <c:pt idx="644">
                        <c:v>1064.576</c:v>
                      </c:pt>
                      <c:pt idx="645">
                        <c:v>1064.58</c:v>
                      </c:pt>
                      <c:pt idx="646">
                        <c:v>1064.5840000000001</c:v>
                      </c:pt>
                      <c:pt idx="647">
                        <c:v>1064.588</c:v>
                      </c:pt>
                      <c:pt idx="648">
                        <c:v>1064.5920000000001</c:v>
                      </c:pt>
                      <c:pt idx="649">
                        <c:v>1064.596</c:v>
                      </c:pt>
                      <c:pt idx="650">
                        <c:v>1064.5999999999999</c:v>
                      </c:pt>
                      <c:pt idx="651">
                        <c:v>1064.604</c:v>
                      </c:pt>
                      <c:pt idx="652">
                        <c:v>1064.6079999999999</c:v>
                      </c:pt>
                      <c:pt idx="653">
                        <c:v>1064.6120000000001</c:v>
                      </c:pt>
                      <c:pt idx="654">
                        <c:v>1064.616</c:v>
                      </c:pt>
                      <c:pt idx="655">
                        <c:v>1064.6199999999999</c:v>
                      </c:pt>
                      <c:pt idx="656">
                        <c:v>1064.624</c:v>
                      </c:pt>
                      <c:pt idx="657">
                        <c:v>1064.6279999999999</c:v>
                      </c:pt>
                      <c:pt idx="658">
                        <c:v>1064.6320000000001</c:v>
                      </c:pt>
                      <c:pt idx="659">
                        <c:v>1064.636</c:v>
                      </c:pt>
                      <c:pt idx="660">
                        <c:v>1064.6400000000001</c:v>
                      </c:pt>
                      <c:pt idx="661">
                        <c:v>1064.644</c:v>
                      </c:pt>
                      <c:pt idx="662">
                        <c:v>1064.6479999999999</c:v>
                      </c:pt>
                      <c:pt idx="663">
                        <c:v>1064.652</c:v>
                      </c:pt>
                      <c:pt idx="664">
                        <c:v>1064.6559999999999</c:v>
                      </c:pt>
                      <c:pt idx="665">
                        <c:v>1064.6600000000001</c:v>
                      </c:pt>
                      <c:pt idx="666">
                        <c:v>1064.664</c:v>
                      </c:pt>
                      <c:pt idx="667">
                        <c:v>1064.6679999999999</c:v>
                      </c:pt>
                      <c:pt idx="668">
                        <c:v>1064.672</c:v>
                      </c:pt>
                      <c:pt idx="669">
                        <c:v>1064.6759999999999</c:v>
                      </c:pt>
                      <c:pt idx="670">
                        <c:v>1064.68</c:v>
                      </c:pt>
                      <c:pt idx="671">
                        <c:v>1064.684</c:v>
                      </c:pt>
                      <c:pt idx="672">
                        <c:v>1064.6880000000001</c:v>
                      </c:pt>
                      <c:pt idx="673">
                        <c:v>1064.692</c:v>
                      </c:pt>
                      <c:pt idx="674">
                        <c:v>1064.6959999999999</c:v>
                      </c:pt>
                      <c:pt idx="675">
                        <c:v>1064.7</c:v>
                      </c:pt>
                      <c:pt idx="676">
                        <c:v>1064.704</c:v>
                      </c:pt>
                      <c:pt idx="677">
                        <c:v>1064.7080000000001</c:v>
                      </c:pt>
                      <c:pt idx="678">
                        <c:v>1064.712</c:v>
                      </c:pt>
                      <c:pt idx="679">
                        <c:v>1064.7159999999999</c:v>
                      </c:pt>
                      <c:pt idx="680">
                        <c:v>1064.72</c:v>
                      </c:pt>
                      <c:pt idx="681">
                        <c:v>1064.7239999999999</c:v>
                      </c:pt>
                      <c:pt idx="682">
                        <c:v>1064.7280000000001</c:v>
                      </c:pt>
                      <c:pt idx="683">
                        <c:v>1064.732</c:v>
                      </c:pt>
                      <c:pt idx="684">
                        <c:v>1064.7360000000001</c:v>
                      </c:pt>
                      <c:pt idx="685">
                        <c:v>1064.74</c:v>
                      </c:pt>
                      <c:pt idx="686">
                        <c:v>1064.7439999999999</c:v>
                      </c:pt>
                      <c:pt idx="687">
                        <c:v>1064.748</c:v>
                      </c:pt>
                      <c:pt idx="688">
                        <c:v>1064.752</c:v>
                      </c:pt>
                      <c:pt idx="689">
                        <c:v>1064.7560000000001</c:v>
                      </c:pt>
                      <c:pt idx="690">
                        <c:v>1064.76</c:v>
                      </c:pt>
                      <c:pt idx="691">
                        <c:v>1064.7639999999999</c:v>
                      </c:pt>
                      <c:pt idx="692">
                        <c:v>1064.768</c:v>
                      </c:pt>
                      <c:pt idx="693">
                        <c:v>1064.7719999999999</c:v>
                      </c:pt>
                      <c:pt idx="694">
                        <c:v>1064.7760000000001</c:v>
                      </c:pt>
                      <c:pt idx="695">
                        <c:v>1064.78</c:v>
                      </c:pt>
                      <c:pt idx="696">
                        <c:v>1064.7840000000001</c:v>
                      </c:pt>
                      <c:pt idx="697">
                        <c:v>1064.788</c:v>
                      </c:pt>
                      <c:pt idx="698">
                        <c:v>1064.7919999999999</c:v>
                      </c:pt>
                      <c:pt idx="699">
                        <c:v>1064.796</c:v>
                      </c:pt>
                      <c:pt idx="700">
                        <c:v>1064.8</c:v>
                      </c:pt>
                      <c:pt idx="701">
                        <c:v>1064.8040000000001</c:v>
                      </c:pt>
                      <c:pt idx="702">
                        <c:v>1064.808</c:v>
                      </c:pt>
                      <c:pt idx="703">
                        <c:v>1064.8119999999999</c:v>
                      </c:pt>
                      <c:pt idx="704">
                        <c:v>1064.816</c:v>
                      </c:pt>
                      <c:pt idx="705">
                        <c:v>1064.82</c:v>
                      </c:pt>
                      <c:pt idx="706">
                        <c:v>1064.8240000000001</c:v>
                      </c:pt>
                      <c:pt idx="707">
                        <c:v>1064.828</c:v>
                      </c:pt>
                      <c:pt idx="708">
                        <c:v>1064.8320000000001</c:v>
                      </c:pt>
                      <c:pt idx="709">
                        <c:v>1064.836</c:v>
                      </c:pt>
                      <c:pt idx="710">
                        <c:v>1064.8399999999999</c:v>
                      </c:pt>
                      <c:pt idx="711">
                        <c:v>1064.8440000000001</c:v>
                      </c:pt>
                      <c:pt idx="712">
                        <c:v>1064.848</c:v>
                      </c:pt>
                      <c:pt idx="713">
                        <c:v>1064.8520000000001</c:v>
                      </c:pt>
                      <c:pt idx="714">
                        <c:v>1064.856</c:v>
                      </c:pt>
                      <c:pt idx="715">
                        <c:v>1064.8599999999999</c:v>
                      </c:pt>
                      <c:pt idx="716">
                        <c:v>1064.864</c:v>
                      </c:pt>
                      <c:pt idx="717">
                        <c:v>1064.8679999999999</c:v>
                      </c:pt>
                      <c:pt idx="718">
                        <c:v>1064.8720000000001</c:v>
                      </c:pt>
                      <c:pt idx="719">
                        <c:v>1064.876</c:v>
                      </c:pt>
                      <c:pt idx="720">
                        <c:v>1064.8800000000001</c:v>
                      </c:pt>
                      <c:pt idx="721">
                        <c:v>1064.884</c:v>
                      </c:pt>
                      <c:pt idx="722">
                        <c:v>1064.8879999999999</c:v>
                      </c:pt>
                      <c:pt idx="723">
                        <c:v>1064.8920000000001</c:v>
                      </c:pt>
                      <c:pt idx="724">
                        <c:v>1064.896</c:v>
                      </c:pt>
                      <c:pt idx="725">
                        <c:v>1064.9000000000001</c:v>
                      </c:pt>
                      <c:pt idx="726">
                        <c:v>1064.904</c:v>
                      </c:pt>
                      <c:pt idx="727">
                        <c:v>1064.9079999999999</c:v>
                      </c:pt>
                      <c:pt idx="728">
                        <c:v>1064.912</c:v>
                      </c:pt>
                      <c:pt idx="729">
                        <c:v>1064.9159999999999</c:v>
                      </c:pt>
                      <c:pt idx="730">
                        <c:v>1064.92</c:v>
                      </c:pt>
                      <c:pt idx="731">
                        <c:v>1064.924</c:v>
                      </c:pt>
                      <c:pt idx="732">
                        <c:v>1064.9280000000001</c:v>
                      </c:pt>
                      <c:pt idx="733">
                        <c:v>1064.932</c:v>
                      </c:pt>
                      <c:pt idx="734">
                        <c:v>1064.9359999999999</c:v>
                      </c:pt>
                      <c:pt idx="735">
                        <c:v>1064.94</c:v>
                      </c:pt>
                      <c:pt idx="736">
                        <c:v>1064.944</c:v>
                      </c:pt>
                      <c:pt idx="737">
                        <c:v>1064.9480000000001</c:v>
                      </c:pt>
                      <c:pt idx="738">
                        <c:v>1064.952</c:v>
                      </c:pt>
                      <c:pt idx="739">
                        <c:v>1064.9559999999999</c:v>
                      </c:pt>
                      <c:pt idx="740">
                        <c:v>1064.96</c:v>
                      </c:pt>
                      <c:pt idx="741">
                        <c:v>1064.9639999999999</c:v>
                      </c:pt>
                      <c:pt idx="742">
                        <c:v>1064.9680000000001</c:v>
                      </c:pt>
                      <c:pt idx="743">
                        <c:v>1064.972</c:v>
                      </c:pt>
                      <c:pt idx="744">
                        <c:v>1064.9760000000001</c:v>
                      </c:pt>
                      <c:pt idx="745">
                        <c:v>1064.98</c:v>
                      </c:pt>
                      <c:pt idx="746">
                        <c:v>1064.9839999999999</c:v>
                      </c:pt>
                      <c:pt idx="747">
                        <c:v>1064.9880000000001</c:v>
                      </c:pt>
                      <c:pt idx="748">
                        <c:v>1064.992</c:v>
                      </c:pt>
                      <c:pt idx="749">
                        <c:v>1064.9960000000001</c:v>
                      </c:pt>
                      <c:pt idx="750">
                        <c:v>1065</c:v>
                      </c:pt>
                      <c:pt idx="751">
                        <c:v>1065.0039999999999</c:v>
                      </c:pt>
                      <c:pt idx="752">
                        <c:v>1065.008</c:v>
                      </c:pt>
                      <c:pt idx="753">
                        <c:v>1065.0119999999999</c:v>
                      </c:pt>
                      <c:pt idx="754">
                        <c:v>1065.0160000000001</c:v>
                      </c:pt>
                      <c:pt idx="755">
                        <c:v>1065.02</c:v>
                      </c:pt>
                      <c:pt idx="756">
                        <c:v>1065.0239999999999</c:v>
                      </c:pt>
                      <c:pt idx="757">
                        <c:v>1065.028</c:v>
                      </c:pt>
                      <c:pt idx="758">
                        <c:v>1065.0319999999999</c:v>
                      </c:pt>
                      <c:pt idx="759">
                        <c:v>1065.0360000000001</c:v>
                      </c:pt>
                      <c:pt idx="760">
                        <c:v>1065.04</c:v>
                      </c:pt>
                      <c:pt idx="761">
                        <c:v>1065.0440000000001</c:v>
                      </c:pt>
                      <c:pt idx="762">
                        <c:v>1065.048</c:v>
                      </c:pt>
                      <c:pt idx="763">
                        <c:v>1065.0519999999999</c:v>
                      </c:pt>
                      <c:pt idx="764">
                        <c:v>1065.056</c:v>
                      </c:pt>
                      <c:pt idx="765">
                        <c:v>1065.06</c:v>
                      </c:pt>
                      <c:pt idx="766">
                        <c:v>1065.0640000000001</c:v>
                      </c:pt>
                      <c:pt idx="767">
                        <c:v>1065.068</c:v>
                      </c:pt>
                      <c:pt idx="768">
                        <c:v>1065.0719999999999</c:v>
                      </c:pt>
                      <c:pt idx="769">
                        <c:v>1065.076</c:v>
                      </c:pt>
                      <c:pt idx="770">
                        <c:v>1065.08</c:v>
                      </c:pt>
                      <c:pt idx="771">
                        <c:v>1065.0840000000001</c:v>
                      </c:pt>
                      <c:pt idx="772">
                        <c:v>1065.088</c:v>
                      </c:pt>
                      <c:pt idx="773">
                        <c:v>1065.0920000000001</c:v>
                      </c:pt>
                      <c:pt idx="774">
                        <c:v>1065.096</c:v>
                      </c:pt>
                      <c:pt idx="775">
                        <c:v>1065.0999999999999</c:v>
                      </c:pt>
                      <c:pt idx="776">
                        <c:v>1065.104</c:v>
                      </c:pt>
                      <c:pt idx="777">
                        <c:v>1065.1079999999999</c:v>
                      </c:pt>
                      <c:pt idx="778">
                        <c:v>1065.1120000000001</c:v>
                      </c:pt>
                      <c:pt idx="779">
                        <c:v>1065.116</c:v>
                      </c:pt>
                      <c:pt idx="780">
                        <c:v>1065.1199999999999</c:v>
                      </c:pt>
                      <c:pt idx="781">
                        <c:v>1065.124</c:v>
                      </c:pt>
                      <c:pt idx="782">
                        <c:v>1065.1279999999999</c:v>
                      </c:pt>
                      <c:pt idx="783">
                        <c:v>1065.1320000000001</c:v>
                      </c:pt>
                      <c:pt idx="784">
                        <c:v>1065.136</c:v>
                      </c:pt>
                      <c:pt idx="785">
                        <c:v>1065.1400000000001</c:v>
                      </c:pt>
                      <c:pt idx="786">
                        <c:v>1065.144</c:v>
                      </c:pt>
                      <c:pt idx="787">
                        <c:v>1065.1479999999999</c:v>
                      </c:pt>
                      <c:pt idx="788">
                        <c:v>1065.152</c:v>
                      </c:pt>
                      <c:pt idx="789">
                        <c:v>1065.1559999999999</c:v>
                      </c:pt>
                      <c:pt idx="790">
                        <c:v>1065.1600000000001</c:v>
                      </c:pt>
                      <c:pt idx="791">
                        <c:v>1065.164</c:v>
                      </c:pt>
                      <c:pt idx="792">
                        <c:v>1065.1679999999999</c:v>
                      </c:pt>
                      <c:pt idx="793">
                        <c:v>1065.172</c:v>
                      </c:pt>
                      <c:pt idx="794">
                        <c:v>1065.1759999999999</c:v>
                      </c:pt>
                      <c:pt idx="795">
                        <c:v>1065.18</c:v>
                      </c:pt>
                      <c:pt idx="796">
                        <c:v>1065.184</c:v>
                      </c:pt>
                      <c:pt idx="797">
                        <c:v>1065.1880000000001</c:v>
                      </c:pt>
                      <c:pt idx="798">
                        <c:v>1065.192</c:v>
                      </c:pt>
                      <c:pt idx="799">
                        <c:v>1065.1959999999999</c:v>
                      </c:pt>
                      <c:pt idx="800">
                        <c:v>1065.2</c:v>
                      </c:pt>
                      <c:pt idx="801">
                        <c:v>1065.204</c:v>
                      </c:pt>
                      <c:pt idx="802">
                        <c:v>1065.2080000000001</c:v>
                      </c:pt>
                      <c:pt idx="803">
                        <c:v>1065.212</c:v>
                      </c:pt>
                      <c:pt idx="804">
                        <c:v>1065.2159999999999</c:v>
                      </c:pt>
                      <c:pt idx="805">
                        <c:v>1065.22</c:v>
                      </c:pt>
                      <c:pt idx="806">
                        <c:v>1065.2239999999999</c:v>
                      </c:pt>
                      <c:pt idx="807">
                        <c:v>1065.2280000000001</c:v>
                      </c:pt>
                      <c:pt idx="808">
                        <c:v>1065.232</c:v>
                      </c:pt>
                      <c:pt idx="809">
                        <c:v>1065.2360000000001</c:v>
                      </c:pt>
                      <c:pt idx="810">
                        <c:v>1065.24</c:v>
                      </c:pt>
                      <c:pt idx="811">
                        <c:v>1065.2439999999999</c:v>
                      </c:pt>
                      <c:pt idx="812">
                        <c:v>1065.248</c:v>
                      </c:pt>
                      <c:pt idx="813">
                        <c:v>1065.252</c:v>
                      </c:pt>
                      <c:pt idx="814">
                        <c:v>1065.2560000000001</c:v>
                      </c:pt>
                      <c:pt idx="815">
                        <c:v>1065.26</c:v>
                      </c:pt>
                      <c:pt idx="816">
                        <c:v>1065.2639999999999</c:v>
                      </c:pt>
                      <c:pt idx="817">
                        <c:v>1065.268</c:v>
                      </c:pt>
                      <c:pt idx="818">
                        <c:v>1065.2719999999999</c:v>
                      </c:pt>
                      <c:pt idx="819">
                        <c:v>1065.2760000000001</c:v>
                      </c:pt>
                      <c:pt idx="820">
                        <c:v>1065.28</c:v>
                      </c:pt>
                      <c:pt idx="821">
                        <c:v>1065.2840000000001</c:v>
                      </c:pt>
                      <c:pt idx="822">
                        <c:v>1065.288</c:v>
                      </c:pt>
                      <c:pt idx="823">
                        <c:v>1065.2919999999999</c:v>
                      </c:pt>
                      <c:pt idx="824">
                        <c:v>1065.296</c:v>
                      </c:pt>
                      <c:pt idx="825">
                        <c:v>1065.3</c:v>
                      </c:pt>
                      <c:pt idx="826">
                        <c:v>1065.3040000000001</c:v>
                      </c:pt>
                      <c:pt idx="827">
                        <c:v>1065.308</c:v>
                      </c:pt>
                      <c:pt idx="828">
                        <c:v>1065.3119999999999</c:v>
                      </c:pt>
                      <c:pt idx="829">
                        <c:v>1065.316</c:v>
                      </c:pt>
                      <c:pt idx="830">
                        <c:v>1065.32</c:v>
                      </c:pt>
                      <c:pt idx="831">
                        <c:v>1065.3240000000001</c:v>
                      </c:pt>
                      <c:pt idx="832">
                        <c:v>1065.328</c:v>
                      </c:pt>
                      <c:pt idx="833">
                        <c:v>1065.3320000000001</c:v>
                      </c:pt>
                      <c:pt idx="834">
                        <c:v>1065.336</c:v>
                      </c:pt>
                      <c:pt idx="835">
                        <c:v>1065.3399999999999</c:v>
                      </c:pt>
                      <c:pt idx="836">
                        <c:v>1065.3440000000001</c:v>
                      </c:pt>
                      <c:pt idx="837">
                        <c:v>1065.348</c:v>
                      </c:pt>
                      <c:pt idx="838">
                        <c:v>1065.3520000000001</c:v>
                      </c:pt>
                      <c:pt idx="839">
                        <c:v>1065.356</c:v>
                      </c:pt>
                      <c:pt idx="840">
                        <c:v>1065.3599999999999</c:v>
                      </c:pt>
                      <c:pt idx="841">
                        <c:v>1065.364</c:v>
                      </c:pt>
                      <c:pt idx="842">
                        <c:v>1065.3679999999999</c:v>
                      </c:pt>
                      <c:pt idx="843">
                        <c:v>1065.3720000000001</c:v>
                      </c:pt>
                      <c:pt idx="844">
                        <c:v>1065.376</c:v>
                      </c:pt>
                      <c:pt idx="845">
                        <c:v>1065.3800000000001</c:v>
                      </c:pt>
                      <c:pt idx="846">
                        <c:v>1065.384</c:v>
                      </c:pt>
                      <c:pt idx="847">
                        <c:v>1065.3879999999999</c:v>
                      </c:pt>
                      <c:pt idx="848">
                        <c:v>1065.3920000000001</c:v>
                      </c:pt>
                      <c:pt idx="849">
                        <c:v>1065.396</c:v>
                      </c:pt>
                      <c:pt idx="850">
                        <c:v>1065.4000000000001</c:v>
                      </c:pt>
                      <c:pt idx="851">
                        <c:v>1065.404</c:v>
                      </c:pt>
                      <c:pt idx="852">
                        <c:v>1065.4079999999999</c:v>
                      </c:pt>
                      <c:pt idx="853">
                        <c:v>1065.412</c:v>
                      </c:pt>
                      <c:pt idx="854">
                        <c:v>1065.4159999999999</c:v>
                      </c:pt>
                      <c:pt idx="855">
                        <c:v>1065.42</c:v>
                      </c:pt>
                      <c:pt idx="856">
                        <c:v>1065.424</c:v>
                      </c:pt>
                      <c:pt idx="857">
                        <c:v>1065.4280000000001</c:v>
                      </c:pt>
                      <c:pt idx="858">
                        <c:v>1065.432</c:v>
                      </c:pt>
                      <c:pt idx="859">
                        <c:v>1065.4359999999999</c:v>
                      </c:pt>
                      <c:pt idx="860">
                        <c:v>1065.44</c:v>
                      </c:pt>
                      <c:pt idx="861">
                        <c:v>1065.444</c:v>
                      </c:pt>
                      <c:pt idx="862">
                        <c:v>1065.4480000000001</c:v>
                      </c:pt>
                      <c:pt idx="863">
                        <c:v>1065.452</c:v>
                      </c:pt>
                      <c:pt idx="864">
                        <c:v>1065.4559999999999</c:v>
                      </c:pt>
                      <c:pt idx="865">
                        <c:v>1065.46</c:v>
                      </c:pt>
                      <c:pt idx="866">
                        <c:v>1065.4639999999999</c:v>
                      </c:pt>
                      <c:pt idx="867">
                        <c:v>1065.4680000000001</c:v>
                      </c:pt>
                      <c:pt idx="868">
                        <c:v>1065.472</c:v>
                      </c:pt>
                      <c:pt idx="869">
                        <c:v>1065.4760000000001</c:v>
                      </c:pt>
                      <c:pt idx="870">
                        <c:v>1065.48</c:v>
                      </c:pt>
                      <c:pt idx="871">
                        <c:v>1065.4839999999999</c:v>
                      </c:pt>
                      <c:pt idx="872">
                        <c:v>1065.4880000000001</c:v>
                      </c:pt>
                      <c:pt idx="873">
                        <c:v>1065.492</c:v>
                      </c:pt>
                      <c:pt idx="874">
                        <c:v>1065.4960000000001</c:v>
                      </c:pt>
                      <c:pt idx="875">
                        <c:v>1065.5</c:v>
                      </c:pt>
                      <c:pt idx="876">
                        <c:v>1065.5039999999999</c:v>
                      </c:pt>
                      <c:pt idx="877">
                        <c:v>1065.508</c:v>
                      </c:pt>
                      <c:pt idx="878">
                        <c:v>1065.5119999999999</c:v>
                      </c:pt>
                      <c:pt idx="879">
                        <c:v>1065.5160000000001</c:v>
                      </c:pt>
                      <c:pt idx="880">
                        <c:v>1065.52</c:v>
                      </c:pt>
                      <c:pt idx="881">
                        <c:v>1065.5239999999999</c:v>
                      </c:pt>
                      <c:pt idx="882">
                        <c:v>1065.528</c:v>
                      </c:pt>
                      <c:pt idx="883">
                        <c:v>1065.5319999999999</c:v>
                      </c:pt>
                      <c:pt idx="884">
                        <c:v>1065.5360000000001</c:v>
                      </c:pt>
                      <c:pt idx="885">
                        <c:v>1065.54</c:v>
                      </c:pt>
                      <c:pt idx="886">
                        <c:v>1065.5440000000001</c:v>
                      </c:pt>
                      <c:pt idx="887">
                        <c:v>1065.548</c:v>
                      </c:pt>
                      <c:pt idx="888">
                        <c:v>1065.5519999999999</c:v>
                      </c:pt>
                      <c:pt idx="889">
                        <c:v>1065.556</c:v>
                      </c:pt>
                      <c:pt idx="890">
                        <c:v>1065.56</c:v>
                      </c:pt>
                      <c:pt idx="891">
                        <c:v>1065.5640000000001</c:v>
                      </c:pt>
                      <c:pt idx="892">
                        <c:v>1065.568</c:v>
                      </c:pt>
                      <c:pt idx="893">
                        <c:v>1065.5719999999999</c:v>
                      </c:pt>
                      <c:pt idx="894">
                        <c:v>1065.576</c:v>
                      </c:pt>
                      <c:pt idx="895">
                        <c:v>1065.58</c:v>
                      </c:pt>
                      <c:pt idx="896">
                        <c:v>1065.5840000000001</c:v>
                      </c:pt>
                      <c:pt idx="897">
                        <c:v>1065.588</c:v>
                      </c:pt>
                      <c:pt idx="898">
                        <c:v>1065.5920000000001</c:v>
                      </c:pt>
                      <c:pt idx="899">
                        <c:v>1065.596</c:v>
                      </c:pt>
                      <c:pt idx="900">
                        <c:v>1065.5999999999999</c:v>
                      </c:pt>
                      <c:pt idx="901">
                        <c:v>1065.604</c:v>
                      </c:pt>
                      <c:pt idx="902">
                        <c:v>1065.6079999999999</c:v>
                      </c:pt>
                      <c:pt idx="903">
                        <c:v>1065.6120000000001</c:v>
                      </c:pt>
                      <c:pt idx="904">
                        <c:v>1065.616</c:v>
                      </c:pt>
                      <c:pt idx="905">
                        <c:v>1065.6199999999999</c:v>
                      </c:pt>
                      <c:pt idx="906">
                        <c:v>1065.624</c:v>
                      </c:pt>
                      <c:pt idx="907">
                        <c:v>1065.6279999999999</c:v>
                      </c:pt>
                      <c:pt idx="908">
                        <c:v>1065.6320000000001</c:v>
                      </c:pt>
                      <c:pt idx="909">
                        <c:v>1065.636</c:v>
                      </c:pt>
                      <c:pt idx="910">
                        <c:v>1065.6400000000001</c:v>
                      </c:pt>
                      <c:pt idx="911">
                        <c:v>1065.644</c:v>
                      </c:pt>
                      <c:pt idx="912">
                        <c:v>1065.6479999999999</c:v>
                      </c:pt>
                      <c:pt idx="913">
                        <c:v>1065.652</c:v>
                      </c:pt>
                      <c:pt idx="914">
                        <c:v>1065.6559999999999</c:v>
                      </c:pt>
                      <c:pt idx="915">
                        <c:v>1065.6600000000001</c:v>
                      </c:pt>
                      <c:pt idx="916">
                        <c:v>1065.664</c:v>
                      </c:pt>
                      <c:pt idx="917">
                        <c:v>1065.6679999999999</c:v>
                      </c:pt>
                      <c:pt idx="918">
                        <c:v>1065.672</c:v>
                      </c:pt>
                      <c:pt idx="919">
                        <c:v>1065.6759999999999</c:v>
                      </c:pt>
                      <c:pt idx="920">
                        <c:v>1065.68</c:v>
                      </c:pt>
                      <c:pt idx="921">
                        <c:v>1065.684</c:v>
                      </c:pt>
                      <c:pt idx="922">
                        <c:v>1065.6880000000001</c:v>
                      </c:pt>
                      <c:pt idx="923">
                        <c:v>1065.692</c:v>
                      </c:pt>
                      <c:pt idx="924">
                        <c:v>1065.6959999999999</c:v>
                      </c:pt>
                      <c:pt idx="925">
                        <c:v>1065.7</c:v>
                      </c:pt>
                      <c:pt idx="926">
                        <c:v>1065.704</c:v>
                      </c:pt>
                      <c:pt idx="927">
                        <c:v>1065.7080000000001</c:v>
                      </c:pt>
                      <c:pt idx="928">
                        <c:v>1065.712</c:v>
                      </c:pt>
                      <c:pt idx="929">
                        <c:v>1065.7159999999999</c:v>
                      </c:pt>
                      <c:pt idx="930">
                        <c:v>1065.72</c:v>
                      </c:pt>
                      <c:pt idx="931">
                        <c:v>1065.7239999999999</c:v>
                      </c:pt>
                      <c:pt idx="932">
                        <c:v>1065.7280000000001</c:v>
                      </c:pt>
                      <c:pt idx="933">
                        <c:v>1065.732</c:v>
                      </c:pt>
                      <c:pt idx="934">
                        <c:v>1065.7360000000001</c:v>
                      </c:pt>
                      <c:pt idx="935">
                        <c:v>1065.74</c:v>
                      </c:pt>
                      <c:pt idx="936">
                        <c:v>1065.7439999999999</c:v>
                      </c:pt>
                      <c:pt idx="937">
                        <c:v>1065.748</c:v>
                      </c:pt>
                      <c:pt idx="938">
                        <c:v>1065.752</c:v>
                      </c:pt>
                      <c:pt idx="939">
                        <c:v>1065.7560000000001</c:v>
                      </c:pt>
                      <c:pt idx="940">
                        <c:v>1065.76</c:v>
                      </c:pt>
                      <c:pt idx="941">
                        <c:v>1065.7639999999999</c:v>
                      </c:pt>
                      <c:pt idx="942">
                        <c:v>1065.768</c:v>
                      </c:pt>
                      <c:pt idx="943">
                        <c:v>1065.7719999999999</c:v>
                      </c:pt>
                      <c:pt idx="944">
                        <c:v>1065.7760000000001</c:v>
                      </c:pt>
                      <c:pt idx="945">
                        <c:v>1065.78</c:v>
                      </c:pt>
                      <c:pt idx="946">
                        <c:v>1065.7840000000001</c:v>
                      </c:pt>
                      <c:pt idx="947">
                        <c:v>1065.788</c:v>
                      </c:pt>
                      <c:pt idx="948">
                        <c:v>1065.7919999999999</c:v>
                      </c:pt>
                      <c:pt idx="949">
                        <c:v>1065.796</c:v>
                      </c:pt>
                      <c:pt idx="950">
                        <c:v>1065.8</c:v>
                      </c:pt>
                      <c:pt idx="951">
                        <c:v>1065.8040000000001</c:v>
                      </c:pt>
                      <c:pt idx="952">
                        <c:v>1065.808</c:v>
                      </c:pt>
                      <c:pt idx="953">
                        <c:v>1065.8119999999999</c:v>
                      </c:pt>
                      <c:pt idx="954">
                        <c:v>1065.816</c:v>
                      </c:pt>
                      <c:pt idx="955">
                        <c:v>1065.82</c:v>
                      </c:pt>
                      <c:pt idx="956">
                        <c:v>1065.8240000000001</c:v>
                      </c:pt>
                      <c:pt idx="957">
                        <c:v>1065.828</c:v>
                      </c:pt>
                      <c:pt idx="958">
                        <c:v>1065.8320000000001</c:v>
                      </c:pt>
                      <c:pt idx="959">
                        <c:v>1065.836</c:v>
                      </c:pt>
                      <c:pt idx="960">
                        <c:v>1065.8399999999999</c:v>
                      </c:pt>
                      <c:pt idx="961">
                        <c:v>1065.8440000000001</c:v>
                      </c:pt>
                      <c:pt idx="962">
                        <c:v>1065.848</c:v>
                      </c:pt>
                      <c:pt idx="963">
                        <c:v>1065.8520000000001</c:v>
                      </c:pt>
                      <c:pt idx="964">
                        <c:v>1065.856</c:v>
                      </c:pt>
                      <c:pt idx="965">
                        <c:v>1065.8599999999999</c:v>
                      </c:pt>
                      <c:pt idx="966">
                        <c:v>1065.864</c:v>
                      </c:pt>
                      <c:pt idx="967">
                        <c:v>1065.8679999999999</c:v>
                      </c:pt>
                      <c:pt idx="968">
                        <c:v>1065.8720000000001</c:v>
                      </c:pt>
                      <c:pt idx="969">
                        <c:v>1065.876</c:v>
                      </c:pt>
                      <c:pt idx="970">
                        <c:v>1065.8800000000001</c:v>
                      </c:pt>
                      <c:pt idx="971">
                        <c:v>1065.884</c:v>
                      </c:pt>
                      <c:pt idx="972">
                        <c:v>1065.8879999999999</c:v>
                      </c:pt>
                      <c:pt idx="973">
                        <c:v>1065.8920000000001</c:v>
                      </c:pt>
                      <c:pt idx="974">
                        <c:v>1065.896</c:v>
                      </c:pt>
                      <c:pt idx="975">
                        <c:v>1065.9000000000001</c:v>
                      </c:pt>
                      <c:pt idx="976">
                        <c:v>1065.904</c:v>
                      </c:pt>
                      <c:pt idx="977">
                        <c:v>1065.9079999999999</c:v>
                      </c:pt>
                      <c:pt idx="978">
                        <c:v>1065.912</c:v>
                      </c:pt>
                      <c:pt idx="979">
                        <c:v>1065.9159999999999</c:v>
                      </c:pt>
                      <c:pt idx="980">
                        <c:v>1065.92</c:v>
                      </c:pt>
                      <c:pt idx="981">
                        <c:v>1065.924</c:v>
                      </c:pt>
                      <c:pt idx="982">
                        <c:v>1065.9280000000001</c:v>
                      </c:pt>
                      <c:pt idx="983">
                        <c:v>1065.932</c:v>
                      </c:pt>
                      <c:pt idx="984">
                        <c:v>1065.9359999999999</c:v>
                      </c:pt>
                      <c:pt idx="985">
                        <c:v>1065.94</c:v>
                      </c:pt>
                      <c:pt idx="986">
                        <c:v>1065.944</c:v>
                      </c:pt>
                      <c:pt idx="987">
                        <c:v>1065.9480000000001</c:v>
                      </c:pt>
                      <c:pt idx="988">
                        <c:v>1065.952</c:v>
                      </c:pt>
                      <c:pt idx="989">
                        <c:v>1065.9559999999999</c:v>
                      </c:pt>
                      <c:pt idx="990">
                        <c:v>1065.96</c:v>
                      </c:pt>
                      <c:pt idx="991">
                        <c:v>1065.9639999999999</c:v>
                      </c:pt>
                      <c:pt idx="992">
                        <c:v>1065.9680000000001</c:v>
                      </c:pt>
                      <c:pt idx="993">
                        <c:v>1065.972</c:v>
                      </c:pt>
                      <c:pt idx="994">
                        <c:v>1065.9760000000001</c:v>
                      </c:pt>
                      <c:pt idx="995">
                        <c:v>1065.98</c:v>
                      </c:pt>
                      <c:pt idx="996">
                        <c:v>1065.9839999999999</c:v>
                      </c:pt>
                      <c:pt idx="997">
                        <c:v>1065.9880000000001</c:v>
                      </c:pt>
                      <c:pt idx="998">
                        <c:v>1065.992</c:v>
                      </c:pt>
                      <c:pt idx="999">
                        <c:v>1065.9960000000001</c:v>
                      </c:pt>
                      <c:pt idx="1000">
                        <c:v>1066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'8A ps zoom'!$B$30:$B$1030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0">
                        <c:v>-210</c:v>
                      </c:pt>
                      <c:pt idx="1">
                        <c:v>-210</c:v>
                      </c:pt>
                      <c:pt idx="2">
                        <c:v>-210</c:v>
                      </c:pt>
                      <c:pt idx="3">
                        <c:v>-92.625</c:v>
                      </c:pt>
                      <c:pt idx="4">
                        <c:v>-90.222999999999999</c:v>
                      </c:pt>
                      <c:pt idx="5">
                        <c:v>-87.777000000000001</c:v>
                      </c:pt>
                      <c:pt idx="6">
                        <c:v>-85.628</c:v>
                      </c:pt>
                      <c:pt idx="7">
                        <c:v>-85.105999999999995</c:v>
                      </c:pt>
                      <c:pt idx="8">
                        <c:v>-84.977000000000004</c:v>
                      </c:pt>
                      <c:pt idx="9">
                        <c:v>-91.96</c:v>
                      </c:pt>
                      <c:pt idx="10">
                        <c:v>-89.528999999999996</c:v>
                      </c:pt>
                      <c:pt idx="11">
                        <c:v>-210</c:v>
                      </c:pt>
                      <c:pt idx="12">
                        <c:v>-210</c:v>
                      </c:pt>
                      <c:pt idx="13">
                        <c:v>-210</c:v>
                      </c:pt>
                      <c:pt idx="14">
                        <c:v>-210</c:v>
                      </c:pt>
                      <c:pt idx="15">
                        <c:v>-210</c:v>
                      </c:pt>
                      <c:pt idx="16">
                        <c:v>-84.414000000000001</c:v>
                      </c:pt>
                      <c:pt idx="17">
                        <c:v>-87.266999999999996</c:v>
                      </c:pt>
                      <c:pt idx="18">
                        <c:v>-84.26</c:v>
                      </c:pt>
                      <c:pt idx="19">
                        <c:v>-86.85</c:v>
                      </c:pt>
                      <c:pt idx="20">
                        <c:v>-91.677000000000007</c:v>
                      </c:pt>
                      <c:pt idx="21">
                        <c:v>-95.814999999999998</c:v>
                      </c:pt>
                      <c:pt idx="22">
                        <c:v>-210</c:v>
                      </c:pt>
                      <c:pt idx="23">
                        <c:v>-210</c:v>
                      </c:pt>
                      <c:pt idx="24">
                        <c:v>-210</c:v>
                      </c:pt>
                      <c:pt idx="25">
                        <c:v>-210</c:v>
                      </c:pt>
                      <c:pt idx="26">
                        <c:v>-89.256</c:v>
                      </c:pt>
                      <c:pt idx="27">
                        <c:v>-85.488</c:v>
                      </c:pt>
                      <c:pt idx="28">
                        <c:v>-89.287000000000006</c:v>
                      </c:pt>
                      <c:pt idx="29">
                        <c:v>-89.004999999999995</c:v>
                      </c:pt>
                      <c:pt idx="30">
                        <c:v>-87.665999999999997</c:v>
                      </c:pt>
                      <c:pt idx="31">
                        <c:v>-210</c:v>
                      </c:pt>
                      <c:pt idx="32">
                        <c:v>-210</c:v>
                      </c:pt>
                      <c:pt idx="33">
                        <c:v>-210</c:v>
                      </c:pt>
                      <c:pt idx="34">
                        <c:v>-210</c:v>
                      </c:pt>
                      <c:pt idx="35">
                        <c:v>-210</c:v>
                      </c:pt>
                      <c:pt idx="36">
                        <c:v>-88.853999999999999</c:v>
                      </c:pt>
                      <c:pt idx="37">
                        <c:v>-88.905000000000001</c:v>
                      </c:pt>
                      <c:pt idx="38">
                        <c:v>-85.617000000000004</c:v>
                      </c:pt>
                      <c:pt idx="39">
                        <c:v>-90.17</c:v>
                      </c:pt>
                      <c:pt idx="40">
                        <c:v>-92.034000000000006</c:v>
                      </c:pt>
                      <c:pt idx="41">
                        <c:v>-98.846000000000004</c:v>
                      </c:pt>
                      <c:pt idx="42">
                        <c:v>-210</c:v>
                      </c:pt>
                      <c:pt idx="43">
                        <c:v>-210</c:v>
                      </c:pt>
                      <c:pt idx="44">
                        <c:v>-210</c:v>
                      </c:pt>
                      <c:pt idx="45">
                        <c:v>-210</c:v>
                      </c:pt>
                      <c:pt idx="46">
                        <c:v>-210</c:v>
                      </c:pt>
                      <c:pt idx="47">
                        <c:v>-210</c:v>
                      </c:pt>
                      <c:pt idx="48">
                        <c:v>-92.022999999999996</c:v>
                      </c:pt>
                      <c:pt idx="49">
                        <c:v>-104.934</c:v>
                      </c:pt>
                      <c:pt idx="50">
                        <c:v>-89.733000000000004</c:v>
                      </c:pt>
                      <c:pt idx="51">
                        <c:v>-91.084000000000003</c:v>
                      </c:pt>
                      <c:pt idx="52">
                        <c:v>-210</c:v>
                      </c:pt>
                      <c:pt idx="53">
                        <c:v>-92.793999999999997</c:v>
                      </c:pt>
                      <c:pt idx="54">
                        <c:v>-210</c:v>
                      </c:pt>
                      <c:pt idx="55">
                        <c:v>-93.483999999999995</c:v>
                      </c:pt>
                      <c:pt idx="56">
                        <c:v>-107.431</c:v>
                      </c:pt>
                      <c:pt idx="57">
                        <c:v>-90.974000000000004</c:v>
                      </c:pt>
                      <c:pt idx="58">
                        <c:v>-93.207999999999998</c:v>
                      </c:pt>
                      <c:pt idx="59">
                        <c:v>-210</c:v>
                      </c:pt>
                      <c:pt idx="60">
                        <c:v>-91.772000000000006</c:v>
                      </c:pt>
                      <c:pt idx="61">
                        <c:v>-89.397999999999996</c:v>
                      </c:pt>
                      <c:pt idx="62">
                        <c:v>-210</c:v>
                      </c:pt>
                      <c:pt idx="63">
                        <c:v>-91.831999999999994</c:v>
                      </c:pt>
                      <c:pt idx="64">
                        <c:v>-210</c:v>
                      </c:pt>
                      <c:pt idx="65">
                        <c:v>-102.59699999999999</c:v>
                      </c:pt>
                      <c:pt idx="66">
                        <c:v>-87.694000000000003</c:v>
                      </c:pt>
                      <c:pt idx="67">
                        <c:v>-210</c:v>
                      </c:pt>
                      <c:pt idx="68">
                        <c:v>-90.498000000000005</c:v>
                      </c:pt>
                      <c:pt idx="69">
                        <c:v>-89.281999999999996</c:v>
                      </c:pt>
                      <c:pt idx="70">
                        <c:v>-92.680999999999997</c:v>
                      </c:pt>
                      <c:pt idx="71">
                        <c:v>-92.662999999999997</c:v>
                      </c:pt>
                      <c:pt idx="72">
                        <c:v>-93.638000000000005</c:v>
                      </c:pt>
                      <c:pt idx="73">
                        <c:v>-97.167000000000002</c:v>
                      </c:pt>
                      <c:pt idx="74">
                        <c:v>-210</c:v>
                      </c:pt>
                      <c:pt idx="75">
                        <c:v>-92.638000000000005</c:v>
                      </c:pt>
                      <c:pt idx="76">
                        <c:v>-210</c:v>
                      </c:pt>
                      <c:pt idx="77">
                        <c:v>-92.664000000000001</c:v>
                      </c:pt>
                      <c:pt idx="78">
                        <c:v>-210</c:v>
                      </c:pt>
                      <c:pt idx="79">
                        <c:v>-94.361999999999995</c:v>
                      </c:pt>
                      <c:pt idx="80">
                        <c:v>-92.015000000000001</c:v>
                      </c:pt>
                      <c:pt idx="81">
                        <c:v>-210</c:v>
                      </c:pt>
                      <c:pt idx="82">
                        <c:v>-210</c:v>
                      </c:pt>
                      <c:pt idx="83">
                        <c:v>-87.606999999999999</c:v>
                      </c:pt>
                      <c:pt idx="84">
                        <c:v>-210</c:v>
                      </c:pt>
                      <c:pt idx="85">
                        <c:v>-210</c:v>
                      </c:pt>
                      <c:pt idx="86">
                        <c:v>-210</c:v>
                      </c:pt>
                      <c:pt idx="87">
                        <c:v>-210</c:v>
                      </c:pt>
                      <c:pt idx="88">
                        <c:v>-93.042000000000002</c:v>
                      </c:pt>
                      <c:pt idx="89">
                        <c:v>-210</c:v>
                      </c:pt>
                      <c:pt idx="90">
                        <c:v>-88.287999999999997</c:v>
                      </c:pt>
                      <c:pt idx="91">
                        <c:v>-105.199</c:v>
                      </c:pt>
                      <c:pt idx="92">
                        <c:v>-210</c:v>
                      </c:pt>
                      <c:pt idx="93">
                        <c:v>-90.597999999999999</c:v>
                      </c:pt>
                      <c:pt idx="94">
                        <c:v>-210</c:v>
                      </c:pt>
                      <c:pt idx="95">
                        <c:v>-93.180999999999997</c:v>
                      </c:pt>
                      <c:pt idx="96">
                        <c:v>-104.76</c:v>
                      </c:pt>
                      <c:pt idx="97">
                        <c:v>-93.51</c:v>
                      </c:pt>
                      <c:pt idx="98">
                        <c:v>-97.24</c:v>
                      </c:pt>
                      <c:pt idx="99">
                        <c:v>-89.692999999999998</c:v>
                      </c:pt>
                      <c:pt idx="100">
                        <c:v>-210</c:v>
                      </c:pt>
                      <c:pt idx="101">
                        <c:v>-93.995000000000005</c:v>
                      </c:pt>
                      <c:pt idx="102">
                        <c:v>-92.813999999999993</c:v>
                      </c:pt>
                      <c:pt idx="103">
                        <c:v>-210</c:v>
                      </c:pt>
                      <c:pt idx="104">
                        <c:v>-97.212000000000003</c:v>
                      </c:pt>
                      <c:pt idx="105">
                        <c:v>-91.906999999999996</c:v>
                      </c:pt>
                      <c:pt idx="106">
                        <c:v>-210</c:v>
                      </c:pt>
                      <c:pt idx="107">
                        <c:v>-91.841999999999999</c:v>
                      </c:pt>
                      <c:pt idx="108">
                        <c:v>-91.197999999999993</c:v>
                      </c:pt>
                      <c:pt idx="109">
                        <c:v>-96.162999999999997</c:v>
                      </c:pt>
                      <c:pt idx="110">
                        <c:v>-91.459000000000003</c:v>
                      </c:pt>
                      <c:pt idx="111">
                        <c:v>-88.091999999999999</c:v>
                      </c:pt>
                      <c:pt idx="112">
                        <c:v>-210</c:v>
                      </c:pt>
                      <c:pt idx="113">
                        <c:v>-87.257999999999996</c:v>
                      </c:pt>
                      <c:pt idx="114">
                        <c:v>-93.468999999999994</c:v>
                      </c:pt>
                      <c:pt idx="115">
                        <c:v>-210</c:v>
                      </c:pt>
                      <c:pt idx="116">
                        <c:v>-210</c:v>
                      </c:pt>
                      <c:pt idx="117">
                        <c:v>-210</c:v>
                      </c:pt>
                      <c:pt idx="118">
                        <c:v>-87.808999999999997</c:v>
                      </c:pt>
                      <c:pt idx="119">
                        <c:v>-210</c:v>
                      </c:pt>
                      <c:pt idx="120">
                        <c:v>-94.022999999999996</c:v>
                      </c:pt>
                      <c:pt idx="121">
                        <c:v>-97.984999999999999</c:v>
                      </c:pt>
                      <c:pt idx="122">
                        <c:v>-89.727000000000004</c:v>
                      </c:pt>
                      <c:pt idx="123">
                        <c:v>-95.626999999999995</c:v>
                      </c:pt>
                      <c:pt idx="124">
                        <c:v>-96.515000000000001</c:v>
                      </c:pt>
                      <c:pt idx="125">
                        <c:v>-210</c:v>
                      </c:pt>
                      <c:pt idx="126">
                        <c:v>-210</c:v>
                      </c:pt>
                      <c:pt idx="127">
                        <c:v>-98.513999999999996</c:v>
                      </c:pt>
                      <c:pt idx="128">
                        <c:v>-210</c:v>
                      </c:pt>
                      <c:pt idx="129">
                        <c:v>-88.558000000000007</c:v>
                      </c:pt>
                      <c:pt idx="130">
                        <c:v>-92.260999999999996</c:v>
                      </c:pt>
                      <c:pt idx="131">
                        <c:v>-95.055000000000007</c:v>
                      </c:pt>
                      <c:pt idx="132">
                        <c:v>-89.531999999999996</c:v>
                      </c:pt>
                      <c:pt idx="133">
                        <c:v>-210</c:v>
                      </c:pt>
                      <c:pt idx="134">
                        <c:v>-89.465999999999994</c:v>
                      </c:pt>
                      <c:pt idx="135">
                        <c:v>-87.894999999999996</c:v>
                      </c:pt>
                      <c:pt idx="136">
                        <c:v>-89.917000000000002</c:v>
                      </c:pt>
                      <c:pt idx="137">
                        <c:v>-91.643000000000001</c:v>
                      </c:pt>
                      <c:pt idx="138">
                        <c:v>-86.518000000000001</c:v>
                      </c:pt>
                      <c:pt idx="139">
                        <c:v>-91.415999999999997</c:v>
                      </c:pt>
                      <c:pt idx="140">
                        <c:v>-86.575000000000003</c:v>
                      </c:pt>
                      <c:pt idx="141">
                        <c:v>-90.8</c:v>
                      </c:pt>
                      <c:pt idx="142">
                        <c:v>-210</c:v>
                      </c:pt>
                      <c:pt idx="143">
                        <c:v>-112.792</c:v>
                      </c:pt>
                      <c:pt idx="144">
                        <c:v>-89.105000000000004</c:v>
                      </c:pt>
                      <c:pt idx="145">
                        <c:v>-93.402000000000001</c:v>
                      </c:pt>
                      <c:pt idx="146">
                        <c:v>-96.635999999999996</c:v>
                      </c:pt>
                      <c:pt idx="147">
                        <c:v>-91.334999999999994</c:v>
                      </c:pt>
                      <c:pt idx="148">
                        <c:v>-107.85599999999999</c:v>
                      </c:pt>
                      <c:pt idx="149">
                        <c:v>-87.197000000000003</c:v>
                      </c:pt>
                      <c:pt idx="150">
                        <c:v>-95.569000000000003</c:v>
                      </c:pt>
                      <c:pt idx="151">
                        <c:v>-90.495000000000005</c:v>
                      </c:pt>
                      <c:pt idx="152">
                        <c:v>-210</c:v>
                      </c:pt>
                      <c:pt idx="153">
                        <c:v>-210</c:v>
                      </c:pt>
                      <c:pt idx="154">
                        <c:v>-93.006</c:v>
                      </c:pt>
                      <c:pt idx="155">
                        <c:v>-210</c:v>
                      </c:pt>
                      <c:pt idx="156">
                        <c:v>-210</c:v>
                      </c:pt>
                      <c:pt idx="157">
                        <c:v>-87.402000000000001</c:v>
                      </c:pt>
                      <c:pt idx="158">
                        <c:v>-89.373000000000005</c:v>
                      </c:pt>
                      <c:pt idx="159">
                        <c:v>-96.962999999999994</c:v>
                      </c:pt>
                      <c:pt idx="160">
                        <c:v>-92.031999999999996</c:v>
                      </c:pt>
                      <c:pt idx="161">
                        <c:v>-92.379000000000005</c:v>
                      </c:pt>
                      <c:pt idx="162">
                        <c:v>-93.93</c:v>
                      </c:pt>
                      <c:pt idx="163">
                        <c:v>-86.301000000000002</c:v>
                      </c:pt>
                      <c:pt idx="164">
                        <c:v>-210</c:v>
                      </c:pt>
                      <c:pt idx="165">
                        <c:v>-91.68</c:v>
                      </c:pt>
                      <c:pt idx="166">
                        <c:v>-91.728999999999999</c:v>
                      </c:pt>
                      <c:pt idx="167">
                        <c:v>-101.304</c:v>
                      </c:pt>
                      <c:pt idx="168">
                        <c:v>-88.828999999999994</c:v>
                      </c:pt>
                      <c:pt idx="169">
                        <c:v>-91.200999999999993</c:v>
                      </c:pt>
                      <c:pt idx="170">
                        <c:v>-90.027000000000001</c:v>
                      </c:pt>
                      <c:pt idx="171">
                        <c:v>-92.460999999999999</c:v>
                      </c:pt>
                      <c:pt idx="172">
                        <c:v>-94.617000000000004</c:v>
                      </c:pt>
                      <c:pt idx="173">
                        <c:v>-94.771000000000001</c:v>
                      </c:pt>
                      <c:pt idx="174">
                        <c:v>-89.539000000000001</c:v>
                      </c:pt>
                      <c:pt idx="175">
                        <c:v>-210</c:v>
                      </c:pt>
                      <c:pt idx="176">
                        <c:v>-210</c:v>
                      </c:pt>
                      <c:pt idx="177">
                        <c:v>-90.786000000000001</c:v>
                      </c:pt>
                      <c:pt idx="178">
                        <c:v>-210</c:v>
                      </c:pt>
                      <c:pt idx="179">
                        <c:v>-93.105999999999995</c:v>
                      </c:pt>
                      <c:pt idx="180">
                        <c:v>-101.86199999999999</c:v>
                      </c:pt>
                      <c:pt idx="181">
                        <c:v>-210</c:v>
                      </c:pt>
                      <c:pt idx="182">
                        <c:v>-92.736000000000004</c:v>
                      </c:pt>
                      <c:pt idx="183">
                        <c:v>-210</c:v>
                      </c:pt>
                      <c:pt idx="184">
                        <c:v>-210</c:v>
                      </c:pt>
                      <c:pt idx="185">
                        <c:v>-88.757000000000005</c:v>
                      </c:pt>
                      <c:pt idx="186">
                        <c:v>-210</c:v>
                      </c:pt>
                      <c:pt idx="187">
                        <c:v>-210</c:v>
                      </c:pt>
                      <c:pt idx="188">
                        <c:v>-92.058999999999997</c:v>
                      </c:pt>
                      <c:pt idx="189">
                        <c:v>-99.736999999999995</c:v>
                      </c:pt>
                      <c:pt idx="190">
                        <c:v>-210</c:v>
                      </c:pt>
                      <c:pt idx="191">
                        <c:v>-98.337000000000003</c:v>
                      </c:pt>
                      <c:pt idx="192">
                        <c:v>-210</c:v>
                      </c:pt>
                      <c:pt idx="193">
                        <c:v>-95.954999999999998</c:v>
                      </c:pt>
                      <c:pt idx="194">
                        <c:v>-210</c:v>
                      </c:pt>
                      <c:pt idx="195">
                        <c:v>-210</c:v>
                      </c:pt>
                      <c:pt idx="196">
                        <c:v>-98.265000000000001</c:v>
                      </c:pt>
                      <c:pt idx="197">
                        <c:v>-210</c:v>
                      </c:pt>
                      <c:pt idx="198">
                        <c:v>-210</c:v>
                      </c:pt>
                      <c:pt idx="199">
                        <c:v>-88.724999999999994</c:v>
                      </c:pt>
                      <c:pt idx="200">
                        <c:v>-92.296000000000006</c:v>
                      </c:pt>
                      <c:pt idx="201">
                        <c:v>-88.91</c:v>
                      </c:pt>
                      <c:pt idx="202">
                        <c:v>-93.844999999999999</c:v>
                      </c:pt>
                      <c:pt idx="203">
                        <c:v>-210</c:v>
                      </c:pt>
                      <c:pt idx="204">
                        <c:v>-90.355000000000004</c:v>
                      </c:pt>
                      <c:pt idx="205">
                        <c:v>-96.022000000000006</c:v>
                      </c:pt>
                      <c:pt idx="206">
                        <c:v>-92.763999999999996</c:v>
                      </c:pt>
                      <c:pt idx="207">
                        <c:v>-210</c:v>
                      </c:pt>
                      <c:pt idx="208">
                        <c:v>-94.412999999999997</c:v>
                      </c:pt>
                      <c:pt idx="209">
                        <c:v>-87.32</c:v>
                      </c:pt>
                      <c:pt idx="210">
                        <c:v>-101.745</c:v>
                      </c:pt>
                      <c:pt idx="211">
                        <c:v>-94.117999999999995</c:v>
                      </c:pt>
                      <c:pt idx="212">
                        <c:v>-104.755</c:v>
                      </c:pt>
                      <c:pt idx="213">
                        <c:v>-93.914000000000001</c:v>
                      </c:pt>
                      <c:pt idx="214">
                        <c:v>-210</c:v>
                      </c:pt>
                      <c:pt idx="215">
                        <c:v>-90.870999999999995</c:v>
                      </c:pt>
                      <c:pt idx="216">
                        <c:v>-210</c:v>
                      </c:pt>
                      <c:pt idx="217">
                        <c:v>-210</c:v>
                      </c:pt>
                      <c:pt idx="218">
                        <c:v>-88.233000000000004</c:v>
                      </c:pt>
                      <c:pt idx="219">
                        <c:v>-210</c:v>
                      </c:pt>
                      <c:pt idx="220">
                        <c:v>-93.566999999999993</c:v>
                      </c:pt>
                      <c:pt idx="221">
                        <c:v>-92.551000000000002</c:v>
                      </c:pt>
                      <c:pt idx="222">
                        <c:v>-210</c:v>
                      </c:pt>
                      <c:pt idx="223">
                        <c:v>-210</c:v>
                      </c:pt>
                      <c:pt idx="224">
                        <c:v>-92.349000000000004</c:v>
                      </c:pt>
                      <c:pt idx="225">
                        <c:v>-95.933999999999997</c:v>
                      </c:pt>
                      <c:pt idx="226">
                        <c:v>-97.441000000000003</c:v>
                      </c:pt>
                      <c:pt idx="227">
                        <c:v>-210</c:v>
                      </c:pt>
                      <c:pt idx="228">
                        <c:v>-210</c:v>
                      </c:pt>
                      <c:pt idx="229">
                        <c:v>-87.835999999999999</c:v>
                      </c:pt>
                      <c:pt idx="230">
                        <c:v>-210</c:v>
                      </c:pt>
                      <c:pt idx="231">
                        <c:v>-210</c:v>
                      </c:pt>
                      <c:pt idx="232">
                        <c:v>-93.022999999999996</c:v>
                      </c:pt>
                      <c:pt idx="233">
                        <c:v>-90.1</c:v>
                      </c:pt>
                      <c:pt idx="234">
                        <c:v>-91.090999999999994</c:v>
                      </c:pt>
                      <c:pt idx="235">
                        <c:v>-210</c:v>
                      </c:pt>
                      <c:pt idx="236">
                        <c:v>-92.471000000000004</c:v>
                      </c:pt>
                      <c:pt idx="237">
                        <c:v>-210</c:v>
                      </c:pt>
                      <c:pt idx="238">
                        <c:v>-93.424000000000007</c:v>
                      </c:pt>
                      <c:pt idx="239">
                        <c:v>-210</c:v>
                      </c:pt>
                      <c:pt idx="240">
                        <c:v>-90.135000000000005</c:v>
                      </c:pt>
                      <c:pt idx="241">
                        <c:v>-94.444999999999993</c:v>
                      </c:pt>
                      <c:pt idx="242">
                        <c:v>-210</c:v>
                      </c:pt>
                      <c:pt idx="243">
                        <c:v>-210</c:v>
                      </c:pt>
                      <c:pt idx="244">
                        <c:v>-210</c:v>
                      </c:pt>
                      <c:pt idx="245">
                        <c:v>-90.016000000000005</c:v>
                      </c:pt>
                      <c:pt idx="246">
                        <c:v>-210</c:v>
                      </c:pt>
                      <c:pt idx="247">
                        <c:v>-210</c:v>
                      </c:pt>
                      <c:pt idx="248">
                        <c:v>-94.063999999999993</c:v>
                      </c:pt>
                      <c:pt idx="249">
                        <c:v>-210</c:v>
                      </c:pt>
                      <c:pt idx="250">
                        <c:v>-91.503</c:v>
                      </c:pt>
                      <c:pt idx="251">
                        <c:v>-90.593000000000004</c:v>
                      </c:pt>
                      <c:pt idx="252">
                        <c:v>-94.009</c:v>
                      </c:pt>
                      <c:pt idx="253">
                        <c:v>-210</c:v>
                      </c:pt>
                      <c:pt idx="254">
                        <c:v>-90.492000000000004</c:v>
                      </c:pt>
                      <c:pt idx="255">
                        <c:v>-94.965000000000003</c:v>
                      </c:pt>
                      <c:pt idx="256">
                        <c:v>-210</c:v>
                      </c:pt>
                      <c:pt idx="257">
                        <c:v>-87.230999999999995</c:v>
                      </c:pt>
                      <c:pt idx="258">
                        <c:v>-210</c:v>
                      </c:pt>
                      <c:pt idx="259">
                        <c:v>-88.335999999999999</c:v>
                      </c:pt>
                      <c:pt idx="260">
                        <c:v>-95.662000000000006</c:v>
                      </c:pt>
                      <c:pt idx="261">
                        <c:v>-210</c:v>
                      </c:pt>
                      <c:pt idx="262">
                        <c:v>-210</c:v>
                      </c:pt>
                      <c:pt idx="263">
                        <c:v>-94.798000000000002</c:v>
                      </c:pt>
                      <c:pt idx="264">
                        <c:v>-210</c:v>
                      </c:pt>
                      <c:pt idx="265">
                        <c:v>-90.346999999999994</c:v>
                      </c:pt>
                      <c:pt idx="266">
                        <c:v>-94.435000000000002</c:v>
                      </c:pt>
                      <c:pt idx="267">
                        <c:v>-210</c:v>
                      </c:pt>
                      <c:pt idx="268">
                        <c:v>-91.872</c:v>
                      </c:pt>
                      <c:pt idx="269">
                        <c:v>-92.802000000000007</c:v>
                      </c:pt>
                      <c:pt idx="270">
                        <c:v>-88.867999999999995</c:v>
                      </c:pt>
                      <c:pt idx="271">
                        <c:v>-89.037000000000006</c:v>
                      </c:pt>
                      <c:pt idx="272">
                        <c:v>-87.909000000000006</c:v>
                      </c:pt>
                      <c:pt idx="273">
                        <c:v>-88.938000000000002</c:v>
                      </c:pt>
                      <c:pt idx="274">
                        <c:v>-109.506</c:v>
                      </c:pt>
                      <c:pt idx="275">
                        <c:v>-89.721000000000004</c:v>
                      </c:pt>
                      <c:pt idx="276">
                        <c:v>-96.811000000000007</c:v>
                      </c:pt>
                      <c:pt idx="277">
                        <c:v>-98.117999999999995</c:v>
                      </c:pt>
                      <c:pt idx="278">
                        <c:v>-92.438000000000002</c:v>
                      </c:pt>
                      <c:pt idx="279">
                        <c:v>-87.638999999999996</c:v>
                      </c:pt>
                      <c:pt idx="280">
                        <c:v>-95.590999999999994</c:v>
                      </c:pt>
                      <c:pt idx="281">
                        <c:v>-86.980999999999995</c:v>
                      </c:pt>
                      <c:pt idx="282">
                        <c:v>-91.525000000000006</c:v>
                      </c:pt>
                      <c:pt idx="283">
                        <c:v>-210</c:v>
                      </c:pt>
                      <c:pt idx="284">
                        <c:v>-210</c:v>
                      </c:pt>
                      <c:pt idx="285">
                        <c:v>-210</c:v>
                      </c:pt>
                      <c:pt idx="286">
                        <c:v>-90.882999999999996</c:v>
                      </c:pt>
                      <c:pt idx="287">
                        <c:v>-97.962999999999994</c:v>
                      </c:pt>
                      <c:pt idx="288">
                        <c:v>-86.56</c:v>
                      </c:pt>
                      <c:pt idx="289">
                        <c:v>-210</c:v>
                      </c:pt>
                      <c:pt idx="290">
                        <c:v>-88.653999999999996</c:v>
                      </c:pt>
                      <c:pt idx="291">
                        <c:v>-86.826999999999998</c:v>
                      </c:pt>
                      <c:pt idx="292">
                        <c:v>-210</c:v>
                      </c:pt>
                      <c:pt idx="293">
                        <c:v>-95.814999999999998</c:v>
                      </c:pt>
                      <c:pt idx="294">
                        <c:v>-96.76</c:v>
                      </c:pt>
                      <c:pt idx="295">
                        <c:v>-98.197000000000003</c:v>
                      </c:pt>
                      <c:pt idx="296">
                        <c:v>-88.305000000000007</c:v>
                      </c:pt>
                      <c:pt idx="297">
                        <c:v>-210</c:v>
                      </c:pt>
                      <c:pt idx="298">
                        <c:v>-91.15</c:v>
                      </c:pt>
                      <c:pt idx="299">
                        <c:v>-210</c:v>
                      </c:pt>
                      <c:pt idx="300">
                        <c:v>-90.555000000000007</c:v>
                      </c:pt>
                      <c:pt idx="301">
                        <c:v>-92.353999999999999</c:v>
                      </c:pt>
                      <c:pt idx="302">
                        <c:v>-94.462999999999994</c:v>
                      </c:pt>
                      <c:pt idx="303">
                        <c:v>-210</c:v>
                      </c:pt>
                      <c:pt idx="304">
                        <c:v>-91.311999999999998</c:v>
                      </c:pt>
                      <c:pt idx="305">
                        <c:v>-91.010999999999996</c:v>
                      </c:pt>
                      <c:pt idx="306">
                        <c:v>-89.891000000000005</c:v>
                      </c:pt>
                      <c:pt idx="307">
                        <c:v>-87.448999999999998</c:v>
                      </c:pt>
                      <c:pt idx="308">
                        <c:v>-210</c:v>
                      </c:pt>
                      <c:pt idx="309">
                        <c:v>-91.474000000000004</c:v>
                      </c:pt>
                      <c:pt idx="310">
                        <c:v>-89.311000000000007</c:v>
                      </c:pt>
                      <c:pt idx="311">
                        <c:v>-210</c:v>
                      </c:pt>
                      <c:pt idx="312">
                        <c:v>-91.697000000000003</c:v>
                      </c:pt>
                      <c:pt idx="313">
                        <c:v>-101.125</c:v>
                      </c:pt>
                      <c:pt idx="314">
                        <c:v>-210</c:v>
                      </c:pt>
                      <c:pt idx="315">
                        <c:v>-91.697000000000003</c:v>
                      </c:pt>
                      <c:pt idx="316">
                        <c:v>-91.043999999999997</c:v>
                      </c:pt>
                      <c:pt idx="317">
                        <c:v>-210</c:v>
                      </c:pt>
                      <c:pt idx="318">
                        <c:v>-88.213999999999999</c:v>
                      </c:pt>
                      <c:pt idx="319">
                        <c:v>-96.453000000000003</c:v>
                      </c:pt>
                      <c:pt idx="320">
                        <c:v>-91.165000000000006</c:v>
                      </c:pt>
                      <c:pt idx="321">
                        <c:v>-88.58</c:v>
                      </c:pt>
                      <c:pt idx="322">
                        <c:v>-210</c:v>
                      </c:pt>
                      <c:pt idx="323">
                        <c:v>-90.012</c:v>
                      </c:pt>
                      <c:pt idx="324">
                        <c:v>-91.322999999999993</c:v>
                      </c:pt>
                      <c:pt idx="325">
                        <c:v>-90.387</c:v>
                      </c:pt>
                      <c:pt idx="326">
                        <c:v>-89.039000000000001</c:v>
                      </c:pt>
                      <c:pt idx="327">
                        <c:v>-96.852999999999994</c:v>
                      </c:pt>
                      <c:pt idx="328">
                        <c:v>-210</c:v>
                      </c:pt>
                      <c:pt idx="329">
                        <c:v>-87.096000000000004</c:v>
                      </c:pt>
                      <c:pt idx="330">
                        <c:v>-89.503</c:v>
                      </c:pt>
                      <c:pt idx="331">
                        <c:v>-91.841999999999999</c:v>
                      </c:pt>
                      <c:pt idx="332">
                        <c:v>-89.942999999999998</c:v>
                      </c:pt>
                      <c:pt idx="333">
                        <c:v>-98.902000000000001</c:v>
                      </c:pt>
                      <c:pt idx="334">
                        <c:v>-89.778000000000006</c:v>
                      </c:pt>
                      <c:pt idx="335">
                        <c:v>-88.108999999999995</c:v>
                      </c:pt>
                      <c:pt idx="336">
                        <c:v>-88.697000000000003</c:v>
                      </c:pt>
                      <c:pt idx="337">
                        <c:v>-92.304000000000002</c:v>
                      </c:pt>
                      <c:pt idx="338">
                        <c:v>-88.997</c:v>
                      </c:pt>
                      <c:pt idx="339">
                        <c:v>-92.102999999999994</c:v>
                      </c:pt>
                      <c:pt idx="340">
                        <c:v>-85.575999999999993</c:v>
                      </c:pt>
                      <c:pt idx="341">
                        <c:v>-210</c:v>
                      </c:pt>
                      <c:pt idx="342">
                        <c:v>-90.186999999999998</c:v>
                      </c:pt>
                      <c:pt idx="343">
                        <c:v>-87.501999999999995</c:v>
                      </c:pt>
                      <c:pt idx="344">
                        <c:v>-94.23</c:v>
                      </c:pt>
                      <c:pt idx="345">
                        <c:v>-95.278000000000006</c:v>
                      </c:pt>
                      <c:pt idx="346">
                        <c:v>-87.442999999999998</c:v>
                      </c:pt>
                      <c:pt idx="347">
                        <c:v>-102.366</c:v>
                      </c:pt>
                      <c:pt idx="348">
                        <c:v>-95.224999999999994</c:v>
                      </c:pt>
                      <c:pt idx="349">
                        <c:v>-91.174999999999997</c:v>
                      </c:pt>
                      <c:pt idx="350">
                        <c:v>-210</c:v>
                      </c:pt>
                      <c:pt idx="351">
                        <c:v>-101.331</c:v>
                      </c:pt>
                      <c:pt idx="352">
                        <c:v>-88.134</c:v>
                      </c:pt>
                      <c:pt idx="353">
                        <c:v>-210</c:v>
                      </c:pt>
                      <c:pt idx="354">
                        <c:v>-210</c:v>
                      </c:pt>
                      <c:pt idx="355">
                        <c:v>-93.183000000000007</c:v>
                      </c:pt>
                      <c:pt idx="356">
                        <c:v>-94.501000000000005</c:v>
                      </c:pt>
                      <c:pt idx="357">
                        <c:v>-88.106999999999999</c:v>
                      </c:pt>
                      <c:pt idx="358">
                        <c:v>-88.948999999999998</c:v>
                      </c:pt>
                      <c:pt idx="359">
                        <c:v>-88.198999999999998</c:v>
                      </c:pt>
                      <c:pt idx="360">
                        <c:v>-91.311000000000007</c:v>
                      </c:pt>
                      <c:pt idx="361">
                        <c:v>-210</c:v>
                      </c:pt>
                      <c:pt idx="362">
                        <c:v>-89.546999999999997</c:v>
                      </c:pt>
                      <c:pt idx="363">
                        <c:v>-98.872</c:v>
                      </c:pt>
                      <c:pt idx="364">
                        <c:v>-89.433000000000007</c:v>
                      </c:pt>
                      <c:pt idx="365">
                        <c:v>-89.748999999999995</c:v>
                      </c:pt>
                      <c:pt idx="366">
                        <c:v>-90.649000000000001</c:v>
                      </c:pt>
                      <c:pt idx="367">
                        <c:v>-210</c:v>
                      </c:pt>
                      <c:pt idx="368">
                        <c:v>-90.456999999999994</c:v>
                      </c:pt>
                      <c:pt idx="369">
                        <c:v>-96.072000000000003</c:v>
                      </c:pt>
                      <c:pt idx="370">
                        <c:v>-89.713999999999999</c:v>
                      </c:pt>
                      <c:pt idx="371">
                        <c:v>-91.489000000000004</c:v>
                      </c:pt>
                      <c:pt idx="372">
                        <c:v>-210</c:v>
                      </c:pt>
                      <c:pt idx="373">
                        <c:v>-89.823999999999998</c:v>
                      </c:pt>
                      <c:pt idx="374">
                        <c:v>-94.658000000000001</c:v>
                      </c:pt>
                      <c:pt idx="375">
                        <c:v>-210</c:v>
                      </c:pt>
                      <c:pt idx="376">
                        <c:v>-90.234999999999999</c:v>
                      </c:pt>
                      <c:pt idx="377">
                        <c:v>-86.966999999999999</c:v>
                      </c:pt>
                      <c:pt idx="378">
                        <c:v>-91.320999999999998</c:v>
                      </c:pt>
                      <c:pt idx="379">
                        <c:v>-88.87</c:v>
                      </c:pt>
                      <c:pt idx="380">
                        <c:v>-92.728999999999999</c:v>
                      </c:pt>
                      <c:pt idx="381">
                        <c:v>-87.968000000000004</c:v>
                      </c:pt>
                      <c:pt idx="382">
                        <c:v>-91.885000000000005</c:v>
                      </c:pt>
                      <c:pt idx="383">
                        <c:v>-210</c:v>
                      </c:pt>
                      <c:pt idx="384">
                        <c:v>-90.346000000000004</c:v>
                      </c:pt>
                      <c:pt idx="385">
                        <c:v>-92.355000000000004</c:v>
                      </c:pt>
                      <c:pt idx="386">
                        <c:v>-89.290999999999997</c:v>
                      </c:pt>
                      <c:pt idx="387">
                        <c:v>-87.765000000000001</c:v>
                      </c:pt>
                      <c:pt idx="388">
                        <c:v>-96.628</c:v>
                      </c:pt>
                      <c:pt idx="389">
                        <c:v>-89.09</c:v>
                      </c:pt>
                      <c:pt idx="390">
                        <c:v>-93.771000000000001</c:v>
                      </c:pt>
                      <c:pt idx="391">
                        <c:v>-90.760999999999996</c:v>
                      </c:pt>
                      <c:pt idx="392">
                        <c:v>-96.688999999999993</c:v>
                      </c:pt>
                      <c:pt idx="393">
                        <c:v>-90</c:v>
                      </c:pt>
                      <c:pt idx="394">
                        <c:v>-210</c:v>
                      </c:pt>
                      <c:pt idx="395">
                        <c:v>-93.013000000000005</c:v>
                      </c:pt>
                      <c:pt idx="396">
                        <c:v>-92.891000000000005</c:v>
                      </c:pt>
                      <c:pt idx="397">
                        <c:v>-91.650999999999996</c:v>
                      </c:pt>
                      <c:pt idx="398">
                        <c:v>-87.597999999999999</c:v>
                      </c:pt>
                      <c:pt idx="399">
                        <c:v>-93.656000000000006</c:v>
                      </c:pt>
                      <c:pt idx="400">
                        <c:v>-90.489000000000004</c:v>
                      </c:pt>
                      <c:pt idx="401">
                        <c:v>-87.078999999999994</c:v>
                      </c:pt>
                      <c:pt idx="402">
                        <c:v>-90.153999999999996</c:v>
                      </c:pt>
                      <c:pt idx="403">
                        <c:v>-87.194000000000003</c:v>
                      </c:pt>
                      <c:pt idx="404">
                        <c:v>-87.296000000000006</c:v>
                      </c:pt>
                      <c:pt idx="405">
                        <c:v>-85.212999999999994</c:v>
                      </c:pt>
                      <c:pt idx="406">
                        <c:v>-86.331999999999994</c:v>
                      </c:pt>
                      <c:pt idx="407">
                        <c:v>-87.072000000000003</c:v>
                      </c:pt>
                      <c:pt idx="408">
                        <c:v>-85.950999999999993</c:v>
                      </c:pt>
                      <c:pt idx="409">
                        <c:v>-86.313999999999993</c:v>
                      </c:pt>
                      <c:pt idx="410">
                        <c:v>-83.557000000000002</c:v>
                      </c:pt>
                      <c:pt idx="411">
                        <c:v>-83.634</c:v>
                      </c:pt>
                      <c:pt idx="412">
                        <c:v>-81.444000000000003</c:v>
                      </c:pt>
                      <c:pt idx="413">
                        <c:v>-80.768000000000001</c:v>
                      </c:pt>
                      <c:pt idx="414">
                        <c:v>-79.444999999999993</c:v>
                      </c:pt>
                      <c:pt idx="415">
                        <c:v>-77.825999999999993</c:v>
                      </c:pt>
                      <c:pt idx="416">
                        <c:v>-76.891000000000005</c:v>
                      </c:pt>
                      <c:pt idx="417">
                        <c:v>-76.036000000000001</c:v>
                      </c:pt>
                      <c:pt idx="418">
                        <c:v>-74.498000000000005</c:v>
                      </c:pt>
                      <c:pt idx="419">
                        <c:v>-73.393000000000001</c:v>
                      </c:pt>
                      <c:pt idx="420">
                        <c:v>-72.233000000000004</c:v>
                      </c:pt>
                      <c:pt idx="421">
                        <c:v>-70.885000000000005</c:v>
                      </c:pt>
                      <c:pt idx="422">
                        <c:v>-69.677999999999997</c:v>
                      </c:pt>
                      <c:pt idx="423">
                        <c:v>-68.64</c:v>
                      </c:pt>
                      <c:pt idx="424">
                        <c:v>-67.483000000000004</c:v>
                      </c:pt>
                      <c:pt idx="425">
                        <c:v>-66.341999999999999</c:v>
                      </c:pt>
                      <c:pt idx="426">
                        <c:v>-65.222999999999999</c:v>
                      </c:pt>
                      <c:pt idx="427">
                        <c:v>-64.355999999999995</c:v>
                      </c:pt>
                      <c:pt idx="428">
                        <c:v>-63.066000000000003</c:v>
                      </c:pt>
                      <c:pt idx="429">
                        <c:v>-62.143999999999998</c:v>
                      </c:pt>
                      <c:pt idx="430">
                        <c:v>-61.07</c:v>
                      </c:pt>
                      <c:pt idx="431">
                        <c:v>-60.094999999999999</c:v>
                      </c:pt>
                      <c:pt idx="432">
                        <c:v>-59.106999999999999</c:v>
                      </c:pt>
                      <c:pt idx="433">
                        <c:v>-58.116</c:v>
                      </c:pt>
                      <c:pt idx="434">
                        <c:v>-57.113999999999997</c:v>
                      </c:pt>
                      <c:pt idx="435">
                        <c:v>-56.174999999999997</c:v>
                      </c:pt>
                      <c:pt idx="436">
                        <c:v>-55.137</c:v>
                      </c:pt>
                      <c:pt idx="437">
                        <c:v>-54.212000000000003</c:v>
                      </c:pt>
                      <c:pt idx="438">
                        <c:v>-53.281999999999996</c:v>
                      </c:pt>
                      <c:pt idx="439">
                        <c:v>-52.404000000000003</c:v>
                      </c:pt>
                      <c:pt idx="440">
                        <c:v>-51.777999999999999</c:v>
                      </c:pt>
                      <c:pt idx="441">
                        <c:v>-50.73</c:v>
                      </c:pt>
                      <c:pt idx="442">
                        <c:v>-49.84</c:v>
                      </c:pt>
                      <c:pt idx="443">
                        <c:v>-49.043999999999997</c:v>
                      </c:pt>
                      <c:pt idx="444">
                        <c:v>-48.122</c:v>
                      </c:pt>
                      <c:pt idx="445">
                        <c:v>-47.427999999999997</c:v>
                      </c:pt>
                      <c:pt idx="446">
                        <c:v>-46.600999999999999</c:v>
                      </c:pt>
                      <c:pt idx="447">
                        <c:v>-45.786000000000001</c:v>
                      </c:pt>
                      <c:pt idx="448">
                        <c:v>-45.057000000000002</c:v>
                      </c:pt>
                      <c:pt idx="449">
                        <c:v>-44.316000000000003</c:v>
                      </c:pt>
                      <c:pt idx="450">
                        <c:v>-43.686999999999998</c:v>
                      </c:pt>
                      <c:pt idx="451">
                        <c:v>-42.97</c:v>
                      </c:pt>
                      <c:pt idx="452">
                        <c:v>-42.314</c:v>
                      </c:pt>
                      <c:pt idx="453">
                        <c:v>-41.924999999999997</c:v>
                      </c:pt>
                      <c:pt idx="454">
                        <c:v>-41.390999999999998</c:v>
                      </c:pt>
                      <c:pt idx="455">
                        <c:v>-40.915999999999997</c:v>
                      </c:pt>
                      <c:pt idx="456">
                        <c:v>-40.548999999999999</c:v>
                      </c:pt>
                      <c:pt idx="457">
                        <c:v>-40.191000000000003</c:v>
                      </c:pt>
                      <c:pt idx="458">
                        <c:v>-39.741</c:v>
                      </c:pt>
                      <c:pt idx="459">
                        <c:v>-39.414999999999999</c:v>
                      </c:pt>
                      <c:pt idx="460">
                        <c:v>-39.231999999999999</c:v>
                      </c:pt>
                      <c:pt idx="461">
                        <c:v>-39.1</c:v>
                      </c:pt>
                      <c:pt idx="462">
                        <c:v>-39.045000000000002</c:v>
                      </c:pt>
                      <c:pt idx="463">
                        <c:v>-39.061</c:v>
                      </c:pt>
                      <c:pt idx="464">
                        <c:v>-39.137999999999998</c:v>
                      </c:pt>
                      <c:pt idx="465">
                        <c:v>-39.319000000000003</c:v>
                      </c:pt>
                      <c:pt idx="466">
                        <c:v>-39.488</c:v>
                      </c:pt>
                      <c:pt idx="467">
                        <c:v>-39.871000000000002</c:v>
                      </c:pt>
                      <c:pt idx="468">
                        <c:v>-40.253</c:v>
                      </c:pt>
                      <c:pt idx="469">
                        <c:v>-40.741999999999997</c:v>
                      </c:pt>
                      <c:pt idx="470">
                        <c:v>-41.262</c:v>
                      </c:pt>
                      <c:pt idx="471">
                        <c:v>-41.826999999999998</c:v>
                      </c:pt>
                      <c:pt idx="472">
                        <c:v>-42.368000000000002</c:v>
                      </c:pt>
                      <c:pt idx="473">
                        <c:v>-42.747</c:v>
                      </c:pt>
                      <c:pt idx="474">
                        <c:v>-43.195</c:v>
                      </c:pt>
                      <c:pt idx="475">
                        <c:v>-43.447000000000003</c:v>
                      </c:pt>
                      <c:pt idx="476">
                        <c:v>-43.514000000000003</c:v>
                      </c:pt>
                      <c:pt idx="477">
                        <c:v>-43.319000000000003</c:v>
                      </c:pt>
                      <c:pt idx="478">
                        <c:v>-43.186999999999998</c:v>
                      </c:pt>
                      <c:pt idx="479">
                        <c:v>-43.031999999999996</c:v>
                      </c:pt>
                      <c:pt idx="480">
                        <c:v>-42.88</c:v>
                      </c:pt>
                      <c:pt idx="481">
                        <c:v>-42.753999999999998</c:v>
                      </c:pt>
                      <c:pt idx="482">
                        <c:v>-42.746000000000002</c:v>
                      </c:pt>
                      <c:pt idx="483">
                        <c:v>-42.816000000000003</c:v>
                      </c:pt>
                      <c:pt idx="484">
                        <c:v>-43.094000000000001</c:v>
                      </c:pt>
                      <c:pt idx="485">
                        <c:v>-43.439</c:v>
                      </c:pt>
                      <c:pt idx="486">
                        <c:v>-43.776000000000003</c:v>
                      </c:pt>
                      <c:pt idx="487">
                        <c:v>-44.133000000000003</c:v>
                      </c:pt>
                      <c:pt idx="488">
                        <c:v>-44.606999999999999</c:v>
                      </c:pt>
                      <c:pt idx="489">
                        <c:v>-44.874000000000002</c:v>
                      </c:pt>
                      <c:pt idx="490">
                        <c:v>-44.970999999999997</c:v>
                      </c:pt>
                      <c:pt idx="491">
                        <c:v>-45.08</c:v>
                      </c:pt>
                      <c:pt idx="492">
                        <c:v>-45.052999999999997</c:v>
                      </c:pt>
                      <c:pt idx="493">
                        <c:v>-45.106000000000002</c:v>
                      </c:pt>
                      <c:pt idx="494">
                        <c:v>-45.195</c:v>
                      </c:pt>
                      <c:pt idx="495">
                        <c:v>-45.338000000000001</c:v>
                      </c:pt>
                      <c:pt idx="496">
                        <c:v>-45.390999999999998</c:v>
                      </c:pt>
                      <c:pt idx="497">
                        <c:v>-45.405000000000001</c:v>
                      </c:pt>
                      <c:pt idx="498">
                        <c:v>-45.396000000000001</c:v>
                      </c:pt>
                      <c:pt idx="499">
                        <c:v>-45.344999999999999</c:v>
                      </c:pt>
                      <c:pt idx="500">
                        <c:v>-45.316000000000003</c:v>
                      </c:pt>
                      <c:pt idx="501">
                        <c:v>-45.097999999999999</c:v>
                      </c:pt>
                      <c:pt idx="502">
                        <c:v>-44.935000000000002</c:v>
                      </c:pt>
                      <c:pt idx="503">
                        <c:v>-44.948999999999998</c:v>
                      </c:pt>
                      <c:pt idx="504">
                        <c:v>-45.055</c:v>
                      </c:pt>
                      <c:pt idx="505">
                        <c:v>-45.082000000000001</c:v>
                      </c:pt>
                      <c:pt idx="506">
                        <c:v>-45.165999999999997</c:v>
                      </c:pt>
                      <c:pt idx="507">
                        <c:v>-45.180999999999997</c:v>
                      </c:pt>
                      <c:pt idx="508">
                        <c:v>-45.177999999999997</c:v>
                      </c:pt>
                      <c:pt idx="509">
                        <c:v>-44.951000000000001</c:v>
                      </c:pt>
                      <c:pt idx="510">
                        <c:v>-44.713999999999999</c:v>
                      </c:pt>
                      <c:pt idx="511">
                        <c:v>-44.274000000000001</c:v>
                      </c:pt>
                      <c:pt idx="512">
                        <c:v>-43.808</c:v>
                      </c:pt>
                      <c:pt idx="513">
                        <c:v>-43.338000000000001</c:v>
                      </c:pt>
                      <c:pt idx="514">
                        <c:v>-42.944000000000003</c:v>
                      </c:pt>
                      <c:pt idx="515">
                        <c:v>-42.643999999999998</c:v>
                      </c:pt>
                      <c:pt idx="516">
                        <c:v>-42.536999999999999</c:v>
                      </c:pt>
                      <c:pt idx="517">
                        <c:v>-42.476999999999997</c:v>
                      </c:pt>
                      <c:pt idx="518">
                        <c:v>-42.552999999999997</c:v>
                      </c:pt>
                      <c:pt idx="519">
                        <c:v>-42.776000000000003</c:v>
                      </c:pt>
                      <c:pt idx="520">
                        <c:v>-43.011000000000003</c:v>
                      </c:pt>
                      <c:pt idx="521">
                        <c:v>-43.451999999999998</c:v>
                      </c:pt>
                      <c:pt idx="522">
                        <c:v>-43.984999999999999</c:v>
                      </c:pt>
                      <c:pt idx="523">
                        <c:v>-44.374000000000002</c:v>
                      </c:pt>
                      <c:pt idx="524">
                        <c:v>-44.832999999999998</c:v>
                      </c:pt>
                      <c:pt idx="525">
                        <c:v>-45.043999999999997</c:v>
                      </c:pt>
                      <c:pt idx="526">
                        <c:v>-45.11</c:v>
                      </c:pt>
                      <c:pt idx="527">
                        <c:v>-44.956000000000003</c:v>
                      </c:pt>
                      <c:pt idx="528">
                        <c:v>-44.637</c:v>
                      </c:pt>
                      <c:pt idx="529">
                        <c:v>-44.066000000000003</c:v>
                      </c:pt>
                      <c:pt idx="530">
                        <c:v>-43.512999999999998</c:v>
                      </c:pt>
                      <c:pt idx="531">
                        <c:v>-43.244</c:v>
                      </c:pt>
                      <c:pt idx="532">
                        <c:v>-42.68</c:v>
                      </c:pt>
                      <c:pt idx="533">
                        <c:v>-42.072000000000003</c:v>
                      </c:pt>
                      <c:pt idx="534">
                        <c:v>-41.59</c:v>
                      </c:pt>
                      <c:pt idx="535">
                        <c:v>-41.24</c:v>
                      </c:pt>
                      <c:pt idx="536">
                        <c:v>-41.088999999999999</c:v>
                      </c:pt>
                      <c:pt idx="537">
                        <c:v>-40.953000000000003</c:v>
                      </c:pt>
                      <c:pt idx="538">
                        <c:v>-40.783999999999999</c:v>
                      </c:pt>
                      <c:pt idx="539">
                        <c:v>-40.697000000000003</c:v>
                      </c:pt>
                      <c:pt idx="540">
                        <c:v>-40.671999999999997</c:v>
                      </c:pt>
                      <c:pt idx="541">
                        <c:v>-40.67</c:v>
                      </c:pt>
                      <c:pt idx="542">
                        <c:v>-40.722999999999999</c:v>
                      </c:pt>
                      <c:pt idx="543">
                        <c:v>-40.838000000000001</c:v>
                      </c:pt>
                      <c:pt idx="544">
                        <c:v>-40.972000000000001</c:v>
                      </c:pt>
                      <c:pt idx="545">
                        <c:v>-41.226999999999997</c:v>
                      </c:pt>
                      <c:pt idx="546">
                        <c:v>-41.521999999999998</c:v>
                      </c:pt>
                      <c:pt idx="547">
                        <c:v>-41.819000000000003</c:v>
                      </c:pt>
                      <c:pt idx="548">
                        <c:v>-42.031999999999996</c:v>
                      </c:pt>
                      <c:pt idx="549">
                        <c:v>-42.417000000000002</c:v>
                      </c:pt>
                      <c:pt idx="550">
                        <c:v>-42.78</c:v>
                      </c:pt>
                      <c:pt idx="551">
                        <c:v>-43.155999999999999</c:v>
                      </c:pt>
                      <c:pt idx="552">
                        <c:v>-43.496000000000002</c:v>
                      </c:pt>
                      <c:pt idx="553">
                        <c:v>-43.908999999999999</c:v>
                      </c:pt>
                      <c:pt idx="554">
                        <c:v>-44.356000000000002</c:v>
                      </c:pt>
                      <c:pt idx="555">
                        <c:v>-44.661999999999999</c:v>
                      </c:pt>
                      <c:pt idx="556">
                        <c:v>-45.298000000000002</c:v>
                      </c:pt>
                      <c:pt idx="557">
                        <c:v>-45.655999999999999</c:v>
                      </c:pt>
                      <c:pt idx="558">
                        <c:v>-46.139000000000003</c:v>
                      </c:pt>
                      <c:pt idx="559">
                        <c:v>-46.671999999999997</c:v>
                      </c:pt>
                      <c:pt idx="560">
                        <c:v>-47.198999999999998</c:v>
                      </c:pt>
                      <c:pt idx="561">
                        <c:v>-47.847999999999999</c:v>
                      </c:pt>
                      <c:pt idx="562">
                        <c:v>-48.500999999999998</c:v>
                      </c:pt>
                      <c:pt idx="563">
                        <c:v>-49.164999999999999</c:v>
                      </c:pt>
                      <c:pt idx="564">
                        <c:v>-49.652000000000001</c:v>
                      </c:pt>
                      <c:pt idx="565">
                        <c:v>-50.308999999999997</c:v>
                      </c:pt>
                      <c:pt idx="566">
                        <c:v>-50.963999999999999</c:v>
                      </c:pt>
                      <c:pt idx="567">
                        <c:v>-51.707000000000001</c:v>
                      </c:pt>
                      <c:pt idx="568">
                        <c:v>-52.192</c:v>
                      </c:pt>
                      <c:pt idx="569">
                        <c:v>-52.956000000000003</c:v>
                      </c:pt>
                      <c:pt idx="570">
                        <c:v>-53.694000000000003</c:v>
                      </c:pt>
                      <c:pt idx="571">
                        <c:v>-54.404000000000003</c:v>
                      </c:pt>
                      <c:pt idx="572">
                        <c:v>-55.207999999999998</c:v>
                      </c:pt>
                      <c:pt idx="573">
                        <c:v>-55.866999999999997</c:v>
                      </c:pt>
                      <c:pt idx="574">
                        <c:v>-56.661999999999999</c:v>
                      </c:pt>
                      <c:pt idx="575">
                        <c:v>-57.399000000000001</c:v>
                      </c:pt>
                      <c:pt idx="576">
                        <c:v>-58.17</c:v>
                      </c:pt>
                      <c:pt idx="577">
                        <c:v>-58.970999999999997</c:v>
                      </c:pt>
                      <c:pt idx="578">
                        <c:v>-59.661999999999999</c:v>
                      </c:pt>
                      <c:pt idx="579">
                        <c:v>-60.447000000000003</c:v>
                      </c:pt>
                      <c:pt idx="580">
                        <c:v>-61.238</c:v>
                      </c:pt>
                      <c:pt idx="581">
                        <c:v>-61.77</c:v>
                      </c:pt>
                      <c:pt idx="582">
                        <c:v>-62.664000000000001</c:v>
                      </c:pt>
                      <c:pt idx="583">
                        <c:v>-63.448</c:v>
                      </c:pt>
                      <c:pt idx="584">
                        <c:v>-64.100999999999999</c:v>
                      </c:pt>
                      <c:pt idx="585">
                        <c:v>-64.816999999999993</c:v>
                      </c:pt>
                      <c:pt idx="586">
                        <c:v>-65.569000000000003</c:v>
                      </c:pt>
                      <c:pt idx="587">
                        <c:v>-66.283000000000001</c:v>
                      </c:pt>
                      <c:pt idx="588">
                        <c:v>-67.004000000000005</c:v>
                      </c:pt>
                      <c:pt idx="589">
                        <c:v>-67.75</c:v>
                      </c:pt>
                      <c:pt idx="590">
                        <c:v>-68.370999999999995</c:v>
                      </c:pt>
                      <c:pt idx="591">
                        <c:v>-69.216999999999999</c:v>
                      </c:pt>
                      <c:pt idx="592">
                        <c:v>-69.843000000000004</c:v>
                      </c:pt>
                      <c:pt idx="593">
                        <c:v>-70.611000000000004</c:v>
                      </c:pt>
                      <c:pt idx="594">
                        <c:v>-71.066999999999993</c:v>
                      </c:pt>
                      <c:pt idx="595">
                        <c:v>-71.813000000000002</c:v>
                      </c:pt>
                      <c:pt idx="596">
                        <c:v>-72.391000000000005</c:v>
                      </c:pt>
                      <c:pt idx="597">
                        <c:v>-73.23</c:v>
                      </c:pt>
                      <c:pt idx="598">
                        <c:v>-73.620999999999995</c:v>
                      </c:pt>
                      <c:pt idx="599">
                        <c:v>-74.652000000000001</c:v>
                      </c:pt>
                      <c:pt idx="600">
                        <c:v>-75.391000000000005</c:v>
                      </c:pt>
                      <c:pt idx="601">
                        <c:v>-76.018000000000001</c:v>
                      </c:pt>
                      <c:pt idx="602">
                        <c:v>-77.119</c:v>
                      </c:pt>
                      <c:pt idx="603">
                        <c:v>-77.477999999999994</c:v>
                      </c:pt>
                      <c:pt idx="604">
                        <c:v>-78.852000000000004</c:v>
                      </c:pt>
                      <c:pt idx="605">
                        <c:v>-79.239000000000004</c:v>
                      </c:pt>
                      <c:pt idx="606">
                        <c:v>-79.647999999999996</c:v>
                      </c:pt>
                      <c:pt idx="607">
                        <c:v>-80.355000000000004</c:v>
                      </c:pt>
                      <c:pt idx="608">
                        <c:v>-80.994</c:v>
                      </c:pt>
                      <c:pt idx="609">
                        <c:v>-82.465999999999994</c:v>
                      </c:pt>
                      <c:pt idx="610">
                        <c:v>-83.213999999999999</c:v>
                      </c:pt>
                      <c:pt idx="611">
                        <c:v>-85.369</c:v>
                      </c:pt>
                      <c:pt idx="612">
                        <c:v>-84.105999999999995</c:v>
                      </c:pt>
                      <c:pt idx="613">
                        <c:v>-85.001999999999995</c:v>
                      </c:pt>
                      <c:pt idx="614">
                        <c:v>-85.308000000000007</c:v>
                      </c:pt>
                      <c:pt idx="615">
                        <c:v>-84.95</c:v>
                      </c:pt>
                      <c:pt idx="616">
                        <c:v>-85.643000000000001</c:v>
                      </c:pt>
                      <c:pt idx="617">
                        <c:v>-83.138999999999996</c:v>
                      </c:pt>
                      <c:pt idx="618">
                        <c:v>-84.656999999999996</c:v>
                      </c:pt>
                      <c:pt idx="619">
                        <c:v>-87.68</c:v>
                      </c:pt>
                      <c:pt idx="620">
                        <c:v>-85.638000000000005</c:v>
                      </c:pt>
                      <c:pt idx="621">
                        <c:v>-85.031000000000006</c:v>
                      </c:pt>
                      <c:pt idx="622">
                        <c:v>-86.703999999999994</c:v>
                      </c:pt>
                      <c:pt idx="623">
                        <c:v>-85.516000000000005</c:v>
                      </c:pt>
                      <c:pt idx="624">
                        <c:v>-87.623000000000005</c:v>
                      </c:pt>
                      <c:pt idx="625">
                        <c:v>-87.497</c:v>
                      </c:pt>
                      <c:pt idx="626">
                        <c:v>-85.665000000000006</c:v>
                      </c:pt>
                      <c:pt idx="627">
                        <c:v>-86.918999999999997</c:v>
                      </c:pt>
                      <c:pt idx="628">
                        <c:v>-88.343999999999994</c:v>
                      </c:pt>
                      <c:pt idx="629">
                        <c:v>-87.370999999999995</c:v>
                      </c:pt>
                      <c:pt idx="630">
                        <c:v>-88.938000000000002</c:v>
                      </c:pt>
                      <c:pt idx="631">
                        <c:v>-88.082999999999998</c:v>
                      </c:pt>
                      <c:pt idx="632">
                        <c:v>-88.682000000000002</c:v>
                      </c:pt>
                      <c:pt idx="633">
                        <c:v>-87.656999999999996</c:v>
                      </c:pt>
                      <c:pt idx="634">
                        <c:v>-87.296000000000006</c:v>
                      </c:pt>
                      <c:pt idx="635">
                        <c:v>-90.724000000000004</c:v>
                      </c:pt>
                      <c:pt idx="636">
                        <c:v>-95.602999999999994</c:v>
                      </c:pt>
                      <c:pt idx="637">
                        <c:v>-86.203999999999994</c:v>
                      </c:pt>
                      <c:pt idx="638">
                        <c:v>-92.727999999999994</c:v>
                      </c:pt>
                      <c:pt idx="639">
                        <c:v>-210</c:v>
                      </c:pt>
                      <c:pt idx="640">
                        <c:v>-85.906000000000006</c:v>
                      </c:pt>
                      <c:pt idx="641">
                        <c:v>-92.037000000000006</c:v>
                      </c:pt>
                      <c:pt idx="642">
                        <c:v>-87.87</c:v>
                      </c:pt>
                      <c:pt idx="643">
                        <c:v>-88.436000000000007</c:v>
                      </c:pt>
                      <c:pt idx="644">
                        <c:v>-97.843999999999994</c:v>
                      </c:pt>
                      <c:pt idx="645">
                        <c:v>-87.893000000000001</c:v>
                      </c:pt>
                      <c:pt idx="646">
                        <c:v>-85.518000000000001</c:v>
                      </c:pt>
                      <c:pt idx="647">
                        <c:v>-210</c:v>
                      </c:pt>
                      <c:pt idx="648">
                        <c:v>-90.692999999999998</c:v>
                      </c:pt>
                      <c:pt idx="649">
                        <c:v>-86.801000000000002</c:v>
                      </c:pt>
                      <c:pt idx="650">
                        <c:v>-89.844999999999999</c:v>
                      </c:pt>
                      <c:pt idx="651">
                        <c:v>-88.046999999999997</c:v>
                      </c:pt>
                      <c:pt idx="652">
                        <c:v>-97.453000000000003</c:v>
                      </c:pt>
                      <c:pt idx="653">
                        <c:v>-86.805999999999997</c:v>
                      </c:pt>
                      <c:pt idx="654">
                        <c:v>-90.513999999999996</c:v>
                      </c:pt>
                      <c:pt idx="655">
                        <c:v>-88.146000000000001</c:v>
                      </c:pt>
                      <c:pt idx="656">
                        <c:v>-87.712000000000003</c:v>
                      </c:pt>
                      <c:pt idx="657">
                        <c:v>-93.885000000000005</c:v>
                      </c:pt>
                      <c:pt idx="658">
                        <c:v>-89.972999999999999</c:v>
                      </c:pt>
                      <c:pt idx="659">
                        <c:v>-87.113</c:v>
                      </c:pt>
                      <c:pt idx="660">
                        <c:v>-88.813999999999993</c:v>
                      </c:pt>
                      <c:pt idx="661">
                        <c:v>-88.908000000000001</c:v>
                      </c:pt>
                      <c:pt idx="662">
                        <c:v>-87.275999999999996</c:v>
                      </c:pt>
                      <c:pt idx="663">
                        <c:v>-91.47</c:v>
                      </c:pt>
                      <c:pt idx="664">
                        <c:v>-89.248999999999995</c:v>
                      </c:pt>
                      <c:pt idx="665">
                        <c:v>-85.394000000000005</c:v>
                      </c:pt>
                      <c:pt idx="666">
                        <c:v>-88.866</c:v>
                      </c:pt>
                      <c:pt idx="667">
                        <c:v>-210</c:v>
                      </c:pt>
                      <c:pt idx="668">
                        <c:v>-89.424000000000007</c:v>
                      </c:pt>
                      <c:pt idx="669">
                        <c:v>-89.731999999999999</c:v>
                      </c:pt>
                      <c:pt idx="670">
                        <c:v>-86.984999999999999</c:v>
                      </c:pt>
                      <c:pt idx="671">
                        <c:v>-210</c:v>
                      </c:pt>
                      <c:pt idx="672">
                        <c:v>-94.15</c:v>
                      </c:pt>
                      <c:pt idx="673">
                        <c:v>-88.84</c:v>
                      </c:pt>
                      <c:pt idx="674">
                        <c:v>-88.363</c:v>
                      </c:pt>
                      <c:pt idx="675">
                        <c:v>-89.331999999999994</c:v>
                      </c:pt>
                      <c:pt idx="676">
                        <c:v>-93.007999999999996</c:v>
                      </c:pt>
                      <c:pt idx="677">
                        <c:v>-92.024000000000001</c:v>
                      </c:pt>
                      <c:pt idx="678">
                        <c:v>-94.064999999999998</c:v>
                      </c:pt>
                      <c:pt idx="679">
                        <c:v>-96.281999999999996</c:v>
                      </c:pt>
                      <c:pt idx="680">
                        <c:v>-93.379000000000005</c:v>
                      </c:pt>
                      <c:pt idx="681">
                        <c:v>-87.646000000000001</c:v>
                      </c:pt>
                      <c:pt idx="682">
                        <c:v>-100.96899999999999</c:v>
                      </c:pt>
                      <c:pt idx="683">
                        <c:v>-89.801000000000002</c:v>
                      </c:pt>
                      <c:pt idx="684">
                        <c:v>-90.430999999999997</c:v>
                      </c:pt>
                      <c:pt idx="685">
                        <c:v>-87.161000000000001</c:v>
                      </c:pt>
                      <c:pt idx="686">
                        <c:v>-90.21</c:v>
                      </c:pt>
                      <c:pt idx="687">
                        <c:v>-89.194999999999993</c:v>
                      </c:pt>
                      <c:pt idx="688">
                        <c:v>-90.808000000000007</c:v>
                      </c:pt>
                      <c:pt idx="689">
                        <c:v>-86.206999999999994</c:v>
                      </c:pt>
                      <c:pt idx="690">
                        <c:v>-88.730999999999995</c:v>
                      </c:pt>
                      <c:pt idx="691">
                        <c:v>-95.061999999999998</c:v>
                      </c:pt>
                      <c:pt idx="692">
                        <c:v>-91.230999999999995</c:v>
                      </c:pt>
                      <c:pt idx="693">
                        <c:v>-91.33</c:v>
                      </c:pt>
                      <c:pt idx="694">
                        <c:v>-91.006</c:v>
                      </c:pt>
                      <c:pt idx="695">
                        <c:v>-84.71</c:v>
                      </c:pt>
                      <c:pt idx="696">
                        <c:v>-89.816999999999993</c:v>
                      </c:pt>
                      <c:pt idx="697">
                        <c:v>-85.781000000000006</c:v>
                      </c:pt>
                      <c:pt idx="698">
                        <c:v>-94.1</c:v>
                      </c:pt>
                      <c:pt idx="699">
                        <c:v>-87.852000000000004</c:v>
                      </c:pt>
                      <c:pt idx="700">
                        <c:v>-88.796999999999997</c:v>
                      </c:pt>
                      <c:pt idx="701">
                        <c:v>-89.209000000000003</c:v>
                      </c:pt>
                      <c:pt idx="702">
                        <c:v>-101.88500000000001</c:v>
                      </c:pt>
                      <c:pt idx="703">
                        <c:v>-88.555999999999997</c:v>
                      </c:pt>
                      <c:pt idx="704">
                        <c:v>-87.799000000000007</c:v>
                      </c:pt>
                      <c:pt idx="705">
                        <c:v>-89.405000000000001</c:v>
                      </c:pt>
                      <c:pt idx="706">
                        <c:v>-91.766999999999996</c:v>
                      </c:pt>
                      <c:pt idx="707">
                        <c:v>-106.967</c:v>
                      </c:pt>
                      <c:pt idx="708">
                        <c:v>-97.591999999999999</c:v>
                      </c:pt>
                      <c:pt idx="709">
                        <c:v>-92.622</c:v>
                      </c:pt>
                      <c:pt idx="710">
                        <c:v>-99.486999999999995</c:v>
                      </c:pt>
                      <c:pt idx="711">
                        <c:v>-87.808000000000007</c:v>
                      </c:pt>
                      <c:pt idx="712">
                        <c:v>-86.483000000000004</c:v>
                      </c:pt>
                      <c:pt idx="713">
                        <c:v>-210</c:v>
                      </c:pt>
                      <c:pt idx="714">
                        <c:v>-89.707999999999998</c:v>
                      </c:pt>
                      <c:pt idx="715">
                        <c:v>-93.483000000000004</c:v>
                      </c:pt>
                      <c:pt idx="716">
                        <c:v>-100.108</c:v>
                      </c:pt>
                      <c:pt idx="717">
                        <c:v>-87.03</c:v>
                      </c:pt>
                      <c:pt idx="718">
                        <c:v>-88.366</c:v>
                      </c:pt>
                      <c:pt idx="719">
                        <c:v>-101.256</c:v>
                      </c:pt>
                      <c:pt idx="720">
                        <c:v>-89.605000000000004</c:v>
                      </c:pt>
                      <c:pt idx="721">
                        <c:v>-210</c:v>
                      </c:pt>
                      <c:pt idx="722">
                        <c:v>-96.06</c:v>
                      </c:pt>
                      <c:pt idx="723">
                        <c:v>-88.364999999999995</c:v>
                      </c:pt>
                      <c:pt idx="724">
                        <c:v>-88.938999999999993</c:v>
                      </c:pt>
                      <c:pt idx="725">
                        <c:v>-85.59</c:v>
                      </c:pt>
                      <c:pt idx="726">
                        <c:v>-210</c:v>
                      </c:pt>
                      <c:pt idx="727">
                        <c:v>-89.155000000000001</c:v>
                      </c:pt>
                      <c:pt idx="728">
                        <c:v>-89.766999999999996</c:v>
                      </c:pt>
                      <c:pt idx="729">
                        <c:v>-94.215000000000003</c:v>
                      </c:pt>
                      <c:pt idx="730">
                        <c:v>-210</c:v>
                      </c:pt>
                      <c:pt idx="731">
                        <c:v>-96.796999999999997</c:v>
                      </c:pt>
                      <c:pt idx="732">
                        <c:v>-91.744</c:v>
                      </c:pt>
                      <c:pt idx="733">
                        <c:v>-210</c:v>
                      </c:pt>
                      <c:pt idx="734">
                        <c:v>-89.191999999999993</c:v>
                      </c:pt>
                      <c:pt idx="735">
                        <c:v>-94.103999999999999</c:v>
                      </c:pt>
                      <c:pt idx="736">
                        <c:v>-88.25</c:v>
                      </c:pt>
                      <c:pt idx="737">
                        <c:v>-111.143</c:v>
                      </c:pt>
                      <c:pt idx="738">
                        <c:v>-93.662999999999997</c:v>
                      </c:pt>
                      <c:pt idx="739">
                        <c:v>-210</c:v>
                      </c:pt>
                      <c:pt idx="740">
                        <c:v>-210</c:v>
                      </c:pt>
                      <c:pt idx="741">
                        <c:v>-95.551000000000002</c:v>
                      </c:pt>
                      <c:pt idx="742">
                        <c:v>-91.504000000000005</c:v>
                      </c:pt>
                      <c:pt idx="743">
                        <c:v>-91.956000000000003</c:v>
                      </c:pt>
                      <c:pt idx="744">
                        <c:v>-90.866</c:v>
                      </c:pt>
                      <c:pt idx="745">
                        <c:v>-88.733999999999995</c:v>
                      </c:pt>
                      <c:pt idx="746">
                        <c:v>-210</c:v>
                      </c:pt>
                      <c:pt idx="747">
                        <c:v>-92.531999999999996</c:v>
                      </c:pt>
                      <c:pt idx="748">
                        <c:v>-210</c:v>
                      </c:pt>
                      <c:pt idx="749">
                        <c:v>-210</c:v>
                      </c:pt>
                      <c:pt idx="750">
                        <c:v>-109.208</c:v>
                      </c:pt>
                      <c:pt idx="751">
                        <c:v>-210</c:v>
                      </c:pt>
                      <c:pt idx="752">
                        <c:v>-90.515000000000001</c:v>
                      </c:pt>
                      <c:pt idx="753">
                        <c:v>-90.981999999999999</c:v>
                      </c:pt>
                      <c:pt idx="754">
                        <c:v>-210</c:v>
                      </c:pt>
                      <c:pt idx="755">
                        <c:v>-210</c:v>
                      </c:pt>
                      <c:pt idx="756">
                        <c:v>-210</c:v>
                      </c:pt>
                      <c:pt idx="757">
                        <c:v>-210</c:v>
                      </c:pt>
                      <c:pt idx="758">
                        <c:v>-99.245999999999995</c:v>
                      </c:pt>
                      <c:pt idx="759">
                        <c:v>-97.941000000000003</c:v>
                      </c:pt>
                      <c:pt idx="760">
                        <c:v>-89.09</c:v>
                      </c:pt>
                      <c:pt idx="761">
                        <c:v>-93.656999999999996</c:v>
                      </c:pt>
                      <c:pt idx="762">
                        <c:v>-210</c:v>
                      </c:pt>
                      <c:pt idx="763">
                        <c:v>-90.369</c:v>
                      </c:pt>
                      <c:pt idx="764">
                        <c:v>-97.424000000000007</c:v>
                      </c:pt>
                      <c:pt idx="765">
                        <c:v>-93.02</c:v>
                      </c:pt>
                      <c:pt idx="766">
                        <c:v>-88.951999999999998</c:v>
                      </c:pt>
                      <c:pt idx="767">
                        <c:v>-210</c:v>
                      </c:pt>
                      <c:pt idx="768">
                        <c:v>-210</c:v>
                      </c:pt>
                      <c:pt idx="769">
                        <c:v>-210</c:v>
                      </c:pt>
                      <c:pt idx="770">
                        <c:v>-89.406999999999996</c:v>
                      </c:pt>
                      <c:pt idx="771">
                        <c:v>-94.805999999999997</c:v>
                      </c:pt>
                      <c:pt idx="772">
                        <c:v>-90.164000000000001</c:v>
                      </c:pt>
                      <c:pt idx="773">
                        <c:v>-102.78</c:v>
                      </c:pt>
                      <c:pt idx="774">
                        <c:v>-94.620999999999995</c:v>
                      </c:pt>
                      <c:pt idx="775">
                        <c:v>-91.4</c:v>
                      </c:pt>
                      <c:pt idx="776">
                        <c:v>-210</c:v>
                      </c:pt>
                      <c:pt idx="777">
                        <c:v>-210</c:v>
                      </c:pt>
                      <c:pt idx="778">
                        <c:v>-95.718000000000004</c:v>
                      </c:pt>
                      <c:pt idx="779">
                        <c:v>-100.706</c:v>
                      </c:pt>
                      <c:pt idx="780">
                        <c:v>-91</c:v>
                      </c:pt>
                      <c:pt idx="781">
                        <c:v>-210</c:v>
                      </c:pt>
                      <c:pt idx="782">
                        <c:v>-88.911000000000001</c:v>
                      </c:pt>
                      <c:pt idx="783">
                        <c:v>-93.706999999999994</c:v>
                      </c:pt>
                      <c:pt idx="784">
                        <c:v>-94.268000000000001</c:v>
                      </c:pt>
                      <c:pt idx="785">
                        <c:v>-93.525000000000006</c:v>
                      </c:pt>
                      <c:pt idx="786">
                        <c:v>-86.914000000000001</c:v>
                      </c:pt>
                      <c:pt idx="787">
                        <c:v>-96.885999999999996</c:v>
                      </c:pt>
                      <c:pt idx="788">
                        <c:v>-96.697000000000003</c:v>
                      </c:pt>
                      <c:pt idx="789">
                        <c:v>-91.265000000000001</c:v>
                      </c:pt>
                      <c:pt idx="790">
                        <c:v>-96.019000000000005</c:v>
                      </c:pt>
                      <c:pt idx="791">
                        <c:v>-93.754999999999995</c:v>
                      </c:pt>
                      <c:pt idx="792">
                        <c:v>-210</c:v>
                      </c:pt>
                      <c:pt idx="793">
                        <c:v>-210</c:v>
                      </c:pt>
                      <c:pt idx="794">
                        <c:v>-91.578999999999994</c:v>
                      </c:pt>
                      <c:pt idx="795">
                        <c:v>-90.876000000000005</c:v>
                      </c:pt>
                      <c:pt idx="796">
                        <c:v>-93.433999999999997</c:v>
                      </c:pt>
                      <c:pt idx="797">
                        <c:v>-96.93</c:v>
                      </c:pt>
                      <c:pt idx="798">
                        <c:v>-210</c:v>
                      </c:pt>
                      <c:pt idx="799">
                        <c:v>-93.010999999999996</c:v>
                      </c:pt>
                      <c:pt idx="800">
                        <c:v>-88.608000000000004</c:v>
                      </c:pt>
                      <c:pt idx="801">
                        <c:v>-210</c:v>
                      </c:pt>
                      <c:pt idx="802">
                        <c:v>-89.576999999999998</c:v>
                      </c:pt>
                      <c:pt idx="803">
                        <c:v>-86.933000000000007</c:v>
                      </c:pt>
                      <c:pt idx="804">
                        <c:v>-210</c:v>
                      </c:pt>
                      <c:pt idx="805">
                        <c:v>-87.736000000000004</c:v>
                      </c:pt>
                      <c:pt idx="806">
                        <c:v>-210</c:v>
                      </c:pt>
                      <c:pt idx="807">
                        <c:v>-90.894000000000005</c:v>
                      </c:pt>
                      <c:pt idx="808">
                        <c:v>-95.293000000000006</c:v>
                      </c:pt>
                      <c:pt idx="809">
                        <c:v>-92.852999999999994</c:v>
                      </c:pt>
                      <c:pt idx="810">
                        <c:v>-100.75</c:v>
                      </c:pt>
                      <c:pt idx="811">
                        <c:v>-210</c:v>
                      </c:pt>
                      <c:pt idx="812">
                        <c:v>-210</c:v>
                      </c:pt>
                      <c:pt idx="813">
                        <c:v>-210</c:v>
                      </c:pt>
                      <c:pt idx="814">
                        <c:v>-87.587999999999994</c:v>
                      </c:pt>
                      <c:pt idx="815">
                        <c:v>-95.111000000000004</c:v>
                      </c:pt>
                      <c:pt idx="816">
                        <c:v>-92.486999999999995</c:v>
                      </c:pt>
                      <c:pt idx="817">
                        <c:v>-87.894000000000005</c:v>
                      </c:pt>
                      <c:pt idx="818">
                        <c:v>-210</c:v>
                      </c:pt>
                      <c:pt idx="819">
                        <c:v>-88.328999999999994</c:v>
                      </c:pt>
                      <c:pt idx="820">
                        <c:v>-210</c:v>
                      </c:pt>
                      <c:pt idx="821">
                        <c:v>-89.521000000000001</c:v>
                      </c:pt>
                      <c:pt idx="822">
                        <c:v>-91.793000000000006</c:v>
                      </c:pt>
                      <c:pt idx="823">
                        <c:v>-93.260999999999996</c:v>
                      </c:pt>
                      <c:pt idx="824">
                        <c:v>-88.906000000000006</c:v>
                      </c:pt>
                      <c:pt idx="825">
                        <c:v>-210</c:v>
                      </c:pt>
                      <c:pt idx="826">
                        <c:v>-210</c:v>
                      </c:pt>
                      <c:pt idx="827">
                        <c:v>-210</c:v>
                      </c:pt>
                      <c:pt idx="828">
                        <c:v>-210</c:v>
                      </c:pt>
                      <c:pt idx="829">
                        <c:v>-210</c:v>
                      </c:pt>
                      <c:pt idx="830">
                        <c:v>-87.555000000000007</c:v>
                      </c:pt>
                      <c:pt idx="831">
                        <c:v>-210</c:v>
                      </c:pt>
                      <c:pt idx="832">
                        <c:v>-88.733000000000004</c:v>
                      </c:pt>
                      <c:pt idx="833">
                        <c:v>-210</c:v>
                      </c:pt>
                      <c:pt idx="834">
                        <c:v>-92.864000000000004</c:v>
                      </c:pt>
                      <c:pt idx="835">
                        <c:v>-89.111999999999995</c:v>
                      </c:pt>
                      <c:pt idx="836">
                        <c:v>-95.117999999999995</c:v>
                      </c:pt>
                      <c:pt idx="837">
                        <c:v>-210</c:v>
                      </c:pt>
                      <c:pt idx="838">
                        <c:v>-210</c:v>
                      </c:pt>
                      <c:pt idx="839">
                        <c:v>-88.272000000000006</c:v>
                      </c:pt>
                      <c:pt idx="840">
                        <c:v>-88.888000000000005</c:v>
                      </c:pt>
                      <c:pt idx="841">
                        <c:v>-210</c:v>
                      </c:pt>
                      <c:pt idx="842">
                        <c:v>-89.063999999999993</c:v>
                      </c:pt>
                      <c:pt idx="843">
                        <c:v>-210</c:v>
                      </c:pt>
                      <c:pt idx="844">
                        <c:v>-210</c:v>
                      </c:pt>
                      <c:pt idx="845">
                        <c:v>-89.259</c:v>
                      </c:pt>
                      <c:pt idx="846">
                        <c:v>-91.552999999999997</c:v>
                      </c:pt>
                      <c:pt idx="847">
                        <c:v>-96.915999999999997</c:v>
                      </c:pt>
                      <c:pt idx="848">
                        <c:v>-100.718</c:v>
                      </c:pt>
                      <c:pt idx="849">
                        <c:v>-89.875</c:v>
                      </c:pt>
                      <c:pt idx="850">
                        <c:v>-210</c:v>
                      </c:pt>
                      <c:pt idx="851">
                        <c:v>-89.53</c:v>
                      </c:pt>
                      <c:pt idx="852">
                        <c:v>-210</c:v>
                      </c:pt>
                      <c:pt idx="853">
                        <c:v>-90.751999999999995</c:v>
                      </c:pt>
                      <c:pt idx="854">
                        <c:v>-88.018000000000001</c:v>
                      </c:pt>
                      <c:pt idx="855">
                        <c:v>-94.998000000000005</c:v>
                      </c:pt>
                      <c:pt idx="856">
                        <c:v>-210</c:v>
                      </c:pt>
                      <c:pt idx="857">
                        <c:v>-90.543999999999997</c:v>
                      </c:pt>
                      <c:pt idx="858">
                        <c:v>-91.945999999999998</c:v>
                      </c:pt>
                      <c:pt idx="859">
                        <c:v>-210</c:v>
                      </c:pt>
                      <c:pt idx="860">
                        <c:v>-97.147000000000006</c:v>
                      </c:pt>
                      <c:pt idx="861">
                        <c:v>-210</c:v>
                      </c:pt>
                      <c:pt idx="862">
                        <c:v>-96.385999999999996</c:v>
                      </c:pt>
                      <c:pt idx="863">
                        <c:v>-89.105000000000004</c:v>
                      </c:pt>
                      <c:pt idx="864">
                        <c:v>-210</c:v>
                      </c:pt>
                      <c:pt idx="865">
                        <c:v>-89.477000000000004</c:v>
                      </c:pt>
                      <c:pt idx="866">
                        <c:v>-89.064999999999998</c:v>
                      </c:pt>
                      <c:pt idx="867">
                        <c:v>-94.600999999999999</c:v>
                      </c:pt>
                      <c:pt idx="868">
                        <c:v>-98.992999999999995</c:v>
                      </c:pt>
                      <c:pt idx="869">
                        <c:v>-210</c:v>
                      </c:pt>
                      <c:pt idx="870">
                        <c:v>-94.561999999999998</c:v>
                      </c:pt>
                      <c:pt idx="871">
                        <c:v>-94.68</c:v>
                      </c:pt>
                      <c:pt idx="872">
                        <c:v>-89.111000000000004</c:v>
                      </c:pt>
                      <c:pt idx="873">
                        <c:v>-95.16</c:v>
                      </c:pt>
                      <c:pt idx="874">
                        <c:v>-100.7</c:v>
                      </c:pt>
                      <c:pt idx="875">
                        <c:v>-90.944999999999993</c:v>
                      </c:pt>
                      <c:pt idx="876">
                        <c:v>-90.36</c:v>
                      </c:pt>
                      <c:pt idx="877">
                        <c:v>-91.048000000000002</c:v>
                      </c:pt>
                      <c:pt idx="878">
                        <c:v>-210</c:v>
                      </c:pt>
                      <c:pt idx="879">
                        <c:v>-92.069000000000003</c:v>
                      </c:pt>
                      <c:pt idx="880">
                        <c:v>-210</c:v>
                      </c:pt>
                      <c:pt idx="881">
                        <c:v>-95.727999999999994</c:v>
                      </c:pt>
                      <c:pt idx="882">
                        <c:v>-88.11</c:v>
                      </c:pt>
                      <c:pt idx="883">
                        <c:v>-92.317999999999998</c:v>
                      </c:pt>
                      <c:pt idx="884">
                        <c:v>-89.941000000000003</c:v>
                      </c:pt>
                      <c:pt idx="885">
                        <c:v>-87.66</c:v>
                      </c:pt>
                      <c:pt idx="886">
                        <c:v>-89.802000000000007</c:v>
                      </c:pt>
                      <c:pt idx="887">
                        <c:v>-89.75</c:v>
                      </c:pt>
                      <c:pt idx="888">
                        <c:v>-91.497</c:v>
                      </c:pt>
                      <c:pt idx="889">
                        <c:v>-210</c:v>
                      </c:pt>
                      <c:pt idx="890">
                        <c:v>-90.980999999999995</c:v>
                      </c:pt>
                      <c:pt idx="891">
                        <c:v>-103.634</c:v>
                      </c:pt>
                      <c:pt idx="892">
                        <c:v>-100.31699999999999</c:v>
                      </c:pt>
                      <c:pt idx="893">
                        <c:v>-93.055000000000007</c:v>
                      </c:pt>
                      <c:pt idx="894">
                        <c:v>-89.513999999999996</c:v>
                      </c:pt>
                      <c:pt idx="895">
                        <c:v>-88.399000000000001</c:v>
                      </c:pt>
                      <c:pt idx="896">
                        <c:v>-94.998000000000005</c:v>
                      </c:pt>
                      <c:pt idx="897">
                        <c:v>-210</c:v>
                      </c:pt>
                      <c:pt idx="898">
                        <c:v>-210</c:v>
                      </c:pt>
                      <c:pt idx="899">
                        <c:v>-93.536000000000001</c:v>
                      </c:pt>
                      <c:pt idx="900">
                        <c:v>-210</c:v>
                      </c:pt>
                      <c:pt idx="901">
                        <c:v>-87.772000000000006</c:v>
                      </c:pt>
                      <c:pt idx="902">
                        <c:v>-85.218999999999994</c:v>
                      </c:pt>
                      <c:pt idx="903">
                        <c:v>-90.382999999999996</c:v>
                      </c:pt>
                      <c:pt idx="904">
                        <c:v>-97.36</c:v>
                      </c:pt>
                      <c:pt idx="905">
                        <c:v>-92.620999999999995</c:v>
                      </c:pt>
                      <c:pt idx="906">
                        <c:v>-88.647999999999996</c:v>
                      </c:pt>
                      <c:pt idx="907">
                        <c:v>-88.700999999999993</c:v>
                      </c:pt>
                      <c:pt idx="908">
                        <c:v>-210</c:v>
                      </c:pt>
                      <c:pt idx="909">
                        <c:v>-210</c:v>
                      </c:pt>
                      <c:pt idx="910">
                        <c:v>-210</c:v>
                      </c:pt>
                      <c:pt idx="911">
                        <c:v>-210</c:v>
                      </c:pt>
                      <c:pt idx="912">
                        <c:v>-87.522999999999996</c:v>
                      </c:pt>
                      <c:pt idx="913">
                        <c:v>-89.84</c:v>
                      </c:pt>
                      <c:pt idx="914">
                        <c:v>-91.676000000000002</c:v>
                      </c:pt>
                      <c:pt idx="915">
                        <c:v>-210</c:v>
                      </c:pt>
                      <c:pt idx="916">
                        <c:v>-89.584000000000003</c:v>
                      </c:pt>
                      <c:pt idx="917">
                        <c:v>-210</c:v>
                      </c:pt>
                      <c:pt idx="918">
                        <c:v>-95.840999999999994</c:v>
                      </c:pt>
                      <c:pt idx="919">
                        <c:v>-92.852000000000004</c:v>
                      </c:pt>
                      <c:pt idx="920">
                        <c:v>-94.058000000000007</c:v>
                      </c:pt>
                      <c:pt idx="921">
                        <c:v>-210</c:v>
                      </c:pt>
                      <c:pt idx="922">
                        <c:v>-210</c:v>
                      </c:pt>
                      <c:pt idx="923">
                        <c:v>-94.462000000000003</c:v>
                      </c:pt>
                      <c:pt idx="924">
                        <c:v>-92.478999999999999</c:v>
                      </c:pt>
                      <c:pt idx="925">
                        <c:v>-210</c:v>
                      </c:pt>
                      <c:pt idx="926">
                        <c:v>-97.790999999999997</c:v>
                      </c:pt>
                      <c:pt idx="927">
                        <c:v>-93</c:v>
                      </c:pt>
                      <c:pt idx="928">
                        <c:v>-89.616</c:v>
                      </c:pt>
                      <c:pt idx="929">
                        <c:v>-90.016000000000005</c:v>
                      </c:pt>
                      <c:pt idx="930">
                        <c:v>-210</c:v>
                      </c:pt>
                      <c:pt idx="931">
                        <c:v>-93.153000000000006</c:v>
                      </c:pt>
                      <c:pt idx="932">
                        <c:v>-86.936000000000007</c:v>
                      </c:pt>
                      <c:pt idx="933">
                        <c:v>-92.25</c:v>
                      </c:pt>
                      <c:pt idx="934">
                        <c:v>-210</c:v>
                      </c:pt>
                      <c:pt idx="935">
                        <c:v>-90.344999999999999</c:v>
                      </c:pt>
                      <c:pt idx="936">
                        <c:v>-210</c:v>
                      </c:pt>
                      <c:pt idx="937">
                        <c:v>-91.159000000000006</c:v>
                      </c:pt>
                      <c:pt idx="938">
                        <c:v>-88.125</c:v>
                      </c:pt>
                      <c:pt idx="939">
                        <c:v>-90.608999999999995</c:v>
                      </c:pt>
                      <c:pt idx="940">
                        <c:v>-210</c:v>
                      </c:pt>
                      <c:pt idx="941">
                        <c:v>-210</c:v>
                      </c:pt>
                      <c:pt idx="942">
                        <c:v>-94.994</c:v>
                      </c:pt>
                      <c:pt idx="943">
                        <c:v>-210</c:v>
                      </c:pt>
                      <c:pt idx="944">
                        <c:v>-93.058000000000007</c:v>
                      </c:pt>
                      <c:pt idx="945">
                        <c:v>-210</c:v>
                      </c:pt>
                      <c:pt idx="946">
                        <c:v>-98.451999999999998</c:v>
                      </c:pt>
                      <c:pt idx="947">
                        <c:v>-93.346000000000004</c:v>
                      </c:pt>
                      <c:pt idx="948">
                        <c:v>-98.936999999999998</c:v>
                      </c:pt>
                      <c:pt idx="949">
                        <c:v>-210</c:v>
                      </c:pt>
                      <c:pt idx="950">
                        <c:v>-210</c:v>
                      </c:pt>
                      <c:pt idx="951">
                        <c:v>-89.837000000000003</c:v>
                      </c:pt>
                      <c:pt idx="952">
                        <c:v>-89.058999999999997</c:v>
                      </c:pt>
                      <c:pt idx="953">
                        <c:v>-89.53</c:v>
                      </c:pt>
                      <c:pt idx="954">
                        <c:v>-90.935000000000002</c:v>
                      </c:pt>
                      <c:pt idx="955">
                        <c:v>-97.048000000000002</c:v>
                      </c:pt>
                      <c:pt idx="956">
                        <c:v>-89.201999999999998</c:v>
                      </c:pt>
                      <c:pt idx="957">
                        <c:v>-210</c:v>
                      </c:pt>
                      <c:pt idx="958">
                        <c:v>-210</c:v>
                      </c:pt>
                      <c:pt idx="959">
                        <c:v>-97.173000000000002</c:v>
                      </c:pt>
                      <c:pt idx="960">
                        <c:v>-210</c:v>
                      </c:pt>
                      <c:pt idx="961">
                        <c:v>-91.185000000000002</c:v>
                      </c:pt>
                      <c:pt idx="962">
                        <c:v>-91.703000000000003</c:v>
                      </c:pt>
                      <c:pt idx="963">
                        <c:v>-92.055999999999997</c:v>
                      </c:pt>
                      <c:pt idx="964">
                        <c:v>-100.572</c:v>
                      </c:pt>
                      <c:pt idx="965">
                        <c:v>-100.73</c:v>
                      </c:pt>
                      <c:pt idx="966">
                        <c:v>-110.04</c:v>
                      </c:pt>
                      <c:pt idx="967">
                        <c:v>-91.290999999999997</c:v>
                      </c:pt>
                      <c:pt idx="968">
                        <c:v>-89.593999999999994</c:v>
                      </c:pt>
                      <c:pt idx="969">
                        <c:v>-92.926000000000002</c:v>
                      </c:pt>
                      <c:pt idx="970">
                        <c:v>-90.21</c:v>
                      </c:pt>
                      <c:pt idx="971">
                        <c:v>-94.141000000000005</c:v>
                      </c:pt>
                      <c:pt idx="972">
                        <c:v>-87.152000000000001</c:v>
                      </c:pt>
                      <c:pt idx="973">
                        <c:v>-96.283000000000001</c:v>
                      </c:pt>
                      <c:pt idx="974">
                        <c:v>-106.236</c:v>
                      </c:pt>
                      <c:pt idx="975">
                        <c:v>-88.3</c:v>
                      </c:pt>
                      <c:pt idx="976">
                        <c:v>-93.143000000000001</c:v>
                      </c:pt>
                      <c:pt idx="977">
                        <c:v>-89.674000000000007</c:v>
                      </c:pt>
                      <c:pt idx="978">
                        <c:v>-89.984999999999999</c:v>
                      </c:pt>
                      <c:pt idx="979">
                        <c:v>-95.298000000000002</c:v>
                      </c:pt>
                      <c:pt idx="980">
                        <c:v>-92.641000000000005</c:v>
                      </c:pt>
                      <c:pt idx="981">
                        <c:v>-87.650999999999996</c:v>
                      </c:pt>
                      <c:pt idx="982">
                        <c:v>-93.555000000000007</c:v>
                      </c:pt>
                      <c:pt idx="983">
                        <c:v>-210</c:v>
                      </c:pt>
                      <c:pt idx="984">
                        <c:v>-210</c:v>
                      </c:pt>
                      <c:pt idx="985">
                        <c:v>-210</c:v>
                      </c:pt>
                      <c:pt idx="986">
                        <c:v>-90.454999999999998</c:v>
                      </c:pt>
                      <c:pt idx="987">
                        <c:v>-210</c:v>
                      </c:pt>
                      <c:pt idx="988">
                        <c:v>-94.646000000000001</c:v>
                      </c:pt>
                      <c:pt idx="989">
                        <c:v>-210</c:v>
                      </c:pt>
                      <c:pt idx="990">
                        <c:v>-210</c:v>
                      </c:pt>
                      <c:pt idx="991">
                        <c:v>-210</c:v>
                      </c:pt>
                      <c:pt idx="992">
                        <c:v>-210</c:v>
                      </c:pt>
                      <c:pt idx="993">
                        <c:v>-210</c:v>
                      </c:pt>
                      <c:pt idx="994">
                        <c:v>-210</c:v>
                      </c:pt>
                      <c:pt idx="995">
                        <c:v>-90.332999999999998</c:v>
                      </c:pt>
                      <c:pt idx="996">
                        <c:v>-210</c:v>
                      </c:pt>
                      <c:pt idx="997">
                        <c:v>-210</c:v>
                      </c:pt>
                      <c:pt idx="998">
                        <c:v>-112.366</c:v>
                      </c:pt>
                      <c:pt idx="999">
                        <c:v>-92.35</c:v>
                      </c:pt>
                      <c:pt idx="1000">
                        <c:v>-91.49</c:v>
                      </c:pt>
                    </c:numCache>
                  </c:numRef>
                </c:yVal>
                <c:smooth val="1"/>
              </c15:ser>
            </c15:filteredScatterSeries>
            <c15:filteredScatterSeries>
              <c15:ser>
                <c:idx val="11"/>
                <c:order val="10"/>
                <c:tx>
                  <c:v>10 ps zoom</c:v>
                </c:tx>
                <c:spPr>
                  <a:ln w="19050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'10A ps zoom'!$A$30:$A$1030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0">
                        <c:v>1062</c:v>
                      </c:pt>
                      <c:pt idx="1">
                        <c:v>1062.0039999999999</c:v>
                      </c:pt>
                      <c:pt idx="2">
                        <c:v>1062.008</c:v>
                      </c:pt>
                      <c:pt idx="3">
                        <c:v>1062.0119999999999</c:v>
                      </c:pt>
                      <c:pt idx="4">
                        <c:v>1062.0160000000001</c:v>
                      </c:pt>
                      <c:pt idx="5">
                        <c:v>1062.02</c:v>
                      </c:pt>
                      <c:pt idx="6">
                        <c:v>1062.0239999999999</c:v>
                      </c:pt>
                      <c:pt idx="7">
                        <c:v>1062.028</c:v>
                      </c:pt>
                      <c:pt idx="8">
                        <c:v>1062.0319999999999</c:v>
                      </c:pt>
                      <c:pt idx="9">
                        <c:v>1062.0360000000001</c:v>
                      </c:pt>
                      <c:pt idx="10">
                        <c:v>1062.04</c:v>
                      </c:pt>
                      <c:pt idx="11">
                        <c:v>1062.0440000000001</c:v>
                      </c:pt>
                      <c:pt idx="12">
                        <c:v>1062.048</c:v>
                      </c:pt>
                      <c:pt idx="13">
                        <c:v>1062.0519999999999</c:v>
                      </c:pt>
                      <c:pt idx="14">
                        <c:v>1062.056</c:v>
                      </c:pt>
                      <c:pt idx="15">
                        <c:v>1062.06</c:v>
                      </c:pt>
                      <c:pt idx="16">
                        <c:v>1062.0640000000001</c:v>
                      </c:pt>
                      <c:pt idx="17">
                        <c:v>1062.068</c:v>
                      </c:pt>
                      <c:pt idx="18">
                        <c:v>1062.0719999999999</c:v>
                      </c:pt>
                      <c:pt idx="19">
                        <c:v>1062.076</c:v>
                      </c:pt>
                      <c:pt idx="20">
                        <c:v>1062.08</c:v>
                      </c:pt>
                      <c:pt idx="21">
                        <c:v>1062.0840000000001</c:v>
                      </c:pt>
                      <c:pt idx="22">
                        <c:v>1062.088</c:v>
                      </c:pt>
                      <c:pt idx="23">
                        <c:v>1062.0920000000001</c:v>
                      </c:pt>
                      <c:pt idx="24">
                        <c:v>1062.096</c:v>
                      </c:pt>
                      <c:pt idx="25">
                        <c:v>1062.0999999999999</c:v>
                      </c:pt>
                      <c:pt idx="26">
                        <c:v>1062.104</c:v>
                      </c:pt>
                      <c:pt idx="27">
                        <c:v>1062.1079999999999</c:v>
                      </c:pt>
                      <c:pt idx="28">
                        <c:v>1062.1120000000001</c:v>
                      </c:pt>
                      <c:pt idx="29">
                        <c:v>1062.116</c:v>
                      </c:pt>
                      <c:pt idx="30">
                        <c:v>1062.1199999999999</c:v>
                      </c:pt>
                      <c:pt idx="31">
                        <c:v>1062.124</c:v>
                      </c:pt>
                      <c:pt idx="32">
                        <c:v>1062.1279999999999</c:v>
                      </c:pt>
                      <c:pt idx="33">
                        <c:v>1062.1320000000001</c:v>
                      </c:pt>
                      <c:pt idx="34">
                        <c:v>1062.136</c:v>
                      </c:pt>
                      <c:pt idx="35">
                        <c:v>1062.1400000000001</c:v>
                      </c:pt>
                      <c:pt idx="36">
                        <c:v>1062.144</c:v>
                      </c:pt>
                      <c:pt idx="37">
                        <c:v>1062.1479999999999</c:v>
                      </c:pt>
                      <c:pt idx="38">
                        <c:v>1062.152</c:v>
                      </c:pt>
                      <c:pt idx="39">
                        <c:v>1062.1559999999999</c:v>
                      </c:pt>
                      <c:pt idx="40">
                        <c:v>1062.1600000000001</c:v>
                      </c:pt>
                      <c:pt idx="41">
                        <c:v>1062.164</c:v>
                      </c:pt>
                      <c:pt idx="42">
                        <c:v>1062.1679999999999</c:v>
                      </c:pt>
                      <c:pt idx="43">
                        <c:v>1062.172</c:v>
                      </c:pt>
                      <c:pt idx="44">
                        <c:v>1062.1759999999999</c:v>
                      </c:pt>
                      <c:pt idx="45">
                        <c:v>1062.18</c:v>
                      </c:pt>
                      <c:pt idx="46">
                        <c:v>1062.184</c:v>
                      </c:pt>
                      <c:pt idx="47">
                        <c:v>1062.1880000000001</c:v>
                      </c:pt>
                      <c:pt idx="48">
                        <c:v>1062.192</c:v>
                      </c:pt>
                      <c:pt idx="49">
                        <c:v>1062.1959999999999</c:v>
                      </c:pt>
                      <c:pt idx="50">
                        <c:v>1062.2</c:v>
                      </c:pt>
                      <c:pt idx="51">
                        <c:v>1062.204</c:v>
                      </c:pt>
                      <c:pt idx="52">
                        <c:v>1062.2080000000001</c:v>
                      </c:pt>
                      <c:pt idx="53">
                        <c:v>1062.212</c:v>
                      </c:pt>
                      <c:pt idx="54">
                        <c:v>1062.2159999999999</c:v>
                      </c:pt>
                      <c:pt idx="55">
                        <c:v>1062.22</c:v>
                      </c:pt>
                      <c:pt idx="56">
                        <c:v>1062.2239999999999</c:v>
                      </c:pt>
                      <c:pt idx="57">
                        <c:v>1062.2280000000001</c:v>
                      </c:pt>
                      <c:pt idx="58">
                        <c:v>1062.232</c:v>
                      </c:pt>
                      <c:pt idx="59">
                        <c:v>1062.2360000000001</c:v>
                      </c:pt>
                      <c:pt idx="60">
                        <c:v>1062.24</c:v>
                      </c:pt>
                      <c:pt idx="61">
                        <c:v>1062.2439999999999</c:v>
                      </c:pt>
                      <c:pt idx="62">
                        <c:v>1062.248</c:v>
                      </c:pt>
                      <c:pt idx="63">
                        <c:v>1062.252</c:v>
                      </c:pt>
                      <c:pt idx="64">
                        <c:v>1062.2560000000001</c:v>
                      </c:pt>
                      <c:pt idx="65">
                        <c:v>1062.26</c:v>
                      </c:pt>
                      <c:pt idx="66">
                        <c:v>1062.2639999999999</c:v>
                      </c:pt>
                      <c:pt idx="67">
                        <c:v>1062.268</c:v>
                      </c:pt>
                      <c:pt idx="68">
                        <c:v>1062.2719999999999</c:v>
                      </c:pt>
                      <c:pt idx="69">
                        <c:v>1062.2760000000001</c:v>
                      </c:pt>
                      <c:pt idx="70">
                        <c:v>1062.28</c:v>
                      </c:pt>
                      <c:pt idx="71">
                        <c:v>1062.2840000000001</c:v>
                      </c:pt>
                      <c:pt idx="72">
                        <c:v>1062.288</c:v>
                      </c:pt>
                      <c:pt idx="73">
                        <c:v>1062.2919999999999</c:v>
                      </c:pt>
                      <c:pt idx="74">
                        <c:v>1062.296</c:v>
                      </c:pt>
                      <c:pt idx="75">
                        <c:v>1062.3</c:v>
                      </c:pt>
                      <c:pt idx="76">
                        <c:v>1062.3040000000001</c:v>
                      </c:pt>
                      <c:pt idx="77">
                        <c:v>1062.308</c:v>
                      </c:pt>
                      <c:pt idx="78">
                        <c:v>1062.3119999999999</c:v>
                      </c:pt>
                      <c:pt idx="79">
                        <c:v>1062.316</c:v>
                      </c:pt>
                      <c:pt idx="80">
                        <c:v>1062.32</c:v>
                      </c:pt>
                      <c:pt idx="81">
                        <c:v>1062.3240000000001</c:v>
                      </c:pt>
                      <c:pt idx="82">
                        <c:v>1062.328</c:v>
                      </c:pt>
                      <c:pt idx="83">
                        <c:v>1062.3320000000001</c:v>
                      </c:pt>
                      <c:pt idx="84">
                        <c:v>1062.336</c:v>
                      </c:pt>
                      <c:pt idx="85">
                        <c:v>1062.3399999999999</c:v>
                      </c:pt>
                      <c:pt idx="86">
                        <c:v>1062.3440000000001</c:v>
                      </c:pt>
                      <c:pt idx="87">
                        <c:v>1062.348</c:v>
                      </c:pt>
                      <c:pt idx="88">
                        <c:v>1062.3520000000001</c:v>
                      </c:pt>
                      <c:pt idx="89">
                        <c:v>1062.356</c:v>
                      </c:pt>
                      <c:pt idx="90">
                        <c:v>1062.3599999999999</c:v>
                      </c:pt>
                      <c:pt idx="91">
                        <c:v>1062.364</c:v>
                      </c:pt>
                      <c:pt idx="92">
                        <c:v>1062.3679999999999</c:v>
                      </c:pt>
                      <c:pt idx="93">
                        <c:v>1062.3720000000001</c:v>
                      </c:pt>
                      <c:pt idx="94">
                        <c:v>1062.376</c:v>
                      </c:pt>
                      <c:pt idx="95">
                        <c:v>1062.3800000000001</c:v>
                      </c:pt>
                      <c:pt idx="96">
                        <c:v>1062.384</c:v>
                      </c:pt>
                      <c:pt idx="97">
                        <c:v>1062.3879999999999</c:v>
                      </c:pt>
                      <c:pt idx="98">
                        <c:v>1062.3920000000001</c:v>
                      </c:pt>
                      <c:pt idx="99">
                        <c:v>1062.396</c:v>
                      </c:pt>
                      <c:pt idx="100">
                        <c:v>1062.4000000000001</c:v>
                      </c:pt>
                      <c:pt idx="101">
                        <c:v>1062.404</c:v>
                      </c:pt>
                      <c:pt idx="102">
                        <c:v>1062.4079999999999</c:v>
                      </c:pt>
                      <c:pt idx="103">
                        <c:v>1062.412</c:v>
                      </c:pt>
                      <c:pt idx="104">
                        <c:v>1062.4159999999999</c:v>
                      </c:pt>
                      <c:pt idx="105">
                        <c:v>1062.42</c:v>
                      </c:pt>
                      <c:pt idx="106">
                        <c:v>1062.424</c:v>
                      </c:pt>
                      <c:pt idx="107">
                        <c:v>1062.4280000000001</c:v>
                      </c:pt>
                      <c:pt idx="108">
                        <c:v>1062.432</c:v>
                      </c:pt>
                      <c:pt idx="109">
                        <c:v>1062.4359999999999</c:v>
                      </c:pt>
                      <c:pt idx="110">
                        <c:v>1062.44</c:v>
                      </c:pt>
                      <c:pt idx="111">
                        <c:v>1062.444</c:v>
                      </c:pt>
                      <c:pt idx="112">
                        <c:v>1062.4480000000001</c:v>
                      </c:pt>
                      <c:pt idx="113">
                        <c:v>1062.452</c:v>
                      </c:pt>
                      <c:pt idx="114">
                        <c:v>1062.4559999999999</c:v>
                      </c:pt>
                      <c:pt idx="115">
                        <c:v>1062.46</c:v>
                      </c:pt>
                      <c:pt idx="116">
                        <c:v>1062.4639999999999</c:v>
                      </c:pt>
                      <c:pt idx="117">
                        <c:v>1062.4680000000001</c:v>
                      </c:pt>
                      <c:pt idx="118">
                        <c:v>1062.472</c:v>
                      </c:pt>
                      <c:pt idx="119">
                        <c:v>1062.4760000000001</c:v>
                      </c:pt>
                      <c:pt idx="120">
                        <c:v>1062.48</c:v>
                      </c:pt>
                      <c:pt idx="121">
                        <c:v>1062.4839999999999</c:v>
                      </c:pt>
                      <c:pt idx="122">
                        <c:v>1062.4880000000001</c:v>
                      </c:pt>
                      <c:pt idx="123">
                        <c:v>1062.492</c:v>
                      </c:pt>
                      <c:pt idx="124">
                        <c:v>1062.4960000000001</c:v>
                      </c:pt>
                      <c:pt idx="125">
                        <c:v>1062.5</c:v>
                      </c:pt>
                      <c:pt idx="126">
                        <c:v>1062.5039999999999</c:v>
                      </c:pt>
                      <c:pt idx="127">
                        <c:v>1062.508</c:v>
                      </c:pt>
                      <c:pt idx="128">
                        <c:v>1062.5119999999999</c:v>
                      </c:pt>
                      <c:pt idx="129">
                        <c:v>1062.5160000000001</c:v>
                      </c:pt>
                      <c:pt idx="130">
                        <c:v>1062.52</c:v>
                      </c:pt>
                      <c:pt idx="131">
                        <c:v>1062.5239999999999</c:v>
                      </c:pt>
                      <c:pt idx="132">
                        <c:v>1062.528</c:v>
                      </c:pt>
                      <c:pt idx="133">
                        <c:v>1062.5319999999999</c:v>
                      </c:pt>
                      <c:pt idx="134">
                        <c:v>1062.5360000000001</c:v>
                      </c:pt>
                      <c:pt idx="135">
                        <c:v>1062.54</c:v>
                      </c:pt>
                      <c:pt idx="136">
                        <c:v>1062.5440000000001</c:v>
                      </c:pt>
                      <c:pt idx="137">
                        <c:v>1062.548</c:v>
                      </c:pt>
                      <c:pt idx="138">
                        <c:v>1062.5519999999999</c:v>
                      </c:pt>
                      <c:pt idx="139">
                        <c:v>1062.556</c:v>
                      </c:pt>
                      <c:pt idx="140">
                        <c:v>1062.56</c:v>
                      </c:pt>
                      <c:pt idx="141">
                        <c:v>1062.5640000000001</c:v>
                      </c:pt>
                      <c:pt idx="142">
                        <c:v>1062.568</c:v>
                      </c:pt>
                      <c:pt idx="143">
                        <c:v>1062.5719999999999</c:v>
                      </c:pt>
                      <c:pt idx="144">
                        <c:v>1062.576</c:v>
                      </c:pt>
                      <c:pt idx="145">
                        <c:v>1062.58</c:v>
                      </c:pt>
                      <c:pt idx="146">
                        <c:v>1062.5840000000001</c:v>
                      </c:pt>
                      <c:pt idx="147">
                        <c:v>1062.588</c:v>
                      </c:pt>
                      <c:pt idx="148">
                        <c:v>1062.5920000000001</c:v>
                      </c:pt>
                      <c:pt idx="149">
                        <c:v>1062.596</c:v>
                      </c:pt>
                      <c:pt idx="150">
                        <c:v>1062.5999999999999</c:v>
                      </c:pt>
                      <c:pt idx="151">
                        <c:v>1062.604</c:v>
                      </c:pt>
                      <c:pt idx="152">
                        <c:v>1062.6079999999999</c:v>
                      </c:pt>
                      <c:pt idx="153">
                        <c:v>1062.6120000000001</c:v>
                      </c:pt>
                      <c:pt idx="154">
                        <c:v>1062.616</c:v>
                      </c:pt>
                      <c:pt idx="155">
                        <c:v>1062.6199999999999</c:v>
                      </c:pt>
                      <c:pt idx="156">
                        <c:v>1062.624</c:v>
                      </c:pt>
                      <c:pt idx="157">
                        <c:v>1062.6279999999999</c:v>
                      </c:pt>
                      <c:pt idx="158">
                        <c:v>1062.6320000000001</c:v>
                      </c:pt>
                      <c:pt idx="159">
                        <c:v>1062.636</c:v>
                      </c:pt>
                      <c:pt idx="160">
                        <c:v>1062.6400000000001</c:v>
                      </c:pt>
                      <c:pt idx="161">
                        <c:v>1062.644</c:v>
                      </c:pt>
                      <c:pt idx="162">
                        <c:v>1062.6479999999999</c:v>
                      </c:pt>
                      <c:pt idx="163">
                        <c:v>1062.652</c:v>
                      </c:pt>
                      <c:pt idx="164">
                        <c:v>1062.6559999999999</c:v>
                      </c:pt>
                      <c:pt idx="165">
                        <c:v>1062.6600000000001</c:v>
                      </c:pt>
                      <c:pt idx="166">
                        <c:v>1062.664</c:v>
                      </c:pt>
                      <c:pt idx="167">
                        <c:v>1062.6679999999999</c:v>
                      </c:pt>
                      <c:pt idx="168">
                        <c:v>1062.672</c:v>
                      </c:pt>
                      <c:pt idx="169">
                        <c:v>1062.6759999999999</c:v>
                      </c:pt>
                      <c:pt idx="170">
                        <c:v>1062.68</c:v>
                      </c:pt>
                      <c:pt idx="171">
                        <c:v>1062.684</c:v>
                      </c:pt>
                      <c:pt idx="172">
                        <c:v>1062.6880000000001</c:v>
                      </c:pt>
                      <c:pt idx="173">
                        <c:v>1062.692</c:v>
                      </c:pt>
                      <c:pt idx="174">
                        <c:v>1062.6959999999999</c:v>
                      </c:pt>
                      <c:pt idx="175">
                        <c:v>1062.7</c:v>
                      </c:pt>
                      <c:pt idx="176">
                        <c:v>1062.704</c:v>
                      </c:pt>
                      <c:pt idx="177">
                        <c:v>1062.7080000000001</c:v>
                      </c:pt>
                      <c:pt idx="178">
                        <c:v>1062.712</c:v>
                      </c:pt>
                      <c:pt idx="179">
                        <c:v>1062.7159999999999</c:v>
                      </c:pt>
                      <c:pt idx="180">
                        <c:v>1062.72</c:v>
                      </c:pt>
                      <c:pt idx="181">
                        <c:v>1062.7239999999999</c:v>
                      </c:pt>
                      <c:pt idx="182">
                        <c:v>1062.7280000000001</c:v>
                      </c:pt>
                      <c:pt idx="183">
                        <c:v>1062.732</c:v>
                      </c:pt>
                      <c:pt idx="184">
                        <c:v>1062.7360000000001</c:v>
                      </c:pt>
                      <c:pt idx="185">
                        <c:v>1062.74</c:v>
                      </c:pt>
                      <c:pt idx="186">
                        <c:v>1062.7439999999999</c:v>
                      </c:pt>
                      <c:pt idx="187">
                        <c:v>1062.748</c:v>
                      </c:pt>
                      <c:pt idx="188">
                        <c:v>1062.752</c:v>
                      </c:pt>
                      <c:pt idx="189">
                        <c:v>1062.7560000000001</c:v>
                      </c:pt>
                      <c:pt idx="190">
                        <c:v>1062.76</c:v>
                      </c:pt>
                      <c:pt idx="191">
                        <c:v>1062.7639999999999</c:v>
                      </c:pt>
                      <c:pt idx="192">
                        <c:v>1062.768</c:v>
                      </c:pt>
                      <c:pt idx="193">
                        <c:v>1062.7719999999999</c:v>
                      </c:pt>
                      <c:pt idx="194">
                        <c:v>1062.7760000000001</c:v>
                      </c:pt>
                      <c:pt idx="195">
                        <c:v>1062.78</c:v>
                      </c:pt>
                      <c:pt idx="196">
                        <c:v>1062.7840000000001</c:v>
                      </c:pt>
                      <c:pt idx="197">
                        <c:v>1062.788</c:v>
                      </c:pt>
                      <c:pt idx="198">
                        <c:v>1062.7919999999999</c:v>
                      </c:pt>
                      <c:pt idx="199">
                        <c:v>1062.796</c:v>
                      </c:pt>
                      <c:pt idx="200">
                        <c:v>1062.8</c:v>
                      </c:pt>
                      <c:pt idx="201">
                        <c:v>1062.8040000000001</c:v>
                      </c:pt>
                      <c:pt idx="202">
                        <c:v>1062.808</c:v>
                      </c:pt>
                      <c:pt idx="203">
                        <c:v>1062.8119999999999</c:v>
                      </c:pt>
                      <c:pt idx="204">
                        <c:v>1062.816</c:v>
                      </c:pt>
                      <c:pt idx="205">
                        <c:v>1062.82</c:v>
                      </c:pt>
                      <c:pt idx="206">
                        <c:v>1062.8240000000001</c:v>
                      </c:pt>
                      <c:pt idx="207">
                        <c:v>1062.828</c:v>
                      </c:pt>
                      <c:pt idx="208">
                        <c:v>1062.8320000000001</c:v>
                      </c:pt>
                      <c:pt idx="209">
                        <c:v>1062.836</c:v>
                      </c:pt>
                      <c:pt idx="210">
                        <c:v>1062.8399999999999</c:v>
                      </c:pt>
                      <c:pt idx="211">
                        <c:v>1062.8440000000001</c:v>
                      </c:pt>
                      <c:pt idx="212">
                        <c:v>1062.848</c:v>
                      </c:pt>
                      <c:pt idx="213">
                        <c:v>1062.8520000000001</c:v>
                      </c:pt>
                      <c:pt idx="214">
                        <c:v>1062.856</c:v>
                      </c:pt>
                      <c:pt idx="215">
                        <c:v>1062.8599999999999</c:v>
                      </c:pt>
                      <c:pt idx="216">
                        <c:v>1062.864</c:v>
                      </c:pt>
                      <c:pt idx="217">
                        <c:v>1062.8679999999999</c:v>
                      </c:pt>
                      <c:pt idx="218">
                        <c:v>1062.8720000000001</c:v>
                      </c:pt>
                      <c:pt idx="219">
                        <c:v>1062.876</c:v>
                      </c:pt>
                      <c:pt idx="220">
                        <c:v>1062.8800000000001</c:v>
                      </c:pt>
                      <c:pt idx="221">
                        <c:v>1062.884</c:v>
                      </c:pt>
                      <c:pt idx="222">
                        <c:v>1062.8879999999999</c:v>
                      </c:pt>
                      <c:pt idx="223">
                        <c:v>1062.8920000000001</c:v>
                      </c:pt>
                      <c:pt idx="224">
                        <c:v>1062.896</c:v>
                      </c:pt>
                      <c:pt idx="225">
                        <c:v>1062.9000000000001</c:v>
                      </c:pt>
                      <c:pt idx="226">
                        <c:v>1062.904</c:v>
                      </c:pt>
                      <c:pt idx="227">
                        <c:v>1062.9079999999999</c:v>
                      </c:pt>
                      <c:pt idx="228">
                        <c:v>1062.912</c:v>
                      </c:pt>
                      <c:pt idx="229">
                        <c:v>1062.9159999999999</c:v>
                      </c:pt>
                      <c:pt idx="230">
                        <c:v>1062.92</c:v>
                      </c:pt>
                      <c:pt idx="231">
                        <c:v>1062.924</c:v>
                      </c:pt>
                      <c:pt idx="232">
                        <c:v>1062.9280000000001</c:v>
                      </c:pt>
                      <c:pt idx="233">
                        <c:v>1062.932</c:v>
                      </c:pt>
                      <c:pt idx="234">
                        <c:v>1062.9359999999999</c:v>
                      </c:pt>
                      <c:pt idx="235">
                        <c:v>1062.94</c:v>
                      </c:pt>
                      <c:pt idx="236">
                        <c:v>1062.944</c:v>
                      </c:pt>
                      <c:pt idx="237">
                        <c:v>1062.9480000000001</c:v>
                      </c:pt>
                      <c:pt idx="238">
                        <c:v>1062.952</c:v>
                      </c:pt>
                      <c:pt idx="239">
                        <c:v>1062.9559999999999</c:v>
                      </c:pt>
                      <c:pt idx="240">
                        <c:v>1062.96</c:v>
                      </c:pt>
                      <c:pt idx="241">
                        <c:v>1062.9639999999999</c:v>
                      </c:pt>
                      <c:pt idx="242">
                        <c:v>1062.9680000000001</c:v>
                      </c:pt>
                      <c:pt idx="243">
                        <c:v>1062.972</c:v>
                      </c:pt>
                      <c:pt idx="244">
                        <c:v>1062.9760000000001</c:v>
                      </c:pt>
                      <c:pt idx="245">
                        <c:v>1062.98</c:v>
                      </c:pt>
                      <c:pt idx="246">
                        <c:v>1062.9839999999999</c:v>
                      </c:pt>
                      <c:pt idx="247">
                        <c:v>1062.9880000000001</c:v>
                      </c:pt>
                      <c:pt idx="248">
                        <c:v>1062.992</c:v>
                      </c:pt>
                      <c:pt idx="249">
                        <c:v>1062.9960000000001</c:v>
                      </c:pt>
                      <c:pt idx="250">
                        <c:v>1063</c:v>
                      </c:pt>
                      <c:pt idx="251">
                        <c:v>1063.0039999999999</c:v>
                      </c:pt>
                      <c:pt idx="252">
                        <c:v>1063.008</c:v>
                      </c:pt>
                      <c:pt idx="253">
                        <c:v>1063.0119999999999</c:v>
                      </c:pt>
                      <c:pt idx="254">
                        <c:v>1063.0160000000001</c:v>
                      </c:pt>
                      <c:pt idx="255">
                        <c:v>1063.02</c:v>
                      </c:pt>
                      <c:pt idx="256">
                        <c:v>1063.0239999999999</c:v>
                      </c:pt>
                      <c:pt idx="257">
                        <c:v>1063.028</c:v>
                      </c:pt>
                      <c:pt idx="258">
                        <c:v>1063.0319999999999</c:v>
                      </c:pt>
                      <c:pt idx="259">
                        <c:v>1063.0360000000001</c:v>
                      </c:pt>
                      <c:pt idx="260">
                        <c:v>1063.04</c:v>
                      </c:pt>
                      <c:pt idx="261">
                        <c:v>1063.0440000000001</c:v>
                      </c:pt>
                      <c:pt idx="262">
                        <c:v>1063.048</c:v>
                      </c:pt>
                      <c:pt idx="263">
                        <c:v>1063.0519999999999</c:v>
                      </c:pt>
                      <c:pt idx="264">
                        <c:v>1063.056</c:v>
                      </c:pt>
                      <c:pt idx="265">
                        <c:v>1063.06</c:v>
                      </c:pt>
                      <c:pt idx="266">
                        <c:v>1063.0640000000001</c:v>
                      </c:pt>
                      <c:pt idx="267">
                        <c:v>1063.068</c:v>
                      </c:pt>
                      <c:pt idx="268">
                        <c:v>1063.0719999999999</c:v>
                      </c:pt>
                      <c:pt idx="269">
                        <c:v>1063.076</c:v>
                      </c:pt>
                      <c:pt idx="270">
                        <c:v>1063.08</c:v>
                      </c:pt>
                      <c:pt idx="271">
                        <c:v>1063.0840000000001</c:v>
                      </c:pt>
                      <c:pt idx="272">
                        <c:v>1063.088</c:v>
                      </c:pt>
                      <c:pt idx="273">
                        <c:v>1063.0920000000001</c:v>
                      </c:pt>
                      <c:pt idx="274">
                        <c:v>1063.096</c:v>
                      </c:pt>
                      <c:pt idx="275">
                        <c:v>1063.0999999999999</c:v>
                      </c:pt>
                      <c:pt idx="276">
                        <c:v>1063.104</c:v>
                      </c:pt>
                      <c:pt idx="277">
                        <c:v>1063.1079999999999</c:v>
                      </c:pt>
                      <c:pt idx="278">
                        <c:v>1063.1120000000001</c:v>
                      </c:pt>
                      <c:pt idx="279">
                        <c:v>1063.116</c:v>
                      </c:pt>
                      <c:pt idx="280">
                        <c:v>1063.1199999999999</c:v>
                      </c:pt>
                      <c:pt idx="281">
                        <c:v>1063.124</c:v>
                      </c:pt>
                      <c:pt idx="282">
                        <c:v>1063.1279999999999</c:v>
                      </c:pt>
                      <c:pt idx="283">
                        <c:v>1063.1320000000001</c:v>
                      </c:pt>
                      <c:pt idx="284">
                        <c:v>1063.136</c:v>
                      </c:pt>
                      <c:pt idx="285">
                        <c:v>1063.1400000000001</c:v>
                      </c:pt>
                      <c:pt idx="286">
                        <c:v>1063.144</c:v>
                      </c:pt>
                      <c:pt idx="287">
                        <c:v>1063.1479999999999</c:v>
                      </c:pt>
                      <c:pt idx="288">
                        <c:v>1063.152</c:v>
                      </c:pt>
                      <c:pt idx="289">
                        <c:v>1063.1559999999999</c:v>
                      </c:pt>
                      <c:pt idx="290">
                        <c:v>1063.1600000000001</c:v>
                      </c:pt>
                      <c:pt idx="291">
                        <c:v>1063.164</c:v>
                      </c:pt>
                      <c:pt idx="292">
                        <c:v>1063.1679999999999</c:v>
                      </c:pt>
                      <c:pt idx="293">
                        <c:v>1063.172</c:v>
                      </c:pt>
                      <c:pt idx="294">
                        <c:v>1063.1759999999999</c:v>
                      </c:pt>
                      <c:pt idx="295">
                        <c:v>1063.18</c:v>
                      </c:pt>
                      <c:pt idx="296">
                        <c:v>1063.184</c:v>
                      </c:pt>
                      <c:pt idx="297">
                        <c:v>1063.1880000000001</c:v>
                      </c:pt>
                      <c:pt idx="298">
                        <c:v>1063.192</c:v>
                      </c:pt>
                      <c:pt idx="299">
                        <c:v>1063.1959999999999</c:v>
                      </c:pt>
                      <c:pt idx="300">
                        <c:v>1063.2</c:v>
                      </c:pt>
                      <c:pt idx="301">
                        <c:v>1063.204</c:v>
                      </c:pt>
                      <c:pt idx="302">
                        <c:v>1063.2080000000001</c:v>
                      </c:pt>
                      <c:pt idx="303">
                        <c:v>1063.212</c:v>
                      </c:pt>
                      <c:pt idx="304">
                        <c:v>1063.2159999999999</c:v>
                      </c:pt>
                      <c:pt idx="305">
                        <c:v>1063.22</c:v>
                      </c:pt>
                      <c:pt idx="306">
                        <c:v>1063.2239999999999</c:v>
                      </c:pt>
                      <c:pt idx="307">
                        <c:v>1063.2280000000001</c:v>
                      </c:pt>
                      <c:pt idx="308">
                        <c:v>1063.232</c:v>
                      </c:pt>
                      <c:pt idx="309">
                        <c:v>1063.2360000000001</c:v>
                      </c:pt>
                      <c:pt idx="310">
                        <c:v>1063.24</c:v>
                      </c:pt>
                      <c:pt idx="311">
                        <c:v>1063.2439999999999</c:v>
                      </c:pt>
                      <c:pt idx="312">
                        <c:v>1063.248</c:v>
                      </c:pt>
                      <c:pt idx="313">
                        <c:v>1063.252</c:v>
                      </c:pt>
                      <c:pt idx="314">
                        <c:v>1063.2560000000001</c:v>
                      </c:pt>
                      <c:pt idx="315">
                        <c:v>1063.26</c:v>
                      </c:pt>
                      <c:pt idx="316">
                        <c:v>1063.2639999999999</c:v>
                      </c:pt>
                      <c:pt idx="317">
                        <c:v>1063.268</c:v>
                      </c:pt>
                      <c:pt idx="318">
                        <c:v>1063.2719999999999</c:v>
                      </c:pt>
                      <c:pt idx="319">
                        <c:v>1063.2760000000001</c:v>
                      </c:pt>
                      <c:pt idx="320">
                        <c:v>1063.28</c:v>
                      </c:pt>
                      <c:pt idx="321">
                        <c:v>1063.2840000000001</c:v>
                      </c:pt>
                      <c:pt idx="322">
                        <c:v>1063.288</c:v>
                      </c:pt>
                      <c:pt idx="323">
                        <c:v>1063.2919999999999</c:v>
                      </c:pt>
                      <c:pt idx="324">
                        <c:v>1063.296</c:v>
                      </c:pt>
                      <c:pt idx="325">
                        <c:v>1063.3</c:v>
                      </c:pt>
                      <c:pt idx="326">
                        <c:v>1063.3040000000001</c:v>
                      </c:pt>
                      <c:pt idx="327">
                        <c:v>1063.308</c:v>
                      </c:pt>
                      <c:pt idx="328">
                        <c:v>1063.3119999999999</c:v>
                      </c:pt>
                      <c:pt idx="329">
                        <c:v>1063.316</c:v>
                      </c:pt>
                      <c:pt idx="330">
                        <c:v>1063.32</c:v>
                      </c:pt>
                      <c:pt idx="331">
                        <c:v>1063.3240000000001</c:v>
                      </c:pt>
                      <c:pt idx="332">
                        <c:v>1063.328</c:v>
                      </c:pt>
                      <c:pt idx="333">
                        <c:v>1063.3320000000001</c:v>
                      </c:pt>
                      <c:pt idx="334">
                        <c:v>1063.336</c:v>
                      </c:pt>
                      <c:pt idx="335">
                        <c:v>1063.3399999999999</c:v>
                      </c:pt>
                      <c:pt idx="336">
                        <c:v>1063.3440000000001</c:v>
                      </c:pt>
                      <c:pt idx="337">
                        <c:v>1063.348</c:v>
                      </c:pt>
                      <c:pt idx="338">
                        <c:v>1063.3520000000001</c:v>
                      </c:pt>
                      <c:pt idx="339">
                        <c:v>1063.356</c:v>
                      </c:pt>
                      <c:pt idx="340">
                        <c:v>1063.3599999999999</c:v>
                      </c:pt>
                      <c:pt idx="341">
                        <c:v>1063.364</c:v>
                      </c:pt>
                      <c:pt idx="342">
                        <c:v>1063.3679999999999</c:v>
                      </c:pt>
                      <c:pt idx="343">
                        <c:v>1063.3720000000001</c:v>
                      </c:pt>
                      <c:pt idx="344">
                        <c:v>1063.376</c:v>
                      </c:pt>
                      <c:pt idx="345">
                        <c:v>1063.3800000000001</c:v>
                      </c:pt>
                      <c:pt idx="346">
                        <c:v>1063.384</c:v>
                      </c:pt>
                      <c:pt idx="347">
                        <c:v>1063.3879999999999</c:v>
                      </c:pt>
                      <c:pt idx="348">
                        <c:v>1063.3920000000001</c:v>
                      </c:pt>
                      <c:pt idx="349">
                        <c:v>1063.396</c:v>
                      </c:pt>
                      <c:pt idx="350">
                        <c:v>1063.4000000000001</c:v>
                      </c:pt>
                      <c:pt idx="351">
                        <c:v>1063.404</c:v>
                      </c:pt>
                      <c:pt idx="352">
                        <c:v>1063.4079999999999</c:v>
                      </c:pt>
                      <c:pt idx="353">
                        <c:v>1063.412</c:v>
                      </c:pt>
                      <c:pt idx="354">
                        <c:v>1063.4159999999999</c:v>
                      </c:pt>
                      <c:pt idx="355">
                        <c:v>1063.42</c:v>
                      </c:pt>
                      <c:pt idx="356">
                        <c:v>1063.424</c:v>
                      </c:pt>
                      <c:pt idx="357">
                        <c:v>1063.4280000000001</c:v>
                      </c:pt>
                      <c:pt idx="358">
                        <c:v>1063.432</c:v>
                      </c:pt>
                      <c:pt idx="359">
                        <c:v>1063.4359999999999</c:v>
                      </c:pt>
                      <c:pt idx="360">
                        <c:v>1063.44</c:v>
                      </c:pt>
                      <c:pt idx="361">
                        <c:v>1063.444</c:v>
                      </c:pt>
                      <c:pt idx="362">
                        <c:v>1063.4480000000001</c:v>
                      </c:pt>
                      <c:pt idx="363">
                        <c:v>1063.452</c:v>
                      </c:pt>
                      <c:pt idx="364">
                        <c:v>1063.4559999999999</c:v>
                      </c:pt>
                      <c:pt idx="365">
                        <c:v>1063.46</c:v>
                      </c:pt>
                      <c:pt idx="366">
                        <c:v>1063.4639999999999</c:v>
                      </c:pt>
                      <c:pt idx="367">
                        <c:v>1063.4680000000001</c:v>
                      </c:pt>
                      <c:pt idx="368">
                        <c:v>1063.472</c:v>
                      </c:pt>
                      <c:pt idx="369">
                        <c:v>1063.4760000000001</c:v>
                      </c:pt>
                      <c:pt idx="370">
                        <c:v>1063.48</c:v>
                      </c:pt>
                      <c:pt idx="371">
                        <c:v>1063.4839999999999</c:v>
                      </c:pt>
                      <c:pt idx="372">
                        <c:v>1063.4880000000001</c:v>
                      </c:pt>
                      <c:pt idx="373">
                        <c:v>1063.492</c:v>
                      </c:pt>
                      <c:pt idx="374">
                        <c:v>1063.4960000000001</c:v>
                      </c:pt>
                      <c:pt idx="375">
                        <c:v>1063.5</c:v>
                      </c:pt>
                      <c:pt idx="376">
                        <c:v>1063.5039999999999</c:v>
                      </c:pt>
                      <c:pt idx="377">
                        <c:v>1063.508</c:v>
                      </c:pt>
                      <c:pt idx="378">
                        <c:v>1063.5119999999999</c:v>
                      </c:pt>
                      <c:pt idx="379">
                        <c:v>1063.5160000000001</c:v>
                      </c:pt>
                      <c:pt idx="380">
                        <c:v>1063.52</c:v>
                      </c:pt>
                      <c:pt idx="381">
                        <c:v>1063.5239999999999</c:v>
                      </c:pt>
                      <c:pt idx="382">
                        <c:v>1063.528</c:v>
                      </c:pt>
                      <c:pt idx="383">
                        <c:v>1063.5319999999999</c:v>
                      </c:pt>
                      <c:pt idx="384">
                        <c:v>1063.5360000000001</c:v>
                      </c:pt>
                      <c:pt idx="385">
                        <c:v>1063.54</c:v>
                      </c:pt>
                      <c:pt idx="386">
                        <c:v>1063.5440000000001</c:v>
                      </c:pt>
                      <c:pt idx="387">
                        <c:v>1063.548</c:v>
                      </c:pt>
                      <c:pt idx="388">
                        <c:v>1063.5519999999999</c:v>
                      </c:pt>
                      <c:pt idx="389">
                        <c:v>1063.556</c:v>
                      </c:pt>
                      <c:pt idx="390">
                        <c:v>1063.56</c:v>
                      </c:pt>
                      <c:pt idx="391">
                        <c:v>1063.5640000000001</c:v>
                      </c:pt>
                      <c:pt idx="392">
                        <c:v>1063.568</c:v>
                      </c:pt>
                      <c:pt idx="393">
                        <c:v>1063.5719999999999</c:v>
                      </c:pt>
                      <c:pt idx="394">
                        <c:v>1063.576</c:v>
                      </c:pt>
                      <c:pt idx="395">
                        <c:v>1063.58</c:v>
                      </c:pt>
                      <c:pt idx="396">
                        <c:v>1063.5840000000001</c:v>
                      </c:pt>
                      <c:pt idx="397">
                        <c:v>1063.588</c:v>
                      </c:pt>
                      <c:pt idx="398">
                        <c:v>1063.5920000000001</c:v>
                      </c:pt>
                      <c:pt idx="399">
                        <c:v>1063.596</c:v>
                      </c:pt>
                      <c:pt idx="400">
                        <c:v>1063.5999999999999</c:v>
                      </c:pt>
                      <c:pt idx="401">
                        <c:v>1063.604</c:v>
                      </c:pt>
                      <c:pt idx="402">
                        <c:v>1063.6079999999999</c:v>
                      </c:pt>
                      <c:pt idx="403">
                        <c:v>1063.6120000000001</c:v>
                      </c:pt>
                      <c:pt idx="404">
                        <c:v>1063.616</c:v>
                      </c:pt>
                      <c:pt idx="405">
                        <c:v>1063.6199999999999</c:v>
                      </c:pt>
                      <c:pt idx="406">
                        <c:v>1063.624</c:v>
                      </c:pt>
                      <c:pt idx="407">
                        <c:v>1063.6279999999999</c:v>
                      </c:pt>
                      <c:pt idx="408">
                        <c:v>1063.6320000000001</c:v>
                      </c:pt>
                      <c:pt idx="409">
                        <c:v>1063.636</c:v>
                      </c:pt>
                      <c:pt idx="410">
                        <c:v>1063.6400000000001</c:v>
                      </c:pt>
                      <c:pt idx="411">
                        <c:v>1063.644</c:v>
                      </c:pt>
                      <c:pt idx="412">
                        <c:v>1063.6479999999999</c:v>
                      </c:pt>
                      <c:pt idx="413">
                        <c:v>1063.652</c:v>
                      </c:pt>
                      <c:pt idx="414">
                        <c:v>1063.6559999999999</c:v>
                      </c:pt>
                      <c:pt idx="415">
                        <c:v>1063.6600000000001</c:v>
                      </c:pt>
                      <c:pt idx="416">
                        <c:v>1063.664</c:v>
                      </c:pt>
                      <c:pt idx="417">
                        <c:v>1063.6679999999999</c:v>
                      </c:pt>
                      <c:pt idx="418">
                        <c:v>1063.672</c:v>
                      </c:pt>
                      <c:pt idx="419">
                        <c:v>1063.6759999999999</c:v>
                      </c:pt>
                      <c:pt idx="420">
                        <c:v>1063.68</c:v>
                      </c:pt>
                      <c:pt idx="421">
                        <c:v>1063.684</c:v>
                      </c:pt>
                      <c:pt idx="422">
                        <c:v>1063.6880000000001</c:v>
                      </c:pt>
                      <c:pt idx="423">
                        <c:v>1063.692</c:v>
                      </c:pt>
                      <c:pt idx="424">
                        <c:v>1063.6959999999999</c:v>
                      </c:pt>
                      <c:pt idx="425">
                        <c:v>1063.7</c:v>
                      </c:pt>
                      <c:pt idx="426">
                        <c:v>1063.704</c:v>
                      </c:pt>
                      <c:pt idx="427">
                        <c:v>1063.7080000000001</c:v>
                      </c:pt>
                      <c:pt idx="428">
                        <c:v>1063.712</c:v>
                      </c:pt>
                      <c:pt idx="429">
                        <c:v>1063.7159999999999</c:v>
                      </c:pt>
                      <c:pt idx="430">
                        <c:v>1063.72</c:v>
                      </c:pt>
                      <c:pt idx="431">
                        <c:v>1063.7239999999999</c:v>
                      </c:pt>
                      <c:pt idx="432">
                        <c:v>1063.7280000000001</c:v>
                      </c:pt>
                      <c:pt idx="433">
                        <c:v>1063.732</c:v>
                      </c:pt>
                      <c:pt idx="434">
                        <c:v>1063.7360000000001</c:v>
                      </c:pt>
                      <c:pt idx="435">
                        <c:v>1063.74</c:v>
                      </c:pt>
                      <c:pt idx="436">
                        <c:v>1063.7439999999999</c:v>
                      </c:pt>
                      <c:pt idx="437">
                        <c:v>1063.748</c:v>
                      </c:pt>
                      <c:pt idx="438">
                        <c:v>1063.752</c:v>
                      </c:pt>
                      <c:pt idx="439">
                        <c:v>1063.7560000000001</c:v>
                      </c:pt>
                      <c:pt idx="440">
                        <c:v>1063.76</c:v>
                      </c:pt>
                      <c:pt idx="441">
                        <c:v>1063.7639999999999</c:v>
                      </c:pt>
                      <c:pt idx="442">
                        <c:v>1063.768</c:v>
                      </c:pt>
                      <c:pt idx="443">
                        <c:v>1063.7719999999999</c:v>
                      </c:pt>
                      <c:pt idx="444">
                        <c:v>1063.7760000000001</c:v>
                      </c:pt>
                      <c:pt idx="445">
                        <c:v>1063.78</c:v>
                      </c:pt>
                      <c:pt idx="446">
                        <c:v>1063.7840000000001</c:v>
                      </c:pt>
                      <c:pt idx="447">
                        <c:v>1063.788</c:v>
                      </c:pt>
                      <c:pt idx="448">
                        <c:v>1063.7919999999999</c:v>
                      </c:pt>
                      <c:pt idx="449">
                        <c:v>1063.796</c:v>
                      </c:pt>
                      <c:pt idx="450">
                        <c:v>1063.8</c:v>
                      </c:pt>
                      <c:pt idx="451">
                        <c:v>1063.8040000000001</c:v>
                      </c:pt>
                      <c:pt idx="452">
                        <c:v>1063.808</c:v>
                      </c:pt>
                      <c:pt idx="453">
                        <c:v>1063.8119999999999</c:v>
                      </c:pt>
                      <c:pt idx="454">
                        <c:v>1063.816</c:v>
                      </c:pt>
                      <c:pt idx="455">
                        <c:v>1063.82</c:v>
                      </c:pt>
                      <c:pt idx="456">
                        <c:v>1063.8240000000001</c:v>
                      </c:pt>
                      <c:pt idx="457">
                        <c:v>1063.828</c:v>
                      </c:pt>
                      <c:pt idx="458">
                        <c:v>1063.8320000000001</c:v>
                      </c:pt>
                      <c:pt idx="459">
                        <c:v>1063.836</c:v>
                      </c:pt>
                      <c:pt idx="460">
                        <c:v>1063.8399999999999</c:v>
                      </c:pt>
                      <c:pt idx="461">
                        <c:v>1063.8440000000001</c:v>
                      </c:pt>
                      <c:pt idx="462">
                        <c:v>1063.848</c:v>
                      </c:pt>
                      <c:pt idx="463">
                        <c:v>1063.8520000000001</c:v>
                      </c:pt>
                      <c:pt idx="464">
                        <c:v>1063.856</c:v>
                      </c:pt>
                      <c:pt idx="465">
                        <c:v>1063.8599999999999</c:v>
                      </c:pt>
                      <c:pt idx="466">
                        <c:v>1063.864</c:v>
                      </c:pt>
                      <c:pt idx="467">
                        <c:v>1063.8679999999999</c:v>
                      </c:pt>
                      <c:pt idx="468">
                        <c:v>1063.8720000000001</c:v>
                      </c:pt>
                      <c:pt idx="469">
                        <c:v>1063.876</c:v>
                      </c:pt>
                      <c:pt idx="470">
                        <c:v>1063.8800000000001</c:v>
                      </c:pt>
                      <c:pt idx="471">
                        <c:v>1063.884</c:v>
                      </c:pt>
                      <c:pt idx="472">
                        <c:v>1063.8879999999999</c:v>
                      </c:pt>
                      <c:pt idx="473">
                        <c:v>1063.8920000000001</c:v>
                      </c:pt>
                      <c:pt idx="474">
                        <c:v>1063.896</c:v>
                      </c:pt>
                      <c:pt idx="475">
                        <c:v>1063.9000000000001</c:v>
                      </c:pt>
                      <c:pt idx="476">
                        <c:v>1063.904</c:v>
                      </c:pt>
                      <c:pt idx="477">
                        <c:v>1063.9079999999999</c:v>
                      </c:pt>
                      <c:pt idx="478">
                        <c:v>1063.912</c:v>
                      </c:pt>
                      <c:pt idx="479">
                        <c:v>1063.9159999999999</c:v>
                      </c:pt>
                      <c:pt idx="480">
                        <c:v>1063.92</c:v>
                      </c:pt>
                      <c:pt idx="481">
                        <c:v>1063.924</c:v>
                      </c:pt>
                      <c:pt idx="482">
                        <c:v>1063.9280000000001</c:v>
                      </c:pt>
                      <c:pt idx="483">
                        <c:v>1063.932</c:v>
                      </c:pt>
                      <c:pt idx="484">
                        <c:v>1063.9359999999999</c:v>
                      </c:pt>
                      <c:pt idx="485">
                        <c:v>1063.94</c:v>
                      </c:pt>
                      <c:pt idx="486">
                        <c:v>1063.944</c:v>
                      </c:pt>
                      <c:pt idx="487">
                        <c:v>1063.9480000000001</c:v>
                      </c:pt>
                      <c:pt idx="488">
                        <c:v>1063.952</c:v>
                      </c:pt>
                      <c:pt idx="489">
                        <c:v>1063.9559999999999</c:v>
                      </c:pt>
                      <c:pt idx="490">
                        <c:v>1063.96</c:v>
                      </c:pt>
                      <c:pt idx="491">
                        <c:v>1063.9639999999999</c:v>
                      </c:pt>
                      <c:pt idx="492">
                        <c:v>1063.9680000000001</c:v>
                      </c:pt>
                      <c:pt idx="493">
                        <c:v>1063.972</c:v>
                      </c:pt>
                      <c:pt idx="494">
                        <c:v>1063.9760000000001</c:v>
                      </c:pt>
                      <c:pt idx="495">
                        <c:v>1063.98</c:v>
                      </c:pt>
                      <c:pt idx="496">
                        <c:v>1063.9839999999999</c:v>
                      </c:pt>
                      <c:pt idx="497">
                        <c:v>1063.9880000000001</c:v>
                      </c:pt>
                      <c:pt idx="498">
                        <c:v>1063.992</c:v>
                      </c:pt>
                      <c:pt idx="499">
                        <c:v>1063.9960000000001</c:v>
                      </c:pt>
                      <c:pt idx="500">
                        <c:v>1064</c:v>
                      </c:pt>
                      <c:pt idx="501">
                        <c:v>1064.0039999999999</c:v>
                      </c:pt>
                      <c:pt idx="502">
                        <c:v>1064.008</c:v>
                      </c:pt>
                      <c:pt idx="503">
                        <c:v>1064.0119999999999</c:v>
                      </c:pt>
                      <c:pt idx="504">
                        <c:v>1064.0160000000001</c:v>
                      </c:pt>
                      <c:pt idx="505">
                        <c:v>1064.02</c:v>
                      </c:pt>
                      <c:pt idx="506">
                        <c:v>1064.0239999999999</c:v>
                      </c:pt>
                      <c:pt idx="507">
                        <c:v>1064.028</c:v>
                      </c:pt>
                      <c:pt idx="508">
                        <c:v>1064.0319999999999</c:v>
                      </c:pt>
                      <c:pt idx="509">
                        <c:v>1064.0360000000001</c:v>
                      </c:pt>
                      <c:pt idx="510">
                        <c:v>1064.04</c:v>
                      </c:pt>
                      <c:pt idx="511">
                        <c:v>1064.0440000000001</c:v>
                      </c:pt>
                      <c:pt idx="512">
                        <c:v>1064.048</c:v>
                      </c:pt>
                      <c:pt idx="513">
                        <c:v>1064.0519999999999</c:v>
                      </c:pt>
                      <c:pt idx="514">
                        <c:v>1064.056</c:v>
                      </c:pt>
                      <c:pt idx="515">
                        <c:v>1064.06</c:v>
                      </c:pt>
                      <c:pt idx="516">
                        <c:v>1064.0640000000001</c:v>
                      </c:pt>
                      <c:pt idx="517">
                        <c:v>1064.068</c:v>
                      </c:pt>
                      <c:pt idx="518">
                        <c:v>1064.0719999999999</c:v>
                      </c:pt>
                      <c:pt idx="519">
                        <c:v>1064.076</c:v>
                      </c:pt>
                      <c:pt idx="520">
                        <c:v>1064.08</c:v>
                      </c:pt>
                      <c:pt idx="521">
                        <c:v>1064.0840000000001</c:v>
                      </c:pt>
                      <c:pt idx="522">
                        <c:v>1064.088</c:v>
                      </c:pt>
                      <c:pt idx="523">
                        <c:v>1064.0920000000001</c:v>
                      </c:pt>
                      <c:pt idx="524">
                        <c:v>1064.096</c:v>
                      </c:pt>
                      <c:pt idx="525">
                        <c:v>1064.0999999999999</c:v>
                      </c:pt>
                      <c:pt idx="526">
                        <c:v>1064.104</c:v>
                      </c:pt>
                      <c:pt idx="527">
                        <c:v>1064.1079999999999</c:v>
                      </c:pt>
                      <c:pt idx="528">
                        <c:v>1064.1120000000001</c:v>
                      </c:pt>
                      <c:pt idx="529">
                        <c:v>1064.116</c:v>
                      </c:pt>
                      <c:pt idx="530">
                        <c:v>1064.1199999999999</c:v>
                      </c:pt>
                      <c:pt idx="531">
                        <c:v>1064.124</c:v>
                      </c:pt>
                      <c:pt idx="532">
                        <c:v>1064.1279999999999</c:v>
                      </c:pt>
                      <c:pt idx="533">
                        <c:v>1064.1320000000001</c:v>
                      </c:pt>
                      <c:pt idx="534">
                        <c:v>1064.136</c:v>
                      </c:pt>
                      <c:pt idx="535">
                        <c:v>1064.1400000000001</c:v>
                      </c:pt>
                      <c:pt idx="536">
                        <c:v>1064.144</c:v>
                      </c:pt>
                      <c:pt idx="537">
                        <c:v>1064.1479999999999</c:v>
                      </c:pt>
                      <c:pt idx="538">
                        <c:v>1064.152</c:v>
                      </c:pt>
                      <c:pt idx="539">
                        <c:v>1064.1559999999999</c:v>
                      </c:pt>
                      <c:pt idx="540">
                        <c:v>1064.1600000000001</c:v>
                      </c:pt>
                      <c:pt idx="541">
                        <c:v>1064.164</c:v>
                      </c:pt>
                      <c:pt idx="542">
                        <c:v>1064.1679999999999</c:v>
                      </c:pt>
                      <c:pt idx="543">
                        <c:v>1064.172</c:v>
                      </c:pt>
                      <c:pt idx="544">
                        <c:v>1064.1759999999999</c:v>
                      </c:pt>
                      <c:pt idx="545">
                        <c:v>1064.18</c:v>
                      </c:pt>
                      <c:pt idx="546">
                        <c:v>1064.184</c:v>
                      </c:pt>
                      <c:pt idx="547">
                        <c:v>1064.1880000000001</c:v>
                      </c:pt>
                      <c:pt idx="548">
                        <c:v>1064.192</c:v>
                      </c:pt>
                      <c:pt idx="549">
                        <c:v>1064.1959999999999</c:v>
                      </c:pt>
                      <c:pt idx="550">
                        <c:v>1064.2</c:v>
                      </c:pt>
                      <c:pt idx="551">
                        <c:v>1064.204</c:v>
                      </c:pt>
                      <c:pt idx="552">
                        <c:v>1064.2080000000001</c:v>
                      </c:pt>
                      <c:pt idx="553">
                        <c:v>1064.212</c:v>
                      </c:pt>
                      <c:pt idx="554">
                        <c:v>1064.2159999999999</c:v>
                      </c:pt>
                      <c:pt idx="555">
                        <c:v>1064.22</c:v>
                      </c:pt>
                      <c:pt idx="556">
                        <c:v>1064.2239999999999</c:v>
                      </c:pt>
                      <c:pt idx="557">
                        <c:v>1064.2280000000001</c:v>
                      </c:pt>
                      <c:pt idx="558">
                        <c:v>1064.232</c:v>
                      </c:pt>
                      <c:pt idx="559">
                        <c:v>1064.2360000000001</c:v>
                      </c:pt>
                      <c:pt idx="560">
                        <c:v>1064.24</c:v>
                      </c:pt>
                      <c:pt idx="561">
                        <c:v>1064.2439999999999</c:v>
                      </c:pt>
                      <c:pt idx="562">
                        <c:v>1064.248</c:v>
                      </c:pt>
                      <c:pt idx="563">
                        <c:v>1064.252</c:v>
                      </c:pt>
                      <c:pt idx="564">
                        <c:v>1064.2560000000001</c:v>
                      </c:pt>
                      <c:pt idx="565">
                        <c:v>1064.26</c:v>
                      </c:pt>
                      <c:pt idx="566">
                        <c:v>1064.2639999999999</c:v>
                      </c:pt>
                      <c:pt idx="567">
                        <c:v>1064.268</c:v>
                      </c:pt>
                      <c:pt idx="568">
                        <c:v>1064.2719999999999</c:v>
                      </c:pt>
                      <c:pt idx="569">
                        <c:v>1064.2760000000001</c:v>
                      </c:pt>
                      <c:pt idx="570">
                        <c:v>1064.28</c:v>
                      </c:pt>
                      <c:pt idx="571">
                        <c:v>1064.2840000000001</c:v>
                      </c:pt>
                      <c:pt idx="572">
                        <c:v>1064.288</c:v>
                      </c:pt>
                      <c:pt idx="573">
                        <c:v>1064.2919999999999</c:v>
                      </c:pt>
                      <c:pt idx="574">
                        <c:v>1064.296</c:v>
                      </c:pt>
                      <c:pt idx="575">
                        <c:v>1064.3</c:v>
                      </c:pt>
                      <c:pt idx="576">
                        <c:v>1064.3040000000001</c:v>
                      </c:pt>
                      <c:pt idx="577">
                        <c:v>1064.308</c:v>
                      </c:pt>
                      <c:pt idx="578">
                        <c:v>1064.3119999999999</c:v>
                      </c:pt>
                      <c:pt idx="579">
                        <c:v>1064.316</c:v>
                      </c:pt>
                      <c:pt idx="580">
                        <c:v>1064.32</c:v>
                      </c:pt>
                      <c:pt idx="581">
                        <c:v>1064.3240000000001</c:v>
                      </c:pt>
                      <c:pt idx="582">
                        <c:v>1064.328</c:v>
                      </c:pt>
                      <c:pt idx="583">
                        <c:v>1064.3320000000001</c:v>
                      </c:pt>
                      <c:pt idx="584">
                        <c:v>1064.336</c:v>
                      </c:pt>
                      <c:pt idx="585">
                        <c:v>1064.3399999999999</c:v>
                      </c:pt>
                      <c:pt idx="586">
                        <c:v>1064.3440000000001</c:v>
                      </c:pt>
                      <c:pt idx="587">
                        <c:v>1064.348</c:v>
                      </c:pt>
                      <c:pt idx="588">
                        <c:v>1064.3520000000001</c:v>
                      </c:pt>
                      <c:pt idx="589">
                        <c:v>1064.356</c:v>
                      </c:pt>
                      <c:pt idx="590">
                        <c:v>1064.3599999999999</c:v>
                      </c:pt>
                      <c:pt idx="591">
                        <c:v>1064.364</c:v>
                      </c:pt>
                      <c:pt idx="592">
                        <c:v>1064.3679999999999</c:v>
                      </c:pt>
                      <c:pt idx="593">
                        <c:v>1064.3720000000001</c:v>
                      </c:pt>
                      <c:pt idx="594">
                        <c:v>1064.376</c:v>
                      </c:pt>
                      <c:pt idx="595">
                        <c:v>1064.3800000000001</c:v>
                      </c:pt>
                      <c:pt idx="596">
                        <c:v>1064.384</c:v>
                      </c:pt>
                      <c:pt idx="597">
                        <c:v>1064.3879999999999</c:v>
                      </c:pt>
                      <c:pt idx="598">
                        <c:v>1064.3920000000001</c:v>
                      </c:pt>
                      <c:pt idx="599">
                        <c:v>1064.396</c:v>
                      </c:pt>
                      <c:pt idx="600">
                        <c:v>1064.4000000000001</c:v>
                      </c:pt>
                      <c:pt idx="601">
                        <c:v>1064.404</c:v>
                      </c:pt>
                      <c:pt idx="602">
                        <c:v>1064.4079999999999</c:v>
                      </c:pt>
                      <c:pt idx="603">
                        <c:v>1064.412</c:v>
                      </c:pt>
                      <c:pt idx="604">
                        <c:v>1064.4159999999999</c:v>
                      </c:pt>
                      <c:pt idx="605">
                        <c:v>1064.42</c:v>
                      </c:pt>
                      <c:pt idx="606">
                        <c:v>1064.424</c:v>
                      </c:pt>
                      <c:pt idx="607">
                        <c:v>1064.4280000000001</c:v>
                      </c:pt>
                      <c:pt idx="608">
                        <c:v>1064.432</c:v>
                      </c:pt>
                      <c:pt idx="609">
                        <c:v>1064.4359999999999</c:v>
                      </c:pt>
                      <c:pt idx="610">
                        <c:v>1064.44</c:v>
                      </c:pt>
                      <c:pt idx="611">
                        <c:v>1064.444</c:v>
                      </c:pt>
                      <c:pt idx="612">
                        <c:v>1064.4480000000001</c:v>
                      </c:pt>
                      <c:pt idx="613">
                        <c:v>1064.452</c:v>
                      </c:pt>
                      <c:pt idx="614">
                        <c:v>1064.4559999999999</c:v>
                      </c:pt>
                      <c:pt idx="615">
                        <c:v>1064.46</c:v>
                      </c:pt>
                      <c:pt idx="616">
                        <c:v>1064.4639999999999</c:v>
                      </c:pt>
                      <c:pt idx="617">
                        <c:v>1064.4680000000001</c:v>
                      </c:pt>
                      <c:pt idx="618">
                        <c:v>1064.472</c:v>
                      </c:pt>
                      <c:pt idx="619">
                        <c:v>1064.4760000000001</c:v>
                      </c:pt>
                      <c:pt idx="620">
                        <c:v>1064.48</c:v>
                      </c:pt>
                      <c:pt idx="621">
                        <c:v>1064.4839999999999</c:v>
                      </c:pt>
                      <c:pt idx="622">
                        <c:v>1064.4880000000001</c:v>
                      </c:pt>
                      <c:pt idx="623">
                        <c:v>1064.492</c:v>
                      </c:pt>
                      <c:pt idx="624">
                        <c:v>1064.4960000000001</c:v>
                      </c:pt>
                      <c:pt idx="625">
                        <c:v>1064.5</c:v>
                      </c:pt>
                      <c:pt idx="626">
                        <c:v>1064.5039999999999</c:v>
                      </c:pt>
                      <c:pt idx="627">
                        <c:v>1064.508</c:v>
                      </c:pt>
                      <c:pt idx="628">
                        <c:v>1064.5119999999999</c:v>
                      </c:pt>
                      <c:pt idx="629">
                        <c:v>1064.5160000000001</c:v>
                      </c:pt>
                      <c:pt idx="630">
                        <c:v>1064.52</c:v>
                      </c:pt>
                      <c:pt idx="631">
                        <c:v>1064.5239999999999</c:v>
                      </c:pt>
                      <c:pt idx="632">
                        <c:v>1064.528</c:v>
                      </c:pt>
                      <c:pt idx="633">
                        <c:v>1064.5319999999999</c:v>
                      </c:pt>
                      <c:pt idx="634">
                        <c:v>1064.5360000000001</c:v>
                      </c:pt>
                      <c:pt idx="635">
                        <c:v>1064.54</c:v>
                      </c:pt>
                      <c:pt idx="636">
                        <c:v>1064.5440000000001</c:v>
                      </c:pt>
                      <c:pt idx="637">
                        <c:v>1064.548</c:v>
                      </c:pt>
                      <c:pt idx="638">
                        <c:v>1064.5519999999999</c:v>
                      </c:pt>
                      <c:pt idx="639">
                        <c:v>1064.556</c:v>
                      </c:pt>
                      <c:pt idx="640">
                        <c:v>1064.56</c:v>
                      </c:pt>
                      <c:pt idx="641">
                        <c:v>1064.5640000000001</c:v>
                      </c:pt>
                      <c:pt idx="642">
                        <c:v>1064.568</c:v>
                      </c:pt>
                      <c:pt idx="643">
                        <c:v>1064.5719999999999</c:v>
                      </c:pt>
                      <c:pt idx="644">
                        <c:v>1064.576</c:v>
                      </c:pt>
                      <c:pt idx="645">
                        <c:v>1064.58</c:v>
                      </c:pt>
                      <c:pt idx="646">
                        <c:v>1064.5840000000001</c:v>
                      </c:pt>
                      <c:pt idx="647">
                        <c:v>1064.588</c:v>
                      </c:pt>
                      <c:pt idx="648">
                        <c:v>1064.5920000000001</c:v>
                      </c:pt>
                      <c:pt idx="649">
                        <c:v>1064.596</c:v>
                      </c:pt>
                      <c:pt idx="650">
                        <c:v>1064.5999999999999</c:v>
                      </c:pt>
                      <c:pt idx="651">
                        <c:v>1064.604</c:v>
                      </c:pt>
                      <c:pt idx="652">
                        <c:v>1064.6079999999999</c:v>
                      </c:pt>
                      <c:pt idx="653">
                        <c:v>1064.6120000000001</c:v>
                      </c:pt>
                      <c:pt idx="654">
                        <c:v>1064.616</c:v>
                      </c:pt>
                      <c:pt idx="655">
                        <c:v>1064.6199999999999</c:v>
                      </c:pt>
                      <c:pt idx="656">
                        <c:v>1064.624</c:v>
                      </c:pt>
                      <c:pt idx="657">
                        <c:v>1064.6279999999999</c:v>
                      </c:pt>
                      <c:pt idx="658">
                        <c:v>1064.6320000000001</c:v>
                      </c:pt>
                      <c:pt idx="659">
                        <c:v>1064.636</c:v>
                      </c:pt>
                      <c:pt idx="660">
                        <c:v>1064.6400000000001</c:v>
                      </c:pt>
                      <c:pt idx="661">
                        <c:v>1064.644</c:v>
                      </c:pt>
                      <c:pt idx="662">
                        <c:v>1064.6479999999999</c:v>
                      </c:pt>
                      <c:pt idx="663">
                        <c:v>1064.652</c:v>
                      </c:pt>
                      <c:pt idx="664">
                        <c:v>1064.6559999999999</c:v>
                      </c:pt>
                      <c:pt idx="665">
                        <c:v>1064.6600000000001</c:v>
                      </c:pt>
                      <c:pt idx="666">
                        <c:v>1064.664</c:v>
                      </c:pt>
                      <c:pt idx="667">
                        <c:v>1064.6679999999999</c:v>
                      </c:pt>
                      <c:pt idx="668">
                        <c:v>1064.672</c:v>
                      </c:pt>
                      <c:pt idx="669">
                        <c:v>1064.6759999999999</c:v>
                      </c:pt>
                      <c:pt idx="670">
                        <c:v>1064.68</c:v>
                      </c:pt>
                      <c:pt idx="671">
                        <c:v>1064.684</c:v>
                      </c:pt>
                      <c:pt idx="672">
                        <c:v>1064.6880000000001</c:v>
                      </c:pt>
                      <c:pt idx="673">
                        <c:v>1064.692</c:v>
                      </c:pt>
                      <c:pt idx="674">
                        <c:v>1064.6959999999999</c:v>
                      </c:pt>
                      <c:pt idx="675">
                        <c:v>1064.7</c:v>
                      </c:pt>
                      <c:pt idx="676">
                        <c:v>1064.704</c:v>
                      </c:pt>
                      <c:pt idx="677">
                        <c:v>1064.7080000000001</c:v>
                      </c:pt>
                      <c:pt idx="678">
                        <c:v>1064.712</c:v>
                      </c:pt>
                      <c:pt idx="679">
                        <c:v>1064.7159999999999</c:v>
                      </c:pt>
                      <c:pt idx="680">
                        <c:v>1064.72</c:v>
                      </c:pt>
                      <c:pt idx="681">
                        <c:v>1064.7239999999999</c:v>
                      </c:pt>
                      <c:pt idx="682">
                        <c:v>1064.7280000000001</c:v>
                      </c:pt>
                      <c:pt idx="683">
                        <c:v>1064.732</c:v>
                      </c:pt>
                      <c:pt idx="684">
                        <c:v>1064.7360000000001</c:v>
                      </c:pt>
                      <c:pt idx="685">
                        <c:v>1064.74</c:v>
                      </c:pt>
                      <c:pt idx="686">
                        <c:v>1064.7439999999999</c:v>
                      </c:pt>
                      <c:pt idx="687">
                        <c:v>1064.748</c:v>
                      </c:pt>
                      <c:pt idx="688">
                        <c:v>1064.752</c:v>
                      </c:pt>
                      <c:pt idx="689">
                        <c:v>1064.7560000000001</c:v>
                      </c:pt>
                      <c:pt idx="690">
                        <c:v>1064.76</c:v>
                      </c:pt>
                      <c:pt idx="691">
                        <c:v>1064.7639999999999</c:v>
                      </c:pt>
                      <c:pt idx="692">
                        <c:v>1064.768</c:v>
                      </c:pt>
                      <c:pt idx="693">
                        <c:v>1064.7719999999999</c:v>
                      </c:pt>
                      <c:pt idx="694">
                        <c:v>1064.7760000000001</c:v>
                      </c:pt>
                      <c:pt idx="695">
                        <c:v>1064.78</c:v>
                      </c:pt>
                      <c:pt idx="696">
                        <c:v>1064.7840000000001</c:v>
                      </c:pt>
                      <c:pt idx="697">
                        <c:v>1064.788</c:v>
                      </c:pt>
                      <c:pt idx="698">
                        <c:v>1064.7919999999999</c:v>
                      </c:pt>
                      <c:pt idx="699">
                        <c:v>1064.796</c:v>
                      </c:pt>
                      <c:pt idx="700">
                        <c:v>1064.8</c:v>
                      </c:pt>
                      <c:pt idx="701">
                        <c:v>1064.8040000000001</c:v>
                      </c:pt>
                      <c:pt idx="702">
                        <c:v>1064.808</c:v>
                      </c:pt>
                      <c:pt idx="703">
                        <c:v>1064.8119999999999</c:v>
                      </c:pt>
                      <c:pt idx="704">
                        <c:v>1064.816</c:v>
                      </c:pt>
                      <c:pt idx="705">
                        <c:v>1064.82</c:v>
                      </c:pt>
                      <c:pt idx="706">
                        <c:v>1064.8240000000001</c:v>
                      </c:pt>
                      <c:pt idx="707">
                        <c:v>1064.828</c:v>
                      </c:pt>
                      <c:pt idx="708">
                        <c:v>1064.8320000000001</c:v>
                      </c:pt>
                      <c:pt idx="709">
                        <c:v>1064.836</c:v>
                      </c:pt>
                      <c:pt idx="710">
                        <c:v>1064.8399999999999</c:v>
                      </c:pt>
                      <c:pt idx="711">
                        <c:v>1064.8440000000001</c:v>
                      </c:pt>
                      <c:pt idx="712">
                        <c:v>1064.848</c:v>
                      </c:pt>
                      <c:pt idx="713">
                        <c:v>1064.8520000000001</c:v>
                      </c:pt>
                      <c:pt idx="714">
                        <c:v>1064.856</c:v>
                      </c:pt>
                      <c:pt idx="715">
                        <c:v>1064.8599999999999</c:v>
                      </c:pt>
                      <c:pt idx="716">
                        <c:v>1064.864</c:v>
                      </c:pt>
                      <c:pt idx="717">
                        <c:v>1064.8679999999999</c:v>
                      </c:pt>
                      <c:pt idx="718">
                        <c:v>1064.8720000000001</c:v>
                      </c:pt>
                      <c:pt idx="719">
                        <c:v>1064.876</c:v>
                      </c:pt>
                      <c:pt idx="720">
                        <c:v>1064.8800000000001</c:v>
                      </c:pt>
                      <c:pt idx="721">
                        <c:v>1064.884</c:v>
                      </c:pt>
                      <c:pt idx="722">
                        <c:v>1064.8879999999999</c:v>
                      </c:pt>
                      <c:pt idx="723">
                        <c:v>1064.8920000000001</c:v>
                      </c:pt>
                      <c:pt idx="724">
                        <c:v>1064.896</c:v>
                      </c:pt>
                      <c:pt idx="725">
                        <c:v>1064.9000000000001</c:v>
                      </c:pt>
                      <c:pt idx="726">
                        <c:v>1064.904</c:v>
                      </c:pt>
                      <c:pt idx="727">
                        <c:v>1064.9079999999999</c:v>
                      </c:pt>
                      <c:pt idx="728">
                        <c:v>1064.912</c:v>
                      </c:pt>
                      <c:pt idx="729">
                        <c:v>1064.9159999999999</c:v>
                      </c:pt>
                      <c:pt idx="730">
                        <c:v>1064.92</c:v>
                      </c:pt>
                      <c:pt idx="731">
                        <c:v>1064.924</c:v>
                      </c:pt>
                      <c:pt idx="732">
                        <c:v>1064.9280000000001</c:v>
                      </c:pt>
                      <c:pt idx="733">
                        <c:v>1064.932</c:v>
                      </c:pt>
                      <c:pt idx="734">
                        <c:v>1064.9359999999999</c:v>
                      </c:pt>
                      <c:pt idx="735">
                        <c:v>1064.94</c:v>
                      </c:pt>
                      <c:pt idx="736">
                        <c:v>1064.944</c:v>
                      </c:pt>
                      <c:pt idx="737">
                        <c:v>1064.9480000000001</c:v>
                      </c:pt>
                      <c:pt idx="738">
                        <c:v>1064.952</c:v>
                      </c:pt>
                      <c:pt idx="739">
                        <c:v>1064.9559999999999</c:v>
                      </c:pt>
                      <c:pt idx="740">
                        <c:v>1064.96</c:v>
                      </c:pt>
                      <c:pt idx="741">
                        <c:v>1064.9639999999999</c:v>
                      </c:pt>
                      <c:pt idx="742">
                        <c:v>1064.9680000000001</c:v>
                      </c:pt>
                      <c:pt idx="743">
                        <c:v>1064.972</c:v>
                      </c:pt>
                      <c:pt idx="744">
                        <c:v>1064.9760000000001</c:v>
                      </c:pt>
                      <c:pt idx="745">
                        <c:v>1064.98</c:v>
                      </c:pt>
                      <c:pt idx="746">
                        <c:v>1064.9839999999999</c:v>
                      </c:pt>
                      <c:pt idx="747">
                        <c:v>1064.9880000000001</c:v>
                      </c:pt>
                      <c:pt idx="748">
                        <c:v>1064.992</c:v>
                      </c:pt>
                      <c:pt idx="749">
                        <c:v>1064.9960000000001</c:v>
                      </c:pt>
                      <c:pt idx="750">
                        <c:v>1065</c:v>
                      </c:pt>
                      <c:pt idx="751">
                        <c:v>1065.0039999999999</c:v>
                      </c:pt>
                      <c:pt idx="752">
                        <c:v>1065.008</c:v>
                      </c:pt>
                      <c:pt idx="753">
                        <c:v>1065.0119999999999</c:v>
                      </c:pt>
                      <c:pt idx="754">
                        <c:v>1065.0160000000001</c:v>
                      </c:pt>
                      <c:pt idx="755">
                        <c:v>1065.02</c:v>
                      </c:pt>
                      <c:pt idx="756">
                        <c:v>1065.0239999999999</c:v>
                      </c:pt>
                      <c:pt idx="757">
                        <c:v>1065.028</c:v>
                      </c:pt>
                      <c:pt idx="758">
                        <c:v>1065.0319999999999</c:v>
                      </c:pt>
                      <c:pt idx="759">
                        <c:v>1065.0360000000001</c:v>
                      </c:pt>
                      <c:pt idx="760">
                        <c:v>1065.04</c:v>
                      </c:pt>
                      <c:pt idx="761">
                        <c:v>1065.0440000000001</c:v>
                      </c:pt>
                      <c:pt idx="762">
                        <c:v>1065.048</c:v>
                      </c:pt>
                      <c:pt idx="763">
                        <c:v>1065.0519999999999</c:v>
                      </c:pt>
                      <c:pt idx="764">
                        <c:v>1065.056</c:v>
                      </c:pt>
                      <c:pt idx="765">
                        <c:v>1065.06</c:v>
                      </c:pt>
                      <c:pt idx="766">
                        <c:v>1065.0640000000001</c:v>
                      </c:pt>
                      <c:pt idx="767">
                        <c:v>1065.068</c:v>
                      </c:pt>
                      <c:pt idx="768">
                        <c:v>1065.0719999999999</c:v>
                      </c:pt>
                      <c:pt idx="769">
                        <c:v>1065.076</c:v>
                      </c:pt>
                      <c:pt idx="770">
                        <c:v>1065.08</c:v>
                      </c:pt>
                      <c:pt idx="771">
                        <c:v>1065.0840000000001</c:v>
                      </c:pt>
                      <c:pt idx="772">
                        <c:v>1065.088</c:v>
                      </c:pt>
                      <c:pt idx="773">
                        <c:v>1065.0920000000001</c:v>
                      </c:pt>
                      <c:pt idx="774">
                        <c:v>1065.096</c:v>
                      </c:pt>
                      <c:pt idx="775">
                        <c:v>1065.0999999999999</c:v>
                      </c:pt>
                      <c:pt idx="776">
                        <c:v>1065.104</c:v>
                      </c:pt>
                      <c:pt idx="777">
                        <c:v>1065.1079999999999</c:v>
                      </c:pt>
                      <c:pt idx="778">
                        <c:v>1065.1120000000001</c:v>
                      </c:pt>
                      <c:pt idx="779">
                        <c:v>1065.116</c:v>
                      </c:pt>
                      <c:pt idx="780">
                        <c:v>1065.1199999999999</c:v>
                      </c:pt>
                      <c:pt idx="781">
                        <c:v>1065.124</c:v>
                      </c:pt>
                      <c:pt idx="782">
                        <c:v>1065.1279999999999</c:v>
                      </c:pt>
                      <c:pt idx="783">
                        <c:v>1065.1320000000001</c:v>
                      </c:pt>
                      <c:pt idx="784">
                        <c:v>1065.136</c:v>
                      </c:pt>
                      <c:pt idx="785">
                        <c:v>1065.1400000000001</c:v>
                      </c:pt>
                      <c:pt idx="786">
                        <c:v>1065.144</c:v>
                      </c:pt>
                      <c:pt idx="787">
                        <c:v>1065.1479999999999</c:v>
                      </c:pt>
                      <c:pt idx="788">
                        <c:v>1065.152</c:v>
                      </c:pt>
                      <c:pt idx="789">
                        <c:v>1065.1559999999999</c:v>
                      </c:pt>
                      <c:pt idx="790">
                        <c:v>1065.1600000000001</c:v>
                      </c:pt>
                      <c:pt idx="791">
                        <c:v>1065.164</c:v>
                      </c:pt>
                      <c:pt idx="792">
                        <c:v>1065.1679999999999</c:v>
                      </c:pt>
                      <c:pt idx="793">
                        <c:v>1065.172</c:v>
                      </c:pt>
                      <c:pt idx="794">
                        <c:v>1065.1759999999999</c:v>
                      </c:pt>
                      <c:pt idx="795">
                        <c:v>1065.18</c:v>
                      </c:pt>
                      <c:pt idx="796">
                        <c:v>1065.184</c:v>
                      </c:pt>
                      <c:pt idx="797">
                        <c:v>1065.1880000000001</c:v>
                      </c:pt>
                      <c:pt idx="798">
                        <c:v>1065.192</c:v>
                      </c:pt>
                      <c:pt idx="799">
                        <c:v>1065.1959999999999</c:v>
                      </c:pt>
                      <c:pt idx="800">
                        <c:v>1065.2</c:v>
                      </c:pt>
                      <c:pt idx="801">
                        <c:v>1065.204</c:v>
                      </c:pt>
                      <c:pt idx="802">
                        <c:v>1065.2080000000001</c:v>
                      </c:pt>
                      <c:pt idx="803">
                        <c:v>1065.212</c:v>
                      </c:pt>
                      <c:pt idx="804">
                        <c:v>1065.2159999999999</c:v>
                      </c:pt>
                      <c:pt idx="805">
                        <c:v>1065.22</c:v>
                      </c:pt>
                      <c:pt idx="806">
                        <c:v>1065.2239999999999</c:v>
                      </c:pt>
                      <c:pt idx="807">
                        <c:v>1065.2280000000001</c:v>
                      </c:pt>
                      <c:pt idx="808">
                        <c:v>1065.232</c:v>
                      </c:pt>
                      <c:pt idx="809">
                        <c:v>1065.2360000000001</c:v>
                      </c:pt>
                      <c:pt idx="810">
                        <c:v>1065.24</c:v>
                      </c:pt>
                      <c:pt idx="811">
                        <c:v>1065.2439999999999</c:v>
                      </c:pt>
                      <c:pt idx="812">
                        <c:v>1065.248</c:v>
                      </c:pt>
                      <c:pt idx="813">
                        <c:v>1065.252</c:v>
                      </c:pt>
                      <c:pt idx="814">
                        <c:v>1065.2560000000001</c:v>
                      </c:pt>
                      <c:pt idx="815">
                        <c:v>1065.26</c:v>
                      </c:pt>
                      <c:pt idx="816">
                        <c:v>1065.2639999999999</c:v>
                      </c:pt>
                      <c:pt idx="817">
                        <c:v>1065.268</c:v>
                      </c:pt>
                      <c:pt idx="818">
                        <c:v>1065.2719999999999</c:v>
                      </c:pt>
                      <c:pt idx="819">
                        <c:v>1065.2760000000001</c:v>
                      </c:pt>
                      <c:pt idx="820">
                        <c:v>1065.28</c:v>
                      </c:pt>
                      <c:pt idx="821">
                        <c:v>1065.2840000000001</c:v>
                      </c:pt>
                      <c:pt idx="822">
                        <c:v>1065.288</c:v>
                      </c:pt>
                      <c:pt idx="823">
                        <c:v>1065.2919999999999</c:v>
                      </c:pt>
                      <c:pt idx="824">
                        <c:v>1065.296</c:v>
                      </c:pt>
                      <c:pt idx="825">
                        <c:v>1065.3</c:v>
                      </c:pt>
                      <c:pt idx="826">
                        <c:v>1065.3040000000001</c:v>
                      </c:pt>
                      <c:pt idx="827">
                        <c:v>1065.308</c:v>
                      </c:pt>
                      <c:pt idx="828">
                        <c:v>1065.3119999999999</c:v>
                      </c:pt>
                      <c:pt idx="829">
                        <c:v>1065.316</c:v>
                      </c:pt>
                      <c:pt idx="830">
                        <c:v>1065.32</c:v>
                      </c:pt>
                      <c:pt idx="831">
                        <c:v>1065.3240000000001</c:v>
                      </c:pt>
                      <c:pt idx="832">
                        <c:v>1065.328</c:v>
                      </c:pt>
                      <c:pt idx="833">
                        <c:v>1065.3320000000001</c:v>
                      </c:pt>
                      <c:pt idx="834">
                        <c:v>1065.336</c:v>
                      </c:pt>
                      <c:pt idx="835">
                        <c:v>1065.3399999999999</c:v>
                      </c:pt>
                      <c:pt idx="836">
                        <c:v>1065.3440000000001</c:v>
                      </c:pt>
                      <c:pt idx="837">
                        <c:v>1065.348</c:v>
                      </c:pt>
                      <c:pt idx="838">
                        <c:v>1065.3520000000001</c:v>
                      </c:pt>
                      <c:pt idx="839">
                        <c:v>1065.356</c:v>
                      </c:pt>
                      <c:pt idx="840">
                        <c:v>1065.3599999999999</c:v>
                      </c:pt>
                      <c:pt idx="841">
                        <c:v>1065.364</c:v>
                      </c:pt>
                      <c:pt idx="842">
                        <c:v>1065.3679999999999</c:v>
                      </c:pt>
                      <c:pt idx="843">
                        <c:v>1065.3720000000001</c:v>
                      </c:pt>
                      <c:pt idx="844">
                        <c:v>1065.376</c:v>
                      </c:pt>
                      <c:pt idx="845">
                        <c:v>1065.3800000000001</c:v>
                      </c:pt>
                      <c:pt idx="846">
                        <c:v>1065.384</c:v>
                      </c:pt>
                      <c:pt idx="847">
                        <c:v>1065.3879999999999</c:v>
                      </c:pt>
                      <c:pt idx="848">
                        <c:v>1065.3920000000001</c:v>
                      </c:pt>
                      <c:pt idx="849">
                        <c:v>1065.396</c:v>
                      </c:pt>
                      <c:pt idx="850">
                        <c:v>1065.4000000000001</c:v>
                      </c:pt>
                      <c:pt idx="851">
                        <c:v>1065.404</c:v>
                      </c:pt>
                      <c:pt idx="852">
                        <c:v>1065.4079999999999</c:v>
                      </c:pt>
                      <c:pt idx="853">
                        <c:v>1065.412</c:v>
                      </c:pt>
                      <c:pt idx="854">
                        <c:v>1065.4159999999999</c:v>
                      </c:pt>
                      <c:pt idx="855">
                        <c:v>1065.42</c:v>
                      </c:pt>
                      <c:pt idx="856">
                        <c:v>1065.424</c:v>
                      </c:pt>
                      <c:pt idx="857">
                        <c:v>1065.4280000000001</c:v>
                      </c:pt>
                      <c:pt idx="858">
                        <c:v>1065.432</c:v>
                      </c:pt>
                      <c:pt idx="859">
                        <c:v>1065.4359999999999</c:v>
                      </c:pt>
                      <c:pt idx="860">
                        <c:v>1065.44</c:v>
                      </c:pt>
                      <c:pt idx="861">
                        <c:v>1065.444</c:v>
                      </c:pt>
                      <c:pt idx="862">
                        <c:v>1065.4480000000001</c:v>
                      </c:pt>
                      <c:pt idx="863">
                        <c:v>1065.452</c:v>
                      </c:pt>
                      <c:pt idx="864">
                        <c:v>1065.4559999999999</c:v>
                      </c:pt>
                      <c:pt idx="865">
                        <c:v>1065.46</c:v>
                      </c:pt>
                      <c:pt idx="866">
                        <c:v>1065.4639999999999</c:v>
                      </c:pt>
                      <c:pt idx="867">
                        <c:v>1065.4680000000001</c:v>
                      </c:pt>
                      <c:pt idx="868">
                        <c:v>1065.472</c:v>
                      </c:pt>
                      <c:pt idx="869">
                        <c:v>1065.4760000000001</c:v>
                      </c:pt>
                      <c:pt idx="870">
                        <c:v>1065.48</c:v>
                      </c:pt>
                      <c:pt idx="871">
                        <c:v>1065.4839999999999</c:v>
                      </c:pt>
                      <c:pt idx="872">
                        <c:v>1065.4880000000001</c:v>
                      </c:pt>
                      <c:pt idx="873">
                        <c:v>1065.492</c:v>
                      </c:pt>
                      <c:pt idx="874">
                        <c:v>1065.4960000000001</c:v>
                      </c:pt>
                      <c:pt idx="875">
                        <c:v>1065.5</c:v>
                      </c:pt>
                      <c:pt idx="876">
                        <c:v>1065.5039999999999</c:v>
                      </c:pt>
                      <c:pt idx="877">
                        <c:v>1065.508</c:v>
                      </c:pt>
                      <c:pt idx="878">
                        <c:v>1065.5119999999999</c:v>
                      </c:pt>
                      <c:pt idx="879">
                        <c:v>1065.5160000000001</c:v>
                      </c:pt>
                      <c:pt idx="880">
                        <c:v>1065.52</c:v>
                      </c:pt>
                      <c:pt idx="881">
                        <c:v>1065.5239999999999</c:v>
                      </c:pt>
                      <c:pt idx="882">
                        <c:v>1065.528</c:v>
                      </c:pt>
                      <c:pt idx="883">
                        <c:v>1065.5319999999999</c:v>
                      </c:pt>
                      <c:pt idx="884">
                        <c:v>1065.5360000000001</c:v>
                      </c:pt>
                      <c:pt idx="885">
                        <c:v>1065.54</c:v>
                      </c:pt>
                      <c:pt idx="886">
                        <c:v>1065.5440000000001</c:v>
                      </c:pt>
                      <c:pt idx="887">
                        <c:v>1065.548</c:v>
                      </c:pt>
                      <c:pt idx="888">
                        <c:v>1065.5519999999999</c:v>
                      </c:pt>
                      <c:pt idx="889">
                        <c:v>1065.556</c:v>
                      </c:pt>
                      <c:pt idx="890">
                        <c:v>1065.56</c:v>
                      </c:pt>
                      <c:pt idx="891">
                        <c:v>1065.5640000000001</c:v>
                      </c:pt>
                      <c:pt idx="892">
                        <c:v>1065.568</c:v>
                      </c:pt>
                      <c:pt idx="893">
                        <c:v>1065.5719999999999</c:v>
                      </c:pt>
                      <c:pt idx="894">
                        <c:v>1065.576</c:v>
                      </c:pt>
                      <c:pt idx="895">
                        <c:v>1065.58</c:v>
                      </c:pt>
                      <c:pt idx="896">
                        <c:v>1065.5840000000001</c:v>
                      </c:pt>
                      <c:pt idx="897">
                        <c:v>1065.588</c:v>
                      </c:pt>
                      <c:pt idx="898">
                        <c:v>1065.5920000000001</c:v>
                      </c:pt>
                      <c:pt idx="899">
                        <c:v>1065.596</c:v>
                      </c:pt>
                      <c:pt idx="900">
                        <c:v>1065.5999999999999</c:v>
                      </c:pt>
                      <c:pt idx="901">
                        <c:v>1065.604</c:v>
                      </c:pt>
                      <c:pt idx="902">
                        <c:v>1065.6079999999999</c:v>
                      </c:pt>
                      <c:pt idx="903">
                        <c:v>1065.6120000000001</c:v>
                      </c:pt>
                      <c:pt idx="904">
                        <c:v>1065.616</c:v>
                      </c:pt>
                      <c:pt idx="905">
                        <c:v>1065.6199999999999</c:v>
                      </c:pt>
                      <c:pt idx="906">
                        <c:v>1065.624</c:v>
                      </c:pt>
                      <c:pt idx="907">
                        <c:v>1065.6279999999999</c:v>
                      </c:pt>
                      <c:pt idx="908">
                        <c:v>1065.6320000000001</c:v>
                      </c:pt>
                      <c:pt idx="909">
                        <c:v>1065.636</c:v>
                      </c:pt>
                      <c:pt idx="910">
                        <c:v>1065.6400000000001</c:v>
                      </c:pt>
                      <c:pt idx="911">
                        <c:v>1065.644</c:v>
                      </c:pt>
                      <c:pt idx="912">
                        <c:v>1065.6479999999999</c:v>
                      </c:pt>
                      <c:pt idx="913">
                        <c:v>1065.652</c:v>
                      </c:pt>
                      <c:pt idx="914">
                        <c:v>1065.6559999999999</c:v>
                      </c:pt>
                      <c:pt idx="915">
                        <c:v>1065.6600000000001</c:v>
                      </c:pt>
                      <c:pt idx="916">
                        <c:v>1065.664</c:v>
                      </c:pt>
                      <c:pt idx="917">
                        <c:v>1065.6679999999999</c:v>
                      </c:pt>
                      <c:pt idx="918">
                        <c:v>1065.672</c:v>
                      </c:pt>
                      <c:pt idx="919">
                        <c:v>1065.6759999999999</c:v>
                      </c:pt>
                      <c:pt idx="920">
                        <c:v>1065.68</c:v>
                      </c:pt>
                      <c:pt idx="921">
                        <c:v>1065.684</c:v>
                      </c:pt>
                      <c:pt idx="922">
                        <c:v>1065.6880000000001</c:v>
                      </c:pt>
                      <c:pt idx="923">
                        <c:v>1065.692</c:v>
                      </c:pt>
                      <c:pt idx="924">
                        <c:v>1065.6959999999999</c:v>
                      </c:pt>
                      <c:pt idx="925">
                        <c:v>1065.7</c:v>
                      </c:pt>
                      <c:pt idx="926">
                        <c:v>1065.704</c:v>
                      </c:pt>
                      <c:pt idx="927">
                        <c:v>1065.7080000000001</c:v>
                      </c:pt>
                      <c:pt idx="928">
                        <c:v>1065.712</c:v>
                      </c:pt>
                      <c:pt idx="929">
                        <c:v>1065.7159999999999</c:v>
                      </c:pt>
                      <c:pt idx="930">
                        <c:v>1065.72</c:v>
                      </c:pt>
                      <c:pt idx="931">
                        <c:v>1065.7239999999999</c:v>
                      </c:pt>
                      <c:pt idx="932">
                        <c:v>1065.7280000000001</c:v>
                      </c:pt>
                      <c:pt idx="933">
                        <c:v>1065.732</c:v>
                      </c:pt>
                      <c:pt idx="934">
                        <c:v>1065.7360000000001</c:v>
                      </c:pt>
                      <c:pt idx="935">
                        <c:v>1065.74</c:v>
                      </c:pt>
                      <c:pt idx="936">
                        <c:v>1065.7439999999999</c:v>
                      </c:pt>
                      <c:pt idx="937">
                        <c:v>1065.748</c:v>
                      </c:pt>
                      <c:pt idx="938">
                        <c:v>1065.752</c:v>
                      </c:pt>
                      <c:pt idx="939">
                        <c:v>1065.7560000000001</c:v>
                      </c:pt>
                      <c:pt idx="940">
                        <c:v>1065.76</c:v>
                      </c:pt>
                      <c:pt idx="941">
                        <c:v>1065.7639999999999</c:v>
                      </c:pt>
                      <c:pt idx="942">
                        <c:v>1065.768</c:v>
                      </c:pt>
                      <c:pt idx="943">
                        <c:v>1065.7719999999999</c:v>
                      </c:pt>
                      <c:pt idx="944">
                        <c:v>1065.7760000000001</c:v>
                      </c:pt>
                      <c:pt idx="945">
                        <c:v>1065.78</c:v>
                      </c:pt>
                      <c:pt idx="946">
                        <c:v>1065.7840000000001</c:v>
                      </c:pt>
                      <c:pt idx="947">
                        <c:v>1065.788</c:v>
                      </c:pt>
                      <c:pt idx="948">
                        <c:v>1065.7919999999999</c:v>
                      </c:pt>
                      <c:pt idx="949">
                        <c:v>1065.796</c:v>
                      </c:pt>
                      <c:pt idx="950">
                        <c:v>1065.8</c:v>
                      </c:pt>
                      <c:pt idx="951">
                        <c:v>1065.8040000000001</c:v>
                      </c:pt>
                      <c:pt idx="952">
                        <c:v>1065.808</c:v>
                      </c:pt>
                      <c:pt idx="953">
                        <c:v>1065.8119999999999</c:v>
                      </c:pt>
                      <c:pt idx="954">
                        <c:v>1065.816</c:v>
                      </c:pt>
                      <c:pt idx="955">
                        <c:v>1065.82</c:v>
                      </c:pt>
                      <c:pt idx="956">
                        <c:v>1065.8240000000001</c:v>
                      </c:pt>
                      <c:pt idx="957">
                        <c:v>1065.828</c:v>
                      </c:pt>
                      <c:pt idx="958">
                        <c:v>1065.8320000000001</c:v>
                      </c:pt>
                      <c:pt idx="959">
                        <c:v>1065.836</c:v>
                      </c:pt>
                      <c:pt idx="960">
                        <c:v>1065.8399999999999</c:v>
                      </c:pt>
                      <c:pt idx="961">
                        <c:v>1065.8440000000001</c:v>
                      </c:pt>
                      <c:pt idx="962">
                        <c:v>1065.848</c:v>
                      </c:pt>
                      <c:pt idx="963">
                        <c:v>1065.8520000000001</c:v>
                      </c:pt>
                      <c:pt idx="964">
                        <c:v>1065.856</c:v>
                      </c:pt>
                      <c:pt idx="965">
                        <c:v>1065.8599999999999</c:v>
                      </c:pt>
                      <c:pt idx="966">
                        <c:v>1065.864</c:v>
                      </c:pt>
                      <c:pt idx="967">
                        <c:v>1065.8679999999999</c:v>
                      </c:pt>
                      <c:pt idx="968">
                        <c:v>1065.8720000000001</c:v>
                      </c:pt>
                      <c:pt idx="969">
                        <c:v>1065.876</c:v>
                      </c:pt>
                      <c:pt idx="970">
                        <c:v>1065.8800000000001</c:v>
                      </c:pt>
                      <c:pt idx="971">
                        <c:v>1065.884</c:v>
                      </c:pt>
                      <c:pt idx="972">
                        <c:v>1065.8879999999999</c:v>
                      </c:pt>
                      <c:pt idx="973">
                        <c:v>1065.8920000000001</c:v>
                      </c:pt>
                      <c:pt idx="974">
                        <c:v>1065.896</c:v>
                      </c:pt>
                      <c:pt idx="975">
                        <c:v>1065.9000000000001</c:v>
                      </c:pt>
                      <c:pt idx="976">
                        <c:v>1065.904</c:v>
                      </c:pt>
                      <c:pt idx="977">
                        <c:v>1065.9079999999999</c:v>
                      </c:pt>
                      <c:pt idx="978">
                        <c:v>1065.912</c:v>
                      </c:pt>
                      <c:pt idx="979">
                        <c:v>1065.9159999999999</c:v>
                      </c:pt>
                      <c:pt idx="980">
                        <c:v>1065.92</c:v>
                      </c:pt>
                      <c:pt idx="981">
                        <c:v>1065.924</c:v>
                      </c:pt>
                      <c:pt idx="982">
                        <c:v>1065.9280000000001</c:v>
                      </c:pt>
                      <c:pt idx="983">
                        <c:v>1065.932</c:v>
                      </c:pt>
                      <c:pt idx="984">
                        <c:v>1065.9359999999999</c:v>
                      </c:pt>
                      <c:pt idx="985">
                        <c:v>1065.94</c:v>
                      </c:pt>
                      <c:pt idx="986">
                        <c:v>1065.944</c:v>
                      </c:pt>
                      <c:pt idx="987">
                        <c:v>1065.9480000000001</c:v>
                      </c:pt>
                      <c:pt idx="988">
                        <c:v>1065.952</c:v>
                      </c:pt>
                      <c:pt idx="989">
                        <c:v>1065.9559999999999</c:v>
                      </c:pt>
                      <c:pt idx="990">
                        <c:v>1065.96</c:v>
                      </c:pt>
                      <c:pt idx="991">
                        <c:v>1065.9639999999999</c:v>
                      </c:pt>
                      <c:pt idx="992">
                        <c:v>1065.9680000000001</c:v>
                      </c:pt>
                      <c:pt idx="993">
                        <c:v>1065.972</c:v>
                      </c:pt>
                      <c:pt idx="994">
                        <c:v>1065.9760000000001</c:v>
                      </c:pt>
                      <c:pt idx="995">
                        <c:v>1065.98</c:v>
                      </c:pt>
                      <c:pt idx="996">
                        <c:v>1065.9839999999999</c:v>
                      </c:pt>
                      <c:pt idx="997">
                        <c:v>1065.9880000000001</c:v>
                      </c:pt>
                      <c:pt idx="998">
                        <c:v>1065.992</c:v>
                      </c:pt>
                      <c:pt idx="999">
                        <c:v>1065.9960000000001</c:v>
                      </c:pt>
                      <c:pt idx="1000">
                        <c:v>1066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'10A ps zoom'!$B$30:$B$1030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0">
                        <c:v>-210</c:v>
                      </c:pt>
                      <c:pt idx="1">
                        <c:v>-210</c:v>
                      </c:pt>
                      <c:pt idx="2">
                        <c:v>-103.292</c:v>
                      </c:pt>
                      <c:pt idx="3">
                        <c:v>-210</c:v>
                      </c:pt>
                      <c:pt idx="4">
                        <c:v>-210</c:v>
                      </c:pt>
                      <c:pt idx="5">
                        <c:v>-210</c:v>
                      </c:pt>
                      <c:pt idx="6">
                        <c:v>-210</c:v>
                      </c:pt>
                      <c:pt idx="7">
                        <c:v>-87.671999999999997</c:v>
                      </c:pt>
                      <c:pt idx="8">
                        <c:v>-84.771000000000001</c:v>
                      </c:pt>
                      <c:pt idx="9">
                        <c:v>-84.813999999999993</c:v>
                      </c:pt>
                      <c:pt idx="10">
                        <c:v>-87.983000000000004</c:v>
                      </c:pt>
                      <c:pt idx="11">
                        <c:v>-94.567999999999998</c:v>
                      </c:pt>
                      <c:pt idx="12">
                        <c:v>-210</c:v>
                      </c:pt>
                      <c:pt idx="13">
                        <c:v>-210</c:v>
                      </c:pt>
                      <c:pt idx="14">
                        <c:v>-210</c:v>
                      </c:pt>
                      <c:pt idx="15">
                        <c:v>-210</c:v>
                      </c:pt>
                      <c:pt idx="16">
                        <c:v>-210</c:v>
                      </c:pt>
                      <c:pt idx="17">
                        <c:v>-89.311000000000007</c:v>
                      </c:pt>
                      <c:pt idx="18">
                        <c:v>-88.534000000000006</c:v>
                      </c:pt>
                      <c:pt idx="19">
                        <c:v>-86.248000000000005</c:v>
                      </c:pt>
                      <c:pt idx="20">
                        <c:v>-86.284999999999997</c:v>
                      </c:pt>
                      <c:pt idx="21">
                        <c:v>-210</c:v>
                      </c:pt>
                      <c:pt idx="22">
                        <c:v>-210</c:v>
                      </c:pt>
                      <c:pt idx="23">
                        <c:v>-210</c:v>
                      </c:pt>
                      <c:pt idx="24">
                        <c:v>-210</c:v>
                      </c:pt>
                      <c:pt idx="25">
                        <c:v>-210</c:v>
                      </c:pt>
                      <c:pt idx="26">
                        <c:v>-210</c:v>
                      </c:pt>
                      <c:pt idx="27">
                        <c:v>-94.441000000000003</c:v>
                      </c:pt>
                      <c:pt idx="28">
                        <c:v>-86.774000000000001</c:v>
                      </c:pt>
                      <c:pt idx="29">
                        <c:v>-85.355000000000004</c:v>
                      </c:pt>
                      <c:pt idx="30">
                        <c:v>-85.891000000000005</c:v>
                      </c:pt>
                      <c:pt idx="31">
                        <c:v>-87.977000000000004</c:v>
                      </c:pt>
                      <c:pt idx="32">
                        <c:v>-96.247</c:v>
                      </c:pt>
                      <c:pt idx="33">
                        <c:v>-210</c:v>
                      </c:pt>
                      <c:pt idx="34">
                        <c:v>-210</c:v>
                      </c:pt>
                      <c:pt idx="35">
                        <c:v>-210</c:v>
                      </c:pt>
                      <c:pt idx="36">
                        <c:v>-210</c:v>
                      </c:pt>
                      <c:pt idx="37">
                        <c:v>-210</c:v>
                      </c:pt>
                      <c:pt idx="38">
                        <c:v>-85.32</c:v>
                      </c:pt>
                      <c:pt idx="39">
                        <c:v>-90.295000000000002</c:v>
                      </c:pt>
                      <c:pt idx="40">
                        <c:v>-86.382000000000005</c:v>
                      </c:pt>
                      <c:pt idx="41">
                        <c:v>-86.84</c:v>
                      </c:pt>
                      <c:pt idx="42">
                        <c:v>-210</c:v>
                      </c:pt>
                      <c:pt idx="43">
                        <c:v>-210</c:v>
                      </c:pt>
                      <c:pt idx="44">
                        <c:v>-210</c:v>
                      </c:pt>
                      <c:pt idx="45">
                        <c:v>-96.046999999999997</c:v>
                      </c:pt>
                      <c:pt idx="46">
                        <c:v>-210</c:v>
                      </c:pt>
                      <c:pt idx="47">
                        <c:v>-95.525999999999996</c:v>
                      </c:pt>
                      <c:pt idx="48">
                        <c:v>-93.656999999999996</c:v>
                      </c:pt>
                      <c:pt idx="49">
                        <c:v>-90.137</c:v>
                      </c:pt>
                      <c:pt idx="50">
                        <c:v>-87.37</c:v>
                      </c:pt>
                      <c:pt idx="51">
                        <c:v>-90.091999999999999</c:v>
                      </c:pt>
                      <c:pt idx="52">
                        <c:v>-91.305000000000007</c:v>
                      </c:pt>
                      <c:pt idx="53">
                        <c:v>-210</c:v>
                      </c:pt>
                      <c:pt idx="54">
                        <c:v>-210</c:v>
                      </c:pt>
                      <c:pt idx="55">
                        <c:v>-210</c:v>
                      </c:pt>
                      <c:pt idx="56">
                        <c:v>-210</c:v>
                      </c:pt>
                      <c:pt idx="57">
                        <c:v>-96.073999999999998</c:v>
                      </c:pt>
                      <c:pt idx="58">
                        <c:v>-91.21</c:v>
                      </c:pt>
                      <c:pt idx="59">
                        <c:v>-90.929000000000002</c:v>
                      </c:pt>
                      <c:pt idx="60">
                        <c:v>-210</c:v>
                      </c:pt>
                      <c:pt idx="61">
                        <c:v>-93.48</c:v>
                      </c:pt>
                      <c:pt idx="62">
                        <c:v>-92.415000000000006</c:v>
                      </c:pt>
                      <c:pt idx="63">
                        <c:v>-210</c:v>
                      </c:pt>
                      <c:pt idx="64">
                        <c:v>-93.963999999999999</c:v>
                      </c:pt>
                      <c:pt idx="65">
                        <c:v>-210</c:v>
                      </c:pt>
                      <c:pt idx="66">
                        <c:v>-93.436000000000007</c:v>
                      </c:pt>
                      <c:pt idx="67">
                        <c:v>-94.27</c:v>
                      </c:pt>
                      <c:pt idx="68">
                        <c:v>-210</c:v>
                      </c:pt>
                      <c:pt idx="69">
                        <c:v>-98.591999999999999</c:v>
                      </c:pt>
                      <c:pt idx="70">
                        <c:v>-210</c:v>
                      </c:pt>
                      <c:pt idx="71">
                        <c:v>-210</c:v>
                      </c:pt>
                      <c:pt idx="72">
                        <c:v>-93.516000000000005</c:v>
                      </c:pt>
                      <c:pt idx="73">
                        <c:v>-210</c:v>
                      </c:pt>
                      <c:pt idx="74">
                        <c:v>-95.786000000000001</c:v>
                      </c:pt>
                      <c:pt idx="75">
                        <c:v>-86.32</c:v>
                      </c:pt>
                      <c:pt idx="76">
                        <c:v>-210</c:v>
                      </c:pt>
                      <c:pt idx="77">
                        <c:v>-91.835999999999999</c:v>
                      </c:pt>
                      <c:pt idx="78">
                        <c:v>-210</c:v>
                      </c:pt>
                      <c:pt idx="79">
                        <c:v>-95.159000000000006</c:v>
                      </c:pt>
                      <c:pt idx="80">
                        <c:v>-106.956</c:v>
                      </c:pt>
                      <c:pt idx="81">
                        <c:v>-95.12</c:v>
                      </c:pt>
                      <c:pt idx="82">
                        <c:v>-93.546999999999997</c:v>
                      </c:pt>
                      <c:pt idx="83">
                        <c:v>-107.846</c:v>
                      </c:pt>
                      <c:pt idx="84">
                        <c:v>-210</c:v>
                      </c:pt>
                      <c:pt idx="85">
                        <c:v>-93.548000000000002</c:v>
                      </c:pt>
                      <c:pt idx="86">
                        <c:v>-91.509</c:v>
                      </c:pt>
                      <c:pt idx="87">
                        <c:v>-210</c:v>
                      </c:pt>
                      <c:pt idx="88">
                        <c:v>-210</c:v>
                      </c:pt>
                      <c:pt idx="89">
                        <c:v>-91.727000000000004</c:v>
                      </c:pt>
                      <c:pt idx="90">
                        <c:v>-92.224000000000004</c:v>
                      </c:pt>
                      <c:pt idx="91">
                        <c:v>-97.849000000000004</c:v>
                      </c:pt>
                      <c:pt idx="92">
                        <c:v>-210</c:v>
                      </c:pt>
                      <c:pt idx="93">
                        <c:v>-210</c:v>
                      </c:pt>
                      <c:pt idx="94">
                        <c:v>-210</c:v>
                      </c:pt>
                      <c:pt idx="95">
                        <c:v>-210</c:v>
                      </c:pt>
                      <c:pt idx="96">
                        <c:v>-93.513999999999996</c:v>
                      </c:pt>
                      <c:pt idx="97">
                        <c:v>-210</c:v>
                      </c:pt>
                      <c:pt idx="98">
                        <c:v>-210</c:v>
                      </c:pt>
                      <c:pt idx="99">
                        <c:v>-92.977000000000004</c:v>
                      </c:pt>
                      <c:pt idx="100">
                        <c:v>-95.561999999999998</c:v>
                      </c:pt>
                      <c:pt idx="101">
                        <c:v>-97.075000000000003</c:v>
                      </c:pt>
                      <c:pt idx="102">
                        <c:v>-210</c:v>
                      </c:pt>
                      <c:pt idx="103">
                        <c:v>-210</c:v>
                      </c:pt>
                      <c:pt idx="104">
                        <c:v>-100.327</c:v>
                      </c:pt>
                      <c:pt idx="105">
                        <c:v>-210</c:v>
                      </c:pt>
                      <c:pt idx="106">
                        <c:v>-98.36</c:v>
                      </c:pt>
                      <c:pt idx="107">
                        <c:v>-210</c:v>
                      </c:pt>
                      <c:pt idx="108">
                        <c:v>-210</c:v>
                      </c:pt>
                      <c:pt idx="109">
                        <c:v>-210</c:v>
                      </c:pt>
                      <c:pt idx="110">
                        <c:v>-210</c:v>
                      </c:pt>
                      <c:pt idx="111">
                        <c:v>-98.144000000000005</c:v>
                      </c:pt>
                      <c:pt idx="112">
                        <c:v>-210</c:v>
                      </c:pt>
                      <c:pt idx="113">
                        <c:v>-210</c:v>
                      </c:pt>
                      <c:pt idx="114">
                        <c:v>-89.337999999999994</c:v>
                      </c:pt>
                      <c:pt idx="115">
                        <c:v>-96.197999999999993</c:v>
                      </c:pt>
                      <c:pt idx="116">
                        <c:v>-210</c:v>
                      </c:pt>
                      <c:pt idx="117">
                        <c:v>-96.596999999999994</c:v>
                      </c:pt>
                      <c:pt idx="118">
                        <c:v>-90.063000000000002</c:v>
                      </c:pt>
                      <c:pt idx="119">
                        <c:v>-93.096000000000004</c:v>
                      </c:pt>
                      <c:pt idx="120">
                        <c:v>-210</c:v>
                      </c:pt>
                      <c:pt idx="121">
                        <c:v>-210</c:v>
                      </c:pt>
                      <c:pt idx="122">
                        <c:v>-210</c:v>
                      </c:pt>
                      <c:pt idx="123">
                        <c:v>-210</c:v>
                      </c:pt>
                      <c:pt idx="124">
                        <c:v>-98.643000000000001</c:v>
                      </c:pt>
                      <c:pt idx="125">
                        <c:v>-88.308999999999997</c:v>
                      </c:pt>
                      <c:pt idx="126">
                        <c:v>-210</c:v>
                      </c:pt>
                      <c:pt idx="127">
                        <c:v>-92.164000000000001</c:v>
                      </c:pt>
                      <c:pt idx="128">
                        <c:v>-94.271000000000001</c:v>
                      </c:pt>
                      <c:pt idx="129">
                        <c:v>-210</c:v>
                      </c:pt>
                      <c:pt idx="130">
                        <c:v>-91.013000000000005</c:v>
                      </c:pt>
                      <c:pt idx="131">
                        <c:v>-210</c:v>
                      </c:pt>
                      <c:pt idx="132">
                        <c:v>-210</c:v>
                      </c:pt>
                      <c:pt idx="133">
                        <c:v>-89.338999999999999</c:v>
                      </c:pt>
                      <c:pt idx="134">
                        <c:v>-102.3</c:v>
                      </c:pt>
                      <c:pt idx="135">
                        <c:v>-97.198999999999998</c:v>
                      </c:pt>
                      <c:pt idx="136">
                        <c:v>-91.944000000000003</c:v>
                      </c:pt>
                      <c:pt idx="137">
                        <c:v>-210</c:v>
                      </c:pt>
                      <c:pt idx="138">
                        <c:v>-98.567999999999998</c:v>
                      </c:pt>
                      <c:pt idx="139">
                        <c:v>-88.632999999999996</c:v>
                      </c:pt>
                      <c:pt idx="140">
                        <c:v>-210</c:v>
                      </c:pt>
                      <c:pt idx="141">
                        <c:v>-91.631</c:v>
                      </c:pt>
                      <c:pt idx="142">
                        <c:v>-210</c:v>
                      </c:pt>
                      <c:pt idx="143">
                        <c:v>-210</c:v>
                      </c:pt>
                      <c:pt idx="144">
                        <c:v>-92.403999999999996</c:v>
                      </c:pt>
                      <c:pt idx="145">
                        <c:v>-210</c:v>
                      </c:pt>
                      <c:pt idx="146">
                        <c:v>-210</c:v>
                      </c:pt>
                      <c:pt idx="147">
                        <c:v>-210</c:v>
                      </c:pt>
                      <c:pt idx="148">
                        <c:v>-210</c:v>
                      </c:pt>
                      <c:pt idx="149">
                        <c:v>-94.153000000000006</c:v>
                      </c:pt>
                      <c:pt idx="150">
                        <c:v>-92.028000000000006</c:v>
                      </c:pt>
                      <c:pt idx="151">
                        <c:v>-210</c:v>
                      </c:pt>
                      <c:pt idx="152">
                        <c:v>-91.778000000000006</c:v>
                      </c:pt>
                      <c:pt idx="153">
                        <c:v>-96.763000000000005</c:v>
                      </c:pt>
                      <c:pt idx="154">
                        <c:v>-210</c:v>
                      </c:pt>
                      <c:pt idx="155">
                        <c:v>-210</c:v>
                      </c:pt>
                      <c:pt idx="156">
                        <c:v>-210</c:v>
                      </c:pt>
                      <c:pt idx="157">
                        <c:v>-210</c:v>
                      </c:pt>
                      <c:pt idx="158">
                        <c:v>-210</c:v>
                      </c:pt>
                      <c:pt idx="159">
                        <c:v>-92.426000000000002</c:v>
                      </c:pt>
                      <c:pt idx="160">
                        <c:v>-210</c:v>
                      </c:pt>
                      <c:pt idx="161">
                        <c:v>-103.916</c:v>
                      </c:pt>
                      <c:pt idx="162">
                        <c:v>-87.954999999999998</c:v>
                      </c:pt>
                      <c:pt idx="163">
                        <c:v>-210</c:v>
                      </c:pt>
                      <c:pt idx="164">
                        <c:v>-92.141999999999996</c:v>
                      </c:pt>
                      <c:pt idx="165">
                        <c:v>-210</c:v>
                      </c:pt>
                      <c:pt idx="166">
                        <c:v>-92.215000000000003</c:v>
                      </c:pt>
                      <c:pt idx="167">
                        <c:v>-93.465999999999994</c:v>
                      </c:pt>
                      <c:pt idx="168">
                        <c:v>-210</c:v>
                      </c:pt>
                      <c:pt idx="169">
                        <c:v>-91.049000000000007</c:v>
                      </c:pt>
                      <c:pt idx="170">
                        <c:v>-210</c:v>
                      </c:pt>
                      <c:pt idx="171">
                        <c:v>-210</c:v>
                      </c:pt>
                      <c:pt idx="172">
                        <c:v>-210</c:v>
                      </c:pt>
                      <c:pt idx="173">
                        <c:v>-210</c:v>
                      </c:pt>
                      <c:pt idx="174">
                        <c:v>-90.8</c:v>
                      </c:pt>
                      <c:pt idx="175">
                        <c:v>-87.850999999999999</c:v>
                      </c:pt>
                      <c:pt idx="176">
                        <c:v>-91.783000000000001</c:v>
                      </c:pt>
                      <c:pt idx="177">
                        <c:v>-92.033000000000001</c:v>
                      </c:pt>
                      <c:pt idx="178">
                        <c:v>-91.731999999999999</c:v>
                      </c:pt>
                      <c:pt idx="179">
                        <c:v>-210</c:v>
                      </c:pt>
                      <c:pt idx="180">
                        <c:v>-210</c:v>
                      </c:pt>
                      <c:pt idx="181">
                        <c:v>-92.631</c:v>
                      </c:pt>
                      <c:pt idx="182">
                        <c:v>-210</c:v>
                      </c:pt>
                      <c:pt idx="183">
                        <c:v>-210</c:v>
                      </c:pt>
                      <c:pt idx="184">
                        <c:v>-210</c:v>
                      </c:pt>
                      <c:pt idx="185">
                        <c:v>-96.730999999999995</c:v>
                      </c:pt>
                      <c:pt idx="186">
                        <c:v>-91.173000000000002</c:v>
                      </c:pt>
                      <c:pt idx="187">
                        <c:v>-93.799000000000007</c:v>
                      </c:pt>
                      <c:pt idx="188">
                        <c:v>-210</c:v>
                      </c:pt>
                      <c:pt idx="189">
                        <c:v>-93.179000000000002</c:v>
                      </c:pt>
                      <c:pt idx="190">
                        <c:v>-210</c:v>
                      </c:pt>
                      <c:pt idx="191">
                        <c:v>-210</c:v>
                      </c:pt>
                      <c:pt idx="192">
                        <c:v>-210</c:v>
                      </c:pt>
                      <c:pt idx="193">
                        <c:v>-210</c:v>
                      </c:pt>
                      <c:pt idx="194">
                        <c:v>-210</c:v>
                      </c:pt>
                      <c:pt idx="195">
                        <c:v>-210</c:v>
                      </c:pt>
                      <c:pt idx="196">
                        <c:v>-210</c:v>
                      </c:pt>
                      <c:pt idx="197">
                        <c:v>-92.052000000000007</c:v>
                      </c:pt>
                      <c:pt idx="198">
                        <c:v>-94.680999999999997</c:v>
                      </c:pt>
                      <c:pt idx="199">
                        <c:v>-210</c:v>
                      </c:pt>
                      <c:pt idx="200">
                        <c:v>-210</c:v>
                      </c:pt>
                      <c:pt idx="201">
                        <c:v>-210</c:v>
                      </c:pt>
                      <c:pt idx="202">
                        <c:v>-210</c:v>
                      </c:pt>
                      <c:pt idx="203">
                        <c:v>-210</c:v>
                      </c:pt>
                      <c:pt idx="204">
                        <c:v>-210</c:v>
                      </c:pt>
                      <c:pt idx="205">
                        <c:v>-100.53700000000001</c:v>
                      </c:pt>
                      <c:pt idx="206">
                        <c:v>-95.539000000000001</c:v>
                      </c:pt>
                      <c:pt idx="207">
                        <c:v>-210</c:v>
                      </c:pt>
                      <c:pt idx="208">
                        <c:v>-94.853999999999999</c:v>
                      </c:pt>
                      <c:pt idx="209">
                        <c:v>-93.662999999999997</c:v>
                      </c:pt>
                      <c:pt idx="210">
                        <c:v>-97.971000000000004</c:v>
                      </c:pt>
                      <c:pt idx="211">
                        <c:v>-90.820999999999998</c:v>
                      </c:pt>
                      <c:pt idx="212">
                        <c:v>-210</c:v>
                      </c:pt>
                      <c:pt idx="213">
                        <c:v>-210</c:v>
                      </c:pt>
                      <c:pt idx="214">
                        <c:v>-89.063999999999993</c:v>
                      </c:pt>
                      <c:pt idx="215">
                        <c:v>-210</c:v>
                      </c:pt>
                      <c:pt idx="216">
                        <c:v>-94.242999999999995</c:v>
                      </c:pt>
                      <c:pt idx="217">
                        <c:v>-90.513999999999996</c:v>
                      </c:pt>
                      <c:pt idx="218">
                        <c:v>-210</c:v>
                      </c:pt>
                      <c:pt idx="219">
                        <c:v>-93.361999999999995</c:v>
                      </c:pt>
                      <c:pt idx="220">
                        <c:v>-97.778000000000006</c:v>
                      </c:pt>
                      <c:pt idx="221">
                        <c:v>-210</c:v>
                      </c:pt>
                      <c:pt idx="222">
                        <c:v>-88.53</c:v>
                      </c:pt>
                      <c:pt idx="223">
                        <c:v>-210</c:v>
                      </c:pt>
                      <c:pt idx="224">
                        <c:v>-102.25700000000001</c:v>
                      </c:pt>
                      <c:pt idx="225">
                        <c:v>-90.081999999999994</c:v>
                      </c:pt>
                      <c:pt idx="226">
                        <c:v>-210</c:v>
                      </c:pt>
                      <c:pt idx="227">
                        <c:v>-210</c:v>
                      </c:pt>
                      <c:pt idx="228">
                        <c:v>-210</c:v>
                      </c:pt>
                      <c:pt idx="229">
                        <c:v>-210</c:v>
                      </c:pt>
                      <c:pt idx="230">
                        <c:v>-94.191000000000003</c:v>
                      </c:pt>
                      <c:pt idx="231">
                        <c:v>-100.92400000000001</c:v>
                      </c:pt>
                      <c:pt idx="232">
                        <c:v>-91.692999999999998</c:v>
                      </c:pt>
                      <c:pt idx="233">
                        <c:v>-210</c:v>
                      </c:pt>
                      <c:pt idx="234">
                        <c:v>-101.217</c:v>
                      </c:pt>
                      <c:pt idx="235">
                        <c:v>-106.886</c:v>
                      </c:pt>
                      <c:pt idx="236">
                        <c:v>-210</c:v>
                      </c:pt>
                      <c:pt idx="237">
                        <c:v>-93.537000000000006</c:v>
                      </c:pt>
                      <c:pt idx="238">
                        <c:v>-210</c:v>
                      </c:pt>
                      <c:pt idx="239">
                        <c:v>-94.647999999999996</c:v>
                      </c:pt>
                      <c:pt idx="240">
                        <c:v>-210</c:v>
                      </c:pt>
                      <c:pt idx="241">
                        <c:v>-96.183000000000007</c:v>
                      </c:pt>
                      <c:pt idx="242">
                        <c:v>-210</c:v>
                      </c:pt>
                      <c:pt idx="243">
                        <c:v>-97.194999999999993</c:v>
                      </c:pt>
                      <c:pt idx="244">
                        <c:v>-210</c:v>
                      </c:pt>
                      <c:pt idx="245">
                        <c:v>-92.185000000000002</c:v>
                      </c:pt>
                      <c:pt idx="246">
                        <c:v>-88.158000000000001</c:v>
                      </c:pt>
                      <c:pt idx="247">
                        <c:v>-97.352000000000004</c:v>
                      </c:pt>
                      <c:pt idx="248">
                        <c:v>-210</c:v>
                      </c:pt>
                      <c:pt idx="249">
                        <c:v>-210</c:v>
                      </c:pt>
                      <c:pt idx="250">
                        <c:v>-91.072000000000003</c:v>
                      </c:pt>
                      <c:pt idx="251">
                        <c:v>-210</c:v>
                      </c:pt>
                      <c:pt idx="252">
                        <c:v>-94.909000000000006</c:v>
                      </c:pt>
                      <c:pt idx="253">
                        <c:v>-87.701999999999998</c:v>
                      </c:pt>
                      <c:pt idx="254">
                        <c:v>-210</c:v>
                      </c:pt>
                      <c:pt idx="255">
                        <c:v>-91.757000000000005</c:v>
                      </c:pt>
                      <c:pt idx="256">
                        <c:v>-210</c:v>
                      </c:pt>
                      <c:pt idx="257">
                        <c:v>-91.497</c:v>
                      </c:pt>
                      <c:pt idx="258">
                        <c:v>-94.555999999999997</c:v>
                      </c:pt>
                      <c:pt idx="259">
                        <c:v>-210</c:v>
                      </c:pt>
                      <c:pt idx="260">
                        <c:v>-117.92400000000001</c:v>
                      </c:pt>
                      <c:pt idx="261">
                        <c:v>-91.513999999999996</c:v>
                      </c:pt>
                      <c:pt idx="262">
                        <c:v>-88.941000000000003</c:v>
                      </c:pt>
                      <c:pt idx="263">
                        <c:v>-100.14</c:v>
                      </c:pt>
                      <c:pt idx="264">
                        <c:v>-92.588999999999999</c:v>
                      </c:pt>
                      <c:pt idx="265">
                        <c:v>-210</c:v>
                      </c:pt>
                      <c:pt idx="266">
                        <c:v>-210</c:v>
                      </c:pt>
                      <c:pt idx="267">
                        <c:v>-88.185000000000002</c:v>
                      </c:pt>
                      <c:pt idx="268">
                        <c:v>-210</c:v>
                      </c:pt>
                      <c:pt idx="269">
                        <c:v>-93.19</c:v>
                      </c:pt>
                      <c:pt idx="270">
                        <c:v>-84.623999999999995</c:v>
                      </c:pt>
                      <c:pt idx="271">
                        <c:v>-101.58199999999999</c:v>
                      </c:pt>
                      <c:pt idx="272">
                        <c:v>-87.852999999999994</c:v>
                      </c:pt>
                      <c:pt idx="273">
                        <c:v>-88.956999999999994</c:v>
                      </c:pt>
                      <c:pt idx="274">
                        <c:v>-91.006</c:v>
                      </c:pt>
                      <c:pt idx="275">
                        <c:v>-90.986999999999995</c:v>
                      </c:pt>
                      <c:pt idx="276">
                        <c:v>-87.501999999999995</c:v>
                      </c:pt>
                      <c:pt idx="277">
                        <c:v>-98.790999999999997</c:v>
                      </c:pt>
                      <c:pt idx="278">
                        <c:v>-89.876000000000005</c:v>
                      </c:pt>
                      <c:pt idx="279">
                        <c:v>-91.944999999999993</c:v>
                      </c:pt>
                      <c:pt idx="280">
                        <c:v>-93.129000000000005</c:v>
                      </c:pt>
                      <c:pt idx="281">
                        <c:v>-210</c:v>
                      </c:pt>
                      <c:pt idx="282">
                        <c:v>-210</c:v>
                      </c:pt>
                      <c:pt idx="283">
                        <c:v>-210</c:v>
                      </c:pt>
                      <c:pt idx="284">
                        <c:v>-210</c:v>
                      </c:pt>
                      <c:pt idx="285">
                        <c:v>-92.155000000000001</c:v>
                      </c:pt>
                      <c:pt idx="286">
                        <c:v>-210</c:v>
                      </c:pt>
                      <c:pt idx="287">
                        <c:v>-90.634</c:v>
                      </c:pt>
                      <c:pt idx="288">
                        <c:v>-95.903000000000006</c:v>
                      </c:pt>
                      <c:pt idx="289">
                        <c:v>-92.417000000000002</c:v>
                      </c:pt>
                      <c:pt idx="290">
                        <c:v>-92.772000000000006</c:v>
                      </c:pt>
                      <c:pt idx="291">
                        <c:v>-98.281000000000006</c:v>
                      </c:pt>
                      <c:pt idx="292">
                        <c:v>-89.816999999999993</c:v>
                      </c:pt>
                      <c:pt idx="293">
                        <c:v>-93.894999999999996</c:v>
                      </c:pt>
                      <c:pt idx="294">
                        <c:v>-90.42</c:v>
                      </c:pt>
                      <c:pt idx="295">
                        <c:v>-91.715999999999994</c:v>
                      </c:pt>
                      <c:pt idx="296">
                        <c:v>-210</c:v>
                      </c:pt>
                      <c:pt idx="297">
                        <c:v>-88.850999999999999</c:v>
                      </c:pt>
                      <c:pt idx="298">
                        <c:v>-210</c:v>
                      </c:pt>
                      <c:pt idx="299">
                        <c:v>-210</c:v>
                      </c:pt>
                      <c:pt idx="300">
                        <c:v>-91.47</c:v>
                      </c:pt>
                      <c:pt idx="301">
                        <c:v>-96.760999999999996</c:v>
                      </c:pt>
                      <c:pt idx="302">
                        <c:v>-210</c:v>
                      </c:pt>
                      <c:pt idx="303">
                        <c:v>-87.620999999999995</c:v>
                      </c:pt>
                      <c:pt idx="304">
                        <c:v>-103.81399999999999</c:v>
                      </c:pt>
                      <c:pt idx="305">
                        <c:v>-88.284000000000006</c:v>
                      </c:pt>
                      <c:pt idx="306">
                        <c:v>-89.171000000000006</c:v>
                      </c:pt>
                      <c:pt idx="307">
                        <c:v>-210</c:v>
                      </c:pt>
                      <c:pt idx="308">
                        <c:v>-210</c:v>
                      </c:pt>
                      <c:pt idx="309">
                        <c:v>-210</c:v>
                      </c:pt>
                      <c:pt idx="310">
                        <c:v>-93.783000000000001</c:v>
                      </c:pt>
                      <c:pt idx="311">
                        <c:v>-91.575000000000003</c:v>
                      </c:pt>
                      <c:pt idx="312">
                        <c:v>-90.213999999999999</c:v>
                      </c:pt>
                      <c:pt idx="313">
                        <c:v>-97.222999999999999</c:v>
                      </c:pt>
                      <c:pt idx="314">
                        <c:v>-86.924999999999997</c:v>
                      </c:pt>
                      <c:pt idx="315">
                        <c:v>-210</c:v>
                      </c:pt>
                      <c:pt idx="316">
                        <c:v>-102.81100000000001</c:v>
                      </c:pt>
                      <c:pt idx="317">
                        <c:v>-210</c:v>
                      </c:pt>
                      <c:pt idx="318">
                        <c:v>-210</c:v>
                      </c:pt>
                      <c:pt idx="319">
                        <c:v>-89.537000000000006</c:v>
                      </c:pt>
                      <c:pt idx="320">
                        <c:v>-93.83</c:v>
                      </c:pt>
                      <c:pt idx="321">
                        <c:v>-92.837000000000003</c:v>
                      </c:pt>
                      <c:pt idx="322">
                        <c:v>-87.676000000000002</c:v>
                      </c:pt>
                      <c:pt idx="323">
                        <c:v>-96.078000000000003</c:v>
                      </c:pt>
                      <c:pt idx="324">
                        <c:v>-87.078000000000003</c:v>
                      </c:pt>
                      <c:pt idx="325">
                        <c:v>-90.462000000000003</c:v>
                      </c:pt>
                      <c:pt idx="326">
                        <c:v>-91.629000000000005</c:v>
                      </c:pt>
                      <c:pt idx="327">
                        <c:v>-102.536</c:v>
                      </c:pt>
                      <c:pt idx="328">
                        <c:v>-87.367000000000004</c:v>
                      </c:pt>
                      <c:pt idx="329">
                        <c:v>-106.581</c:v>
                      </c:pt>
                      <c:pt idx="330">
                        <c:v>-97.426000000000002</c:v>
                      </c:pt>
                      <c:pt idx="331">
                        <c:v>-102.38500000000001</c:v>
                      </c:pt>
                      <c:pt idx="332">
                        <c:v>-210</c:v>
                      </c:pt>
                      <c:pt idx="333">
                        <c:v>-210</c:v>
                      </c:pt>
                      <c:pt idx="334">
                        <c:v>-89.224999999999994</c:v>
                      </c:pt>
                      <c:pt idx="335">
                        <c:v>-94.078999999999994</c:v>
                      </c:pt>
                      <c:pt idx="336">
                        <c:v>-210</c:v>
                      </c:pt>
                      <c:pt idx="337">
                        <c:v>-210</c:v>
                      </c:pt>
                      <c:pt idx="338">
                        <c:v>-88.561000000000007</c:v>
                      </c:pt>
                      <c:pt idx="339">
                        <c:v>-210</c:v>
                      </c:pt>
                      <c:pt idx="340">
                        <c:v>-210</c:v>
                      </c:pt>
                      <c:pt idx="341">
                        <c:v>-90.960999999999999</c:v>
                      </c:pt>
                      <c:pt idx="342">
                        <c:v>-92.736999999999995</c:v>
                      </c:pt>
                      <c:pt idx="343">
                        <c:v>-210</c:v>
                      </c:pt>
                      <c:pt idx="344">
                        <c:v>-87.935000000000002</c:v>
                      </c:pt>
                      <c:pt idx="345">
                        <c:v>-91.296999999999997</c:v>
                      </c:pt>
                      <c:pt idx="346">
                        <c:v>-210</c:v>
                      </c:pt>
                      <c:pt idx="347">
                        <c:v>-88.78</c:v>
                      </c:pt>
                      <c:pt idx="348">
                        <c:v>-210</c:v>
                      </c:pt>
                      <c:pt idx="349">
                        <c:v>-210</c:v>
                      </c:pt>
                      <c:pt idx="350">
                        <c:v>-93.436999999999998</c:v>
                      </c:pt>
                      <c:pt idx="351">
                        <c:v>-88.646000000000001</c:v>
                      </c:pt>
                      <c:pt idx="352">
                        <c:v>-210</c:v>
                      </c:pt>
                      <c:pt idx="353">
                        <c:v>-88.822999999999993</c:v>
                      </c:pt>
                      <c:pt idx="354">
                        <c:v>-90.61</c:v>
                      </c:pt>
                      <c:pt idx="355">
                        <c:v>-84.664000000000001</c:v>
                      </c:pt>
                      <c:pt idx="356">
                        <c:v>-88.712000000000003</c:v>
                      </c:pt>
                      <c:pt idx="357">
                        <c:v>-100.07</c:v>
                      </c:pt>
                      <c:pt idx="358">
                        <c:v>-89.608000000000004</c:v>
                      </c:pt>
                      <c:pt idx="359">
                        <c:v>-210</c:v>
                      </c:pt>
                      <c:pt idx="360">
                        <c:v>-110.515</c:v>
                      </c:pt>
                      <c:pt idx="361">
                        <c:v>-210</c:v>
                      </c:pt>
                      <c:pt idx="362">
                        <c:v>-210</c:v>
                      </c:pt>
                      <c:pt idx="363">
                        <c:v>-90.295000000000002</c:v>
                      </c:pt>
                      <c:pt idx="364">
                        <c:v>-210</c:v>
                      </c:pt>
                      <c:pt idx="365">
                        <c:v>-94.897000000000006</c:v>
                      </c:pt>
                      <c:pt idx="366">
                        <c:v>-91.23</c:v>
                      </c:pt>
                      <c:pt idx="367">
                        <c:v>-90.034999999999997</c:v>
                      </c:pt>
                      <c:pt idx="368">
                        <c:v>-210</c:v>
                      </c:pt>
                      <c:pt idx="369">
                        <c:v>-86.501000000000005</c:v>
                      </c:pt>
                      <c:pt idx="370">
                        <c:v>-104.187</c:v>
                      </c:pt>
                      <c:pt idx="371">
                        <c:v>-99.293000000000006</c:v>
                      </c:pt>
                      <c:pt idx="372">
                        <c:v>-87.266000000000005</c:v>
                      </c:pt>
                      <c:pt idx="373">
                        <c:v>-88.213999999999999</c:v>
                      </c:pt>
                      <c:pt idx="374">
                        <c:v>-86.212000000000003</c:v>
                      </c:pt>
                      <c:pt idx="375">
                        <c:v>-91.411000000000001</c:v>
                      </c:pt>
                      <c:pt idx="376">
                        <c:v>-95.688000000000002</c:v>
                      </c:pt>
                      <c:pt idx="377">
                        <c:v>-210</c:v>
                      </c:pt>
                      <c:pt idx="378">
                        <c:v>-86.831000000000003</c:v>
                      </c:pt>
                      <c:pt idx="379">
                        <c:v>-210</c:v>
                      </c:pt>
                      <c:pt idx="380">
                        <c:v>-92.191999999999993</c:v>
                      </c:pt>
                      <c:pt idx="381">
                        <c:v>-88.781000000000006</c:v>
                      </c:pt>
                      <c:pt idx="382">
                        <c:v>-210</c:v>
                      </c:pt>
                      <c:pt idx="383">
                        <c:v>-87.918999999999997</c:v>
                      </c:pt>
                      <c:pt idx="384">
                        <c:v>-87.272000000000006</c:v>
                      </c:pt>
                      <c:pt idx="385">
                        <c:v>-86.069000000000003</c:v>
                      </c:pt>
                      <c:pt idx="386">
                        <c:v>-87.677000000000007</c:v>
                      </c:pt>
                      <c:pt idx="387">
                        <c:v>-210</c:v>
                      </c:pt>
                      <c:pt idx="388">
                        <c:v>-89.683000000000007</c:v>
                      </c:pt>
                      <c:pt idx="389">
                        <c:v>-87.557000000000002</c:v>
                      </c:pt>
                      <c:pt idx="390">
                        <c:v>-90.094999999999999</c:v>
                      </c:pt>
                      <c:pt idx="391">
                        <c:v>-88.783000000000001</c:v>
                      </c:pt>
                      <c:pt idx="392">
                        <c:v>-88.262</c:v>
                      </c:pt>
                      <c:pt idx="393">
                        <c:v>-91.938999999999993</c:v>
                      </c:pt>
                      <c:pt idx="394">
                        <c:v>-88.6</c:v>
                      </c:pt>
                      <c:pt idx="395">
                        <c:v>-87.872</c:v>
                      </c:pt>
                      <c:pt idx="396">
                        <c:v>-210</c:v>
                      </c:pt>
                      <c:pt idx="397">
                        <c:v>-87.462000000000003</c:v>
                      </c:pt>
                      <c:pt idx="398">
                        <c:v>-90.518000000000001</c:v>
                      </c:pt>
                      <c:pt idx="399">
                        <c:v>-88.165000000000006</c:v>
                      </c:pt>
                      <c:pt idx="400">
                        <c:v>-93.384</c:v>
                      </c:pt>
                      <c:pt idx="401">
                        <c:v>-87.555999999999997</c:v>
                      </c:pt>
                      <c:pt idx="402">
                        <c:v>-85.444000000000003</c:v>
                      </c:pt>
                      <c:pt idx="403">
                        <c:v>-86.358999999999995</c:v>
                      </c:pt>
                      <c:pt idx="404">
                        <c:v>-85.593000000000004</c:v>
                      </c:pt>
                      <c:pt idx="405">
                        <c:v>-83.873999999999995</c:v>
                      </c:pt>
                      <c:pt idx="406">
                        <c:v>-82.599000000000004</c:v>
                      </c:pt>
                      <c:pt idx="407">
                        <c:v>-82.346000000000004</c:v>
                      </c:pt>
                      <c:pt idx="408">
                        <c:v>-80.724000000000004</c:v>
                      </c:pt>
                      <c:pt idx="409">
                        <c:v>-79.498000000000005</c:v>
                      </c:pt>
                      <c:pt idx="410">
                        <c:v>-78.266999999999996</c:v>
                      </c:pt>
                      <c:pt idx="411">
                        <c:v>-76.728999999999999</c:v>
                      </c:pt>
                      <c:pt idx="412">
                        <c:v>-75.397999999999996</c:v>
                      </c:pt>
                      <c:pt idx="413">
                        <c:v>-74.105999999999995</c:v>
                      </c:pt>
                      <c:pt idx="414">
                        <c:v>-73.05</c:v>
                      </c:pt>
                      <c:pt idx="415">
                        <c:v>-71.825999999999993</c:v>
                      </c:pt>
                      <c:pt idx="416">
                        <c:v>-70.849999999999994</c:v>
                      </c:pt>
                      <c:pt idx="417">
                        <c:v>-69.55</c:v>
                      </c:pt>
                      <c:pt idx="418">
                        <c:v>-68.221999999999994</c:v>
                      </c:pt>
                      <c:pt idx="419">
                        <c:v>-67.072999999999993</c:v>
                      </c:pt>
                      <c:pt idx="420">
                        <c:v>-65.861999999999995</c:v>
                      </c:pt>
                      <c:pt idx="421">
                        <c:v>-64.775000000000006</c:v>
                      </c:pt>
                      <c:pt idx="422">
                        <c:v>-63.707000000000001</c:v>
                      </c:pt>
                      <c:pt idx="423">
                        <c:v>-62.649000000000001</c:v>
                      </c:pt>
                      <c:pt idx="424">
                        <c:v>-61.627000000000002</c:v>
                      </c:pt>
                      <c:pt idx="425">
                        <c:v>-60.466999999999999</c:v>
                      </c:pt>
                      <c:pt idx="426">
                        <c:v>-59.478000000000002</c:v>
                      </c:pt>
                      <c:pt idx="427">
                        <c:v>-58.731000000000002</c:v>
                      </c:pt>
                      <c:pt idx="428">
                        <c:v>-57.555</c:v>
                      </c:pt>
                      <c:pt idx="429">
                        <c:v>-56.557000000000002</c:v>
                      </c:pt>
                      <c:pt idx="430">
                        <c:v>-55.677</c:v>
                      </c:pt>
                      <c:pt idx="431">
                        <c:v>-54.746000000000002</c:v>
                      </c:pt>
                      <c:pt idx="432">
                        <c:v>-53.802999999999997</c:v>
                      </c:pt>
                      <c:pt idx="433">
                        <c:v>-53.027999999999999</c:v>
                      </c:pt>
                      <c:pt idx="434">
                        <c:v>-52.11</c:v>
                      </c:pt>
                      <c:pt idx="435">
                        <c:v>-51.188000000000002</c:v>
                      </c:pt>
                      <c:pt idx="436">
                        <c:v>-50.411999999999999</c:v>
                      </c:pt>
                      <c:pt idx="437">
                        <c:v>-49.457000000000001</c:v>
                      </c:pt>
                      <c:pt idx="438">
                        <c:v>-48.774999999999999</c:v>
                      </c:pt>
                      <c:pt idx="439">
                        <c:v>-47.962000000000003</c:v>
                      </c:pt>
                      <c:pt idx="440">
                        <c:v>-47.38</c:v>
                      </c:pt>
                      <c:pt idx="441">
                        <c:v>-46.499000000000002</c:v>
                      </c:pt>
                      <c:pt idx="442">
                        <c:v>-45.89</c:v>
                      </c:pt>
                      <c:pt idx="443">
                        <c:v>-45.093000000000004</c:v>
                      </c:pt>
                      <c:pt idx="444">
                        <c:v>-44.356999999999999</c:v>
                      </c:pt>
                      <c:pt idx="445">
                        <c:v>-43.734999999999999</c:v>
                      </c:pt>
                      <c:pt idx="446">
                        <c:v>-43.085999999999999</c:v>
                      </c:pt>
                      <c:pt idx="447">
                        <c:v>-42.484000000000002</c:v>
                      </c:pt>
                      <c:pt idx="448">
                        <c:v>-41.828000000000003</c:v>
                      </c:pt>
                      <c:pt idx="449">
                        <c:v>-41.345999999999997</c:v>
                      </c:pt>
                      <c:pt idx="450">
                        <c:v>-40.820999999999998</c:v>
                      </c:pt>
                      <c:pt idx="451">
                        <c:v>-40.284999999999997</c:v>
                      </c:pt>
                      <c:pt idx="452">
                        <c:v>-39.969000000000001</c:v>
                      </c:pt>
                      <c:pt idx="453">
                        <c:v>-39.683999999999997</c:v>
                      </c:pt>
                      <c:pt idx="454">
                        <c:v>-39.253999999999998</c:v>
                      </c:pt>
                      <c:pt idx="455">
                        <c:v>-38.921999999999997</c:v>
                      </c:pt>
                      <c:pt idx="456">
                        <c:v>-38.716999999999999</c:v>
                      </c:pt>
                      <c:pt idx="457">
                        <c:v>-38.581000000000003</c:v>
                      </c:pt>
                      <c:pt idx="458">
                        <c:v>-38.545000000000002</c:v>
                      </c:pt>
                      <c:pt idx="459">
                        <c:v>-38.570999999999998</c:v>
                      </c:pt>
                      <c:pt idx="460">
                        <c:v>-38.555</c:v>
                      </c:pt>
                      <c:pt idx="461">
                        <c:v>-38.585999999999999</c:v>
                      </c:pt>
                      <c:pt idx="462">
                        <c:v>-38.871000000000002</c:v>
                      </c:pt>
                      <c:pt idx="463">
                        <c:v>-39.113</c:v>
                      </c:pt>
                      <c:pt idx="464">
                        <c:v>-39.531999999999996</c:v>
                      </c:pt>
                      <c:pt idx="465">
                        <c:v>-40.055999999999997</c:v>
                      </c:pt>
                      <c:pt idx="466">
                        <c:v>-40.432000000000002</c:v>
                      </c:pt>
                      <c:pt idx="467">
                        <c:v>-41.09</c:v>
                      </c:pt>
                      <c:pt idx="468">
                        <c:v>-41.712000000000003</c:v>
                      </c:pt>
                      <c:pt idx="469">
                        <c:v>-42.218000000000004</c:v>
                      </c:pt>
                      <c:pt idx="470">
                        <c:v>-42.834000000000003</c:v>
                      </c:pt>
                      <c:pt idx="471">
                        <c:v>-43.091999999999999</c:v>
                      </c:pt>
                      <c:pt idx="472">
                        <c:v>-43.183999999999997</c:v>
                      </c:pt>
                      <c:pt idx="473">
                        <c:v>-42.923000000000002</c:v>
                      </c:pt>
                      <c:pt idx="474">
                        <c:v>-42.637</c:v>
                      </c:pt>
                      <c:pt idx="475">
                        <c:v>-42.287999999999997</c:v>
                      </c:pt>
                      <c:pt idx="476">
                        <c:v>-41.965000000000003</c:v>
                      </c:pt>
                      <c:pt idx="477">
                        <c:v>-41.753</c:v>
                      </c:pt>
                      <c:pt idx="478">
                        <c:v>-41.673000000000002</c:v>
                      </c:pt>
                      <c:pt idx="479">
                        <c:v>-41.662999999999997</c:v>
                      </c:pt>
                      <c:pt idx="480">
                        <c:v>-41.844999999999999</c:v>
                      </c:pt>
                      <c:pt idx="481">
                        <c:v>-42.048999999999999</c:v>
                      </c:pt>
                      <c:pt idx="482">
                        <c:v>-42.491999999999997</c:v>
                      </c:pt>
                      <c:pt idx="483">
                        <c:v>-43.011000000000003</c:v>
                      </c:pt>
                      <c:pt idx="484">
                        <c:v>-43.444000000000003</c:v>
                      </c:pt>
                      <c:pt idx="485">
                        <c:v>-43.826999999999998</c:v>
                      </c:pt>
                      <c:pt idx="486">
                        <c:v>-44.142000000000003</c:v>
                      </c:pt>
                      <c:pt idx="487">
                        <c:v>-44.430999999999997</c:v>
                      </c:pt>
                      <c:pt idx="488">
                        <c:v>-44.430999999999997</c:v>
                      </c:pt>
                      <c:pt idx="489">
                        <c:v>-44.393999999999998</c:v>
                      </c:pt>
                      <c:pt idx="490">
                        <c:v>-44.435000000000002</c:v>
                      </c:pt>
                      <c:pt idx="491">
                        <c:v>-44.363999999999997</c:v>
                      </c:pt>
                      <c:pt idx="492">
                        <c:v>-44.494999999999997</c:v>
                      </c:pt>
                      <c:pt idx="493">
                        <c:v>-44.716000000000001</c:v>
                      </c:pt>
                      <c:pt idx="494">
                        <c:v>-44.795000000000002</c:v>
                      </c:pt>
                      <c:pt idx="495">
                        <c:v>-44.988</c:v>
                      </c:pt>
                      <c:pt idx="496">
                        <c:v>-45.173000000000002</c:v>
                      </c:pt>
                      <c:pt idx="497">
                        <c:v>-45.271999999999998</c:v>
                      </c:pt>
                      <c:pt idx="498">
                        <c:v>-45.192999999999998</c:v>
                      </c:pt>
                      <c:pt idx="499">
                        <c:v>-44.921999999999997</c:v>
                      </c:pt>
                      <c:pt idx="500">
                        <c:v>-44.683</c:v>
                      </c:pt>
                      <c:pt idx="501">
                        <c:v>-44.619</c:v>
                      </c:pt>
                      <c:pt idx="502">
                        <c:v>-44.506</c:v>
                      </c:pt>
                      <c:pt idx="503">
                        <c:v>-44.44</c:v>
                      </c:pt>
                      <c:pt idx="504">
                        <c:v>-44.369</c:v>
                      </c:pt>
                      <c:pt idx="505">
                        <c:v>-44.405000000000001</c:v>
                      </c:pt>
                      <c:pt idx="506">
                        <c:v>-44.597999999999999</c:v>
                      </c:pt>
                      <c:pt idx="507">
                        <c:v>-44.832000000000001</c:v>
                      </c:pt>
                      <c:pt idx="508">
                        <c:v>-44.890999999999998</c:v>
                      </c:pt>
                      <c:pt idx="509">
                        <c:v>-44.914000000000001</c:v>
                      </c:pt>
                      <c:pt idx="510">
                        <c:v>-44.823999999999998</c:v>
                      </c:pt>
                      <c:pt idx="511">
                        <c:v>-44.482999999999997</c:v>
                      </c:pt>
                      <c:pt idx="512">
                        <c:v>-43.932000000000002</c:v>
                      </c:pt>
                      <c:pt idx="513">
                        <c:v>-43.509</c:v>
                      </c:pt>
                      <c:pt idx="514">
                        <c:v>-43.027999999999999</c:v>
                      </c:pt>
                      <c:pt idx="515">
                        <c:v>-42.566000000000003</c:v>
                      </c:pt>
                      <c:pt idx="516">
                        <c:v>-42.264000000000003</c:v>
                      </c:pt>
                      <c:pt idx="517">
                        <c:v>-41.97</c:v>
                      </c:pt>
                      <c:pt idx="518">
                        <c:v>-41.859000000000002</c:v>
                      </c:pt>
                      <c:pt idx="519">
                        <c:v>-41.963000000000001</c:v>
                      </c:pt>
                      <c:pt idx="520">
                        <c:v>-42.167999999999999</c:v>
                      </c:pt>
                      <c:pt idx="521">
                        <c:v>-42.555</c:v>
                      </c:pt>
                      <c:pt idx="522">
                        <c:v>-42.838999999999999</c:v>
                      </c:pt>
                      <c:pt idx="523">
                        <c:v>-43.432000000000002</c:v>
                      </c:pt>
                      <c:pt idx="524">
                        <c:v>-44.015000000000001</c:v>
                      </c:pt>
                      <c:pt idx="525">
                        <c:v>-44.473999999999997</c:v>
                      </c:pt>
                      <c:pt idx="526">
                        <c:v>-44.997999999999998</c:v>
                      </c:pt>
                      <c:pt idx="527">
                        <c:v>-45.39</c:v>
                      </c:pt>
                      <c:pt idx="528">
                        <c:v>-45.417000000000002</c:v>
                      </c:pt>
                      <c:pt idx="529">
                        <c:v>-45.069000000000003</c:v>
                      </c:pt>
                      <c:pt idx="530">
                        <c:v>-44.555</c:v>
                      </c:pt>
                      <c:pt idx="531">
                        <c:v>-44.070999999999998</c:v>
                      </c:pt>
                      <c:pt idx="532">
                        <c:v>-43.481000000000002</c:v>
                      </c:pt>
                      <c:pt idx="533">
                        <c:v>-42.856999999999999</c:v>
                      </c:pt>
                      <c:pt idx="534">
                        <c:v>-42.281999999999996</c:v>
                      </c:pt>
                      <c:pt idx="535">
                        <c:v>-41.731999999999999</c:v>
                      </c:pt>
                      <c:pt idx="536">
                        <c:v>-41.430999999999997</c:v>
                      </c:pt>
                      <c:pt idx="537">
                        <c:v>-41.055</c:v>
                      </c:pt>
                      <c:pt idx="538">
                        <c:v>-40.781999999999996</c:v>
                      </c:pt>
                      <c:pt idx="539">
                        <c:v>-40.56</c:v>
                      </c:pt>
                      <c:pt idx="540">
                        <c:v>-40.366999999999997</c:v>
                      </c:pt>
                      <c:pt idx="541">
                        <c:v>-40.274999999999999</c:v>
                      </c:pt>
                      <c:pt idx="542">
                        <c:v>-40.314</c:v>
                      </c:pt>
                      <c:pt idx="543">
                        <c:v>-40.369999999999997</c:v>
                      </c:pt>
                      <c:pt idx="544">
                        <c:v>-40.290999999999997</c:v>
                      </c:pt>
                      <c:pt idx="545">
                        <c:v>-40.317999999999998</c:v>
                      </c:pt>
                      <c:pt idx="546">
                        <c:v>-40.466000000000001</c:v>
                      </c:pt>
                      <c:pt idx="547">
                        <c:v>-40.597999999999999</c:v>
                      </c:pt>
                      <c:pt idx="548">
                        <c:v>-40.820999999999998</c:v>
                      </c:pt>
                      <c:pt idx="549">
                        <c:v>-41.097000000000001</c:v>
                      </c:pt>
                      <c:pt idx="550">
                        <c:v>-41.371000000000002</c:v>
                      </c:pt>
                      <c:pt idx="551">
                        <c:v>-41.689</c:v>
                      </c:pt>
                      <c:pt idx="552">
                        <c:v>-42.031999999999996</c:v>
                      </c:pt>
                      <c:pt idx="553">
                        <c:v>-42.398000000000003</c:v>
                      </c:pt>
                      <c:pt idx="554">
                        <c:v>-42.667000000000002</c:v>
                      </c:pt>
                      <c:pt idx="555">
                        <c:v>-42.811</c:v>
                      </c:pt>
                      <c:pt idx="556">
                        <c:v>-43.256</c:v>
                      </c:pt>
                      <c:pt idx="557">
                        <c:v>-43.720999999999997</c:v>
                      </c:pt>
                      <c:pt idx="558">
                        <c:v>-44.161000000000001</c:v>
                      </c:pt>
                      <c:pt idx="559">
                        <c:v>-44.616999999999997</c:v>
                      </c:pt>
                      <c:pt idx="560">
                        <c:v>-45.122</c:v>
                      </c:pt>
                      <c:pt idx="561">
                        <c:v>-45.67</c:v>
                      </c:pt>
                      <c:pt idx="562">
                        <c:v>-46.155999999999999</c:v>
                      </c:pt>
                      <c:pt idx="563">
                        <c:v>-46.64</c:v>
                      </c:pt>
                      <c:pt idx="564">
                        <c:v>-47.247999999999998</c:v>
                      </c:pt>
                      <c:pt idx="565">
                        <c:v>-47.915999999999997</c:v>
                      </c:pt>
                      <c:pt idx="566">
                        <c:v>-48.468000000000004</c:v>
                      </c:pt>
                      <c:pt idx="567">
                        <c:v>-49.100999999999999</c:v>
                      </c:pt>
                      <c:pt idx="568">
                        <c:v>-49.567999999999998</c:v>
                      </c:pt>
                      <c:pt idx="569">
                        <c:v>-50.378999999999998</c:v>
                      </c:pt>
                      <c:pt idx="570">
                        <c:v>-50.954999999999998</c:v>
                      </c:pt>
                      <c:pt idx="571">
                        <c:v>-51.709000000000003</c:v>
                      </c:pt>
                      <c:pt idx="572">
                        <c:v>-52.439</c:v>
                      </c:pt>
                      <c:pt idx="573">
                        <c:v>-53.01</c:v>
                      </c:pt>
                      <c:pt idx="574">
                        <c:v>-53.892000000000003</c:v>
                      </c:pt>
                      <c:pt idx="575">
                        <c:v>-54.613</c:v>
                      </c:pt>
                      <c:pt idx="576">
                        <c:v>-55.389000000000003</c:v>
                      </c:pt>
                      <c:pt idx="577">
                        <c:v>-56.112000000000002</c:v>
                      </c:pt>
                      <c:pt idx="578">
                        <c:v>-56.915999999999997</c:v>
                      </c:pt>
                      <c:pt idx="579">
                        <c:v>-57.606999999999999</c:v>
                      </c:pt>
                      <c:pt idx="580">
                        <c:v>-58.292999999999999</c:v>
                      </c:pt>
                      <c:pt idx="581">
                        <c:v>-58.918999999999997</c:v>
                      </c:pt>
                      <c:pt idx="582">
                        <c:v>-59.826000000000001</c:v>
                      </c:pt>
                      <c:pt idx="583">
                        <c:v>-60.591999999999999</c:v>
                      </c:pt>
                      <c:pt idx="584">
                        <c:v>-61.323</c:v>
                      </c:pt>
                      <c:pt idx="585">
                        <c:v>-62.152999999999999</c:v>
                      </c:pt>
                      <c:pt idx="586">
                        <c:v>-62.837000000000003</c:v>
                      </c:pt>
                      <c:pt idx="587">
                        <c:v>-63.612000000000002</c:v>
                      </c:pt>
                      <c:pt idx="588">
                        <c:v>-64.183999999999997</c:v>
                      </c:pt>
                      <c:pt idx="589">
                        <c:v>-65.063000000000002</c:v>
                      </c:pt>
                      <c:pt idx="590">
                        <c:v>-65.834000000000003</c:v>
                      </c:pt>
                      <c:pt idx="591">
                        <c:v>-66.406999999999996</c:v>
                      </c:pt>
                      <c:pt idx="592">
                        <c:v>-67.069000000000003</c:v>
                      </c:pt>
                      <c:pt idx="593">
                        <c:v>-67.908000000000001</c:v>
                      </c:pt>
                      <c:pt idx="594">
                        <c:v>-68.260999999999996</c:v>
                      </c:pt>
                      <c:pt idx="595">
                        <c:v>-69.048000000000002</c:v>
                      </c:pt>
                      <c:pt idx="596">
                        <c:v>-69.814999999999998</c:v>
                      </c:pt>
                      <c:pt idx="597">
                        <c:v>-70.549000000000007</c:v>
                      </c:pt>
                      <c:pt idx="598">
                        <c:v>-71.370999999999995</c:v>
                      </c:pt>
                      <c:pt idx="599">
                        <c:v>-72.054000000000002</c:v>
                      </c:pt>
                      <c:pt idx="600">
                        <c:v>-72.680999999999997</c:v>
                      </c:pt>
                      <c:pt idx="601">
                        <c:v>-73.433000000000007</c:v>
                      </c:pt>
                      <c:pt idx="602">
                        <c:v>-73.849000000000004</c:v>
                      </c:pt>
                      <c:pt idx="603">
                        <c:v>-74.727000000000004</c:v>
                      </c:pt>
                      <c:pt idx="604">
                        <c:v>-75.686000000000007</c:v>
                      </c:pt>
                      <c:pt idx="605">
                        <c:v>-75.975999999999999</c:v>
                      </c:pt>
                      <c:pt idx="606">
                        <c:v>-77.045000000000002</c:v>
                      </c:pt>
                      <c:pt idx="607">
                        <c:v>-77.712999999999994</c:v>
                      </c:pt>
                      <c:pt idx="608">
                        <c:v>-78.156000000000006</c:v>
                      </c:pt>
                      <c:pt idx="609">
                        <c:v>-78.631</c:v>
                      </c:pt>
                      <c:pt idx="610">
                        <c:v>-79.628</c:v>
                      </c:pt>
                      <c:pt idx="611">
                        <c:v>-79.716999999999999</c:v>
                      </c:pt>
                      <c:pt idx="612">
                        <c:v>-80.98</c:v>
                      </c:pt>
                      <c:pt idx="613">
                        <c:v>-81.980999999999995</c:v>
                      </c:pt>
                      <c:pt idx="614">
                        <c:v>-82.5</c:v>
                      </c:pt>
                      <c:pt idx="615">
                        <c:v>-83.347999999999999</c:v>
                      </c:pt>
                      <c:pt idx="616">
                        <c:v>-82.326999999999998</c:v>
                      </c:pt>
                      <c:pt idx="617">
                        <c:v>-83.677000000000007</c:v>
                      </c:pt>
                      <c:pt idx="618">
                        <c:v>-86.081999999999994</c:v>
                      </c:pt>
                      <c:pt idx="619">
                        <c:v>-83.44</c:v>
                      </c:pt>
                      <c:pt idx="620">
                        <c:v>-85.463999999999999</c:v>
                      </c:pt>
                      <c:pt idx="621">
                        <c:v>-85.575999999999993</c:v>
                      </c:pt>
                      <c:pt idx="622">
                        <c:v>-85.149000000000001</c:v>
                      </c:pt>
                      <c:pt idx="623">
                        <c:v>-87.582999999999998</c:v>
                      </c:pt>
                      <c:pt idx="624">
                        <c:v>-86.129000000000005</c:v>
                      </c:pt>
                      <c:pt idx="625">
                        <c:v>-85.834000000000003</c:v>
                      </c:pt>
                      <c:pt idx="626">
                        <c:v>-87.891000000000005</c:v>
                      </c:pt>
                      <c:pt idx="627">
                        <c:v>-85.873000000000005</c:v>
                      </c:pt>
                      <c:pt idx="628">
                        <c:v>-87.936000000000007</c:v>
                      </c:pt>
                      <c:pt idx="629">
                        <c:v>-89.34</c:v>
                      </c:pt>
                      <c:pt idx="630">
                        <c:v>-86.768000000000001</c:v>
                      </c:pt>
                      <c:pt idx="631">
                        <c:v>-86.745000000000005</c:v>
                      </c:pt>
                      <c:pt idx="632">
                        <c:v>-86.900999999999996</c:v>
                      </c:pt>
                      <c:pt idx="633">
                        <c:v>-85.66</c:v>
                      </c:pt>
                      <c:pt idx="634">
                        <c:v>-86.533000000000001</c:v>
                      </c:pt>
                      <c:pt idx="635">
                        <c:v>-88.649000000000001</c:v>
                      </c:pt>
                      <c:pt idx="636">
                        <c:v>-86.831999999999994</c:v>
                      </c:pt>
                      <c:pt idx="637">
                        <c:v>-210</c:v>
                      </c:pt>
                      <c:pt idx="638">
                        <c:v>-86.846000000000004</c:v>
                      </c:pt>
                      <c:pt idx="639">
                        <c:v>-87.42</c:v>
                      </c:pt>
                      <c:pt idx="640">
                        <c:v>-88.429000000000002</c:v>
                      </c:pt>
                      <c:pt idx="641">
                        <c:v>-92.162999999999997</c:v>
                      </c:pt>
                      <c:pt idx="642">
                        <c:v>-91.647000000000006</c:v>
                      </c:pt>
                      <c:pt idx="643">
                        <c:v>-86.156999999999996</c:v>
                      </c:pt>
                      <c:pt idx="644">
                        <c:v>-87.596000000000004</c:v>
                      </c:pt>
                      <c:pt idx="645">
                        <c:v>-210</c:v>
                      </c:pt>
                      <c:pt idx="646">
                        <c:v>-88.655000000000001</c:v>
                      </c:pt>
                      <c:pt idx="647">
                        <c:v>-88.238</c:v>
                      </c:pt>
                      <c:pt idx="648">
                        <c:v>-210</c:v>
                      </c:pt>
                      <c:pt idx="649">
                        <c:v>-93.772000000000006</c:v>
                      </c:pt>
                      <c:pt idx="650">
                        <c:v>-90.144999999999996</c:v>
                      </c:pt>
                      <c:pt idx="651">
                        <c:v>-90.287999999999997</c:v>
                      </c:pt>
                      <c:pt idx="652">
                        <c:v>-90.418000000000006</c:v>
                      </c:pt>
                      <c:pt idx="653">
                        <c:v>-86.581000000000003</c:v>
                      </c:pt>
                      <c:pt idx="654">
                        <c:v>-95.869</c:v>
                      </c:pt>
                      <c:pt idx="655">
                        <c:v>-90.521000000000001</c:v>
                      </c:pt>
                      <c:pt idx="656">
                        <c:v>-89.772999999999996</c:v>
                      </c:pt>
                      <c:pt idx="657">
                        <c:v>-87.278999999999996</c:v>
                      </c:pt>
                      <c:pt idx="658">
                        <c:v>-96.655000000000001</c:v>
                      </c:pt>
                      <c:pt idx="659">
                        <c:v>-86.525000000000006</c:v>
                      </c:pt>
                      <c:pt idx="660">
                        <c:v>-91.450999999999993</c:v>
                      </c:pt>
                      <c:pt idx="661">
                        <c:v>-87.471999999999994</c:v>
                      </c:pt>
                      <c:pt idx="662">
                        <c:v>-87.765000000000001</c:v>
                      </c:pt>
                      <c:pt idx="663">
                        <c:v>-94.462999999999994</c:v>
                      </c:pt>
                      <c:pt idx="664">
                        <c:v>-97.084000000000003</c:v>
                      </c:pt>
                      <c:pt idx="665">
                        <c:v>-87.905000000000001</c:v>
                      </c:pt>
                      <c:pt idx="666">
                        <c:v>-89.173000000000002</c:v>
                      </c:pt>
                      <c:pt idx="667">
                        <c:v>-86.665000000000006</c:v>
                      </c:pt>
                      <c:pt idx="668">
                        <c:v>-89.983000000000004</c:v>
                      </c:pt>
                      <c:pt idx="669">
                        <c:v>-87.960999999999999</c:v>
                      </c:pt>
                      <c:pt idx="670">
                        <c:v>-91.218999999999994</c:v>
                      </c:pt>
                      <c:pt idx="671">
                        <c:v>-92.655000000000001</c:v>
                      </c:pt>
                      <c:pt idx="672">
                        <c:v>-93.284999999999997</c:v>
                      </c:pt>
                      <c:pt idx="673">
                        <c:v>-87.881</c:v>
                      </c:pt>
                      <c:pt idx="674">
                        <c:v>-96.266000000000005</c:v>
                      </c:pt>
                      <c:pt idx="675">
                        <c:v>-90.96</c:v>
                      </c:pt>
                      <c:pt idx="676">
                        <c:v>-89.792000000000002</c:v>
                      </c:pt>
                      <c:pt idx="677">
                        <c:v>-87.08</c:v>
                      </c:pt>
                      <c:pt idx="678">
                        <c:v>-91.747</c:v>
                      </c:pt>
                      <c:pt idx="679">
                        <c:v>-210</c:v>
                      </c:pt>
                      <c:pt idx="680">
                        <c:v>-99.959000000000003</c:v>
                      </c:pt>
                      <c:pt idx="681">
                        <c:v>-94.191999999999993</c:v>
                      </c:pt>
                      <c:pt idx="682">
                        <c:v>-89.418000000000006</c:v>
                      </c:pt>
                      <c:pt idx="683">
                        <c:v>-87.372</c:v>
                      </c:pt>
                      <c:pt idx="684">
                        <c:v>-92.516000000000005</c:v>
                      </c:pt>
                      <c:pt idx="685">
                        <c:v>-87.57</c:v>
                      </c:pt>
                      <c:pt idx="686">
                        <c:v>-87.671000000000006</c:v>
                      </c:pt>
                      <c:pt idx="687">
                        <c:v>-210</c:v>
                      </c:pt>
                      <c:pt idx="688">
                        <c:v>-89.849000000000004</c:v>
                      </c:pt>
                      <c:pt idx="689">
                        <c:v>-86.974999999999994</c:v>
                      </c:pt>
                      <c:pt idx="690">
                        <c:v>-91.251000000000005</c:v>
                      </c:pt>
                      <c:pt idx="691">
                        <c:v>-86.635000000000005</c:v>
                      </c:pt>
                      <c:pt idx="692">
                        <c:v>-93.585999999999999</c:v>
                      </c:pt>
                      <c:pt idx="693">
                        <c:v>-91.061999999999998</c:v>
                      </c:pt>
                      <c:pt idx="694">
                        <c:v>-90.248000000000005</c:v>
                      </c:pt>
                      <c:pt idx="695">
                        <c:v>-93.716999999999999</c:v>
                      </c:pt>
                      <c:pt idx="696">
                        <c:v>-91.671000000000006</c:v>
                      </c:pt>
                      <c:pt idx="697">
                        <c:v>-89.92</c:v>
                      </c:pt>
                      <c:pt idx="698">
                        <c:v>-210</c:v>
                      </c:pt>
                      <c:pt idx="699">
                        <c:v>-99.379000000000005</c:v>
                      </c:pt>
                      <c:pt idx="700">
                        <c:v>-91.144000000000005</c:v>
                      </c:pt>
                      <c:pt idx="701">
                        <c:v>-210</c:v>
                      </c:pt>
                      <c:pt idx="702">
                        <c:v>-88.718999999999994</c:v>
                      </c:pt>
                      <c:pt idx="703">
                        <c:v>-91</c:v>
                      </c:pt>
                      <c:pt idx="704">
                        <c:v>-89.870999999999995</c:v>
                      </c:pt>
                      <c:pt idx="705">
                        <c:v>-86.215000000000003</c:v>
                      </c:pt>
                      <c:pt idx="706">
                        <c:v>-92.745999999999995</c:v>
                      </c:pt>
                      <c:pt idx="707">
                        <c:v>-89.661000000000001</c:v>
                      </c:pt>
                      <c:pt idx="708">
                        <c:v>-87.135999999999996</c:v>
                      </c:pt>
                      <c:pt idx="709">
                        <c:v>-88.903999999999996</c:v>
                      </c:pt>
                      <c:pt idx="710">
                        <c:v>-86.572000000000003</c:v>
                      </c:pt>
                      <c:pt idx="711">
                        <c:v>-91.356999999999999</c:v>
                      </c:pt>
                      <c:pt idx="712">
                        <c:v>-99.843000000000004</c:v>
                      </c:pt>
                      <c:pt idx="713">
                        <c:v>-92.646000000000001</c:v>
                      </c:pt>
                      <c:pt idx="714">
                        <c:v>-86.956000000000003</c:v>
                      </c:pt>
                      <c:pt idx="715">
                        <c:v>-210</c:v>
                      </c:pt>
                      <c:pt idx="716">
                        <c:v>-89.054000000000002</c:v>
                      </c:pt>
                      <c:pt idx="717">
                        <c:v>-88.537999999999997</c:v>
                      </c:pt>
                      <c:pt idx="718">
                        <c:v>-210</c:v>
                      </c:pt>
                      <c:pt idx="719">
                        <c:v>-88.299000000000007</c:v>
                      </c:pt>
                      <c:pt idx="720">
                        <c:v>-94.956000000000003</c:v>
                      </c:pt>
                      <c:pt idx="721">
                        <c:v>-210</c:v>
                      </c:pt>
                      <c:pt idx="722">
                        <c:v>-88.739000000000004</c:v>
                      </c:pt>
                      <c:pt idx="723">
                        <c:v>-89.076999999999998</c:v>
                      </c:pt>
                      <c:pt idx="724">
                        <c:v>-94.725999999999999</c:v>
                      </c:pt>
                      <c:pt idx="725">
                        <c:v>-210</c:v>
                      </c:pt>
                      <c:pt idx="726">
                        <c:v>-89.4</c:v>
                      </c:pt>
                      <c:pt idx="727">
                        <c:v>-90.78</c:v>
                      </c:pt>
                      <c:pt idx="728">
                        <c:v>-89.442999999999998</c:v>
                      </c:pt>
                      <c:pt idx="729">
                        <c:v>-93.885000000000005</c:v>
                      </c:pt>
                      <c:pt idx="730">
                        <c:v>-88.492000000000004</c:v>
                      </c:pt>
                      <c:pt idx="731">
                        <c:v>-88.31</c:v>
                      </c:pt>
                      <c:pt idx="732">
                        <c:v>-210</c:v>
                      </c:pt>
                      <c:pt idx="733">
                        <c:v>-90.542000000000002</c:v>
                      </c:pt>
                      <c:pt idx="734">
                        <c:v>-210</c:v>
                      </c:pt>
                      <c:pt idx="735">
                        <c:v>-90.033000000000001</c:v>
                      </c:pt>
                      <c:pt idx="736">
                        <c:v>-86.960999999999999</c:v>
                      </c:pt>
                      <c:pt idx="737">
                        <c:v>-91.525999999999996</c:v>
                      </c:pt>
                      <c:pt idx="738">
                        <c:v>-96.710999999999999</c:v>
                      </c:pt>
                      <c:pt idx="739">
                        <c:v>-92.617000000000004</c:v>
                      </c:pt>
                      <c:pt idx="740">
                        <c:v>-86.525999999999996</c:v>
                      </c:pt>
                      <c:pt idx="741">
                        <c:v>-210</c:v>
                      </c:pt>
                      <c:pt idx="742">
                        <c:v>-103.077</c:v>
                      </c:pt>
                      <c:pt idx="743">
                        <c:v>-91.372</c:v>
                      </c:pt>
                      <c:pt idx="744">
                        <c:v>-90.561000000000007</c:v>
                      </c:pt>
                      <c:pt idx="745">
                        <c:v>-210</c:v>
                      </c:pt>
                      <c:pt idx="746">
                        <c:v>-91.156999999999996</c:v>
                      </c:pt>
                      <c:pt idx="747">
                        <c:v>-87.102999999999994</c:v>
                      </c:pt>
                      <c:pt idx="748">
                        <c:v>-90.43</c:v>
                      </c:pt>
                      <c:pt idx="749">
                        <c:v>-210</c:v>
                      </c:pt>
                      <c:pt idx="750">
                        <c:v>-98.082999999999998</c:v>
                      </c:pt>
                      <c:pt idx="751">
                        <c:v>-103.258</c:v>
                      </c:pt>
                      <c:pt idx="752">
                        <c:v>-89.361999999999995</c:v>
                      </c:pt>
                      <c:pt idx="753">
                        <c:v>-90.278999999999996</c:v>
                      </c:pt>
                      <c:pt idx="754">
                        <c:v>-91.147000000000006</c:v>
                      </c:pt>
                      <c:pt idx="755">
                        <c:v>-90.183000000000007</c:v>
                      </c:pt>
                      <c:pt idx="756">
                        <c:v>-90.911000000000001</c:v>
                      </c:pt>
                      <c:pt idx="757">
                        <c:v>-93.022999999999996</c:v>
                      </c:pt>
                      <c:pt idx="758">
                        <c:v>-86.778000000000006</c:v>
                      </c:pt>
                      <c:pt idx="759">
                        <c:v>-88.33</c:v>
                      </c:pt>
                      <c:pt idx="760">
                        <c:v>-90.596000000000004</c:v>
                      </c:pt>
                      <c:pt idx="761">
                        <c:v>-95.384</c:v>
                      </c:pt>
                      <c:pt idx="762">
                        <c:v>-210</c:v>
                      </c:pt>
                      <c:pt idx="763">
                        <c:v>-210</c:v>
                      </c:pt>
                      <c:pt idx="764">
                        <c:v>-210</c:v>
                      </c:pt>
                      <c:pt idx="765">
                        <c:v>-91.052000000000007</c:v>
                      </c:pt>
                      <c:pt idx="766">
                        <c:v>-89.94</c:v>
                      </c:pt>
                      <c:pt idx="767">
                        <c:v>-103.38200000000001</c:v>
                      </c:pt>
                      <c:pt idx="768">
                        <c:v>-89.956000000000003</c:v>
                      </c:pt>
                      <c:pt idx="769">
                        <c:v>-88.650999999999996</c:v>
                      </c:pt>
                      <c:pt idx="770">
                        <c:v>-210</c:v>
                      </c:pt>
                      <c:pt idx="771">
                        <c:v>-96.231999999999999</c:v>
                      </c:pt>
                      <c:pt idx="772">
                        <c:v>-94.251999999999995</c:v>
                      </c:pt>
                      <c:pt idx="773">
                        <c:v>-88.947999999999993</c:v>
                      </c:pt>
                      <c:pt idx="774">
                        <c:v>-90.38</c:v>
                      </c:pt>
                      <c:pt idx="775">
                        <c:v>-210</c:v>
                      </c:pt>
                      <c:pt idx="776">
                        <c:v>-96.218999999999994</c:v>
                      </c:pt>
                      <c:pt idx="777">
                        <c:v>-210</c:v>
                      </c:pt>
                      <c:pt idx="778">
                        <c:v>-92.468999999999994</c:v>
                      </c:pt>
                      <c:pt idx="779">
                        <c:v>-96.935000000000002</c:v>
                      </c:pt>
                      <c:pt idx="780">
                        <c:v>-90.635999999999996</c:v>
                      </c:pt>
                      <c:pt idx="781">
                        <c:v>-210</c:v>
                      </c:pt>
                      <c:pt idx="782">
                        <c:v>-93.676000000000002</c:v>
                      </c:pt>
                      <c:pt idx="783">
                        <c:v>-210</c:v>
                      </c:pt>
                      <c:pt idx="784">
                        <c:v>-96.832999999999998</c:v>
                      </c:pt>
                      <c:pt idx="785">
                        <c:v>-90.724000000000004</c:v>
                      </c:pt>
                      <c:pt idx="786">
                        <c:v>-92.228999999999999</c:v>
                      </c:pt>
                      <c:pt idx="787">
                        <c:v>-88.28</c:v>
                      </c:pt>
                      <c:pt idx="788">
                        <c:v>-93.566000000000003</c:v>
                      </c:pt>
                      <c:pt idx="789">
                        <c:v>-87.403999999999996</c:v>
                      </c:pt>
                      <c:pt idx="790">
                        <c:v>-97.152000000000001</c:v>
                      </c:pt>
                      <c:pt idx="791">
                        <c:v>-92.16</c:v>
                      </c:pt>
                      <c:pt idx="792">
                        <c:v>-210</c:v>
                      </c:pt>
                      <c:pt idx="793">
                        <c:v>-96.924999999999997</c:v>
                      </c:pt>
                      <c:pt idx="794">
                        <c:v>-210</c:v>
                      </c:pt>
                      <c:pt idx="795">
                        <c:v>-98.870999999999995</c:v>
                      </c:pt>
                      <c:pt idx="796">
                        <c:v>-210</c:v>
                      </c:pt>
                      <c:pt idx="797">
                        <c:v>-90.534000000000006</c:v>
                      </c:pt>
                      <c:pt idx="798">
                        <c:v>-210</c:v>
                      </c:pt>
                      <c:pt idx="799">
                        <c:v>-90.504999999999995</c:v>
                      </c:pt>
                      <c:pt idx="800">
                        <c:v>-94.5</c:v>
                      </c:pt>
                      <c:pt idx="801">
                        <c:v>-88.762</c:v>
                      </c:pt>
                      <c:pt idx="802">
                        <c:v>-91.665999999999997</c:v>
                      </c:pt>
                      <c:pt idx="803">
                        <c:v>-89.387</c:v>
                      </c:pt>
                      <c:pt idx="804">
                        <c:v>-210</c:v>
                      </c:pt>
                      <c:pt idx="805">
                        <c:v>-210</c:v>
                      </c:pt>
                      <c:pt idx="806">
                        <c:v>-92.028000000000006</c:v>
                      </c:pt>
                      <c:pt idx="807">
                        <c:v>-86.453000000000003</c:v>
                      </c:pt>
                      <c:pt idx="808">
                        <c:v>-210</c:v>
                      </c:pt>
                      <c:pt idx="809">
                        <c:v>-210</c:v>
                      </c:pt>
                      <c:pt idx="810">
                        <c:v>-91.772000000000006</c:v>
                      </c:pt>
                      <c:pt idx="811">
                        <c:v>-95.376999999999995</c:v>
                      </c:pt>
                      <c:pt idx="812">
                        <c:v>-87.757000000000005</c:v>
                      </c:pt>
                      <c:pt idx="813">
                        <c:v>-92.396000000000001</c:v>
                      </c:pt>
                      <c:pt idx="814">
                        <c:v>-88.34</c:v>
                      </c:pt>
                      <c:pt idx="815">
                        <c:v>-93.158000000000001</c:v>
                      </c:pt>
                      <c:pt idx="816">
                        <c:v>-90.873999999999995</c:v>
                      </c:pt>
                      <c:pt idx="817">
                        <c:v>-104.70399999999999</c:v>
                      </c:pt>
                      <c:pt idx="818">
                        <c:v>-89.475999999999999</c:v>
                      </c:pt>
                      <c:pt idx="819">
                        <c:v>-92.177999999999997</c:v>
                      </c:pt>
                      <c:pt idx="820">
                        <c:v>-210</c:v>
                      </c:pt>
                      <c:pt idx="821">
                        <c:v>-91.850999999999999</c:v>
                      </c:pt>
                      <c:pt idx="822">
                        <c:v>-92.343000000000004</c:v>
                      </c:pt>
                      <c:pt idx="823">
                        <c:v>-91.853999999999999</c:v>
                      </c:pt>
                      <c:pt idx="824">
                        <c:v>-87.984999999999999</c:v>
                      </c:pt>
                      <c:pt idx="825">
                        <c:v>-92.341999999999999</c:v>
                      </c:pt>
                      <c:pt idx="826">
                        <c:v>-210</c:v>
                      </c:pt>
                      <c:pt idx="827">
                        <c:v>-89.796999999999997</c:v>
                      </c:pt>
                      <c:pt idx="828">
                        <c:v>-95.647999999999996</c:v>
                      </c:pt>
                      <c:pt idx="829">
                        <c:v>-93.864999999999995</c:v>
                      </c:pt>
                      <c:pt idx="830">
                        <c:v>-89.701999999999998</c:v>
                      </c:pt>
                      <c:pt idx="831">
                        <c:v>-119.45399999999999</c:v>
                      </c:pt>
                      <c:pt idx="832">
                        <c:v>-89.631</c:v>
                      </c:pt>
                      <c:pt idx="833">
                        <c:v>-90.376000000000005</c:v>
                      </c:pt>
                      <c:pt idx="834">
                        <c:v>-210</c:v>
                      </c:pt>
                      <c:pt idx="835">
                        <c:v>-91.147000000000006</c:v>
                      </c:pt>
                      <c:pt idx="836">
                        <c:v>-90.409000000000006</c:v>
                      </c:pt>
                      <c:pt idx="837">
                        <c:v>-100.042</c:v>
                      </c:pt>
                      <c:pt idx="838">
                        <c:v>-88.846999999999994</c:v>
                      </c:pt>
                      <c:pt idx="839">
                        <c:v>-210</c:v>
                      </c:pt>
                      <c:pt idx="840">
                        <c:v>-93.641999999999996</c:v>
                      </c:pt>
                      <c:pt idx="841">
                        <c:v>-210</c:v>
                      </c:pt>
                      <c:pt idx="842">
                        <c:v>-88.695999999999998</c:v>
                      </c:pt>
                      <c:pt idx="843">
                        <c:v>-89.117000000000004</c:v>
                      </c:pt>
                      <c:pt idx="844">
                        <c:v>-87.123999999999995</c:v>
                      </c:pt>
                      <c:pt idx="845">
                        <c:v>-210</c:v>
                      </c:pt>
                      <c:pt idx="846">
                        <c:v>-86.753</c:v>
                      </c:pt>
                      <c:pt idx="847">
                        <c:v>-92.775999999999996</c:v>
                      </c:pt>
                      <c:pt idx="848">
                        <c:v>-90.326999999999998</c:v>
                      </c:pt>
                      <c:pt idx="849">
                        <c:v>-92.59</c:v>
                      </c:pt>
                      <c:pt idx="850">
                        <c:v>-91.650999999999996</c:v>
                      </c:pt>
                      <c:pt idx="851">
                        <c:v>-210</c:v>
                      </c:pt>
                      <c:pt idx="852">
                        <c:v>-93.524000000000001</c:v>
                      </c:pt>
                      <c:pt idx="853">
                        <c:v>-100.46</c:v>
                      </c:pt>
                      <c:pt idx="854">
                        <c:v>-89.56</c:v>
                      </c:pt>
                      <c:pt idx="855">
                        <c:v>-88.042000000000002</c:v>
                      </c:pt>
                      <c:pt idx="856">
                        <c:v>-210</c:v>
                      </c:pt>
                      <c:pt idx="857">
                        <c:v>-86.625</c:v>
                      </c:pt>
                      <c:pt idx="858">
                        <c:v>-210</c:v>
                      </c:pt>
                      <c:pt idx="859">
                        <c:v>-98.146000000000001</c:v>
                      </c:pt>
                      <c:pt idx="860">
                        <c:v>-94.650999999999996</c:v>
                      </c:pt>
                      <c:pt idx="861">
                        <c:v>-90.015000000000001</c:v>
                      </c:pt>
                      <c:pt idx="862">
                        <c:v>-90.766000000000005</c:v>
                      </c:pt>
                      <c:pt idx="863">
                        <c:v>-90.599000000000004</c:v>
                      </c:pt>
                      <c:pt idx="864">
                        <c:v>-210</c:v>
                      </c:pt>
                      <c:pt idx="865">
                        <c:v>-86.817999999999998</c:v>
                      </c:pt>
                      <c:pt idx="866">
                        <c:v>-88.13</c:v>
                      </c:pt>
                      <c:pt idx="867">
                        <c:v>-92.817999999999998</c:v>
                      </c:pt>
                      <c:pt idx="868">
                        <c:v>-90.557000000000002</c:v>
                      </c:pt>
                      <c:pt idx="869">
                        <c:v>-92.850999999999999</c:v>
                      </c:pt>
                      <c:pt idx="870">
                        <c:v>-93.799000000000007</c:v>
                      </c:pt>
                      <c:pt idx="871">
                        <c:v>-90.171000000000006</c:v>
                      </c:pt>
                      <c:pt idx="872">
                        <c:v>-93.471000000000004</c:v>
                      </c:pt>
                      <c:pt idx="873">
                        <c:v>-93.802999999999997</c:v>
                      </c:pt>
                      <c:pt idx="874">
                        <c:v>-210</c:v>
                      </c:pt>
                      <c:pt idx="875">
                        <c:v>-210</c:v>
                      </c:pt>
                      <c:pt idx="876">
                        <c:v>-90.503</c:v>
                      </c:pt>
                      <c:pt idx="877">
                        <c:v>-91.042000000000002</c:v>
                      </c:pt>
                      <c:pt idx="878">
                        <c:v>-210</c:v>
                      </c:pt>
                      <c:pt idx="879">
                        <c:v>-93.037999999999997</c:v>
                      </c:pt>
                      <c:pt idx="880">
                        <c:v>-91.656999999999996</c:v>
                      </c:pt>
                      <c:pt idx="881">
                        <c:v>-210</c:v>
                      </c:pt>
                      <c:pt idx="882">
                        <c:v>-88.106999999999999</c:v>
                      </c:pt>
                      <c:pt idx="883">
                        <c:v>-94.751999999999995</c:v>
                      </c:pt>
                      <c:pt idx="884">
                        <c:v>-94.918999999999997</c:v>
                      </c:pt>
                      <c:pt idx="885">
                        <c:v>-90.677999999999997</c:v>
                      </c:pt>
                      <c:pt idx="886">
                        <c:v>-92.055999999999997</c:v>
                      </c:pt>
                      <c:pt idx="887">
                        <c:v>-108.723</c:v>
                      </c:pt>
                      <c:pt idx="888">
                        <c:v>-92.197000000000003</c:v>
                      </c:pt>
                      <c:pt idx="889">
                        <c:v>-97.046000000000006</c:v>
                      </c:pt>
                      <c:pt idx="890">
                        <c:v>-94.335999999999999</c:v>
                      </c:pt>
                      <c:pt idx="891">
                        <c:v>-91.066999999999993</c:v>
                      </c:pt>
                      <c:pt idx="892">
                        <c:v>-210</c:v>
                      </c:pt>
                      <c:pt idx="893">
                        <c:v>-104.637</c:v>
                      </c:pt>
                      <c:pt idx="894">
                        <c:v>-98.192999999999998</c:v>
                      </c:pt>
                      <c:pt idx="895">
                        <c:v>-90.367999999999995</c:v>
                      </c:pt>
                      <c:pt idx="896">
                        <c:v>-93.138000000000005</c:v>
                      </c:pt>
                      <c:pt idx="897">
                        <c:v>-210</c:v>
                      </c:pt>
                      <c:pt idx="898">
                        <c:v>-210</c:v>
                      </c:pt>
                      <c:pt idx="899">
                        <c:v>-93.748999999999995</c:v>
                      </c:pt>
                      <c:pt idx="900">
                        <c:v>-210</c:v>
                      </c:pt>
                      <c:pt idx="901">
                        <c:v>-91.272999999999996</c:v>
                      </c:pt>
                      <c:pt idx="902">
                        <c:v>-89.834000000000003</c:v>
                      </c:pt>
                      <c:pt idx="903">
                        <c:v>-92.819000000000003</c:v>
                      </c:pt>
                      <c:pt idx="904">
                        <c:v>-89.957999999999998</c:v>
                      </c:pt>
                      <c:pt idx="905">
                        <c:v>-107.783</c:v>
                      </c:pt>
                      <c:pt idx="906">
                        <c:v>-91.742999999999995</c:v>
                      </c:pt>
                      <c:pt idx="907">
                        <c:v>-96.183000000000007</c:v>
                      </c:pt>
                      <c:pt idx="908">
                        <c:v>-210</c:v>
                      </c:pt>
                      <c:pt idx="909">
                        <c:v>-96.161000000000001</c:v>
                      </c:pt>
                      <c:pt idx="910">
                        <c:v>-210</c:v>
                      </c:pt>
                      <c:pt idx="911">
                        <c:v>-91.933999999999997</c:v>
                      </c:pt>
                      <c:pt idx="912">
                        <c:v>-90.54</c:v>
                      </c:pt>
                      <c:pt idx="913">
                        <c:v>-90.74</c:v>
                      </c:pt>
                      <c:pt idx="914">
                        <c:v>-210</c:v>
                      </c:pt>
                      <c:pt idx="915">
                        <c:v>-89.444999999999993</c:v>
                      </c:pt>
                      <c:pt idx="916">
                        <c:v>-93.046000000000006</c:v>
                      </c:pt>
                      <c:pt idx="917">
                        <c:v>-89.164000000000001</c:v>
                      </c:pt>
                      <c:pt idx="918">
                        <c:v>-93.355000000000004</c:v>
                      </c:pt>
                      <c:pt idx="919">
                        <c:v>-101.834</c:v>
                      </c:pt>
                      <c:pt idx="920">
                        <c:v>-87.899000000000001</c:v>
                      </c:pt>
                      <c:pt idx="921">
                        <c:v>-210</c:v>
                      </c:pt>
                      <c:pt idx="922">
                        <c:v>-94.677999999999997</c:v>
                      </c:pt>
                      <c:pt idx="923">
                        <c:v>-87.206999999999994</c:v>
                      </c:pt>
                      <c:pt idx="924">
                        <c:v>-96.39</c:v>
                      </c:pt>
                      <c:pt idx="925">
                        <c:v>-210</c:v>
                      </c:pt>
                      <c:pt idx="926">
                        <c:v>-91.48</c:v>
                      </c:pt>
                      <c:pt idx="927">
                        <c:v>-90.905000000000001</c:v>
                      </c:pt>
                      <c:pt idx="928">
                        <c:v>-90.465000000000003</c:v>
                      </c:pt>
                      <c:pt idx="929">
                        <c:v>-103.443</c:v>
                      </c:pt>
                      <c:pt idx="930">
                        <c:v>-91.076999999999998</c:v>
                      </c:pt>
                      <c:pt idx="931">
                        <c:v>-89.376000000000005</c:v>
                      </c:pt>
                      <c:pt idx="932">
                        <c:v>-210</c:v>
                      </c:pt>
                      <c:pt idx="933">
                        <c:v>-210</c:v>
                      </c:pt>
                      <c:pt idx="934">
                        <c:v>-89.881</c:v>
                      </c:pt>
                      <c:pt idx="935">
                        <c:v>-92.528999999999996</c:v>
                      </c:pt>
                      <c:pt idx="936">
                        <c:v>-210</c:v>
                      </c:pt>
                      <c:pt idx="937">
                        <c:v>-88.488</c:v>
                      </c:pt>
                      <c:pt idx="938">
                        <c:v>-210</c:v>
                      </c:pt>
                      <c:pt idx="939">
                        <c:v>-94.552000000000007</c:v>
                      </c:pt>
                      <c:pt idx="940">
                        <c:v>-92.296000000000006</c:v>
                      </c:pt>
                      <c:pt idx="941">
                        <c:v>-210</c:v>
                      </c:pt>
                      <c:pt idx="942">
                        <c:v>-210</c:v>
                      </c:pt>
                      <c:pt idx="943">
                        <c:v>-87.805000000000007</c:v>
                      </c:pt>
                      <c:pt idx="944">
                        <c:v>-210</c:v>
                      </c:pt>
                      <c:pt idx="945">
                        <c:v>-95.433000000000007</c:v>
                      </c:pt>
                      <c:pt idx="946">
                        <c:v>-87.278000000000006</c:v>
                      </c:pt>
                      <c:pt idx="947">
                        <c:v>-91.626000000000005</c:v>
                      </c:pt>
                      <c:pt idx="948">
                        <c:v>-95.144999999999996</c:v>
                      </c:pt>
                      <c:pt idx="949">
                        <c:v>-210</c:v>
                      </c:pt>
                      <c:pt idx="950">
                        <c:v>-91.397000000000006</c:v>
                      </c:pt>
                      <c:pt idx="951">
                        <c:v>-210</c:v>
                      </c:pt>
                      <c:pt idx="952">
                        <c:v>-210</c:v>
                      </c:pt>
                      <c:pt idx="953">
                        <c:v>-88.165000000000006</c:v>
                      </c:pt>
                      <c:pt idx="954">
                        <c:v>-89.908000000000001</c:v>
                      </c:pt>
                      <c:pt idx="955">
                        <c:v>-210</c:v>
                      </c:pt>
                      <c:pt idx="956">
                        <c:v>-89.016000000000005</c:v>
                      </c:pt>
                      <c:pt idx="957">
                        <c:v>-210</c:v>
                      </c:pt>
                      <c:pt idx="958">
                        <c:v>-88.736999999999995</c:v>
                      </c:pt>
                      <c:pt idx="959">
                        <c:v>-92.744</c:v>
                      </c:pt>
                      <c:pt idx="960">
                        <c:v>-99.507999999999996</c:v>
                      </c:pt>
                      <c:pt idx="961">
                        <c:v>-210</c:v>
                      </c:pt>
                      <c:pt idx="962">
                        <c:v>-92.070999999999998</c:v>
                      </c:pt>
                      <c:pt idx="963">
                        <c:v>-91.840999999999994</c:v>
                      </c:pt>
                      <c:pt idx="964">
                        <c:v>-87.617000000000004</c:v>
                      </c:pt>
                      <c:pt idx="965">
                        <c:v>-210</c:v>
                      </c:pt>
                      <c:pt idx="966">
                        <c:v>-89.956000000000003</c:v>
                      </c:pt>
                      <c:pt idx="967">
                        <c:v>-89.567999999999998</c:v>
                      </c:pt>
                      <c:pt idx="968">
                        <c:v>-210</c:v>
                      </c:pt>
                      <c:pt idx="969">
                        <c:v>-89.096999999999994</c:v>
                      </c:pt>
                      <c:pt idx="970">
                        <c:v>-89.385000000000005</c:v>
                      </c:pt>
                      <c:pt idx="971">
                        <c:v>-94.480999999999995</c:v>
                      </c:pt>
                      <c:pt idx="972">
                        <c:v>-91.64</c:v>
                      </c:pt>
                      <c:pt idx="973">
                        <c:v>-210</c:v>
                      </c:pt>
                      <c:pt idx="974">
                        <c:v>-210</c:v>
                      </c:pt>
                      <c:pt idx="975">
                        <c:v>-92.55</c:v>
                      </c:pt>
                      <c:pt idx="976">
                        <c:v>-91.519000000000005</c:v>
                      </c:pt>
                      <c:pt idx="977">
                        <c:v>-210</c:v>
                      </c:pt>
                      <c:pt idx="978">
                        <c:v>-96.1</c:v>
                      </c:pt>
                      <c:pt idx="979">
                        <c:v>-87.584999999999994</c:v>
                      </c:pt>
                      <c:pt idx="980">
                        <c:v>-98.418000000000006</c:v>
                      </c:pt>
                      <c:pt idx="981">
                        <c:v>-91.591999999999999</c:v>
                      </c:pt>
                      <c:pt idx="982">
                        <c:v>-210</c:v>
                      </c:pt>
                      <c:pt idx="983">
                        <c:v>-210</c:v>
                      </c:pt>
                      <c:pt idx="984">
                        <c:v>-89.522999999999996</c:v>
                      </c:pt>
                      <c:pt idx="985">
                        <c:v>-89.543999999999997</c:v>
                      </c:pt>
                      <c:pt idx="986">
                        <c:v>-87.623999999999995</c:v>
                      </c:pt>
                      <c:pt idx="987">
                        <c:v>-210</c:v>
                      </c:pt>
                      <c:pt idx="988">
                        <c:v>-210</c:v>
                      </c:pt>
                      <c:pt idx="989">
                        <c:v>-88.245999999999995</c:v>
                      </c:pt>
                      <c:pt idx="990">
                        <c:v>-89.674999999999997</c:v>
                      </c:pt>
                      <c:pt idx="991">
                        <c:v>-92.414000000000001</c:v>
                      </c:pt>
                      <c:pt idx="992">
                        <c:v>-87.68</c:v>
                      </c:pt>
                      <c:pt idx="993">
                        <c:v>-92.277000000000001</c:v>
                      </c:pt>
                      <c:pt idx="994">
                        <c:v>-210</c:v>
                      </c:pt>
                      <c:pt idx="995">
                        <c:v>-90.753</c:v>
                      </c:pt>
                      <c:pt idx="996">
                        <c:v>-210</c:v>
                      </c:pt>
                      <c:pt idx="997">
                        <c:v>-210</c:v>
                      </c:pt>
                      <c:pt idx="998">
                        <c:v>-210</c:v>
                      </c:pt>
                      <c:pt idx="999">
                        <c:v>-93.239000000000004</c:v>
                      </c:pt>
                      <c:pt idx="1000">
                        <c:v>-87.974000000000004</c:v>
                      </c:pt>
                    </c:numCache>
                  </c:numRef>
                </c:yVal>
                <c:smooth val="1"/>
              </c15:ser>
            </c15:filteredScatterSeries>
          </c:ext>
        </c:extLst>
      </c:scatterChart>
      <c:valAx>
        <c:axId val="386591632"/>
        <c:scaling>
          <c:orientation val="minMax"/>
          <c:max val="1100"/>
          <c:min val="10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040404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Wavelength (nm)</a:t>
                </a:r>
              </a:p>
            </c:rich>
          </c:tx>
          <c:layout>
            <c:manualLayout>
              <c:xMode val="edge"/>
              <c:yMode val="edge"/>
              <c:x val="0.43464525086353001"/>
              <c:y val="1.5675427712215501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40404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86593200"/>
        <c:crosses val="autoZero"/>
        <c:crossBetween val="midCat"/>
      </c:valAx>
      <c:valAx>
        <c:axId val="386593200"/>
        <c:scaling>
          <c:orientation val="minMax"/>
          <c:max val="-30"/>
          <c:min val="-1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040404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Amplitude (dB)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40404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86591632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rgbClr val="040404"/>
          </a:solidFill>
        </a:defRPr>
      </a:pPr>
      <a:endParaRPr lang="fr-FR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0.3313</cdr:x>
      <cdr:y>0.21505</cdr:y>
    </cdr:from>
    <cdr:to>
      <cdr:x>0.6092</cdr:x>
      <cdr:y>0.56599</cdr:y>
    </cdr:to>
    <cdr:grpSp>
      <cdr:nvGrpSpPr>
        <cdr:cNvPr id="8" name="Groupe 7"/>
        <cdr:cNvGrpSpPr/>
      </cdr:nvGrpSpPr>
      <cdr:grpSpPr>
        <a:xfrm xmlns:a="http://schemas.openxmlformats.org/drawingml/2006/main">
          <a:off x="2240890" y="759443"/>
          <a:ext cx="1879697" cy="1239334"/>
          <a:chOff x="3983810" y="1350120"/>
          <a:chExt cx="3341730" cy="2203282"/>
        </a:xfrm>
      </cdr:grpSpPr>
      <cdr:cxnSp macro="">
        <cdr:nvCxnSpPr>
          <cdr:cNvPr id="3" name="Connecteur droit avec flèche 2"/>
          <cdr:cNvCxnSpPr/>
        </cdr:nvCxnSpPr>
        <cdr:spPr>
          <a:xfrm xmlns:a="http://schemas.openxmlformats.org/drawingml/2006/main">
            <a:off x="4070294" y="1398672"/>
            <a:ext cx="8092" cy="2136298"/>
          </a:xfrm>
          <a:prstGeom xmlns:a="http://schemas.openxmlformats.org/drawingml/2006/main" prst="straightConnector1">
            <a:avLst/>
          </a:prstGeom>
          <a:ln xmlns:a="http://schemas.openxmlformats.org/drawingml/2006/main" w="28575">
            <a:solidFill>
              <a:schemeClr val="tx1"/>
            </a:solidFill>
            <a:headEnd type="triangle"/>
            <a:tailEnd type="triangle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5" name="Connecteur droit 4"/>
          <cdr:cNvCxnSpPr/>
        </cdr:nvCxnSpPr>
        <cdr:spPr>
          <a:xfrm xmlns:a="http://schemas.openxmlformats.org/drawingml/2006/main" flipV="1">
            <a:off x="4046018" y="1350120"/>
            <a:ext cx="3212538" cy="8092"/>
          </a:xfrm>
          <a:prstGeom xmlns:a="http://schemas.openxmlformats.org/drawingml/2006/main" prst="line">
            <a:avLst/>
          </a:prstGeom>
          <a:ln xmlns:a="http://schemas.openxmlformats.org/drawingml/2006/main" w="28575">
            <a:solidFill>
              <a:schemeClr val="tx1"/>
            </a:solidFill>
            <a:prstDash val="lgDashDotDot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6" name="Connecteur droit 5"/>
          <cdr:cNvCxnSpPr/>
        </cdr:nvCxnSpPr>
        <cdr:spPr>
          <a:xfrm xmlns:a="http://schemas.openxmlformats.org/drawingml/2006/main" flipV="1">
            <a:off x="4113002" y="3545310"/>
            <a:ext cx="3212538" cy="8092"/>
          </a:xfrm>
          <a:prstGeom xmlns:a="http://schemas.openxmlformats.org/drawingml/2006/main" prst="line">
            <a:avLst/>
          </a:prstGeom>
          <a:ln xmlns:a="http://schemas.openxmlformats.org/drawingml/2006/main" w="28575">
            <a:solidFill>
              <a:schemeClr val="tx1"/>
            </a:solidFill>
            <a:prstDash val="lgDashDotDot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7" name="ZoneTexte 6"/>
          <cdr:cNvSpPr txBox="1"/>
        </cdr:nvSpPr>
        <cdr:spPr>
          <a:xfrm xmlns:a="http://schemas.openxmlformats.org/drawingml/2006/main">
            <a:off x="3983810" y="2178032"/>
            <a:ext cx="3272805" cy="115580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r>
              <a:rPr lang="el-G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fr-FR" sz="1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ASE</a:t>
            </a:r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31 dB à 190 W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</cdr:grpSp>
  </cdr:relSizeAnchor>
  <cdr:relSizeAnchor xmlns:cdr="http://schemas.openxmlformats.org/drawingml/2006/chartDrawing">
    <cdr:from>
      <cdr:x>0.14801</cdr:x>
      <cdr:y>0</cdr:y>
    </cdr:from>
    <cdr:to>
      <cdr:x>0.4115</cdr:x>
      <cdr:y>0.09176</cdr:y>
    </cdr:to>
    <cdr:sp macro="" textlink="">
      <cdr:nvSpPr>
        <cdr:cNvPr id="9" name="Espace réservé du pied de page 3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1334829" y="0"/>
          <a:ext cx="2376304" cy="432063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006584"/>
          </a:solidFill>
        </a:ln>
      </cdr:spPr>
      <cdr:txBody>
        <a:bodyPr xmlns:a="http://schemas.openxmlformats.org/drawingml/2006/main"/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endParaRPr lang="en-US" altLang="en-US" sz="2000" b="1" u="sng" dirty="0">
            <a:solidFill>
              <a:srgbClr val="FF0000"/>
            </a:solidFill>
          </a:endParaRPr>
        </a:p>
        <a:p xmlns:a="http://schemas.openxmlformats.org/drawingml/2006/main">
          <a:pPr>
            <a:defRPr/>
          </a:pPr>
          <a:endParaRPr lang="en-US" altLang="en-US" sz="2000" b="1" u="sng" dirty="0" smtClean="0">
            <a:solidFill>
              <a:srgbClr val="FF0000"/>
            </a:solidFill>
          </a:endParaRPr>
        </a:p>
        <a:p xmlns:a="http://schemas.openxmlformats.org/drawingml/2006/main">
          <a:pPr marL="285750" indent="-285750">
            <a:buFontTx/>
            <a:buChar char="-"/>
            <a:defRPr/>
          </a:pPr>
          <a:endParaRPr lang="en-US" altLang="en-US" sz="2000" b="1" dirty="0">
            <a:solidFill>
              <a:srgbClr val="FF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8F6E9-663E-438F-939D-C4DF29BFBC6A}" type="datetimeFigureOut">
              <a:rPr lang="fr-FR" smtClean="0"/>
              <a:t>06/03/2018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EAA16-B616-46D4-A3A7-21368C8547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456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C97A9-06AD-4F52-B61F-A7CFAF6CEB9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399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810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37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27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04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711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76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274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91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69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678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864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3/6/2018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33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46815" y="89490"/>
            <a:ext cx="9144000" cy="179812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600" b="1" dirty="0" smtClean="0"/>
              <a:t>Possible contribution à l’ILC </a:t>
            </a:r>
            <a:br>
              <a:rPr lang="fr-FR" sz="3600" b="1" dirty="0" smtClean="0"/>
            </a:br>
            <a:r>
              <a:rPr lang="fr-FR" sz="3600" b="1" dirty="0" smtClean="0"/>
              <a:t>&amp; </a:t>
            </a:r>
            <a:br>
              <a:rPr lang="fr-FR" sz="3600" b="1" dirty="0" smtClean="0"/>
            </a:br>
            <a:r>
              <a:rPr lang="fr-FR" sz="3600" b="1" dirty="0" smtClean="0"/>
              <a:t>Réalisations </a:t>
            </a:r>
            <a:r>
              <a:rPr lang="fr-FR" sz="3600" b="1" dirty="0" err="1" smtClean="0"/>
              <a:t>gpe</a:t>
            </a:r>
            <a:r>
              <a:rPr lang="fr-FR" sz="3600" b="1" dirty="0" smtClean="0"/>
              <a:t> </a:t>
            </a:r>
            <a:r>
              <a:rPr lang="fr-FR" sz="3600" b="1" i="1" dirty="0" err="1" smtClean="0"/>
              <a:t>Laser_Electron_Interaction</a:t>
            </a:r>
            <a:endParaRPr lang="fr-FR" sz="3600" b="1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32145" y="1887611"/>
            <a:ext cx="9654363" cy="1342103"/>
          </a:xfrm>
        </p:spPr>
        <p:txBody>
          <a:bodyPr>
            <a:normAutofit lnSpcReduction="10000"/>
          </a:bodyPr>
          <a:lstStyle/>
          <a:p>
            <a:r>
              <a:rPr lang="fr-FR" sz="1600" dirty="0" smtClean="0"/>
              <a:t>Actuellement :</a:t>
            </a:r>
          </a:p>
          <a:p>
            <a:r>
              <a:rPr lang="fr-FR" sz="1600" dirty="0" err="1" smtClean="0"/>
              <a:t>Elec</a:t>
            </a:r>
            <a:r>
              <a:rPr lang="fr-FR" sz="1600" dirty="0" smtClean="0"/>
              <a:t> </a:t>
            </a:r>
            <a:r>
              <a:rPr lang="fr-FR" sz="1600" b="1" dirty="0" smtClean="0"/>
              <a:t>: R. Chiche</a:t>
            </a:r>
            <a:r>
              <a:rPr lang="fr-FR" sz="1600" dirty="0" smtClean="0"/>
              <a:t>, D. </a:t>
            </a:r>
            <a:r>
              <a:rPr lang="fr-FR" sz="1600" dirty="0" err="1" smtClean="0"/>
              <a:t>Jehano</a:t>
            </a:r>
            <a:r>
              <a:rPr lang="fr-FR" sz="1600" dirty="0" smtClean="0"/>
              <a:t>, E. </a:t>
            </a:r>
            <a:r>
              <a:rPr lang="fr-FR" sz="1600" dirty="0" err="1" smtClean="0"/>
              <a:t>Plaige</a:t>
            </a:r>
            <a:r>
              <a:rPr lang="fr-FR" sz="1600" dirty="0" smtClean="0"/>
              <a:t>, S. Trochet</a:t>
            </a:r>
          </a:p>
          <a:p>
            <a:r>
              <a:rPr lang="fr-FR" sz="1600" dirty="0" err="1" smtClean="0"/>
              <a:t>Méca</a:t>
            </a:r>
            <a:r>
              <a:rPr lang="fr-FR" sz="1600" dirty="0" smtClean="0"/>
              <a:t> : </a:t>
            </a:r>
            <a:r>
              <a:rPr lang="fr-FR" sz="1600" b="1" dirty="0" smtClean="0"/>
              <a:t>D. Douillet</a:t>
            </a:r>
            <a:r>
              <a:rPr lang="fr-FR" sz="1600" dirty="0" smtClean="0"/>
              <a:t>, </a:t>
            </a:r>
            <a:r>
              <a:rPr lang="fr-FR" sz="1600" b="1" dirty="0" smtClean="0"/>
              <a:t>Y. </a:t>
            </a:r>
            <a:r>
              <a:rPr lang="fr-FR" sz="1600" b="1" dirty="0" err="1" smtClean="0"/>
              <a:t>Peinaud</a:t>
            </a:r>
            <a:r>
              <a:rPr lang="fr-FR" sz="1600" b="1" dirty="0" smtClean="0"/>
              <a:t> </a:t>
            </a:r>
          </a:p>
          <a:p>
            <a:r>
              <a:rPr lang="fr-FR" sz="1600" dirty="0" smtClean="0"/>
              <a:t>DEPACC </a:t>
            </a:r>
            <a:r>
              <a:rPr lang="fr-FR" sz="1600" b="1" dirty="0" smtClean="0"/>
              <a:t>: K. Cassou, K. </a:t>
            </a:r>
            <a:r>
              <a:rPr lang="fr-FR" sz="1600" b="1" dirty="0" err="1" smtClean="0"/>
              <a:t>Dupraz</a:t>
            </a:r>
            <a:r>
              <a:rPr lang="fr-FR" sz="1600" b="1" dirty="0" smtClean="0"/>
              <a:t>, A. Martens, D. </a:t>
            </a:r>
            <a:r>
              <a:rPr lang="fr-FR" sz="1600" b="1" dirty="0" err="1" smtClean="0"/>
              <a:t>Nutarelli</a:t>
            </a:r>
            <a:r>
              <a:rPr lang="fr-FR" sz="1600" b="1" dirty="0" smtClean="0"/>
              <a:t>, </a:t>
            </a:r>
            <a:r>
              <a:rPr lang="fr-FR" sz="1600" b="1" dirty="0" smtClean="0"/>
              <a:t>C. </a:t>
            </a:r>
            <a:r>
              <a:rPr lang="fr-FR" sz="1600" b="1" dirty="0" err="1" smtClean="0"/>
              <a:t>Pascaud</a:t>
            </a:r>
            <a:r>
              <a:rPr lang="fr-FR" sz="1600" b="1" dirty="0" smtClean="0"/>
              <a:t>, V</a:t>
            </a:r>
            <a:r>
              <a:rPr lang="fr-FR" sz="1600" b="1" dirty="0" smtClean="0"/>
              <a:t>. </a:t>
            </a:r>
            <a:r>
              <a:rPr lang="fr-FR" sz="1600" b="1" dirty="0" err="1" smtClean="0"/>
              <a:t>Soskov</a:t>
            </a:r>
            <a:r>
              <a:rPr lang="fr-FR" sz="1600" b="1" dirty="0" smtClean="0"/>
              <a:t>, F. Zomer</a:t>
            </a:r>
          </a:p>
          <a:p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219649"/>
            <a:ext cx="3340100" cy="354945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172477" y="3685732"/>
            <a:ext cx="3442994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Production de rayons X ou gamma</a:t>
            </a:r>
          </a:p>
          <a:p>
            <a:r>
              <a:rPr lang="fr-FR" b="1" dirty="0" smtClean="0"/>
              <a:t>-Imagerie X</a:t>
            </a:r>
          </a:p>
          <a:p>
            <a:r>
              <a:rPr lang="fr-FR" b="1" dirty="0" smtClean="0"/>
              <a:t>-polarimétrie</a:t>
            </a:r>
          </a:p>
          <a:p>
            <a:r>
              <a:rPr lang="fr-FR" b="1" dirty="0" smtClean="0"/>
              <a:t>-’photonique nucléaire’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75750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893437" y="80431"/>
            <a:ext cx="117243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b="1" dirty="0" err="1" smtClean="0"/>
              <a:t>Results</a:t>
            </a:r>
            <a:r>
              <a:rPr lang="fr-FR" sz="2400" b="1" dirty="0" smtClean="0"/>
              <a:t> </a:t>
            </a:r>
            <a:endParaRPr lang="fr-FR" sz="24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67" y="542096"/>
            <a:ext cx="5007936" cy="62306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246" y="2050966"/>
            <a:ext cx="5414048" cy="48850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194" y="-6430"/>
            <a:ext cx="3607100" cy="256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11B87BC-2310-4D1A-9C94-6A9C6FE0EA50}" type="slidenum">
              <a:rPr lang="fr-FR"/>
              <a:pPr eaLnBrk="1" hangingPunct="1"/>
              <a:t>11</a:t>
            </a:fld>
            <a:endParaRPr lang="fr-FR"/>
          </a:p>
        </p:txBody>
      </p:sp>
      <p:sp>
        <p:nvSpPr>
          <p:cNvPr id="24" name="Rectangle 23"/>
          <p:cNvSpPr/>
          <p:nvPr/>
        </p:nvSpPr>
        <p:spPr>
          <a:xfrm rot="768253">
            <a:off x="3706077" y="2666512"/>
            <a:ext cx="4572032" cy="2110930"/>
          </a:xfrm>
          <a:prstGeom prst="rect">
            <a:avLst/>
          </a:prstGeom>
          <a:ln>
            <a:noFill/>
          </a:ln>
          <a:effectLst>
            <a:outerShdw blurRad="149987" dist="152400" dir="8460000" algn="ctr">
              <a:srgbClr val="000000">
                <a:alpha val="28000"/>
              </a:srgbClr>
            </a:outerShdw>
          </a:effectLst>
          <a:scene3d>
            <a:camera prst="isometricTopUp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5060" name="Picture 2" descr="laser et tub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0" y="2690813"/>
            <a:ext cx="6051550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8"/>
          <p:cNvSpPr txBox="1">
            <a:spLocks noChangeArrowheads="1"/>
          </p:cNvSpPr>
          <p:nvPr/>
        </p:nvSpPr>
        <p:spPr bwMode="auto">
          <a:xfrm>
            <a:off x="8434389" y="2282826"/>
            <a:ext cx="20462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sz="2000" b="1">
                <a:solidFill>
                  <a:srgbClr val="0000FF"/>
                </a:solidFill>
              </a:rPr>
              <a:t>ATF </a:t>
            </a:r>
            <a:r>
              <a:rPr lang="fr-FR" sz="2800" b="1">
                <a:solidFill>
                  <a:srgbClr val="0000FF"/>
                </a:solidFill>
              </a:rPr>
              <a:t>e</a:t>
            </a:r>
            <a:r>
              <a:rPr lang="fr-FR" sz="3600" b="1" baseline="30000">
                <a:solidFill>
                  <a:srgbClr val="0000FF"/>
                </a:solidFill>
              </a:rPr>
              <a:t>-</a:t>
            </a:r>
            <a:r>
              <a:rPr lang="fr-FR" sz="2800" b="1" baseline="30000">
                <a:solidFill>
                  <a:srgbClr val="0000FF"/>
                </a:solidFill>
              </a:rPr>
              <a:t> </a:t>
            </a:r>
            <a:r>
              <a:rPr lang="fr-FR" sz="2800" b="1">
                <a:solidFill>
                  <a:srgbClr val="0000FF"/>
                </a:solidFill>
              </a:rPr>
              <a:t>beam</a:t>
            </a:r>
            <a:endParaRPr lang="fr-FR" sz="2800" b="1" baseline="30000">
              <a:solidFill>
                <a:srgbClr val="0000FF"/>
              </a:solidFill>
            </a:endParaRPr>
          </a:p>
        </p:txBody>
      </p:sp>
      <p:sp>
        <p:nvSpPr>
          <p:cNvPr id="45062" name="Text Box 9"/>
          <p:cNvSpPr txBox="1">
            <a:spLocks noChangeArrowheads="1"/>
          </p:cNvSpPr>
          <p:nvPr/>
        </p:nvSpPr>
        <p:spPr bwMode="auto">
          <a:xfrm>
            <a:off x="1930400" y="4251326"/>
            <a:ext cx="1384300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sz="1400" b="1">
                <a:solidFill>
                  <a:srgbClr val="C40000"/>
                </a:solidFill>
              </a:rPr>
              <a:t>Injection laser</a:t>
            </a:r>
          </a:p>
        </p:txBody>
      </p:sp>
      <p:grpSp>
        <p:nvGrpSpPr>
          <p:cNvPr id="45063" name="Group 10"/>
          <p:cNvGrpSpPr>
            <a:grpSpLocks/>
          </p:cNvGrpSpPr>
          <p:nvPr/>
        </p:nvGrpSpPr>
        <p:grpSpPr bwMode="auto">
          <a:xfrm>
            <a:off x="4186239" y="1636714"/>
            <a:ext cx="4803775" cy="3768725"/>
            <a:chOff x="1677" y="1031"/>
            <a:chExt cx="3026" cy="2374"/>
          </a:xfrm>
        </p:grpSpPr>
        <p:sp>
          <p:nvSpPr>
            <p:cNvPr id="45070" name="Text Box 11"/>
            <p:cNvSpPr txBox="1">
              <a:spLocks noChangeArrowheads="1"/>
            </p:cNvSpPr>
            <p:nvPr/>
          </p:nvSpPr>
          <p:spPr bwMode="auto">
            <a:xfrm>
              <a:off x="3974" y="3232"/>
              <a:ext cx="72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sz="1200" b="1"/>
                <a:t>2  flat mirrors</a:t>
              </a:r>
            </a:p>
          </p:txBody>
        </p:sp>
        <p:sp>
          <p:nvSpPr>
            <p:cNvPr id="45071" name="Text Box 12"/>
            <p:cNvSpPr txBox="1">
              <a:spLocks noChangeArrowheads="1"/>
            </p:cNvSpPr>
            <p:nvPr/>
          </p:nvSpPr>
          <p:spPr bwMode="auto">
            <a:xfrm>
              <a:off x="1677" y="1031"/>
              <a:ext cx="9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sz="1200" b="1" dirty="0"/>
                <a:t>2 </a:t>
              </a:r>
              <a:r>
                <a:rPr lang="fr-FR" sz="1200" b="1" dirty="0" err="1"/>
                <a:t>spherical</a:t>
              </a:r>
              <a:r>
                <a:rPr lang="fr-FR" sz="1200" b="1" dirty="0"/>
                <a:t> </a:t>
              </a:r>
              <a:r>
                <a:rPr lang="fr-FR" sz="1200" b="1" dirty="0" err="1"/>
                <a:t>mirrors</a:t>
              </a:r>
              <a:endParaRPr lang="fr-FR" sz="1200" b="1" dirty="0"/>
            </a:p>
          </p:txBody>
        </p:sp>
        <p:sp>
          <p:nvSpPr>
            <p:cNvPr id="45072" name="Line 13"/>
            <p:cNvSpPr>
              <a:spLocks noChangeShapeType="1"/>
            </p:cNvSpPr>
            <p:nvPr/>
          </p:nvSpPr>
          <p:spPr bwMode="auto">
            <a:xfrm flipH="1">
              <a:off x="1926" y="1206"/>
              <a:ext cx="260" cy="1019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073" name="Line 14"/>
            <p:cNvSpPr>
              <a:spLocks noChangeShapeType="1"/>
            </p:cNvSpPr>
            <p:nvPr/>
          </p:nvSpPr>
          <p:spPr bwMode="auto">
            <a:xfrm>
              <a:off x="2179" y="1204"/>
              <a:ext cx="1472" cy="77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074" name="Line 15"/>
            <p:cNvSpPr>
              <a:spLocks noChangeShapeType="1"/>
            </p:cNvSpPr>
            <p:nvPr/>
          </p:nvSpPr>
          <p:spPr bwMode="auto">
            <a:xfrm flipH="1" flipV="1">
              <a:off x="3313" y="2338"/>
              <a:ext cx="666" cy="97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075" name="Line 16"/>
            <p:cNvSpPr>
              <a:spLocks noChangeShapeType="1"/>
            </p:cNvSpPr>
            <p:nvPr/>
          </p:nvSpPr>
          <p:spPr bwMode="auto">
            <a:xfrm flipH="1" flipV="1">
              <a:off x="2425" y="2628"/>
              <a:ext cx="1557" cy="689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5064" name="Text Box 17"/>
          <p:cNvSpPr txBox="1">
            <a:spLocks noChangeArrowheads="1"/>
          </p:cNvSpPr>
          <p:nvPr/>
        </p:nvSpPr>
        <p:spPr bwMode="auto">
          <a:xfrm>
            <a:off x="4876801" y="2532063"/>
            <a:ext cx="1223963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000" b="1">
                <a:solidFill>
                  <a:srgbClr val="C40000"/>
                </a:solidFill>
              </a:rPr>
              <a:t>laser</a:t>
            </a:r>
            <a:r>
              <a:rPr lang="fr-FR" sz="1000" b="1"/>
              <a:t>/</a:t>
            </a:r>
            <a:r>
              <a:rPr lang="fr-FR" sz="1000" b="1">
                <a:solidFill>
                  <a:srgbClr val="0000FF"/>
                </a:solidFill>
              </a:rPr>
              <a:t>beam</a:t>
            </a:r>
          </a:p>
          <a:p>
            <a:pPr algn="ctr" eaLnBrk="1" hangingPunct="1"/>
            <a:r>
              <a:rPr lang="fr-FR" sz="1000" b="1">
                <a:solidFill>
                  <a:srgbClr val="0000FF"/>
                </a:solidFill>
              </a:rPr>
              <a:t>Interaction point</a:t>
            </a:r>
          </a:p>
        </p:txBody>
      </p:sp>
      <p:sp>
        <p:nvSpPr>
          <p:cNvPr id="45065" name="Line 18"/>
          <p:cNvSpPr>
            <a:spLocks noChangeShapeType="1"/>
          </p:cNvSpPr>
          <p:nvPr/>
        </p:nvSpPr>
        <p:spPr bwMode="auto">
          <a:xfrm>
            <a:off x="5530851" y="2935288"/>
            <a:ext cx="473075" cy="4556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066" name="Text Box 19"/>
          <p:cNvSpPr txBox="1">
            <a:spLocks noChangeArrowheads="1"/>
          </p:cNvSpPr>
          <p:nvPr/>
        </p:nvSpPr>
        <p:spPr bwMode="auto">
          <a:xfrm>
            <a:off x="7956550" y="1630364"/>
            <a:ext cx="2711450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400" b="1"/>
              <a:t>Angle </a:t>
            </a:r>
            <a:r>
              <a:rPr lang="fr-FR" sz="1400" b="1">
                <a:solidFill>
                  <a:srgbClr val="F60000"/>
                </a:solidFill>
              </a:rPr>
              <a:t>laser</a:t>
            </a:r>
            <a:r>
              <a:rPr lang="fr-FR" sz="1400" b="1"/>
              <a:t> / </a:t>
            </a:r>
            <a:r>
              <a:rPr lang="fr-FR" sz="1400" b="1">
                <a:solidFill>
                  <a:srgbClr val="0000FF"/>
                </a:solidFill>
              </a:rPr>
              <a:t>e</a:t>
            </a:r>
            <a:r>
              <a:rPr lang="fr-FR" b="1" baseline="30000">
                <a:solidFill>
                  <a:srgbClr val="0000FF"/>
                </a:solidFill>
              </a:rPr>
              <a:t>- </a:t>
            </a:r>
            <a:r>
              <a:rPr lang="fr-FR" b="1">
                <a:solidFill>
                  <a:srgbClr val="0000FF"/>
                </a:solidFill>
              </a:rPr>
              <a:t>beam=</a:t>
            </a:r>
            <a:r>
              <a:rPr lang="fr-FR" sz="1400" b="1"/>
              <a:t>  8°</a:t>
            </a:r>
          </a:p>
        </p:txBody>
      </p:sp>
      <p:sp>
        <p:nvSpPr>
          <p:cNvPr id="45067" name="Text Box 20"/>
          <p:cNvSpPr txBox="1">
            <a:spLocks noChangeArrowheads="1"/>
          </p:cNvSpPr>
          <p:nvPr/>
        </p:nvSpPr>
        <p:spPr bwMode="auto">
          <a:xfrm>
            <a:off x="3387725" y="236539"/>
            <a:ext cx="532288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sz="2400" b="1" dirty="0">
                <a:solidFill>
                  <a:srgbClr val="000099"/>
                </a:solidFill>
              </a:rPr>
              <a:t>Non </a:t>
            </a:r>
            <a:r>
              <a:rPr lang="fr-FR" sz="2400" b="1" dirty="0" err="1">
                <a:solidFill>
                  <a:srgbClr val="000099"/>
                </a:solidFill>
              </a:rPr>
              <a:t>planar</a:t>
            </a:r>
            <a:r>
              <a:rPr lang="fr-FR" sz="2400" b="1" dirty="0">
                <a:solidFill>
                  <a:srgbClr val="000099"/>
                </a:solidFill>
              </a:rPr>
              <a:t> 4-mirror </a:t>
            </a:r>
            <a:r>
              <a:rPr lang="fr-FR" sz="2400" b="1" dirty="0" err="1">
                <a:solidFill>
                  <a:srgbClr val="000099"/>
                </a:solidFill>
              </a:rPr>
              <a:t>cavity</a:t>
            </a:r>
            <a:r>
              <a:rPr lang="fr-FR" sz="2400" b="1" dirty="0">
                <a:solidFill>
                  <a:srgbClr val="000099"/>
                </a:solidFill>
              </a:rPr>
              <a:t> for  ATF</a:t>
            </a:r>
            <a:r>
              <a:rPr lang="fr-FR" sz="2400" dirty="0">
                <a:solidFill>
                  <a:srgbClr val="000099"/>
                </a:solidFill>
              </a:rPr>
              <a:t> </a:t>
            </a:r>
            <a:endParaRPr lang="fr-FR" sz="2400" dirty="0">
              <a:solidFill>
                <a:srgbClr val="000099"/>
              </a:solidFill>
              <a:sym typeface="Wingdings" panose="05000000000000000000" pitchFamily="2" charset="2"/>
            </a:endParaRPr>
          </a:p>
        </p:txBody>
      </p:sp>
      <p:sp>
        <p:nvSpPr>
          <p:cNvPr id="45068" name="Text Box 21"/>
          <p:cNvSpPr txBox="1">
            <a:spLocks noChangeArrowheads="1"/>
          </p:cNvSpPr>
          <p:nvPr/>
        </p:nvSpPr>
        <p:spPr bwMode="auto">
          <a:xfrm>
            <a:off x="6096000" y="1268414"/>
            <a:ext cx="26352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600" b="1"/>
              <a:t>ATF beam pipe: 5mm slit…</a:t>
            </a:r>
          </a:p>
        </p:txBody>
      </p:sp>
      <p:sp>
        <p:nvSpPr>
          <p:cNvPr id="45069" name="Line 23"/>
          <p:cNvSpPr>
            <a:spLocks noChangeShapeType="1"/>
          </p:cNvSpPr>
          <p:nvPr/>
        </p:nvSpPr>
        <p:spPr bwMode="auto">
          <a:xfrm flipH="1">
            <a:off x="7642226" y="1601789"/>
            <a:ext cx="231775" cy="1406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99545" y="819807"/>
            <a:ext cx="3529621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err="1" smtClean="0"/>
              <a:t>MightyLaser</a:t>
            </a:r>
            <a:r>
              <a:rPr lang="fr-FR" b="1" dirty="0" smtClean="0"/>
              <a:t> (LAL/KEK/CELIA/LMA)</a:t>
            </a:r>
          </a:p>
          <a:p>
            <a:r>
              <a:rPr lang="fr-FR" b="1" dirty="0" smtClean="0"/>
              <a:t>Contrat ANR </a:t>
            </a:r>
          </a:p>
          <a:p>
            <a:r>
              <a:rPr lang="fr-FR" b="1" dirty="0" smtClean="0"/>
              <a:t>2008-2012</a:t>
            </a:r>
          </a:p>
          <a:p>
            <a:r>
              <a:rPr lang="fr-FR" b="1" dirty="0" err="1" smtClean="0"/>
              <a:t>Polarised</a:t>
            </a:r>
            <a:r>
              <a:rPr lang="fr-FR" b="1" dirty="0" smtClean="0"/>
              <a:t> positron source</a:t>
            </a:r>
          </a:p>
          <a:p>
            <a:r>
              <a:rPr lang="fr-FR" b="1" dirty="0" err="1" smtClean="0"/>
              <a:t>Circularely</a:t>
            </a:r>
            <a:r>
              <a:rPr lang="fr-FR" b="1" dirty="0" smtClean="0"/>
              <a:t> </a:t>
            </a:r>
            <a:r>
              <a:rPr lang="fr-FR" b="1" dirty="0" err="1" smtClean="0"/>
              <a:t>polarized</a:t>
            </a:r>
            <a:r>
              <a:rPr lang="fr-FR" b="1" dirty="0" smtClean="0"/>
              <a:t> </a:t>
            </a:r>
            <a:r>
              <a:rPr lang="fr-FR" b="1" dirty="0" err="1" smtClean="0"/>
              <a:t>eigen</a:t>
            </a:r>
            <a:r>
              <a:rPr lang="fr-FR" b="1" dirty="0" smtClean="0"/>
              <a:t> mode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38351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B729B6-381B-471F-B6DA-5626AA1C538E}" type="slidenum">
              <a:rPr lang="fr-FR"/>
              <a:pPr eaLnBrk="1" hangingPunct="1"/>
              <a:t>12</a:t>
            </a:fld>
            <a:endParaRPr lang="fr-FR"/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61938"/>
            <a:ext cx="8110538" cy="607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7339014" y="6188076"/>
            <a:ext cx="2136775" cy="2841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50"/>
              </a:spcBef>
              <a:buClr>
                <a:srgbClr val="000000"/>
              </a:buClr>
              <a:buSzPct val="100000"/>
            </a:pPr>
            <a:r>
              <a:rPr lang="en-GB" sz="1200" b="1">
                <a:solidFill>
                  <a:srgbClr val="000000"/>
                </a:solidFill>
              </a:rPr>
              <a:t>translation Z actuators</a:t>
            </a:r>
          </a:p>
        </p:txBody>
      </p:sp>
      <p:sp>
        <p:nvSpPr>
          <p:cNvPr id="47109" name="Line 6"/>
          <p:cNvSpPr>
            <a:spLocks noChangeShapeType="1"/>
          </p:cNvSpPr>
          <p:nvPr/>
        </p:nvSpPr>
        <p:spPr bwMode="auto">
          <a:xfrm flipH="1" flipV="1">
            <a:off x="8320088" y="4940300"/>
            <a:ext cx="30162" cy="1246188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0" name="Line 7"/>
          <p:cNvSpPr>
            <a:spLocks noChangeShapeType="1"/>
          </p:cNvSpPr>
          <p:nvPr/>
        </p:nvSpPr>
        <p:spPr bwMode="auto">
          <a:xfrm flipH="1" flipV="1">
            <a:off x="6861176" y="5791200"/>
            <a:ext cx="1477963" cy="393700"/>
          </a:xfrm>
          <a:prstGeom prst="line">
            <a:avLst/>
          </a:prstGeom>
          <a:noFill/>
          <a:ln w="3168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1" name="Text Box 8"/>
          <p:cNvSpPr txBox="1">
            <a:spLocks noChangeArrowheads="1"/>
          </p:cNvSpPr>
          <p:nvPr/>
        </p:nvSpPr>
        <p:spPr bwMode="auto">
          <a:xfrm>
            <a:off x="1566863" y="960439"/>
            <a:ext cx="2017712" cy="46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50"/>
              </a:spcBef>
              <a:buClr>
                <a:srgbClr val="0000FF"/>
              </a:buClr>
              <a:buSzPct val="100000"/>
            </a:pPr>
            <a:r>
              <a:rPr lang="en-GB" sz="1200" b="1">
                <a:solidFill>
                  <a:srgbClr val="0000FF"/>
                </a:solidFill>
              </a:rPr>
              <a:t>Gimbal mounts</a:t>
            </a:r>
            <a:r>
              <a:rPr lang="en-GB" sz="1200" b="1">
                <a:solidFill>
                  <a:srgbClr val="0000FF"/>
                </a:solidFill>
                <a:latin typeface="Wingdings" panose="05000000000000000000" pitchFamily="2" charset="2"/>
              </a:rPr>
              <a:t></a:t>
            </a:r>
            <a:r>
              <a:rPr lang="en-GB" sz="1200" b="1">
                <a:solidFill>
                  <a:srgbClr val="0000FF"/>
                </a:solidFill>
              </a:rPr>
              <a:t> </a:t>
            </a:r>
            <a:r>
              <a:rPr lang="en-GB" sz="1200" b="1">
                <a:solidFill>
                  <a:srgbClr val="0000FF"/>
                </a:solidFill>
                <a:cs typeface="Arial" panose="020B0604020202020204" pitchFamily="34" charset="0"/>
              </a:rPr>
              <a:t>θx  θy ±  10 mrad</a:t>
            </a:r>
          </a:p>
        </p:txBody>
      </p:sp>
      <p:sp>
        <p:nvSpPr>
          <p:cNvPr id="47112" name="Text Box 9"/>
          <p:cNvSpPr txBox="1">
            <a:spLocks noChangeArrowheads="1"/>
          </p:cNvSpPr>
          <p:nvPr/>
        </p:nvSpPr>
        <p:spPr bwMode="auto">
          <a:xfrm>
            <a:off x="5441951" y="682626"/>
            <a:ext cx="1139825" cy="31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75"/>
              </a:spcBef>
              <a:buClr>
                <a:srgbClr val="0000FF"/>
              </a:buClr>
              <a:buSzPct val="100000"/>
            </a:pPr>
            <a:r>
              <a:rPr lang="en-GB" sz="1200" b="1">
                <a:solidFill>
                  <a:srgbClr val="0000FF"/>
                </a:solidFill>
              </a:rPr>
              <a:t>actuator</a:t>
            </a:r>
            <a:r>
              <a:rPr lang="en-GB" sz="1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7113" name="Text Box 10"/>
          <p:cNvSpPr txBox="1">
            <a:spLocks noChangeArrowheads="1"/>
          </p:cNvSpPr>
          <p:nvPr/>
        </p:nvSpPr>
        <p:spPr bwMode="auto">
          <a:xfrm>
            <a:off x="3321051" y="5900739"/>
            <a:ext cx="1844675" cy="46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50"/>
              </a:spcBef>
              <a:buClr>
                <a:srgbClr val="0000FF"/>
              </a:buClr>
              <a:buSzPct val="100000"/>
            </a:pPr>
            <a:r>
              <a:rPr lang="en-GB" sz="1200" b="1">
                <a:solidFill>
                  <a:srgbClr val="0000FF"/>
                </a:solidFill>
              </a:rPr>
              <a:t>translation : 3 balls on guide rail and plan</a:t>
            </a:r>
          </a:p>
        </p:txBody>
      </p:sp>
      <p:sp>
        <p:nvSpPr>
          <p:cNvPr id="47114" name="Line 11"/>
          <p:cNvSpPr>
            <a:spLocks noChangeShapeType="1"/>
          </p:cNvSpPr>
          <p:nvPr/>
        </p:nvSpPr>
        <p:spPr bwMode="auto">
          <a:xfrm>
            <a:off x="3560764" y="1422400"/>
            <a:ext cx="650875" cy="325438"/>
          </a:xfrm>
          <a:prstGeom prst="line">
            <a:avLst/>
          </a:prstGeom>
          <a:noFill/>
          <a:ln w="31680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5" name="Line 12"/>
          <p:cNvSpPr>
            <a:spLocks noChangeShapeType="1"/>
          </p:cNvSpPr>
          <p:nvPr/>
        </p:nvSpPr>
        <p:spPr bwMode="auto">
          <a:xfrm flipH="1">
            <a:off x="5953126" y="1054100"/>
            <a:ext cx="119063" cy="312738"/>
          </a:xfrm>
          <a:prstGeom prst="line">
            <a:avLst/>
          </a:prstGeom>
          <a:noFill/>
          <a:ln w="31680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6" name="Line 13"/>
          <p:cNvSpPr>
            <a:spLocks noChangeShapeType="1"/>
          </p:cNvSpPr>
          <p:nvPr/>
        </p:nvSpPr>
        <p:spPr bwMode="auto">
          <a:xfrm flipV="1">
            <a:off x="4267201" y="4857751"/>
            <a:ext cx="269875" cy="1057275"/>
          </a:xfrm>
          <a:prstGeom prst="line">
            <a:avLst/>
          </a:prstGeom>
          <a:noFill/>
          <a:ln w="31680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7" name="Text Box 14"/>
          <p:cNvSpPr txBox="1">
            <a:spLocks noChangeArrowheads="1"/>
          </p:cNvSpPr>
          <p:nvPr/>
        </p:nvSpPr>
        <p:spPr bwMode="auto">
          <a:xfrm>
            <a:off x="3994150" y="368300"/>
            <a:ext cx="4445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75"/>
              </a:spcBef>
              <a:buClr>
                <a:srgbClr val="F60000"/>
              </a:buClr>
              <a:buSzPct val="100000"/>
            </a:pPr>
            <a:r>
              <a:rPr lang="en-GB" sz="1400" b="1">
                <a:solidFill>
                  <a:srgbClr val="F60000"/>
                </a:solidFill>
                <a:cs typeface="Arial" panose="020B0604020202020204" pitchFamily="34" charset="0"/>
              </a:rPr>
              <a:t>θx</a:t>
            </a:r>
          </a:p>
        </p:txBody>
      </p:sp>
      <p:sp>
        <p:nvSpPr>
          <p:cNvPr id="47118" name="AutoShape 15"/>
          <p:cNvSpPr>
            <a:spLocks/>
          </p:cNvSpPr>
          <p:nvPr/>
        </p:nvSpPr>
        <p:spPr bwMode="auto">
          <a:xfrm rot="480000" flipH="1">
            <a:off x="4081463" y="622300"/>
            <a:ext cx="309562" cy="223838"/>
          </a:xfrm>
          <a:custGeom>
            <a:avLst/>
            <a:gdLst>
              <a:gd name="T0" fmla="*/ 0 w 19378"/>
              <a:gd name="T1" fmla="*/ 0 h 21600"/>
              <a:gd name="T2" fmla="*/ 4945228 w 19378"/>
              <a:gd name="T3" fmla="*/ 1268913 h 21600"/>
              <a:gd name="T4" fmla="*/ 30880 w 19378"/>
              <a:gd name="T5" fmla="*/ 2319604 h 21600"/>
              <a:gd name="T6" fmla="*/ 0 60000 65536"/>
              <a:gd name="T7" fmla="*/ 0 60000 65536"/>
              <a:gd name="T8" fmla="*/ 0 60000 65536"/>
              <a:gd name="T9" fmla="*/ 0 w 19378"/>
              <a:gd name="T10" fmla="*/ 0 h 21600"/>
              <a:gd name="T11" fmla="*/ 19378 w 1937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378" h="21600" fill="none" extrusionOk="0">
                <a:moveTo>
                  <a:pt x="0" y="0"/>
                </a:moveTo>
                <a:cubicBezTo>
                  <a:pt x="40" y="0"/>
                  <a:pt x="80" y="-1"/>
                  <a:pt x="121" y="0"/>
                </a:cubicBezTo>
                <a:cubicBezTo>
                  <a:pt x="8252" y="0"/>
                  <a:pt x="15694" y="4566"/>
                  <a:pt x="19378" y="11815"/>
                </a:cubicBezTo>
              </a:path>
              <a:path w="19378" h="21600" stroke="0" extrusionOk="0">
                <a:moveTo>
                  <a:pt x="0" y="0"/>
                </a:moveTo>
                <a:cubicBezTo>
                  <a:pt x="40" y="0"/>
                  <a:pt x="80" y="-1"/>
                  <a:pt x="121" y="0"/>
                </a:cubicBezTo>
                <a:cubicBezTo>
                  <a:pt x="8252" y="0"/>
                  <a:pt x="15694" y="4566"/>
                  <a:pt x="19378" y="11815"/>
                </a:cubicBezTo>
                <a:lnTo>
                  <a:pt x="121" y="21600"/>
                </a:lnTo>
                <a:close/>
              </a:path>
            </a:pathLst>
          </a:custGeom>
          <a:noFill/>
          <a:ln w="12600">
            <a:solidFill>
              <a:srgbClr val="F6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19" name="AutoShape 16"/>
          <p:cNvSpPr>
            <a:spLocks/>
          </p:cNvSpPr>
          <p:nvPr/>
        </p:nvSpPr>
        <p:spPr bwMode="auto">
          <a:xfrm rot="21480000" flipV="1">
            <a:off x="5043488" y="1901825"/>
            <a:ext cx="360362" cy="211138"/>
          </a:xfrm>
          <a:custGeom>
            <a:avLst/>
            <a:gdLst>
              <a:gd name="T0" fmla="*/ 0 w 19257"/>
              <a:gd name="T1" fmla="*/ 0 h 21600"/>
              <a:gd name="T2" fmla="*/ 6743580 w 19257"/>
              <a:gd name="T3" fmla="*/ 1129002 h 21600"/>
              <a:gd name="T4" fmla="*/ 0 w 19257"/>
              <a:gd name="T5" fmla="*/ 2063844 h 21600"/>
              <a:gd name="T6" fmla="*/ 0 60000 65536"/>
              <a:gd name="T7" fmla="*/ 0 60000 65536"/>
              <a:gd name="T8" fmla="*/ 0 60000 65536"/>
              <a:gd name="T9" fmla="*/ 0 w 19257"/>
              <a:gd name="T10" fmla="*/ 0 h 21600"/>
              <a:gd name="T11" fmla="*/ 19257 w 1925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57" h="21600" fill="none" extrusionOk="0">
                <a:moveTo>
                  <a:pt x="-1" y="0"/>
                </a:moveTo>
                <a:cubicBezTo>
                  <a:pt x="8131" y="0"/>
                  <a:pt x="15573" y="4566"/>
                  <a:pt x="19257" y="11815"/>
                </a:cubicBezTo>
              </a:path>
              <a:path w="19257" h="21600" stroke="0" extrusionOk="0">
                <a:moveTo>
                  <a:pt x="-1" y="0"/>
                </a:moveTo>
                <a:cubicBezTo>
                  <a:pt x="8131" y="0"/>
                  <a:pt x="15573" y="4566"/>
                  <a:pt x="19257" y="11815"/>
                </a:cubicBezTo>
                <a:lnTo>
                  <a:pt x="0" y="21600"/>
                </a:lnTo>
                <a:close/>
              </a:path>
            </a:pathLst>
          </a:custGeom>
          <a:noFill/>
          <a:ln w="126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fr-FR"/>
          </a:p>
        </p:txBody>
      </p:sp>
      <p:sp>
        <p:nvSpPr>
          <p:cNvPr id="47120" name="Text Box 17"/>
          <p:cNvSpPr txBox="1">
            <a:spLocks noChangeArrowheads="1"/>
          </p:cNvSpPr>
          <p:nvPr/>
        </p:nvSpPr>
        <p:spPr bwMode="auto">
          <a:xfrm>
            <a:off x="5067300" y="2108200"/>
            <a:ext cx="4445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75"/>
              </a:spcBef>
              <a:buClr>
                <a:srgbClr val="F60000"/>
              </a:buClr>
              <a:buSzPct val="100000"/>
            </a:pPr>
            <a:r>
              <a:rPr lang="en-GB" sz="1400" b="1">
                <a:solidFill>
                  <a:srgbClr val="F60000"/>
                </a:solidFill>
                <a:cs typeface="Arial" panose="020B0604020202020204" pitchFamily="34" charset="0"/>
              </a:rPr>
              <a:t>θy</a:t>
            </a:r>
          </a:p>
        </p:txBody>
      </p:sp>
      <p:sp>
        <p:nvSpPr>
          <p:cNvPr id="47121" name="Line 18"/>
          <p:cNvSpPr>
            <a:spLocks noChangeShapeType="1"/>
          </p:cNvSpPr>
          <p:nvPr/>
        </p:nvSpPr>
        <p:spPr bwMode="auto">
          <a:xfrm flipV="1">
            <a:off x="4265613" y="5291139"/>
            <a:ext cx="584200" cy="604837"/>
          </a:xfrm>
          <a:prstGeom prst="line">
            <a:avLst/>
          </a:prstGeom>
          <a:noFill/>
          <a:ln w="31680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22" name="Text Box 19"/>
          <p:cNvSpPr txBox="1">
            <a:spLocks noChangeArrowheads="1"/>
          </p:cNvSpPr>
          <p:nvPr/>
        </p:nvSpPr>
        <p:spPr bwMode="auto">
          <a:xfrm>
            <a:off x="1244600" y="0"/>
            <a:ext cx="2808288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75"/>
              </a:spcBef>
              <a:buClr>
                <a:srgbClr val="000000"/>
              </a:buClr>
              <a:buSzPct val="100000"/>
            </a:pPr>
            <a:r>
              <a:rPr lang="en-GB" b="1">
                <a:solidFill>
                  <a:schemeClr val="accent2"/>
                </a:solidFill>
              </a:rPr>
              <a:t>OVERALL DESIGN PRINCIPLE</a:t>
            </a:r>
          </a:p>
        </p:txBody>
      </p:sp>
      <p:pic>
        <p:nvPicPr>
          <p:cNvPr id="47123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4" y="0"/>
            <a:ext cx="3970337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124" name="AutoShape 22"/>
          <p:cNvSpPr>
            <a:spLocks noChangeArrowheads="1"/>
          </p:cNvSpPr>
          <p:nvPr/>
        </p:nvSpPr>
        <p:spPr bwMode="auto">
          <a:xfrm>
            <a:off x="6372226" y="1238250"/>
            <a:ext cx="493713" cy="406400"/>
          </a:xfrm>
          <a:prstGeom prst="notchedRightArrow">
            <a:avLst>
              <a:gd name="adj1" fmla="val 50000"/>
              <a:gd name="adj2" fmla="val 303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47125" name="Text Box 23"/>
          <p:cNvSpPr txBox="1">
            <a:spLocks noChangeArrowheads="1"/>
          </p:cNvSpPr>
          <p:nvPr/>
        </p:nvSpPr>
        <p:spPr bwMode="auto">
          <a:xfrm>
            <a:off x="7702550" y="1257300"/>
            <a:ext cx="15938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/>
              <a:t>Encapsulated</a:t>
            </a:r>
            <a:br>
              <a:rPr lang="fr-FR"/>
            </a:br>
            <a:r>
              <a:rPr lang="fr-FR"/>
              <a:t>commercial</a:t>
            </a:r>
            <a:br>
              <a:rPr lang="fr-FR"/>
            </a:br>
            <a:r>
              <a:rPr lang="fr-FR"/>
              <a:t>stepper motor</a:t>
            </a:r>
          </a:p>
        </p:txBody>
      </p:sp>
      <p:sp>
        <p:nvSpPr>
          <p:cNvPr id="47126" name="Line 24"/>
          <p:cNvSpPr>
            <a:spLocks noChangeShapeType="1"/>
          </p:cNvSpPr>
          <p:nvPr/>
        </p:nvSpPr>
        <p:spPr bwMode="auto">
          <a:xfrm flipV="1">
            <a:off x="9913938" y="550864"/>
            <a:ext cx="42862" cy="1017587"/>
          </a:xfrm>
          <a:prstGeom prst="line">
            <a:avLst/>
          </a:prstGeom>
          <a:noFill/>
          <a:ln w="57150">
            <a:solidFill>
              <a:srgbClr val="FFFF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27" name="Text Box 25"/>
          <p:cNvSpPr txBox="1">
            <a:spLocks noChangeArrowheads="1"/>
          </p:cNvSpPr>
          <p:nvPr/>
        </p:nvSpPr>
        <p:spPr bwMode="auto">
          <a:xfrm>
            <a:off x="9545638" y="1560513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/>
              <a:t>bellow</a:t>
            </a:r>
          </a:p>
        </p:txBody>
      </p:sp>
      <p:pic>
        <p:nvPicPr>
          <p:cNvPr id="24" name="Picture 9" descr="Couleur perspec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789" y="3696446"/>
            <a:ext cx="2916587" cy="229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66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D7F2291-F809-4715-85F3-EB4537F0B2B7}" type="slidenum">
              <a:rPr lang="fr-FR"/>
              <a:pPr eaLnBrk="1" hangingPunct="1"/>
              <a:t>13</a:t>
            </a:fld>
            <a:endParaRPr lang="fr-FR"/>
          </a:p>
        </p:txBody>
      </p:sp>
      <p:sp>
        <p:nvSpPr>
          <p:cNvPr id="49155" name="Text Box 9"/>
          <p:cNvSpPr txBox="1">
            <a:spLocks noChangeArrowheads="1"/>
          </p:cNvSpPr>
          <p:nvPr/>
        </p:nvSpPr>
        <p:spPr bwMode="auto">
          <a:xfrm>
            <a:off x="4684714" y="201614"/>
            <a:ext cx="27844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b="1"/>
              <a:t>Vacuum vessel for ATF</a:t>
            </a:r>
            <a:r>
              <a:rPr lang="fr-FR"/>
              <a:t> </a:t>
            </a:r>
            <a:endParaRPr lang="fr-FR">
              <a:sym typeface="Wingdings" panose="05000000000000000000" pitchFamily="2" charset="2"/>
            </a:endParaRPr>
          </a:p>
        </p:txBody>
      </p:sp>
      <p:pic>
        <p:nvPicPr>
          <p:cNvPr id="49158" name="Picture 4" descr="K:\Bibliothèque\Documents\My Notes\Labo\Seillac 2010\photos\000_43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0" r="1112"/>
          <a:stretch>
            <a:fillRect/>
          </a:stretch>
        </p:blipFill>
        <p:spPr bwMode="auto">
          <a:xfrm>
            <a:off x="2731112" y="2962275"/>
            <a:ext cx="5227637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1" descr="C:\Documents and Settings\Ronic\Bureau\cavité montée\cavite 107 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6776"/>
            <a:ext cx="50292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2" descr="K:\Bibliothèque\Documents\My Notes\Labo\Seillac 2010\photos\cavite avec cabl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8" b="2538"/>
          <a:stretch>
            <a:fillRect/>
          </a:stretch>
        </p:blipFill>
        <p:spPr bwMode="auto">
          <a:xfrm>
            <a:off x="6553200" y="676276"/>
            <a:ext cx="4071938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75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218F12-8B81-4C91-8DB3-2AB011C48E9D}" type="slidenum">
              <a:rPr lang="fr-FR"/>
              <a:pPr eaLnBrk="1" hangingPunct="1"/>
              <a:t>14</a:t>
            </a:fld>
            <a:endParaRPr lang="fr-FR"/>
          </a:p>
        </p:txBody>
      </p:sp>
      <p:pic>
        <p:nvPicPr>
          <p:cNvPr id="50179" name="Picture 2" descr="axo avec flux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754" y="0"/>
            <a:ext cx="5815013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9"/>
          <p:cNvSpPr txBox="1">
            <a:spLocks noChangeArrowheads="1"/>
          </p:cNvSpPr>
          <p:nvPr/>
        </p:nvSpPr>
        <p:spPr bwMode="auto">
          <a:xfrm>
            <a:off x="7381875" y="0"/>
            <a:ext cx="244475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2400" b="1" dirty="0" err="1">
                <a:solidFill>
                  <a:srgbClr val="000099"/>
                </a:solidFill>
              </a:rPr>
              <a:t>Implementation</a:t>
            </a:r>
            <a:r>
              <a:rPr lang="fr-FR" sz="2400" b="1" dirty="0">
                <a:solidFill>
                  <a:srgbClr val="000099"/>
                </a:solidFill>
              </a:rPr>
              <a:t/>
            </a:r>
            <a:br>
              <a:rPr lang="fr-FR" sz="2400" b="1" dirty="0">
                <a:solidFill>
                  <a:srgbClr val="000099"/>
                </a:solidFill>
              </a:rPr>
            </a:br>
            <a:r>
              <a:rPr lang="fr-FR" sz="2400" b="1" dirty="0" err="1">
                <a:solidFill>
                  <a:srgbClr val="000099"/>
                </a:solidFill>
              </a:rPr>
              <a:t>at</a:t>
            </a:r>
            <a:r>
              <a:rPr lang="fr-FR" sz="2400" b="1">
                <a:solidFill>
                  <a:srgbClr val="000099"/>
                </a:solidFill>
              </a:rPr>
              <a:t> ATF</a:t>
            </a:r>
            <a:r>
              <a:rPr lang="fr-FR" sz="1400"/>
              <a:t> </a:t>
            </a:r>
            <a:r>
              <a:rPr lang="fr-FR" sz="1400" smtClean="0"/>
              <a:t>/ KEK</a:t>
            </a:r>
            <a:endParaRPr lang="fr-FR" sz="1400">
              <a:sym typeface="Wingdings" panose="05000000000000000000" pitchFamily="2" charset="2"/>
            </a:endParaRPr>
          </a:p>
        </p:txBody>
      </p:sp>
      <p:pic>
        <p:nvPicPr>
          <p:cNvPr id="177175" name="Picture 23" descr="IMG_52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884" y="1616149"/>
            <a:ext cx="6989902" cy="524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71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49" y="1344242"/>
            <a:ext cx="3982224" cy="15332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693" y="418857"/>
            <a:ext cx="5576476" cy="577030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31520" y="418857"/>
            <a:ext cx="122514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800" dirty="0" err="1" smtClean="0"/>
              <a:t>Results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73375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260649"/>
            <a:ext cx="9261013" cy="662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91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03512" y="404665"/>
            <a:ext cx="3875292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</a:rPr>
              <a:t>ThomX</a:t>
            </a:r>
            <a:r>
              <a:rPr lang="en-US" sz="3200" b="1" dirty="0" smtClean="0">
                <a:solidFill>
                  <a:srgbClr val="002060"/>
                </a:solidFill>
              </a:rPr>
              <a:t> Optical </a:t>
            </a:r>
            <a:r>
              <a:rPr lang="en-US" sz="3200" b="1" dirty="0">
                <a:solidFill>
                  <a:srgbClr val="002060"/>
                </a:solidFill>
              </a:rPr>
              <a:t>cavity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1844428"/>
            <a:ext cx="3956627" cy="165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jet 4"/>
          <p:cNvPicPr>
            <a:picLocks noChangeArrowheads="1"/>
          </p:cNvPicPr>
          <p:nvPr/>
        </p:nvPicPr>
        <p:blipFill>
          <a:blip r:embed="rId3" cstate="print"/>
          <a:srcRect l="-1596" t="-4382" r="-14223" b="-3683"/>
          <a:stretch>
            <a:fillRect/>
          </a:stretch>
        </p:blipFill>
        <p:spPr bwMode="auto">
          <a:xfrm>
            <a:off x="1524001" y="1340769"/>
            <a:ext cx="4060421" cy="3427667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8" r="1967" b="3459"/>
          <a:stretch/>
        </p:blipFill>
        <p:spPr bwMode="auto">
          <a:xfrm>
            <a:off x="5086212" y="4108930"/>
            <a:ext cx="5618300" cy="274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358767" y="3430742"/>
            <a:ext cx="405521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Laser oscillator rep. rate &amp; CEP locking</a:t>
            </a:r>
          </a:p>
          <a:p>
            <a:r>
              <a:rPr lang="en-US" dirty="0">
                <a:sym typeface="Wingdings" panose="05000000000000000000" pitchFamily="2" charset="2"/>
              </a:rPr>
              <a:t> @ </a:t>
            </a:r>
            <a:r>
              <a:rPr lang="en-US" dirty="0" err="1">
                <a:latin typeface="Symbol" panose="05050102010706020507" pitchFamily="18" charset="2"/>
                <a:sym typeface="Wingdings" panose="05000000000000000000" pitchFamily="2" charset="2"/>
              </a:rPr>
              <a:t>Dn</a:t>
            </a:r>
            <a:r>
              <a:rPr lang="en-US" dirty="0">
                <a:latin typeface="Symbol" panose="05050102010706020507" pitchFamily="18" charset="2"/>
                <a:sym typeface="Wingdings" panose="05000000000000000000" pitchFamily="2" charset="2"/>
              </a:rPr>
              <a:t>/n</a:t>
            </a:r>
            <a:r>
              <a:rPr lang="en-US" dirty="0">
                <a:sym typeface="Wingdings" panose="05000000000000000000" pitchFamily="2" charset="2"/>
              </a:rPr>
              <a:t> ~10</a:t>
            </a:r>
            <a:r>
              <a:rPr lang="en-US" baseline="30000" dirty="0">
                <a:sym typeface="Wingdings" panose="05000000000000000000" pitchFamily="2" charset="2"/>
              </a:rPr>
              <a:t>-12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36798"/>
            <a:ext cx="3810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3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ThomX </a:t>
            </a:r>
            <a:r>
              <a:rPr lang="fr-FR" dirty="0" err="1" smtClean="0"/>
              <a:t>optical</a:t>
            </a:r>
            <a:r>
              <a:rPr lang="fr-FR" dirty="0" smtClean="0"/>
              <a:t> table</a:t>
            </a:r>
            <a:endParaRPr lang="fr-FR" dirty="0"/>
          </a:p>
        </p:txBody>
      </p:sp>
      <p:sp>
        <p:nvSpPr>
          <p:cNvPr id="17" name="Espace réservé de la date 4"/>
          <p:cNvSpPr>
            <a:spLocks noGrp="1"/>
          </p:cNvSpPr>
          <p:nvPr>
            <p:ph type="dt" sz="half" idx="4294967295"/>
          </p:nvPr>
        </p:nvSpPr>
        <p:spPr>
          <a:xfrm>
            <a:off x="2152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19/12/2017</a:t>
            </a:r>
            <a:endParaRPr lang="fr-FR" dirty="0"/>
          </a:p>
        </p:txBody>
      </p:sp>
      <p:sp>
        <p:nvSpPr>
          <p:cNvPr id="13" name="Espace réservé du pied de page 5"/>
          <p:cNvSpPr>
            <a:spLocks noGrp="1"/>
          </p:cNvSpPr>
          <p:nvPr>
            <p:ph type="ftr" sz="quarter" idx="4294967295"/>
          </p:nvPr>
        </p:nvSpPr>
        <p:spPr>
          <a:xfrm>
            <a:off x="4552950" y="6356352"/>
            <a:ext cx="3519896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R. Chiche  -  LAL, Orsay  -  Réunion annuelle ThomX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8"/>
          <a:stretch/>
        </p:blipFill>
        <p:spPr>
          <a:xfrm>
            <a:off x="4314084" y="1406421"/>
            <a:ext cx="6765042" cy="523503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12586" t="3467" r="16319" b="13049"/>
          <a:stretch/>
        </p:blipFill>
        <p:spPr>
          <a:xfrm>
            <a:off x="730716" y="2690037"/>
            <a:ext cx="3458018" cy="304694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1153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9502932" y="6342950"/>
            <a:ext cx="2057400" cy="365125"/>
          </a:xfrm>
          <a:prstGeom prst="rect">
            <a:avLst/>
          </a:prstGeom>
        </p:spPr>
        <p:txBody>
          <a:bodyPr/>
          <a:lstStyle/>
          <a:p>
            <a:fld id="{2B8AB39A-D0A4-4659-8A20-8A48543FE3BD}" type="slidenum">
              <a:rPr lang="fr-FR" smtClean="0"/>
              <a:t>19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38200" y="-368525"/>
            <a:ext cx="10515600" cy="1325563"/>
          </a:xfrm>
        </p:spPr>
        <p:txBody>
          <a:bodyPr/>
          <a:lstStyle/>
          <a:p>
            <a:r>
              <a:rPr lang="fr-FR" dirty="0" err="1" smtClean="0"/>
              <a:t>ThomX</a:t>
            </a:r>
            <a:r>
              <a:rPr lang="fr-FR" dirty="0" smtClean="0"/>
              <a:t> test </a:t>
            </a:r>
            <a:r>
              <a:rPr lang="fr-FR" dirty="0" err="1" smtClean="0"/>
              <a:t>cavity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4294967295"/>
          </p:nvPr>
        </p:nvSpPr>
        <p:spPr>
          <a:xfrm>
            <a:off x="2152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20/11/2017</a:t>
            </a:r>
            <a:endParaRPr lang="fr-F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8" b="28688"/>
          <a:stretch>
            <a:fillRect/>
          </a:stretch>
        </p:blipFill>
        <p:spPr bwMode="auto">
          <a:xfrm>
            <a:off x="7240772" y="606330"/>
            <a:ext cx="4789524" cy="322828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696" y="582398"/>
            <a:ext cx="3943505" cy="22133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pied de page 5"/>
          <p:cNvSpPr>
            <a:spLocks noGrp="1"/>
          </p:cNvSpPr>
          <p:nvPr>
            <p:ph type="ftr" sz="quarter" idx="4294967295"/>
          </p:nvPr>
        </p:nvSpPr>
        <p:spPr>
          <a:xfrm>
            <a:off x="4552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P. Favier  -  LAL, Orsay  -  PhD defense</a:t>
            </a:r>
            <a:endParaRPr lang="fr-FR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6593987" y="4346616"/>
            <a:ext cx="33925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R&amp;D </a:t>
            </a:r>
            <a:r>
              <a:rPr lang="fr-FR" sz="2400" dirty="0" err="1" smtClean="0"/>
              <a:t>cavity</a:t>
            </a:r>
            <a:r>
              <a:rPr lang="fr-FR" sz="2400" dirty="0" smtClean="0"/>
              <a:t> (133 MHz) </a:t>
            </a:r>
            <a:endParaRPr lang="fr-FR" sz="2400" u="sng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Test for </a:t>
            </a:r>
            <a:r>
              <a:rPr lang="fr-FR" sz="2400" dirty="0" err="1" smtClean="0"/>
              <a:t>ThomX</a:t>
            </a:r>
            <a:endParaRPr lang="fr-F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High </a:t>
            </a:r>
            <a:r>
              <a:rPr lang="fr-FR" sz="2400" dirty="0" err="1"/>
              <a:t>average</a:t>
            </a:r>
            <a:r>
              <a:rPr lang="fr-FR" sz="2400" dirty="0"/>
              <a:t> </a:t>
            </a:r>
            <a:r>
              <a:rPr lang="fr-FR" sz="2400" dirty="0" smtClean="0"/>
              <a:t>power</a:t>
            </a:r>
            <a:endParaRPr lang="fr-FR" sz="2400" dirty="0"/>
          </a:p>
        </p:txBody>
      </p:sp>
      <p:pic>
        <p:nvPicPr>
          <p:cNvPr id="13" name="Imag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705005" y="2690038"/>
            <a:ext cx="5888981" cy="366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7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4" t="12016" r="14018" b="13441"/>
          <a:stretch>
            <a:fillRect/>
          </a:stretch>
        </p:blipFill>
        <p:spPr bwMode="auto">
          <a:xfrm>
            <a:off x="68082" y="883506"/>
            <a:ext cx="6391362" cy="499944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8082" y="52509"/>
            <a:ext cx="7576305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400" dirty="0" smtClean="0"/>
              <a:t>For ILC </a:t>
            </a:r>
            <a:r>
              <a:rPr lang="fr-FR" sz="2400" dirty="0" err="1" smtClean="0"/>
              <a:t>we</a:t>
            </a:r>
            <a:r>
              <a:rPr lang="fr-FR" sz="2400" dirty="0" smtClean="0"/>
              <a:t> </a:t>
            </a:r>
            <a:r>
              <a:rPr lang="fr-FR" sz="2400" dirty="0" err="1" smtClean="0"/>
              <a:t>could</a:t>
            </a:r>
            <a:r>
              <a:rPr lang="fr-FR" sz="2400" dirty="0" smtClean="0"/>
              <a:t> </a:t>
            </a:r>
            <a:r>
              <a:rPr lang="fr-FR" sz="2400" dirty="0" err="1" smtClean="0"/>
              <a:t>contribute</a:t>
            </a:r>
            <a:r>
              <a:rPr lang="fr-FR" sz="2400" dirty="0" smtClean="0"/>
              <a:t> to the </a:t>
            </a:r>
            <a:r>
              <a:rPr lang="fr-FR" sz="2400" dirty="0" err="1" smtClean="0"/>
              <a:t>electron</a:t>
            </a:r>
            <a:r>
              <a:rPr lang="fr-FR" sz="2400" dirty="0" smtClean="0"/>
              <a:t> </a:t>
            </a:r>
            <a:r>
              <a:rPr lang="fr-FR" sz="2400" dirty="0" err="1" smtClean="0"/>
              <a:t>polarimeter</a:t>
            </a:r>
            <a:endParaRPr lang="fr-F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/>
              <a:t>Early</a:t>
            </a:r>
            <a:r>
              <a:rPr lang="fr-FR" sz="2400" dirty="0" smtClean="0"/>
              <a:t> </a:t>
            </a:r>
            <a:r>
              <a:rPr lang="fr-FR" sz="2400" dirty="0" err="1" smtClean="0"/>
              <a:t>studies</a:t>
            </a:r>
            <a:r>
              <a:rPr lang="fr-FR" sz="2400" dirty="0" smtClean="0"/>
              <a:t> in 2000 </a:t>
            </a:r>
            <a:r>
              <a:rPr lang="fr-FR" sz="2400" dirty="0" err="1" smtClean="0"/>
              <a:t>using</a:t>
            </a:r>
            <a:r>
              <a:rPr lang="fr-FR" sz="2400" dirty="0" smtClean="0"/>
              <a:t> the SLAC </a:t>
            </a:r>
            <a:r>
              <a:rPr lang="fr-FR" sz="2400" dirty="0" err="1" smtClean="0"/>
              <a:t>polarimeter</a:t>
            </a:r>
            <a:r>
              <a:rPr lang="fr-FR" sz="2400" dirty="0" smtClean="0"/>
              <a:t> </a:t>
            </a:r>
            <a:r>
              <a:rPr lang="fr-FR" sz="2400" dirty="0" err="1" smtClean="0"/>
              <a:t>scheme</a:t>
            </a:r>
            <a:r>
              <a:rPr lang="fr-FR" sz="2400" dirty="0" smtClean="0"/>
              <a:t> 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4247"/>
          <a:stretch/>
        </p:blipFill>
        <p:spPr>
          <a:xfrm>
            <a:off x="7222668" y="4088208"/>
            <a:ext cx="4669899" cy="1794742"/>
          </a:xfrm>
          <a:prstGeom prst="rect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474" y="883506"/>
            <a:ext cx="4067814" cy="211487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19328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08/07/2017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P. Favier  -  LAL, Orsay  -  SPIE San Diego 2017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B39A-D0A4-4659-8A20-8A48543FE3BD}" type="slidenum">
              <a:rPr lang="fr-FR" smtClean="0"/>
              <a:t>20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Measured</a:t>
            </a:r>
            <a:r>
              <a:rPr lang="fr-FR" dirty="0" smtClean="0"/>
              <a:t> </a:t>
            </a:r>
            <a:r>
              <a:rPr lang="fr-FR" dirty="0" err="1" smtClean="0"/>
              <a:t>stacked</a:t>
            </a:r>
            <a:r>
              <a:rPr lang="fr-FR" dirty="0" smtClean="0"/>
              <a:t> power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111818" y="1521790"/>
            <a:ext cx="460587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000" dirty="0"/>
              <a:t>Max stable </a:t>
            </a:r>
            <a:r>
              <a:rPr lang="fr-FR" sz="2000" dirty="0" err="1"/>
              <a:t>stacked</a:t>
            </a:r>
            <a:r>
              <a:rPr lang="fr-FR" sz="2000" dirty="0"/>
              <a:t> power ~ </a:t>
            </a:r>
            <a:r>
              <a:rPr lang="fr-FR" sz="2000" b="1" i="1" dirty="0"/>
              <a:t>383 kW</a:t>
            </a:r>
          </a:p>
          <a:p>
            <a:pPr marL="342900" indent="-342900">
              <a:buFontTx/>
              <a:buChar char="-"/>
            </a:pPr>
            <a:r>
              <a:rPr lang="fr-FR" sz="2000" b="1" i="1" dirty="0"/>
              <a:t>400 kW </a:t>
            </a:r>
            <a:r>
              <a:rPr lang="fr-FR" sz="2000" dirty="0" err="1"/>
              <a:t>during</a:t>
            </a:r>
            <a:r>
              <a:rPr lang="fr-FR" sz="2000" dirty="0"/>
              <a:t> few seconds</a:t>
            </a:r>
          </a:p>
          <a:p>
            <a:pPr marL="342900" indent="-342900">
              <a:buFontTx/>
              <a:buChar char="-"/>
            </a:pPr>
            <a:r>
              <a:rPr lang="fr-FR" sz="2000" dirty="0"/>
              <a:t>Effective </a:t>
            </a:r>
            <a:r>
              <a:rPr lang="fr-FR" sz="2000" dirty="0" err="1"/>
              <a:t>enhancement</a:t>
            </a:r>
            <a:r>
              <a:rPr lang="fr-FR" sz="2000" dirty="0"/>
              <a:t> factor ~ </a:t>
            </a:r>
            <a:r>
              <a:rPr lang="fr-FR" sz="2000" b="1" i="1" dirty="0"/>
              <a:t>10 000</a:t>
            </a:r>
          </a:p>
          <a:p>
            <a:pPr marL="342900" indent="-342900">
              <a:buFontTx/>
              <a:buChar char="-"/>
            </a:pPr>
            <a:r>
              <a:rPr lang="fr-FR" sz="2000" dirty="0"/>
              <a:t>Spatial </a:t>
            </a:r>
            <a:r>
              <a:rPr lang="fr-FR" sz="2000" dirty="0" err="1"/>
              <a:t>coupling</a:t>
            </a:r>
            <a:r>
              <a:rPr lang="fr-FR" sz="2000" dirty="0"/>
              <a:t> ~ </a:t>
            </a:r>
            <a:r>
              <a:rPr lang="fr-FR" sz="2000" b="1" i="1" dirty="0"/>
              <a:t>90 %</a:t>
            </a:r>
          </a:p>
          <a:p>
            <a:pPr marL="342900" indent="-342900">
              <a:buFontTx/>
              <a:buChar char="-"/>
            </a:pPr>
            <a:endParaRPr lang="fr-FR" sz="2000" dirty="0"/>
          </a:p>
          <a:p>
            <a:pPr marL="342900" indent="-342900">
              <a:buFontTx/>
              <a:buChar char="-"/>
            </a:pPr>
            <a:r>
              <a:rPr lang="fr-FR" sz="2000" dirty="0" err="1"/>
              <a:t>Thorough</a:t>
            </a:r>
            <a:r>
              <a:rPr lang="fr-FR" sz="2000" dirty="0"/>
              <a:t> </a:t>
            </a:r>
            <a:r>
              <a:rPr lang="fr-FR" sz="2000" dirty="0" err="1"/>
              <a:t>re-alignement</a:t>
            </a:r>
            <a:r>
              <a:rPr lang="fr-FR" sz="2000" dirty="0"/>
              <a:t> at </a:t>
            </a:r>
            <a:r>
              <a:rPr lang="fr-FR" sz="2000" dirty="0" err="1"/>
              <a:t>every</a:t>
            </a:r>
            <a:r>
              <a:rPr lang="fr-FR" sz="2000" dirty="0"/>
              <a:t> </a:t>
            </a:r>
            <a:r>
              <a:rPr lang="fr-FR" sz="2000" dirty="0" err="1"/>
              <a:t>step</a:t>
            </a:r>
            <a:endParaRPr lang="fr-FR" sz="2000" dirty="0"/>
          </a:p>
          <a:p>
            <a:pPr marL="342900" indent="-342900">
              <a:buFontTx/>
              <a:buChar char="-"/>
            </a:pPr>
            <a:endParaRPr lang="fr-FR" sz="2000" dirty="0"/>
          </a:p>
          <a:p>
            <a:pPr marL="342900" indent="-342900">
              <a:buFontTx/>
              <a:buChar char="-"/>
            </a:pPr>
            <a:r>
              <a:rPr lang="fr-FR" sz="2000" dirty="0" err="1"/>
              <a:t>Still</a:t>
            </a:r>
            <a:r>
              <a:rPr lang="fr-FR" sz="2000" dirty="0"/>
              <a:t> </a:t>
            </a:r>
            <a:r>
              <a:rPr lang="fr-FR" sz="2000" dirty="0" err="1"/>
              <a:t>limited</a:t>
            </a:r>
            <a:r>
              <a:rPr lang="fr-FR" sz="2000" dirty="0"/>
              <a:t> by thermal </a:t>
            </a:r>
            <a:r>
              <a:rPr lang="fr-FR" sz="2000" dirty="0" err="1"/>
              <a:t>effects</a:t>
            </a:r>
            <a:r>
              <a:rPr lang="fr-FR" sz="2000" dirty="0"/>
              <a:t> in the</a:t>
            </a:r>
          </a:p>
          <a:p>
            <a:r>
              <a:rPr lang="fr-FR" sz="2000" dirty="0"/>
              <a:t>       </a:t>
            </a:r>
            <a:r>
              <a:rPr lang="fr-FR" sz="2000" dirty="0" err="1"/>
              <a:t>mounts</a:t>
            </a:r>
            <a:endParaRPr lang="fr-FR" sz="2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466936" y="4627139"/>
            <a:ext cx="3464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Mirrors</a:t>
            </a:r>
            <a:r>
              <a:rPr lang="fr-FR" sz="2000" dirty="0"/>
              <a:t> transmission </a:t>
            </a:r>
            <a:r>
              <a:rPr lang="fr-FR" sz="2000" dirty="0" err="1"/>
              <a:t>measured</a:t>
            </a:r>
            <a:endParaRPr lang="fr-FR" sz="2000" dirty="0"/>
          </a:p>
          <a:p>
            <a:r>
              <a:rPr lang="fr-FR" sz="2000" dirty="0" err="1"/>
              <a:t>with</a:t>
            </a:r>
            <a:r>
              <a:rPr lang="fr-FR" sz="2000" dirty="0"/>
              <a:t> a </a:t>
            </a:r>
            <a:r>
              <a:rPr lang="fr-FR" sz="2000" dirty="0" err="1"/>
              <a:t>calibrated</a:t>
            </a:r>
            <a:r>
              <a:rPr lang="fr-FR" sz="2000" dirty="0"/>
              <a:t> power </a:t>
            </a:r>
            <a:r>
              <a:rPr lang="fr-FR" sz="2000" dirty="0" err="1"/>
              <a:t>meter</a:t>
            </a:r>
            <a:endParaRPr 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96" y="1488736"/>
            <a:ext cx="4445323" cy="437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6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66495" y="113243"/>
            <a:ext cx="8751339" cy="782025"/>
          </a:xfrm>
        </p:spPr>
        <p:txBody>
          <a:bodyPr>
            <a:normAutofit/>
          </a:bodyPr>
          <a:lstStyle/>
          <a:p>
            <a:r>
              <a:rPr lang="fr-FR" dirty="0" smtClean="0"/>
              <a:t>ThomX feedback system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4294967295"/>
          </p:nvPr>
        </p:nvSpPr>
        <p:spPr>
          <a:xfrm>
            <a:off x="2152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19/12/2017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294967295"/>
          </p:nvPr>
        </p:nvSpPr>
        <p:spPr>
          <a:xfrm>
            <a:off x="4552950" y="6356352"/>
            <a:ext cx="3441519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R. Chiche  -  LAL, Orsay  -  Réunion annuelle ThomX</a:t>
            </a:r>
          </a:p>
        </p:txBody>
      </p:sp>
      <p:sp>
        <p:nvSpPr>
          <p:cNvPr id="18" name="ZoneTexte 14"/>
          <p:cNvSpPr txBox="1">
            <a:spLocks noChangeArrowheads="1"/>
          </p:cNvSpPr>
          <p:nvPr/>
        </p:nvSpPr>
        <p:spPr bwMode="auto">
          <a:xfrm>
            <a:off x="6273708" y="1335904"/>
            <a:ext cx="396081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u="sng" dirty="0"/>
              <a:t>Performances :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sz="1400" dirty="0"/>
              <a:t> 8 channels (In and Out)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sz="1400" dirty="0"/>
              <a:t> ADC   @ 250 MHz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sz="1400" dirty="0"/>
              <a:t> FPGA @ 250 MHz (DSP) – 500 MHz (Logic)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sz="1400" dirty="0"/>
              <a:t> DAC   @ 125 MHz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sz="1400" dirty="0"/>
              <a:t> </a:t>
            </a:r>
            <a:r>
              <a:rPr lang="en-US" sz="1400" b="1" dirty="0">
                <a:solidFill>
                  <a:srgbClr val="FF0000"/>
                </a:solidFill>
              </a:rPr>
              <a:t>Global in-out latency (GIOL) ~ 65 ns</a:t>
            </a:r>
          </a:p>
        </p:txBody>
      </p:sp>
      <p:pic>
        <p:nvPicPr>
          <p:cNvPr id="21" name="Picture 16" descr="synoptique_v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5875" y="3483770"/>
            <a:ext cx="3779837" cy="2943225"/>
          </a:xfrm>
          <a:prstGeom prst="rect">
            <a:avLst/>
          </a:prstGeom>
          <a:noFill/>
        </p:spPr>
      </p:pic>
      <p:pic>
        <p:nvPicPr>
          <p:cNvPr id="23" name="Picture 3" descr="C:\Users\Ronic\Desktop\Sans tit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9868" y="1219105"/>
            <a:ext cx="3780000" cy="2215469"/>
          </a:xfrm>
          <a:prstGeom prst="rect">
            <a:avLst/>
          </a:prstGeom>
          <a:noFill/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4" r="10246"/>
          <a:stretch/>
        </p:blipFill>
        <p:spPr>
          <a:xfrm rot="60000">
            <a:off x="5975498" y="3134798"/>
            <a:ext cx="4067816" cy="3314715"/>
          </a:xfrm>
          <a:prstGeom prst="rect">
            <a:avLst/>
          </a:prstGeom>
        </p:spPr>
      </p:pic>
      <p:sp>
        <p:nvSpPr>
          <p:cNvPr id="17" name="ZoneTexte 15"/>
          <p:cNvSpPr txBox="1">
            <a:spLocks noChangeArrowheads="1"/>
          </p:cNvSpPr>
          <p:nvPr/>
        </p:nvSpPr>
        <p:spPr bwMode="auto">
          <a:xfrm>
            <a:off x="8009406" y="3069203"/>
            <a:ext cx="1762988" cy="30777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glow rad="203200">
              <a:schemeClr val="tx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b="1" dirty="0">
                <a:solidFill>
                  <a:schemeClr val="bg1"/>
                </a:solidFill>
                <a:effectLst>
                  <a:outerShdw blurRad="139700" dist="12700" dir="2700000" sx="102000" sy="102000" algn="tl">
                    <a:schemeClr val="tx1"/>
                  </a:outerShdw>
                </a:effectLst>
              </a:rPr>
              <a:t>Designer : E. Plaige</a:t>
            </a:r>
          </a:p>
        </p:txBody>
      </p:sp>
    </p:spTree>
    <p:extLst>
      <p:ext uri="{BB962C8B-B14F-4D97-AF65-F5344CB8AC3E}">
        <p14:creationId xmlns:p14="http://schemas.microsoft.com/office/powerpoint/2010/main" val="230644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772" y="180458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b="1" dirty="0" err="1" smtClean="0">
                <a:solidFill>
                  <a:srgbClr val="FF0000"/>
                </a:solidFill>
              </a:rPr>
              <a:t>Valo</a:t>
            </a:r>
            <a:r>
              <a:rPr lang="fr-FR" sz="4000" b="1" dirty="0" smtClean="0">
                <a:solidFill>
                  <a:srgbClr val="FF0000"/>
                </a:solidFill>
              </a:rPr>
              <a:t> industrielle (</a:t>
            </a:r>
            <a:r>
              <a:rPr lang="fr-FR" sz="4000" b="1" dirty="0" err="1" smtClean="0">
                <a:solidFill>
                  <a:srgbClr val="FF0000"/>
                </a:solidFill>
              </a:rPr>
              <a:t>LabCom</a:t>
            </a:r>
            <a:r>
              <a:rPr lang="fr-FR" sz="4000" b="1" dirty="0" smtClean="0">
                <a:solidFill>
                  <a:srgbClr val="FF0000"/>
                </a:solidFill>
              </a:rPr>
              <a:t> CNRS avec Amplitude)</a:t>
            </a:r>
            <a:endParaRPr lang="fr-FR" sz="4000" b="1" dirty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3" y="2814820"/>
            <a:ext cx="5330807" cy="336826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25033" y="2445488"/>
            <a:ext cx="256801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Source Compton &amp; LINAC</a:t>
            </a:r>
            <a:endParaRPr lang="fr-FR" dirty="0"/>
          </a:p>
        </p:txBody>
      </p:sp>
      <p:pic>
        <p:nvPicPr>
          <p:cNvPr id="6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705" y="1690687"/>
            <a:ext cx="3435002" cy="2622139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r="34250"/>
          <a:stretch/>
        </p:blipFill>
        <p:spPr>
          <a:xfrm>
            <a:off x="9223550" y="1211716"/>
            <a:ext cx="2918158" cy="433309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94" y="4312827"/>
            <a:ext cx="4330855" cy="243079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220586" y="1690688"/>
            <a:ext cx="159915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Cavité optique </a:t>
            </a:r>
            <a:br>
              <a:rPr lang="fr-FR" dirty="0" smtClean="0"/>
            </a:br>
            <a:r>
              <a:rPr lang="fr-FR" dirty="0" smtClean="0"/>
              <a:t>miniaturisée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824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descr=" 2"/>
          <p:cNvSpPr>
            <a:spLocks noGrp="1"/>
          </p:cNvSpPr>
          <p:nvPr>
            <p:ph type="title"/>
          </p:nvPr>
        </p:nvSpPr>
        <p:spPr>
          <a:xfrm>
            <a:off x="838200" y="-32543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ELI-NP gamma beam source</a:t>
            </a:r>
            <a:endParaRPr lang="en-US" dirty="0"/>
          </a:p>
        </p:txBody>
      </p:sp>
      <p:sp>
        <p:nvSpPr>
          <p:cNvPr id="35" name="Espace réservé du contenu 34" descr=" 35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>
              <a:buNone/>
            </a:pPr>
            <a:r>
              <a:rPr lang="fr-FR" u="sng" dirty="0" smtClean="0"/>
              <a:t/>
            </a:r>
            <a:br>
              <a:rPr lang="fr-FR" u="sng" dirty="0" smtClean="0"/>
            </a:br>
            <a:r>
              <a:rPr lang="fr-FR" b="1" dirty="0" smtClean="0"/>
              <a:t>Spécifications </a:t>
            </a:r>
            <a:r>
              <a:rPr lang="fr-FR" b="1" dirty="0"/>
              <a:t>du faisceau de rayons gammas:</a:t>
            </a:r>
          </a:p>
          <a:p>
            <a:pPr lvl="1">
              <a:buFont typeface="Arial" pitchFamily="34" charset="0"/>
              <a:buChar char="•"/>
            </a:pPr>
            <a:r>
              <a:rPr lang="fr-FR" dirty="0"/>
              <a:t> Énergies γ (</a:t>
            </a:r>
            <a:r>
              <a:rPr lang="fr-FR" dirty="0" err="1"/>
              <a:t>E</a:t>
            </a:r>
            <a:r>
              <a:rPr lang="fr-FR" baseline="-25000" dirty="0" err="1"/>
              <a:t>γ</a:t>
            </a:r>
            <a:r>
              <a:rPr lang="fr-FR" dirty="0"/>
              <a:t>) : 0.2 – 19.5 </a:t>
            </a:r>
            <a:r>
              <a:rPr lang="fr-FR" dirty="0" smtClean="0"/>
              <a:t>MeV</a:t>
            </a:r>
            <a:endParaRPr lang="fr-FR" b="1" dirty="0" smtClean="0"/>
          </a:p>
          <a:p>
            <a:pPr lvl="1">
              <a:buFont typeface="Arial" pitchFamily="34" charset="0"/>
              <a:buChar char="•"/>
            </a:pPr>
            <a:r>
              <a:rPr lang="fr-FR" sz="2000" b="1" dirty="0" smtClean="0">
                <a:solidFill>
                  <a:srgbClr val="FF0000"/>
                </a:solidFill>
              </a:rPr>
              <a:t> Largeur spectrale relative (ΔE/E) : &lt;0.5% </a:t>
            </a:r>
            <a:endParaRPr lang="fr-FR" sz="2000" dirty="0" smtClean="0"/>
          </a:p>
          <a:p>
            <a:pPr lvl="1">
              <a:buFont typeface="Arial" pitchFamily="34" charset="0"/>
              <a:buChar char="•"/>
            </a:pPr>
            <a:r>
              <a:rPr lang="fr-FR" sz="2000" b="1" dirty="0" smtClean="0"/>
              <a:t> </a:t>
            </a:r>
            <a:r>
              <a:rPr lang="fr-FR" sz="2000" b="1" dirty="0" smtClean="0">
                <a:solidFill>
                  <a:srgbClr val="FF0000"/>
                </a:solidFill>
              </a:rPr>
              <a:t>Flux : &gt; 10</a:t>
            </a:r>
            <a:r>
              <a:rPr lang="fr-FR" sz="2000" b="1" baseline="30000" dirty="0" smtClean="0">
                <a:solidFill>
                  <a:srgbClr val="FF0000"/>
                </a:solidFill>
              </a:rPr>
              <a:t>10</a:t>
            </a:r>
            <a:r>
              <a:rPr lang="fr-FR" sz="2000" b="1" dirty="0" smtClean="0">
                <a:solidFill>
                  <a:srgbClr val="FF0000"/>
                </a:solidFill>
              </a:rPr>
              <a:t> ph/s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 Polarisation </a:t>
            </a:r>
            <a:r>
              <a:rPr lang="fr-FR" dirty="0"/>
              <a:t>linéaire : &gt;95%</a:t>
            </a:r>
          </a:p>
        </p:txBody>
      </p:sp>
      <p:sp>
        <p:nvSpPr>
          <p:cNvPr id="20" name="Espace réservé de la date 19" descr="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11/05/2017</a:t>
            </a:r>
            <a:endParaRPr lang="fr-FR"/>
          </a:p>
        </p:txBody>
      </p:sp>
      <p:sp>
        <p:nvSpPr>
          <p:cNvPr id="23" name="Espace réservé du pied de page 22" descr="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Kevin Dupraz, audition poste 29MCF666</a:t>
            </a:r>
            <a:endParaRPr lang="fr-FR"/>
          </a:p>
        </p:txBody>
      </p:sp>
      <p:sp>
        <p:nvSpPr>
          <p:cNvPr id="21" name="Espace réservé du numéro de diapositive 20" descr="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5</a:t>
            </a:r>
            <a:endParaRPr lang="fr-FR"/>
          </a:p>
        </p:txBody>
      </p:sp>
      <p:grpSp>
        <p:nvGrpSpPr>
          <p:cNvPr id="28" name="Groupe 22" descr=" 3"/>
          <p:cNvGrpSpPr>
            <a:grpSpLocks noChangeAspect="1"/>
          </p:cNvGrpSpPr>
          <p:nvPr/>
        </p:nvGrpSpPr>
        <p:grpSpPr>
          <a:xfrm>
            <a:off x="963457" y="2789008"/>
            <a:ext cx="10265086" cy="3417724"/>
            <a:chOff x="0" y="3127297"/>
            <a:chExt cx="9099550" cy="3029663"/>
          </a:xfrm>
        </p:grpSpPr>
        <p:pic>
          <p:nvPicPr>
            <p:cNvPr id="2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t="13120" b="14154"/>
            <a:stretch>
              <a:fillRect/>
            </a:stretch>
          </p:blipFill>
          <p:spPr bwMode="auto">
            <a:xfrm>
              <a:off x="0" y="3298350"/>
              <a:ext cx="9099550" cy="2858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ZoneTexte 29"/>
            <p:cNvSpPr txBox="1"/>
            <p:nvPr/>
          </p:nvSpPr>
          <p:spPr>
            <a:xfrm>
              <a:off x="4636809" y="5288620"/>
              <a:ext cx="16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E</a:t>
              </a:r>
              <a:r>
                <a:rPr lang="fr-FR" baseline="-25000" dirty="0" err="1"/>
                <a:t>e</a:t>
              </a:r>
              <a:r>
                <a:rPr lang="fr-FR" dirty="0"/>
                <a:t> ≈ 600 MeV</a:t>
              </a:r>
            </a:p>
          </p:txBody>
        </p:sp>
        <p:sp>
          <p:nvSpPr>
            <p:cNvPr id="31" name="Ellipse 30"/>
            <p:cNvSpPr/>
            <p:nvPr/>
          </p:nvSpPr>
          <p:spPr>
            <a:xfrm>
              <a:off x="2450777" y="4687799"/>
              <a:ext cx="573438" cy="48819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/>
          </p:nvSpPr>
          <p:spPr>
            <a:xfrm>
              <a:off x="6826464" y="4475988"/>
              <a:ext cx="573438" cy="48819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3" name="Image 32" descr="lal_logo.jpg"/>
            <p:cNvPicPr>
              <a:picLocks noChangeAspect="1"/>
            </p:cNvPicPr>
            <p:nvPr/>
          </p:nvPicPr>
          <p:blipFill>
            <a:blip r:embed="rId4" cstate="print"/>
            <a:srcRect l="1048" t="2591"/>
            <a:stretch>
              <a:fillRect/>
            </a:stretch>
          </p:blipFill>
          <p:spPr>
            <a:xfrm>
              <a:off x="4132344" y="3127297"/>
              <a:ext cx="1154602" cy="710566"/>
            </a:xfrm>
            <a:prstGeom prst="rect">
              <a:avLst/>
            </a:prstGeom>
            <a:noFill/>
          </p:spPr>
        </p:pic>
        <p:cxnSp>
          <p:nvCxnSpPr>
            <p:cNvPr id="34" name="Connecteur droit avec flèche 33"/>
            <p:cNvCxnSpPr>
              <a:stCxn id="32" idx="2"/>
            </p:cNvCxnSpPr>
            <p:nvPr/>
          </p:nvCxnSpPr>
          <p:spPr>
            <a:xfrm flipH="1" flipV="1">
              <a:off x="5450415" y="4257522"/>
              <a:ext cx="1376050" cy="46256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>
              <a:stCxn id="31" idx="6"/>
            </p:cNvCxnSpPr>
            <p:nvPr/>
          </p:nvCxnSpPr>
          <p:spPr>
            <a:xfrm flipV="1">
              <a:off x="3024215" y="4257522"/>
              <a:ext cx="1139665" cy="6743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 flipH="1">
              <a:off x="2758698" y="5079828"/>
              <a:ext cx="0" cy="82915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7292975" y="3605587"/>
              <a:ext cx="4144" cy="101445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ZoneTexte 47"/>
            <p:cNvSpPr txBox="1"/>
            <p:nvPr/>
          </p:nvSpPr>
          <p:spPr>
            <a:xfrm>
              <a:off x="2770549" y="5251829"/>
              <a:ext cx="1393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Laser 200 </a:t>
              </a:r>
              <a:r>
                <a:rPr lang="en-US" dirty="0" err="1">
                  <a:solidFill>
                    <a:srgbClr val="00B050"/>
                  </a:solidFill>
                </a:rPr>
                <a:t>mJ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6602236" y="3249065"/>
              <a:ext cx="1393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Laser 400 </a:t>
              </a:r>
              <a:r>
                <a:rPr lang="en-US" dirty="0" err="1">
                  <a:solidFill>
                    <a:srgbClr val="00B050"/>
                  </a:solidFill>
                </a:rPr>
                <a:t>mJ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pic>
          <p:nvPicPr>
            <p:cNvPr id="50" name="Image 49" descr="logo_alsyom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00652" y="3800604"/>
              <a:ext cx="2054663" cy="412205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</p:spPr>
        </p:pic>
        <p:pic>
          <p:nvPicPr>
            <p:cNvPr id="51" name="Picture 2" descr="C:\Users\$dupraz\Desktop\logo_inf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0019" y="3434678"/>
              <a:ext cx="1117818" cy="711513"/>
            </a:xfrm>
            <a:prstGeom prst="rect">
              <a:avLst/>
            </a:prstGeom>
            <a:noFill/>
          </p:spPr>
        </p:pic>
        <p:pic>
          <p:nvPicPr>
            <p:cNvPr id="52" name="Image 51" descr="logo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64582" y="5744730"/>
              <a:ext cx="1417812" cy="412205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</p:spPr>
        </p:pic>
        <p:sp>
          <p:nvSpPr>
            <p:cNvPr id="53" name="ZoneTexte 52"/>
            <p:cNvSpPr txBox="1"/>
            <p:nvPr/>
          </p:nvSpPr>
          <p:spPr>
            <a:xfrm>
              <a:off x="1102860" y="5295881"/>
              <a:ext cx="1699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E</a:t>
              </a:r>
              <a:r>
                <a:rPr lang="fr-FR" baseline="-25000" dirty="0" err="1"/>
                <a:t>e</a:t>
              </a:r>
              <a:r>
                <a:rPr lang="fr-FR" dirty="0"/>
                <a:t> ≈ 280 MeV</a:t>
              </a:r>
            </a:p>
          </p:txBody>
        </p:sp>
      </p:grpSp>
      <p:grpSp>
        <p:nvGrpSpPr>
          <p:cNvPr id="39" name="Groupe 38" descr=" 39"/>
          <p:cNvGrpSpPr>
            <a:grpSpLocks noChangeAspect="1"/>
          </p:cNvGrpSpPr>
          <p:nvPr/>
        </p:nvGrpSpPr>
        <p:grpSpPr>
          <a:xfrm>
            <a:off x="9043176" y="731405"/>
            <a:ext cx="2859136" cy="1543844"/>
            <a:chOff x="635412" y="2240566"/>
            <a:chExt cx="3813758" cy="2059310"/>
          </a:xfrm>
        </p:grpSpPr>
        <p:sp>
          <p:nvSpPr>
            <p:cNvPr id="40" name="Rectangle 39"/>
            <p:cNvSpPr/>
            <p:nvPr/>
          </p:nvSpPr>
          <p:spPr>
            <a:xfrm>
              <a:off x="646984" y="2349746"/>
              <a:ext cx="1110329" cy="1088779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solidFill>
                  <a:srgbClr val="FF0000"/>
                </a:solidFill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2375661" y="3044920"/>
              <a:ext cx="604837" cy="47625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cxnSp>
          <p:nvCxnSpPr>
            <p:cNvPr id="42" name="Connecteur droit avec flèche 41"/>
            <p:cNvCxnSpPr/>
            <p:nvPr/>
          </p:nvCxnSpPr>
          <p:spPr>
            <a:xfrm>
              <a:off x="2699511" y="3287807"/>
              <a:ext cx="1548000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/>
            <p:cNvSpPr txBox="1"/>
            <p:nvPr/>
          </p:nvSpPr>
          <p:spPr>
            <a:xfrm>
              <a:off x="3348414" y="2897116"/>
              <a:ext cx="1100756" cy="410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Rayons </a:t>
              </a:r>
              <a:r>
                <a:rPr lang="el-GR" sz="1400" dirty="0" smtClean="0"/>
                <a:t>γ</a:t>
              </a:r>
              <a:endParaRPr lang="fr-FR" sz="1400" dirty="0"/>
            </a:p>
          </p:txBody>
        </p:sp>
        <p:cxnSp>
          <p:nvCxnSpPr>
            <p:cNvPr id="44" name="Connecteur droit 43"/>
            <p:cNvCxnSpPr/>
            <p:nvPr/>
          </p:nvCxnSpPr>
          <p:spPr>
            <a:xfrm>
              <a:off x="1337457" y="3199764"/>
              <a:ext cx="99819" cy="16209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 flipH="1">
              <a:off x="1388873" y="2791931"/>
              <a:ext cx="269400" cy="49296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>
              <a:off x="1388873" y="3284892"/>
              <a:ext cx="1271588" cy="0"/>
            </a:xfrm>
            <a:prstGeom prst="straightConnector1">
              <a:avLst/>
            </a:prstGeom>
            <a:ln w="25400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ZoneTexte 62"/>
            <p:cNvSpPr txBox="1"/>
            <p:nvPr/>
          </p:nvSpPr>
          <p:spPr>
            <a:xfrm>
              <a:off x="1915700" y="2928000"/>
              <a:ext cx="438763" cy="410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e-</a:t>
              </a:r>
              <a:endParaRPr lang="fr-FR" sz="1400" dirty="0"/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635412" y="2349746"/>
              <a:ext cx="1129408" cy="697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/>
                <a:t>Faisceau </a:t>
              </a:r>
            </a:p>
            <a:p>
              <a:pPr algn="ctr"/>
              <a:r>
                <a:rPr lang="fr-FR" sz="1400" dirty="0" smtClean="0"/>
                <a:t>laser</a:t>
              </a:r>
              <a:endParaRPr lang="fr-FR" sz="1400" dirty="0"/>
            </a:p>
          </p:txBody>
        </p:sp>
        <p:cxnSp>
          <p:nvCxnSpPr>
            <p:cNvPr id="65" name="Connecteur droit avec flèche 64"/>
            <p:cNvCxnSpPr/>
            <p:nvPr/>
          </p:nvCxnSpPr>
          <p:spPr>
            <a:xfrm flipH="1">
              <a:off x="2666319" y="2844857"/>
              <a:ext cx="472566" cy="4400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ZoneTexte 65"/>
            <p:cNvSpPr txBox="1"/>
            <p:nvPr/>
          </p:nvSpPr>
          <p:spPr>
            <a:xfrm>
              <a:off x="2394823" y="2240566"/>
              <a:ext cx="1129408" cy="697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/>
                <a:t>Faisceau </a:t>
              </a:r>
            </a:p>
            <a:p>
              <a:pPr algn="ctr"/>
              <a:r>
                <a:rPr lang="fr-FR" sz="1400" dirty="0" smtClean="0"/>
                <a:t>laser</a:t>
              </a:r>
              <a:endParaRPr lang="fr-FR" sz="1400" dirty="0"/>
            </a:p>
          </p:txBody>
        </p:sp>
        <p:sp>
          <p:nvSpPr>
            <p:cNvPr id="67" name="Accolade fermante 66"/>
            <p:cNvSpPr/>
            <p:nvPr/>
          </p:nvSpPr>
          <p:spPr>
            <a:xfrm rot="5400000">
              <a:off x="1825270" y="3025540"/>
              <a:ext cx="259548" cy="878183"/>
            </a:xfrm>
            <a:prstGeom prst="rightBrac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1201323" y="3601961"/>
              <a:ext cx="1481104" cy="697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/>
                <a:t>Accélérateur</a:t>
              </a:r>
            </a:p>
            <a:p>
              <a:pPr algn="ctr"/>
              <a:r>
                <a:rPr lang="fr-FR" sz="1400" dirty="0" smtClean="0"/>
                <a:t> linéaire</a:t>
              </a: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2622201" y="3556386"/>
              <a:ext cx="1494873" cy="697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/>
                <a:t>Point </a:t>
              </a:r>
            </a:p>
            <a:p>
              <a:pPr algn="ctr"/>
              <a:r>
                <a:rPr lang="fr-FR" sz="1400" dirty="0" smtClean="0"/>
                <a:t>d’interaction</a:t>
              </a:r>
            </a:p>
          </p:txBody>
        </p:sp>
        <p:sp>
          <p:nvSpPr>
            <p:cNvPr id="70" name="Accolade fermante 69"/>
            <p:cNvSpPr/>
            <p:nvPr/>
          </p:nvSpPr>
          <p:spPr>
            <a:xfrm rot="4617936">
              <a:off x="2645965" y="3207963"/>
              <a:ext cx="259548" cy="585131"/>
            </a:xfrm>
            <a:prstGeom prst="rightBrac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47" name="ZoneTexte 46" descr=" 47"/>
          <p:cNvSpPr txBox="1"/>
          <p:nvPr/>
        </p:nvSpPr>
        <p:spPr>
          <a:xfrm>
            <a:off x="687177" y="508109"/>
            <a:ext cx="633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Extreme</a:t>
            </a:r>
            <a:r>
              <a:rPr lang="fr-FR" i="1" dirty="0" smtClean="0"/>
              <a:t> Light Infrastructure = Programme de recherche européen</a:t>
            </a:r>
            <a:endParaRPr lang="fr-FR" i="1" dirty="0"/>
          </a:p>
        </p:txBody>
      </p:sp>
      <p:pic>
        <p:nvPicPr>
          <p:cNvPr id="54" name="Image 53" descr="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1793" y="5616740"/>
            <a:ext cx="4408414" cy="893115"/>
          </a:xfrm>
          <a:prstGeom prst="rect">
            <a:avLst/>
          </a:prstGeom>
        </p:spPr>
      </p:pic>
      <p:sp>
        <p:nvSpPr>
          <p:cNvPr id="56" name="Carré corné 55" descr=" 24"/>
          <p:cNvSpPr/>
          <p:nvPr/>
        </p:nvSpPr>
        <p:spPr>
          <a:xfrm>
            <a:off x="5941535" y="1546030"/>
            <a:ext cx="3039170" cy="1105881"/>
          </a:xfrm>
          <a:prstGeom prst="foldedCorner">
            <a:avLst/>
          </a:prstGeom>
          <a:gradFill>
            <a:gsLst>
              <a:gs pos="0">
                <a:srgbClr val="DBE953"/>
              </a:gs>
              <a:gs pos="100000">
                <a:srgbClr val="D1D131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Défis technologiques :</a:t>
            </a:r>
            <a:endParaRPr lang="fr-FR" sz="20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fr-FR" sz="2000" dirty="0">
                <a:solidFill>
                  <a:schemeClr val="tx1"/>
                </a:solidFill>
                <a:sym typeface="Wingdings" panose="05000000000000000000" pitchFamily="2" charset="2"/>
              </a:rPr>
              <a:t> synchronisation &lt; 500 </a:t>
            </a:r>
            <a:r>
              <a:rPr lang="fr-FR" sz="2000" dirty="0" err="1">
                <a:solidFill>
                  <a:schemeClr val="tx1"/>
                </a:solidFill>
                <a:sym typeface="Wingdings" panose="05000000000000000000" pitchFamily="2" charset="2"/>
              </a:rPr>
              <a:t>fs</a:t>
            </a:r>
            <a:endParaRPr lang="fr-FR" sz="2000" dirty="0">
              <a:solidFill>
                <a:schemeClr val="tx1"/>
              </a:solidFill>
            </a:endParaRPr>
          </a:p>
          <a:p>
            <a:r>
              <a:rPr lang="fr-FR" sz="2000" dirty="0">
                <a:solidFill>
                  <a:schemeClr val="tx1"/>
                </a:solidFill>
                <a:sym typeface="Wingdings" panose="05000000000000000000" pitchFamily="2" charset="2"/>
              </a:rPr>
              <a:t> 32 paquets e- @</a:t>
            </a:r>
            <a:r>
              <a:rPr lang="fr-F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100Hz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55" name="Rectangle 54" descr=" 48"/>
          <p:cNvSpPr/>
          <p:nvPr/>
        </p:nvSpPr>
        <p:spPr>
          <a:xfrm>
            <a:off x="973762" y="5875715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u="sng" dirty="0" smtClean="0"/>
              <a:t>Schéma d’ELI-NP-GBS</a:t>
            </a:r>
            <a:endParaRPr lang="fr-FR" i="1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540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1201">
        <p:cut/>
      </p:transition>
    </mc:Choice>
    <mc:Fallback xmlns="">
      <p:transition advTm="81201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descr=" 2"/>
          <p:cNvSpPr>
            <a:spLocks noGrp="1"/>
          </p:cNvSpPr>
          <p:nvPr>
            <p:ph type="title"/>
          </p:nvPr>
        </p:nvSpPr>
        <p:spPr>
          <a:xfrm>
            <a:off x="838200" y="-251560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 smtClean="0"/>
              <a:t>Point d’interaction (</a:t>
            </a:r>
            <a:r>
              <a:rPr lang="fr-FR" dirty="0" err="1" smtClean="0"/>
              <a:t>recirculateur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05" name="Espace réservé de la date 404" descr=" 40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11/05/2017</a:t>
            </a:r>
            <a:endParaRPr lang="en-US" dirty="0"/>
          </a:p>
        </p:txBody>
      </p:sp>
      <p:sp>
        <p:nvSpPr>
          <p:cNvPr id="406" name="Espace réservé du pied de page 405" descr=" 40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Kevin Dupraz, audition poste 29MCF666</a:t>
            </a:r>
            <a:endParaRPr lang="en-US" dirty="0"/>
          </a:p>
        </p:txBody>
      </p:sp>
      <p:sp>
        <p:nvSpPr>
          <p:cNvPr id="407" name="Espace réservé du numéro de diapositive 406" descr=" 40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</a:t>
            </a:r>
            <a:endParaRPr lang="en-US" dirty="0"/>
          </a:p>
        </p:txBody>
      </p:sp>
      <p:sp>
        <p:nvSpPr>
          <p:cNvPr id="225" name="Espace réservé du contenu 2" descr=" 225"/>
          <p:cNvSpPr txBox="1">
            <a:spLocks/>
          </p:cNvSpPr>
          <p:nvPr/>
        </p:nvSpPr>
        <p:spPr>
          <a:xfrm>
            <a:off x="217148" y="777794"/>
            <a:ext cx="5484110" cy="1948469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vert="horz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itchFamily="34" charset="0"/>
              <a:buNone/>
              <a:tabLst/>
              <a:defRPr/>
            </a:pPr>
            <a:r>
              <a:rPr lang="fr-FR" sz="2000" b="1" dirty="0" smtClean="0">
                <a:solidFill>
                  <a:srgbClr val="FF0000"/>
                </a:solidFill>
              </a:rPr>
              <a:t>Spécificités </a:t>
            </a:r>
            <a:r>
              <a:rPr kumimoji="0" lang="fr-FR" sz="20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Unique point d’interaction laser-électrons</a:t>
            </a:r>
          </a:p>
          <a:p>
            <a:pPr marL="342900" lvl="0" indent="-342900" defTabSz="914400">
              <a:spcBef>
                <a:spcPct val="2000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  <a:defRPr/>
            </a:pPr>
            <a:r>
              <a:rPr lang="fr-FR" sz="1600" dirty="0" smtClean="0"/>
              <a:t>Angle de </a:t>
            </a:r>
            <a:r>
              <a:rPr lang="fr-FR" sz="1600" dirty="0"/>
              <a:t>croisement </a:t>
            </a:r>
            <a:r>
              <a:rPr lang="fr-FR" sz="1600" dirty="0" smtClean="0"/>
              <a:t>laser-électrons constant (faible largeur spectrale)</a:t>
            </a:r>
            <a:endParaRPr kumimoji="0" lang="fr-FR" sz="16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lang="fr-FR" sz="1600" dirty="0" smtClean="0"/>
              <a:t>Pas d’aberration optique (2 miroirs paraboliques)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lang="fr-FR" sz="1600" dirty="0" smtClean="0"/>
              <a:t>32 passages d’une impulsion laser (puissance laser x32)</a:t>
            </a:r>
          </a:p>
        </p:txBody>
      </p:sp>
      <p:grpSp>
        <p:nvGrpSpPr>
          <p:cNvPr id="31" name="Groupe 30" descr=" 31"/>
          <p:cNvGrpSpPr>
            <a:grpSpLocks noChangeAspect="1"/>
          </p:cNvGrpSpPr>
          <p:nvPr/>
        </p:nvGrpSpPr>
        <p:grpSpPr>
          <a:xfrm>
            <a:off x="9043176" y="731405"/>
            <a:ext cx="2859136" cy="1543844"/>
            <a:chOff x="635412" y="2240566"/>
            <a:chExt cx="3813758" cy="2059310"/>
          </a:xfrm>
        </p:grpSpPr>
        <p:sp>
          <p:nvSpPr>
            <p:cNvPr id="32" name="Rectangle 31"/>
            <p:cNvSpPr/>
            <p:nvPr/>
          </p:nvSpPr>
          <p:spPr>
            <a:xfrm>
              <a:off x="646984" y="2349746"/>
              <a:ext cx="1110329" cy="1088779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solidFill>
                  <a:srgbClr val="FF0000"/>
                </a:solidFill>
              </a:endParaRPr>
            </a:p>
          </p:txBody>
        </p:sp>
        <p:sp>
          <p:nvSpPr>
            <p:cNvPr id="33" name="Ellipse 32"/>
            <p:cNvSpPr/>
            <p:nvPr/>
          </p:nvSpPr>
          <p:spPr>
            <a:xfrm>
              <a:off x="2375661" y="3044920"/>
              <a:ext cx="604837" cy="47625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cxnSp>
          <p:nvCxnSpPr>
            <p:cNvPr id="34" name="Connecteur droit avec flèche 33"/>
            <p:cNvCxnSpPr/>
            <p:nvPr/>
          </p:nvCxnSpPr>
          <p:spPr>
            <a:xfrm>
              <a:off x="2699511" y="3287807"/>
              <a:ext cx="1548000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3348414" y="2897116"/>
              <a:ext cx="1100756" cy="410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Rayons </a:t>
              </a:r>
              <a:r>
                <a:rPr lang="el-GR" sz="1400" dirty="0" smtClean="0"/>
                <a:t>γ</a:t>
              </a:r>
              <a:endParaRPr lang="fr-FR" sz="1400" dirty="0"/>
            </a:p>
          </p:txBody>
        </p:sp>
        <p:cxnSp>
          <p:nvCxnSpPr>
            <p:cNvPr id="40" name="Connecteur droit 39"/>
            <p:cNvCxnSpPr/>
            <p:nvPr/>
          </p:nvCxnSpPr>
          <p:spPr>
            <a:xfrm>
              <a:off x="1337457" y="3199764"/>
              <a:ext cx="99819" cy="16209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 flipH="1">
              <a:off x="1388873" y="2791931"/>
              <a:ext cx="269400" cy="49296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>
              <a:off x="1388873" y="3284892"/>
              <a:ext cx="1271588" cy="0"/>
            </a:xfrm>
            <a:prstGeom prst="straightConnector1">
              <a:avLst/>
            </a:prstGeom>
            <a:ln w="25400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/>
            <p:cNvSpPr txBox="1"/>
            <p:nvPr/>
          </p:nvSpPr>
          <p:spPr>
            <a:xfrm>
              <a:off x="1915700" y="2928000"/>
              <a:ext cx="438763" cy="410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e-</a:t>
              </a:r>
              <a:endParaRPr lang="fr-FR" sz="1400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635412" y="2349746"/>
              <a:ext cx="1129408" cy="697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/>
                <a:t>Faisceau </a:t>
              </a:r>
            </a:p>
            <a:p>
              <a:pPr algn="ctr"/>
              <a:r>
                <a:rPr lang="fr-FR" sz="1400" dirty="0" smtClean="0"/>
                <a:t>laser</a:t>
              </a:r>
              <a:endParaRPr lang="fr-FR" sz="1400" dirty="0"/>
            </a:p>
          </p:txBody>
        </p:sp>
        <p:cxnSp>
          <p:nvCxnSpPr>
            <p:cNvPr id="45" name="Connecteur droit avec flèche 44"/>
            <p:cNvCxnSpPr/>
            <p:nvPr/>
          </p:nvCxnSpPr>
          <p:spPr>
            <a:xfrm flipH="1">
              <a:off x="2666319" y="2844857"/>
              <a:ext cx="472566" cy="4400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2394823" y="2240566"/>
              <a:ext cx="1129408" cy="697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/>
                <a:t>Faisceau </a:t>
              </a:r>
            </a:p>
            <a:p>
              <a:pPr algn="ctr"/>
              <a:r>
                <a:rPr lang="fr-FR" sz="1400" dirty="0" smtClean="0"/>
                <a:t>laser</a:t>
              </a:r>
              <a:endParaRPr lang="fr-FR" sz="1400" dirty="0"/>
            </a:p>
          </p:txBody>
        </p:sp>
        <p:sp>
          <p:nvSpPr>
            <p:cNvPr id="47" name="Accolade fermante 46"/>
            <p:cNvSpPr/>
            <p:nvPr/>
          </p:nvSpPr>
          <p:spPr>
            <a:xfrm rot="5400000">
              <a:off x="1825270" y="3025540"/>
              <a:ext cx="259548" cy="878183"/>
            </a:xfrm>
            <a:prstGeom prst="rightBrac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1201323" y="3601961"/>
              <a:ext cx="1481104" cy="697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/>
                <a:t>Accélérateur</a:t>
              </a:r>
            </a:p>
            <a:p>
              <a:pPr algn="ctr"/>
              <a:r>
                <a:rPr lang="fr-FR" sz="1400" dirty="0" smtClean="0"/>
                <a:t> linéaire</a:t>
              </a: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2622201" y="3556386"/>
              <a:ext cx="1494873" cy="697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/>
                <a:t>Point </a:t>
              </a:r>
            </a:p>
            <a:p>
              <a:pPr algn="ctr"/>
              <a:r>
                <a:rPr lang="fr-FR" sz="1400" dirty="0" smtClean="0"/>
                <a:t>d’interaction</a:t>
              </a:r>
            </a:p>
          </p:txBody>
        </p:sp>
        <p:sp>
          <p:nvSpPr>
            <p:cNvPr id="50" name="Accolade fermante 49"/>
            <p:cNvSpPr/>
            <p:nvPr/>
          </p:nvSpPr>
          <p:spPr>
            <a:xfrm rot="4617936">
              <a:off x="2645965" y="3207963"/>
              <a:ext cx="259548" cy="585131"/>
            </a:xfrm>
            <a:prstGeom prst="rightBrac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1" name="Ellipse 50" descr=" 51"/>
          <p:cNvSpPr/>
          <p:nvPr/>
        </p:nvSpPr>
        <p:spPr>
          <a:xfrm>
            <a:off x="10249598" y="1177893"/>
            <a:ext cx="679506" cy="6909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 descr=" 24"/>
          <p:cNvGrpSpPr/>
          <p:nvPr/>
        </p:nvGrpSpPr>
        <p:grpSpPr>
          <a:xfrm>
            <a:off x="217149" y="2941232"/>
            <a:ext cx="7566186" cy="3482614"/>
            <a:chOff x="217149" y="2941232"/>
            <a:chExt cx="7566186" cy="3482614"/>
          </a:xfrm>
        </p:grpSpPr>
        <p:pic>
          <p:nvPicPr>
            <p:cNvPr id="52" name="Picture 4" descr="C:\Users\$dupraz\Desktop\Image2.png"/>
            <p:cNvPicPr>
              <a:picLocks noChangeAspect="1" noChangeArrowheads="1"/>
            </p:cNvPicPr>
            <p:nvPr/>
          </p:nvPicPr>
          <p:blipFill>
            <a:blip r:embed="rId3" cstate="print"/>
            <a:srcRect t="6698"/>
            <a:stretch>
              <a:fillRect/>
            </a:stretch>
          </p:blipFill>
          <p:spPr bwMode="auto">
            <a:xfrm>
              <a:off x="217149" y="2941232"/>
              <a:ext cx="7566186" cy="34826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62" name="Rectangle 61"/>
            <p:cNvSpPr/>
            <p:nvPr/>
          </p:nvSpPr>
          <p:spPr>
            <a:xfrm>
              <a:off x="2406268" y="6021406"/>
              <a:ext cx="24440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u="sng" dirty="0" smtClean="0"/>
                <a:t>Schéma du </a:t>
              </a:r>
              <a:r>
                <a:rPr lang="fr-FR" i="1" u="sng" dirty="0" err="1" smtClean="0"/>
                <a:t>recirculateur</a:t>
              </a:r>
              <a:endParaRPr lang="fr-FR" i="1" u="sng" dirty="0"/>
            </a:p>
          </p:txBody>
        </p:sp>
      </p:grpSp>
      <p:grpSp>
        <p:nvGrpSpPr>
          <p:cNvPr id="53" name="Groupe 52" descr=" 53"/>
          <p:cNvGrpSpPr/>
          <p:nvPr/>
        </p:nvGrpSpPr>
        <p:grpSpPr>
          <a:xfrm>
            <a:off x="1087821" y="4374845"/>
            <a:ext cx="6867224" cy="1595327"/>
            <a:chOff x="11192222" y="20425265"/>
            <a:chExt cx="6867224" cy="1595327"/>
          </a:xfrm>
        </p:grpSpPr>
        <p:cxnSp>
          <p:nvCxnSpPr>
            <p:cNvPr id="54" name="Connecteur droit avec flèche 53"/>
            <p:cNvCxnSpPr/>
            <p:nvPr/>
          </p:nvCxnSpPr>
          <p:spPr>
            <a:xfrm>
              <a:off x="11192222" y="20527299"/>
              <a:ext cx="5960864" cy="1090827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54"/>
            <p:cNvSpPr txBox="1"/>
            <p:nvPr/>
          </p:nvSpPr>
          <p:spPr>
            <a:xfrm rot="634682">
              <a:off x="12901862" y="21074735"/>
              <a:ext cx="1531620" cy="5029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tabLst>
                  <a:tab pos="900000" algn="l"/>
                </a:tabLst>
              </a:pPr>
              <a:r>
                <a:rPr lang="fr-FR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2377 mm</a:t>
              </a:r>
            </a:p>
          </p:txBody>
        </p:sp>
        <p:cxnSp>
          <p:nvCxnSpPr>
            <p:cNvPr id="56" name="Connecteur droit avec flèche 55"/>
            <p:cNvCxnSpPr/>
            <p:nvPr/>
          </p:nvCxnSpPr>
          <p:spPr>
            <a:xfrm flipV="1">
              <a:off x="17133715" y="20425265"/>
              <a:ext cx="617220" cy="1165860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ZoneTexte 56"/>
            <p:cNvSpPr txBox="1"/>
            <p:nvPr/>
          </p:nvSpPr>
          <p:spPr>
            <a:xfrm rot="17873030">
              <a:off x="17042176" y="21003322"/>
              <a:ext cx="1531620" cy="5029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tabLst>
                  <a:tab pos="900000" algn="l"/>
                </a:tabLst>
              </a:pPr>
              <a:r>
                <a:rPr lang="fr-FR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380 mm</a:t>
              </a:r>
            </a:p>
          </p:txBody>
        </p:sp>
      </p:grpSp>
      <p:grpSp>
        <p:nvGrpSpPr>
          <p:cNvPr id="36" name="Groupe 35" descr=" 36"/>
          <p:cNvGrpSpPr/>
          <p:nvPr/>
        </p:nvGrpSpPr>
        <p:grpSpPr>
          <a:xfrm>
            <a:off x="5147911" y="754347"/>
            <a:ext cx="2744123" cy="5383701"/>
            <a:chOff x="2627235" y="1556517"/>
            <a:chExt cx="2744123" cy="5383701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1790" y="1556517"/>
              <a:ext cx="2029568" cy="2076452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sp>
          <p:nvSpPr>
            <p:cNvPr id="38" name="Ellipse 37"/>
            <p:cNvSpPr/>
            <p:nvPr/>
          </p:nvSpPr>
          <p:spPr>
            <a:xfrm>
              <a:off x="2627235" y="6192700"/>
              <a:ext cx="626657" cy="7475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9" name="Connecteur droit avec flèche 38"/>
            <p:cNvCxnSpPr>
              <a:stCxn id="38" idx="7"/>
              <a:endCxn id="37" idx="2"/>
            </p:cNvCxnSpPr>
            <p:nvPr/>
          </p:nvCxnSpPr>
          <p:spPr>
            <a:xfrm flipV="1">
              <a:off x="3162120" y="3632969"/>
              <a:ext cx="1194454" cy="266920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591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505">
        <p:cut/>
      </p:transition>
    </mc:Choice>
    <mc:Fallback xmlns="">
      <p:transition advTm="86505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" y="-39885"/>
            <a:ext cx="7123914" cy="401910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86" y="-1"/>
            <a:ext cx="5046412" cy="283722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873" y="2864299"/>
            <a:ext cx="5069127" cy="284999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9222"/>
            <a:ext cx="5207421" cy="293893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778" y="3594590"/>
            <a:ext cx="2969016" cy="395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873" y="-583324"/>
            <a:ext cx="4851127" cy="343637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" y="1754371"/>
            <a:ext cx="8158744" cy="484844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1" y="2758217"/>
            <a:ext cx="2484000" cy="40997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451" y="3803697"/>
            <a:ext cx="2431312" cy="271095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14400" y="1009650"/>
            <a:ext cx="628133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800" b="1" dirty="0" smtClean="0"/>
              <a:t>High </a:t>
            </a:r>
            <a:r>
              <a:rPr lang="fr-FR" sz="2800" b="1" dirty="0" err="1" smtClean="0"/>
              <a:t>intensity</a:t>
            </a:r>
            <a:r>
              <a:rPr lang="fr-FR" sz="2800" b="1" dirty="0" smtClean="0"/>
              <a:t> Laser </a:t>
            </a:r>
            <a:r>
              <a:rPr lang="fr-FR" sz="2800" b="1" dirty="0" err="1" smtClean="0"/>
              <a:t>beam</a:t>
            </a:r>
            <a:r>
              <a:rPr lang="fr-FR" sz="2800" b="1" dirty="0" smtClean="0"/>
              <a:t> transport </a:t>
            </a:r>
            <a:r>
              <a:rPr lang="fr-FR" sz="2800" b="1" dirty="0" err="1" smtClean="0"/>
              <a:t>lines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27991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4" t="12016" r="14018" b="13441"/>
          <a:stretch>
            <a:fillRect/>
          </a:stretch>
        </p:blipFill>
        <p:spPr bwMode="auto">
          <a:xfrm>
            <a:off x="68082" y="883506"/>
            <a:ext cx="6391362" cy="499944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8082" y="52509"/>
            <a:ext cx="7576305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400" dirty="0" smtClean="0"/>
              <a:t>For ILC </a:t>
            </a:r>
            <a:r>
              <a:rPr lang="fr-FR" sz="2400" dirty="0" err="1" smtClean="0"/>
              <a:t>we</a:t>
            </a:r>
            <a:r>
              <a:rPr lang="fr-FR" sz="2400" dirty="0" smtClean="0"/>
              <a:t> </a:t>
            </a:r>
            <a:r>
              <a:rPr lang="fr-FR" sz="2400" dirty="0" err="1" smtClean="0"/>
              <a:t>could</a:t>
            </a:r>
            <a:r>
              <a:rPr lang="fr-FR" sz="2400" dirty="0" smtClean="0"/>
              <a:t> </a:t>
            </a:r>
            <a:r>
              <a:rPr lang="fr-FR" sz="2400" dirty="0" err="1" smtClean="0"/>
              <a:t>contribute</a:t>
            </a:r>
            <a:r>
              <a:rPr lang="fr-FR" sz="2400" dirty="0" smtClean="0"/>
              <a:t> to the </a:t>
            </a:r>
            <a:r>
              <a:rPr lang="fr-FR" sz="2400" dirty="0" err="1" smtClean="0"/>
              <a:t>electron</a:t>
            </a:r>
            <a:r>
              <a:rPr lang="fr-FR" sz="2400" dirty="0" smtClean="0"/>
              <a:t> </a:t>
            </a:r>
            <a:r>
              <a:rPr lang="fr-FR" sz="2400" dirty="0" err="1" smtClean="0"/>
              <a:t>polarimeter</a:t>
            </a:r>
            <a:endParaRPr lang="fr-F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/>
              <a:t>Early</a:t>
            </a:r>
            <a:r>
              <a:rPr lang="fr-FR" sz="2400" dirty="0" smtClean="0"/>
              <a:t> </a:t>
            </a:r>
            <a:r>
              <a:rPr lang="fr-FR" sz="2400" dirty="0" err="1" smtClean="0"/>
              <a:t>studies</a:t>
            </a:r>
            <a:r>
              <a:rPr lang="fr-FR" sz="2400" dirty="0" smtClean="0"/>
              <a:t> in 2000 </a:t>
            </a:r>
            <a:r>
              <a:rPr lang="fr-FR" sz="2400" dirty="0" err="1" smtClean="0"/>
              <a:t>using</a:t>
            </a:r>
            <a:r>
              <a:rPr lang="fr-FR" sz="2400" dirty="0" smtClean="0"/>
              <a:t> the SLAC </a:t>
            </a:r>
            <a:r>
              <a:rPr lang="fr-FR" sz="2400" dirty="0" err="1" smtClean="0"/>
              <a:t>polarimeter</a:t>
            </a:r>
            <a:r>
              <a:rPr lang="fr-FR" sz="2400" dirty="0" smtClean="0"/>
              <a:t> </a:t>
            </a:r>
            <a:r>
              <a:rPr lang="fr-FR" sz="2400" dirty="0" err="1" smtClean="0"/>
              <a:t>scheme</a:t>
            </a:r>
            <a:r>
              <a:rPr lang="fr-FR" sz="2400" dirty="0" smtClean="0"/>
              <a:t> 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4247"/>
          <a:stretch/>
        </p:blipFill>
        <p:spPr>
          <a:xfrm>
            <a:off x="7254565" y="4088208"/>
            <a:ext cx="4669899" cy="1794742"/>
          </a:xfrm>
          <a:prstGeom prst="rect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474" y="883506"/>
            <a:ext cx="4067814" cy="211487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58222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 à coins arrondis 8"/>
          <p:cNvSpPr>
            <a:spLocks noChangeArrowheads="1"/>
          </p:cNvSpPr>
          <p:nvPr/>
        </p:nvSpPr>
        <p:spPr bwMode="auto">
          <a:xfrm>
            <a:off x="3835400" y="1268413"/>
            <a:ext cx="2116138" cy="165576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9pPr>
          </a:lstStyle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fr-FR" altLang="fr-FR" smtClean="0">
              <a:solidFill>
                <a:srgbClr val="FFFFFF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4450"/>
            <a:ext cx="8229600" cy="647700"/>
          </a:xfrm>
        </p:spPr>
        <p:txBody>
          <a:bodyPr/>
          <a:lstStyle/>
          <a:p>
            <a:pPr eaLnBrk="1" hangingPunct="1"/>
            <a:r>
              <a:rPr lang="en-US" altLang="fr-FR" sz="2800" b="1" smtClean="0">
                <a:solidFill>
                  <a:schemeClr val="bg1"/>
                </a:solidFill>
              </a:rPr>
              <a:t>Global architecture</a:t>
            </a:r>
            <a:endParaRPr lang="en-US" altLang="fr-FR" sz="4000" smtClean="0"/>
          </a:p>
        </p:txBody>
      </p:sp>
      <p:sp>
        <p:nvSpPr>
          <p:cNvPr id="7" name="Ellipse 6"/>
          <p:cNvSpPr>
            <a:spLocks noChangeArrowheads="1"/>
          </p:cNvSpPr>
          <p:nvPr/>
        </p:nvSpPr>
        <p:spPr bwMode="auto">
          <a:xfrm>
            <a:off x="4641850" y="1709738"/>
            <a:ext cx="576263" cy="576262"/>
          </a:xfrm>
          <a:prstGeom prst="ellipse">
            <a:avLst/>
          </a:prstGeom>
          <a:noFill/>
          <a:ln w="25400">
            <a:solidFill>
              <a:srgbClr val="BB661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9pPr>
          </a:lstStyle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fr-FR" altLang="fr-FR" smtClean="0">
              <a:solidFill>
                <a:srgbClr val="FFFFFF"/>
              </a:solidFill>
            </a:endParaRPr>
          </a:p>
        </p:txBody>
      </p:sp>
      <p:sp>
        <p:nvSpPr>
          <p:cNvPr id="8" name="Ellipse 7"/>
          <p:cNvSpPr>
            <a:spLocks noChangeArrowheads="1"/>
          </p:cNvSpPr>
          <p:nvPr/>
        </p:nvSpPr>
        <p:spPr bwMode="auto">
          <a:xfrm>
            <a:off x="4570413" y="1709738"/>
            <a:ext cx="574675" cy="576262"/>
          </a:xfrm>
          <a:prstGeom prst="ellipse">
            <a:avLst/>
          </a:prstGeom>
          <a:noFill/>
          <a:ln w="25400">
            <a:solidFill>
              <a:srgbClr val="BB661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9pPr>
          </a:lstStyle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fr-FR" altLang="fr-FR" smtClean="0">
              <a:solidFill>
                <a:srgbClr val="FFFFFF"/>
              </a:solidFill>
            </a:endParaRPr>
          </a:p>
        </p:txBody>
      </p:sp>
      <p:sp>
        <p:nvSpPr>
          <p:cNvPr id="9" name="Rectangle à coins arrondis 8"/>
          <p:cNvSpPr>
            <a:spLocks noChangeArrowheads="1"/>
          </p:cNvSpPr>
          <p:nvPr/>
        </p:nvSpPr>
        <p:spPr bwMode="auto">
          <a:xfrm>
            <a:off x="1703388" y="1268413"/>
            <a:ext cx="1944687" cy="1655762"/>
          </a:xfrm>
          <a:prstGeom prst="roundRect">
            <a:avLst>
              <a:gd name="adj" fmla="val 16667"/>
            </a:avLst>
          </a:prstGeom>
          <a:solidFill>
            <a:srgbClr val="DDD9C3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9pPr>
          </a:lstStyle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fr-FR" altLang="fr-FR" smtClean="0">
              <a:solidFill>
                <a:srgbClr val="FFFFFF"/>
              </a:solidFill>
            </a:endParaRPr>
          </a:p>
        </p:txBody>
      </p:sp>
      <p:cxnSp>
        <p:nvCxnSpPr>
          <p:cNvPr id="10" name="Connecteur droit 9"/>
          <p:cNvCxnSpPr>
            <a:cxnSpLocks noChangeShapeType="1"/>
          </p:cNvCxnSpPr>
          <p:nvPr/>
        </p:nvCxnSpPr>
        <p:spPr bwMode="auto">
          <a:xfrm rot="5400000">
            <a:off x="3101182" y="2269331"/>
            <a:ext cx="368300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</p:cxnSp>
      <p:cxnSp>
        <p:nvCxnSpPr>
          <p:cNvPr id="11" name="Connecteur droit 10"/>
          <p:cNvCxnSpPr>
            <a:cxnSpLocks noChangeShapeType="1"/>
          </p:cNvCxnSpPr>
          <p:nvPr/>
        </p:nvCxnSpPr>
        <p:spPr bwMode="auto">
          <a:xfrm rot="5400000">
            <a:off x="2030412" y="2273301"/>
            <a:ext cx="360363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</p:cxn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1744663" y="1495425"/>
            <a:ext cx="1570110" cy="36933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dirty="0" smtClean="0">
                <a:ea typeface="+mn-ea"/>
              </a:rPr>
              <a:t>Oscillator </a:t>
            </a:r>
            <a:r>
              <a:rPr lang="en-US" dirty="0">
                <a:ea typeface="+mn-ea"/>
              </a:rPr>
              <a:t>laser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4092575" y="1268413"/>
            <a:ext cx="1595438" cy="36988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dirty="0" err="1">
                <a:ea typeface="+mn-ea"/>
              </a:rPr>
              <a:t>Amplificateur</a:t>
            </a:r>
            <a:endParaRPr lang="en-US" dirty="0">
              <a:ea typeface="+mn-ea"/>
            </a:endParaRPr>
          </a:p>
        </p:txBody>
      </p:sp>
      <p:cxnSp>
        <p:nvCxnSpPr>
          <p:cNvPr id="14" name="Connecteur droit 13"/>
          <p:cNvCxnSpPr>
            <a:cxnSpLocks noChangeShapeType="1"/>
          </p:cNvCxnSpPr>
          <p:nvPr/>
        </p:nvCxnSpPr>
        <p:spPr bwMode="auto">
          <a:xfrm>
            <a:off x="2208213" y="2276475"/>
            <a:ext cx="3629025" cy="9525"/>
          </a:xfrm>
          <a:prstGeom prst="line">
            <a:avLst/>
          </a:prstGeom>
          <a:noFill/>
          <a:ln w="3175">
            <a:solidFill>
              <a:srgbClr val="BB661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</p:cxnSp>
      <p:sp>
        <p:nvSpPr>
          <p:cNvPr id="15" name="Rectangle à coins arrondis 14"/>
          <p:cNvSpPr>
            <a:spLocks noChangeArrowheads="1"/>
          </p:cNvSpPr>
          <p:nvPr/>
        </p:nvSpPr>
        <p:spPr bwMode="auto">
          <a:xfrm>
            <a:off x="6167438" y="1268413"/>
            <a:ext cx="2305050" cy="1655762"/>
          </a:xfrm>
          <a:prstGeom prst="roundRect">
            <a:avLst>
              <a:gd name="adj" fmla="val 16667"/>
            </a:avLst>
          </a:prstGeom>
          <a:solidFill>
            <a:srgbClr val="DDD9C3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9pPr>
          </a:lstStyle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fr-FR" altLang="fr-FR" smtClean="0">
              <a:solidFill>
                <a:srgbClr val="FFFFFF"/>
              </a:solidFill>
            </a:endParaRP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6437313" y="1257300"/>
            <a:ext cx="1701800" cy="369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dirty="0" err="1">
                <a:ea typeface="+mn-ea"/>
              </a:rPr>
              <a:t>Cavité</a:t>
            </a:r>
            <a:r>
              <a:rPr lang="en-US" dirty="0">
                <a:ea typeface="+mn-ea"/>
              </a:rPr>
              <a:t> </a:t>
            </a:r>
            <a:r>
              <a:rPr lang="en-US" dirty="0" err="1">
                <a:ea typeface="+mn-ea"/>
              </a:rPr>
              <a:t>optique</a:t>
            </a:r>
            <a:endParaRPr lang="en-US" dirty="0">
              <a:ea typeface="+mn-ea"/>
            </a:endParaRPr>
          </a:p>
        </p:txBody>
      </p:sp>
      <p:sp>
        <p:nvSpPr>
          <p:cNvPr id="17" name="Arc 16"/>
          <p:cNvSpPr>
            <a:spLocks noChangeArrowheads="1"/>
          </p:cNvSpPr>
          <p:nvPr/>
        </p:nvSpPr>
        <p:spPr bwMode="auto">
          <a:xfrm rot="15902327">
            <a:off x="6561138" y="1639887"/>
            <a:ext cx="431800" cy="504825"/>
          </a:xfrm>
          <a:custGeom>
            <a:avLst/>
            <a:gdLst>
              <a:gd name="T0" fmla="*/ 215900 w 432048"/>
              <a:gd name="T1" fmla="*/ 0 h 504056"/>
              <a:gd name="T2" fmla="*/ 215900 w 432048"/>
              <a:gd name="T3" fmla="*/ 252413 h 504056"/>
              <a:gd name="T4" fmla="*/ 431800 w 432048"/>
              <a:gd name="T5" fmla="*/ 252413 h 504056"/>
              <a:gd name="T6" fmla="*/ 11796480 60000 65536"/>
              <a:gd name="T7" fmla="*/ 11796480 60000 65536"/>
              <a:gd name="T8" fmla="*/ 5898240 60000 65536"/>
              <a:gd name="T9" fmla="*/ 216024 w 432048"/>
              <a:gd name="T10" fmla="*/ 0 h 504056"/>
              <a:gd name="T11" fmla="*/ 432048 w 432048"/>
              <a:gd name="T12" fmla="*/ 252028 h 504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48" h="504056" stroke="0">
                <a:moveTo>
                  <a:pt x="216024" y="0"/>
                </a:moveTo>
                <a:lnTo>
                  <a:pt x="216024" y="-1"/>
                </a:lnTo>
                <a:cubicBezTo>
                  <a:pt x="335330" y="0"/>
                  <a:pt x="432048" y="112836"/>
                  <a:pt x="432048" y="252028"/>
                </a:cubicBezTo>
                <a:cubicBezTo>
                  <a:pt x="432048" y="252028"/>
                  <a:pt x="432047" y="252028"/>
                  <a:pt x="432047" y="252028"/>
                </a:cubicBezTo>
                <a:lnTo>
                  <a:pt x="216024" y="252028"/>
                </a:lnTo>
                <a:lnTo>
                  <a:pt x="216024" y="0"/>
                </a:lnTo>
                <a:close/>
              </a:path>
              <a:path w="432048" h="504056" fill="none">
                <a:moveTo>
                  <a:pt x="216024" y="0"/>
                </a:moveTo>
                <a:lnTo>
                  <a:pt x="216024" y="-1"/>
                </a:lnTo>
                <a:cubicBezTo>
                  <a:pt x="335330" y="0"/>
                  <a:pt x="432048" y="112836"/>
                  <a:pt x="432048" y="252028"/>
                </a:cubicBezTo>
                <a:cubicBezTo>
                  <a:pt x="432048" y="252028"/>
                  <a:pt x="432047" y="252028"/>
                  <a:pt x="432047" y="252028"/>
                </a:cubicBezTo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fr-FR">
              <a:ea typeface="MS PGothic" pitchFamily="50" charset="-128"/>
            </a:endParaRPr>
          </a:p>
        </p:txBody>
      </p:sp>
      <p:sp>
        <p:nvSpPr>
          <p:cNvPr id="18" name="Arc 17"/>
          <p:cNvSpPr>
            <a:spLocks noChangeArrowheads="1"/>
          </p:cNvSpPr>
          <p:nvPr/>
        </p:nvSpPr>
        <p:spPr bwMode="auto">
          <a:xfrm rot="2156006">
            <a:off x="7521575" y="2092325"/>
            <a:ext cx="431800" cy="503238"/>
          </a:xfrm>
          <a:custGeom>
            <a:avLst/>
            <a:gdLst>
              <a:gd name="T0" fmla="*/ 215900 w 432048"/>
              <a:gd name="T1" fmla="*/ 0 h 504056"/>
              <a:gd name="T2" fmla="*/ 215900 w 432048"/>
              <a:gd name="T3" fmla="*/ 251619 h 504056"/>
              <a:gd name="T4" fmla="*/ 431800 w 432048"/>
              <a:gd name="T5" fmla="*/ 251619 h 504056"/>
              <a:gd name="T6" fmla="*/ 11796480 60000 65536"/>
              <a:gd name="T7" fmla="*/ 11796480 60000 65536"/>
              <a:gd name="T8" fmla="*/ 5898240 60000 65536"/>
              <a:gd name="T9" fmla="*/ 216024 w 432048"/>
              <a:gd name="T10" fmla="*/ 0 h 504056"/>
              <a:gd name="T11" fmla="*/ 432048 w 432048"/>
              <a:gd name="T12" fmla="*/ 252028 h 504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48" h="504056" stroke="0">
                <a:moveTo>
                  <a:pt x="216024" y="0"/>
                </a:moveTo>
                <a:lnTo>
                  <a:pt x="216024" y="-1"/>
                </a:lnTo>
                <a:cubicBezTo>
                  <a:pt x="335330" y="0"/>
                  <a:pt x="432048" y="112836"/>
                  <a:pt x="432048" y="252028"/>
                </a:cubicBezTo>
                <a:cubicBezTo>
                  <a:pt x="432048" y="252028"/>
                  <a:pt x="432047" y="252028"/>
                  <a:pt x="432047" y="252028"/>
                </a:cubicBezTo>
                <a:lnTo>
                  <a:pt x="216024" y="252028"/>
                </a:lnTo>
                <a:lnTo>
                  <a:pt x="216024" y="0"/>
                </a:lnTo>
                <a:close/>
              </a:path>
              <a:path w="432048" h="504056" fill="none">
                <a:moveTo>
                  <a:pt x="216024" y="0"/>
                </a:moveTo>
                <a:lnTo>
                  <a:pt x="216024" y="-1"/>
                </a:lnTo>
                <a:cubicBezTo>
                  <a:pt x="335330" y="0"/>
                  <a:pt x="432048" y="112836"/>
                  <a:pt x="432048" y="252028"/>
                </a:cubicBezTo>
                <a:cubicBezTo>
                  <a:pt x="432048" y="252028"/>
                  <a:pt x="432047" y="252028"/>
                  <a:pt x="432047" y="252028"/>
                </a:cubicBezTo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fr-FR">
              <a:ea typeface="MS PGothic" pitchFamily="50" charset="-128"/>
            </a:endParaRPr>
          </a:p>
        </p:txBody>
      </p:sp>
      <p:cxnSp>
        <p:nvCxnSpPr>
          <p:cNvPr id="19" name="Connecteur droit 18"/>
          <p:cNvCxnSpPr>
            <a:cxnSpLocks noChangeShapeType="1"/>
          </p:cNvCxnSpPr>
          <p:nvPr/>
        </p:nvCxnSpPr>
        <p:spPr bwMode="auto">
          <a:xfrm rot="17460000" flipH="1">
            <a:off x="6378575" y="2203451"/>
            <a:ext cx="287337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</p:cxnSp>
      <p:cxnSp>
        <p:nvCxnSpPr>
          <p:cNvPr id="20" name="Connecteur droit 19"/>
          <p:cNvCxnSpPr>
            <a:cxnSpLocks noChangeShapeType="1"/>
          </p:cNvCxnSpPr>
          <p:nvPr/>
        </p:nvCxnSpPr>
        <p:spPr bwMode="auto">
          <a:xfrm rot="6660000">
            <a:off x="7516813" y="2640012"/>
            <a:ext cx="287338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</p:cxnSp>
      <p:cxnSp>
        <p:nvCxnSpPr>
          <p:cNvPr id="21" name="Connecteur droit 20"/>
          <p:cNvCxnSpPr>
            <a:cxnSpLocks noChangeShapeType="1"/>
          </p:cNvCxnSpPr>
          <p:nvPr/>
        </p:nvCxnSpPr>
        <p:spPr bwMode="auto">
          <a:xfrm rot="1260000">
            <a:off x="6513513" y="2022475"/>
            <a:ext cx="1512887" cy="0"/>
          </a:xfrm>
          <a:prstGeom prst="line">
            <a:avLst/>
          </a:prstGeom>
          <a:noFill/>
          <a:ln w="28575">
            <a:solidFill>
              <a:srgbClr val="BB661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</p:cxnSp>
      <p:cxnSp>
        <p:nvCxnSpPr>
          <p:cNvPr id="22" name="Connecteur droit 21"/>
          <p:cNvCxnSpPr>
            <a:cxnSpLocks noChangeShapeType="1"/>
          </p:cNvCxnSpPr>
          <p:nvPr/>
        </p:nvCxnSpPr>
        <p:spPr bwMode="auto">
          <a:xfrm>
            <a:off x="6527800" y="2286000"/>
            <a:ext cx="1133475" cy="427038"/>
          </a:xfrm>
          <a:prstGeom prst="line">
            <a:avLst/>
          </a:prstGeom>
          <a:noFill/>
          <a:ln w="28575">
            <a:solidFill>
              <a:srgbClr val="BB661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</p:cxnSp>
      <p:cxnSp>
        <p:nvCxnSpPr>
          <p:cNvPr id="23" name="Connecteur droit 22"/>
          <p:cNvCxnSpPr>
            <a:cxnSpLocks noChangeShapeType="1"/>
          </p:cNvCxnSpPr>
          <p:nvPr/>
        </p:nvCxnSpPr>
        <p:spPr bwMode="auto">
          <a:xfrm rot="12060000">
            <a:off x="6427788" y="1979613"/>
            <a:ext cx="1368425" cy="504825"/>
          </a:xfrm>
          <a:prstGeom prst="line">
            <a:avLst/>
          </a:prstGeom>
          <a:noFill/>
          <a:ln w="28575">
            <a:solidFill>
              <a:srgbClr val="BB661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</p:cxnSp>
      <p:cxnSp>
        <p:nvCxnSpPr>
          <p:cNvPr id="24" name="Connecteur droit 23"/>
          <p:cNvCxnSpPr>
            <a:cxnSpLocks noChangeShapeType="1"/>
          </p:cNvCxnSpPr>
          <p:nvPr/>
        </p:nvCxnSpPr>
        <p:spPr bwMode="auto">
          <a:xfrm flipH="1" flipV="1">
            <a:off x="4943475" y="2286000"/>
            <a:ext cx="2987675" cy="0"/>
          </a:xfrm>
          <a:prstGeom prst="line">
            <a:avLst/>
          </a:prstGeom>
          <a:noFill/>
          <a:ln w="28575">
            <a:solidFill>
              <a:srgbClr val="BB661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</p:cxnSp>
      <p:sp>
        <p:nvSpPr>
          <p:cNvPr id="25" name="Ellipse 24"/>
          <p:cNvSpPr/>
          <p:nvPr/>
        </p:nvSpPr>
        <p:spPr>
          <a:xfrm>
            <a:off x="7186613" y="1936750"/>
            <a:ext cx="144462" cy="144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9pPr>
          </a:lstStyle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fr-FR" altLang="fr-FR" smtClean="0">
              <a:solidFill>
                <a:srgbClr val="FFFFFF"/>
              </a:solidFill>
            </a:endParaRPr>
          </a:p>
        </p:txBody>
      </p:sp>
      <p:sp>
        <p:nvSpPr>
          <p:cNvPr id="26" name="ZoneTexte 25"/>
          <p:cNvSpPr txBox="1">
            <a:spLocks noChangeArrowheads="1"/>
          </p:cNvSpPr>
          <p:nvPr/>
        </p:nvSpPr>
        <p:spPr bwMode="auto">
          <a:xfrm>
            <a:off x="7104063" y="1639888"/>
            <a:ext cx="317500" cy="2762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fr-FR" altLang="fr-FR" sz="1200" b="1" smtClean="0">
                <a:solidFill>
                  <a:srgbClr val="FF0000"/>
                </a:solidFill>
              </a:rPr>
              <a:t>IP</a:t>
            </a:r>
            <a:endParaRPr lang="en-US" altLang="fr-FR" sz="1200" b="1" smtClean="0">
              <a:solidFill>
                <a:srgbClr val="FF0000"/>
              </a:solidFill>
            </a:endParaRPr>
          </a:p>
        </p:txBody>
      </p: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2063750" y="2955925"/>
            <a:ext cx="1517650" cy="369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fr-FR" altLang="fr-FR" smtClean="0"/>
              <a:t>&lt;P&gt; ~ 10 mW</a:t>
            </a:r>
            <a:endParaRPr lang="en-US" altLang="fr-FR" smtClean="0"/>
          </a:p>
        </p:txBody>
      </p:sp>
      <p:sp>
        <p:nvSpPr>
          <p:cNvPr id="28" name="ZoneTexte 27"/>
          <p:cNvSpPr txBox="1">
            <a:spLocks noChangeArrowheads="1"/>
          </p:cNvSpPr>
          <p:nvPr/>
        </p:nvSpPr>
        <p:spPr bwMode="auto">
          <a:xfrm>
            <a:off x="4168775" y="2990850"/>
            <a:ext cx="1584325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fr-FR" altLang="fr-FR" sz="2000" smtClean="0"/>
              <a:t>&lt;P&gt; ~ 150 W</a:t>
            </a:r>
            <a:endParaRPr lang="en-US" altLang="fr-FR" sz="2000" smtClean="0"/>
          </a:p>
        </p:txBody>
      </p:sp>
      <p:sp>
        <p:nvSpPr>
          <p:cNvPr id="29" name="ZoneTexte 28"/>
          <p:cNvSpPr txBox="1">
            <a:spLocks noChangeArrowheads="1"/>
          </p:cNvSpPr>
          <p:nvPr/>
        </p:nvSpPr>
        <p:spPr bwMode="auto">
          <a:xfrm>
            <a:off x="6499225" y="2955925"/>
            <a:ext cx="1612900" cy="369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fr-FR" dirty="0">
                <a:ea typeface="+mn-ea"/>
              </a:rPr>
              <a:t>&lt;P&gt; ~ 500 kW</a:t>
            </a:r>
          </a:p>
        </p:txBody>
      </p:sp>
      <p:pic>
        <p:nvPicPr>
          <p:cNvPr id="18459" name="Rectangle à coins arrondis 2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695450"/>
            <a:ext cx="4346575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ZoneTexte 30"/>
          <p:cNvSpPr txBox="1">
            <a:spLocks noChangeArrowheads="1"/>
          </p:cNvSpPr>
          <p:nvPr/>
        </p:nvSpPr>
        <p:spPr bwMode="auto">
          <a:xfrm>
            <a:off x="8759825" y="1268413"/>
            <a:ext cx="1266825" cy="36988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fr-FR" altLang="fr-FR" smtClean="0"/>
              <a:t>Anneau e_</a:t>
            </a:r>
            <a:endParaRPr lang="en-US" altLang="fr-FR" smtClean="0"/>
          </a:p>
        </p:txBody>
      </p:sp>
      <p:cxnSp>
        <p:nvCxnSpPr>
          <p:cNvPr id="32" name="Connecteur droit avec flèche 31"/>
          <p:cNvCxnSpPr/>
          <p:nvPr/>
        </p:nvCxnSpPr>
        <p:spPr>
          <a:xfrm flipH="1" flipV="1">
            <a:off x="8975725" y="1895475"/>
            <a:ext cx="504825" cy="7143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62" name="Groupe 172"/>
          <p:cNvGrpSpPr>
            <a:grpSpLocks/>
          </p:cNvGrpSpPr>
          <p:nvPr/>
        </p:nvGrpSpPr>
        <p:grpSpPr bwMode="auto">
          <a:xfrm>
            <a:off x="9120188" y="1557338"/>
            <a:ext cx="338137" cy="303212"/>
            <a:chOff x="6177516" y="692696"/>
            <a:chExt cx="1360381" cy="808074"/>
          </a:xfrm>
        </p:grpSpPr>
        <p:sp>
          <p:nvSpPr>
            <p:cNvPr id="37" name="Forme libre 36"/>
            <p:cNvSpPr/>
            <p:nvPr/>
          </p:nvSpPr>
          <p:spPr>
            <a:xfrm>
              <a:off x="6177516" y="692696"/>
              <a:ext cx="683383" cy="808074"/>
            </a:xfrm>
            <a:custGeom>
              <a:avLst/>
              <a:gdLst>
                <a:gd name="connsiteX0" fmla="*/ 0 w 680484"/>
                <a:gd name="connsiteY0" fmla="*/ 786809 h 808074"/>
                <a:gd name="connsiteX1" fmla="*/ 308344 w 680484"/>
                <a:gd name="connsiteY1" fmla="*/ 786809 h 808074"/>
                <a:gd name="connsiteX2" fmla="*/ 425303 w 680484"/>
                <a:gd name="connsiteY2" fmla="*/ 659218 h 808074"/>
                <a:gd name="connsiteX3" fmla="*/ 531628 w 680484"/>
                <a:gd name="connsiteY3" fmla="*/ 276446 h 808074"/>
                <a:gd name="connsiteX4" fmla="*/ 627321 w 680484"/>
                <a:gd name="connsiteY4" fmla="*/ 53163 h 808074"/>
                <a:gd name="connsiteX5" fmla="*/ 680484 w 680484"/>
                <a:gd name="connsiteY5" fmla="*/ 0 h 80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0484" h="808074">
                  <a:moveTo>
                    <a:pt x="0" y="786809"/>
                  </a:moveTo>
                  <a:cubicBezTo>
                    <a:pt x="118730" y="797441"/>
                    <a:pt x="237460" y="808074"/>
                    <a:pt x="308344" y="786809"/>
                  </a:cubicBezTo>
                  <a:cubicBezTo>
                    <a:pt x="379228" y="765544"/>
                    <a:pt x="388089" y="744278"/>
                    <a:pt x="425303" y="659218"/>
                  </a:cubicBezTo>
                  <a:cubicBezTo>
                    <a:pt x="462517" y="574158"/>
                    <a:pt x="497958" y="377455"/>
                    <a:pt x="531628" y="276446"/>
                  </a:cubicBezTo>
                  <a:cubicBezTo>
                    <a:pt x="565298" y="175437"/>
                    <a:pt x="602512" y="99237"/>
                    <a:pt x="627321" y="53163"/>
                  </a:cubicBezTo>
                  <a:cubicBezTo>
                    <a:pt x="652130" y="7089"/>
                    <a:pt x="666307" y="3544"/>
                    <a:pt x="680484" y="0"/>
                  </a:cubicBez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buFontTx/>
                <a:buChar char="•"/>
                <a:defRPr/>
              </a:pPr>
              <a:endParaRPr lang="en-US"/>
            </a:p>
          </p:txBody>
        </p:sp>
        <p:sp>
          <p:nvSpPr>
            <p:cNvPr id="38" name="Forme libre 37"/>
            <p:cNvSpPr/>
            <p:nvPr/>
          </p:nvSpPr>
          <p:spPr>
            <a:xfrm flipH="1">
              <a:off x="6854514" y="692696"/>
              <a:ext cx="683383" cy="808074"/>
            </a:xfrm>
            <a:custGeom>
              <a:avLst/>
              <a:gdLst>
                <a:gd name="connsiteX0" fmla="*/ 0 w 680484"/>
                <a:gd name="connsiteY0" fmla="*/ 786809 h 808074"/>
                <a:gd name="connsiteX1" fmla="*/ 308344 w 680484"/>
                <a:gd name="connsiteY1" fmla="*/ 786809 h 808074"/>
                <a:gd name="connsiteX2" fmla="*/ 425303 w 680484"/>
                <a:gd name="connsiteY2" fmla="*/ 659218 h 808074"/>
                <a:gd name="connsiteX3" fmla="*/ 531628 w 680484"/>
                <a:gd name="connsiteY3" fmla="*/ 276446 h 808074"/>
                <a:gd name="connsiteX4" fmla="*/ 627321 w 680484"/>
                <a:gd name="connsiteY4" fmla="*/ 53163 h 808074"/>
                <a:gd name="connsiteX5" fmla="*/ 680484 w 680484"/>
                <a:gd name="connsiteY5" fmla="*/ 0 h 80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0484" h="808074">
                  <a:moveTo>
                    <a:pt x="0" y="786809"/>
                  </a:moveTo>
                  <a:cubicBezTo>
                    <a:pt x="118730" y="797441"/>
                    <a:pt x="237460" y="808074"/>
                    <a:pt x="308344" y="786809"/>
                  </a:cubicBezTo>
                  <a:cubicBezTo>
                    <a:pt x="379228" y="765544"/>
                    <a:pt x="388089" y="744278"/>
                    <a:pt x="425303" y="659218"/>
                  </a:cubicBezTo>
                  <a:cubicBezTo>
                    <a:pt x="462517" y="574158"/>
                    <a:pt x="497958" y="377455"/>
                    <a:pt x="531628" y="276446"/>
                  </a:cubicBezTo>
                  <a:cubicBezTo>
                    <a:pt x="565298" y="175437"/>
                    <a:pt x="602512" y="99237"/>
                    <a:pt x="627321" y="53163"/>
                  </a:cubicBezTo>
                  <a:cubicBezTo>
                    <a:pt x="652130" y="7089"/>
                    <a:pt x="666307" y="3544"/>
                    <a:pt x="680484" y="0"/>
                  </a:cubicBez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buFontTx/>
                <a:buChar char="•"/>
                <a:defRPr/>
              </a:pPr>
              <a:endParaRPr lang="en-US"/>
            </a:p>
          </p:txBody>
        </p:sp>
      </p:grpSp>
      <p:sp>
        <p:nvSpPr>
          <p:cNvPr id="18463" name="Rectangle 2"/>
          <p:cNvSpPr txBox="1">
            <a:spLocks noChangeArrowheads="1"/>
          </p:cNvSpPr>
          <p:nvPr/>
        </p:nvSpPr>
        <p:spPr bwMode="auto">
          <a:xfrm>
            <a:off x="1992313" y="47625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fr-FR" altLang="fr-FR" sz="3200"/>
          </a:p>
        </p:txBody>
      </p:sp>
      <p:grpSp>
        <p:nvGrpSpPr>
          <p:cNvPr id="18464" name="Groupe 173"/>
          <p:cNvGrpSpPr>
            <a:grpSpLocks/>
          </p:cNvGrpSpPr>
          <p:nvPr/>
        </p:nvGrpSpPr>
        <p:grpSpPr bwMode="auto">
          <a:xfrm>
            <a:off x="5354638" y="1700213"/>
            <a:ext cx="388937" cy="520700"/>
            <a:chOff x="6000608" y="692696"/>
            <a:chExt cx="1360963" cy="808074"/>
          </a:xfrm>
        </p:grpSpPr>
        <p:sp>
          <p:nvSpPr>
            <p:cNvPr id="102" name="Forme libre 34"/>
            <p:cNvSpPr/>
            <p:nvPr/>
          </p:nvSpPr>
          <p:spPr>
            <a:xfrm>
              <a:off x="6000608" y="692696"/>
              <a:ext cx="683258" cy="808074"/>
            </a:xfrm>
            <a:custGeom>
              <a:avLst/>
              <a:gdLst>
                <a:gd name="connsiteX0" fmla="*/ 0 w 680484"/>
                <a:gd name="connsiteY0" fmla="*/ 786809 h 808074"/>
                <a:gd name="connsiteX1" fmla="*/ 308344 w 680484"/>
                <a:gd name="connsiteY1" fmla="*/ 786809 h 808074"/>
                <a:gd name="connsiteX2" fmla="*/ 425303 w 680484"/>
                <a:gd name="connsiteY2" fmla="*/ 659218 h 808074"/>
                <a:gd name="connsiteX3" fmla="*/ 531628 w 680484"/>
                <a:gd name="connsiteY3" fmla="*/ 276446 h 808074"/>
                <a:gd name="connsiteX4" fmla="*/ 627321 w 680484"/>
                <a:gd name="connsiteY4" fmla="*/ 53163 h 808074"/>
                <a:gd name="connsiteX5" fmla="*/ 680484 w 680484"/>
                <a:gd name="connsiteY5" fmla="*/ 0 h 80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0484" h="808074">
                  <a:moveTo>
                    <a:pt x="0" y="786809"/>
                  </a:moveTo>
                  <a:cubicBezTo>
                    <a:pt x="118730" y="797441"/>
                    <a:pt x="237460" y="808074"/>
                    <a:pt x="308344" y="786809"/>
                  </a:cubicBezTo>
                  <a:cubicBezTo>
                    <a:pt x="379228" y="765544"/>
                    <a:pt x="388089" y="744278"/>
                    <a:pt x="425303" y="659218"/>
                  </a:cubicBezTo>
                  <a:cubicBezTo>
                    <a:pt x="462517" y="574158"/>
                    <a:pt x="497958" y="377455"/>
                    <a:pt x="531628" y="276446"/>
                  </a:cubicBezTo>
                  <a:cubicBezTo>
                    <a:pt x="565298" y="175437"/>
                    <a:pt x="602512" y="99237"/>
                    <a:pt x="627321" y="53163"/>
                  </a:cubicBezTo>
                  <a:cubicBezTo>
                    <a:pt x="652130" y="7089"/>
                    <a:pt x="666307" y="3544"/>
                    <a:pt x="680484" y="0"/>
                  </a:cubicBezTo>
                </a:path>
              </a:pathLst>
            </a:custGeom>
            <a:ln w="28575">
              <a:solidFill>
                <a:srgbClr val="BB661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buFontTx/>
                <a:buChar char="•"/>
                <a:defRPr/>
              </a:pPr>
              <a:endParaRPr lang="en-US" b="1"/>
            </a:p>
          </p:txBody>
        </p:sp>
        <p:sp>
          <p:nvSpPr>
            <p:cNvPr id="103" name="Forme libre 35"/>
            <p:cNvSpPr/>
            <p:nvPr/>
          </p:nvSpPr>
          <p:spPr>
            <a:xfrm flipH="1">
              <a:off x="6678313" y="692696"/>
              <a:ext cx="683258" cy="808074"/>
            </a:xfrm>
            <a:custGeom>
              <a:avLst/>
              <a:gdLst>
                <a:gd name="connsiteX0" fmla="*/ 0 w 680484"/>
                <a:gd name="connsiteY0" fmla="*/ 786809 h 808074"/>
                <a:gd name="connsiteX1" fmla="*/ 308344 w 680484"/>
                <a:gd name="connsiteY1" fmla="*/ 786809 h 808074"/>
                <a:gd name="connsiteX2" fmla="*/ 425303 w 680484"/>
                <a:gd name="connsiteY2" fmla="*/ 659218 h 808074"/>
                <a:gd name="connsiteX3" fmla="*/ 531628 w 680484"/>
                <a:gd name="connsiteY3" fmla="*/ 276446 h 808074"/>
                <a:gd name="connsiteX4" fmla="*/ 627321 w 680484"/>
                <a:gd name="connsiteY4" fmla="*/ 53163 h 808074"/>
                <a:gd name="connsiteX5" fmla="*/ 680484 w 680484"/>
                <a:gd name="connsiteY5" fmla="*/ 0 h 80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0484" h="808074">
                  <a:moveTo>
                    <a:pt x="0" y="786809"/>
                  </a:moveTo>
                  <a:cubicBezTo>
                    <a:pt x="118730" y="797441"/>
                    <a:pt x="237460" y="808074"/>
                    <a:pt x="308344" y="786809"/>
                  </a:cubicBezTo>
                  <a:cubicBezTo>
                    <a:pt x="379228" y="765544"/>
                    <a:pt x="388089" y="744278"/>
                    <a:pt x="425303" y="659218"/>
                  </a:cubicBezTo>
                  <a:cubicBezTo>
                    <a:pt x="462517" y="574158"/>
                    <a:pt x="497958" y="377455"/>
                    <a:pt x="531628" y="276446"/>
                  </a:cubicBezTo>
                  <a:cubicBezTo>
                    <a:pt x="565298" y="175437"/>
                    <a:pt x="602512" y="99237"/>
                    <a:pt x="627321" y="53163"/>
                  </a:cubicBezTo>
                  <a:cubicBezTo>
                    <a:pt x="652130" y="7089"/>
                    <a:pt x="666307" y="3544"/>
                    <a:pt x="680484" y="0"/>
                  </a:cubicBezTo>
                </a:path>
              </a:pathLst>
            </a:custGeom>
            <a:ln w="28575">
              <a:solidFill>
                <a:srgbClr val="BB661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buFontTx/>
                <a:buChar char="•"/>
                <a:defRPr/>
              </a:pPr>
              <a:endParaRPr lang="en-US" b="1"/>
            </a:p>
          </p:txBody>
        </p:sp>
      </p:grpSp>
      <p:grpSp>
        <p:nvGrpSpPr>
          <p:cNvPr id="18465" name="Groupe 173"/>
          <p:cNvGrpSpPr>
            <a:grpSpLocks/>
          </p:cNvGrpSpPr>
          <p:nvPr/>
        </p:nvGrpSpPr>
        <p:grpSpPr bwMode="auto">
          <a:xfrm>
            <a:off x="4010025" y="2060575"/>
            <a:ext cx="242888" cy="160338"/>
            <a:chOff x="6177516" y="692696"/>
            <a:chExt cx="1258921" cy="808074"/>
          </a:xfrm>
        </p:grpSpPr>
        <p:sp>
          <p:nvSpPr>
            <p:cNvPr id="116" name="Forme libre 34"/>
            <p:cNvSpPr/>
            <p:nvPr/>
          </p:nvSpPr>
          <p:spPr>
            <a:xfrm>
              <a:off x="6177516" y="692696"/>
              <a:ext cx="682945" cy="808074"/>
            </a:xfrm>
            <a:custGeom>
              <a:avLst/>
              <a:gdLst>
                <a:gd name="connsiteX0" fmla="*/ 0 w 680484"/>
                <a:gd name="connsiteY0" fmla="*/ 786809 h 808074"/>
                <a:gd name="connsiteX1" fmla="*/ 308344 w 680484"/>
                <a:gd name="connsiteY1" fmla="*/ 786809 h 808074"/>
                <a:gd name="connsiteX2" fmla="*/ 425303 w 680484"/>
                <a:gd name="connsiteY2" fmla="*/ 659218 h 808074"/>
                <a:gd name="connsiteX3" fmla="*/ 531628 w 680484"/>
                <a:gd name="connsiteY3" fmla="*/ 276446 h 808074"/>
                <a:gd name="connsiteX4" fmla="*/ 627321 w 680484"/>
                <a:gd name="connsiteY4" fmla="*/ 53163 h 808074"/>
                <a:gd name="connsiteX5" fmla="*/ 680484 w 680484"/>
                <a:gd name="connsiteY5" fmla="*/ 0 h 80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0484" h="808074">
                  <a:moveTo>
                    <a:pt x="0" y="786809"/>
                  </a:moveTo>
                  <a:cubicBezTo>
                    <a:pt x="118730" y="797441"/>
                    <a:pt x="237460" y="808074"/>
                    <a:pt x="308344" y="786809"/>
                  </a:cubicBezTo>
                  <a:cubicBezTo>
                    <a:pt x="379228" y="765544"/>
                    <a:pt x="388089" y="744278"/>
                    <a:pt x="425303" y="659218"/>
                  </a:cubicBezTo>
                  <a:cubicBezTo>
                    <a:pt x="462517" y="574158"/>
                    <a:pt x="497958" y="377455"/>
                    <a:pt x="531628" y="276446"/>
                  </a:cubicBezTo>
                  <a:cubicBezTo>
                    <a:pt x="565298" y="175437"/>
                    <a:pt x="602512" y="99237"/>
                    <a:pt x="627321" y="53163"/>
                  </a:cubicBezTo>
                  <a:cubicBezTo>
                    <a:pt x="652130" y="7089"/>
                    <a:pt x="666307" y="3544"/>
                    <a:pt x="680484" y="0"/>
                  </a:cubicBezTo>
                </a:path>
              </a:pathLst>
            </a:custGeom>
            <a:ln w="9525">
              <a:solidFill>
                <a:srgbClr val="BB661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buFontTx/>
                <a:buChar char="•"/>
                <a:defRPr/>
              </a:pPr>
              <a:endParaRPr lang="en-US" b="1"/>
            </a:p>
          </p:txBody>
        </p:sp>
        <p:sp>
          <p:nvSpPr>
            <p:cNvPr id="117" name="Forme libre 35"/>
            <p:cNvSpPr/>
            <p:nvPr/>
          </p:nvSpPr>
          <p:spPr>
            <a:xfrm flipH="1">
              <a:off x="6753492" y="692696"/>
              <a:ext cx="682945" cy="808074"/>
            </a:xfrm>
            <a:custGeom>
              <a:avLst/>
              <a:gdLst>
                <a:gd name="connsiteX0" fmla="*/ 0 w 680484"/>
                <a:gd name="connsiteY0" fmla="*/ 786809 h 808074"/>
                <a:gd name="connsiteX1" fmla="*/ 308344 w 680484"/>
                <a:gd name="connsiteY1" fmla="*/ 786809 h 808074"/>
                <a:gd name="connsiteX2" fmla="*/ 425303 w 680484"/>
                <a:gd name="connsiteY2" fmla="*/ 659218 h 808074"/>
                <a:gd name="connsiteX3" fmla="*/ 531628 w 680484"/>
                <a:gd name="connsiteY3" fmla="*/ 276446 h 808074"/>
                <a:gd name="connsiteX4" fmla="*/ 627321 w 680484"/>
                <a:gd name="connsiteY4" fmla="*/ 53163 h 808074"/>
                <a:gd name="connsiteX5" fmla="*/ 680484 w 680484"/>
                <a:gd name="connsiteY5" fmla="*/ 0 h 80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0484" h="808074">
                  <a:moveTo>
                    <a:pt x="0" y="786809"/>
                  </a:moveTo>
                  <a:cubicBezTo>
                    <a:pt x="118730" y="797441"/>
                    <a:pt x="237460" y="808074"/>
                    <a:pt x="308344" y="786809"/>
                  </a:cubicBezTo>
                  <a:cubicBezTo>
                    <a:pt x="379228" y="765544"/>
                    <a:pt x="388089" y="744278"/>
                    <a:pt x="425303" y="659218"/>
                  </a:cubicBezTo>
                  <a:cubicBezTo>
                    <a:pt x="462517" y="574158"/>
                    <a:pt x="497958" y="377455"/>
                    <a:pt x="531628" y="276446"/>
                  </a:cubicBezTo>
                  <a:cubicBezTo>
                    <a:pt x="565298" y="175437"/>
                    <a:pt x="602512" y="99237"/>
                    <a:pt x="627321" y="53163"/>
                  </a:cubicBezTo>
                  <a:cubicBezTo>
                    <a:pt x="652130" y="7089"/>
                    <a:pt x="666307" y="3544"/>
                    <a:pt x="680484" y="0"/>
                  </a:cubicBezTo>
                </a:path>
              </a:pathLst>
            </a:custGeom>
            <a:ln w="9525">
              <a:solidFill>
                <a:srgbClr val="BB661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buFontTx/>
                <a:buChar char="•"/>
                <a:defRPr/>
              </a:pPr>
              <a:endParaRPr lang="en-US" b="1"/>
            </a:p>
          </p:txBody>
        </p:sp>
      </p:grpSp>
      <p:cxnSp>
        <p:nvCxnSpPr>
          <p:cNvPr id="42" name="Connecteur droit 23"/>
          <p:cNvCxnSpPr>
            <a:cxnSpLocks noChangeShapeType="1"/>
            <a:endCxn id="45" idx="3"/>
          </p:cNvCxnSpPr>
          <p:nvPr/>
        </p:nvCxnSpPr>
        <p:spPr bwMode="auto">
          <a:xfrm flipH="1" flipV="1">
            <a:off x="3868738" y="4992688"/>
            <a:ext cx="4833937" cy="20637"/>
          </a:xfrm>
          <a:prstGeom prst="line">
            <a:avLst/>
          </a:prstGeom>
          <a:noFill/>
          <a:ln w="28575">
            <a:solidFill>
              <a:srgbClr val="BB661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</p:cxnSp>
      <p:grpSp>
        <p:nvGrpSpPr>
          <p:cNvPr id="18467" name="Group 43"/>
          <p:cNvGrpSpPr>
            <a:grpSpLocks/>
          </p:cNvGrpSpPr>
          <p:nvPr/>
        </p:nvGrpSpPr>
        <p:grpSpPr bwMode="auto">
          <a:xfrm>
            <a:off x="1751013" y="4164013"/>
            <a:ext cx="2117725" cy="1655762"/>
            <a:chOff x="2310725" y="1268760"/>
            <a:chExt cx="2117259" cy="1656184"/>
          </a:xfrm>
        </p:grpSpPr>
        <p:sp>
          <p:nvSpPr>
            <p:cNvPr id="45" name="Rectangle à coins arrondis 8"/>
            <p:cNvSpPr>
              <a:spLocks noChangeArrowheads="1"/>
            </p:cNvSpPr>
            <p:nvPr/>
          </p:nvSpPr>
          <p:spPr bwMode="auto">
            <a:xfrm>
              <a:off x="2310725" y="1268760"/>
              <a:ext cx="2117259" cy="1656184"/>
            </a:xfrm>
            <a:prstGeom prst="roundRect">
              <a:avLst>
                <a:gd name="adj" fmla="val 16667"/>
              </a:avLst>
            </a:prstGeom>
            <a:solidFill>
              <a:srgbClr val="DDD9C3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50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50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50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50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50" charset="-128"/>
                </a:defRPr>
              </a:lvl9pPr>
            </a:lstStyle>
            <a:p>
              <a:pPr algn="ctr">
                <a:spcBef>
                  <a:spcPct val="20000"/>
                </a:spcBef>
                <a:buFontTx/>
                <a:buChar char="•"/>
                <a:defRPr/>
              </a:pPr>
              <a:endParaRPr lang="fr-FR" altLang="fr-FR" smtClean="0">
                <a:solidFill>
                  <a:srgbClr val="FFFFFF"/>
                </a:solidFill>
              </a:endParaRPr>
            </a:p>
          </p:txBody>
        </p:sp>
        <p:sp>
          <p:nvSpPr>
            <p:cNvPr id="46" name="ZoneTexte 12"/>
            <p:cNvSpPr txBox="1">
              <a:spLocks noChangeArrowheads="1"/>
            </p:cNvSpPr>
            <p:nvPr/>
          </p:nvSpPr>
          <p:spPr bwMode="auto">
            <a:xfrm>
              <a:off x="2921778" y="1916625"/>
              <a:ext cx="974924" cy="3694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  <a:ex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dirty="0" err="1" smtClean="0">
                  <a:ea typeface="+mn-ea"/>
                </a:rPr>
                <a:t>Strecher</a:t>
              </a:r>
              <a:endParaRPr lang="en-US" dirty="0">
                <a:ea typeface="+mn-ea"/>
              </a:endParaRPr>
            </a:p>
          </p:txBody>
        </p:sp>
      </p:grpSp>
      <p:grpSp>
        <p:nvGrpSpPr>
          <p:cNvPr id="18468" name="Group 51"/>
          <p:cNvGrpSpPr>
            <a:grpSpLocks/>
          </p:cNvGrpSpPr>
          <p:nvPr/>
        </p:nvGrpSpPr>
        <p:grpSpPr bwMode="auto">
          <a:xfrm>
            <a:off x="7421563" y="4164013"/>
            <a:ext cx="2116137" cy="1655762"/>
            <a:chOff x="2310725" y="1268760"/>
            <a:chExt cx="2117259" cy="1656184"/>
          </a:xfrm>
        </p:grpSpPr>
        <p:sp>
          <p:nvSpPr>
            <p:cNvPr id="53" name="Rectangle à coins arrondis 8"/>
            <p:cNvSpPr>
              <a:spLocks noChangeArrowheads="1"/>
            </p:cNvSpPr>
            <p:nvPr/>
          </p:nvSpPr>
          <p:spPr bwMode="auto">
            <a:xfrm>
              <a:off x="2310725" y="1268760"/>
              <a:ext cx="2117259" cy="1656184"/>
            </a:xfrm>
            <a:prstGeom prst="roundRect">
              <a:avLst>
                <a:gd name="adj" fmla="val 16667"/>
              </a:avLst>
            </a:prstGeom>
            <a:solidFill>
              <a:srgbClr val="DDD9C3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50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50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50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50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ea typeface="MS PGothic" pitchFamily="50" charset="-128"/>
                </a:defRPr>
              </a:lvl9pPr>
            </a:lstStyle>
            <a:p>
              <a:pPr algn="ctr">
                <a:spcBef>
                  <a:spcPct val="20000"/>
                </a:spcBef>
                <a:buFontTx/>
                <a:buChar char="•"/>
                <a:defRPr/>
              </a:pPr>
              <a:endParaRPr lang="fr-FR" altLang="fr-FR" smtClean="0">
                <a:solidFill>
                  <a:srgbClr val="FFFFFF"/>
                </a:solidFill>
              </a:endParaRPr>
            </a:p>
          </p:txBody>
        </p:sp>
        <p:sp>
          <p:nvSpPr>
            <p:cNvPr id="54" name="ZoneTexte 12"/>
            <p:cNvSpPr txBox="1">
              <a:spLocks noChangeArrowheads="1"/>
            </p:cNvSpPr>
            <p:nvPr/>
          </p:nvSpPr>
          <p:spPr bwMode="auto">
            <a:xfrm>
              <a:off x="2629981" y="1916625"/>
              <a:ext cx="1310862" cy="3694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  <a:ex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dirty="0" smtClean="0">
                  <a:ea typeface="+mn-ea"/>
                </a:rPr>
                <a:t>Compressor</a:t>
              </a:r>
              <a:endParaRPr lang="en-US" dirty="0">
                <a:ea typeface="+mn-ea"/>
              </a:endParaRPr>
            </a:p>
          </p:txBody>
        </p:sp>
      </p:grpSp>
      <p:sp>
        <p:nvSpPr>
          <p:cNvPr id="3" name="Left Brace 2"/>
          <p:cNvSpPr/>
          <p:nvPr/>
        </p:nvSpPr>
        <p:spPr>
          <a:xfrm rot="5400000">
            <a:off x="5313363" y="-180975"/>
            <a:ext cx="720725" cy="7940675"/>
          </a:xfrm>
          <a:prstGeom prst="leftBrace">
            <a:avLst>
              <a:gd name="adj1" fmla="val 15874"/>
              <a:gd name="adj2" fmla="val 58100"/>
            </a:avLst>
          </a:prstGeom>
          <a:ln w="381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9pPr>
          </a:lstStyle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fr-FR" altLang="fr-FR" smtClean="0"/>
          </a:p>
        </p:txBody>
      </p:sp>
      <p:sp>
        <p:nvSpPr>
          <p:cNvPr id="18470" name="Titre 1"/>
          <p:cNvSpPr txBox="1">
            <a:spLocks/>
          </p:cNvSpPr>
          <p:nvPr/>
        </p:nvSpPr>
        <p:spPr bwMode="auto">
          <a:xfrm>
            <a:off x="585788" y="322263"/>
            <a:ext cx="8597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600" dirty="0" smtClean="0">
                <a:solidFill>
                  <a:srgbClr val="FF6F00"/>
                </a:solidFill>
              </a:rPr>
              <a:t>Laser </a:t>
            </a:r>
            <a:r>
              <a:rPr lang="fr-FR" altLang="fr-FR" sz="3600" dirty="0" err="1" smtClean="0">
                <a:solidFill>
                  <a:srgbClr val="FF6F00"/>
                </a:solidFill>
              </a:rPr>
              <a:t>oscillator</a:t>
            </a:r>
            <a:r>
              <a:rPr lang="fr-FR" altLang="fr-FR" sz="3600" dirty="0" smtClean="0">
                <a:solidFill>
                  <a:srgbClr val="FF6F00"/>
                </a:solidFill>
              </a:rPr>
              <a:t> and </a:t>
            </a:r>
            <a:r>
              <a:rPr lang="fr-FR" altLang="fr-FR" sz="3600" dirty="0" err="1" smtClean="0">
                <a:solidFill>
                  <a:srgbClr val="FF6F00"/>
                </a:solidFill>
              </a:rPr>
              <a:t>fiber</a:t>
            </a:r>
            <a:r>
              <a:rPr lang="fr-FR" altLang="fr-FR" sz="3600" dirty="0" smtClean="0">
                <a:solidFill>
                  <a:srgbClr val="FF6F00"/>
                </a:solidFill>
              </a:rPr>
              <a:t> amplifier</a:t>
            </a:r>
            <a:endParaRPr lang="fr-FR" altLang="fr-FR" sz="3600" dirty="0">
              <a:solidFill>
                <a:srgbClr val="FF6F00"/>
              </a:solidFill>
            </a:endParaRPr>
          </a:p>
        </p:txBody>
      </p:sp>
      <p:sp>
        <p:nvSpPr>
          <p:cNvPr id="59" name="Rectangle à coins arrondis 8"/>
          <p:cNvSpPr>
            <a:spLocks noChangeArrowheads="1"/>
          </p:cNvSpPr>
          <p:nvPr/>
        </p:nvSpPr>
        <p:spPr bwMode="auto">
          <a:xfrm>
            <a:off x="6059488" y="4162425"/>
            <a:ext cx="804862" cy="1643063"/>
          </a:xfrm>
          <a:prstGeom prst="roundRect">
            <a:avLst>
              <a:gd name="adj" fmla="val 16667"/>
            </a:avLst>
          </a:prstGeom>
          <a:solidFill>
            <a:srgbClr val="DDD9C3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9pPr>
          </a:lstStyle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fr-FR" altLang="fr-FR" sz="1200" smtClean="0">
              <a:solidFill>
                <a:srgbClr val="FFFFFF"/>
              </a:solidFill>
            </a:endParaRPr>
          </a:p>
        </p:txBody>
      </p:sp>
      <p:sp>
        <p:nvSpPr>
          <p:cNvPr id="61" name="ZoneTexte 12"/>
          <p:cNvSpPr txBox="1">
            <a:spLocks noChangeArrowheads="1"/>
          </p:cNvSpPr>
          <p:nvPr/>
        </p:nvSpPr>
        <p:spPr bwMode="auto">
          <a:xfrm rot="16200000">
            <a:off x="5990431" y="4842669"/>
            <a:ext cx="942975" cy="3381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600" dirty="0">
                <a:ea typeface="+mn-ea"/>
              </a:rPr>
              <a:t>Amp. #3</a:t>
            </a:r>
          </a:p>
        </p:txBody>
      </p:sp>
      <p:sp>
        <p:nvSpPr>
          <p:cNvPr id="62" name="Rectangle à coins arrondis 8"/>
          <p:cNvSpPr>
            <a:spLocks noChangeArrowheads="1"/>
          </p:cNvSpPr>
          <p:nvPr/>
        </p:nvSpPr>
        <p:spPr bwMode="auto">
          <a:xfrm>
            <a:off x="5219700" y="4162425"/>
            <a:ext cx="803275" cy="1643063"/>
          </a:xfrm>
          <a:prstGeom prst="roundRect">
            <a:avLst>
              <a:gd name="adj" fmla="val 16667"/>
            </a:avLst>
          </a:prstGeom>
          <a:solidFill>
            <a:srgbClr val="DDD9C3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9pPr>
          </a:lstStyle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fr-FR" altLang="fr-FR" sz="1200" smtClean="0">
              <a:solidFill>
                <a:srgbClr val="FFFFFF"/>
              </a:solidFill>
            </a:endParaRPr>
          </a:p>
        </p:txBody>
      </p:sp>
      <p:sp>
        <p:nvSpPr>
          <p:cNvPr id="63" name="Rectangle à coins arrondis 8"/>
          <p:cNvSpPr>
            <a:spLocks noChangeArrowheads="1"/>
          </p:cNvSpPr>
          <p:nvPr/>
        </p:nvSpPr>
        <p:spPr bwMode="auto">
          <a:xfrm>
            <a:off x="4370388" y="4162425"/>
            <a:ext cx="804862" cy="1643063"/>
          </a:xfrm>
          <a:prstGeom prst="roundRect">
            <a:avLst>
              <a:gd name="adj" fmla="val 16667"/>
            </a:avLst>
          </a:prstGeom>
          <a:solidFill>
            <a:srgbClr val="DDD9C3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9pPr>
          </a:lstStyle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fr-FR" altLang="fr-FR" sz="1200" smtClean="0">
              <a:solidFill>
                <a:srgbClr val="FFFFFF"/>
              </a:solidFill>
            </a:endParaRPr>
          </a:p>
        </p:txBody>
      </p:sp>
      <p:sp>
        <p:nvSpPr>
          <p:cNvPr id="60" name="ZoneTexte 12"/>
          <p:cNvSpPr txBox="1">
            <a:spLocks noChangeArrowheads="1"/>
          </p:cNvSpPr>
          <p:nvPr/>
        </p:nvSpPr>
        <p:spPr bwMode="auto">
          <a:xfrm rot="16200000">
            <a:off x="5171281" y="4842669"/>
            <a:ext cx="942975" cy="3381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600" dirty="0">
                <a:ea typeface="+mn-ea"/>
              </a:rPr>
              <a:t>Amp. #2</a:t>
            </a:r>
          </a:p>
        </p:txBody>
      </p:sp>
      <p:sp>
        <p:nvSpPr>
          <p:cNvPr id="57" name="ZoneTexte 12"/>
          <p:cNvSpPr txBox="1">
            <a:spLocks noChangeArrowheads="1"/>
          </p:cNvSpPr>
          <p:nvPr/>
        </p:nvSpPr>
        <p:spPr bwMode="auto">
          <a:xfrm rot="16200000">
            <a:off x="4310856" y="4801394"/>
            <a:ext cx="942975" cy="3381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600" dirty="0">
                <a:ea typeface="+mn-ea"/>
              </a:rPr>
              <a:t>Amp. #1</a:t>
            </a:r>
          </a:p>
        </p:txBody>
      </p:sp>
      <p:sp>
        <p:nvSpPr>
          <p:cNvPr id="64" name="ZoneTexte 63"/>
          <p:cNvSpPr txBox="1">
            <a:spLocks noChangeArrowheads="1"/>
          </p:cNvSpPr>
          <p:nvPr/>
        </p:nvSpPr>
        <p:spPr bwMode="auto">
          <a:xfrm>
            <a:off x="3849688" y="4700588"/>
            <a:ext cx="571500" cy="27781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fr-FR" altLang="fr-FR" sz="1200" smtClean="0"/>
              <a:t>5 mW</a:t>
            </a:r>
            <a:endParaRPr lang="en-US" altLang="fr-FR" sz="1200" smtClean="0"/>
          </a:p>
        </p:txBody>
      </p:sp>
      <p:sp>
        <p:nvSpPr>
          <p:cNvPr id="65" name="ZoneTexte 64"/>
          <p:cNvSpPr txBox="1">
            <a:spLocks noChangeArrowheads="1"/>
          </p:cNvSpPr>
          <p:nvPr/>
        </p:nvSpPr>
        <p:spPr bwMode="auto">
          <a:xfrm>
            <a:off x="6848475" y="4706938"/>
            <a:ext cx="603250" cy="27781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fr-FR" altLang="fr-FR" sz="1200" smtClean="0"/>
              <a:t>150 W</a:t>
            </a:r>
            <a:endParaRPr lang="en-US" altLang="fr-FR" sz="1200" smtClean="0"/>
          </a:p>
        </p:txBody>
      </p:sp>
      <p:sp>
        <p:nvSpPr>
          <p:cNvPr id="5" name="ZoneTexte 4"/>
          <p:cNvSpPr txBox="1"/>
          <p:nvPr/>
        </p:nvSpPr>
        <p:spPr>
          <a:xfrm>
            <a:off x="3097213" y="6116638"/>
            <a:ext cx="1522412" cy="3683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ea typeface="MS PGothic" pitchFamily="50" charset="-128"/>
              </a:rPr>
              <a:t>Gain ~ </a:t>
            </a:r>
            <a:r>
              <a:rPr lang="fr-FR" dirty="0" smtClean="0">
                <a:ea typeface="MS PGothic" pitchFamily="50" charset="-128"/>
              </a:rPr>
              <a:t>30000</a:t>
            </a:r>
            <a:endParaRPr lang="fr-FR" dirty="0">
              <a:ea typeface="MS PGothic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374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857251"/>
            <a:ext cx="6858000" cy="465535"/>
          </a:xfrm>
        </p:spPr>
        <p:txBody>
          <a:bodyPr/>
          <a:lstStyle/>
          <a:p>
            <a:pPr eaLnBrk="1" hangingPunct="1"/>
            <a:r>
              <a:rPr lang="en-US" altLang="fr-FR" sz="2100" b="1">
                <a:solidFill>
                  <a:schemeClr val="bg1"/>
                </a:solidFill>
                <a:ea typeface="MS PGothic" pitchFamily="50" charset="-128"/>
              </a:rPr>
              <a:t>laser system</a:t>
            </a:r>
            <a:endParaRPr lang="en-US" altLang="fr-FR" sz="3000">
              <a:ea typeface="MS PGothic" pitchFamily="50" charset="-128"/>
            </a:endParaRPr>
          </a:p>
        </p:txBody>
      </p:sp>
      <p:sp>
        <p:nvSpPr>
          <p:cNvPr id="24579" name="Rectangle 2"/>
          <p:cNvSpPr txBox="1">
            <a:spLocks noChangeArrowheads="1"/>
          </p:cNvSpPr>
          <p:nvPr/>
        </p:nvSpPr>
        <p:spPr bwMode="auto">
          <a:xfrm>
            <a:off x="2667000" y="1322785"/>
            <a:ext cx="6858000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425" b="1">
                <a:solidFill>
                  <a:schemeClr val="bg1"/>
                </a:solidFill>
                <a:latin typeface="Calibri" panose="020F0502020204030204" pitchFamily="34" charset="0"/>
              </a:rPr>
              <a:t>Beam quality at high power</a:t>
            </a:r>
            <a:endParaRPr lang="en-US" altLang="fr-FR" sz="2250">
              <a:latin typeface="Calibri" panose="020F0502020204030204" pitchFamily="34" charset="0"/>
            </a:endParaRPr>
          </a:p>
        </p:txBody>
      </p:sp>
      <p:pic>
        <p:nvPicPr>
          <p:cNvPr id="24580" name="Imag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" b="-2"/>
          <a:stretch>
            <a:fillRect/>
          </a:stretch>
        </p:blipFill>
        <p:spPr bwMode="auto">
          <a:xfrm>
            <a:off x="2667000" y="1838327"/>
            <a:ext cx="2571750" cy="178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1888333" y="2512219"/>
            <a:ext cx="778669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350" b="1" dirty="0"/>
              <a:t>0A/4W</a:t>
            </a:r>
          </a:p>
        </p:txBody>
      </p:sp>
      <p:pic>
        <p:nvPicPr>
          <p:cNvPr id="24582" name="Imag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" b="-2"/>
          <a:stretch>
            <a:fillRect/>
          </a:stretch>
        </p:blipFill>
        <p:spPr bwMode="auto">
          <a:xfrm>
            <a:off x="5706666" y="1838327"/>
            <a:ext cx="2571750" cy="178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8278417" y="2656285"/>
            <a:ext cx="839390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350" b="1" dirty="0"/>
              <a:t>5A/97W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1772842" y="4506516"/>
            <a:ext cx="894159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350" b="1" dirty="0"/>
              <a:t>8A/158W</a:t>
            </a:r>
          </a:p>
        </p:txBody>
      </p:sp>
      <p:pic>
        <p:nvPicPr>
          <p:cNvPr id="24585" name="Imag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" b="-5"/>
          <a:stretch>
            <a:fillRect/>
          </a:stretch>
        </p:blipFill>
        <p:spPr bwMode="auto">
          <a:xfrm>
            <a:off x="2667000" y="3858817"/>
            <a:ext cx="2571750" cy="184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40"/>
          <p:cNvSpPr txBox="1"/>
          <p:nvPr/>
        </p:nvSpPr>
        <p:spPr>
          <a:xfrm>
            <a:off x="8278417" y="3962400"/>
            <a:ext cx="1008459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350" b="1" dirty="0"/>
              <a:t>11A/200W</a:t>
            </a:r>
          </a:p>
        </p:txBody>
      </p:sp>
      <p:pic>
        <p:nvPicPr>
          <p:cNvPr id="24587" name="Imag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" b="-3"/>
          <a:stretch>
            <a:fillRect/>
          </a:stretch>
        </p:blipFill>
        <p:spPr bwMode="auto">
          <a:xfrm>
            <a:off x="5735242" y="3858817"/>
            <a:ext cx="2543175" cy="184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Titre 1"/>
          <p:cNvSpPr txBox="1">
            <a:spLocks/>
          </p:cNvSpPr>
          <p:nvPr/>
        </p:nvSpPr>
        <p:spPr bwMode="auto">
          <a:xfrm>
            <a:off x="1941911" y="917973"/>
            <a:ext cx="7643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800" dirty="0" err="1">
                <a:solidFill>
                  <a:srgbClr val="FF6F00"/>
                </a:solidFill>
              </a:rPr>
              <a:t>fiber</a:t>
            </a:r>
            <a:r>
              <a:rPr lang="fr-FR" altLang="fr-FR" sz="2800" dirty="0">
                <a:solidFill>
                  <a:srgbClr val="FF6F00"/>
                </a:solidFill>
              </a:rPr>
              <a:t> amplifier </a:t>
            </a:r>
            <a:r>
              <a:rPr lang="fr-FR" altLang="fr-FR" sz="2800" dirty="0" smtClean="0">
                <a:solidFill>
                  <a:srgbClr val="FF6F00"/>
                </a:solidFill>
              </a:rPr>
              <a:t>: laser </a:t>
            </a:r>
            <a:r>
              <a:rPr lang="fr-FR" altLang="fr-FR" sz="2700" dirty="0" err="1" smtClean="0">
                <a:solidFill>
                  <a:srgbClr val="FF6F00"/>
                </a:solidFill>
              </a:rPr>
              <a:t>beam</a:t>
            </a:r>
            <a:r>
              <a:rPr lang="fr-FR" altLang="fr-FR" sz="2700" dirty="0" smtClean="0">
                <a:solidFill>
                  <a:srgbClr val="FF6F00"/>
                </a:solidFill>
              </a:rPr>
              <a:t> </a:t>
            </a:r>
            <a:r>
              <a:rPr lang="fr-FR" altLang="fr-FR" sz="2700" dirty="0" err="1" smtClean="0">
                <a:solidFill>
                  <a:srgbClr val="FF6F00"/>
                </a:solidFill>
              </a:rPr>
              <a:t>quality</a:t>
            </a:r>
            <a:endParaRPr lang="fr-FR" altLang="fr-FR" sz="2700" dirty="0">
              <a:solidFill>
                <a:srgbClr val="FF6F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909824" y="5958469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CELIA Lab.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828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zomer\Mes documents\Presentations\seillac-2002\Cavite finale 3d + amortisse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" b="25526"/>
          <a:stretch>
            <a:fillRect/>
          </a:stretch>
        </p:blipFill>
        <p:spPr bwMode="auto">
          <a:xfrm>
            <a:off x="2108830" y="3905250"/>
            <a:ext cx="7696200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408371" y="1134844"/>
            <a:ext cx="203427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~</a:t>
            </a:r>
            <a:r>
              <a:rPr lang="fr-FR" b="1" dirty="0" smtClean="0"/>
              <a:t>2000 DESY </a:t>
            </a:r>
            <a:r>
              <a:rPr lang="fr-FR" b="1" dirty="0" smtClean="0"/>
              <a:t>/ </a:t>
            </a:r>
            <a:r>
              <a:rPr lang="fr-FR" b="1" dirty="0" smtClean="0"/>
              <a:t>HERA</a:t>
            </a:r>
            <a:endParaRPr lang="fr-FR" b="1" dirty="0" smtClean="0"/>
          </a:p>
        </p:txBody>
      </p:sp>
      <p:sp>
        <p:nvSpPr>
          <p:cNvPr id="3" name="ZoneTexte 2"/>
          <p:cNvSpPr txBox="1"/>
          <p:nvPr/>
        </p:nvSpPr>
        <p:spPr>
          <a:xfrm>
            <a:off x="159488" y="2004302"/>
            <a:ext cx="4347628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b="1" dirty="0" smtClean="0"/>
              <a:t>2 </a:t>
            </a:r>
            <a:r>
              <a:rPr lang="fr-FR" sz="2000" b="1" dirty="0" err="1" smtClean="0"/>
              <a:t>mirror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cavity</a:t>
            </a:r>
            <a:r>
              <a:rPr lang="fr-FR" sz="2000" b="1" dirty="0" smtClean="0"/>
              <a:t>, 2 m </a:t>
            </a:r>
            <a:r>
              <a:rPr lang="fr-FR" sz="2000" b="1" dirty="0" smtClean="0"/>
              <a:t>long</a:t>
            </a:r>
          </a:p>
          <a:p>
            <a:r>
              <a:rPr lang="fr-FR" sz="2000" b="1" dirty="0" smtClean="0"/>
              <a:t>CW laser </a:t>
            </a:r>
            <a:r>
              <a:rPr lang="fr-FR" sz="2000" b="1" dirty="0" err="1" smtClean="0"/>
              <a:t>beam</a:t>
            </a:r>
            <a:endParaRPr lang="fr-FR" sz="2000" b="1" dirty="0" smtClean="0"/>
          </a:p>
          <a:p>
            <a:r>
              <a:rPr lang="fr-FR" sz="2000" b="1" dirty="0" smtClean="0"/>
              <a:t>Finesse~25000</a:t>
            </a:r>
          </a:p>
          <a:p>
            <a:r>
              <a:rPr lang="fr-FR" sz="2000" b="1" dirty="0" smtClean="0">
                <a:sym typeface="Wingdings" panose="05000000000000000000" pitchFamily="2" charset="2"/>
              </a:rPr>
              <a:t>Issue  laser </a:t>
            </a:r>
            <a:r>
              <a:rPr lang="fr-FR" sz="2000" b="1" dirty="0" err="1" smtClean="0">
                <a:sym typeface="Wingdings" panose="05000000000000000000" pitchFamily="2" charset="2"/>
              </a:rPr>
              <a:t>frequency</a:t>
            </a:r>
            <a:r>
              <a:rPr lang="fr-FR" sz="2000" b="1" dirty="0" smtClean="0">
                <a:sym typeface="Wingdings" panose="05000000000000000000" pitchFamily="2" charset="2"/>
              </a:rPr>
              <a:t> </a:t>
            </a:r>
            <a:r>
              <a:rPr lang="fr-FR" sz="2000" b="1" dirty="0" err="1" smtClean="0">
                <a:sym typeface="Wingdings" panose="05000000000000000000" pitchFamily="2" charset="2"/>
              </a:rPr>
              <a:t>stabilization</a:t>
            </a:r>
            <a:endParaRPr lang="fr-FR" sz="2000" b="1" dirty="0" smtClean="0">
              <a:sym typeface="Wingdings" panose="05000000000000000000" pitchFamily="2" charset="2"/>
            </a:endParaRPr>
          </a:p>
          <a:p>
            <a:r>
              <a:rPr lang="fr-FR" sz="2000" b="1" dirty="0">
                <a:sym typeface="Wingdings" panose="05000000000000000000" pitchFamily="2" charset="2"/>
              </a:rPr>
              <a:t>@</a:t>
            </a:r>
            <a:r>
              <a:rPr lang="fr-FR" sz="2000" b="1" dirty="0" smtClean="0">
                <a:sym typeface="Wingdings" panose="05000000000000000000" pitchFamily="2" charset="2"/>
              </a:rPr>
              <a:t> 10</a:t>
            </a:r>
            <a:r>
              <a:rPr lang="fr-FR" sz="2000" b="1" baseline="30000" dirty="0" smtClean="0">
                <a:sym typeface="Wingdings" panose="05000000000000000000" pitchFamily="2" charset="2"/>
              </a:rPr>
              <a:t>-12</a:t>
            </a:r>
            <a:r>
              <a:rPr lang="fr-FR" sz="2000" b="1" dirty="0" smtClean="0">
                <a:sym typeface="Wingdings" panose="05000000000000000000" pitchFamily="2" charset="2"/>
              </a:rPr>
              <a:t> relative </a:t>
            </a:r>
            <a:r>
              <a:rPr lang="fr-FR" sz="2000" b="1" dirty="0" err="1" smtClean="0">
                <a:sym typeface="Wingdings" panose="05000000000000000000" pitchFamily="2" charset="2"/>
              </a:rPr>
              <a:t>accuracy</a:t>
            </a:r>
            <a:r>
              <a:rPr lang="fr-FR" sz="2000" b="1" dirty="0" smtClean="0">
                <a:sym typeface="Wingdings" panose="05000000000000000000" pitchFamily="2" charset="2"/>
              </a:rPr>
              <a:t> in </a:t>
            </a:r>
            <a:r>
              <a:rPr lang="fr-FR" sz="2000" b="1" dirty="0" err="1" smtClean="0">
                <a:sym typeface="Wingdings" panose="05000000000000000000" pitchFamily="2" charset="2"/>
              </a:rPr>
              <a:t>accelerator</a:t>
            </a:r>
            <a:r>
              <a:rPr lang="fr-FR" sz="2000" b="1" dirty="0" smtClean="0">
                <a:sym typeface="Wingdings" panose="05000000000000000000" pitchFamily="2" charset="2"/>
              </a:rPr>
              <a:t/>
            </a:r>
            <a:br>
              <a:rPr lang="fr-FR" sz="2000" b="1" dirty="0" smtClean="0">
                <a:sym typeface="Wingdings" panose="05000000000000000000" pitchFamily="2" charset="2"/>
              </a:rPr>
            </a:br>
            <a:r>
              <a:rPr lang="fr-FR" sz="2000" b="1" dirty="0" err="1" smtClean="0">
                <a:sym typeface="Wingdings" panose="05000000000000000000" pitchFamily="2" charset="2"/>
              </a:rPr>
              <a:t>environment</a:t>
            </a:r>
            <a:endParaRPr lang="fr-FR" sz="20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5188476" y="122287"/>
            <a:ext cx="5322098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3200" dirty="0" smtClean="0"/>
              <a:t>Compton </a:t>
            </a:r>
            <a:r>
              <a:rPr lang="fr-FR" sz="3200" dirty="0" err="1" smtClean="0"/>
              <a:t>polarimeter</a:t>
            </a:r>
            <a:r>
              <a:rPr lang="fr-FR" sz="3200" dirty="0" smtClean="0"/>
              <a:t> </a:t>
            </a:r>
            <a:r>
              <a:rPr lang="fr-FR" sz="3200" dirty="0" err="1" smtClean="0"/>
              <a:t>at</a:t>
            </a:r>
            <a:r>
              <a:rPr lang="fr-FR" sz="3200" dirty="0" smtClean="0"/>
              <a:t> HERA </a:t>
            </a:r>
            <a:endParaRPr lang="fr-FR" sz="3200" dirty="0"/>
          </a:p>
        </p:txBody>
      </p:sp>
      <p:pic>
        <p:nvPicPr>
          <p:cNvPr id="23" name="Picture 2" descr="cavity_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0506" y="876300"/>
            <a:ext cx="57912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689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03"/>
          <p:cNvSpPr txBox="1">
            <a:spLocks noChangeArrowheads="1"/>
          </p:cNvSpPr>
          <p:nvPr/>
        </p:nvSpPr>
        <p:spPr bwMode="auto">
          <a:xfrm>
            <a:off x="3827861" y="5750720"/>
            <a:ext cx="1743075" cy="2077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fr-FR" altLang="fr-FR" sz="750">
              <a:latin typeface="Comic Sans MS" panose="030F0702030302020204" pitchFamily="66" charset="0"/>
            </a:endParaRPr>
          </a:p>
        </p:txBody>
      </p:sp>
      <p:sp>
        <p:nvSpPr>
          <p:cNvPr id="23555" name="Rectangle 2"/>
          <p:cNvSpPr txBox="1">
            <a:spLocks noChangeArrowheads="1"/>
          </p:cNvSpPr>
          <p:nvPr/>
        </p:nvSpPr>
        <p:spPr bwMode="auto">
          <a:xfrm>
            <a:off x="2667000" y="857251"/>
            <a:ext cx="6858000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2100" b="1">
                <a:solidFill>
                  <a:schemeClr val="bg1"/>
                </a:solidFill>
                <a:latin typeface="Calibri" panose="020F0502020204030204" pitchFamily="34" charset="0"/>
              </a:rPr>
              <a:t>laser system</a:t>
            </a:r>
            <a:endParaRPr lang="en-US" altLang="fr-FR" sz="3000">
              <a:latin typeface="Calibri" panose="020F0502020204030204" pitchFamily="34" charset="0"/>
            </a:endParaRPr>
          </a:p>
        </p:txBody>
      </p:sp>
      <p:sp>
        <p:nvSpPr>
          <p:cNvPr id="23556" name="TextBox 15"/>
          <p:cNvSpPr txBox="1">
            <a:spLocks noChangeArrowheads="1"/>
          </p:cNvSpPr>
          <p:nvPr/>
        </p:nvSpPr>
        <p:spPr bwMode="auto">
          <a:xfrm>
            <a:off x="2032399" y="1727597"/>
            <a:ext cx="194316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fr-FR" sz="1350" b="1" u="sng" dirty="0">
                <a:latin typeface="Comic Sans MS" panose="030F0702030302020204" pitchFamily="66" charset="0"/>
              </a:rPr>
              <a:t>M</a:t>
            </a:r>
            <a:r>
              <a:rPr lang="en-US" altLang="fr-FR" sz="1350" b="1" u="sng" dirty="0" smtClean="0">
                <a:latin typeface="Comic Sans MS" panose="030F0702030302020204" pitchFamily="66" charset="0"/>
              </a:rPr>
              <a:t>ax power : </a:t>
            </a:r>
            <a:r>
              <a:rPr lang="en-US" altLang="fr-FR" sz="1350" b="1" u="sng" dirty="0">
                <a:latin typeface="Comic Sans MS" panose="030F0702030302020204" pitchFamily="66" charset="0"/>
              </a:rPr>
              <a:t>210 W</a:t>
            </a:r>
            <a:r>
              <a:rPr lang="en-US" altLang="fr-FR" sz="135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3557" name="TextBox 60"/>
          <p:cNvSpPr txBox="1">
            <a:spLocks noChangeArrowheads="1"/>
          </p:cNvSpPr>
          <p:nvPr/>
        </p:nvSpPr>
        <p:spPr bwMode="auto">
          <a:xfrm>
            <a:off x="5650706" y="1781175"/>
            <a:ext cx="281198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fr-FR" sz="1350" b="1" u="sng" dirty="0" smtClean="0">
                <a:latin typeface="Comic Sans MS" panose="030F0702030302020204" pitchFamily="66" charset="0"/>
              </a:rPr>
              <a:t>Stability over 90h </a:t>
            </a:r>
            <a:r>
              <a:rPr lang="en-US" altLang="fr-FR" sz="1350" b="1" u="sng" dirty="0">
                <a:latin typeface="Comic Sans MS" panose="030F0702030302020204" pitchFamily="66" charset="0"/>
              </a:rPr>
              <a:t>@</a:t>
            </a:r>
            <a:r>
              <a:rPr lang="en-US" altLang="fr-FR" sz="1350" b="1" u="sng" dirty="0" smtClean="0">
                <a:latin typeface="Comic Sans MS" panose="030F0702030302020204" pitchFamily="66" charset="0"/>
              </a:rPr>
              <a:t> </a:t>
            </a:r>
            <a:r>
              <a:rPr lang="en-US" altLang="fr-FR" sz="1350" b="1" u="sng" dirty="0">
                <a:latin typeface="Comic Sans MS" panose="030F0702030302020204" pitchFamily="66" charset="0"/>
              </a:rPr>
              <a:t>104 W :</a:t>
            </a:r>
            <a:r>
              <a:rPr lang="en-US" altLang="fr-FR" sz="1350" u="sng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23558" name="Graphiqu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436" y="2426494"/>
            <a:ext cx="3758803" cy="231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Graphique 2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36" y="1956197"/>
            <a:ext cx="306109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Graphique 2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935" y="3556397"/>
            <a:ext cx="3238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Box 2"/>
          <p:cNvSpPr txBox="1">
            <a:spLocks noChangeArrowheads="1"/>
          </p:cNvSpPr>
          <p:nvPr/>
        </p:nvSpPr>
        <p:spPr bwMode="auto">
          <a:xfrm>
            <a:off x="3896916" y="2169319"/>
            <a:ext cx="705642" cy="30008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350">
                <a:latin typeface="Comic Sans MS" panose="030F0702030302020204" pitchFamily="66" charset="0"/>
              </a:rPr>
              <a:t>210 W</a:t>
            </a:r>
          </a:p>
        </p:txBody>
      </p:sp>
      <p:cxnSp>
        <p:nvCxnSpPr>
          <p:cNvPr id="6" name="Straight Arrow Connector 5"/>
          <p:cNvCxnSpPr>
            <a:stCxn id="23561" idx="3"/>
          </p:cNvCxnSpPr>
          <p:nvPr/>
        </p:nvCxnSpPr>
        <p:spPr>
          <a:xfrm>
            <a:off x="4602558" y="2319360"/>
            <a:ext cx="756446" cy="548856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3" name="TextBox 12"/>
          <p:cNvSpPr txBox="1">
            <a:spLocks noChangeArrowheads="1"/>
          </p:cNvSpPr>
          <p:nvPr/>
        </p:nvSpPr>
        <p:spPr bwMode="auto">
          <a:xfrm>
            <a:off x="2903935" y="3239691"/>
            <a:ext cx="731290" cy="30008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350">
                <a:latin typeface="Symbol" panose="05050102010706020507" pitchFamily="18" charset="2"/>
              </a:rPr>
              <a:t>h</a:t>
            </a:r>
            <a:r>
              <a:rPr lang="fr-FR" altLang="fr-FR" sz="1350">
                <a:latin typeface="Comic Sans MS" panose="030F0702030302020204" pitchFamily="66" charset="0"/>
              </a:rPr>
              <a:t>=69%</a:t>
            </a:r>
          </a:p>
        </p:txBody>
      </p:sp>
      <p:sp>
        <p:nvSpPr>
          <p:cNvPr id="23564" name="Titre 1"/>
          <p:cNvSpPr txBox="1">
            <a:spLocks/>
          </p:cNvSpPr>
          <p:nvPr/>
        </p:nvSpPr>
        <p:spPr bwMode="auto">
          <a:xfrm>
            <a:off x="1941911" y="917973"/>
            <a:ext cx="644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800" dirty="0" err="1">
                <a:solidFill>
                  <a:srgbClr val="FF6F00"/>
                </a:solidFill>
              </a:rPr>
              <a:t>fiber</a:t>
            </a:r>
            <a:r>
              <a:rPr lang="fr-FR" altLang="fr-FR" sz="2800" dirty="0">
                <a:solidFill>
                  <a:srgbClr val="FF6F00"/>
                </a:solidFill>
              </a:rPr>
              <a:t> amplifier</a:t>
            </a:r>
            <a:endParaRPr lang="fr-FR" altLang="fr-FR" sz="2700" dirty="0">
              <a:solidFill>
                <a:srgbClr val="FF6F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503713" y="5566053"/>
            <a:ext cx="336335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/>
              <a:t>Fiber</a:t>
            </a:r>
            <a:r>
              <a:rPr lang="fr-FR" dirty="0"/>
              <a:t> </a:t>
            </a:r>
            <a:r>
              <a:rPr lang="fr-FR" dirty="0" err="1"/>
              <a:t>amplifiers</a:t>
            </a:r>
            <a:r>
              <a:rPr lang="fr-FR" dirty="0"/>
              <a:t> are </a:t>
            </a:r>
            <a:r>
              <a:rPr lang="fr-FR" dirty="0" err="1"/>
              <a:t>very</a:t>
            </a:r>
            <a:r>
              <a:rPr lang="fr-FR" dirty="0"/>
              <a:t> efficients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909824" y="5958469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CELIA Lab.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209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 txBox="1">
            <a:spLocks noChangeArrowheads="1"/>
          </p:cNvSpPr>
          <p:nvPr/>
        </p:nvSpPr>
        <p:spPr bwMode="auto">
          <a:xfrm>
            <a:off x="2667000" y="1322785"/>
            <a:ext cx="6858000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425" b="1">
                <a:solidFill>
                  <a:schemeClr val="bg1"/>
                </a:solidFill>
              </a:rPr>
              <a:t>ASE</a:t>
            </a:r>
            <a:endParaRPr lang="en-US" altLang="fr-FR" sz="2250"/>
          </a:p>
        </p:txBody>
      </p:sp>
      <p:sp>
        <p:nvSpPr>
          <p:cNvPr id="25603" name="Text Box 103"/>
          <p:cNvSpPr txBox="1">
            <a:spLocks noChangeArrowheads="1"/>
          </p:cNvSpPr>
          <p:nvPr/>
        </p:nvSpPr>
        <p:spPr bwMode="auto">
          <a:xfrm>
            <a:off x="3827861" y="5750720"/>
            <a:ext cx="1743075" cy="2077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fr-FR" altLang="fr-FR" sz="750">
              <a:latin typeface="Comic Sans MS" panose="030F0702030302020204" pitchFamily="66" charset="0"/>
            </a:endParaRP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/>
          </p:nvPr>
        </p:nvGraphicFramePr>
        <p:xfrm>
          <a:off x="1827990" y="1906153"/>
          <a:ext cx="6763931" cy="3531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11" name="Titre 1"/>
          <p:cNvSpPr txBox="1">
            <a:spLocks/>
          </p:cNvSpPr>
          <p:nvPr/>
        </p:nvSpPr>
        <p:spPr bwMode="auto">
          <a:xfrm>
            <a:off x="1905001" y="1213248"/>
            <a:ext cx="830015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>
                <a:solidFill>
                  <a:schemeClr val="tx1"/>
                </a:solidFill>
                <a:latin typeface="Trebuchet MS" panose="020B0603020202020204" pitchFamily="34" charset="0"/>
                <a:ea typeface="MS PGothic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800" dirty="0" err="1">
                <a:solidFill>
                  <a:srgbClr val="FF6F00"/>
                </a:solidFill>
              </a:rPr>
              <a:t>fiber</a:t>
            </a:r>
            <a:r>
              <a:rPr lang="fr-FR" altLang="fr-FR" sz="2800" dirty="0">
                <a:solidFill>
                  <a:srgbClr val="FF6F00"/>
                </a:solidFill>
              </a:rPr>
              <a:t> amplifier </a:t>
            </a:r>
            <a:r>
              <a:rPr lang="fr-FR" altLang="fr-FR" sz="2700" dirty="0" smtClean="0">
                <a:solidFill>
                  <a:srgbClr val="FF6F00"/>
                </a:solidFill>
              </a:rPr>
              <a:t>: </a:t>
            </a:r>
            <a:r>
              <a:rPr lang="fr-FR" altLang="fr-FR" sz="2700" dirty="0" err="1" smtClean="0">
                <a:solidFill>
                  <a:srgbClr val="FF6F00"/>
                </a:solidFill>
              </a:rPr>
              <a:t>Amplified</a:t>
            </a:r>
            <a:r>
              <a:rPr lang="fr-FR" altLang="fr-FR" sz="2700" dirty="0" smtClean="0">
                <a:solidFill>
                  <a:srgbClr val="FF6F00"/>
                </a:solidFill>
              </a:rPr>
              <a:t> </a:t>
            </a:r>
            <a:r>
              <a:rPr lang="fr-FR" altLang="fr-FR" sz="2700" dirty="0" err="1" smtClean="0">
                <a:solidFill>
                  <a:srgbClr val="FF6F00"/>
                </a:solidFill>
              </a:rPr>
              <a:t>Spontaneous</a:t>
            </a:r>
            <a:r>
              <a:rPr lang="fr-FR" altLang="fr-FR" sz="2700" dirty="0" smtClean="0">
                <a:solidFill>
                  <a:srgbClr val="FF6F00"/>
                </a:solidFill>
              </a:rPr>
              <a:t> </a:t>
            </a:r>
            <a:r>
              <a:rPr lang="fr-FR" altLang="fr-FR" sz="2700" dirty="0">
                <a:solidFill>
                  <a:srgbClr val="FF6F00"/>
                </a:solidFill>
              </a:rPr>
              <a:t>E</a:t>
            </a:r>
            <a:r>
              <a:rPr lang="fr-FR" altLang="fr-FR" sz="2700" dirty="0" smtClean="0">
                <a:solidFill>
                  <a:srgbClr val="FF6F00"/>
                </a:solidFill>
              </a:rPr>
              <a:t>mission </a:t>
            </a:r>
            <a:endParaRPr lang="fr-FR" altLang="fr-FR" sz="2700" dirty="0">
              <a:solidFill>
                <a:srgbClr val="FF6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25517" y="3142061"/>
            <a:ext cx="1693069" cy="28813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50" charset="-128"/>
              </a:defRPr>
            </a:lvl9pPr>
          </a:lstStyle>
          <a:p>
            <a:pPr algn="ctr">
              <a:defRPr/>
            </a:pPr>
            <a:endParaRPr lang="fr-FR" altLang="fr-FR" sz="1350">
              <a:solidFill>
                <a:srgbClr val="FFFF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909824" y="5958469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CELIA Lab.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502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1027" descr="C:\Documents and Settings\zomer\Mes documents\Habilitation\cavite-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88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2" name="Text Box 1028"/>
          <p:cNvSpPr txBox="1">
            <a:spLocks noChangeArrowheads="1"/>
          </p:cNvSpPr>
          <p:nvPr/>
        </p:nvSpPr>
        <p:spPr bwMode="auto">
          <a:xfrm>
            <a:off x="4419601" y="152401"/>
            <a:ext cx="2594621" cy="461665"/>
          </a:xfrm>
          <a:prstGeom prst="rect">
            <a:avLst/>
          </a:prstGeom>
          <a:solidFill>
            <a:schemeClr val="hlink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3300"/>
                </a:solidFill>
              </a:rPr>
              <a:t>Laser d’alignement</a:t>
            </a:r>
            <a:endParaRPr lang="fr-FR" sz="2400" b="1">
              <a:solidFill>
                <a:srgbClr val="FF3300"/>
              </a:solidFill>
            </a:endParaRPr>
          </a:p>
        </p:txBody>
      </p:sp>
      <p:sp>
        <p:nvSpPr>
          <p:cNvPr id="78853" name="Line 1029"/>
          <p:cNvSpPr>
            <a:spLocks noChangeShapeType="1"/>
          </p:cNvSpPr>
          <p:nvPr/>
        </p:nvSpPr>
        <p:spPr bwMode="auto">
          <a:xfrm>
            <a:off x="6705600" y="609600"/>
            <a:ext cx="152400" cy="1905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854" name="Text Box 1030"/>
          <p:cNvSpPr txBox="1">
            <a:spLocks noChangeArrowheads="1"/>
          </p:cNvSpPr>
          <p:nvPr/>
        </p:nvSpPr>
        <p:spPr bwMode="auto">
          <a:xfrm>
            <a:off x="1660525" y="655639"/>
            <a:ext cx="1832746" cy="461665"/>
          </a:xfrm>
          <a:prstGeom prst="rect">
            <a:avLst/>
          </a:prstGeom>
          <a:solidFill>
            <a:schemeClr val="hlink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F3300"/>
                </a:solidFill>
              </a:rPr>
              <a:t>Tube protons</a:t>
            </a:r>
            <a:endParaRPr lang="fr-FR" sz="2400">
              <a:solidFill>
                <a:srgbClr val="FF3300"/>
              </a:solidFill>
            </a:endParaRPr>
          </a:p>
        </p:txBody>
      </p:sp>
      <p:sp>
        <p:nvSpPr>
          <p:cNvPr id="78855" name="Line 1031"/>
          <p:cNvSpPr>
            <a:spLocks noChangeShapeType="1"/>
          </p:cNvSpPr>
          <p:nvPr/>
        </p:nvSpPr>
        <p:spPr bwMode="auto">
          <a:xfrm>
            <a:off x="2971800" y="1143000"/>
            <a:ext cx="228600" cy="685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660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026" descr="C:\Documents and Settings\zomer\Mes documents\Habilitation\cavite-hous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1027"/>
          <p:cNvSpPr txBox="1">
            <a:spLocks noChangeArrowheads="1"/>
          </p:cNvSpPr>
          <p:nvPr/>
        </p:nvSpPr>
        <p:spPr bwMode="auto">
          <a:xfrm>
            <a:off x="1828801" y="401639"/>
            <a:ext cx="3034805" cy="1138773"/>
          </a:xfrm>
          <a:prstGeom prst="rect">
            <a:avLst/>
          </a:prstGeom>
          <a:solidFill>
            <a:schemeClr val="hlink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F3300"/>
                </a:solidFill>
              </a:rPr>
              <a:t>Blindage (3 mm pb) +</a:t>
            </a:r>
          </a:p>
          <a:p>
            <a:r>
              <a:rPr lang="en-GB" sz="2400">
                <a:solidFill>
                  <a:srgbClr val="FF3300"/>
                </a:solidFill>
              </a:rPr>
              <a:t> isolation thermique</a:t>
            </a:r>
          </a:p>
          <a:p>
            <a:r>
              <a:rPr lang="en-GB" sz="2000">
                <a:solidFill>
                  <a:srgbClr val="FF3300"/>
                </a:solidFill>
              </a:rPr>
              <a:t>(sandwitch Alu/isolant/Alu)</a:t>
            </a:r>
            <a:endParaRPr lang="fr-FR" sz="2000">
              <a:solidFill>
                <a:srgbClr val="FF3300"/>
              </a:solidFill>
            </a:endParaRPr>
          </a:p>
        </p:txBody>
      </p:sp>
      <p:sp>
        <p:nvSpPr>
          <p:cNvPr id="79876" name="Line 1028"/>
          <p:cNvSpPr>
            <a:spLocks noChangeShapeType="1"/>
          </p:cNvSpPr>
          <p:nvPr/>
        </p:nvSpPr>
        <p:spPr bwMode="auto">
          <a:xfrm>
            <a:off x="5257800" y="1371600"/>
            <a:ext cx="68580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706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6"/>
          <p:cNvSpPr txBox="1">
            <a:spLocks noChangeArrowheads="1"/>
          </p:cNvSpPr>
          <p:nvPr/>
        </p:nvSpPr>
        <p:spPr bwMode="auto">
          <a:xfrm>
            <a:off x="8025662" y="0"/>
            <a:ext cx="33972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FFFA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An example for one single bunch</a:t>
            </a:r>
          </a:p>
          <a:p>
            <a:pPr algn="ctr"/>
            <a:r>
              <a:rPr lang="en-US" sz="1400" b="0"/>
              <a:t>(taken in 4 + 4 seconds)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706" y="792000"/>
            <a:ext cx="4279763" cy="4529721"/>
          </a:xfrm>
          <a:prstGeom prst="rect">
            <a:avLst/>
          </a:prstGeom>
        </p:spPr>
      </p:pic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7582706" y="5115346"/>
            <a:ext cx="43370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FFFA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Char char="è"/>
            </a:pPr>
            <a:r>
              <a:rPr lang="en-US" b="0" dirty="0">
                <a:solidFill>
                  <a:srgbClr val="FF0000"/>
                </a:solidFill>
              </a:rPr>
              <a:t> Compton peak &amp; asymmetry measured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b="0" dirty="0">
                <a:solidFill>
                  <a:srgbClr val="FF0000"/>
                </a:solidFill>
              </a:rPr>
              <a:t> Fitted </a:t>
            </a:r>
            <a:r>
              <a:rPr lang="en-US" b="0" dirty="0" err="1">
                <a:solidFill>
                  <a:srgbClr val="FF0000"/>
                </a:solidFill>
              </a:rPr>
              <a:t>P</a:t>
            </a:r>
            <a:r>
              <a:rPr lang="en-US" b="0" baseline="-25000" dirty="0" err="1">
                <a:solidFill>
                  <a:srgbClr val="FF0000"/>
                </a:solidFill>
              </a:rPr>
              <a:t>e</a:t>
            </a:r>
            <a:r>
              <a:rPr lang="en-US" b="0" dirty="0">
                <a:solidFill>
                  <a:srgbClr val="FF0000"/>
                </a:solidFill>
              </a:rPr>
              <a:t>: 29.7±2.5</a:t>
            </a:r>
            <a:r>
              <a:rPr lang="en-US" b="0" baseline="-25000" dirty="0">
                <a:solidFill>
                  <a:srgbClr val="FF0000"/>
                </a:solidFill>
              </a:rPr>
              <a:t>stat</a:t>
            </a:r>
            <a:r>
              <a:rPr lang="en-US" b="0" dirty="0">
                <a:solidFill>
                  <a:srgbClr val="FF0000"/>
                </a:solidFill>
              </a:rPr>
              <a:t>% </a:t>
            </a:r>
            <a:r>
              <a:rPr lang="en-US" sz="1400" b="0" dirty="0">
                <a:solidFill>
                  <a:srgbClr val="FF0000"/>
                </a:solidFill>
              </a:rPr>
              <a:t>(one bunch in 8s)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sz="1400" b="0" dirty="0">
                <a:solidFill>
                  <a:srgbClr val="FF0000"/>
                </a:solidFill>
              </a:rPr>
              <a:t>                        </a:t>
            </a:r>
            <a:r>
              <a:rPr lang="en-US" b="0" dirty="0">
                <a:solidFill>
                  <a:srgbClr val="FF0000"/>
                </a:solidFill>
              </a:rPr>
              <a:t>32.1±1.5</a:t>
            </a:r>
            <a:r>
              <a:rPr lang="en-US" b="0" baseline="-25000" dirty="0">
                <a:solidFill>
                  <a:srgbClr val="FF0000"/>
                </a:solidFill>
              </a:rPr>
              <a:t>stat</a:t>
            </a:r>
            <a:r>
              <a:rPr lang="en-US" b="0" dirty="0">
                <a:solidFill>
                  <a:srgbClr val="FF0000"/>
                </a:solidFill>
              </a:rPr>
              <a:t>% </a:t>
            </a:r>
            <a:r>
              <a:rPr lang="en-US" sz="1400" b="0" dirty="0">
                <a:solidFill>
                  <a:srgbClr val="FF0000"/>
                </a:solidFill>
              </a:rPr>
              <a:t>(all bunches in 8s)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sz="1400" b="0" dirty="0">
                <a:solidFill>
                  <a:srgbClr val="FF0000"/>
                </a:solidFill>
              </a:rPr>
              <a:t>     </a:t>
            </a:r>
            <a:r>
              <a:rPr lang="en-US" b="0" dirty="0">
                <a:solidFill>
                  <a:schemeClr val="tx2"/>
                </a:solidFill>
              </a:rPr>
              <a:t>(TPOL </a:t>
            </a:r>
            <a:r>
              <a:rPr lang="en-US" b="0" dirty="0" err="1">
                <a:solidFill>
                  <a:schemeClr val="tx2"/>
                </a:solidFill>
              </a:rPr>
              <a:t>P</a:t>
            </a:r>
            <a:r>
              <a:rPr lang="en-US" b="0" baseline="-25000" dirty="0" err="1">
                <a:solidFill>
                  <a:schemeClr val="tx2"/>
                </a:solidFill>
              </a:rPr>
              <a:t>e</a:t>
            </a:r>
            <a:r>
              <a:rPr lang="en-US" b="0" dirty="0">
                <a:solidFill>
                  <a:schemeClr val="tx2"/>
                </a:solidFill>
              </a:rPr>
              <a:t>: 29.6±1.3</a:t>
            </a:r>
            <a:r>
              <a:rPr lang="en-US" b="0" baseline="-25000" dirty="0">
                <a:solidFill>
                  <a:schemeClr val="tx2"/>
                </a:solidFill>
              </a:rPr>
              <a:t>stat</a:t>
            </a:r>
            <a:r>
              <a:rPr lang="en-US" b="0" dirty="0">
                <a:solidFill>
                  <a:schemeClr val="tx2"/>
                </a:solidFill>
              </a:rPr>
              <a:t>% </a:t>
            </a:r>
            <a:r>
              <a:rPr lang="en-US" sz="1400" b="0" dirty="0">
                <a:solidFill>
                  <a:schemeClr val="tx2"/>
                </a:solidFill>
              </a:rPr>
              <a:t>(all bunches in 1min)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5243" y="986412"/>
            <a:ext cx="7670583" cy="461694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839433" y="94625"/>
            <a:ext cx="104041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b="1" dirty="0" err="1" smtClean="0"/>
              <a:t>results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62057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76" y="-344758"/>
            <a:ext cx="6638951" cy="226694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74" y="1922190"/>
            <a:ext cx="3417992" cy="493580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23518" t="22954" r="19499" b="22784"/>
          <a:stretch/>
        </p:blipFill>
        <p:spPr>
          <a:xfrm>
            <a:off x="4619298" y="2041634"/>
            <a:ext cx="6400799" cy="3288295"/>
          </a:xfrm>
          <a:prstGeom prst="rect">
            <a:avLst/>
          </a:prstGeom>
        </p:spPr>
      </p:pic>
      <p:sp>
        <p:nvSpPr>
          <p:cNvPr id="5" name="Flèche droite 4"/>
          <p:cNvSpPr/>
          <p:nvPr/>
        </p:nvSpPr>
        <p:spPr>
          <a:xfrm>
            <a:off x="3540267" y="3326524"/>
            <a:ext cx="897397" cy="9932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à angle droit 5"/>
          <p:cNvSpPr/>
          <p:nvPr/>
        </p:nvSpPr>
        <p:spPr>
          <a:xfrm rot="5400000">
            <a:off x="4288221" y="5155324"/>
            <a:ext cx="1718441" cy="86710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675585" y="5329929"/>
            <a:ext cx="4031873" cy="132343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4000" dirty="0" smtClean="0"/>
              <a:t>Optical </a:t>
            </a:r>
            <a:r>
              <a:rPr lang="fr-FR" sz="4000" dirty="0" err="1" smtClean="0"/>
              <a:t>cavity</a:t>
            </a:r>
            <a:r>
              <a:rPr lang="fr-FR" sz="4000" dirty="0" smtClean="0"/>
              <a:t> </a:t>
            </a:r>
            <a:r>
              <a:rPr lang="fr-FR" sz="4000" dirty="0" smtClean="0"/>
              <a:t>R&amp;D</a:t>
            </a:r>
          </a:p>
          <a:p>
            <a:r>
              <a:rPr lang="fr-FR" sz="4000" dirty="0" err="1" smtClean="0"/>
              <a:t>Pulsed</a:t>
            </a:r>
            <a:r>
              <a:rPr lang="fr-FR" sz="4000" dirty="0" smtClean="0"/>
              <a:t> laser</a:t>
            </a:r>
            <a:endParaRPr lang="fr-FR" sz="4000" dirty="0"/>
          </a:p>
        </p:txBody>
      </p:sp>
      <p:sp>
        <p:nvSpPr>
          <p:cNvPr id="8" name="ZoneTexte 7"/>
          <p:cNvSpPr txBox="1"/>
          <p:nvPr/>
        </p:nvSpPr>
        <p:spPr>
          <a:xfrm>
            <a:off x="7691521" y="788716"/>
            <a:ext cx="3605474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800" b="1" dirty="0" smtClean="0"/>
              <a:t>Collaboration </a:t>
            </a:r>
            <a:r>
              <a:rPr lang="fr-FR" sz="2800" b="1" dirty="0" err="1" smtClean="0"/>
              <a:t>with</a:t>
            </a:r>
            <a:r>
              <a:rPr lang="fr-FR" sz="2800" b="1" dirty="0" smtClean="0"/>
              <a:t> KEK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03164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4" y="428977"/>
            <a:ext cx="7878348" cy="590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050802" y="3158164"/>
            <a:ext cx="414119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b="1" dirty="0" smtClean="0"/>
              <a:t>Cavité 2 miroirs, finesse 26000,</a:t>
            </a:r>
            <a:br>
              <a:rPr lang="fr-FR" sz="2400" b="1" dirty="0" smtClean="0"/>
            </a:br>
            <a:r>
              <a:rPr lang="fr-FR" sz="2400" b="1" dirty="0" err="1" smtClean="0"/>
              <a:t>Pulsed</a:t>
            </a:r>
            <a:r>
              <a:rPr lang="fr-FR" sz="2400" b="1" dirty="0" smtClean="0"/>
              <a:t> Laser</a:t>
            </a:r>
          </a:p>
          <a:p>
            <a:r>
              <a:rPr lang="fr-FR" sz="2400" b="1" dirty="0" smtClean="0"/>
              <a:t>(</a:t>
            </a:r>
            <a:r>
              <a:rPr lang="fr-FR" sz="2400" b="1" dirty="0" err="1" smtClean="0"/>
              <a:t>Ti:sapph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picosecond</a:t>
            </a:r>
            <a:r>
              <a:rPr lang="fr-FR" sz="2400" b="1" dirty="0" smtClean="0"/>
              <a:t>)</a:t>
            </a:r>
            <a:endParaRPr lang="fr-FR" sz="2400" b="1" dirty="0" smtClean="0"/>
          </a:p>
        </p:txBody>
      </p:sp>
      <p:sp>
        <p:nvSpPr>
          <p:cNvPr id="3" name="ZoneTexte 2"/>
          <p:cNvSpPr txBox="1"/>
          <p:nvPr/>
        </p:nvSpPr>
        <p:spPr>
          <a:xfrm>
            <a:off x="8576441" y="835572"/>
            <a:ext cx="3133935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b="1" dirty="0" smtClean="0"/>
              <a:t>EUROTEV</a:t>
            </a:r>
            <a:endParaRPr lang="fr-FR" sz="2400" b="1" dirty="0" smtClean="0"/>
          </a:p>
          <a:p>
            <a:r>
              <a:rPr lang="fr-FR" sz="2400" b="1" dirty="0" smtClean="0"/>
              <a:t>Contrat européen 2006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75478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loc 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914" y="2057401"/>
            <a:ext cx="6163598" cy="499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2 pie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380" y="1766888"/>
            <a:ext cx="6516687" cy="488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ouleur perspec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03" y="-203199"/>
            <a:ext cx="3258877" cy="255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5933661" y="1766888"/>
            <a:ext cx="983606" cy="24669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8128000" y="970844"/>
            <a:ext cx="178286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R. </a:t>
            </a:r>
            <a:r>
              <a:rPr lang="fr-FR" dirty="0" err="1" smtClean="0"/>
              <a:t>Cizeron</a:t>
            </a:r>
            <a:r>
              <a:rPr lang="fr-FR" dirty="0" smtClean="0"/>
              <a:t>/LAL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360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3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8|18.7|14.3|3.8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49432</TotalTime>
  <Words>788</Words>
  <Application>Microsoft Office PowerPoint</Application>
  <PresentationFormat>Grand écran</PresentationFormat>
  <Paragraphs>205</Paragraphs>
  <Slides>31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1" baseType="lpstr">
      <vt:lpstr>MS PGothic</vt:lpstr>
      <vt:lpstr>Arial</vt:lpstr>
      <vt:lpstr>Calibri</vt:lpstr>
      <vt:lpstr>Calibri Light</vt:lpstr>
      <vt:lpstr>Comic Sans MS</vt:lpstr>
      <vt:lpstr>Symbol</vt:lpstr>
      <vt:lpstr>Times New Roman</vt:lpstr>
      <vt:lpstr>Trebuchet MS</vt:lpstr>
      <vt:lpstr>Wingdings</vt:lpstr>
      <vt:lpstr>Thème Office</vt:lpstr>
      <vt:lpstr>Possible contribution à l’ILC  &amp;  Réalisations gpe Laser_Electron_Interaction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ThomX optical table</vt:lpstr>
      <vt:lpstr>ThomX test cavity</vt:lpstr>
      <vt:lpstr>Measured stacked power</vt:lpstr>
      <vt:lpstr>ThomX feedback system</vt:lpstr>
      <vt:lpstr>Valo industrielle (LabCom CNRS avec Amplitude)</vt:lpstr>
      <vt:lpstr>ELI-NP gamma beam source</vt:lpstr>
      <vt:lpstr>Point d’interaction (recirculateur)</vt:lpstr>
      <vt:lpstr>Présentation PowerPoint</vt:lpstr>
      <vt:lpstr>Présentation PowerPoint</vt:lpstr>
      <vt:lpstr>Présentation PowerPoint</vt:lpstr>
      <vt:lpstr>Global architecture</vt:lpstr>
      <vt:lpstr>laser system</vt:lpstr>
      <vt:lpstr>Présentation PowerPoint</vt:lpstr>
      <vt:lpstr>Présentation PowerPoint</vt:lpstr>
    </vt:vector>
  </TitlesOfParts>
  <Company>CNRS/LAL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Fabian Zomer</dc:creator>
  <cp:lastModifiedBy>Fabian Zomer</cp:lastModifiedBy>
  <cp:revision>108</cp:revision>
  <cp:lastPrinted>2016-11-07T17:20:47Z</cp:lastPrinted>
  <dcterms:created xsi:type="dcterms:W3CDTF">2016-10-21T09:25:19Z</dcterms:created>
  <dcterms:modified xsi:type="dcterms:W3CDTF">2018-03-06T13:56:53Z</dcterms:modified>
</cp:coreProperties>
</file>