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66" r:id="rId3"/>
    <p:sldId id="268" r:id="rId4"/>
    <p:sldId id="256" r:id="rId5"/>
    <p:sldId id="264" r:id="rId6"/>
    <p:sldId id="257" r:id="rId7"/>
    <p:sldId id="262" r:id="rId8"/>
    <p:sldId id="258" r:id="rId9"/>
    <p:sldId id="260" r:id="rId10"/>
    <p:sldId id="259" r:id="rId11"/>
    <p:sldId id="261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 showGuides="1">
      <p:cViewPr varScale="1">
        <p:scale>
          <a:sx n="94" d="100"/>
          <a:sy n="94" d="100"/>
        </p:scale>
        <p:origin x="-872" y="-96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F1AC-435B-ED4B-9C49-2FB628E0F6CB}" type="datetimeFigureOut">
              <a:rPr lang="en-US" smtClean="0"/>
              <a:pPr/>
              <a:t>22/07/17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0683-ED8C-3842-8592-DC9870FBEC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F1AC-435B-ED4B-9C49-2FB628E0F6CB}" type="datetimeFigureOut">
              <a:rPr lang="en-US" smtClean="0"/>
              <a:pPr/>
              <a:t>22/07/17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0683-ED8C-3842-8592-DC9870FBEC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F1AC-435B-ED4B-9C49-2FB628E0F6CB}" type="datetimeFigureOut">
              <a:rPr lang="en-US" smtClean="0"/>
              <a:pPr/>
              <a:t>22/07/17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0683-ED8C-3842-8592-DC9870FBEC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F1AC-435B-ED4B-9C49-2FB628E0F6CB}" type="datetimeFigureOut">
              <a:rPr lang="en-US" smtClean="0"/>
              <a:pPr/>
              <a:t>22/07/17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0683-ED8C-3842-8592-DC9870FBEC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F1AC-435B-ED4B-9C49-2FB628E0F6CB}" type="datetimeFigureOut">
              <a:rPr lang="en-US" smtClean="0"/>
              <a:pPr/>
              <a:t>22/07/17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0683-ED8C-3842-8592-DC9870FBEC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F1AC-435B-ED4B-9C49-2FB628E0F6CB}" type="datetimeFigureOut">
              <a:rPr lang="en-US" smtClean="0"/>
              <a:pPr/>
              <a:t>22/07/17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0683-ED8C-3842-8592-DC9870FBEC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F1AC-435B-ED4B-9C49-2FB628E0F6CB}" type="datetimeFigureOut">
              <a:rPr lang="en-US" smtClean="0"/>
              <a:pPr/>
              <a:t>22/07/17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0683-ED8C-3842-8592-DC9870FBEC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F1AC-435B-ED4B-9C49-2FB628E0F6CB}" type="datetimeFigureOut">
              <a:rPr lang="en-US" smtClean="0"/>
              <a:pPr/>
              <a:t>22/07/17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0683-ED8C-3842-8592-DC9870FBEC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F1AC-435B-ED4B-9C49-2FB628E0F6CB}" type="datetimeFigureOut">
              <a:rPr lang="en-US" smtClean="0"/>
              <a:pPr/>
              <a:t>22/07/17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0683-ED8C-3842-8592-DC9870FBEC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F1AC-435B-ED4B-9C49-2FB628E0F6CB}" type="datetimeFigureOut">
              <a:rPr lang="en-US" smtClean="0"/>
              <a:pPr/>
              <a:t>22/07/17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0683-ED8C-3842-8592-DC9870FBEC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F1AC-435B-ED4B-9C49-2FB628E0F6CB}" type="datetimeFigureOut">
              <a:rPr lang="en-US" smtClean="0"/>
              <a:pPr/>
              <a:t>22/07/17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0683-ED8C-3842-8592-DC9870FBEC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6F1AC-435B-ED4B-9C49-2FB628E0F6CB}" type="datetimeFigureOut">
              <a:rPr lang="en-US" smtClean="0"/>
              <a:pPr/>
              <a:t>22/07/17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683-ED8C-3842-8592-DC9870FBEC5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avoie-mont-blanc.com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This </a:t>
            </a:r>
            <a:r>
              <a:rPr lang="fr-FR" dirty="0" err="1" smtClean="0"/>
              <a:t>evening’s</a:t>
            </a:r>
            <a:r>
              <a:rPr lang="fr-FR" dirty="0" smtClean="0"/>
              <a:t> restaurant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fr-FR" dirty="0" smtClean="0"/>
              <a:t>L’Etage, rue royale/rue du </a:t>
            </a:r>
            <a:r>
              <a:rPr lang="fr-FR" dirty="0" err="1" smtClean="0"/>
              <a:t>Pâquier</a:t>
            </a:r>
            <a:r>
              <a:rPr lang="fr-FR" dirty="0" smtClean="0"/>
              <a:t>, ~ 20h00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2348880"/>
            <a:ext cx="4635996" cy="421644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202" y="2564904"/>
            <a:ext cx="4861798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12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7525" r="7525"/>
          <a:stretch>
            <a:fillRect/>
          </a:stretch>
        </p:blipFill>
        <p:spPr/>
      </p:pic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Hiking</a:t>
            </a:r>
            <a:r>
              <a:rPr lang="fr-FR" dirty="0" smtClean="0"/>
              <a:t>/</a:t>
            </a:r>
            <a:r>
              <a:rPr lang="fr-FR" dirty="0" err="1" smtClean="0"/>
              <a:t>rumbling</a:t>
            </a:r>
            <a:r>
              <a:rPr lang="fr-FR" dirty="0" smtClean="0"/>
              <a:t> : Mount </a:t>
            </a:r>
            <a:r>
              <a:rPr lang="fr-FR" dirty="0" err="1" smtClean="0"/>
              <a:t>Veyrier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151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Mount </a:t>
            </a:r>
            <a:r>
              <a:rPr lang="fr-FR" dirty="0" err="1" smtClean="0"/>
              <a:t>Semnoz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>There are buses </a:t>
            </a:r>
            <a:r>
              <a:rPr lang="fr-FR" sz="2000" dirty="0" err="1" smtClean="0"/>
              <a:t>that</a:t>
            </a:r>
            <a:r>
              <a:rPr lang="fr-FR" sz="2000" dirty="0" smtClean="0"/>
              <a:t> go to the top of the </a:t>
            </a:r>
            <a:r>
              <a:rPr lang="fr-FR" sz="2000" dirty="0" err="1" smtClean="0"/>
              <a:t>mount</a:t>
            </a:r>
            <a:r>
              <a:rPr lang="fr-FR" sz="2000" dirty="0" smtClean="0"/>
              <a:t> </a:t>
            </a:r>
            <a:r>
              <a:rPr lang="fr-FR" sz="2000" dirty="0" err="1" smtClean="0"/>
              <a:t>Semnoz</a:t>
            </a:r>
            <a:endParaRPr lang="fr-FR" sz="2000" dirty="0" smtClean="0"/>
          </a:p>
          <a:p>
            <a:pPr marL="0" indent="0">
              <a:buNone/>
            </a:pPr>
            <a:r>
              <a:rPr lang="fr-FR" sz="2000" dirty="0"/>
              <a:t>http://</a:t>
            </a:r>
            <a:r>
              <a:rPr lang="fr-FR" sz="2000" dirty="0" err="1"/>
              <a:t>www.sibra.fr</a:t>
            </a:r>
            <a:r>
              <a:rPr lang="fr-FR" sz="2000" dirty="0"/>
              <a:t>/sites/</a:t>
            </a:r>
            <a:r>
              <a:rPr lang="fr-FR" sz="2000" dirty="0" err="1"/>
              <a:t>sibra.fr</a:t>
            </a:r>
            <a:r>
              <a:rPr lang="fr-FR" sz="2000" dirty="0"/>
              <a:t>/files/flyer_ligne_dete_2015-web.pdf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348880"/>
            <a:ext cx="3351522" cy="45091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018" y="2719330"/>
            <a:ext cx="5744282" cy="344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Mount </a:t>
            </a:r>
            <a:r>
              <a:rPr lang="fr-FR" dirty="0" err="1" smtClean="0"/>
              <a:t>Semnoz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dirty="0" smtClean="0"/>
              <a:t>The top of the</a:t>
            </a:r>
          </a:p>
          <a:p>
            <a:pPr marL="0" indent="0">
              <a:buNone/>
            </a:pPr>
            <a:r>
              <a:rPr lang="fr-FR" sz="2000" dirty="0" err="1" smtClean="0"/>
              <a:t>mount</a:t>
            </a:r>
            <a:r>
              <a:rPr lang="fr-FR" sz="2000" dirty="0" smtClean="0"/>
              <a:t> </a:t>
            </a:r>
            <a:r>
              <a:rPr lang="fr-FR" sz="2000" dirty="0" err="1" smtClean="0"/>
              <a:t>Semnoz</a:t>
            </a:r>
            <a:endParaRPr lang="fr-FR" sz="2000" dirty="0" smtClean="0"/>
          </a:p>
          <a:p>
            <a:pPr marL="0" indent="0">
              <a:buNone/>
            </a:pPr>
            <a:r>
              <a:rPr lang="fr-FR" sz="2000" dirty="0" err="1" smtClean="0"/>
              <a:t>is</a:t>
            </a:r>
            <a:r>
              <a:rPr lang="fr-FR" sz="2000" dirty="0" smtClean="0"/>
              <a:t> a plateau, and</a:t>
            </a:r>
          </a:p>
          <a:p>
            <a:pPr marL="0" indent="0">
              <a:buNone/>
            </a:pPr>
            <a:r>
              <a:rPr lang="fr-FR" sz="2000" dirty="0" err="1"/>
              <a:t>t</a:t>
            </a:r>
            <a:r>
              <a:rPr lang="fr-FR" sz="2000" dirty="0" err="1" smtClean="0"/>
              <a:t>here</a:t>
            </a:r>
            <a:r>
              <a:rPr lang="fr-FR" sz="2000" dirty="0" smtClean="0"/>
              <a:t> are </a:t>
            </a:r>
            <a:r>
              <a:rPr lang="fr-FR" sz="2000" dirty="0" err="1" smtClean="0"/>
              <a:t>trails</a:t>
            </a:r>
            <a:endParaRPr lang="fr-FR" sz="2000" dirty="0" smtClean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endParaRPr lang="fr-FR" sz="1400" dirty="0"/>
          </a:p>
          <a:p>
            <a:pPr marL="0" indent="0">
              <a:buNone/>
            </a:pPr>
            <a:r>
              <a:rPr lang="fr-FR" sz="2000" dirty="0"/>
              <a:t>http://</a:t>
            </a:r>
            <a:r>
              <a:rPr lang="fr-FR" sz="2000" dirty="0" err="1"/>
              <a:t>www.savoie</a:t>
            </a:r>
            <a:r>
              <a:rPr lang="fr-FR" sz="2000" dirty="0"/>
              <a:t>-mont-</a:t>
            </a:r>
            <a:r>
              <a:rPr lang="fr-FR" sz="2000" dirty="0" err="1"/>
              <a:t>blanc.com</a:t>
            </a:r>
            <a:r>
              <a:rPr lang="fr-FR" sz="2000" dirty="0"/>
              <a:t>/offre/fiche/</a:t>
            </a:r>
            <a:r>
              <a:rPr lang="fr-FR" sz="2000" dirty="0" err="1"/>
              <a:t>itineraire</a:t>
            </a:r>
            <a:r>
              <a:rPr lang="fr-FR" sz="2000" dirty="0"/>
              <a:t>-de-</a:t>
            </a:r>
            <a:r>
              <a:rPr lang="fr-FR" sz="2000" dirty="0" err="1"/>
              <a:t>randonnee</a:t>
            </a:r>
            <a:r>
              <a:rPr lang="fr-FR" sz="2000" dirty="0"/>
              <a:t>-le-plateau-du-</a:t>
            </a:r>
            <a:r>
              <a:rPr lang="fr-FR" sz="2000" dirty="0" err="1"/>
              <a:t>semnoz</a:t>
            </a:r>
            <a:r>
              <a:rPr lang="fr-FR" sz="2000" dirty="0"/>
              <a:t>/331197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726" y="1124744"/>
            <a:ext cx="6325840" cy="52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02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historical</a:t>
            </a:r>
            <a:r>
              <a:rPr lang="fr-FR" dirty="0" smtClean="0"/>
              <a:t> city centre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03440" y="1600200"/>
            <a:ext cx="4583360" cy="4525963"/>
          </a:xfrm>
        </p:spPr>
        <p:txBody>
          <a:bodyPr/>
          <a:lstStyle/>
          <a:p>
            <a:r>
              <a:rPr lang="fr-FR" dirty="0" smtClean="0"/>
              <a:t>There are </a:t>
            </a:r>
            <a:r>
              <a:rPr lang="fr-FR" dirty="0" err="1" smtClean="0"/>
              <a:t>guided</a:t>
            </a:r>
            <a:r>
              <a:rPr lang="fr-FR" dirty="0" smtClean="0"/>
              <a:t> tours (but not on </a:t>
            </a:r>
            <a:r>
              <a:rPr lang="fr-FR" dirty="0" err="1" smtClean="0"/>
              <a:t>Sunday</a:t>
            </a:r>
            <a:r>
              <a:rPr lang="fr-FR" dirty="0" smtClean="0"/>
              <a:t>! </a:t>
            </a:r>
            <a:r>
              <a:rPr lang="fr-FR" dirty="0" smtClean="0">
                <a:sym typeface="Wingdings"/>
              </a:rPr>
              <a:t>)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163" y="3474036"/>
            <a:ext cx="6012160" cy="338030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2656" y="1600200"/>
            <a:ext cx="5436096" cy="36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59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1720" y="116632"/>
            <a:ext cx="8229600" cy="1143000"/>
          </a:xfrm>
        </p:spPr>
        <p:txBody>
          <a:bodyPr/>
          <a:lstStyle/>
          <a:p>
            <a:r>
              <a:rPr lang="en-GB" dirty="0" smtClean="0"/>
              <a:t>Lyon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359421"/>
            <a:ext cx="8229600" cy="452596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2 h away by train</a:t>
            </a:r>
          </a:p>
          <a:p>
            <a:r>
              <a:rPr lang="en-GB" sz="2400" dirty="0" smtClean="0"/>
              <a:t>Beautiful old town</a:t>
            </a:r>
            <a:endParaRPr lang="en-GB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417638"/>
            <a:ext cx="4018260" cy="535768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24312"/>
            <a:ext cx="5121583" cy="34170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220" y="0"/>
            <a:ext cx="3779912" cy="234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28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0248" y="76200"/>
            <a:ext cx="415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http://en.lac-annecy.com/beaches-74.htm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600"/>
            <a:ext cx="4400900" cy="429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457200"/>
            <a:ext cx="3904102" cy="4000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4473862"/>
            <a:ext cx="3810000" cy="21436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200" y="17526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Free entrance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6576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Free entrance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5715000"/>
            <a:ext cx="1912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N</a:t>
            </a:r>
            <a:r>
              <a:rPr lang="en-US" b="1" dirty="0" err="1" smtClean="0">
                <a:solidFill>
                  <a:srgbClr val="FF0000"/>
                </a:solidFill>
              </a:rPr>
              <a:t>o</a:t>
            </a:r>
            <a:r>
              <a:rPr lang="en-GB" b="1" dirty="0" err="1" smtClean="0">
                <a:solidFill>
                  <a:srgbClr val="FF0000"/>
                </a:solidFill>
              </a:rPr>
              <a:t>t</a:t>
            </a:r>
            <a:r>
              <a:rPr lang="en-GB" b="1" dirty="0" smtClean="0">
                <a:solidFill>
                  <a:srgbClr val="FF0000"/>
                </a:solidFill>
              </a:rPr>
              <a:t> Free entrance</a:t>
            </a:r>
            <a:endParaRPr lang="en-GB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836712" y="332656"/>
            <a:ext cx="8229600" cy="1143000"/>
          </a:xfrm>
        </p:spPr>
        <p:txBody>
          <a:bodyPr>
            <a:noAutofit/>
          </a:bodyPr>
          <a:lstStyle/>
          <a:p>
            <a:r>
              <a:rPr lang="fr-FR" dirty="0" smtClean="0"/>
              <a:t>Le roc</a:t>
            </a:r>
            <a:br>
              <a:rPr lang="fr-FR" dirty="0" smtClean="0"/>
            </a:br>
            <a:r>
              <a:rPr lang="fr-FR" dirty="0" smtClean="0"/>
              <a:t>de chère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18218" y="3356992"/>
            <a:ext cx="6082671" cy="3345235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783" y="24385"/>
            <a:ext cx="5587217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93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49797" y="87868"/>
            <a:ext cx="3293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Réserve</a:t>
            </a:r>
            <a:r>
              <a:rPr lang="en-US" dirty="0" smtClean="0"/>
              <a:t> </a:t>
            </a:r>
            <a:r>
              <a:rPr lang="en-US" dirty="0" err="1" smtClean="0"/>
              <a:t>naturelle</a:t>
            </a:r>
            <a:r>
              <a:rPr lang="en-US" dirty="0" smtClean="0"/>
              <a:t> du Bout-du-Lac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5943600"/>
            <a:ext cx="85616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hlinkClick r:id="rId2"/>
              </a:rPr>
              <a:t>http://www.savoie-mont-blanc.com/</a:t>
            </a:r>
            <a:endParaRPr lang="en-US" sz="1600" dirty="0" smtClean="0"/>
          </a:p>
          <a:p>
            <a:r>
              <a:rPr lang="en-US" sz="1600" dirty="0" smtClean="0"/>
              <a:t>        Magazine/Activites-et-detente/Rando/6-balades-insolites-La-reserve-du-bout-du-lac-a-Doussard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990600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http://www.ville-doussard.fr/marais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69335"/>
            <a:ext cx="3751858" cy="3993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258" y="2133599"/>
            <a:ext cx="4706342" cy="1892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Autofit/>
          </a:bodyPr>
          <a:lstStyle/>
          <a:p>
            <a:r>
              <a:rPr lang="fr-FR" dirty="0" err="1" smtClean="0"/>
              <a:t>Mountains</a:t>
            </a:r>
            <a:r>
              <a:rPr lang="fr-FR" dirty="0" smtClean="0"/>
              <a:t>! (BE CAREFUL! &amp; </a:t>
            </a:r>
            <a:r>
              <a:rPr lang="fr-FR" dirty="0" err="1" smtClean="0"/>
              <a:t>shoes</a:t>
            </a:r>
            <a:r>
              <a:rPr lang="fr-FR" dirty="0" smtClean="0"/>
              <a:t>!)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3560" r="35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5637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Hiking</a:t>
            </a:r>
            <a:r>
              <a:rPr lang="fr-FR" dirty="0" smtClean="0"/>
              <a:t>/</a:t>
            </a:r>
            <a:r>
              <a:rPr lang="fr-FR" dirty="0" err="1" smtClean="0"/>
              <a:t>rambling</a:t>
            </a:r>
            <a:r>
              <a:rPr lang="fr-FR" dirty="0" smtClean="0"/>
              <a:t> : Mount </a:t>
            </a:r>
            <a:r>
              <a:rPr lang="fr-FR" dirty="0" err="1" smtClean="0"/>
              <a:t>Veyrier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4013" b="4013"/>
          <a:stretch>
            <a:fillRect/>
          </a:stretch>
        </p:blipFill>
        <p:spPr>
          <a:xfrm>
            <a:off x="457200" y="2071389"/>
            <a:ext cx="8229600" cy="4525963"/>
          </a:xfrm>
        </p:spPr>
      </p:pic>
      <p:sp>
        <p:nvSpPr>
          <p:cNvPr id="8" name="Forme libre 7"/>
          <p:cNvSpPr/>
          <p:nvPr/>
        </p:nvSpPr>
        <p:spPr>
          <a:xfrm>
            <a:off x="2418583" y="3659543"/>
            <a:ext cx="3607607" cy="1769806"/>
          </a:xfrm>
          <a:custGeom>
            <a:avLst/>
            <a:gdLst>
              <a:gd name="connsiteX0" fmla="*/ 0 w 3607607"/>
              <a:gd name="connsiteY0" fmla="*/ 1769806 h 1769806"/>
              <a:gd name="connsiteX1" fmla="*/ 135116 w 3607607"/>
              <a:gd name="connsiteY1" fmla="*/ 1742786 h 1769806"/>
              <a:gd name="connsiteX2" fmla="*/ 175651 w 3607607"/>
              <a:gd name="connsiteY2" fmla="*/ 1729276 h 1769806"/>
              <a:gd name="connsiteX3" fmla="*/ 216186 w 3607607"/>
              <a:gd name="connsiteY3" fmla="*/ 1702256 h 1769806"/>
              <a:gd name="connsiteX4" fmla="*/ 337791 w 3607607"/>
              <a:gd name="connsiteY4" fmla="*/ 1688746 h 1769806"/>
              <a:gd name="connsiteX5" fmla="*/ 378326 w 3607607"/>
              <a:gd name="connsiteY5" fmla="*/ 1675236 h 1769806"/>
              <a:gd name="connsiteX6" fmla="*/ 472907 w 3607607"/>
              <a:gd name="connsiteY6" fmla="*/ 1648216 h 1769806"/>
              <a:gd name="connsiteX7" fmla="*/ 553977 w 3607607"/>
              <a:gd name="connsiteY7" fmla="*/ 1580666 h 1769806"/>
              <a:gd name="connsiteX8" fmla="*/ 581000 w 3607607"/>
              <a:gd name="connsiteY8" fmla="*/ 1540137 h 1769806"/>
              <a:gd name="connsiteX9" fmla="*/ 608024 w 3607607"/>
              <a:gd name="connsiteY9" fmla="*/ 1513117 h 1769806"/>
              <a:gd name="connsiteX10" fmla="*/ 702605 w 3607607"/>
              <a:gd name="connsiteY10" fmla="*/ 1391527 h 1769806"/>
              <a:gd name="connsiteX11" fmla="*/ 743140 w 3607607"/>
              <a:gd name="connsiteY11" fmla="*/ 1378017 h 1769806"/>
              <a:gd name="connsiteX12" fmla="*/ 797186 w 3607607"/>
              <a:gd name="connsiteY12" fmla="*/ 1337487 h 1769806"/>
              <a:gd name="connsiteX13" fmla="*/ 999861 w 3607607"/>
              <a:gd name="connsiteY13" fmla="*/ 1296957 h 1769806"/>
              <a:gd name="connsiteX14" fmla="*/ 1688954 w 3607607"/>
              <a:gd name="connsiteY14" fmla="*/ 1283447 h 1769806"/>
              <a:gd name="connsiteX15" fmla="*/ 1756513 w 3607607"/>
              <a:gd name="connsiteY15" fmla="*/ 1242917 h 1769806"/>
              <a:gd name="connsiteX16" fmla="*/ 1783536 w 3607607"/>
              <a:gd name="connsiteY16" fmla="*/ 1202387 h 1769806"/>
              <a:gd name="connsiteX17" fmla="*/ 1864606 w 3607607"/>
              <a:gd name="connsiteY17" fmla="*/ 1175367 h 1769806"/>
              <a:gd name="connsiteX18" fmla="*/ 1905141 w 3607607"/>
              <a:gd name="connsiteY18" fmla="*/ 1188877 h 1769806"/>
              <a:gd name="connsiteX19" fmla="*/ 1932164 w 3607607"/>
              <a:gd name="connsiteY19" fmla="*/ 1229407 h 1769806"/>
              <a:gd name="connsiteX20" fmla="*/ 1972699 w 3607607"/>
              <a:gd name="connsiteY20" fmla="*/ 1256427 h 1769806"/>
              <a:gd name="connsiteX21" fmla="*/ 1999722 w 3607607"/>
              <a:gd name="connsiteY21" fmla="*/ 1337487 h 1769806"/>
              <a:gd name="connsiteX22" fmla="*/ 2013234 w 3607607"/>
              <a:gd name="connsiteY22" fmla="*/ 1378017 h 1769806"/>
              <a:gd name="connsiteX23" fmla="*/ 2040257 w 3607607"/>
              <a:gd name="connsiteY23" fmla="*/ 1418547 h 1769806"/>
              <a:gd name="connsiteX24" fmla="*/ 2053769 w 3607607"/>
              <a:gd name="connsiteY24" fmla="*/ 1486097 h 1769806"/>
              <a:gd name="connsiteX25" fmla="*/ 2080792 w 3607607"/>
              <a:gd name="connsiteY25" fmla="*/ 1445567 h 1769806"/>
              <a:gd name="connsiteX26" fmla="*/ 2107815 w 3607607"/>
              <a:gd name="connsiteY26" fmla="*/ 1337487 h 1769806"/>
              <a:gd name="connsiteX27" fmla="*/ 2121327 w 3607607"/>
              <a:gd name="connsiteY27" fmla="*/ 1283447 h 1769806"/>
              <a:gd name="connsiteX28" fmla="*/ 2134838 w 3607607"/>
              <a:gd name="connsiteY28" fmla="*/ 1080797 h 1769806"/>
              <a:gd name="connsiteX29" fmla="*/ 2161862 w 3607607"/>
              <a:gd name="connsiteY29" fmla="*/ 1013248 h 1769806"/>
              <a:gd name="connsiteX30" fmla="*/ 2188885 w 3607607"/>
              <a:gd name="connsiteY30" fmla="*/ 932188 h 1769806"/>
              <a:gd name="connsiteX31" fmla="*/ 2202397 w 3607607"/>
              <a:gd name="connsiteY31" fmla="*/ 891658 h 1769806"/>
              <a:gd name="connsiteX32" fmla="*/ 2242932 w 3607607"/>
              <a:gd name="connsiteY32" fmla="*/ 783578 h 1769806"/>
              <a:gd name="connsiteX33" fmla="*/ 2324001 w 3607607"/>
              <a:gd name="connsiteY33" fmla="*/ 743048 h 1769806"/>
              <a:gd name="connsiteX34" fmla="*/ 2459118 w 3607607"/>
              <a:gd name="connsiteY34" fmla="*/ 756558 h 1769806"/>
              <a:gd name="connsiteX35" fmla="*/ 2472629 w 3607607"/>
              <a:gd name="connsiteY35" fmla="*/ 824108 h 1769806"/>
              <a:gd name="connsiteX36" fmla="*/ 2486141 w 3607607"/>
              <a:gd name="connsiteY36" fmla="*/ 878148 h 1769806"/>
              <a:gd name="connsiteX37" fmla="*/ 2513164 w 3607607"/>
              <a:gd name="connsiteY37" fmla="*/ 1161857 h 1769806"/>
              <a:gd name="connsiteX38" fmla="*/ 2540188 w 3607607"/>
              <a:gd name="connsiteY38" fmla="*/ 1188877 h 1769806"/>
              <a:gd name="connsiteX39" fmla="*/ 2594234 w 3607607"/>
              <a:gd name="connsiteY39" fmla="*/ 1175367 h 1769806"/>
              <a:gd name="connsiteX40" fmla="*/ 2675304 w 3607607"/>
              <a:gd name="connsiteY40" fmla="*/ 1094307 h 1769806"/>
              <a:gd name="connsiteX41" fmla="*/ 2742862 w 3607607"/>
              <a:gd name="connsiteY41" fmla="*/ 999738 h 1769806"/>
              <a:gd name="connsiteX42" fmla="*/ 2769885 w 3607607"/>
              <a:gd name="connsiteY42" fmla="*/ 891658 h 1769806"/>
              <a:gd name="connsiteX43" fmla="*/ 2796909 w 3607607"/>
              <a:gd name="connsiteY43" fmla="*/ 797088 h 1769806"/>
              <a:gd name="connsiteX44" fmla="*/ 2850955 w 3607607"/>
              <a:gd name="connsiteY44" fmla="*/ 729538 h 1769806"/>
              <a:gd name="connsiteX45" fmla="*/ 2877979 w 3607607"/>
              <a:gd name="connsiteY45" fmla="*/ 689008 h 1769806"/>
              <a:gd name="connsiteX46" fmla="*/ 2891490 w 3607607"/>
              <a:gd name="connsiteY46" fmla="*/ 648478 h 1769806"/>
              <a:gd name="connsiteX47" fmla="*/ 2918513 w 3607607"/>
              <a:gd name="connsiteY47" fmla="*/ 540399 h 1769806"/>
              <a:gd name="connsiteX48" fmla="*/ 2945537 w 3607607"/>
              <a:gd name="connsiteY48" fmla="*/ 513379 h 1769806"/>
              <a:gd name="connsiteX49" fmla="*/ 3026607 w 3607607"/>
              <a:gd name="connsiteY49" fmla="*/ 364769 h 1769806"/>
              <a:gd name="connsiteX50" fmla="*/ 3080653 w 3607607"/>
              <a:gd name="connsiteY50" fmla="*/ 337749 h 1769806"/>
              <a:gd name="connsiteX51" fmla="*/ 3229281 w 3607607"/>
              <a:gd name="connsiteY51" fmla="*/ 297219 h 1769806"/>
              <a:gd name="connsiteX52" fmla="*/ 3283328 w 3607607"/>
              <a:gd name="connsiteY52" fmla="*/ 270199 h 1769806"/>
              <a:gd name="connsiteX53" fmla="*/ 3323863 w 3607607"/>
              <a:gd name="connsiteY53" fmla="*/ 256689 h 1769806"/>
              <a:gd name="connsiteX54" fmla="*/ 3364397 w 3607607"/>
              <a:gd name="connsiteY54" fmla="*/ 229669 h 1769806"/>
              <a:gd name="connsiteX55" fmla="*/ 3431956 w 3607607"/>
              <a:gd name="connsiteY55" fmla="*/ 216159 h 1769806"/>
              <a:gd name="connsiteX56" fmla="*/ 3472491 w 3607607"/>
              <a:gd name="connsiteY56" fmla="*/ 202649 h 1769806"/>
              <a:gd name="connsiteX57" fmla="*/ 3540049 w 3607607"/>
              <a:gd name="connsiteY57" fmla="*/ 148609 h 1769806"/>
              <a:gd name="connsiteX58" fmla="*/ 3499514 w 3607607"/>
              <a:gd name="connsiteY58" fmla="*/ 13510 h 1769806"/>
              <a:gd name="connsiteX59" fmla="*/ 3458979 w 3607607"/>
              <a:gd name="connsiteY59" fmla="*/ 0 h 1769806"/>
              <a:gd name="connsiteX60" fmla="*/ 3499514 w 3607607"/>
              <a:gd name="connsiteY60" fmla="*/ 108079 h 1769806"/>
              <a:gd name="connsiteX61" fmla="*/ 3513025 w 3607607"/>
              <a:gd name="connsiteY61" fmla="*/ 148609 h 1769806"/>
              <a:gd name="connsiteX62" fmla="*/ 3540049 w 3607607"/>
              <a:gd name="connsiteY62" fmla="*/ 175629 h 1769806"/>
              <a:gd name="connsiteX63" fmla="*/ 3567072 w 3607607"/>
              <a:gd name="connsiteY63" fmla="*/ 216159 h 1769806"/>
              <a:gd name="connsiteX64" fmla="*/ 3607607 w 3607607"/>
              <a:gd name="connsiteY64" fmla="*/ 270199 h 1769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607607" h="1769806">
                <a:moveTo>
                  <a:pt x="0" y="1769806"/>
                </a:moveTo>
                <a:cubicBezTo>
                  <a:pt x="63705" y="1759190"/>
                  <a:pt x="78678" y="1758909"/>
                  <a:pt x="135116" y="1742786"/>
                </a:cubicBezTo>
                <a:cubicBezTo>
                  <a:pt x="148811" y="1738874"/>
                  <a:pt x="162912" y="1735645"/>
                  <a:pt x="175651" y="1729276"/>
                </a:cubicBezTo>
                <a:cubicBezTo>
                  <a:pt x="190175" y="1722015"/>
                  <a:pt x="200432" y="1706194"/>
                  <a:pt x="216186" y="1702256"/>
                </a:cubicBezTo>
                <a:cubicBezTo>
                  <a:pt x="255753" y="1692365"/>
                  <a:pt x="297256" y="1693249"/>
                  <a:pt x="337791" y="1688746"/>
                </a:cubicBezTo>
                <a:cubicBezTo>
                  <a:pt x="351303" y="1684243"/>
                  <a:pt x="364631" y="1679148"/>
                  <a:pt x="378326" y="1675236"/>
                </a:cubicBezTo>
                <a:cubicBezTo>
                  <a:pt x="398528" y="1669465"/>
                  <a:pt x="451310" y="1659013"/>
                  <a:pt x="472907" y="1648216"/>
                </a:cubicBezTo>
                <a:cubicBezTo>
                  <a:pt x="503274" y="1633035"/>
                  <a:pt x="532631" y="1606277"/>
                  <a:pt x="553977" y="1580666"/>
                </a:cubicBezTo>
                <a:cubicBezTo>
                  <a:pt x="564373" y="1568193"/>
                  <a:pt x="570856" y="1552815"/>
                  <a:pt x="581000" y="1540137"/>
                </a:cubicBezTo>
                <a:cubicBezTo>
                  <a:pt x="588958" y="1530191"/>
                  <a:pt x="600380" y="1523307"/>
                  <a:pt x="608024" y="1513117"/>
                </a:cubicBezTo>
                <a:cubicBezTo>
                  <a:pt x="634870" y="1477327"/>
                  <a:pt x="661345" y="1419030"/>
                  <a:pt x="702605" y="1391527"/>
                </a:cubicBezTo>
                <a:cubicBezTo>
                  <a:pt x="714456" y="1383627"/>
                  <a:pt x="729628" y="1382520"/>
                  <a:pt x="743140" y="1378017"/>
                </a:cubicBezTo>
                <a:cubicBezTo>
                  <a:pt x="761155" y="1364507"/>
                  <a:pt x="777045" y="1347557"/>
                  <a:pt x="797186" y="1337487"/>
                </a:cubicBezTo>
                <a:cubicBezTo>
                  <a:pt x="856725" y="1307721"/>
                  <a:pt x="936173" y="1299080"/>
                  <a:pt x="999861" y="1296957"/>
                </a:cubicBezTo>
                <a:cubicBezTo>
                  <a:pt x="1229475" y="1289304"/>
                  <a:pt x="1459256" y="1287950"/>
                  <a:pt x="1688954" y="1283447"/>
                </a:cubicBezTo>
                <a:cubicBezTo>
                  <a:pt x="1730261" y="1269680"/>
                  <a:pt x="1729535" y="1276635"/>
                  <a:pt x="1756513" y="1242917"/>
                </a:cubicBezTo>
                <a:cubicBezTo>
                  <a:pt x="1766657" y="1230238"/>
                  <a:pt x="1769766" y="1210992"/>
                  <a:pt x="1783536" y="1202387"/>
                </a:cubicBezTo>
                <a:cubicBezTo>
                  <a:pt x="1807692" y="1187291"/>
                  <a:pt x="1864606" y="1175367"/>
                  <a:pt x="1864606" y="1175367"/>
                </a:cubicBezTo>
                <a:cubicBezTo>
                  <a:pt x="1878118" y="1179870"/>
                  <a:pt x="1894019" y="1179981"/>
                  <a:pt x="1905141" y="1188877"/>
                </a:cubicBezTo>
                <a:cubicBezTo>
                  <a:pt x="1917821" y="1199020"/>
                  <a:pt x="1920682" y="1217926"/>
                  <a:pt x="1932164" y="1229407"/>
                </a:cubicBezTo>
                <a:cubicBezTo>
                  <a:pt x="1943647" y="1240889"/>
                  <a:pt x="1959187" y="1247420"/>
                  <a:pt x="1972699" y="1256427"/>
                </a:cubicBezTo>
                <a:lnTo>
                  <a:pt x="1999722" y="1337487"/>
                </a:lnTo>
                <a:cubicBezTo>
                  <a:pt x="2004226" y="1350997"/>
                  <a:pt x="2005334" y="1366168"/>
                  <a:pt x="2013234" y="1378017"/>
                </a:cubicBezTo>
                <a:lnTo>
                  <a:pt x="2040257" y="1418547"/>
                </a:lnTo>
                <a:cubicBezTo>
                  <a:pt x="2044761" y="1441064"/>
                  <a:pt x="2034662" y="1473361"/>
                  <a:pt x="2053769" y="1486097"/>
                </a:cubicBezTo>
                <a:cubicBezTo>
                  <a:pt x="2067280" y="1495103"/>
                  <a:pt x="2073530" y="1460090"/>
                  <a:pt x="2080792" y="1445567"/>
                </a:cubicBezTo>
                <a:cubicBezTo>
                  <a:pt x="2095280" y="1416594"/>
                  <a:pt x="2101647" y="1365242"/>
                  <a:pt x="2107815" y="1337487"/>
                </a:cubicBezTo>
                <a:cubicBezTo>
                  <a:pt x="2111843" y="1319361"/>
                  <a:pt x="2116823" y="1301460"/>
                  <a:pt x="2121327" y="1283447"/>
                </a:cubicBezTo>
                <a:cubicBezTo>
                  <a:pt x="2125831" y="1215897"/>
                  <a:pt x="2124794" y="1147748"/>
                  <a:pt x="2134838" y="1080797"/>
                </a:cubicBezTo>
                <a:cubicBezTo>
                  <a:pt x="2138436" y="1056814"/>
                  <a:pt x="2153573" y="1036039"/>
                  <a:pt x="2161862" y="1013248"/>
                </a:cubicBezTo>
                <a:cubicBezTo>
                  <a:pt x="2171597" y="986481"/>
                  <a:pt x="2179877" y="959208"/>
                  <a:pt x="2188885" y="932188"/>
                </a:cubicBezTo>
                <a:cubicBezTo>
                  <a:pt x="2193389" y="918678"/>
                  <a:pt x="2198943" y="905474"/>
                  <a:pt x="2202397" y="891658"/>
                </a:cubicBezTo>
                <a:cubicBezTo>
                  <a:pt x="2211488" y="855296"/>
                  <a:pt x="2217696" y="813857"/>
                  <a:pt x="2242932" y="783578"/>
                </a:cubicBezTo>
                <a:cubicBezTo>
                  <a:pt x="2263080" y="759403"/>
                  <a:pt x="2296336" y="752269"/>
                  <a:pt x="2324001" y="743048"/>
                </a:cubicBezTo>
                <a:cubicBezTo>
                  <a:pt x="2369040" y="747551"/>
                  <a:pt x="2419380" y="734885"/>
                  <a:pt x="2459118" y="756558"/>
                </a:cubicBezTo>
                <a:cubicBezTo>
                  <a:pt x="2479277" y="767553"/>
                  <a:pt x="2467647" y="801692"/>
                  <a:pt x="2472629" y="824108"/>
                </a:cubicBezTo>
                <a:cubicBezTo>
                  <a:pt x="2476657" y="842234"/>
                  <a:pt x="2481637" y="860135"/>
                  <a:pt x="2486141" y="878148"/>
                </a:cubicBezTo>
                <a:cubicBezTo>
                  <a:pt x="2495149" y="972718"/>
                  <a:pt x="2496885" y="1068265"/>
                  <a:pt x="2513164" y="1161857"/>
                </a:cubicBezTo>
                <a:cubicBezTo>
                  <a:pt x="2515347" y="1174407"/>
                  <a:pt x="2527623" y="1186783"/>
                  <a:pt x="2540188" y="1188877"/>
                </a:cubicBezTo>
                <a:cubicBezTo>
                  <a:pt x="2558505" y="1191929"/>
                  <a:pt x="2576219" y="1179870"/>
                  <a:pt x="2594234" y="1175367"/>
                </a:cubicBezTo>
                <a:cubicBezTo>
                  <a:pt x="2665592" y="1127801"/>
                  <a:pt x="2608266" y="1172509"/>
                  <a:pt x="2675304" y="1094307"/>
                </a:cubicBezTo>
                <a:cubicBezTo>
                  <a:pt x="2741036" y="1017629"/>
                  <a:pt x="2695746" y="1093959"/>
                  <a:pt x="2742862" y="999738"/>
                </a:cubicBezTo>
                <a:cubicBezTo>
                  <a:pt x="2770331" y="862412"/>
                  <a:pt x="2742188" y="988585"/>
                  <a:pt x="2769885" y="891658"/>
                </a:cubicBezTo>
                <a:cubicBezTo>
                  <a:pt x="2772693" y="881830"/>
                  <a:pt x="2788383" y="810727"/>
                  <a:pt x="2796909" y="797088"/>
                </a:cubicBezTo>
                <a:cubicBezTo>
                  <a:pt x="2812194" y="772635"/>
                  <a:pt x="2833652" y="752606"/>
                  <a:pt x="2850955" y="729538"/>
                </a:cubicBezTo>
                <a:cubicBezTo>
                  <a:pt x="2860698" y="716548"/>
                  <a:pt x="2868971" y="702518"/>
                  <a:pt x="2877979" y="689008"/>
                </a:cubicBezTo>
                <a:cubicBezTo>
                  <a:pt x="2882483" y="675498"/>
                  <a:pt x="2888036" y="662294"/>
                  <a:pt x="2891490" y="648478"/>
                </a:cubicBezTo>
                <a:cubicBezTo>
                  <a:pt x="2895640" y="631879"/>
                  <a:pt x="2905278" y="562454"/>
                  <a:pt x="2918513" y="540399"/>
                </a:cubicBezTo>
                <a:cubicBezTo>
                  <a:pt x="2925067" y="529476"/>
                  <a:pt x="2936529" y="522386"/>
                  <a:pt x="2945537" y="513379"/>
                </a:cubicBezTo>
                <a:cubicBezTo>
                  <a:pt x="2959419" y="478677"/>
                  <a:pt x="2992856" y="381643"/>
                  <a:pt x="3026607" y="364769"/>
                </a:cubicBezTo>
                <a:cubicBezTo>
                  <a:pt x="3044622" y="355762"/>
                  <a:pt x="3061952" y="345229"/>
                  <a:pt x="3080653" y="337749"/>
                </a:cubicBezTo>
                <a:cubicBezTo>
                  <a:pt x="3149223" y="310324"/>
                  <a:pt x="3161434" y="310787"/>
                  <a:pt x="3229281" y="297219"/>
                </a:cubicBezTo>
                <a:cubicBezTo>
                  <a:pt x="3247297" y="288212"/>
                  <a:pt x="3264815" y="278132"/>
                  <a:pt x="3283328" y="270199"/>
                </a:cubicBezTo>
                <a:cubicBezTo>
                  <a:pt x="3296419" y="264589"/>
                  <a:pt x="3311124" y="263058"/>
                  <a:pt x="3323863" y="256689"/>
                </a:cubicBezTo>
                <a:cubicBezTo>
                  <a:pt x="3338387" y="249428"/>
                  <a:pt x="3349193" y="235370"/>
                  <a:pt x="3364397" y="229669"/>
                </a:cubicBezTo>
                <a:cubicBezTo>
                  <a:pt x="3385901" y="221606"/>
                  <a:pt x="3409676" y="221728"/>
                  <a:pt x="3431956" y="216159"/>
                </a:cubicBezTo>
                <a:cubicBezTo>
                  <a:pt x="3445773" y="212705"/>
                  <a:pt x="3458979" y="207152"/>
                  <a:pt x="3472491" y="202649"/>
                </a:cubicBezTo>
                <a:cubicBezTo>
                  <a:pt x="3476769" y="199798"/>
                  <a:pt x="3538299" y="162608"/>
                  <a:pt x="3540049" y="148609"/>
                </a:cubicBezTo>
                <a:cubicBezTo>
                  <a:pt x="3543460" y="121327"/>
                  <a:pt x="3523912" y="37905"/>
                  <a:pt x="3499514" y="13510"/>
                </a:cubicBezTo>
                <a:cubicBezTo>
                  <a:pt x="3489442" y="3440"/>
                  <a:pt x="3472491" y="4503"/>
                  <a:pt x="3458979" y="0"/>
                </a:cubicBezTo>
                <a:cubicBezTo>
                  <a:pt x="3485049" y="130327"/>
                  <a:pt x="3453125" y="15310"/>
                  <a:pt x="3499514" y="108079"/>
                </a:cubicBezTo>
                <a:cubicBezTo>
                  <a:pt x="3505883" y="120816"/>
                  <a:pt x="3505697" y="136398"/>
                  <a:pt x="3513025" y="148609"/>
                </a:cubicBezTo>
                <a:cubicBezTo>
                  <a:pt x="3519579" y="159532"/>
                  <a:pt x="3532091" y="165683"/>
                  <a:pt x="3540049" y="175629"/>
                </a:cubicBezTo>
                <a:cubicBezTo>
                  <a:pt x="3550193" y="188308"/>
                  <a:pt x="3559810" y="201636"/>
                  <a:pt x="3567072" y="216159"/>
                </a:cubicBezTo>
                <a:cubicBezTo>
                  <a:pt x="3594900" y="271807"/>
                  <a:pt x="3559975" y="246386"/>
                  <a:pt x="3607607" y="270199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23528" y="1641925"/>
            <a:ext cx="86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~</a:t>
            </a:r>
            <a:r>
              <a:rPr lang="fr-FR" dirty="0" smtClean="0"/>
              <a:t>2 h to </a:t>
            </a:r>
            <a:r>
              <a:rPr lang="fr-FR" dirty="0" err="1" smtClean="0"/>
              <a:t>get</a:t>
            </a:r>
            <a:r>
              <a:rPr lang="fr-FR" dirty="0" smtClean="0"/>
              <a:t> to the top </a:t>
            </a:r>
            <a:r>
              <a:rPr lang="fr-FR" dirty="0" err="1" smtClean="0"/>
              <a:t>from</a:t>
            </a:r>
            <a:r>
              <a:rPr lang="fr-FR" dirty="0" smtClean="0"/>
              <a:t> the </a:t>
            </a:r>
            <a:r>
              <a:rPr lang="fr-FR" dirty="0" err="1" smtClean="0"/>
              <a:t>lake</a:t>
            </a:r>
            <a:r>
              <a:rPr lang="fr-FR" dirty="0" smtClean="0"/>
              <a:t> </a:t>
            </a:r>
            <a:r>
              <a:rPr lang="fr-FR" dirty="0" err="1" smtClean="0"/>
              <a:t>side</a:t>
            </a:r>
            <a:r>
              <a:rPr lang="fr-FR" dirty="0" smtClean="0"/>
              <a:t>, </a:t>
            </a:r>
            <a:r>
              <a:rPr lang="fr-FR" dirty="0" err="1" smtClean="0"/>
              <a:t>depending</a:t>
            </a:r>
            <a:r>
              <a:rPr lang="fr-FR" dirty="0" smtClean="0"/>
              <a:t> on </a:t>
            </a:r>
            <a:r>
              <a:rPr lang="fr-FR" dirty="0" err="1" smtClean="0"/>
              <a:t>your</a:t>
            </a:r>
            <a:r>
              <a:rPr lang="fr-FR" dirty="0" smtClean="0"/>
              <a:t> legs! ~</a:t>
            </a:r>
            <a:r>
              <a:rPr lang="fr-FR" dirty="0" err="1" smtClean="0"/>
              <a:t>same</a:t>
            </a:r>
            <a:r>
              <a:rPr lang="fr-FR" dirty="0" smtClean="0"/>
              <a:t> time to go down.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6649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views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mount</a:t>
            </a:r>
            <a:r>
              <a:rPr lang="fr-FR" dirty="0" smtClean="0"/>
              <a:t> </a:t>
            </a:r>
            <a:r>
              <a:rPr lang="fr-FR" dirty="0" err="1" smtClean="0"/>
              <a:t>Veyrier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13275" b="132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128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246</Words>
  <Application>Microsoft Macintosh PowerPoint</Application>
  <PresentationFormat>Présentation à l'écran (4:3)</PresentationFormat>
  <Paragraphs>39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Office Theme</vt:lpstr>
      <vt:lpstr>This evening’s restaurant</vt:lpstr>
      <vt:lpstr>The historical city centre</vt:lpstr>
      <vt:lpstr>Lyon</vt:lpstr>
      <vt:lpstr>Présentation PowerPoint</vt:lpstr>
      <vt:lpstr>Le roc de chère</vt:lpstr>
      <vt:lpstr>Présentation PowerPoint</vt:lpstr>
      <vt:lpstr>Mountains! (BE CAREFUL! &amp; shoes!)</vt:lpstr>
      <vt:lpstr>Hiking/rambling : Mount Veyrier</vt:lpstr>
      <vt:lpstr>Some views from mount Veyrier</vt:lpstr>
      <vt:lpstr>Hiking/rumbling : Mount Veyrier</vt:lpstr>
      <vt:lpstr>Mount Semnoz</vt:lpstr>
      <vt:lpstr>Mount Semnoz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Lucia Di Ciaccio</dc:creator>
  <cp:lastModifiedBy>Pablo del Amo Sanchez</cp:lastModifiedBy>
  <cp:revision>20</cp:revision>
  <dcterms:created xsi:type="dcterms:W3CDTF">2015-07-17T08:17:50Z</dcterms:created>
  <dcterms:modified xsi:type="dcterms:W3CDTF">2017-07-22T14:19:19Z</dcterms:modified>
</cp:coreProperties>
</file>