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8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76565-D6E0-41A6-9E29-AB145A88B77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50080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42EE10-2FCD-4773-9CB7-06B449AA7EF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06760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F7631-00FA-48B8-AAB5-4A90C05ECAD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5118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F6756-7D90-4E52-870C-ACA8B2232C9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52527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4CD30-4B41-461C-B8E6-8C76908D3EB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0608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8D02C-A7C9-4FFB-A683-248199B23DC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4009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C2156-45E1-4166-ABB4-BFD10C9C8F9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87406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44FEB-F864-4C4E-9AB7-850B972B54C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7715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0FBF93-17D2-413C-AB65-0752B5B473A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41479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4FB018-1891-4D14-9FE7-1933F0D1468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0360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CD2D0-21E6-47E9-BC5A-B2C7C823E5A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57408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90E9A1F-BC0B-4E6F-8CF9-31727420557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erascale.in2p3.f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5" name="Picture 13" descr="logoGDRTerasca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857896"/>
            <a:ext cx="2376065" cy="1619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752725" y="333375"/>
            <a:ext cx="2827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fr-FR" sz="2400" b="1">
                <a:solidFill>
                  <a:srgbClr val="FF0000"/>
                </a:solidFill>
                <a:latin typeface="Times New Roman" panose="02020603050405020304" pitchFamily="18" charset="0"/>
              </a:rPr>
              <a:t>Famous Last Words</a:t>
            </a:r>
            <a:endParaRPr lang="fr-FR" altLang="fr-FR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409815" y="692150"/>
            <a:ext cx="56496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fr-FR" sz="20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Gilbert </a:t>
            </a:r>
            <a:r>
              <a:rPr lang="en-US" altLang="fr-FR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Moultaka</a:t>
            </a:r>
            <a:r>
              <a:rPr lang="en-US" altLang="fr-FR" sz="20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fr-FR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Tilman</a:t>
            </a:r>
            <a:r>
              <a:rPr lang="en-US" altLang="fr-FR" sz="20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fr-FR" sz="2000" b="1" smtClean="0">
                <a:solidFill>
                  <a:srgbClr val="006600"/>
                </a:solidFill>
                <a:latin typeface="Times New Roman" panose="02020603050405020304" pitchFamily="18" charset="0"/>
              </a:rPr>
              <a:t>Plehn </a:t>
            </a:r>
            <a:r>
              <a:rPr lang="en-US" altLang="fr-FR" sz="2000" b="1">
                <a:solidFill>
                  <a:srgbClr val="006600"/>
                </a:solidFill>
                <a:latin typeface="Times New Roman" panose="02020603050405020304" pitchFamily="18" charset="0"/>
              </a:rPr>
              <a:t>and Dirk Zerwas</a:t>
            </a:r>
            <a:endParaRPr lang="fr-FR" altLang="fr-FR" sz="2000" b="1" dirty="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323850" y="1125538"/>
            <a:ext cx="770413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6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Please </a:t>
            </a: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subscribe to the mailing list via: </a:t>
            </a: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hlinkClick r:id="rId3"/>
              </a:rPr>
              <a:t>http://terascale.in2p3.fr</a:t>
            </a: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fr-FR" sz="1600" b="1" dirty="0" smtClean="0">
              <a:solidFill>
                <a:srgbClr val="000066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Next meeting: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Durham Sept 4 – Sept 7 organized by Steve Abel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Registration will open soon!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fr-FR" sz="1600" b="1" dirty="0" smtClean="0">
              <a:solidFill>
                <a:srgbClr val="000066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The </a:t>
            </a:r>
            <a:r>
              <a:rPr lang="en-US" altLang="fr-FR" sz="1600" b="1" dirty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GDR lives on your participation as speaker and participant: thank you for coming!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fr-FR" sz="1600" b="1" dirty="0" smtClean="0">
              <a:solidFill>
                <a:srgbClr val="000066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Thank you to for the generous support: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IPHC Strasbourg</a:t>
            </a:r>
            <a:endParaRPr lang="en-US" altLang="fr-FR" sz="1600" b="1" dirty="0">
              <a:solidFill>
                <a:srgbClr val="00206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fr-FR" sz="1600" b="1" dirty="0" smtClean="0">
              <a:solidFill>
                <a:srgbClr val="000066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fr-FR" sz="1600" b="1" dirty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Thank you to the coordinators: </a:t>
            </a: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Emmanuel,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Marco, Christophe</a:t>
            </a: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Nicolas, </a:t>
            </a: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Pietro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Marie-Helene, Ana, </a:t>
            </a:r>
            <a:r>
              <a:rPr lang="en-US" altLang="fr-FR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Stéphane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, Eric</a:t>
            </a: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, Benjamin, Eric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, Jennifer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and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Samuel</a:t>
            </a:r>
            <a:endParaRPr lang="en-US" altLang="fr-FR" sz="1600" b="1" dirty="0">
              <a:solidFill>
                <a:srgbClr val="FF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fr-FR" sz="1600" b="1" dirty="0">
              <a:solidFill>
                <a:srgbClr val="000066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600" b="1" dirty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Big thank you </a:t>
            </a:r>
            <a:r>
              <a:rPr lang="en-US" altLang="fr-FR" sz="1600" b="1" dirty="0" smtClean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to:</a:t>
            </a:r>
            <a:endParaRPr lang="en-US" altLang="fr-FR" sz="1600" b="1" dirty="0">
              <a:solidFill>
                <a:srgbClr val="000066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Eric and Ulrich </a:t>
            </a:r>
            <a:endParaRPr lang="fr-FR" altLang="fr-FR" sz="1600" b="1" dirty="0" smtClean="0">
              <a:solidFill>
                <a:srgbClr val="FF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110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Modèle par défaut</vt:lpstr>
      <vt:lpstr>Présentation PowerPoint</vt:lpstr>
    </vt:vector>
  </TitlesOfParts>
  <Company>LAL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zerwas</dc:creator>
  <cp:lastModifiedBy>Dirk Zerwas</cp:lastModifiedBy>
  <cp:revision>265</cp:revision>
  <dcterms:created xsi:type="dcterms:W3CDTF">2009-03-30T04:23:00Z</dcterms:created>
  <dcterms:modified xsi:type="dcterms:W3CDTF">2018-06-01T08:54:57Z</dcterms:modified>
</cp:coreProperties>
</file>