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5" r:id="rId3"/>
    <p:sldId id="336" r:id="rId4"/>
    <p:sldId id="337" r:id="rId5"/>
    <p:sldId id="338" r:id="rId6"/>
    <p:sldId id="339" r:id="rId7"/>
    <p:sldId id="344" r:id="rId8"/>
    <p:sldId id="356" r:id="rId9"/>
    <p:sldId id="345" r:id="rId10"/>
    <p:sldId id="357" r:id="rId11"/>
    <p:sldId id="346" r:id="rId12"/>
    <p:sldId id="269" r:id="rId13"/>
    <p:sldId id="341" r:id="rId14"/>
    <p:sldId id="342" r:id="rId15"/>
    <p:sldId id="351" r:id="rId16"/>
    <p:sldId id="348" r:id="rId17"/>
    <p:sldId id="353" r:id="rId18"/>
    <p:sldId id="352" r:id="rId19"/>
    <p:sldId id="354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>
      <p:ext uri="{19B8F6BF-5375-455C-9EA6-DF929625EA0E}">
        <p15:presenceInfo xmlns:p15="http://schemas.microsoft.com/office/powerpoint/2012/main" userId="S-1-5-21-338909080-102860186-3730522582-13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/>
              <a:t>ee-&gt;bb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4761550271243E-2"/>
          <c:y val="9.8781878295925399E-2"/>
          <c:w val="0.90330052493438318"/>
          <c:h val="0.66998656417947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500 fb-1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LeLb</c:v>
                </c:pt>
                <c:pt idx="1">
                  <c:v>LeRb</c:v>
                </c:pt>
                <c:pt idx="2">
                  <c:v>ReRb</c:v>
                </c:pt>
                <c:pt idx="3">
                  <c:v>ReLb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0.24</c:v>
                </c:pt>
                <c:pt idx="1">
                  <c:v>1.6</c:v>
                </c:pt>
                <c:pt idx="2">
                  <c:v>0.76</c:v>
                </c:pt>
                <c:pt idx="3">
                  <c:v>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7-47FF-8DFF-31B3EA1876D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2000 fb-1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LeLb</c:v>
                </c:pt>
                <c:pt idx="1">
                  <c:v>LeRb</c:v>
                </c:pt>
                <c:pt idx="2">
                  <c:v>ReRb</c:v>
                </c:pt>
                <c:pt idx="3">
                  <c:v>ReLb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0.12</c:v>
                </c:pt>
                <c:pt idx="1">
                  <c:v>0.76</c:v>
                </c:pt>
                <c:pt idx="2">
                  <c:v>0.38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7-47FF-8DFF-31B3EA1876D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LEP1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LeLb</c:v>
                </c:pt>
                <c:pt idx="1">
                  <c:v>LeRb</c:v>
                </c:pt>
                <c:pt idx="2">
                  <c:v>ReRb</c:v>
                </c:pt>
                <c:pt idx="3">
                  <c:v>ReLb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817-47FF-8DFF-31B3EA187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647360"/>
        <c:axId val="333636544"/>
      </c:barChart>
      <c:catAx>
        <c:axId val="3336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636544"/>
        <c:crosses val="autoZero"/>
        <c:auto val="1"/>
        <c:lblAlgn val="ctr"/>
        <c:lblOffset val="100"/>
        <c:noMultiLvlLbl val="0"/>
      </c:catAx>
      <c:valAx>
        <c:axId val="3336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/>
                  <a:t>Error %</a:t>
                </a:r>
              </a:p>
            </c:rich>
          </c:tx>
          <c:layout>
            <c:manualLayout>
              <c:xMode val="edge"/>
              <c:yMode val="edge"/>
              <c:x val="7.407407407407407E-2"/>
              <c:y val="0.12041994750656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64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535456802077E-2"/>
          <c:y val="9.8111065937621866E-2"/>
          <c:w val="0.90330052493438318"/>
          <c:h val="0.66998656417947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500 fb-1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QbL</c:v>
                </c:pt>
                <c:pt idx="1">
                  <c:v>QbR</c:v>
                </c:pt>
                <c:pt idx="2">
                  <c:v>gLZ</c:v>
                </c:pt>
                <c:pt idx="3">
                  <c:v>gRZ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0.78</c:v>
                </c:pt>
                <c:pt idx="1">
                  <c:v>0.72</c:v>
                </c:pt>
                <c:pt idx="2">
                  <c:v>0.31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E-4585-BD06-1C669C62E85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2000 fb-1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QbL</c:v>
                </c:pt>
                <c:pt idx="1">
                  <c:v>QbR</c:v>
                </c:pt>
                <c:pt idx="2">
                  <c:v>gLZ</c:v>
                </c:pt>
                <c:pt idx="3">
                  <c:v>gRZ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0.39</c:v>
                </c:pt>
                <c:pt idx="1">
                  <c:v>0.38</c:v>
                </c:pt>
                <c:pt idx="2">
                  <c:v>0.15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E-4585-BD06-1C669C62E85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LEP1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QbL</c:v>
                </c:pt>
                <c:pt idx="1">
                  <c:v>QbR</c:v>
                </c:pt>
                <c:pt idx="2">
                  <c:v>gLZ</c:v>
                </c:pt>
                <c:pt idx="3">
                  <c:v>gRZ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2">
                  <c:v>0.36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E-4585-BD06-1C669C62E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647360"/>
        <c:axId val="333636544"/>
      </c:barChart>
      <c:catAx>
        <c:axId val="3336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636544"/>
        <c:crossesAt val="0.1"/>
        <c:auto val="1"/>
        <c:lblAlgn val="ctr"/>
        <c:lblOffset val="100"/>
        <c:noMultiLvlLbl val="0"/>
      </c:catAx>
      <c:valAx>
        <c:axId val="3336365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b="1"/>
                  <a:t>Error %</a:t>
                </a:r>
              </a:p>
            </c:rich>
          </c:tx>
          <c:layout>
            <c:manualLayout>
              <c:xMode val="edge"/>
              <c:yMode val="edge"/>
              <c:x val="7.407407407407407E-2"/>
              <c:y val="0.12041994750656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64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71718092200503"/>
          <c:y val="0"/>
          <c:w val="0.55398366870807825"/>
          <c:h val="9.094831896012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/>
              <a:t>ee-&gt;bb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Z-Z' mixing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LeLb</c:v>
                </c:pt>
                <c:pt idx="1">
                  <c:v>LeRb</c:v>
                </c:pt>
                <c:pt idx="2">
                  <c:v>ReRb</c:v>
                </c:pt>
                <c:pt idx="3">
                  <c:v>ReLb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0</c:v>
                </c:pt>
                <c:pt idx="1">
                  <c:v>-19.8</c:v>
                </c:pt>
                <c:pt idx="2">
                  <c:v>7.65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4-4DA2-99CF-3B3F78C64DB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GHU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LeLb</c:v>
                </c:pt>
                <c:pt idx="1">
                  <c:v>LeRb</c:v>
                </c:pt>
                <c:pt idx="2">
                  <c:v>ReRb</c:v>
                </c:pt>
                <c:pt idx="3">
                  <c:v>ReLb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-2.23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4-4DA2-99CF-3B3F78C64DB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500 fb-1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LeLb</c:v>
                </c:pt>
                <c:pt idx="1">
                  <c:v>LeRb</c:v>
                </c:pt>
                <c:pt idx="2">
                  <c:v>ReRb</c:v>
                </c:pt>
                <c:pt idx="3">
                  <c:v>ReLb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0.24</c:v>
                </c:pt>
                <c:pt idx="1">
                  <c:v>0.8</c:v>
                </c:pt>
                <c:pt idx="2">
                  <c:v>0.76</c:v>
                </c:pt>
                <c:pt idx="3">
                  <c:v>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4-4DA2-99CF-3B3F78C64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7099280"/>
        <c:axId val="1317095536"/>
      </c:barChart>
      <c:catAx>
        <c:axId val="131709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7095536"/>
        <c:crosses val="autoZero"/>
        <c:auto val="1"/>
        <c:lblAlgn val="ctr"/>
        <c:lblOffset val="100"/>
        <c:noMultiLvlLbl val="0"/>
      </c:catAx>
      <c:valAx>
        <c:axId val="131709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709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67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80A7-B824-435E-AF62-5E67A6C54DA7}" type="datetime1">
              <a:rPr lang="en-GB" smtClean="0"/>
              <a:t>31/05/2018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95CD-2A22-42BA-9432-29D4B4751E78}" type="datetime1">
              <a:rPr lang="en-GB" smtClean="0"/>
              <a:t>31/05/2018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0F45-0A89-4A97-BB5B-9AC470C1419B}" type="datetime1">
              <a:rPr lang="en-GB" smtClean="0"/>
              <a:t>31/05/2018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BC0D-72C4-423D-B34B-5B8C7B5E447E}" type="datetime1">
              <a:rPr lang="en-GB" smtClean="0"/>
              <a:t>31/05/2018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2919-C384-49D7-82CC-6C437D7258D3}" type="datetime1">
              <a:rPr lang="en-GB" smtClean="0"/>
              <a:t>31/05/2018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B9BC-CF9A-4EA6-AFD9-8D741C940667}" type="datetime1">
              <a:rPr lang="en-GB" smtClean="0"/>
              <a:t>31/05/2018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3BA2-6925-49D1-8FA9-47256B5A425D}" type="datetime1">
              <a:rPr lang="en-GB" smtClean="0"/>
              <a:t>31/05/2018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6E41-BD87-470E-8A72-C3BD2067989D}" type="datetime1">
              <a:rPr lang="en-GB" smtClean="0"/>
              <a:t>31/05/2018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B5EC-BC07-4966-A363-F593C12E51B9}" type="datetime1">
              <a:rPr lang="en-GB" smtClean="0"/>
              <a:t>31/05/2018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C1B6-AEC4-47C7-970F-463349B92564}" type="datetime1">
              <a:rPr lang="en-GB" smtClean="0"/>
              <a:t>31/05/2018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755A-FDA3-42C9-811D-C789D00A909A}" type="datetime1">
              <a:rPr lang="en-GB" smtClean="0"/>
              <a:t>31/05/2018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865D-9FC8-494D-97D5-37FB88E52EB8}" type="datetime1">
              <a:rPr lang="en-GB" smtClean="0"/>
              <a:t>31/05/2018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www.nikhef.nl/pub/services/biblio/preprints/17-016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9783" y="2171866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ILC observe  fermions as composite particles ?</a:t>
            </a:r>
            <a:r>
              <a:rPr lang="fr-FR" sz="4000" dirty="0"/>
              <a:t/>
            </a:r>
            <a:br>
              <a:rPr lang="fr-FR" sz="4000" dirty="0"/>
            </a:br>
            <a:endParaRPr lang="en-GB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079" y="4157484"/>
            <a:ext cx="9144000" cy="1655762"/>
          </a:xfrm>
        </p:spPr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RICHARD LAL Orsay 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collaboration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Bilokin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Poeschl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F. Richard GDR May 201</a:t>
            </a:r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72000" y="5451256"/>
            <a:ext cx="314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fr-FR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GDR terascale</a:t>
            </a:r>
            <a:endParaRPr lang="en-GB" sz="2800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May 31 2018 IPHC Strasbourg</a:t>
            </a:r>
            <a:endParaRPr lang="en-GB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3046"/>
            <a:ext cx="1641717" cy="15660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3" y="211776"/>
            <a:ext cx="2080201" cy="2136600"/>
          </a:xfrm>
          <a:prstGeom prst="rect">
            <a:avLst/>
          </a:prstGeom>
        </p:spPr>
      </p:pic>
      <p:pic>
        <p:nvPicPr>
          <p:cNvPr id="14" name="Picture 2" descr="GDR Terascale@Greno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54" y="228765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837" y="252787"/>
            <a:ext cx="2020726" cy="2197724"/>
          </a:xfrm>
          <a:prstGeom prst="rect">
            <a:avLst/>
          </a:prstGeom>
        </p:spPr>
      </p:pic>
      <p:pic>
        <p:nvPicPr>
          <p:cNvPr id="16" name="Picture 7" descr="Logo l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915" y="5494171"/>
            <a:ext cx="2050085" cy="13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RS scenarios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341745" y="1616149"/>
            <a:ext cx="6049819" cy="491224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GHU</a:t>
            </a:r>
            <a:r>
              <a:rPr lang="fr-FR" dirty="0"/>
              <a:t> </a:t>
            </a:r>
            <a:r>
              <a:rPr lang="fr-FR" dirty="0" smtClean="0"/>
              <a:t>affects all </a:t>
            </a:r>
            <a:r>
              <a:rPr lang="fr-FR" dirty="0" err="1" smtClean="0"/>
              <a:t>flavours</a:t>
            </a:r>
            <a:r>
              <a:rPr lang="fr-FR" dirty="0" smtClean="0"/>
              <a:t> </a:t>
            </a:r>
          </a:p>
          <a:p>
            <a:r>
              <a:rPr lang="fr-FR" dirty="0" smtClean="0"/>
              <a:t>This model </a:t>
            </a:r>
            <a:r>
              <a:rPr lang="fr-FR" dirty="0" err="1" smtClean="0"/>
              <a:t>depends</a:t>
            </a:r>
            <a:r>
              <a:rPr lang="fr-FR" dirty="0" smtClean="0"/>
              <a:t> on </a:t>
            </a:r>
            <a:r>
              <a:rPr lang="fr-FR" b="1" dirty="0" smtClean="0"/>
              <a:t>one free </a:t>
            </a:r>
            <a:r>
              <a:rPr lang="fr-FR" b="1" dirty="0" err="1" smtClean="0"/>
              <a:t>parameter</a:t>
            </a:r>
            <a:r>
              <a:rPr lang="fr-FR" dirty="0" smtClean="0"/>
              <a:t> and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therefore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overconstrained</a:t>
            </a:r>
            <a:r>
              <a:rPr lang="fr-FR" dirty="0" smtClean="0"/>
              <a:t> at ILC 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predict</a:t>
            </a:r>
            <a:r>
              <a:rPr lang="fr-FR" dirty="0" smtClean="0"/>
              <a:t> the Z’ masses</a:t>
            </a:r>
          </a:p>
          <a:p>
            <a:r>
              <a:rPr lang="en-GB" dirty="0"/>
              <a:t>Another prediction stems from the </a:t>
            </a:r>
            <a:r>
              <a:rPr lang="en-GB" dirty="0" err="1"/>
              <a:t>AFBb</a:t>
            </a:r>
            <a:r>
              <a:rPr lang="en-GB" dirty="0"/>
              <a:t> anomaly observed at </a:t>
            </a:r>
            <a:r>
              <a:rPr lang="en-GB" b="1" dirty="0"/>
              <a:t>LEP1</a:t>
            </a:r>
            <a:r>
              <a:rPr lang="en-GB" dirty="0"/>
              <a:t> which was interpreted as due to Z-Z’ mixing </a:t>
            </a:r>
            <a:r>
              <a:rPr lang="fr-FR" b="1" dirty="0" smtClean="0">
                <a:solidFill>
                  <a:srgbClr val="7030A0"/>
                </a:solidFill>
              </a:rPr>
              <a:t>hep‐ph/0610173 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scenarios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on </a:t>
            </a:r>
            <a:r>
              <a:rPr lang="fr-FR" dirty="0" err="1" smtClean="0"/>
              <a:t>ee</a:t>
            </a:r>
            <a:r>
              <a:rPr lang="fr-FR" dirty="0" smtClean="0"/>
              <a:t>-&gt; </a:t>
            </a:r>
            <a:r>
              <a:rPr lang="fr-FR" dirty="0" err="1" smtClean="0"/>
              <a:t>bb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full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significance</a:t>
            </a:r>
            <a:endParaRPr lang="fr-FR" dirty="0" smtClean="0"/>
          </a:p>
          <a:p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clearly</a:t>
            </a:r>
            <a:r>
              <a:rPr lang="fr-FR" dirty="0" smtClean="0"/>
              <a:t> </a:t>
            </a:r>
            <a:r>
              <a:rPr lang="fr-FR" dirty="0" err="1" smtClean="0"/>
              <a:t>distinguishable</a:t>
            </a:r>
            <a:endParaRPr lang="fr-FR" dirty="0" smtClean="0"/>
          </a:p>
          <a:p>
            <a:r>
              <a:rPr lang="fr-FR" dirty="0" err="1" smtClean="0"/>
              <a:t>ee</a:t>
            </a:r>
            <a:r>
              <a:rPr lang="fr-FR" dirty="0" smtClean="0"/>
              <a:t>-&gt;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ee</a:t>
            </a:r>
            <a:r>
              <a:rPr lang="fr-FR" dirty="0" smtClean="0"/>
              <a:t> anomalies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in GHU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624782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4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49224" y="1481328"/>
            <a:ext cx="10945368" cy="506577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ILC250 </a:t>
            </a:r>
            <a:r>
              <a:rPr lang="fr-FR" b="1" dirty="0" err="1"/>
              <a:t>with</a:t>
            </a:r>
            <a:r>
              <a:rPr lang="fr-FR" b="1" dirty="0"/>
              <a:t> x1000 the </a:t>
            </a:r>
            <a:r>
              <a:rPr lang="fr-FR" b="1" dirty="0" err="1"/>
              <a:t>luminosity</a:t>
            </a:r>
            <a:r>
              <a:rPr lang="fr-FR" b="1" dirty="0"/>
              <a:t> of LEP2 and </a:t>
            </a:r>
            <a:r>
              <a:rPr lang="fr-FR" b="1" dirty="0" err="1"/>
              <a:t>beam</a:t>
            </a:r>
            <a:r>
              <a:rPr lang="fr-FR" b="1" dirty="0"/>
              <a:t> polarisation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ideal</a:t>
            </a:r>
            <a:r>
              <a:rPr lang="fr-FR" dirty="0"/>
              <a:t> instrument to </a:t>
            </a:r>
            <a:r>
              <a:rPr lang="fr-FR" dirty="0" err="1"/>
              <a:t>understand</a:t>
            </a:r>
            <a:r>
              <a:rPr lang="fr-FR" dirty="0"/>
              <a:t> a composite scenario </a:t>
            </a:r>
            <a:r>
              <a:rPr lang="fr-FR" dirty="0" smtClean="0"/>
              <a:t>as </a:t>
            </a:r>
            <a:r>
              <a:rPr lang="fr-FR" dirty="0" err="1" smtClean="0"/>
              <a:t>suggested</a:t>
            </a:r>
            <a:r>
              <a:rPr lang="fr-FR" dirty="0" smtClean="0"/>
              <a:t> </a:t>
            </a:r>
            <a:r>
              <a:rPr lang="fr-FR" dirty="0"/>
              <a:t>by LEP1 and B </a:t>
            </a:r>
            <a:r>
              <a:rPr lang="fr-FR" dirty="0" err="1" smtClean="0"/>
              <a:t>factories</a:t>
            </a:r>
            <a:r>
              <a:rPr lang="fr-FR" dirty="0" smtClean="0"/>
              <a:t> anomalies</a:t>
            </a:r>
          </a:p>
          <a:p>
            <a:r>
              <a:rPr lang="fr-FR" dirty="0" smtClean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illustrated</a:t>
            </a:r>
            <a:r>
              <a:rPr lang="fr-FR" dirty="0"/>
              <a:t> </a:t>
            </a:r>
            <a:r>
              <a:rPr lang="fr-FR" dirty="0" smtClean="0"/>
              <a:t>by the </a:t>
            </a:r>
            <a:r>
              <a:rPr lang="fr-FR" dirty="0" err="1"/>
              <a:t>two</a:t>
            </a:r>
            <a:r>
              <a:rPr lang="fr-FR" dirty="0"/>
              <a:t> RS scenarios </a:t>
            </a:r>
            <a:r>
              <a:rPr lang="fr-FR" dirty="0" err="1"/>
              <a:t>presented</a:t>
            </a:r>
            <a:r>
              <a:rPr lang="fr-FR" dirty="0"/>
              <a:t> in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smtClean="0"/>
              <a:t>talk</a:t>
            </a:r>
          </a:p>
          <a:p>
            <a:r>
              <a:rPr lang="fr-FR" dirty="0" err="1" smtClean="0"/>
              <a:t>dE</a:t>
            </a:r>
            <a:r>
              <a:rPr lang="fr-FR" dirty="0" smtClean="0"/>
              <a:t>/dx K identification </a:t>
            </a:r>
            <a:r>
              <a:rPr lang="fr-FR" dirty="0"/>
              <a:t>and </a:t>
            </a:r>
            <a:r>
              <a:rPr lang="fr-FR" dirty="0" err="1"/>
              <a:t>very</a:t>
            </a:r>
            <a:r>
              <a:rPr lang="fr-FR" dirty="0"/>
              <a:t> good </a:t>
            </a:r>
            <a:r>
              <a:rPr lang="fr-FR" b="1" dirty="0" smtClean="0"/>
              <a:t>µvertex</a:t>
            </a:r>
            <a:r>
              <a:rPr lang="fr-FR" dirty="0" smtClean="0"/>
              <a:t> </a:t>
            </a:r>
            <a:r>
              <a:rPr lang="fr-FR" dirty="0" err="1"/>
              <a:t>efficiency</a:t>
            </a:r>
            <a:r>
              <a:rPr lang="fr-FR" dirty="0"/>
              <a:t> are </a:t>
            </a:r>
            <a:r>
              <a:rPr lang="fr-FR" dirty="0" err="1"/>
              <a:t>needed</a:t>
            </a:r>
            <a:r>
              <a:rPr lang="fr-FR" dirty="0"/>
              <a:t> for </a:t>
            </a:r>
            <a:r>
              <a:rPr lang="fr-FR" dirty="0" err="1"/>
              <a:t>ee</a:t>
            </a:r>
            <a:r>
              <a:rPr lang="fr-FR" dirty="0"/>
              <a:t>-&gt;</a:t>
            </a:r>
            <a:r>
              <a:rPr lang="fr-FR" dirty="0" err="1"/>
              <a:t>bb</a:t>
            </a:r>
            <a:r>
              <a:rPr lang="fr-FR" dirty="0"/>
              <a:t> (and tt) </a:t>
            </a:r>
            <a:r>
              <a:rPr lang="fr-FR" dirty="0" err="1" smtClean="0"/>
              <a:t>measurements</a:t>
            </a:r>
            <a:endParaRPr lang="fr-FR" dirty="0"/>
          </a:p>
          <a:p>
            <a:r>
              <a:rPr lang="fr-FR" b="1" dirty="0" smtClean="0"/>
              <a:t>Leptons</a:t>
            </a:r>
            <a:r>
              <a:rPr lang="fr-FR" dirty="0" smtClean="0"/>
              <a:t> (not </a:t>
            </a:r>
            <a:r>
              <a:rPr lang="fr-FR" dirty="0" err="1" smtClean="0"/>
              <a:t>only</a:t>
            </a:r>
            <a:r>
              <a:rPr lang="fr-FR" dirty="0" smtClean="0"/>
              <a:t> b/t !)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manifest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 smtClean="0"/>
              <a:t>deviations</a:t>
            </a:r>
            <a:endParaRPr lang="fr-FR" dirty="0"/>
          </a:p>
          <a:p>
            <a:pPr lvl="0"/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accuracy</a:t>
            </a:r>
            <a:r>
              <a:rPr lang="fr-FR" dirty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%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/>
              <a:t>extend</a:t>
            </a:r>
            <a:r>
              <a:rPr lang="fr-FR" dirty="0"/>
              <a:t> the mass </a:t>
            </a:r>
            <a:r>
              <a:rPr lang="fr-FR" dirty="0" err="1"/>
              <a:t>domain</a:t>
            </a:r>
            <a:r>
              <a:rPr lang="fr-FR" dirty="0"/>
              <a:t> of RS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b="1" dirty="0" err="1"/>
              <a:t>well</a:t>
            </a:r>
            <a:r>
              <a:rPr lang="fr-FR" b="1" dirty="0"/>
              <a:t> </a:t>
            </a:r>
            <a:r>
              <a:rPr lang="fr-FR" b="1" dirty="0" err="1"/>
              <a:t>beyond</a:t>
            </a:r>
            <a:r>
              <a:rPr lang="fr-FR" b="1" dirty="0"/>
              <a:t> the </a:t>
            </a:r>
            <a:r>
              <a:rPr lang="fr-FR" b="1" dirty="0" err="1"/>
              <a:t>reach</a:t>
            </a:r>
            <a:r>
              <a:rPr lang="fr-FR" b="1" dirty="0"/>
              <a:t> of </a:t>
            </a:r>
            <a:r>
              <a:rPr lang="fr-FR" b="1" dirty="0" smtClean="0"/>
              <a:t>LHC </a:t>
            </a:r>
          </a:p>
          <a:p>
            <a:r>
              <a:rPr lang="fr-FR" dirty="0"/>
              <a:t>Progress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/>
              <a:t>reduce</a:t>
            </a:r>
            <a:r>
              <a:rPr lang="fr-FR" dirty="0"/>
              <a:t> </a:t>
            </a:r>
            <a:r>
              <a:rPr lang="fr-FR" b="1" dirty="0" err="1"/>
              <a:t>theoretical</a:t>
            </a:r>
            <a:r>
              <a:rPr lang="fr-FR" b="1" dirty="0"/>
              <a:t> </a:t>
            </a:r>
            <a:r>
              <a:rPr lang="fr-FR" b="1" dirty="0" err="1" smtClean="0"/>
              <a:t>uncertainties</a:t>
            </a:r>
            <a:r>
              <a:rPr lang="fr-FR" dirty="0" smtClean="0"/>
              <a:t> at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, </a:t>
            </a:r>
            <a:r>
              <a:rPr lang="fr-FR" dirty="0"/>
              <a:t>in </a:t>
            </a:r>
            <a:r>
              <a:rPr lang="fr-FR" dirty="0" err="1"/>
              <a:t>particular</a:t>
            </a:r>
            <a:r>
              <a:rPr lang="fr-FR" dirty="0"/>
              <a:t> for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concerns</a:t>
            </a:r>
            <a:r>
              <a:rPr lang="fr-FR" dirty="0"/>
              <a:t> </a:t>
            </a:r>
            <a:r>
              <a:rPr lang="fr-FR" b="1" dirty="0"/>
              <a:t>EW corrections </a:t>
            </a:r>
            <a:r>
              <a:rPr lang="fr-FR" dirty="0"/>
              <a:t>for </a:t>
            </a:r>
            <a:r>
              <a:rPr lang="fr-FR" dirty="0" err="1"/>
              <a:t>ee</a:t>
            </a:r>
            <a:r>
              <a:rPr lang="fr-FR" dirty="0"/>
              <a:t>-&gt;tt, </a:t>
            </a:r>
            <a:r>
              <a:rPr lang="fr-FR" dirty="0" err="1" smtClean="0"/>
              <a:t>bb</a:t>
            </a:r>
            <a:r>
              <a:rPr lang="fr-FR" dirty="0" smtClean="0"/>
              <a:t>, </a:t>
            </a:r>
            <a:r>
              <a:rPr lang="fr-FR" dirty="0" err="1" smtClean="0"/>
              <a:t>ee</a:t>
            </a:r>
            <a:r>
              <a:rPr lang="fr-FR" dirty="0" smtClean="0"/>
              <a:t>…</a:t>
            </a:r>
            <a:endParaRPr lang="fr-FR" b="1" dirty="0" smtClean="0"/>
          </a:p>
          <a:p>
            <a:pPr lvl="0"/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show how ILC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predict</a:t>
            </a:r>
            <a:r>
              <a:rPr lang="fr-FR" dirty="0" smtClean="0"/>
              <a:t>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resonances</a:t>
            </a:r>
            <a:r>
              <a:rPr lang="fr-FR" dirty="0" smtClean="0"/>
              <a:t> and pave the </a:t>
            </a:r>
            <a:r>
              <a:rPr lang="fr-FR" dirty="0" err="1" smtClean="0"/>
              <a:t>way</a:t>
            </a:r>
            <a:r>
              <a:rPr lang="fr-FR" dirty="0" smtClean="0"/>
              <a:t> for the </a:t>
            </a:r>
            <a:r>
              <a:rPr lang="fr-FR" b="1" dirty="0" err="1" smtClean="0"/>
              <a:t>next</a:t>
            </a:r>
            <a:r>
              <a:rPr lang="fr-FR" b="1" dirty="0" smtClean="0"/>
              <a:t> hadron </a:t>
            </a:r>
            <a:r>
              <a:rPr lang="fr-FR" b="1" dirty="0" err="1" smtClean="0"/>
              <a:t>collider</a:t>
            </a:r>
            <a:endParaRPr lang="fr-FR" b="1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smtClean="0"/>
              <a:t>Richard GDR May 2018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 rot="-2340000">
            <a:off x="1607457" y="1831068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THAT’s ALL FOLKS</a:t>
            </a:r>
            <a:endParaRPr lang="en-GB" sz="54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8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ILD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13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27" y="2164849"/>
            <a:ext cx="8450400" cy="40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14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499" y="1768750"/>
            <a:ext cx="6885001" cy="33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 for pedestrians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41514" y="1690687"/>
            <a:ext cx="5954486" cy="4808083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Extra dimension with </a:t>
            </a:r>
            <a:r>
              <a:rPr lang="en-GB" b="1" i="1" dirty="0"/>
              <a:t>warped space </a:t>
            </a:r>
            <a:r>
              <a:rPr lang="en-GB" i="1" dirty="0"/>
              <a:t>between two </a:t>
            </a:r>
            <a:r>
              <a:rPr lang="en-GB" i="1" dirty="0" err="1"/>
              <a:t>branes</a:t>
            </a:r>
            <a:r>
              <a:rPr lang="en-GB" i="1" dirty="0"/>
              <a:t> in the extra </a:t>
            </a:r>
            <a:r>
              <a:rPr lang="en-GB" i="1" dirty="0" smtClean="0"/>
              <a:t>dimension</a:t>
            </a:r>
            <a:endParaRPr lang="en-GB" i="1" dirty="0"/>
          </a:p>
          <a:p>
            <a:r>
              <a:rPr lang="en-GB" i="1" dirty="0"/>
              <a:t>Solves </a:t>
            </a:r>
            <a:r>
              <a:rPr lang="en-GB" b="1" i="1" dirty="0"/>
              <a:t>hierarchy</a:t>
            </a:r>
            <a:r>
              <a:rPr lang="en-GB" i="1" dirty="0"/>
              <a:t> : </a:t>
            </a:r>
            <a:r>
              <a:rPr lang="en-GB" i="1" dirty="0" smtClean="0"/>
              <a:t>M</a:t>
            </a:r>
            <a:r>
              <a:rPr lang="en-GB" i="1" baseline="-25000" dirty="0" smtClean="0"/>
              <a:t>W</a:t>
            </a:r>
            <a:r>
              <a:rPr lang="en-GB" i="1" dirty="0" smtClean="0"/>
              <a:t>=</a:t>
            </a:r>
            <a:r>
              <a:rPr lang="en-GB" i="1" dirty="0" err="1" smtClean="0"/>
              <a:t>M</a:t>
            </a:r>
            <a:r>
              <a:rPr lang="en-GB" i="1" baseline="-25000" dirty="0" err="1" smtClean="0"/>
              <a:t>P</a:t>
            </a:r>
            <a:r>
              <a:rPr lang="en-GB" i="1" dirty="0" err="1" smtClean="0"/>
              <a:t>exp</a:t>
            </a:r>
            <a:r>
              <a:rPr lang="en-GB" i="1" dirty="0" smtClean="0"/>
              <a:t>(-2k</a:t>
            </a:r>
            <a:r>
              <a:rPr lang="en-GB" i="1" dirty="0" smtClean="0">
                <a:latin typeface="Symbol" panose="05050102010706020507" pitchFamily="18" charset="2"/>
              </a:rPr>
              <a:t>D</a:t>
            </a:r>
            <a:r>
              <a:rPr lang="en-GB" i="1" dirty="0" smtClean="0"/>
              <a:t>y) where k</a:t>
            </a:r>
            <a:r>
              <a:rPr lang="en-GB" i="1" dirty="0" smtClean="0">
                <a:latin typeface="Symbol" panose="05050102010706020507" pitchFamily="18" charset="2"/>
              </a:rPr>
              <a:t>D</a:t>
            </a:r>
            <a:r>
              <a:rPr lang="en-GB" i="1" dirty="0" smtClean="0"/>
              <a:t>y~35 with k~1/M</a:t>
            </a:r>
            <a:r>
              <a:rPr lang="en-GB" i="1" baseline="-25000" dirty="0" smtClean="0"/>
              <a:t>P</a:t>
            </a:r>
            <a:r>
              <a:rPr lang="en-GB" i="1" dirty="0" smtClean="0"/>
              <a:t>, </a:t>
            </a:r>
            <a:r>
              <a:rPr lang="en-GB" i="1" dirty="0" err="1" smtClean="0">
                <a:latin typeface="Symbol" panose="05050102010706020507" pitchFamily="18" charset="2"/>
              </a:rPr>
              <a:t>D</a:t>
            </a:r>
            <a:r>
              <a:rPr lang="en-GB" i="1" dirty="0" err="1" smtClean="0"/>
              <a:t>y</a:t>
            </a:r>
            <a:r>
              <a:rPr lang="en-GB" i="1" dirty="0" smtClean="0"/>
              <a:t> distance </a:t>
            </a:r>
            <a:r>
              <a:rPr lang="en-GB" i="1" dirty="0"/>
              <a:t>between the two </a:t>
            </a:r>
            <a:r>
              <a:rPr lang="en-GB" i="1" dirty="0" err="1" smtClean="0"/>
              <a:t>branes</a:t>
            </a:r>
            <a:r>
              <a:rPr lang="en-GB" i="1" dirty="0" smtClean="0"/>
              <a:t> </a:t>
            </a:r>
            <a:endParaRPr lang="en-GB" i="1" dirty="0"/>
          </a:p>
          <a:p>
            <a:r>
              <a:rPr lang="en-GB" i="1" dirty="0"/>
              <a:t>Describes geometrically the </a:t>
            </a:r>
            <a:r>
              <a:rPr lang="en-GB" b="1" i="1" dirty="0"/>
              <a:t>hierarchy</a:t>
            </a:r>
            <a:r>
              <a:rPr lang="en-GB" i="1" dirty="0"/>
              <a:t> between fermion masses: light fermions close to the Planck </a:t>
            </a:r>
            <a:r>
              <a:rPr lang="en-GB" i="1" dirty="0" err="1"/>
              <a:t>brane</a:t>
            </a:r>
            <a:r>
              <a:rPr lang="en-GB" i="1" dirty="0"/>
              <a:t> are </a:t>
            </a:r>
            <a:r>
              <a:rPr lang="en-GB" i="1" dirty="0" smtClean="0"/>
              <a:t>light and elementary</a:t>
            </a:r>
            <a:r>
              <a:rPr lang="en-GB" i="1" dirty="0"/>
              <a:t>, the heavy ones see the Higgs on the other </a:t>
            </a:r>
            <a:r>
              <a:rPr lang="en-GB" i="1" dirty="0" err="1"/>
              <a:t>brane</a:t>
            </a:r>
            <a:r>
              <a:rPr lang="en-GB" i="1" dirty="0"/>
              <a:t> </a:t>
            </a:r>
            <a:r>
              <a:rPr lang="en-GB" i="1" dirty="0" smtClean="0"/>
              <a:t>called </a:t>
            </a:r>
            <a:r>
              <a:rPr lang="en-GB" i="1" dirty="0"/>
              <a:t>the EW </a:t>
            </a:r>
            <a:r>
              <a:rPr lang="en-GB" i="1" dirty="0" err="1"/>
              <a:t>brane</a:t>
            </a:r>
            <a:endParaRPr lang="en-GB" i="1" dirty="0"/>
          </a:p>
          <a:p>
            <a:r>
              <a:rPr lang="en-GB" i="1" dirty="0"/>
              <a:t>The need to stabilize this </a:t>
            </a:r>
            <a:r>
              <a:rPr lang="en-GB" i="1" dirty="0" err="1"/>
              <a:t>brane</a:t>
            </a:r>
            <a:r>
              <a:rPr lang="en-GB" i="1" dirty="0"/>
              <a:t> requires an extra scalar field called the </a:t>
            </a:r>
            <a:r>
              <a:rPr lang="en-GB" b="1" i="1" dirty="0"/>
              <a:t>radion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C2AF-4E85-4D2D-8BF0-11A42F37368E}" type="slidenum">
              <a:rPr lang="en-GB" smtClean="0"/>
              <a:t>15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07" y="1690686"/>
            <a:ext cx="6069379" cy="38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9858" y="80548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b/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anomalies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LEP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C2AF-4E85-4D2D-8BF0-11A42F37368E}" type="slidenum">
              <a:rPr lang="en-GB" smtClean="0"/>
              <a:t>16</a:t>
            </a:fld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1" y="1232271"/>
            <a:ext cx="3374280" cy="3674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82963" y="5687072"/>
            <a:ext cx="1003801" cy="42103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0607280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7871570" y="1542848"/>
            <a:ext cx="5181600" cy="4351338"/>
          </a:xfrm>
        </p:spPr>
        <p:txBody>
          <a:bodyPr/>
          <a:lstStyle/>
          <a:p>
            <a:r>
              <a:rPr lang="en-US" dirty="0" smtClean="0"/>
              <a:t>Can be reproduced in a RS approach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480135" y="2700029"/>
            <a:ext cx="10038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0610173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4152" y="4992834"/>
            <a:ext cx="10038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0312023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39" y="1169539"/>
            <a:ext cx="4184478" cy="30609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86" y="886298"/>
            <a:ext cx="3871771" cy="41989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204" y="3937305"/>
            <a:ext cx="4571965" cy="15299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94" y="5450331"/>
            <a:ext cx="5606497" cy="9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Beware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EW corrections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20968" cy="1786255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Subtantial</a:t>
            </a:r>
            <a:r>
              <a:rPr lang="fr-FR" dirty="0" smtClean="0"/>
              <a:t> EW corrections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(GRACE) for </a:t>
            </a:r>
            <a:r>
              <a:rPr lang="fr-FR" dirty="0" err="1" smtClean="0"/>
              <a:t>ee</a:t>
            </a:r>
            <a:r>
              <a:rPr lang="fr-FR" dirty="0" smtClean="0"/>
              <a:t>-&gt;tt </a:t>
            </a:r>
            <a:r>
              <a:rPr lang="fr-FR" dirty="0" err="1" smtClean="0"/>
              <a:t>with</a:t>
            </a:r>
            <a:r>
              <a:rPr lang="fr-FR" dirty="0" smtClean="0"/>
              <a:t> L polar </a:t>
            </a:r>
            <a:r>
              <a:rPr lang="fr-FR" b="1" dirty="0" smtClean="0">
                <a:hlinkClick r:id="rId2"/>
              </a:rPr>
              <a:t>arXiv:1706.03432</a:t>
            </a:r>
            <a:endParaRPr lang="fr-FR" dirty="0" smtClean="0"/>
          </a:p>
          <a:p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diagrams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contribute</a:t>
            </a:r>
            <a:r>
              <a:rPr lang="fr-FR" dirty="0" smtClean="0"/>
              <a:t> to  </a:t>
            </a:r>
            <a:r>
              <a:rPr lang="fr-FR" dirty="0" err="1" smtClean="0"/>
              <a:t>ee</a:t>
            </a:r>
            <a:r>
              <a:rPr lang="fr-FR" dirty="0" smtClean="0"/>
              <a:t>-&gt;</a:t>
            </a:r>
            <a:r>
              <a:rPr lang="fr-FR" dirty="0" err="1" smtClean="0"/>
              <a:t>bb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Calculations</a:t>
            </a:r>
            <a:r>
              <a:rPr lang="fr-FR" dirty="0" smtClean="0"/>
              <a:t> are </a:t>
            </a:r>
            <a:r>
              <a:rPr lang="fr-FR" dirty="0" err="1" smtClean="0"/>
              <a:t>needed</a:t>
            </a:r>
            <a:r>
              <a:rPr lang="fr-FR" dirty="0" smtClean="0"/>
              <a:t> to match the </a:t>
            </a:r>
            <a:r>
              <a:rPr lang="fr-FR" dirty="0" err="1" smtClean="0"/>
              <a:t>predicted</a:t>
            </a:r>
            <a:r>
              <a:rPr lang="fr-FR" dirty="0" smtClean="0"/>
              <a:t>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accuracies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18400" y="49437"/>
            <a:ext cx="4500644" cy="3562443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17</a:t>
            </a:fld>
            <a:endParaRPr lang="en-GB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531" y="3575666"/>
            <a:ext cx="6701401" cy="32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509"/>
            <a:ext cx="10515600" cy="88400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GHU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Espace réservé du contenu 20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8" name="Espace réservé du contenu 20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C2AF-4E85-4D2D-8BF0-11A42F37368E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10668"/>
          <a:stretch/>
        </p:blipFill>
        <p:spPr>
          <a:xfrm>
            <a:off x="7347163" y="1856267"/>
            <a:ext cx="4391181" cy="3744200"/>
          </a:xfrm>
          <a:prstGeom prst="rect">
            <a:avLst/>
          </a:prstGeom>
        </p:spPr>
      </p:pic>
      <p:sp>
        <p:nvSpPr>
          <p:cNvPr id="4" name="AutoShape 2" descr="data:image/png;base64,iVBORw0KGgoAAAANSUhEUgAAB38AAAN9CAYAAACTprMGAAAgAElEQVR4nOyd938V1db/+T/utV29V32EJIJ0lJJyWspJgEASEjpiQUDqxYbYrmhoAtIUGxKaIGAgoQloNBBqCCEkIIQIIo/P9774B9b3B1zDmnXW3rPnnDlJ1PlhXjlnyi6fvfZ7r5V1ZqZLeno6ZGZmQlZWFgQCAcjMzIRAIADBYBACgYC1ZWVlWcfoefwc/IzX03KzsrLELTMzEzIzMyEjI8N2Hu7n9dD6MjIyrDr4dVgW7R9to0n5XA+sg55Dv/OyaR14rom2vExaD9dWpSstOyMjw9KK7pPGTtUOrq9UF++/VC4v3422wWDQ1n7eDpW2eEw1XpLe/HqVtrwtptrSMdfZLj2H9l+nrXStk76oHe9Polzg+xLVltuNad912vLPbriQqLZ8XnvFhWQwNxAItAtzE+GCG+biMdV80jHXyXaTwVxaJ9fClLmZmZmO2nLbVTFXxQVaD7fjZHGB26Wq7264INVrwgWVll4xl9qRiS/G574bLlB9nJhrwgWp3cnwxai2EhdU2tJ2UJuS6onXF+NzyIkLEnOpvibMVXGBXhsKhYy0deKCF8xNhAtumdsevpjKbt1wobMxV2VzqvnkhrnxcCGZzFWxS2q3H//68a+JL0b1aA/mqsbLC+ZyX8xJ2/ZgLi+/I7iQLOb68a8f/0pccMNcPObki/nxrx//uuGCSkuvmOvHv378S/U1Ya6KC/RaP/714183zFXZnGo+uWFuPFxww9wuwWAQIpEIZGdnQ05OjnLjx7Ozs237cnNzbfv4d/xMv9OyaBvwvEgkApFIRKxPKk9XpnROTk6O4zkqbbBtUpm8/Sba6tqQm5urHAMTLSQdI5EIhMNhcXxpefR8SVtVnbxeVT38uKr8ZGsrtVPqm8rOuG7cnp20peeaaKuyb91xul+lHbWNeLkgzRXVGDhxIRwOO3JBpa0JF/j5puww0dYL29XZssRcUy6odDBlbry6SVzQzSnpuvbkgs6+dXYm6SjZsxMXJG2TyQUnbWn749WWaqS6zsnOcO3ieploy+evjhtO2qnGSMcFlV5eMlc3BlJfVX1QcUGqS2WXqjLdsqO9mKurkzOXj4FOC0lHOq9045YoF/5IvpiqHt1n3keql89c75gr6WWirTSXOgMXEmGujgt+/OvHv38k5vrxr/24H/92Dl9MZ8t+/NtxzHXigu+LJd8X4+f58a/ZGEh9VfVBxQWpLpVdqsp0yw4//v1r+GKqenSfeR+pXj5zvWOupJeJttJc6mgudEExcnNzITc3F6LRKOTl5Vnf8XNOTg7k5eXZjuFxvIYaMZ6LG55Dy6DfsfxoNGo7Ruui7eH7sO5oNGrrAy2H9pNfR79LdfGy6XWSDngNP4drS/uu0hY1cdKW18HLjFdbBL7UR3pcug41UI0BtS3aD5Ut6bTF/vHxVfWNj6ekrUpPbld8DEy1pXXTsebHab+l/SbaUjvi/Y1GozH10HMkbXV9k7RV2a5KW2luSHU5ccFU23i4kJubC/n5+Y7a0vHhdcbLXLdcUM2lRLggcZGWw7kgtVn6rio7Huaqxl3qWzKYyzliqq2OuSouSBp4xdz25IJXzPWCC6bM5bZswlwVF/jYSNqqbDcZzHVju9wXk9qcKHNNuKDSls5Laey8Yi6f+5wL8WgrzV0n5vL5HQ9zJbv0yhcz1daEC3xsE2GuKRckDbzwxeh1He2LSXMj2cx1wwUvmJsIF6R2SlxwYq4f/ybXF4tHW84FiWV+/OvHv07aqmxXpa00N6S6nLhgqm08XMjN9eNfP/7141+vueAVc73ggilzuS378a8f/0o2jcfi0Vaau07M5fM7HuZKdumVL2aqrQkX+Ngmwlw//o2ds/yYpKNXzHXDhXiY24Vnnflg4abKvGOhUsY6Go1ajiH+pZtOPHqNDsLcACUAoVHzX1nwcqT+U+PIz88XQSYNPK2D1i3pq9KWDjY/B9vDddJpSydPfn6+1R+V4fJFn5ZPdZd+saCyIwkE3GhVi4/UJ6qNqk6VttgPqe06bTl8VNqqFn4+Wenn/Px82/lO2krgpdCjbXKCk1faSrZBj1F93HLBVFtcxKmtUXvXjb2Ttlh2IlxIBnOxXW65wJlLdZL6hA5CMpmLZdA+uFlsE2EutQ03zDXlghNzcT9qw5lrwgWJuZQLHclclW1QbVEnEy54zdx4uUCZa8qF9mJuIr5YRzA3Gb5YspibLF9MYq7KF+PzSrIhlX1x5sbLhWQwl3Mh2cyl7eEaeOWLxfOPj2RxgftiyWAu2ifVGZnrlgvJZK4f//rxL7ddHXP5vPLjXz/+jYe5nd0Xk/rvx79+/OvHv378q2Juor6Y18z1418//lXZF2euH//68e9fIf7tQsGAWygUgu7du8ODDz4I999/v9F23333xez7xz/+AQ888IBxGffff794vqqM1NRUCIVC4iSjkKP7+CTgzgYP4CWRVXXR61VGIA0gv463gd8aTg2QGwVvM50wvO0cgKrJxCcgtom3kcOUTj4V2CjMpfZJ+kqLm9ReXi//zseMa0v7IE0+3h4VpKgd6rSVAMBtQ1q0VAsLDWC4rXipLc4rJ22xTXQecW10sOf7+PhI9qXjAv3OQalbNPj53FZMuaCzB25fvH+cC3gtXVxVXJB05O1R2T5vq9Rfvi8e5uJ5EnMlfWmZTrarYi61VR1zJbszYa5kz4lwAZlLGfpn4IJkX5Ltmmira6tOWyfmSlygx3AueqEt5x1fb1Xa0jYlwlypDSrbdWKuCRdUzKVzLNm+GH53eqyZKXN1XOC2Y8oFFXNVvhi3Ia6tW1+MlukFc/l3HXN5+XwuJZO5Oi5wbfnYdlbmSto4cYGWN3jwYOjVqxf07NkTevbsCU888YRtU+2XNloOXoP7nM7v1asX9OrVy7geXblSm1X96NGjR8x5vHx6napsqe10n1tt+X6ula5eWrbUH1NtdW2W2hePtrSvUtl4jW48pXY+9dRT4trlx79+/OsFc936YnzdpddJ9qXzxeh3P/71419qq37868e/VEcTLtBjOBe90Jbzjq+3Km1pm/z4149/uQ1xbf34149/3XCB24CKG05c4FpzX4yywoS5pr5YF8nYe/ToAd26dYNevXpB3759oW/fvtCnTx/o3bu37Tvd37t3b+szHuPHcR/f+vTpo7wGr6Pn9OnTB3r27AmPPfYYpKamxghNIUUF4zDiA8ghz8/lE4uWIUERdZWMlxouBSOHtGpScEPiE8zJoZXKkiakSlvpnSVcLxWsVNqqFkHJEdX1MxKJwKBBg6B37962gF76p5Kbf0rQf4KY/lNI948FaevRo0fMPzt4G0z/uSP98+Opp56yFkcVFE1sly8w0piqgOvkBPE6VWXyc0xtl3NBNe+4LXP7VOkhtdUtF6j9S/VKCwcvjwZHbrSVnGM32nrNBa+YK5XXEcyl/WgP5vI+JoO5JtrquCAd51xQzRUdF5w2qq3OEaPnm2irsl0vmctZodKWX0eDo/bkAu+/NO9UXOBtcuKCpJ1XzDXlAv7VacvncjzaJssXc2Iu1clL5nL7lrTVccEtc524oCor2cyNlwvt7Ys9+eSTMGjQIBg+fDiMGjXKaCsuLobi4mIoKSmB0tJSKCkpgZKSEhg1ahSUlZVBaWmpdS6eQ/eVlZVBWVkZjBo1yra/tLTUdj3+peXjXzwXN1oOHqf1Yjt4vVLZtLySkhIoLi62tU2qk9eFGz+HthHr4/skbamOtB6dhvRcnbZYHy/DSVs8xnWTdOB94BrotMXj9BpeFj+/sLAQhgwZAn379m035ranL6Zjrte+mBfMVdXrxFyqB/3upS/mx79+/OvHv37868e/fvyr4gLvvx//xs7leLT1418//qU6drQvZrJR5lIu8HapbAHbprNpae7S/nfBDtNOP/LII1aiSLUNHDhQe1x3HW7xXI/bk08+Cb169YKHHnoopvMcsKqBkhxTCQrcYKjDowITNyAddHlQIg0+hwPfj9dJj4hRgU/Vfwm4/DP/5RWHAm8rnYz0NnlpovOFSJo8Om2ffPJJyMjIgBEjRsC4ceNg7NixMGbMGBg7dqz1HfeZbuPGjbNtvAzVZ90+1f7Ro0eLx1Ttpvt17SsuLoaBAwdCv379xDEy0ZaPJZ8zElD5Z/6d1iWNv2ohloCssmcJsKrFTDUvVPMqWVzQQT1eLqjKdqMtr8uUuSouODGXHtNp68Z224u5vJ4/CnPbgwtSPSZcoHan0tGJC5K2EidUXKD7destdyZNuSCVJWnLbZdr62S7EnN5/7xgLucCP9+NL0bn1p/BFzPRVmIurZd/d+IC/k22L+aFtm64oLJBlY3yzSvmcvuU9OoI5vLPptpiGyUu9OjRQ2yHTnPKXFNfzIS5iXAhXubGywUvmCutgya+mKSJjrncPv7ozDXlQkFBAfTo0aNDfTGJU260dRrXjmQuP9fEFzNlLm/Tn4m5ifhiWKcJc2k5fvyr9sVMmKuyXd3c5Mf8+NePf6ndqXR04oJb5urmhR//OjOXc4Gf78YXo3Prz+CLmWgrMZfWy787cQH/+vFvTkw9nAvxMJfbp6RXRzCXfzbVFtvoBReotlinV8x1wwXbO3/x5AcffBD69etnS9SqNkzEPvnkkzH7Bg0aBIMGDYKBAwdafwcOHAiDBw+2zuPl4XmDBw+2PuN5gwYNgsGDB1sJ4H79+sGDDz4oGgBm1VXvWMBzuLHgoEi/epAEx3r4AHLjoAbPjVAF00gkAuFwGMLhsHWctgvrpPXgYNNfFnBAcqOgho91UEOXjD0cDtv6w39txA2ZtiscDtt+5cF/oUnrwWN0vDh8qMHn5Nz5Z1RRURGUlZXB6NGjbRsmV+kvzPE8/MX46NGjYxKnZWVl1j56Hm78/LFjx4rH8VqetKXXYF28DJocpgli3Ogv7Wlf6XnFxcXQvXv3GIfPVFvVQkVtF22PjjO1Xf4PCWor3G5pG7EtfO5he7E+aVGQuOC0EDhxgTp11HbpHMrLyxN/oStxwURbHRfC4bA4X6W5zftJ2yJxgf9SSdIWy6fM5VyQmMu5YMJctCMT5uJ5Km3pMaot9pczl9fTnszFclTMpWXomMttT6rHDXPp+Oq4wLXlc4XWRfui05ZyQTruxAWqpRsu0HZJv1qUnEfajnA4rNTWLRecmMttSmV/bplL50a8zOX+QjzMpfW4Ya6OC6bM5fZKuaBjrldcoGuqE3MT9cUk9lBb4Fx34oITcykX4mUu5QJlOJ8b9DqqJWWuigtUW9RCYi7nQnsw18kXM2Uu9cVpP9LS0myxiIkvFi9zORckbSVfDMvoSF9Mx1zaT7RvibmmvhhlLrd/iQt+/Cszd9iwYdCjR4+Y/nTm+NdL5tJ5Q9vh1hfj40L7EC9zOeMT8cXcaquzXRPmSlxQMZfanh//+vEvtSMT5vrxrx//JsMXS5S5fvzrx79ecIGuqU7MTdQX8+NfP/7lzJW48EeIf7tQY8OdDz74IPTv3195ty8mZ2nilyZ/pQQxT+JKiV9+NzC/np/Tv39/ePDBB2NE4oDhRsqBRIHAQajax6HANeTg5Mc42Plk1wFXMnw6kfl53OAlx0M6hy9M9DvVlk9YWiafJDojVy060jGdtqmpqTB27FgYP358zDZp0iSYOHEijB8/3rpLdvz48TBhwgQYP348TJw40dpwPx6j19Lz8DhueA3f6Dn0Wl4W1iOdw8ufNGmS7Xx6jH/HLS0tLWacuF3xhUVntxJgJCdXNbYqOEm2y21Vsl0KRF6WExf4IqpyPk24wNupsl1Jc64t5QJqS7mg0xb74qStKRdoH3XM5ayQuJAoc91wQcVc6gSoHDGVs6FirlQft69EmUvP8Yq5vCx+zA0XuHNpwgWJKXx9ceKCSlvKBZWOXnDBVFuvmIvBnlvmmnJBYpl0zp+FubRP0WgUsrPjY670zzmVXeq0VXGBasb7o+OCqba0bKl9PnPNmNsRXHDDXG67vE1OXEhNTbXZuoq5Ehe8Yq5qn8QFqV6JF26Y2xG+GNcKWci5KGlLy/TjXzUXhg4dCt27d3fkghNz2zP+1TGX+uLxMJf3tSOZi7bSWZiL8yJe5vq+mB//umWuV1z4q/hiTsyVGBMvF6i9+PFv8pjrx79+/Mv7o+OCqba0bKl9PnP9+FeyXRVzJS54xVzVPokLuL8LikK3f/zjH9CvXz8rqUsftYzf+V2/9DzpEc1uHhmtK5Pu69evH/zjH/+IEYlCkYvDg188zwkK3NBV4uqgIBmINCF5dt8k+JVAaNoW3Hg9Ur9UwKX7JG0liJrqpzqumvwpKSlWUhc3fBQyJkT5Y5wxOatK1krH+HdaHr+W7peOq8qlCd+JEyfaktU0USwloPFavh+Tv/Foq7NbHG9+nQp+fE7xoMrEYVC1SWW7kr3iZw5sHRckhysZXKDfdVzQaSvN13i5IG10sfqjMpeyS7ouWcx1cn4le5XWNhwj/N7ezFVpS3/da8oFXbvcakvbpyqbjy/3IXROLi9PctwS1VZlG7iPzi9Ji45i7h/dF8vONmeuExe8Zi7tq8oXU2mr44LKdtzarpO2KubiXORzsr244CVzk80FJ+Ym4ovptOXtSU1Ntf5JZMpciQVUZ+6LJaKtzn5U2kr6es1cVRtN/QVp+6MzNxLpXPFvQUGB9aQkE+bSNpkytz25oGOuU93JYq6KC9yGpX/UdxbmooZ+/OstF+h3P/5NHnP9+De5vpiOuW7alQzm8vH1418//nXLXCcueM1c2lc//vXjX9r+9o5/TbXldep05r5YMuLfLqFQyNaRcDgMDzzwAPTp0wcGDBgQk3gdMGCAmBDG/SZJWynRq0r+8rpom/r27QsPPPCATXQ6mSTBqYHQY3Qi0l8K4HVOMFINPteWbnRw6XFeFk/QcwCa7ldNIqoJ7isqKoKioiIoLi6GESNGWO1KRFvUEW0Oz5F+laHaJH2wzlAoBOFw2Jb8pYlZejcwfTeulJTlCV2epJX284QyTzzTeug5tF30PNoO6Ti9u5fWg+Vhspgnm1NTUxO2XQm4qmt52dxeaFkcfE6267Tg6hYLvhDwOckdG9p3us9rLui0deKCtEB5wYV4tHXLBYm5JlxQtdEL5nIb1TFXtfaYMpcfp8ylbZQWdKod1zYSiSTMXJXtInOlR7zEywVTbZ24oKqb18G1UGmLx6ij1lm4wK9TacvtuSO5wLXSMZdzwWttdfNS4oKTLXqhrQkXvGSuGy7Ey1zdtZ2JuYlwQarHSdvi4mJrKywsdM1cEy64YS7XUWXnkUgEUlJSIBqNKvVG+/qzMdeJCx3BXD/+9Za5mPz9I8W/fxTmUhZI894NF2g9WJ4ulkwmF0yZK3HBj3/9+NePf+2s4/3z418zLvjxb8f6Yk5c8OPfxLngJXP9+Lfj4l++dYb4t6SkxMqDjRgxwtF2VXqjfXU25nYJhUIxOx944AHo27evLaErJYJ5Mph+5nf3DhgwIGbjSV7VflXCGJO/ubn251tTUbh4dADodRwe0jn4mZZLr+XPUlfBjreDwocbQSQSe4s/fUa+9OsGEyhL9dK6i4uL4V//+heUlJTAyJEjY/plqi09jy9eVFsOD75I4rl08VFpm5qaqkzEqu7Q5XfU4t3ANHHrdqNJYV6vlJzmdwdjG3himV+nusOY3ymMx1NTU2O0pe+1US0Y9DvXXFp4KZhwvOn7Z+iCoLJble1iedxZovPRiQvURmlf+C9s+CIrzUHOEdpG6f0dUt94H3TaIhe4ttTJiZcLkrbScf4PQzfMleY5Pwf7SMvxkrm0fq4vbZM03nw842EutxVuuybM5fag+iWrag5Ktk7nAbcjlbacC07aSvVQbd0GGVw7E20pF/ic5WOsWp+cuMC1dcOFeJkrcSFZzJW0VTFXms98znPm8n5J7ObaOnGBzym3zJXqobq3J3NVXDBlLvfFdLbOx9jEFzNlLp2DdC51BBck5nL7M+UCtRMdc9HfHjVqFBQVFSltSMcFHXPpHOTz1JQLqmNpaWlQUFDgyAXOXDoWJsylbdUx1wtfjM4NJy6omCutEcnkgkpbJy44MfevGP/iNnToUOudvxIXvGCuNEcSYa4bLlD75FzoCF9MYm4ivpiOufSYH/92PHN5H3TaIhdUzPXj3/h9Mc4Rabz5eMbDXBMuODGX24Mf//rxrx//+vGvKXP9+NeMudz+TLlA7UTHXHosXl9Mx1w6B/k8VXEBY3K8AVKlO+2TjgucubTvHRH/dpGMhj72md/pK90FPGPGDFi/fj3s3LlTuX399dfw9ddfa49/8skn8OKLLyrrlB77/MADD2iBIRkEfuYvCVdNGhVc+ETgk5APFB0EyWC5AagmKm33tGnTYP369bB+/Xp44YUXYgael6eqk19XUlJiJX9HjBih1JaWNXToUHj66adh4cKFsGvXLti7dy/s3bsX9uzZA3v27IHdu3dDRUUFLFmyBCZPngxDhw4VoSoZuZO2FPRpaWli0ld61y//TJOtukQxfVS0LvHLHwvN7xLWlSEldvkjonXJZ14PfqfJX5WdSfNCckioHfFjEtxVjhiWQcul33md1G6lhYcuVm64QINIHRdMHDGVYymVLc1VEy7Qvqn+4UjHM14uqBhqoi3d3DCXL4BeMZc7uLogBcviARrlDr8+XuaqtDa1XfpoEFMnUGqHSlup73wu8L7yuSTpzNuUnR37S25el1su0D7GywUd4/jYUy5I857bmWSjtC2mXJC05VzgzOW2kQhz3XCBluvWF9Mx15QLfzXmOnFBYi4/5hVzKRe4phJz+fhKzKVcoO1IJnP5PyScuKBiblFREfzzn/+0Ak3ah0R9MRVzqS+Wna1mLv/O68Tkb0f6YvSzzhdLBnO94EJ7M5dyQaetNCaUE6pr2yv+pf6ISltanqkvhvXS5K8bLrhhrsQFt8yV/CMdc1Vc0DGX25iXvpgbbTurL6Zqj4q5OTl+/PtX9cV02tL2J4O5nAt8DvLP3BfjMaDki7nRlo+Jk7aq8fDjXz/+lbT149+OiX/Ly8utHABuW7duhXfeeQfKyspi6hwzZgy8++67sG3btpjr3n///YSZ68QFibnRaBTKy8th69atVh6Dtot+x+NbtmyB999/HwoKCpTMTWb8O2nSJCsfx3Xk24cffgi5ubkwc+ZMmDRpkmvmehX/crvMzs6GlStXxmjN9d+7dy+sXLkyxnZNmOsU/xYVFdlugOzMvhhnrsQFbmdd+AIdiURsj33u37+/lYylf/v3728d+/DDD+Hy5cvw//7f/0to++mnn+DDDz+0ypXuBKb7+/TpYz32mYsjfabCUSjgwEu33UvX8vpUGzcqOgCRSOwvV1THuNHh+VOnToUNGzbAxYsX4eLFi7BhwwaYPn26cvLSclWLCm7FxcW2f0ZxDfivJCKRCESjURg/fjy8+eabsHfvXrhy5Qr897//tbbffvsNWltboa6uDjZu3AhTpkyBoUOHirerY5lSPVRHfjwn586dv/TxxzRxyh+N7OZOXqeEK5arSxh7sfHkr9s7k1NSUmL05DbKnVxug9IvXdEu+NMEOHx4WXTBVS0eku3qYKqavyZcoIsZ5YLTtSouSDaq00b6RZuku4oLvI3cyXWjraSvNH4m2mZnZyeduRKf4mUubY9KW5wrOjuUfiHoVltd3/E4daoS0daJuXw/t0/uxNB55GT7XAcp2OXamnJBZ59OtsudXNWjc1T6SnpKXOBl8b5SHnRW5rrlAg+GvGCuykbpI6N0XKDBoIkvJvUVgwtTbePhArULlT5umOu1LyZpq+KCzvZ5v73mgqStzq5MuSCVIWk7cuRI+Oc//wlFRUUwfPjwGG1VZThxIR7mUtt3soXs7GxITU2F/Px8z5mr8sVMrlWNnakvZqqtZEP0PN7GzuKL/RniXxUX3GjrxAV87DPXQMdCygUTbb1mLp/7bn0xnbbt6Ys5aZsoc1VcwDpUZThxoTP5YiptdVzw418//uV98eNftS/mx7/e+WK8LN5XyoPOyly3XPizxr9fffWV7f//V65cgYMHD8L8+fOhuLg4RtuSkhJ4/fXX4cCBAzG5g61btyq1TWb8O3ToUKiqqoLa2lrr5rWNGzfGbBUVFVBRUQG7d++G2tpaqK6uhmHDhhkx1+v4d+7cudDc3Ay3bt2yaSht+/fvh2g0Cp9//jksX74cJkyYYGRXplyQyjBl7oEDBxzb/9///hcOHDig5EIi8S8mf/kPst1wIRHmJjv+7cIri0TuJn9pEpYnXmny94svvoBbt27BzZs3oaWlBRoaGuDs2bNw9uxZaG1thUuXLsHx48fF7eTJk9DY2Ag3b96EW7duweeff26rV0oES8lfKo4kMh6jg8Z/bUMNRwIjXzjoYEi/COOQpMfotdRweD+44ebk5EB+fj6MGTMGvvrqK7h06RL89ttv8Ntvv8GlS5dg+/btMGbMGMjPz7fqQSPi+kgOItZF70TAd5A5aRsKhSAQCEA4HIbJkyfD/v374eeff4b//d//tTZs661bt2DdunUwceLEGINWLUgqbfnnlJQUGDNmTEzyd+zYsTBmzBjlMX4ef/8uTyTj8QkTJtjKpdfzRDPdh9fzdtFjuJ+3G5O/9FyeZB49erStH/g3NTU1Bl4SzCSd+XzgY8PtWppb3OZ4oEXnCv4Dndoft0V+jco++THKBGpryAVpbuBnlRMhzW0VF/hxPg60Tq+0pW3EhcWEC261dctcKViSmMu54MRc+jke5krfcZ+kLdYTD3N5P0y1xXOoI2ZiR9x2JeZyLqiYy6+VtOWBMdeWt1nFBbQjfg3XS9JW0pDPGxUXUF8VF3gbJC7Q63TM5Y5psrlAx1tibkdxoSOY68YXSyZzJS4kqq00R90yl/dZxVzaJhNtVVxQMVfighNzVWV7wVwdF/A9RSrm0kAT/2mgY4GKmXT/6NGjYVdvGfwAACAASURBVNKkSTBu3LgYbSW+O/li+F5frm1KSorFY2oLbmw3Xl/sz8Jc6Z9TnYG5Oi5QDdoz/nXiAreNRHwx+s5fU205FzjjpGsTYS7/zK+Nh7lufbF4mJsIFxJhLp/b0ndelqStZDNecQHP8eNfP/7VccGJufRzPMxVzV2VtlhPIszlduSkreSLmdgRt12JuZwLiTAXdfGKufwarpcpc/m80TH3r+CL+fGvN/Hvli1bbP/7r62thaVLl0IkEoFgMBijbSgUglAoBIsXL4Yff/zRdu3mzZs90VaaoyrmFhQUwDPPPAMnTpyADRs2QGFhIQwcODAm/0VzU4WFhbBhwwY4ceIETJ48GQoKCoyZq+KCirkSF3Jzc+HVV1+F3377zaafaquqqoKhQ4fCsWPH4Pjx47BixQooKSmxPXrZlLk6LjjFvxJzq6urjfpQXV0dY49OzJX4zrXFxz4XFRVBYWGhMv7lXJCYW1hYCGPGjIFJkyZZMXlRUZF1fn5+PpSWlsLEiRNh0qRJMGHCBCgrK4OhQ4cmjbldsFD6EmVM/vbr188ycjR0KSH82Wefwc2bN6GtrQ3Wrl0LM2bMsBJRBw8ehE8//RT69etn2/r27Qt9+/aFnJwcmD9/PrS2tsLNmzfhs88+g379+omJZn4Xcu/eveH++++3oIG//qGi6waKQgcnKDUeWi49Dz/zhYvvxwlBr8N6eHm0PTqnKBKJwOTJk+HAgQNw6dIl+PXXX+HWrVtw69Yt+PXXX+HSpUuwf/9+mDBhQky9tE6uCV+IR44cCQ899BCMGDEChg0bZusX11ZyGILBIJSXl8OPP/5oayNta21tLbz22msx7eKg4DpSfej44LGUlBQr8SklZPmdujw5SpOu/PwxY8bA6NGjbeXjRpOtNKGLGy0Hy8CNtoFeq0oO03ao2lhWVmZrGx7DO3+5jhIoqO1LrMBrpPHidqtyYqQ5x+2Jt0GyXbqI87nrxAVeNr/WiQu8HLqYONmzbh7RfqocLuoc8L7R47zd8XCB9196Z7yuHK6hKXOx/SbMpfbshrnSwi05KnyhdbLdRLQ1Za7UDqfxj4e5aM+cuZI9u+GCxCATLtC+cm1pu3n/dVxQBRmStro2Ui5wHUyYS+tuD+aq9E0Wc+n3eJjL28i54Ia5fL8Tc2kg0RHMVXEhGcxV2WiizOVaqrhgYrvJ1tYtF3TrgsQFGmjSp+Egc2mfcAydmHvo0CG4ceMGHDx40HNtKRdSUlJi/tHrFXNNuZAIc1VcMGGuzhdrb+ZSuzBlLrUrL5jLuSCtXSa+mC7+pf2n+iaDuXl5eZCWluapLxYPc+l+bs/x+GLtzVxuX8lgLm8j/oM5Xi5w5lL7cuKCSls//vXjX1qGW1/MhLnx+GJYpo4LOubGywUnbb1irjT+8TDXj3/9+Ncr5tLv8TCXt5FzwQ1z+X4n5kq+GNd+06ZN8Ouvv1pbc3Mz7NixA0pKSiA3NzeGCzk5OTBy5EjYsmULXLhwwZYvqKioMOKCl8ydPn06HD16FK5evQpr1qyx9KC+BW1HMBiEYDAIq1evhqtXr8L3338P06ZNa3df7JVXXhFzLtK2d+9eyM/Ph5qaGrh58yacO3cOPvzwQxg/fnyMnm64oFsXdFygNlpdXR2TM6J/8XNVVVXczNVpO2LECHjooYdg5MiRMHz4cGPm0nmB5y5YsAAOHDgAN27cgBs3bsDx48dh1apVEI1GIRwOw4wZM2DXrl3w008/wY0bN6ChoQE2b94M48aNM+JCPMztEgwGYwbq/vvvh969e0Pfvn1tCWCavKUJ2U8++QR++eUXaG1thUWLFsG0adNgypQpMGXKFPj222/h448/hl69etm2nj17Qs+ePaFfv34wadIkuHLlCvzyyy/wySefKOvh+zD5K4lPgSoNrNMCyhdKKhpfFDgweRs4YPkg8Gt5W2n7586dC19//TVcvnwZbty4Ab/++ivcvHkTbt68Cb/++ivcuHEDLl++DDt27IBZs2bF9FWnFa0LH/vMDZ8vGhLAwuE7yd/nnnsOtm3bZrWNtvXmzZtw+fJleO+992LgKGmr0pdPhEjkzj+jeOKTJkNpglS645ZfR7eysjJrk47TTapLSt5K19DEbmyb3oMjrbfh9m37dm7L3aQv37DssrIySElJsY2fpC2HPR0Tle06QVUK7sMvboCapkpYxOaiZROLKqGpqcnaaja8GLPoquaNZOvUUVe2ibRFtcjpuMDnrikXdNo6cUFacFWck47xTRXsSQE6n4/JYC46VzouODGXn+ekrYptiWqrYq6J7Urtla6hWlEnRGontTsnLqiYyxmhmneStrp+cH353NTNcbfaUu55zQUTbfm8Sxpz47Td9mJuPL7YX525prbulrlOvhjXlo8JP88NF0y1pf/k19luspkraafTlzKXPvZ52LBh4hg7MZePy3fffQf/93//B0ePHk0qc1NSUmy/ik4WF7gdueGCjrmSnXUWLkjMNeUCnb9/lvg3Hm2zs+88UvCNN96AkpISkUsqLkSjUXj88ceVXFDxirfHRFtqdzrmuuUCb0civphbPzdeX0yyBbdcCAaDWubqtMVzJD3/Sr6YSlvfF5OZi2zzmrmRiB//uuGCH//68e8flbnx+GKdkbkVFRVw4cIF+Oabb6Curg4uXrwIDQ0N8NVXX8HUqVNtTwzJzc2FKVOmwKZNm6C+vh5aWlrg9OnTsHfvXmhqaoKKigolR5IV/86bNw+uXr0Kv/zyC6xZs0ac35K2q1evhhs3bkBrayvMmzdPa/PJiH9ffvllW56F5l8wB4Ofv/32W5g4cSI8//zzMHXqVHjuueegtLTUiufaK/6VNNq7d6+t3TzXhZ+rqqocuRAPc3ny15S50rwZOXIkvP7661BTUwM///wz/Pzzz3Dq1Cn47LPPYOLEiTBixAiYPn067NmzBy5dugS//PILNDU1wbZt22x5vHi5IPW1SyAQiGm8KvkrJWD79esH69evh+vXr8PVq1ehvLwcZs6cCbNmzYJZs2bBkSNHYP369bY7fvkdwGPGjIHLly/D9evXxXPp3b+0fkz+8kWeDggPeHRQ4MJxkSWIqIBNy5QWJwkeqgGORO7cXj9nzhz46quvoLm5GX755Rft1tzcDF999RXMmTPH9ksgDg4JlpFIJOaWd36c30Iu9aOwsBDWrl2rbOP169dhyZIlSm0pQLhuUvvxOn7nr+pOWJoU5YlaVdKXflclffFcvHOXlyndGUzLpO2QzsPkb/0WezswuatqM254569K23D4rvNMtZXGhy9OKluOWZBtSd1KWCSA9cUNNXeOKRZw6TEPEtz5QoNcMP1nhzRndQ6jkyacSbxcEy7wc1RBqYpfunPD4bCoreSYSMyVuKCrS8fU9mCu5BAmS1sdcyVtJeZi/1SLukpbXZu5U+aWuTpt6X7+XeeoS/1w0pZygR5XaUvtBfeZBmhcH3rMlAuSfauYyxngxFzd3HOjLT23I5mrs10T5tK20HI7C3PdcIG2WeWLmYy5CRdonSouqLSVdOPl8u9utdXpTJmlumNQx1LOBVPmSvNXx1zVr4zxPBVzdb7Y4cOH4datW/Dtt9/axsNr5qakpNheM8O5gHUlg7nULr1grhdc4GMfj7b03ER8Md4/U+aGQiGoqKiA27dvx9y9QHWjY+OGuSoucG298MWKi4thwYIF8MMPP8CCBQuguLjY2BfLz8+33vlLj5vEv6ox94q58fhiOv/B6Z+mbpmLOklMdeOLeclciRsSF5Ie/ybIBdTWj3/9+DdR5nrpizlpa8Jc1dj78a+ztpQL9Lgf/ybO3HDYj3/dcGHp0qWwadMmmDFjBvznP/+Bb775Bi5evAjNzc3wwQcfwNixY61zR48eDUuWLIGmpiZoaWmBqqoqKC8vh1mzZsHmzZth2bJlSuYmK/7FJCpN/qq4QLVdvXo1/PLLL3Dz5k14+eWXlVzwirm8Ty+//LJjfgi3c+fOQUVFBSxduhTee+89eP/992Hx4sUwZswYkQumzJXmr1vm7tmzx6gPe/fuNWYu75PORvAH2VJMTvtkwtysrCwoLCyE+fPnw759+6ClpQVu3LgBjY2N8PHHH8Pzzz8PeXl5MGvWLNi6dSs0NjZad8tv27bNyuNJ8zFe5nbJysqyfiGJjb/vvvugV69e1qOZacKW7sPto48+gra2Nvjpp5+sCTtz5kyYOXMmHD582EroStdi8relpQXa2trg448/hj59+kCfPn2UdeOxXr16WXf+0glDJyPtMN6WTweP/jqU/4KCLkL0HHoN3+j1eG4wGFQuaHxQsGzavoKCApg8eTJUVlZCc3Mz3LhxA65fvw7Xr1+3fabbjRs3oLm5Gfbs2QPPPvssDB06VGw/NyY8zg1fpS22nZbLFwBV+2jyl+rL9VSBA+vkkxzv/KXJXVUCV7dhklaXTMXvurttpfqkxzHTeumx2LuNt0D97dtQvzm2Pn73sNSubt26ae2WzxU+9txuObypHXObu/O5HCqbmmDP4uzfk8B3kr+2dgh3BHMb48Dnx6T20WukOWfKBapDvFygzJW4QNuu4lastnfO4/900TkMTlzQaeuWubz/JsyVuKDSVscFN8yVNMHPTtqq2iPVzTXiQQUt34S5XFt6jI9pIsyljodKW2yjOReCMcGJqh30mE5bepz2n9sZ54Kkn2QbVFsVF1R2q+JCvMx14gINlCQOeMkFHtTQRERnZi4f/45irooLTsyNhwsdzVyJC3yMeXDlxAVT5jpxgScvTbjAmWvCBf6aFRVzcR7puIBlHzp0CH755Rc4ePCglrn8nw06baW5St/5q2NuY2NjzNNq6LZkyRJXXDDRVrLheLgQL3NVXEgGc72Ofzdt2mRL/sbLXFzXvfLF6Gcn5mZnZ8P8+fOhtrYWbt26BbW1tfDqq69abXFiLt75G0/8q2Iu5YoTc3Xz0WvmJuqLOTFXxQUdc5F3yWCuym65HXgf/8bPXD73/fjXj3+95IJKW7rfj3/9+JfbtR//+vEv58Kzzz4LU6ZMgSFDhkAgEIB58+bB7t274fTp07B69WqYPHmyVc7TTz8Nq1atgrNnz0JVVRW89tprEAwGYdCgQfDCCy/A888/b8RcL+LfCRMmwDPPPAPLli2z8hXr1q2DvLw8Ry7k5+fDRx99ZF33wQcfwDPPPAMTJkxQMlfiAh9jN/HvSy+9JOZcTp8+DUePHoXDhw/D4cOH4ejRo3DmzBm4detWzHt0X375ZctW2iP+lfpUWVmpzBvRrbKyMiHmqnwxmgOTYnKJSTrmhkIhyMzMhNdeew0qKyvh8uXLcPPmTWhsbIQNGzbAuHHjIDMzE6ZPnw6bNm2C5uZmuH79OrS0tMCePXvg+eefh6FDhyr9D5X9qLjQJSsryyZ+MBgUk788EUyTsOvWrYOrV69CS0uLLfk7a9YsOHToEKxbt05ZRt++faGsrAwuXrwIra2tsG7dOtsxKWlMk7/33XefzdC4EdEBoGCS4M6FoobPBeSAkQyZGgBf3KQyVX2YOnUq1NTUwOXLl+Hnn3+GtrY2o+3nn3+Gy5cvQ01NDUyfPj0GFvQfSbxvI0aMsCV/VdpKho/lBwIBWLRokbaNPPkraSvVSycu15smf1UJ29LSUttnPK+0tNQ65nTnL17H7wSmn2nZ/BrVXcP87uHYcrdA/e1WOLywVNkOVdK5tLQUunXrJtrhnYTr3UcsN9VsgBfDYQiFpsMXNU1Quchu69O/qIGmmi9g+u/jMmPDD9BUswHKv6i5c33lopg5xZ0anvzF8SyvbIKmyvIYO5MgL4GO1uHEBROnjzsb8XCBt1NyIE25IPGKl8PP53OFnkPZKAWf0uKh05ZzgW465lJWe8Fcqa8mzHWrreQYcLtyYm682tLrVE4u11ayJdX6xOeErq98k8aBjzsvV6pfcjy57tyx1nFB0o/boFdc0GnLz3OjLbURncMXDxf4sfZmLi/XK18sEeZ6wQX6XccFVTmdlbkqX8yttpId67R14oJUl658FRd0zKVlScw14QIGmiNGjLDe+UvPiYe5Bw4cgOvXr8OBAweUXFAxF8vRaYvn4GtEnLig0u/27duwb9++DmNuvFyIh7nTpk2D27dvw4svvujIXGrfTtqaMFcX/+7btw8aGxtt9XSW+DcR5r766qtQVVUF165dg99++w2uXbsG1dXVMH/+fCNfDJO/XvlidIxNmSvVmyhzO9oXM2GuZIMmzI2XC/RzMn0xJ+byucLL9+Nfd8zl2krj68e/3vq5EhfQdpxswq229DpJW27vfvzrx78mY0SP+fGvey5kZGRAZmambV7i429HjBgBWVlZtnlbVFQEb731FowaNQqys7MhEAjElNMezP3uu++gqakJbty4YeUpNm3aBJMmTbJxmY9bTk4OTJw4ESoqKqzrbty4ARcvXoTvvvvOSFvJjnXMlbgwb948Mdfy0ksvQUZGhvUU3aysLHj11VeV5+q0lWxXsjPT+Fdi3u7du43yXLt37xbnM2oqMZfzRtK3qKgIHnroISgsLLSSv4kyNxwOQ3p6OsyYMQMqKyvh2rVrlo3s3bsXxowZA1lZWTB27FjYvHkzXLhwAa5fvw4//fQT1NbWwqxZs2zvy06EudZjn2kBuuQvvQsXk7Br166FK1euQHNzs5X8xe3gwYOwdu1a63x6Ry9uo0ePhgsXLsCVK1esc3myl98JTJO/Oohh51WOgrSo8AkmbfyYLliTsvOqRYhP5vnz51vPAb969Spcu3YNWltbrY1/58euXr0Kly5dgj179sBrr72mhCKfCPgYuhEjRljJX95+ydHkC9CiRYuU7WttbYXFixcrJ6AKePS7pC1N/mIyFxOpfB8/jx8rLS2FUaNGWZuUKOYJZOlaVV00acvbQJPQtI7ShYehld01Ub9Zbj9PgOOdv7HaLoLKpiaoXIT7psOGyg0wIxKBcPhFK/lLxwWTvy/+buN3HtPcBDVfTFMCNWbelN9J/pbb5g/WNx021MQmoyVniS6E0kJgygVpkYiXC7r5LjkAuvOkRd5JW0kj1TzVOUu6tqqC1PZgrooLbpnL7y6gzoNUNh0LiZ28TabMNdGWrxVSG91qyx1aE+ZK64HT2qfrbwwXiEY625VsRHedzp7j0VZlY1RbN1xQ/XPChAtea5sIF6Q2dAbmJuKLqfrFj3UW5ibKBamtKtt30lZ1roq5qj7Hy1x6rWqeUP3y8vJg8+bNUFNTY20//PCDteF3erympgY2b95s+4W4Sls+B+idvzT5K9kjL7usrAz27t1r/aL7yJEjcPjwYbh48SJcu3YNLl68aB3Dbe/evVBaWuoJF7p16wbZ2dlaX0xlz42NjdDY2Khkbjxc6IzMxfOnTp0Kt2/fhunTp3coc+ncC4VCYvLXiQu8jSrNkslcHRdCoRDMmTMH1qxZA5s3b7a2tWvXwty5c2NsXhrLvLw8K/nL6zaJf93YrVvmhkJy/OvEXN15Ut1e+GImzJU08trPTRYXku3nqnjix7/OzO0MvpjE3ES01XHBLXP9+NePf+PVVmVjVFs3XPDj3+Qytz3j30AgEJN8i0QikJ+fL7Y7HA5Dfn6+VS/qFAgErESwG+bGy4WWlha4evUqtLW1WXmKhoYG+OGHH+Dbb79VbkeOHIEffvgBGhoarOva2tqsHIw0DsmIf+fNmyfmWubOnQuZmZnWFggE4N///reYT5o3b15CXHCyWxMu7Nq1y9YuVa5r165dShtPhAv0B9k0+cuvo+OislHa50AgAHl5eTBlyhTYsWMHnDt3DlpbW6GxsRF27twJM2bMgPz8fCgtLYX169dDXV0dtLa2wuXLl2Hfvn3w9ttvQzQaTZi5XQKBQMwEvO+++6Bnz55W0lXaevXqBb1794Y+ffrAmjVr4PLly3DhwgV47733rEc+z5w5E/bv3w9r1qyBXr16WVvv3r2trU+fPlBaWgrnz5+HS5cuwerVq639eA69DpPAffr0gZ49e8K9995rG2AKHfqZQgL/IlDowNGNluNkRLweadB1oKdl07KeffZZePvtt6G8vBzef/99eP/992H9+vXQ0tICV65cEbeWlhZYv369dX55eTm8+eab8Mwzz8RogWClcA2H7yZ/6a8enLSdPn06LFq0CFavXg2rVq2CVatWQVVVlbKdV65cgaqqKli1ahWsXr0aVq9eDUuWLIEXX3zRSFsOTdS3W7duYiJ09OjRMUlcTIiWlJRY+zFpi39LSkqs4/R6uvFj9LqSkpKY+ng76DWqemjZts+b6m0JYF4Ov8uZPvbZmgfTv4Caphr4Yrq0oN9JwmLy1xpvkvyNRCJ3vjd9wxK56l80hUIhCJR/c+caYleYiG76vT139k+DL2ru3k1M7VZa+CmIaT+p7XLngbNA4gIvR7dwS3NEWtB1i6iKC3i9il04b6hGqnOl8XHSlrbDhLn8WGdjrmrxltpJ+5yItpy5UjskzSRtVTpLbTHRVmdXbgJDbqPcCdKtzabaStfxYKEzcIHXqZvvptryeRAvF0y0NeVCe2ibCBdMtNUxV8cFL5mrCy5MmUv1UHHBC+Zye8c2qrRVcUGnrddcUDE3FApBNBqF7777Dm7evOlq++6772yBmcRt6R9G1N/GV7RI2kq2O378eLh48SL8/PPPtq21tRWuXLkCra2tMccuXrwI48ePt+kXLxe6du0KkUjEtS+2ceNGuH37NkydOjWmjn379tl+3NjY2ChygT86etmyZTbbbWxshNraWqitrbXO2bdvn3WM79NxgbeptrbWZrv46Gp6DdYdCASgurpafNQ1PZeXT223uroa2trarHfxUl1o286fPx8z3/kjtzdu3GjNhba2NtuxtrY2CIVCVn2UC0uXLrWdu2/fPmhra4Mvv/zSGh/aL9Tm2LFjcOzYMZs9LFmyJKasjmIu5wIez83NhbS0NNfMpe1I1BdzG/+6ZW5H+GISc7m+kmYqnfl5Kl9MancyfTHH+DdO5vrxrx//+vGvH/+6YW5Hc8GPf/34NxgMWolHvj8rKwvS09OBPo22I+Lf1tZWuHr1KtTW1sLKlSthxYoVsH///pinqkobJoxpjuPq1atw9epVW5+SGf/OnTtXzLXMmTMH+JN+//3vf4vnzp07VzuGkr2aMJfzU8fcnTt32jRU5ZB27twp2rjEeRVzJS4UFhbaXsVkwlwVFzj/MjIyYOTIkbB+/Xo4ceIEXL16FS5fvgzHjh2D119/HXJyciAQCEB5eTkcOXIErl69Cq2trXDq1ClYuXIlFBQUxMVc2t8uFFZ4spT85Xfh0v2rVq2C5uZmOH/+PCxcuNB65PPMmTOhuroaPvzww5jEL00Gl5aWwrlz56C5uRlWrVqlPBeTv/yxz3zgeUe5Eai+02fH46/hUJtAIBADI4Q5nch0P4czNwrcpF874bkZGRnw1FNPQf/+/aFfv37Qv39/GDduHDQ2NsLly5fF7fz58zB69Gjr/P79+8NTTz0F6enpNiOlBk+NIhwOQ3FxsfgOMm5w1PDeeOMNqK6uth5Pff36desXCz/99BP89NNP1mds67Vr1yxwXr58Gaqrq2HBggVWHU7aUs1QR5r8le6s5Y9opolaTBRj4lRK/NJ9NLksJW95Urm0tDTmDmSaAFYlmulx/r2srAzeO9IKt1uPwPukbJrspm3s2rUrBAKBGEiWf9NkPa7Zru3vyd/Fdht9cUMNNP2Aj4a+mwyeweyZOqN0PAOBwN3kr825uvNO4JovptvtrvybOwnhaXZHjM4l3a8yua1zR4rCG+ukQKW/hqPckPrK2cLLdsMFyYGT+kTHU3LCeGDA+SadS9cHykUdc+nGucF1odp6yVy6+DnpyPfRf1BRbfl4qrSV7MqEuZK2VAuJufS4pB22m78nhZ9P+0p/CW7K3HjWOTpXYrjA+qvSVrI7yQnV/eJV5VBz7bnWVFuJC7yNnLm8bBMumNqzlrkecMGEUybMVflibrigYi5nTqK+mGRzfA1VzXVuu6bM1XHBlLnULtEGJW1xvDoLc6U1NF4uqJiL7wDj2ubm5sKaNWtg586dsGvXLnHjx3bu3Alr166FaDTqyFzeRvqIqYKCAi0XuI2WlJTA1q1bYffu3bb21NfXw+XLl6G+vt7Wxp07d8KWLVugtLTUiAtO2nbr1s1K/poyF++Ara6ujmEuJkFp/8+fPw9tbW1Wv1988UVbwjAYDFrJxIqKCmt+nT9/3tpHz2lra4OlS5dCOHw3oblkyRKtjfI7Y7FcPPf27duwePFiq++hkD35GwgErH5PnTrVxtLGxkYr6Yr729raoLGx0fqOyePa2lrLBrAvqAPuQ11DoRBMnToVamtrLS1RA7z7OBgMQnV1NTQ2Ntq4gIldbBPVCW0Ak8obN260xpFqidrU1tbCsWPHLG0x8U/tGctpL+aa+GJ5eXlW8lfHXM5YXieds/y9gzpfLJ74N17mSmtoe/pi0pqYiJ9LtXPyxaR1x9QXc/Ih4vHFVNo6+WJ+/OvHv8nwxfz4149/udZ+/OvHv258sVAoBLm5uVBUVAS5ubkx2mZnZ8OIESMgNzfX1uf2jn8xN7F//36YMWMGTJs2DSoqKmx5C6eN5jtwc8tcaQ014cK///1vsU1z5syJYe5LL70knovJX698Mc5cEzvasWOHkbY7duxwzVwTLgwfPhwefPBB2w2QOuZKvpiKucOGDYOZM2fCjh074MyZM3Dx4kU4ceIEbNy4EaZNmwZDhw6FSZMmwWeffQbHjh2DlpYWaGhogK+//hpee+01KCgoiMsXo8ztgr/CoI2999574YknnrASrzQJKyVkP/zwQ2hqaoJz587BwoULYcaMGdadv1VVVbBy5UpbspdvJSUlcObMGWhqaoKVK1fakryqevHO3/vuuy9mQeGLM/2umkh8cKjRUuHohKWDSuumVvmdUgAAIABJREFUziB1KLgh4HW8fGnBoNtzzz1n3Snd0tJi2y5dugQNDQ3WXb7SwqNafKgWRUVF8M9//hOKiopg+PDh4qLFF5SBAwfClClTYP/+/dDU1GRrk25raWmBpqYmOHDgALzwwgswZMiQmPbyhYBOVr74YvKX38nLE7T8jl2aJKXHVAldXg6/0xjPp0lY/M6Tz6pHSPM7f3lyGI8tPHwn+fsee2+x9IjplJSUGG1xruD7fZuamqDpm/LfNZ9he+wzjg0me6f9bgvTyHc+37A+Ok7BICZ0K23JX7zLt+aLabYy8O7kDS/aFxt6Dl1MJYfM3tdQTDslJqi4IM0pnPucC8gh7gzpXtgucYG2jXOBsk5iHP3uxAW6kFFnhGpL28cdms7AXMkGJObyBV3SlrZPshU32qqYq9NWxVwnbaXxUGnL9+uYK40H7y/tIw9IVQ4ltV3uXKnGiGuE7eNzw4QL0lw00VbFBZ228XKBf3bSNoa5Cm3xs0pbrMuJC7z/vK862/WauZiUcvLF4mWujgt0zrhhLn5uTy54wVzJF+Ms0HHBLXN1XEiUuaFQCAYMGBATi/AfrvInGvXv318cDykIpHXS16wMGzbM0tCEuZmZmbZYCZ/MtGPHDmhpaYGvv/46pt19+vSxzWUnLuiYi8lfN74YPu6Z8wnfibt48eIYu6VJxWPHjlnX03rx8cXYNloPbjypGggErPd6uWEuJnbxGE2Moh5Oyd9gMAiLFy+29lFtp0+fbrszGu/updoeO3bMSqLitceOHbPapWIuvVtX0i0cDlvJX7RRvIua2yFP2qIOlD30zl8cA9QKy8c2OMW/bpg7e/Zs67HPmzZtgs2bN8OaNWtiHvus4kJ+fj48/vjjHcJc6VqT+Fdlux3FXJ6o0jGXa8P748bP1SUI+LX0fM5c6T2lJtpyfXmbnJhr4ou5Ya5OG6l+SdtEfDG3fq5bX8yPf/3414QLKm0lLqiYq/LF4uUC75Mf//rxrxfM7cj4l9t+Tk4OjB49Gt544w0YNWqUrV+RSARGjRoFb7/9NkyYMAHy8vKsOrOzs23vNk0GF2hZmJe4cuUKXL9+Ha5fv249upnnM6T8iyrHQXVKpi82Z84cq97m5ma4ePEiNDU1wezZs2OYO3fuXGhqaoKLFy9Cc3Oz1Qf0j+NZz1TM5cd1zI1EIrB9+3Yjbbdv354U5g4fPjzmaVw6Lpj6YpFIBF555RWoqqqy+lBXVwdffvklRKNRyMzMhMmTJ8P27dvh3LlzcOnSJaivr4c9e/bAxIkTISMjw9Z+FRecmNuFOwuhUMhK/tLHO+uSvytWrIDGxkaor6+Hd999F2bMmGFte/bsgRUrVoj/KMGtpKQETp8+DY2Njda50iOm+bU0+auCgPSLAg4zLiQfRC6eauGXjmGdqoBOagc3Ug6FZ5991rpTWtrOnTsHL7zwgu09XCqjpPXQhW3EiBHa5C83sGDwzuMcIpEIPP3001BVVQVnz55VtpFu9fX1UFVVBZMnT7YFWioocAefG3q3bt1ikrR4hyx9FDN/NDNNqtLjxcXFYuKVf8bv0p3AUtKWJ4n5453pncDYDl4enr+5/jbcrt+sfHw0rUNK/sZoW14JTU3fwKJQCCKRGb8nY6fbxmZRZdOdZO/vYzCdJX8lG+b2zJO/WP6iyiZoqiy3X7vozvuBF5MgXZqn2BdqS6rFKF4uqOa+bjGj9XPmSu2ifeSLNmeCNM+lf95Kc4tzgddFuYBMVTliXmjrFXNV48E1NGGu6lrdOabMpedTZ8GEudzJofXR8/mYShq6YS61SSdtTVgQwwWF7aqupQ6WExeorcSrLV7DtUmEC7Q+p38sSM5motqq7Ju2MxHmJssXUzm5Eheotrw+n7mxQZouEdHZmUt10zGXsxn3BQIByMzMhKysLMjKyoKMjAxrS09Ph4yMDMjMzLT24XlumIvnSMlfU+ZiO2k7MjMzYefOndDU1AQ7d+60jtHzuJZOzOX9Qc0w+WvKBXxs8bRp02Jsd+PGjdajhvnY0jtc29rarLtNqRZ4RylqiwlL2p7GxkbrMc+oH5bNx4czlz8iGR/NHAzak7/Ybpr8DQbvvvMX+x4Khay7biXm3r59G7788kvrPLwTF9tHk7Z4HU2M47hgvfzRz9hWnvyV6sNr+NzHscA20cc+o11hQjoYDFoJfmmjj5n2gguvvvoqVFVVwbVr1+C3336Da9euQXV1NcyfP18b/6J2quQvn7/YTy98MSfmOsW/Kn14EtZUW9Wa78RcqQ0SczkPJW0pn5y0lbSTmGuiLfZHp217+WJcWz/+/XP7YpKGKt07uy/GfSyqLT3fj3/NfLFEuODHv378K9XnNXOfffZZy8/Ny8uDV155BXbu3AnHjx+H5cuXw6RJk6w2Tpo0CT744AOoq6uDPXv2wPz58yE/Px9CoTs/CJ0yZUq7xb+Yl6AJx5aWFqNchm5rL+bOnj3bqrOiogKmTp0KJSUlkJubG8Pc3NxcGDVqFEyfPh02bdpkXSclf5PBXB0XvvrqKyNdv/rqq6Qwl7+KifcnHl8sJycH3nnnHaisrIRz587BxYsX4fvvv4dly5ZBYWEhBINBmDVrFmzevBnq6+vhwoULcOzYMfjiiy+grKzMyul5wdwuUsf5nb/8F+OYkMVfmy9fvhwaGhrg9OnTMcnfyspKWL58eUzimP6avqSkBE6ePAkNDQ3WufzOX96GXr16QY8ePWzJXzq5Ocz4r19w8JygQH/FopugvG7aJm5UvI0cPnyB5XVOnjwZTp48CY2NjXfu0GTbuXPn4KWXXrKeU87bwY2D6oLnDh8+3Er+FhYWKrWlGgUCAcjIyIBIJALTp0+HrVu3wsmTJ8U24nby5EnYtm0bTJs2DcLhMGRmZir1xfrooiYt5DT5y5OyuvfySolW/IuJWOm9u/xxzfTO4eLiYlvStrS01Eom0+Qvv7uXJp7pVlJSAqWb66F+891HQJduxnf+3n0UNJ4v9bNbt26xtvviBqj8/THLkUgEwr8nWvFdvNO+qIGmpkpYhONQXnlnDMmdv/QdwJJ9S6zhyV/LWZn+BdQ0NUHlIgTu74+C3vCiOD/pfMZyJC7Qfqu4IDkYTgGAWy5IDoqKC3Suqs6h2tL5SPvKnVHOBYl9Ev+4HiZc+CMwl9uJznZpn6gt8MXXlLl4Lg/QdNpy2+VjRDdTbZ2YS/sknS9py8fKSVv8TOeWFLDSevjYc93pP/LwXK6Njgt8DnIu0DFxywWpHCdtuU2bcIF+pufxf8zxcVLZEGeuigu0L258MR1z4+EC18GUCzpfTGIu7asTc524QMtxy1xq85LNxcsFrq3OF/OSC7SNqnI4F0yYy/shccEtc+k/WPB8XT9p8hd/ZRwPc2mbdu7cCY2NjbBz505j5nIu8DnF6wmH79z5m52drZzPlLl4NytP3KJGX375pZUApGMXCt1N/kYiEVvyl3IBk7/YRl3yl3Khra3N9qhkri2Wi495DgaDtjtsg0F78hfbRZO/odDdO5vxkcuh0N3EK51D2Hf6fl5MxlLm0qQt9q+2ttb2jmR8jDa92xjfHYzn6JK/2B7ePzoumBQOhUK2dy9jn1CHYDBo2YBUlilzJS5IzI1EIjB//nyora2FW7duQW1tLbz22mvW3S9OzM3Pz4fu3bvHzVzOBS99MbfMldaBZDDXrS8WD3NNfTFTbTuTL2bCXG5DlLlYjh//+vGvZJ8q5sbDBaxLxQU//vXj3z8Cc3XjZMpcFRdoX/5K8e97770HGzZsgNmzZ8O7774L27dvh9OnT8OpU6dg4cKFMGrUKKueUaNGwTvvvAN1dXVw+vRp2LVrFyxatAhmz54NX3zxBZSXl7db/KvLVySyJcoFU19s9uzZVp1VVVXwn//8x7qTWprP0WgUFi5cCNXV1dZ1c+bMSYi5buNfztxQKATbtm2z6Xfw4EH45ptv4ODBg7b9W7dudeSCKXPpufgqJvrqU16PExcoc0tKSuDNN9+EPXv2wKlTp6C+vh4OHz4MCxcuhNLSUohEIjBnzhyoqKiAuro6uHDhAnz//fewatUqePrpp63yvfLFumRlZcVM4HvvvRd69OgBPXv2tG00eYv7evXqBR988AHU19fDqVOnYPHixTB37lwr+bt7925YtmyZ7XpaJr7Dtq6uDurr62HZsmXWI53pxhPAPXv2hO7du8O9994bs3ioQMBhJQGPfueLAp8AKqOlE5TXL5XFJw4/ly+qkyZNgsOHD8PZs2etx5rRrb6+HpYuXQrjxo2LKYcGjap+BIN3X3Y9cuRIGD58eMyvXyUQYJ8yMzNh0KBBMHv2bNiyZQucOnVKbOepU6dgy5YtMGfOHBg4cKD1IngnbfliRfUJhe4kf2nClCZqpbt3aXKW76fJX5pE5UldWg9P1vK7b6V3+tL9POFLE9HFxcVQsqme/WL+Khx+157o5o+0pmV17do1Vtvfk613oXonIXt3PKbdfRz074+EnkaSvZFIxEr+Tmc2TheqGAe1vNJKKsfMl2n2Nv2wYYZyPnH7kJxTEy5IHOAOHHWeTblAFwy3XOD/6FFxQWoPXxR4nbhferSRrg9U32QxlwcVbrggBUCq/TrmqhZ5yRGX2ojMxTp0zJVsl57DmavSWrXRMhPRVmKuZDvUPqTx4bYk2b5UJ5aFDmUkEvtoIxMu0LU6UW1NuMDbRLmk66cJFyRtVVyguptwwYS5tMzOwlw6vm61NfXF4mUuciFR5tJ1oaOZK9meKXPpHNRxgTNXYhFyIRHmUsZ4yVxeJtbDk7+mzJW0QfvYvn07NDQ0wI4dO5TMldY6FYtQT5yPeKxr167aR6NSbeljmCUu0Mcicy1pwhCTiZwL1dXVcP78eas8VfK3urra1k8p+UvbRd9Zi5rRsgOBgO3OWGwPnoM2SR/ljGXjO3g5c6kWoVDI9g5ePBeTtpS5mPxFbfkjnmlbcZ909zGtLxQKWRpRm8BkNt75GwrdfRcyre/8+fO2ccA7mr1mrsTz4uJieP3116GmpgbeeOMNKC4uNuZCNBqFxx9/3FX8KzFX4oKXzJV8ABUXJBvXMRfXCJ2PYspcFRfak7nSOuukrYoLVFusR9KW264b5uL1OH5ute0MvhgdG1Nt+VgmwgVVnZS53E50ffDjXz/+5TbiNXP9+NePfxNhLh1ft9p64YutX78e6urqYNu2bXD48GE4ceIE1NTUwMcffwyTJk2y3YkaCoVg3LhxsHr1ajh69CicOnUKampqYPv27XDixAn45JNP2i3+raurs3Ir58+fhxMnTkBtbS0cOnQIKioq4MsvvxS3jRs3wqFDh+DHH3+EEydOWLHO2bNnoa6uTstcL+PfmTNnWnWfO3cODh06BG+++SaUlZVBTk6OdV5OTg6MGTMG3nrrLfj222+hoaEBLly4AI2NjTBr1qykMJeXqbPbLVu2WPmso0ePQnl5OcybNw8WLVoER48ehfr6emhsbITNmzeLzFVxwTT+LSwshAcffBCGDx9u3fmLZbplbklJCSxYsAAOHDgAZ86cgZMnT0JlZSUsXLgQCgsLIScnB6ZOnQrbt2+H48ePw5kzZ+Dw4cOwYsUKGD9+PAwePDhG70SYGwz+/s5fOomysrLgnnvuge7du4vJX5r4feKJJ6BXr16wbNkyq0OffvopvP322zBv3jx46aWX4JtvvoEVK1bA4MGDIT09HYYMGQKDBg2CwYMHw+DBg6GgoABeeeUVqKurgzNnzsDSpUttdagSvzz5SyGgAkNWVlaMMBKA8TgVlB7Dx7upFgzVQq3bpMnBjRH3l5WVwcaNG+HHH3+EhoYGazt//jw0NDRAfX097Nq1C+bNmxcDFZ2jRvtAk7/Dhg0TtaX9lbTFdwDv2rULzp49a7Xz3LlzcPbsWdi9eze88MILMGjQoBhtaXm6BZSPSyBw559RUvKXJ3WlfTyJW1RUZLvzt6ioyErG8iSwKjHMHw0ttUlKSvPysD08oauql9/NXFRUBEVFRfDYY48pnRBp0ZTmjs5Gs7KytA427scy+XdpDvF5pLJbvqByWEq2JM1llY1xZ4rWGy8XVNqiNlRHrq1qLmOZ/Du/xg0XuLYq5uq4QPuSCHOpfbYHc+n5/FyupY5RTrabiLaSE86/67TltitxQcVcEy7w8ZXOxzKDwbuPKXTiglttdVyQ5ge2R+KCxDVTLnQ0c3VckJhLbcgtc3W+mMRYibnt5YtJzOXj68TccDgc0y4+Ju3FXCc/14kLUlkmnDNlbiBgfy2KdD6tBwMvne22B3NxznEOOGmL5VB96fuF8vPzPeHCl19+CT/88IOVmDPlgglzaZ+7detm+6eCigvV1dVWklPni+GdqrSe8+fP2+6OxcTovn37rPowibp48WJLW0w60rIw+Uu1xcSmStva2lpb4vXLL7+0HvuMmuE52B98vDVN/oZCdxOfVKfz58/bHncdDN5J2tKEKSZjqWbSXcOY/MV9WA72DfWld07TO6axz7S+UOjuI7VRXyybJ5K5Dngdffcx2gImwUOhO48Dx7ucJXs2YS63bzw2cuRIeP3116G4uFiMiaW5HgrdSf6mpaUlxFzVd1NfTJonEudUtkv5Rq838XM7oy/mxFzOWhVz+bVeMJe20Y9//fjXj3/9+NeEuVTLzshcFRckrplyoaOZq+OCxFxqQ26ZS/urYq7Kxnh/dVwwZa5u8yr+XbNmDTQ2NkJzczM0NTVBbW0tfPrpp5CTkxOjOfYjOzsbPvroI/jhhx+gqakJmpubobGxEdatW9du8e+mTZtg//79cPz4cTh+/DhUVlbChg0b4K233oInn3zS9spS+irSJ598Et566y3YsGEDVFZWWtcfOHAgJkHJx8HL+HfWrFkxOaHTp0/Df/7zHygpKbEShmVlZfDee+/BmTNn4Pz589a5DQ0NVvJXp62X8a/EWXz08ZEjR2DJkiUwdOhQeOqpp6CgoAAWL14MR44cgfr6eti0aVNCzOVcwO/8nb8qLuiYi8defvll2Lp1K9TV1UFtbS1s374dXn/9dRg0aBCkp6fDc889B59//jl8//33UFtbC3v27IGlS5dCNBq1JX69ZK4t+YsXSsnfJ554IiYZjPuWLl1q3c5/8uRJqKurg+PHj0NdXR2cPHkSjh07BocPH4YjR47A4cOHbdvRo0fhxx9/hFOnTsHp06dhyZIlMfVI9T7xxBPw+OOPwz333GMTHPtCs+GqgefXSb+yoMe5uKbA5eVKg6VyNDkosrKyIBqNwtSpU2H37t1QX18P586dg3PnzlmJ1fr6ejh9+jR88skn8PTTT4uTU9po3Wj40p0IXFtpQcF94fCdO5UrKyvhxIkTcO7cOairq4NvvvkGJk6cKDoB1HClhZBPbK5tt27dxPfkqhKw+J0mdnlyFR/XjOdISWPVI6Slxzir3hcsbfzuX9UdxLS//DPtIyZ/6ZjqwM3njQQ3bruqeccXYw5cdDSk+eq08XNVXFDNNW5v9Bp+XJr30oKs0lZyQky5oHJyJW2pY0adeF29Ehec2GnCBTfM5fw1YS7nZqLMlcaU9ok6ZtTxdWO70ljEo63kaPF+cI3iZa7K4TPhgs4R42Xy4NcrbZ24wOe7igsm2lKuecVcHRfcMLc9uUC1M9G2szGXcoFrK40NJn87grkSJyUuSO03Za5k8ybMleYg1VYaU4kL7cFcyV9IFnPxx5a65C/Wz+1d0jYUuvM+p2g0Cnl5eUZcoGOIbTPRFh/7rNNW955X3JYsWWJdgwlK+m5dzgXpPbZ4x3C8yV+d7dL3/eKdxzT5qzuHMhcTn/RO5kDgTgKY9gXvRMYNH8NMx4LfsRsKhazkL9bHtcdHa9OELWqA790NBGKTv9gGWtbixYtjygoGgzYd8PHY9N3HUlk0ua5irpMvRueUF1zIy8uDtLQ0R+aacsGUuYnEvybMpfbYkcw18cXoNV4yl9apWsedfDHOXKmNOubSMfTjXzNfjLdJpy31ifz4152f68QFOj/9+NeMC37868e/Jtp2NuZSLnBtpbHB5C/mJRoaGmD37t2wYMGCmPbR68PhMMyfPx927dplu1ls7dq1xlxINP7FuKmkpARmzZoF1dXVsG7dOhg7diwEg0HIzMyEjIwMyMzMtH0OhUIwduxYWLduHVRXV8Ps2bOhpKQEotEo5ObmKuegG+YiF3TMnTlzppUTotvRo0dhxYoVMGbMGOsu65qaGlvuCDdM/nYkczdt2gR79+6Ft99+24phMzMzISsrC3Jzc+Gdd96BvXv32pK/iXABxwGZJSV/42VuTk4O5OXlQX5+PuTn50NeXp7tRxDZ2dmQl5cH0WgU8vPzITc31/bUAbdc4NpKXOiSkZERM3kx+UvvtMWEq5SMXbBgARw6dAhOnjwJZ8+etRnR6dOn4cyZM6Ix4nb27Fk4deoUHDp0CBYsWBCT6O3Ro4ftMdT4PS0tDe655x7bL1Mkg+WTjQ8iXiP9+oJPMCquJLpqoeIDpoKQ1GYJBtFoFObNmweffvopfPvtt3DixAk4e/Ys1NfXWwnho0ePwueffw6zZ8+2fvGsW5ixLWj4eMt7QUGBTVtJX95vWn5OTg4899xzsHnzZjh06BBs2rQJnnnmGQiHw5Cenu6oLR87qomkLX3nL03YqpKhI0eOhJEjR9rurh05cqR1pyxNvNJ99Duez+/Sxf14PdZFN57Mld4/TMtU3VkstYk/PrqoqAi6du2q1RbHgO/nCy6/RrJbbrv0uwR9KfhV/bOTB8v010T0n5c6LqjsFnnCfylp0iYTbakebrnA6+PaqhZU1S/FnLSlTjKW4Za5kq1QlnQkc1W2K42T6tdUKkeM2qcTc7nG8TJX0takTabM9YIL3E6duCDZramdtzcXJJs05YJkx52VuW65wO1RGlveVycu6LRV1RMPc3Vc0DnaKua65YJKWy+54Ja5XE+vmMvtUcVcqV4vmBsPFxJlLj72ubCwEAoKCrRcMGVuRkYGDBkyBNLT0+NirhMX8NyuXbta/wT+MzBX4pCKC5KdqrjgpC2fH14wV9VWyXbjjX+l5G+8XDBlrsTWZDA3OzsbUlNTk+qLOTFX54s5aSu1J17mSrZj4i9QG5C44AVz3XDBSdtEmNtRvlhHMFfVJhNt+Vx2w4VEmCvZbnsw14QLbpjLjyXCXB0XVMyl5Uptjpe53BdLFnOlNpky1wsuuPXFnJirs/M/si/WmZnrlgt/tfh39erVVj6ivr4eampqoKKiAmbOnGndUEa3oUOHwowZM6CiogJqamps165evVrUNhnx75AhQ2Dw4MFQXFwMy5cvh++//9565PNnn31mbZ9++qn199NPP4XPP/8cNm7cCAcPHoTvv/8eVq5cCSUlJZCenm7FYKZc4OMrMVdifSAQgOeffx4OHjwIJ0+etGl49uxZOHLkCGzduhW2bdtmPTqZbpiHe+GFFzqcue+++y689dZbUFhYaHslKJZXVFQEb7/9Nrz33ntJYa6U/I2Xuenp6VY8PmTIENsPBnA809PTrSciDx48GDIyMqwyk8FcK/kbCASsrPrf//53SEtLsyV8aRKWJ2PLyspgwYIFsGzZMnH74IMPlMfotmDBAigrK4upp3v37tC9e/eY72lpafD3v//dajf2Ab+rJhCHteS4ZGVl2crlBkSvp+fR7/Ra2i7JgLix0EGjbQ8EApCRkQHp6emQl5cHzz77LLzzzjuwfPlyWLVqFaxZswbWrl0La9euhXXr1sHy5cth1qxZUFJSAtnZ2bb6uV70OyZ/hw0bZt2JQPum05b2MysrCzIyMmDgwIEwc+ZMePvtt2HGjBkwYMAAm3FL2lKbxE3SkO/v2rWrlSTFJOiIESOsjSZQ8RgmafEcTJzS62lCmJ5Lk614Hq+Tf+ft4ec6lcevl/qpOoZ3/nK9udacCzrw8XlE7Zrars5+JHipQC3ZGZ9jdMHAYxKgedtMuSA5hfx6FRfwWklzHRdMteVBGe23arHi2qq4yplnylzU30vmuuGCk+2qmMtthY8Nt12+j2vBteXtpFrGy1zpfBNt42WuGy5w+3PqY7xckGyZckDighttqR3o5oCOC3xemTCXc8ENcyX93WrrxAUdc6UyuTZecEEaO7w2XuZKvhitj/8jy4S5Oi6omOuWC05t0vXBDRdQn3iZK3FBZQ9umetkG6g11zYeLnBtVXOAljds2DDrx5bRaFTU0IkLHcXcxx57LOYfYW6YG48vZspciZV87HTaqriQLOa2ly/mJXPxncJOzPUq/m1P5kYiEUhJSflT+WJOzMW5acJcUy06grk6Lkjf/fjXj3+TyVw//vXjXz/+jWWuH//+OePfuXPnWrmINWvW2PIRhYWFMfMOk7/Lly+Hjz76CNasWWNtc+fObff4t6SkBBYuXAgffvghfPzxx1ayV9o+//xz+Pzzz+HTTz+Fjz76CFauXAkLFy6EUaNGJeSLqexBx9ySkhJ46623YMWKFTYN16xZAx999JGVrOYar1mzBlauXAlvvfUWFBUVGXPGibkm8a/E3LFjx8LIkSNhyJAhIheGDBkCxcXFMH78+KQwF5/GhTdAutHijxD/dkHnG6GQmZlpJX/pXbZS8he3bt26wSOPPAL/+te/lNvDDz/suO+RRx6Bbt26aRO/UvKXg5ROKt5xlfGpgMvhKUFeBWA6KKr9EjRpu/AcuuE56enpMHDgQOjXr5/yPcn4LPohQ4aIk1XliNF/RhUUFMS0DX/pL0FV0jYYDMJTTz0Fffv2hQEDBogLEwe2EyRQO96Pbt26WQlVVWKUJljpxs+h+/GzLtnqZlPVi0ln3lZeJ2+Prk0myV/VXOE2gvaqc/IkSKrO0y3Mqo3PTcmWVVyQbFT6JxK2xw0XsA4dF2g/VdrqnDzaLydt+XnxaCu1X1VnRzBX4oLTAqn6h64Tc520dasv77ebpFvNAAAgAElEQVSqXpWNOjGXt0fHXBUHJG05F2g7TLig01ay72RzQfqHhs52paDRhAu8rxIX2pu58XLBVFu3vphb5ibii3HmOvliJtp6zVzOBV5nsrlgylzJF6N16YK/9uSCZFM6Lqi0deKCiba4jz5pJz8/X2lXXjFXxwWVtiqNnZK/Oi6YsIjaTzy+GO8n1769fDGnfppyIRnMxf7Gw1xd8jeZ8a/UJ267Om2duBAIBCAnJwdSU1Nj6own/m1v5sbDBRP77ghfzJS5kg1KXDD57se/fvyrar+qTj/+9ePfPwtzdbbrx7/umPtXjH8HDBhg5SLwBkLMR6Snp8foOGTIEOuduvRps0888QQMGDBAy9xkcGHIkCHQp08f5dNvaft69uwJvXv3tn3v27cv0Jsr2yv+xXbzNvKbOfk+HKs+ffrAkCFDLC6otHXiQiLMzcrKgkGDBtnedysxNz09HQYNGpSU+FdK/nrNhY6Mf7vg3ZcobEZGBvztb3+z7vxVJV6lTXeeSTIXt8cff9z6+/jjjyvv/k1NTbWSv5LgUvBHByEjI8MmCDdM1AM/Y9m432SR4NpSw8VzuWFLG22/6pjJuXST+oYbTf7m5+c7assXIFNtaRuwLKqTSltJR6wzJSUFotEoFBYW2pKrhYWFjslYN4lb/CyV61SXqj5+169uv+7O4MLCQrENw4YNg65du8Ztuzj2fHxVduU0fqp66Zjycql9SOVI7eLzn19H5yAyUQKqZLdecQG1xfN4AKfjgnSeGy5QbbEPqnKkuZxs5tJrnbSlXKD9SYS5Kts1OVfS2a3tJqqtyna9Yi7WRf0JnQ5utHXiQqLa0vnP+87txA0XVDaSCBdUmunWchMuqMZLxQU32rphrooLyWKuxAWd3TpxVMcFU22lctwwl5+fKHPdcoEztz25IG3JZi7lghvm0u80+RuNRrXzszP4YrT8xx57DMLhsGsuJIO5dJxVdusVc1W2myzmJsoFyXbj4QLuxzIx+ZsIcztb/Iva5uTkQEpKiqO2fCw6Mv5VMVeav1yveJjrpS+G2nIu0P2cC/EyNxEu+PGvH/+2J3PptU7aUi748a8f/5pwwY9//fgXuaCzWyeO6rhgqq1Ujh///rnjXxPb5exLti/Gf5D9R2AubYuTtl24UWZk3En+pqamQo8ePaxELCZj09LSIC0tzZagpd/pXbl0X1pamvJ8XiZ+xr88+YtJ6dTUVPjb3/4WM5BUIJ4l58LpIMcnvspw+S97+GDxwaeTCoGrGkj6nS6CuJ86yxxWCB26j36nY0/LDwaDMHz4cGuTkr9YN18s4tGWLozU6FFbOhn4ZJEcsT59+kDv3r0hLy/PSopiXzApWlhYaNtHk6m4jyaNR44caUuo4ncsA8/Da3Efnie961dK1Ern80Qu/U77Q9uA9dNrhg8fbv0iiI635JhQ26XaUieXjpfOzvgiyBdXPn6URfw4t31qB/QXbBLg6X76iyaJC9Li4IYLdC7ptOULKJ3PKm1VXJDmPucCHT9pvHDj2tJ5KC2ydJ/ql0ntxVzOBdpv3MdtTMVcLIvu54ySWMbPNWGuynZpuXzt4HPJjbZUCzfM5Y4Y54IuaJG4wO2Tc0HSVsUFOl6m2vLzuR6SHUt2zYMwPi/ccEHSVqWDirl0TDgXTJhLxwX/0jnHmavjgglzE+UC1Vbigs4X0zFX4gK/jo5LIszF9qmYq5oTyfDFpHmi0taJuZQLKm2duKBiLuezxAUvmCtxgdep0l7H3MzMTJvfmJeXJzLXyReTmCtxwYS5bnyxxx57DLKzs4215VxwitHcMlfHBR1zuSb8H46SttL8MWEu113y1Uz8XCfm+vFvfPEv7s/OzhaTv8lirltfTJWI8Iq5Eq84c730xUyYy7U25YLKDvma54a5pr6YH//68W97MZdzgfabzwUn5vK5LrFAYhk/12tfjB+n7TDVVsc2P/714186LvjXj3/9+Dce5nrhi6mY+2eIf3kdEnOdfDGJuRIXTONfmgOLRqOeMZf3r6Pi3y5cuKysLCv5y+/GxWSstNFjmKSld+/yxDFPHkv1SMlfel5KSgr87W9/08KXGy13bCQ4SaDlk4IvWtQY+aDzQZFArAMUPyb1UwIKNWhpYlAocKBJi6hkwCpHh/ZZCu6lhS8RbWmZgUAAevfuDY8++ig8+uij8Mgjj8DDDz8MjzzySMz28MMP247Ra/h59Ds9h9aB5z388MPw6KOPwv/8z/9YZfKyVfv5MV42PRfL58elurp27Qrdu3eHcDhsrK3KdqXxc7Jd7iCobJeWK80RGvxy2+V10UWDL+TUdqSgXHJaJC6onIF4uRCPtqiHExdo/yQu4KbiAp/7OuZKfeBc0DHXCy50FHO5HbcnczMz7wQpKuZy2/WKucngAteWjwfXls5t2i6JC1xbUy5Q59GJCyqmtidzaZCWTObquKDTls6bjvLF4mWuCRfag7k6tnHmqrjQHszV6ct1k9ZuFRd4kCxxIdnMlbjgJXO95oIbX4zbOtUWk78mvlgizDX1xToLc024QO3Ta+bSa1XtpNf78W8sF7KzsyE1NTVuLrQXc2mZbnyxRJhLr1ExNxFfLBnM7WguuGFuIr4Y7xfX1o9//fg3mczlduyGuToumPpifvwbH3P9+NePf73mQnswV8c2zlwVF9qDuTp9E/HFcJ/OF0s2c/+q8a8TF7xirqkvZsrcLunp6TGV3nPPPfDoo4/GPH6ZJm55Ijc1NRVSU1Ot/Tzxq0sa842Wo2pDWloaPPbYY3DPPffEGAcVSAViFWhURkonkPQLEycHQZqwvG2q+qU+SROHTwxeFjd03fXcAFXtkLSVQMP1pftpedIvTCQYOPUrEolANBqFvLw8yMvLg9zcXOsvfo5Go9Z3vh+v49fzfbxcuo+WRfdJ5+jaoSoTP0v9xP302vz8fIhGozGP6FNpq1tspPGU7IAvBCZAV42vBG8OZw5PadGSrpXO19kcrQsBbsIZXqdX2uq4oGKF08L4/9k7uyY5jutMz+9w0ADXJAFyZrpnunumPwcYzGf3fADkgKIAigpQFgVChEAQJCjxy5RlWV5bkCzJtKjdCFEO2Rsh/wj/gb2xvHLYli4c4Y0Neb1eX3hv9yr3QnvKb799Tlb1zAAY0u8bkTHTVVlZmaeyTnXnkyeL6+A9mKbxuZ5fKPO56Bci207jF3J9sMznHqXvRnWY1ud6ffek+Nxcv8nZ9rj8wrS2zfmn3PWq4hfsczSr7+Puc9EWR/ULh/0uFs32fRA+9yjfxR62z438At4nJ8HnPiy/cL997mH8AveFKv3G0v227dzcXNrb2xvbz+1lG+q7mO8THpRfOKzPLfMLUb/5uP7+tcjfsu+Ex+EX/j1/F7tfPheP/aR+F/P8vJdHPvfkfReLbIv3yUn4LuZdx2n6blSHh+UX5HP1+3ca20Z18HzutH7hsN/F9PtXv3/vh1+43z73MH6B+0KVfmPpQdvWznnSf//OrK2tFRXZ2NhIGxsb6ezZs+n06dNpdnY21ev1VK/XC7i7sLBQbLPt9Xo91Wq1IvF+A7p4PJeDx2E5eAxun5+fT6dOnUpnz54dc0jWBjZ8mRNhA3NevlhbW1sT52HHZvuxXlw/rz6ew+Vjog7sOW7s9J7jxvp6dY9sG92Unn3ZtmbLyLZ8o+Zsy/b17PQgbYtt8/LlbIuTMXL1Rtvijc39mT9jm6P2oB0923rX2nvocb+qal++1p4N2QbeNThuvxDZ1vo39yfPNg/bLxzGtuwX2M5V/EL0QJ3WL3zcfC62g/sE30vT+Fx8RpX5Bc+W/Bzg63s/fC6Wy74uZ1uuD9vtOHzutH7huH3ucfVdvlafJJ/r+QXsTyfVL3Bd2G5VfG5Vv8DXz7Pv/fK5eF+flO+5kc+t4heO4nNzPnYav3Cc38VyPrdsMCPnc+fm5txImwflFw7zXUw+V79/q/z+3d3dTbVa7YH7XO4DOdt6fsGz48PyuZxPv38/nn7hqD73JPiFw9hWv3/1+/c4fC6Wq9+/+i42rc/1/AL2p5PqF7gubLcqPreqX+Dr59lXv3/1+5dte5Tfv1Wuwf30C4f9/TvDF9921mq19Mgjj6Rf//VfL9KpU6fSqVOnxj7b/5yXj4v2efm883Le06dPp7Nnz6bhcOjecHjzYsIO4L23JqLz29vbExcNz8VOx7upyjoAd8Iyx769Pb7Eh9d5uJNzh+Af+1E92bY4K4ZvLuuAfDNwx8Xt7PjQ9vw5usE8h3FY22J92fF5trW+hOWhE6xiW+uX2Ae9LzT8oOI68HavP6IT9OxXxbbcTquX92Wak+dwPSeFfZSvFb/roMy+3Acj2/KDC/s7b8d6ebat4hew7tx3Pdt6XxQO4xfwvkAbHca2R/W5Vf3CYXzucfsFtG0Vv3AcPhfPG/Vd/kJ70nxulR/Z0/hc78s5f/F8ED7X217mc/neehA+F/veg/K57BfYtmh/LMf7LsY+l/3CND7Xq3PUd4/T5+K182x02O9iWI8H4XPts+c/7ofPnfa72HH53DK/MI3P9dppZUU+dxq/cFw+t8wvcBvq9fpE/cvsy3Y6ju9i0/hc9BmebbEeOZ9bxS88bJ+LqYpf8Ppi5HPZLxyXz63iF6bxudiXqvoFs1G9Xnd9LvsFzKPfv/r96/mfw/rc4/AL98PnYr2q+lyuJ/tcrw9N63P1+1e/f0+az9XvX/3+Zdui/bEc77sY+1z2C9P4XK/OUd/V71/9/j0On+u108qKfO40fuG4fG6ZX5jW53r2ZTsdx3exaXzu1tZWmllfXx9rhO3Y39/PLlXrLXXLy9by/7gcbW6p26jMixcvTtRpNBplb5qqThDbz9s9Rxw5Er6QfJN626IOhm3gOvG5sB5RO6K1xSOn7jmvyLZYhldfz3ZltvUcSXQNvC/Dnm15G94k3B7vgcXOzhK2get3FNvyQ9dL3Ld4u2czqzM/FPhe8Y6valuvb3Hb2LaeE+V7AusR3fuR3XN9P9d3o+1Rf8D7MboHPJ/j2TbaFvmEafxC5G+8B1H0xfUoPvc4/EKZz63qF47qc7kfRD73OPyC18eP27bWnio+dxq/cL99buQXPNt61/0oPtfrd9P63Cr9+Sg+F+tR1S9gPXL94Li+i1Xpuw/C5+a+ix3W52IdDuNz+T7xbPswvosdxudGvvEofuF++Vz2C5ENc32zql/w7qn79V0M81bxuewXlpeX0/Lyctre3k67u7tpb28v7e/vp729vbS7u5t2d3fTzs7OxD5Lu7u7aX9/fyyfl+zYaLsl3r+/v58uXrxY7ONz27aLFy9ObLMyLT+exyuH64n/Wz0s8XG2n8u1v2YbPH8V29r/Zbb16mRlmv2iOmO9OR/aLbpmeKxnA64Tn6vMtnt7e+nSpUtj5/Jsi2Xu7OykdrudlpaWsn6B760H6XM9v3AYn6vfv/r9m+u70Xb9/tXvX/3+nc4v3G+fG/kFz7bedT+Kz/X63bQ+t0p/PorPxXro969+/x7G53p+4TA+N/KNR/EL+v37YH//lvncKn6his/FaxDZvcz22PaZtbW1iVkO9nk0Go39eOfPmHZ3d9Nw+Kt10nEb5sUfblimrVG9s7Mzsc/KtITnNCfnXVA2OnZwnuHgOYvcRfBmSHg3DJN+r1x+GESOZ2NjI62vr48dH90E2JE8h2nHWHk5Z4n1Z/t6Nozsexy2xTZ79Y5sizeBd0OiLTzbek6G25m79mXt9ep6GNuWPfgOa1vvywq3NXqARbbNOXA8//r6evigKrMtTmyJbFvVL0T3bxX7RrY1u3F98LrkbMu2mtYvmH3YtofxC9H9fZJ9buQX0LZlfoG/aHBbT5LPPW6/UGZbr/3/nn2uV+cynxv5zeP2uewXPJ+LfXda2x7GLxzF57IPLfMLnN/rj1X9wrTfxY7L55b13eP0uUfxC9x+zH+cPreKX2CbfRJ8rlf/w/oFPL/5BT7f5uZmWlpaSmfPng3TmTNn0tmzZ9OTTz6ZnnzyyWzesjTt8XZOOy463tvO9Y3q/+STTxZtzB371FNPpaeeemqiDDuW93GZVdp5FNse9npwqnrNOL9nG/vs2dez7VNPPeWea1rbzs7OpoWFBXew5qh+4ST53MgvcFmfpO9i09gWvxNU9bmY9PtXv39ztj2qX4juu+ialfkFtK1+/+r373H5XK/OZT438pvH7XPZL3g+V79/9fv3fn8XO06fW8UvsM0+CT7Xq/9h/QKeP/r9W8XnHvd3sePwuTNmDP4b3Rg8q4GdAlbAO2HUob3OHnUQq6fVxzNqZCTvgYLtxovOzok7Diesg9UPO5z9jS6edTzPjnyjejaMOnT0QMnZFs/rOSsuh28UzIPlee3zHJ7XJr4h2bZm8+jGwFkRXn/Fv94MCq/vVrFtZAu8N3K2Leu7ts2bNXxY23JfwP5cxS+wozoOv8C2jfoZbou+IE5j242NjWK2T+QXItuybbCPVvW5eG/yQ25a20YPxWn8wjQ+t4pfsIctt2Van4v5pvW53Dceps+1/GU+N3cuLG84HLr3UWRbLCvnc6v6Be4bUX7OG/kF7zpW8bmRX+Dr/SB8Ll/f4/C5OTsf5btY5HO3trbG/F/O5x7mu1iZz63qFw7rc80nRf2kqm2Pw+d6fiCy7YPyudzPqn4Xi3wu/29/j/O7GPeL4/C53P7j9rl8PQ/7Xcyzc+RDyvwC23Y4HBYrM1mEJX7OJYvWjD7zNlsdio+pck5ckcry4rFYhldWbsUrrk+VtufyYyQrb8eVuY7DttZuK8+z7TTX1OqHfYFtG9k3smPuukxjgyq2te17e3tj92TkF6r4XHym8D2k37/6/Tutz436GW7zvotNa9sq38Ui27Jt9PtXv39ztj3qdzHPz+j3r37/Htbn8v3LfVe/f/X717br9++/39+/UT/L+YWj+lzPL0zjc2fW1taKzrq+vp7ws0UFW8Fe5W3f2traRMeysthI/GURy4lmgKAhveOtjLW1tYTRzN65vYuIhrFyvPxRWVEebBfaA227trY20dnYjp5TrGpbLCeyrd0IeMN5zsLa4D0Uczc2loN24BuZy/JuXs+22D50vvxgZmdlx+C192zlPYi43+H1YIfHD+LItnato7bmnCZ+GanSd717MGdbz85mu9z9XMUv5Gyb8wt4fblNfD8fh1+Y1rbsoHO2Zb9Qxed693gVv2DXrMznsl8o87lV/QL6mfvtc9kvRD6X/cK0Ppe/RFTxufwlp8zn5uxxP3xuFb/g+VxszzQ+dxq/cFifi33/YfncafyCZ+fj8LlRvyvzudj+B/Fd7EH6XP4e693PvK3qdzHud1V97nF9F2Ofa36B798qfmFan8vP6pxf4H4YfRfzfO40fqGKbSN7RH7BypnGL7CvnOa7WJnP5fv5qD73KN/F8PqU+dwyv/AgfS72G/3+Pdp3scjnsl/Q71/9/i27tnxf6Pevfv/q92/5d7HI57JfmNbn6vevfv/e7+9i9lm/f/X7V79/9fu3zOfq92/sF2bwXTk4I9Zm+pbNpI1m8JbNap52tnN0XNlMbE7RTG5uD+fFfGijqnXwZlFXyR/li2zozdye1rZVZlZPa9tcXp6N781Ej9rrzWqPZqh7tj2MLcpsW7XvHsW2Zjcvb3R/lNkn1/4yv8DnPqxfKJulnyuz7F6JbHscfbeK3zysbaP809q2St+tUt/j9LnT2Dbnc6v6hbK2VelH0T123D7Xa+NRbFvVLxzF50Z1Lmtr2f6j+IXD+tzIvlXzsn2O2y/cT59bte9WadNh+m7u/Mfhc+3z/fS5H+fvYsfpc6v0uQf9Xew4fW4u74PwuWV962H4XH0Xy/fRKn23Snn6/fvJ8bnc/+6XX0DbPkifm7sXprWt2e0oPrdqPfhY/f6N832Sfa7t1+9f/x47bp+r37/H4xcO63Mj+1bNy/bR79/7811Mv39Pts+t0uf0+1e/f4+775b5hZm9vb2pHSIb3f7n7VaZaZbjqmrcqAxcEowbnzMsLk2Vq2/VG6tKB/LaHtU5Oiay+WHrPq1tsX65GyHXIat2br6ppnWIOdt6dapqJ6/+09jWysBrWsW2Tz/9tGtb77gqti3rt7m6sF/A43N+oaz8++UXPP8VXf8yv1DVtmybMr9Qpe9W9bkP2i+U2RbrGNl2mmt/v3wubrd79EHZ9tKlS8fqc4/Sd6v00ageXp2P2+dW/RHGZRzG5x63XzisbQ/rc8vs+0n5Lsbbj9MvfNx8riX2C1V97nH23Wl8rtWp6oD9UW176dKvfK7d558Unxtd85P2PTfyCw/D5+b6LpeB15/t9e/J51ax7yfJ5x7WL1S59l6Z+v07fox+/x6u73r+K7r+x+VzvedRlKdq39Xv32p997A+V79/9fs3quPDtu1hfW6ZfT8p38V4+3H6hY+bz7Wk37/lSb9/q/uFaW17kn7/zjz55JPp7NmzSkpKSodK3W43LS4upsXFxdRoNFKr1UqNRiM1Go1iO+5vNpvFPstnqdlsplarlVqtVmo2m0VeLs87bmlpaWI778O62Dm8Y7h+3AauQ1ldc8dyGWwnPIa3efaN7LSwsFD8rdVqaW5uLj311FPp7Nmz6YknnkiPPfZYeuyxx9Jv/MZvpMceeyz91//6X5WUlJSUlJSUlJSUlJSUlJSUlJSUlE5IwvHbxx9/PD3xxBPp7Nmz6amnnkpzc3Npfn4+1Wq1cBzdxu9tHBrzRePrufFyb19uvLzsf+94G9dGrvCwWQSel23barUm6rK0tHTfWQQfPzMajdJwOEyj0Sjt7Oyk0WiUdnd3097eXtrd3U27u7vF9uFwWGwbDodpZ2cn7ezsFNusDDve9tvxluwz7hsOh0WyfPYZy8K67ezsjNUDz8Nl2bHWPmuDHY9txfbY/v39/bHy+XxYt729vYk6YJstj3eevb29sWOsXO/aYLmHse329rbbbrSt11Yuy+pl+awNbFsu347d398v2oPnw7bYcdYXsE1YFtsW27G/vz9xjmls69nZsy1eT+5zeM29tuZsa+3De5Ztyvcr3iuRbfme5TbZNvYLnU4ntdvttLm5mVZWVtK5c+eKtLKyUmw7f/58sd3+x32rq6vF9vPnz7vJjsFt9hn34Xm4Dnwu2891j9rAdbGEZVv5Xl5sP+fBbVynw9iWbXXu3LnU7/fTYDBIvV6vuHb2kKrX66lWq6X5+fk0OzubZmdn0//9v/9XSUlJSUlJSUlJSUlJSUlJSUlJSUnphCQbv52bmysgrwHHpaWl1O12U6fTSf1+P/V6vYkxdB6XX604Xs77ysbAcSyex8F5/Noby8bx7sFg4I6N3y8W4Y2v51hEWfvvF4uIGIqVM4OAycAZAh6ER9Hnvb29Ao4a/DOgx2AVARXDMNzHQM+rD5dn5/b2e+fk82IbvDozVOR9lsrAMLbF8nufbRvb8jhsi8DTtnvtYzg6jW0jYM8AOHdtPdtNa1tvQgLatuwaePWO2uBBa6+snO2ivu3Bc5xMkLvu09iW68+2tW2dTid1Op20tbU14aw8R73qwFHPSeG+CxcuTJRz4cKFseO43KhMPg7Lte1WFjpm2++dg50xloPnQxtcuHDBrQufkx8g0T7vQe3ZBeGvfQmw2VwLCwtjAHhubi5JkiRJkiRJkiRJkiRJkiRJJ0c2djs/P5/q9XoRsbu0tJSWl5cL8LuyspL6/X44Xs7j1zhezuPclniMnstjNoBl87nKxsu98W4eL6/CInIwms91FBbB55nWtnhez7YRsLb8HouY8aL/PPjngUYETxzpyyDQA7geXGOI5QG0CD5ifSJIx3X3QF0E4zwAyaAWoRuf0wOSlr8MKh/Vtgx3IxAYbePI2Ag0Hsa2GLHrHVfFth7czfVdhpp8Pg8i875pbRv1XZ584e3ntuJ2D/by/YOQOwLnWLcqfsHg7+bm5sQsFZ5tUtUxshPFh0YEOvEzn6Oqk4ygLT6cPFjsQVrbb+V4ZZWB2mkeZhGc5vIM/tqsr3a7PQF/7cuD4K8kSZIkSZIkSZIkSZIkSdLJkkX+Gvy1yF8DwO12u4C/g8EgHJOfZrw8GuPOwWAez47GyiPoGo2Ve1G/J4VFHMa2ZSzC+1yVRcwggMtFiEZL3zKIwmSRlZYQ8HGUKUM1PM6DbgwOEVBiZCwDL6/u3H4PbiNAiyBfBP6OYltb5pcT1sezrQfrEGjmbIt1iwAlRmSX2daDiQwVj2rbCKBHti3rG9j/or5bZttoEgKCWrOl/W/R59F95YH6qH/Z9cXocc++0TbvmqJt2+12sewzOjF2sJ6zjJI3SyWKhPWAKDo4dvzRDBjvMzvNqE5WbpWHh3est6SFl58fmljPKrY1e5w796tlMjqdTlpeXi6WfV5cXCzgry0bIkmSJEmSJEmSJEmSJEmSJJ0czc3NjcFfex+uAeB2u5263W4aDAYF/OVx5QjI8ti0N76OY/hloJfHtj1gmhvrz42veyzCGz9/0CwCmcFxswi0rccimAfMMETa2fnV+z17vV4BAzAajD9HyV4sjcuI4rH2v1d2bhufu1arTcAUXj+b18RGY+E62nwsd240qpfXO87ydzqdiVkJXFauHtwmD+rgzIeo7MgelmdtbW3sPboeSI3ezcxgFyErg0QGihz1y2XzO2irgHsDmHYc18N7X68X6WpgGSFzBF09YOpFK3OduV54L+L7fflc3nlx8gW3Z1rbev3A8rTb7bS8vJyGw+HEvcFOMPp/bW0tfBDgfec5tbW1tbHt/BCIHB/WIZqhE23Dz/gQw2OsTZYY3pYtYYGfeR/e61Vta8fyO3+Xl5eLGWH23l+Dv7Va7WF/j5EkSZIkSZIkSZIkSZIkSZJAxspqtVpaWFhIi4uLxdLP3W439Xq94l2/Bn8jaFllvDzK542Ve2P1CIq98XIGmmWfo/HyjyOLyNn2OFjEjBdJ2263062HRAcAACAASURBVOLiYlpeXi6i+5aXl4vEn70U5bHtXrlVy7bUarVSv99Ply9fTs8880yRnn766SLxtoODg7G8UYryedv5XJj34OAgfepTn0qDwWCsngcHB+ny5cvp8uXLRZm2zY6z7dyOaL8dy+Vi2Z49LN/FixfT+vp6Wl1dDSOSPWDqwV8GnPh/tMQwL1+M8NMDtB6k9aJjGYbiebFsbgODYy9KNgLCCFNz8Deybw7+5uBxFGHsRUWX2dZrJ+bpdDqp3W6n0Wg04aQ8h2tOyoOX3syZ6IGETp8dJ0/uYOcdzSBiJ4wPJQayXn0iJ8772TmXPQj4gcJtYtui3fh69Hq9Av6an11aWiqifxcWForJNYK/kiRJkiRJkiRJkiRJkiRJJ0s4fmtRv81ms4j67XQ6Y5G/ZePlHrz0xqCrvPsWI4mjsfTjGC/PwdePO4uIbBuxiJxtZzzQMz8/n9rtdhoMBmNRovzZttl7JO0vrimO+7z1uL2y7X873hKf015evb+/PwEaDWpx9CfDLy9q1KBitKwuR2Ay6OO8Fy9eTCsrKxP15AjVKOqSQWsUJRotS4xgkMGqB0wHg8HEdowGRtgblcP1xPZG9fMih7lsrqtnrwgARxHDOdsi/PVs60XgerDUi/D18jJI96Jyua5cj5xtGQxXsW0E1+2dv6PRKHRM6DjNiUXONXK43jINniP1HlTR0gzRAy1aliF62PCDz4v89x5EufKsDly2d4z34PPal4O/jUajgL+1Wk3v/JUkSZIkSZIkSZIkSZIkSTqBwnf+8pLPy8vLY/C33+8fy3g5ju1HY9U4do9RqriS7TTj5fgZl3Zm+OuxAstXlUV4fOFBsYgqtj0si5jh5Wx3d3fTk08+mTqdTjp37twEePXAb5QQ8iLsxXIR9GI+PJbLs8/dbjetrKykixcvToBUg2YGcRmiMTg14DsajdL29nba3t6egK4MxPg8DEURyA0Gg3Tx4kV36V0PCA6Hw6IeVhdL29vbEzAX6+hFtHJ+hKu4f3d3N/V6PTeSF8Hu9vZ2kb+Kba0cbBPagIGjbbfz2HXx6oLHRvCWE9bD6mLnQzviedhmmBCe4vLVbHsrP4rGxXZaf+SJCwyIsV7YXzz7cF4r02yA9xHWnZfkHg6HRaT+cDgMnRsvu2AOCB1bzimWPRhwVgyv7++BVG+GkncsOl2eeYMPGu+9CN6y72gDfvjhebnd/JCrYlu0DZbZ6/VSv99P3W43tdvtYsnnVquVFhYWBH8lSZIkSZIkSZIkSZIkSZJOsPD1qPV6vYC/rVYrLS8vF8GZ/X4/9Xq9sTHm1dXVCZDqQVeEqDjWHo2XI5jk8XcPvOK4NgJdHhfn8XbeXgW0lrEIHnPPsQh8zeLKysqEbadhEWz3aVgE2xLzom1nGHqNRqP05JNPjoWGexG4DHA98BtF70ZQuQwmc+p0OmkwGIy9yzWKxEXIiGAQ4VgOHHqRrB5kRfiL5+z1emP1zMFdhtC8H8/P+xjGcns4P9ff4K+BwShK1bMtn4uXK57GtlH7OKI1AvWe7QwkM4RG+OtdWwSlds7Itp59vTwe8Mf+wvbCvl3VttE18trHgNnzC2xzg4fb29uu08aHBM+awc/oEMtm2vDsGHywcBmcnx9U3mybaJaM9/C4cOHC2Jr66GDxeJ7B4z3MeKaQN/PIc+RcP8+258//6p0ENtur2+2mbrc7Bn/xnb+Cv5IkSZIkSZIkSZIkSZIkSSdPNnZbq9VSvV5Pi4uLY8s+G9cz3saQNhovj8be8TO/CxfHsKvAX2YGnB/zRdG6EUDG8fHonDimzq9QZODt2ep+soicbZEt8HmYRdjnCxcuTMLf4XCYzp49m9rt9tgsAU4rKysT23jZZ+tgnCcHenPn5GR13N3dHYNqCKzwL+7H9jIQY6DowcQINHrHjUaj1Ov1XOho+fGzF/mL+aJ6IcT0knduTgaqPZjLgJKBOwPbKBKW7Z4DkN4xnu29tnpt5+hZr69EcDRaurmsPh7EZijsTVDwgDv3vzL469mOAa9nW88vsM3s3dtbW1thJKrnuDDytWw2DDq23MMHna83S8ebtZMDvl47vIhc70HAwJofNB7s9c5VJdKXbesBa8tnPrnX66VOp1Ms+7y0tJQWFxcL+GvLhkiSJEmSJEmSJEmSJEmSJEknR/Pz82l+fn4M/jYajWLZZ2NmxuC8wKEc/M2tNOmNYfPYvJc/gr8IU7183th8bqwcx8stH39mUO0dn2MRXjtztj0Mi2DGcVgWMcNQcGtrK505c2YM/h4GzJYdVwaPq8LfXq83Bn8jaIrQKgK5Bum2trbS1tbWWH77zBC2ClA1+DsajYqysfyq5URtqrKvynm2trbG4C8et7W15YJVjirFvAgaEWhb2+1YtEUuipjP7dUfbcsQE9vg2ccD+x6wjSYQRDb3oDCey9seAVxsm7dcNNoSJxt4sDmaHODZx+u39t7Y7e3tidko7HQQUrLDRYfFANiia21Jhsi5eQ+ACNpGx7Fz54cBw2vv4eM97PhB4K3fz47bg7/cLratle3VH8sz39npdIrlnxH+KvJXkiRJkiRJkiRJkiRJkiTp5Kler6darVbA30ajUUT+Gvzt9XppMBikXq9XebzcA708rs/bcUw9GtsuGy+343nM2xtX55Uyj5tFrK2tjS3tfJwswuMSZSzCs+00LGLGA0AW+WvviLT1wSMI+6UvfSn94Ac/SD/5yU/ST37yk/Tnf/7n6c///M/TT37yk/SDH/wg3bp1K/V6vdTr9dLNmzfThx9+WOTF9OGHH6YvfelLlaGwAWp8N6oH9AzYXbt2Lb366qvp1q1b6eDgII1Go/SpT30qvfXWW+ndd99N7733XnrvvffSu+++m95555303nvvpd/6rd8qttn+9957L12/fn3MZgjqGEraUsoYuRkBWw/GIWz0lgje3t5Oe3t76dq1a+m1115Ld+/eTXfu3EnXrl1Lly5dcs+F5SEItLp6UaJYBi+vjW3nKFmOqMU8tky1lx//5+WaI+jqRXnnoloR5uJ5MALXsx/bzdvOkbvcNs92WCeuzzS2HY1GE8uh4zXjY+06eH3Rsy1G/g6HQ3cpBXaKuExybukFy7e+vp7W19ddBxg5b29ZZY4wXv3/yx+wc8bzVlmiwvbh0vVYBwTX/MCxMm1/5MA9W3Gd2LZsK6tjr9cbW5Gh1+ul5eXl1Gw208LCQvHFQfBXkiRJkiRJkiRJkiRJkiTp5Kler4+983dxcTG1Wq1i2WfjcMbQeMwYx8VxrJrHyg1Crq+vu2PcVcfLEXIaXMV3DSNIXl1dLfZzlGxuvJzzWZlR1G/EBNbX193xdR7X94K8qrIIhLrHySI82xbLPmNkK8Jf7iz8wuh+v5++//3vp7//+79P//qv/1qk//N//k/613/91/T3f//36fvf/37xnkkvryXMi+fECGLcbnXc29srjWodDofp9u3b6Q/+4A/Sf/yP/zF9+tOfTqPRKH3mM59J//k//+f0wx/+0E0fffRR+uijj8b+/+ijj9Jbb71VOUrXIn9z8JcjQXNpb28vXbx4sXhPsYHfO3fupHfffTe9/fbb6Z133kmvv/56evHFF0sjhBHqIfz1IkajKFHO4y2jnWsvR9XmonNztoqWX/bgvBdJjMsrcyQ4w0/v3uG28DLTh4nA9WwbTTQos613Hq9Pltl2a2trAv6yI8rNPonyeM6ZZ8ig02bHasflImbRybPDt/L54RI5cC6Xz+HBXf4/sos3E+kotsXlPnq9XhH122q1CviL0b+SJEmSJEmSJEmSJEmSJEnSyZGN3Rr8tSWfLXU6ndTtdifgrxc5a+PIPP7OQUecLzdWnhsvx6ApHh/PjXcjtEaGgPvLImEjFoF14vw5FuEFpnk24Pax/c0WeN7jYhEzHFWI8NeArQFX/Iv7/st/+S/pX/7lX9L//t//eyL9y7/8S/qzP/uzqfNafgbPCKQN/hqsYwhnnw3e3bx5M339619PX/va19Jzzz1XwN8PPvggffjhh+nDDz9MP/jBDyaSt+/LX/7yWNm8LC4uMezBX8zPUG5rayttbm4WZfCS0wcHB+kzn/lMevbZZ9Pe3l56/vnn09e//vX0+uuvp0996lNpbW0tPfPMM+ntt99Ob7/9dtrf3y/qZOUyYLRrHy37zPlz+yyC2IuczYHOHJz0gG2V5ZcRelpfx6WT+XwRgGagHUX/cl28pZsZBHu29WA3w98y27KtvLpGtuUoaw+s2zIS29vbY86QI3W9yNbIqXP0rgeGPYfJjj1ygFjPaLYP5sOHXZT4gRC13ZuNxP97DyPcx7OLvPZ67Vsl+Ivv/EX4q8hfSZIkSZIkSZIkSZIkSZKkkyl75y/CX4v8RfhrAZVRoJM3Ds7wNxr7ngZOYnkMU6PxcuYADF0fNIvgsfppWQSf24tEvh8sYoZhVg7+Mvi1fX/6p3+a/vmf/zlMf/qnf1ocX5b3xz/+cVEun4fh8/LycgFVDWwa3GQQu7m5mXZ2dtKlS5fSxYsXi/bu7e2lg4ODIl2+fDldvny5+P/g4CA988wzY3kODg7SxYsXJ94vi58Rmu3s7KR+v1/UczgcjkFYBHLYDi8q9cqVK+n9998vonpffPHF9Lu/+7vp1q1bRTSzAeWbN2+mO3fupOeffz6NRqMJ+3gg2OCvByT5Pci4nd8Hy/CXASRHzXI78Xwcccug11vqGd87zNAzeicwf7bjEbbiObGtbB9ulxcFXWZbniRgx9kyzQhovchez7a8D2G3V19uKx7bbrdTu91OW1tbYzNjeCkJdEi4hAPPajEnhe/45Rk0XC6mtbW1CecfOVvPKXN5vNxCLoq47LzRw8/q7M1O4oei2QIfaGxb/h/LsXc8DAaD4n3N9qXA4O/8/HyanZ0V/JUkSZIkSZIkSZIkSZIkSTphmp+fT7VabQz+WvQvruaL0bJVx8tzgBNfcegBSg5+is7L8DgKauLjcZzbYxF2DLfRYxFYPh7vsQiO0r1fLAKjdnNAfRoWMWNgB6HgmTNnxuAvAlgvGvjHP/5x+l//63+F6cc//nHR6SzvP/3TP6V/+qd/cvPa7AQGwJbsvMvLy6nT6aTt7e20sbFRAFOM/MVttj75+vp60d6NjY3CSBsbG2NrmHsQyNbOXltbG4NrDFc5crPb7Y6BM8vrAVkPrI5Go/T888+nO3fupN/+7d9Or7zySvriF7+Y7ty5k15//fUiktnKW19fTy+//HK6c+dOeu6554qy0U4Imq0Otuwz79vc3JyIKuV2MqTEMjgalSE3w3oGkWYzBskM+yMg7QHhKOoV25aD816kOdaB24VtYfsy2OZ6cVuwD5XVkW3LUek4GQGBN0e0c10MHCL89ZyaN6sncvJYjq1dz44QHzb8UMEyeV3/yCGiM8c2eMs1s/P1Hljs0KNlI7wHnvfAxaWsc3DYKxvrOBgMinf/IvhttVqp0WikhYWFIvK3Xq8/7O8xkiRJkiRJkiRJkiRJkiRJEshWbazVamlhYaGI/LVVOo3r2WtUOTK0LFIWP/M4OkNcHo8vG+/mcXc8PjeuzePqGHzG+yIu4AVgYR5cVtpjER6ULrMt1w0/M085ThZh22YYeG1ubqYzZ84UMwU6nY6bDMR2Op30J3/yJ+l//s//GaY/+ZM/KY6bJi+eyzu3Rf4avPKg3MbGRvH/pUuX0rPPPpsuX75cHDMajdKnP/3pdOXKlfT888+nq1evpitXrqQrV66kT3/600WybVevXk1Xr15Nly5dmoCMEXTDpZQN1nn5EOYhxBsOh+m5555Lt2/fTr/927+dvvSlL6XPfe5z6c6dO+nu3bvp6aefTqPRKO3u7qbd3d20tbWV9vb20q1bt9Jrr72W9vf3Q9jM57Ilqj2IykDUi8xl6MkAPoLOWDYCTa4jA1CuJ0bLRmA2iozldnDbc9fYsxHXzwPAkW1tv7dUM9clAu5cT7SNt/Rzru54De1/g4fb29uhEytz3OzEeXZNbhaLl3Cf5zC9l6d7DwqvXt4DLmojpipLT7AT9x4MHhjOPVC5DQZ/7X3pBoCbzWZqNptj7/udn59/2N9jJEmSJEmSJEmSJEmSJEmSJJCN3xr8XVxcTM1ms+B5Fjxpr//LjYvz+26jcXcP+Hrj3Dkm4I3z43i5N84dAc7jYhFeXXLQNmIREXN42CxihiMHLfKX4S8DWEw/+tGP0i9/+cv0y1/+Mv3jP/5j+sd//Mfi8y9/+cv0ox/9yM3rJcxrySKAGQBbGDsuucwRwPj/zZs30ze+8Y30O7/zO+ny5ctpc3MzXblyJf3RH/3R2Ht9vf/xnb8ffvhhevPNN0MYaJ+tLhZNixGWDKqjcgzkvvnmm+mrX/1qevXVV9PBwUF699130507d9LBwUHa3NxMBwcH6fOf/3x68cUX02g0Sjdu3Ehvvvlmevnll4t6eAkhq4FmsylHoCKkNJt78JcjTRlQepHHDDAxrweALeG5Obo1BzDLYGcEsj1gG+1joMz2wmhjti3DX68uuc88wSC6Nt4kAOwLnk3sf4OHw+Fwwqnl4ObKyorr9C2ft8yzBzQjx2tRwZ6DjhwuO21vFo/n2CMIy2Xj7CFcHiN3Tu8hww9iPg4fiFyHXq9XPPQZ/jYajTH4q2WfJUmSJEmSJEmSJEmSJEmSTpbstX227PPCwkIBfy1YEuEvLtdcBiejsekIxHrj5VXgL46Xnz/vR/JGwVK58fKTxCIYrHvtuN8sYmZjYyNtbGyMRQaeOXMmtVqtAhBYuHin00nLy8tj25aXl9O9e/fST3/60/Q//sf/mEh/9Vd/lb797W8X+cvy3rt3r+ioeB5Mtr/VahXvp8VlnHlZZwOxN27cSF//+tfT1772tXRwcJA2NjbSpz71qQL+fv/73x+Dvf/pP/2nCQBs6c0330zr6+tpfX29OKfZEpdetuWhDf5aHjvG6mp1XFtbS3hNLl26lF5//fX01ltvpS9+8YvpxRdfTG+99VZ65ZVX0nPPPZcuXryYDg4O0htvvJFu3ryZPvvZz6YvfOEL6Stf+Ur6whe+kC5evDh2Tlv2ms9t59/a2kqdTscFowhyedlkazdDXysT92PkKUeqMqiOALHlxcjuKDrXqyPWyTvvxsbGRMStB+z5nFiOF5Fr9sDtbAv8bBMGvOW6uc4cYXxY25pt2C9wWy3ydzQajTkyfK/v+vr6xLIE/BmdGDrj3DHogDFZ/46WpLBz8fsO8MHFDzKvrpjwweAtG2HbcekIfqhEx/NDAtu1sbERwl/Ptr1eLw0Gg2LZZ4O/tuSzIn8lSZIkSZIkSZIkSZIkSZJOrhj+Li4uFu/8tTFfi/4dDAYFo0I46S3t7AUV8VLHXiQqjj9z4BKW6S31bCwgt/Q0bouSQdy1tbWxcX8PRDOL4HH5qizCoLWxCB7Xx3Z4dfLszm324K8H2T2IX8BfhFkbGxvpiSeeGIO/mBDC2rbPfe5z6Rvf+IYLSX/v934vfe5znyvyv/jii+n3fu/3SvN657Hz2//NZjN1u90xMGfQFQGrbb969Wq6fv16+sIXvpD29vbSxsZG2tvbS6+++mq6fft2un37dnrttdeKdOfOnSK99tprRZ7bt2+nz372s8XFZZiL7w5eX19Pw+EwdbvdtLW15ebH47AdBwcH6caNG+m9995Lr7zySnrppZfSzZs30927d9Nzzz2X9vb20rPPPptu3bqVXn/99fTyyy+n69evpy9/+cvplVdeSU8//fQYTDZbINjjehv89d4Xy5G89jdaIjoHHL2oXISU0buJObLaA6tcXgRiOZ8HQyOY7B2HxzB89c6Vs60HyY/Dtnz9uY6RLRmcb25uplarlVqtVhoOhxNAFB2UvbvXWw8/gp8IS72Hz+rq6sRDC8uyxGvt82eeteS9VJ0fLgx2o3cUMCD2HqDsnA1g83vHI9uyndi2uI3hr73vt9lsFvDX3vlbq9Ue9vcYSZIkSZIkSZIkSZIkSZIkCWSrNhr8bTQaqdlspuXl5WLFXBsH7vf7E2PMPKZun3GcmcfEvfFmjHhF4Mlj58wAeLwcx6+948+fP1+wttx4uf192CwCy86xCGYCCIersAiG255tx5Z9NrCD8BcBrEX/4pKh7XY7NRqNYsYBp/n5+dRoNIr8CwsLaW5uzs07NzeXFhcX3Uhfm7mA25vNZup0OmMwjmGqwc/Nzc20trZWGMPy2GyAwWBQvBMT/4+SRd554Jc/j0ajAlJzPowaNri2vr6e9vb20vXr19PXvva1dOvWrfSZz3wm3bx5M73zzjvpmWeeScPhMD3zzDNFNPNnP/vZ9Ju/+ZvpjTfeSG+++Wba3d1164SR0BidbPsMVDMQjCCst2SwBxwjwJpbejiCkxF4zuXzomFzMNiLYPa2R/CXo5M5ajk6D9ejDFgfl20Z7Hrn5nLxnb88IwWdDz40qsygQUfNEbieQ/WcHJdnx+O5Ivibm8GEDh/P4yWvHrydy46W4fDK9Owb2fbcuXOFT0P4awCY4a8ifyVJkiRJkiRJkiRJkiRJkk6WcOVGg7+tVqtgdb1er1j6ud/vT4wne8s8R+P43isUvfFuK7fqWLk3du7VsWy8nOvgtcGDv97xuf05FhGN8zOL8Op1XCzCYyLnz5//FfzlKMcnnniiALZe5C+CA1w+tNlsFskiyux/TpiXj7OyEU7YdqxDo9FI7XZ7bJlai5rD6DkEwrYdoacZ2TsWt+dAr+XzonkNqNrSw2VQdm1tLb344ovpjTfeSK+99lra3d1NL7/8crp582a6evVq2tjYSJcuXUo3b95Mb731VnruuefSSy+9lN5444306quvFstLc12w7Thbwupude31eoVNEfohsOYIXS+61Pvfi+7l6HNO0Xm8YzyQiQAUy8LjvXPYdg/YV2kzL6+dA8pokyrnyV2DyLaefXPn8d4DjPa0e5LhLzosBqwe7MV8/PBBJ8jOlo/3HG7kxMvgL58nB6nLIHYZ/MU8OfDrLf8wjW0Hg0E6d+5c6vf7Y5N6cOlng796568kSZIkSZIkSZIkSZIkSdLJ0vz8fJqfn0+1Wi0tLCyMwV97568t++zB32nGyzkClcelvTKjcerc0s4eRLU8ufHyo7AIrgPWM2IRZfD3QbGIKvB3dXU1zXhRkmfOnCleEs0Rtwh+bdv169fTt7/97fTDH/4w/fCHP0wfffRR+tGPfpQ++uij9O1vfzu99NJLRQd86aWX0re+9a2xvJY4L8JfrIudu9VqFe+nRYBqHYIhLwNiW/b5C1/4Qrpx40Z64YUXijJ+8zd/M929eze9+eab6e7du0VErX2+du1aunDhwtg5EagiwNve3s5GKDMw3NjYSLdv305f/vKX0/PPP582NjYK+HvlypX0zDPPpJs3b6Zbt26ll156KV27di29/vrr6caNG+nZZ58dg7oMLhH2Mvg2UNjtdot3zTJotbozfMQ+hLDTPuP7gUej0RiAXF9fnwCSVga+8xa3R9G9XqRqtA2347LXCIl5SW5vG9eb8zJEt/Z70bT87mgGxJ5tsY0WCW3w1ls+286B0clsgypRwPjO3wh0enAUnZnnMNH5eksgR47NIvKtXH5RPD4IvPLwYcIOP+dIOSJ5ZWVl7H0DnqP3yrKEdfBgOB/DS2R4tjX4OxgMUrfbLZKtrGDw11ZwEPyVJEmSJEmSJEmSJEmSJEk6WbLVG+v1egF/jeW12+1i2ed+v596vd4E1PTGvT04y2PsDEx5PLosqtZbNjkaL2eWsL6+PgZg+TzRWPmDZhERUyhjEVgf/pxjEVYPvibFss8ImmxZXIv89SJw7X+M0v3mN7+Z/vIv/zL9wz/8Q/qHf/iH9N//+38v0k9/+tP0zW9+s4je5bx4zE9/+tN07969ifMiiMYo4GazmXq9XrGcshfZagCOo3otPf300+mrX/1q+p3f+Z1048aN4tg33ngjffDBB+mP//iP0x//8R+nDz74YOzz3bt33fK8COSNjY2inhx57P1v5797927xbuIXXngh3bhxI12/fj1dv369eMfvtWvX0htvvJFu3bo1AX6jNucioTc2NgpQjcDPe+ert3RwFLnKSxB7x+P+aClmhsEGMRGsYyQtH+/VDbdh/XgfA91cRDKeiyEr2pbrzTA7Z1vPvmg7r+zoPcBmW7YRbue64Dt/o9km0UybaMkIz7HxDCNvdo0t6YBl8TFYH3b60Wwer17eA8JzxN6a/NFsI34QRLDZe3CyfblNdhw+9HnpZ3vvr+CvJEmSJEmSJEmSJEmSJEnSyZRF/tbr9bS4uFjA31arlZaXl134i4Cz7J2x0Vi5N17O49QRlMVyvXF+LtsbY4/G0086i/BsexwsIrIT1mEGIxkN/CD85aWaGf62Wq304Ycfpp///Ofp7/7u7ybSL37xi/Thhx8WyzqX5f3+978/EfmL58L/G43GBFT1QCcv44xgdH9/P33lK19J77zzTvr85z9fbH/11VfTN7/5zXTv3r1079699K1vfWvs/9u3b2fBKp5zY2OjeI9uVE9eXtoijS9evJjW1tbS1tZWunbtWnrnnXfS+++/n65evZpeeOGFdOfOnfTee++l/f394sJG5XLUL0f+Wl07nc7EUsze0sLREscYNestpRxB1dwyyBiBiudcW1sLlzu283P/ZnjL9eVtWE4EYDGfF8HMEcG5JadztmX7Rrb1orMRhkcAGfdhNLhXR7unh8PhhJPCmUS59ezLHDuD2mgGj7eMQwRPebaN3TN8nuiz91Dhhx62L7d8AztrnBHEdcB64GyeCP5yu/v9fhoMBsWD3+Cv+VLBX0mSJEmSJEmSJEmSJEmSpJMre+evLftsANiYGsJfXvY5Gmfn7Ti2P+14OcJKb7y6bLwcy4n2VWURuUCpCB7nWASP6x+FRRyHbctYxIwtNYuAK4K/CGXx/w8+x9e2DgAAIABJREFU+CD9zd/8TZg++OCDAtpWzcvwl98J3Gq10sLCQup2u2lrayuEqhimjX8RgO7s7KTd3d00HA4LoDgcDtPe3l7a29tL+/v7E2k4HFaKrrX/l5eXJyKCc+mVV15Jb775Zrp27drY8r67u7tpd3c3vfDCC+n27dvptddeSxcvXizAsnWeyA68HDZD8c3NzdTpdCaWV44iULGNuLx27j26CEsRynogliNUEa5am6MltDlxnbw83CYsN9c2hr8euLX2G7CuEjnt9SU8Zw7+RvbgfQydvWvkwWQP/vIDwpxm7mESOcLIIXuzd7wHieeAMQ8ehw4XoTMubRHV2QOwWHee1YQPopWVlbBstpVn22hGkPeAsvMZ/LUln5vNZlpcXEz1el3wV5IkSZIkSZIkSZIkSZIk6YTK4C9H/xo363Q6qdvtFkFAOB6dGy9HuIhj5BzNyuCWy/HGy3E8njkdjuUbuC0b++bzRywiGiuPoKxnGx73j4KwjotFlNVpGhYxw0sAW+SvrRduiaNvcdv3vve99LOf/Sz97Gc/S3/91389ln72s5+l733ve0UH/KM/+qNiOybMu7y8XJwjd/6FhYXU6XTGQBUCWe4ITMBxvXI2sGdMu2H6/X6xTnlZFK9F0zL89epi1+D8+fPpypUr6dVXX01f+cpX0tWrV9PFixfTaDRK+/v76erVq+nVV19NN2/eTJ/+9KfHyojKtrbaOdAmvER1u90eg4P8HtwISnrLbXvRqviOX45wRXjuRQdbvbAszM9lcTQug0yGqghQI5jtnROBLk8AYADLYNt7927OthzR7EHdaWyL543q4NnW7svt7e2J+wbvH3RuOSeNji+a3cL3K9+j/LCIzoMOGffhfYEPAauXAVR7EHntZedu9xuWh2WhU/YceM62bBPPtmiPlZWV1Ov1UqfTGYO/HPk7Pz//sL/HSJIkSZIkSZIkSZIkSZIkSSAbv7XIX+NnS0tLaXl5uXjvr3EsG9fm8XMeE48Ct3CsmQEwjjl74+VRdKw3Xo7wF/PgdoSnDEaxfcwiPGBt5zgsi0DoehQWwWP/x8kiZhAEGRx6/PHHU71eH4OvBm8Rvhr8+d73vpf+23/7b2H67ne/Wxz/3e9+tzSvB34x2fZ6vV7AX45s9aJah8NhunjxYtrf3x9b1vaZZ55JBwcH6fLly+ng4KD4/Oyzz6bLly8XyfY9/fTTaTQaTQBUL8IP4e/6+roLZuyiIKTd2tpKL774Ynr//ffT3bt30/Xr19PnPve59NJLL6W7d++m119/PT3//PMTnaKsThgJzec1e1hdGfgxNERAyHb3jkMAySAU93tAmqNQOSIXwabXJg8K49LMEdDFvFx/LzIW7yMPsjJ85qhhL5/Xngj+Ynur2jayL7eHk92HFgXvQVTcFi2HwODS+z/Kyw4Yz1U2i4dn7PB+dvS4PTfjxzsW82CdvTzeefkBO61tz507VzzwbekPW/bZfKpF/trMMUmSJEmSJEmSJEmSJEmSJOnkaG5ubizyd2FhoVhJt91uF5G/9gpAHouOgodyY+q5MW8vmMkbq47G9JED4GcPcPJY+VFZBNfrOFhEFdtOwyI8m1ZlETMcmbi+vj4GfxG2GvhFCNtsNtN3v/vd9Fd/9Vdh+s53vjMGf3/605+W5vVSDv4y4OQo3AsXLqTPf/7z6bd+67fS22+/nS5dupTW1tbS5cuX071799J3vvOd9N3vfjd95zvfSX/4h3+Y/vAP/3Dif/x869at4kJGoNX2b21tFdG0eAzn421bW1vp+eefT++88076/d///XTv3r30jW98I92+fTs9/fTTaX19faxDIdXnsrxzlIHqaElgb7liL1I3tyQxv6M3itjlpYb5nba8RHEUzcqRsLnlmTn6dWNjo4h8xihhD2BHyYPh3jt+2bb8nmK+X/EYjipmgB9FLXvXz/ML3B67H0ejUeigcsC0LHnOj50tP4Ci/737C+tkEbjsjPEzOvjooZZz6FXhsPegKLNt7hyW7IHf6/VSt9udWPa5VqsJ/kqSJEmSJEmSJEmSJEmSJJ1Q8bLPDH/tfb+2ii2PLdsYdjRWzkFMPD7OY9tRIBKOt3tgNYpmjcbLvTFxHit/mCzConcj1hfZxrNtGYsos63lm/GWkbVlnxG22trhCGLt//fffz/9xV/8RfrLv/zLifQXf/EX6atf/WrlvO+///4E9MUXV9tnW6J0eXm5EtQ0+Pvuu++mt956K+3v76fV1dV0+fLl9Ad/8AcF1P32t7+dvvWtbxXp3r176d69exPbb9686d4k2BHM2F7kLybuQAiENzc30/7+/lj08e7ublpbWxvrBBwejp2RO6R3U9v2tbW1tLS0NAa0LfLVg8EePPVAKkfZ5qJo7dxRlDEvR+ydj6NqoyhcnCiA5VodoghjjhhmYM3l2DZvgoL37l0vMjhnW2+pZrt2CG+junKyY3O2tftxNBq5M3Nys2uwX+actLeEg9eXbWkI7NfexAfv/ozqis7TmwHkzbrBsiM4HIFd74HGZfFDgOtr2/hhs7q6mgaDQbHss80CsyX28Z2/gr+SJEmSJEmSJEmSJEmSJEknT/V6feKdvwx/balgW/aZx8Q9DsUQ0Rt7jsaqI0DJZUfj6TaeXXW8/CgswluV1/Iav8uxCOMuyCKYxR0Hi8jZtiqLGFv22Sr/+OOPp1qtNgZcFxcXC+iKMLbZbKYrV66kt99+O/3+7//+RHrnnXfS1atX0+LiYlpcXCzNe+XKlaJ8SzaDgT8j/GUjekY+ODhI165dSy+88ELa2tpKq6uraTgcpuvXr6cbN26kL37xi+mLX/xiunHjRnr55ZeLhNtt33PPPTfROfiCWB0M/tpa3dhRcKlnvNi4fTAYFOBmZWUlDQaDogPwMs4RWPYAtVdfg78cOc3L/0bgEKEjRplyZC/C1ei9tN5ntJsdy8sRe1GtXHfvHcAMR3PRyNGyy54tcDlqvu7WPxgsY308MM758T3FORiN2yNb84QQtrmdz1YC2NnZyTplnk3kzZ7JwVJvkgQ/ZDCPbbf7zXOQ3qQHLJfva75X8EGEs5SwnrbPe1cBO2Y8hv0D54seDjlQfu7cuWLWV7fbTcvLy0VaWloq/HutViuWDpEkSZIkSZIkSZIkSZIkSZJOjubn51OtVht752+z2UytVistLS2lTqeT+v1+OnfuXBoMBhPj4N54PINSjljlwCMPVHoQEsfV7dw8lm7HMST2wHDE0o7KInD8PscimLXh9mlYhBeYGdmWbYN1RZ7gsYiJd/5euHChgL8GfQ30IgBGODs3N5fOnDmTHn/88SI99thj6bHHHktnzpxJs7Oz2byWLC9CZk5WB4tSw4havOjWGRCOGES1zm/G7Xa7xVronU4ndTqd1G63x5Jtt30WMh9BIuwIm5ubBaRGUGMXDf/Hcux4/Oydj4+NopEjMMQAyUC1BzNtO74D14OgDBC9pYcZPlaBv3xcBHf5vF5ZuYhihqc5+OvVzQPSCPNyxyLIrWJbXlbaOzefZxr4y5MAzOa2MsBwOJxwgp4jtf7lTZaIEt8P3nkYhLLDjc7l3bOY1zt32X2ID9CoXHTOXj2i83nAF9uCM5O89iL8bbfbBfhttVrFigrz8/NpdnZW8FeSJEmSJEmSJEmSJEmSJOmEyVZuRPjbaDTS0tJSWl5eLqJ/kYN58NfGlhHGVuFIZWPlOW4VjcFjFK13jrKgxioswoO+R2UR+PmwLKKKbSMWYdfQq+vq6uq/LftsEX6rq6vpscceK+AvRt0adLVt9r995uhc3Ifg2IvkzSU+hpd9Xl9fn7jIZgA2IEfs5QzpXXwGTNEFw/0W+Ws3F9aNO3Y0M6Cs4+TqFXVmWxscgZTBX47e9aI/o4hbm32B0JMBI0coc6SjB029/Thpwc5p0HJ1dXWiDdE5OTrX2+/VyysTI9HxuFw0MG6LADkvHR2B6zLb4rly0BrPh9fTVgmwB8vW1pbr8Lx+6d2TnhPk47x7rcyJ4j3m3Q9eHew477w8Kwf9TLTPe1BwO9FZR3bL2de2ldkWH/qdTqcAv7aEv0X+zs7OatlnSZIkSZIkSZIkSZIkSZKkEyZbtZEjfw3+WpBjv99P/X5/Yvw5ijDlMWscc8bjIrhbNl4ecTgcl7dtCHtzY+NVWEQ0ll6FReB4exUWkWNz95NFRLadYQhkkb/z8/NpcXEx1Wq1ArxaOLmler0+8dkALW+z/+0YBMaYl8u05adtH0Yc47LPBjMZaHoh0fa/LZ+Mx/J+nPnA+/HFylYHbxbA+vp6Wl5eTqurq2PHWDn4P57Tq4OVgeHb+Nnymw2wDPuMy0djJ1z9/6C63W6HsBYnCmA0KoNSs4kHUxmOcrQt5sVIUw8Ge0CU4S+f08rmzwiSrSyM1OW8WCZCUvuLoBQjdCNYi3WIIm85v2dbBrwRsMYoZob97BdWAf5aWxH+ooPC++TcuXPF8WWzauxY78GDDxt0bAh40WHydnxoRE4aJ0Cgv2CHzS9U9x5EWE9vP8Pf6IEQPdCsfjn/xsci/G232xNRvzbJRss+S5IkSZIkSZIkSZIkSZIknTzNzc0VwTv1en1syWeL+kX4y+PpPF6O4844Hm7j4HYsMigPhnrj3B60zI2Ve+PtXC+PJ+A2i8CtwiIQOt9vFsG2q8IiItui/Tzb2v4ZL7LR4C8CAQayuWSQtuw4hL258/D7hi3v7OxssUQxGxLhKG9nSGJG4nfremA4N9PAm2FgnWRpaWkCEGMePAfWE+EtAmcvn9c+A9wMgu1/vlEx8pdhKsPFXLQp9qfNzU0XvlaNRs0tzeylCFyXwVKG27kUQWKEvwinMTHsjSA7w2i2nQFc6/927qPalvNgmZjHloLf3Nx07yl0glXhpuewvFksPBPHS+zwPCfvlec9gMwOHvz1JjTwRIjoQYZtszqjs/d8Ed7P7PRztu33+2llZSX1+/3U6/WKpZ9brZbe+StJkiRJkiRJkiRJkiRJknTCNT8/X6R6vZ4ajUYBfy3yF4OAeMzdG6fPjZd7Y/s2Jo7j0TjejefxeIUHL73xctsWsTqPRURtfJAsoqptcyzCsy3avQqLmPEuyOOPP57Onj07FfDFTudFBZcdG5UT5Z2fn09PPfVUWlpaGjOEdWqMmLVOEIFdjqbzInANnOCMAq88LsOia1utVjp//vwYYOb8EcS1YyxVOS4Cx1iOZ5/V1dW0vLw81vGx42DH5xvWg5PRzY3bsTwPpHIH9m5GTF4dIoDLx1Y5znNgXA+uN27zbMtOxdvn2TJnW4t+tnbxEtlHta3B3+3t7TFnGTlRz2lGM2LYmeEkhWg2UG6WEB8bzUbyzouTSNjRe/bhPpI7xntI5B5E3j6v/Z5tzQfY7K9Op5OWl5eLZZ/tPepzc3Na9lmSJEmSJEmSJEmSJEmSJOmEyYJ3MAjTln1ut9up2+0W7AeXfS4bK8+Nl/NYN49VTzNWHh3H5eN2D+JaWVVYhNdWPKf9fxJYhDe+X8W2HouY8U5Yr9fTmTNn0uzsbBEFVpZmZ2fd/AZyqxzvlYXH4vbZ2dn05JNPpqWlpQKoRZ3GA3MYvWnbETzy8Qw88QJ4IBEv7vr6emq1WmMh51w+XyT87HUybkMOTvKNgm3hfAaFuPNz58vBTQ/iYsQo5mVAicsnc5nRtcQ2RvWLolg9iIt1i6KM2c5sywjKekDVu05R9K5nW4wg5vrjuTFKGPut154y21648G/LPo9Go2w/4Qh8r1/ZPWHv7/ace9m9w04Q83qQlKFr1K+iCH/Ob8dwZL+3HIYdhxNKEP5G58D68/1skcBoC7Ydw9+lpaUC4tukGvvyIEmSJEmSJEmSJEmSJEmSJJ0czc/Pjy37vLCwUET+WtSvBQH1+/2JMXYev/fGy3Esmse+pxkvx/z4P67aa+PpzAG4flHwmAeDq7CI1f/PrDwW4YHX42IRbNv7ySJmPOBz4cKFVK/X0+nTp9Pp06fTo48+mh599NH0H/7DfyiSfX700Ucn8mHC/JbK8mJ50fGWzp49W0AoSxjm3mq1xpK9ALvVahX77bNts3dh4valpaXUbDaLxPv5M56n2Wymer0+ls/245rsluyzVxYnrK9XJ6y/Rflxe/G4drs91pG4g66ujkeRMuC0PsTLESNMRSDJAJg7P4NJDmv3OjzeYB7I5XpgPjxftCSzB5LtvbloI4bdHvj1bnx+jzJDWCzXjuFlonE7T2ZA2zJExmOja2JlLS4upkajkba3tyecszcRwYtYxWt6/vy/rcmPQJOdHjtEr37nz58fA6uRw7T/efIGL8vADziG8XY9cGl2drh2PbAOBmw9wM3XgN8xznXC86Jt7dpw5C/6OVx23ybsSJIkSZIkSZIkSZIkSZIkSSdHGHRpyz4b+2m326ndbherx9prP3NQ0Vt+2MaWOcDIW8ETeQizGBuTZkBpn218nZdltoAyXNGSWcVRWYTVmcfquY48Bs9sYloWYeetwiKQXUzDIqzeM7aDQdPGxkba2dlJu7u7RbLPe3t7aW9vL+3s7Iyl0WiURqNRkc+22/97e3tpf38/7e/vF8fbMaPRqCgbj7HyuGzbv7+/X4Cvzc3NiYTbNzY2sp+3trbGtnv7vP3b29tj+73yd3Z23Dpx2traKi2L89v/29vbY3Xx6unZBvMZxIzApAcwo2hFBsZePg9w4n5vGWjvZou2eYDXm+3Bsye4XH6/sVdPrCOW580QYeB3FNuyM2DbenVGp2H7IjuyM7J8i4uLxbLPvB/bx86drwWf13vwoJ9CO3kPjmhJdwbIEYDmvuD1jRyk5f1e5C8uL+EdhzOUqtgWbeHZ9sKFC8Vy+Pi+XwPAdi3r9bqWfZYkSZIkSZIkSZIkSZIkSTqBwtf2LSwsFEs+IwC2d/72er3S8fII/PJ4fY6leGP/PO7Nq1N64+UeXEWgWXW8HD8/TBbhgd+cbQ/LIhiUF5G/fGI+EA3iQWLMx5VlYyKMYtjile3RcS9FINEzlmfwqLPwxfCS7Y+Wzq1q26j+h7WtBwN56eSqto2ue1Xbejct2ztn38i2VlZULuePbLu66gPaqrZlkFrVtlj/qG3T2DZq21Fsa/k8p8rw1+tb3gMkd0+w8+TtETzHz9EMJr7G3j2FfYGvYa48Lgv3s9Pn9nD7o1lJfO/l6uDZNoK/FvmL8Hdubu5hf4+RJEmSJEmSJEmSJEmSJEmSQB78xZVfl5eXU7/fL5Z9zo2Vc3CSN17Ox+bGy3EfcwGEkmWBWlwnjh7mfN5Y+XGwCAyKOwyLKLMt2/C4WcQMX0BuJBuE3/HKlcVjGaDh/hwk9WAe7sPG8ftm8XweyC0zskV3MlSsAvIYaqPxsQyGaQwZuV6RbTEvX4scbI5sy2HuvNSxd7355snZ1sLSvWPK7It18G5ghml8jgsXLkwslezlx2vpQdHcZICyfot9AbflbBvVke8Fr32Hsa0dU8UvLCwspIWFhWLZ5wie8vm8aGCOYOUyPAecW34h6mN8PbAcb1vkOLldXJ/oAebZMXLW2OboYRDZlutx/vz5NBgM0mAwKN73y/B3YWEh1Wo1wV9JkiRJkiRJkiRJkiRJkqQTKIS/9Xq9eM2nRf+22+0C+uIrB71xcW87jicjL5p2vDxiAB4HYG4XlcUsAIGsN15+/nx+2ekyFuHxguNgEcx87heLmOEGoTF4vWgPUrExuJN45BsNhBDTi3hjUGIdDo2J9cJ1rr2ZCZ6xLBm8rdJpEOR4INHrLHxBbP/KyooLGdEm2E6+uB6kQ9twx+I22We8mT2Ijv2jbGYC2wuvM/aryLZcD7RzFduaHdB2WM6FC+PrxlexLfe7qk6G7cV938rgF51Pa1tuE5ZVxbacB+3KvmB1dTXV6/VUr9fT9vb2hP28/hVdM3a+uIxD7nj+HydfmB/ga415PdvgZ/vrPSDwWO8esX14v3A9GPDyagjcLu5nnn1y5fd6veJ9v91uN7Xb7bS0tJQajUYR9Ts/P59mZ2cFfyVJkiRJkiRJkiRJkiRJkk6YbPzW4O/i4mJqNBqp1WoVyz53u91iXNrGlfGzjWPj2HEUdMfj5R5kxP89boKAl8fnvbFs5mXMR+wVnFVYBC/HjJwDWeI0LMLG8pFFIAM6CovweEkVFsG2Xl1dTTP4zl17t+5wOEzD4TBtb2+Pvc+X9+/s7BT/Yxn8HmDbj+/r5fNyXq4Tlsnl8XuA8Xisr9UZkx2D5/XahGVzefh+Y64vtwlty+3zzs324HOV2Rbr4rXLsy22C+3L73ZmW3BZVWyLbfLKO4xtLXm2ytmW+4ZnW25/zrZRfY/Ltru7uxNt8GxrfaLMPlzXsvuo0+mkTqdTwF9zOOiMIqfPgDNKESA2eI1llwForyzcz5HLVq7XHp5kwQ85b8KAB3/RZt6y7AyOsc48I8qzLR6Dyz53Op3ifb8e/K3Vag/7e4wkSZIkSZIkSZIkSZIkSZIEmpubG4O/9jo/i/rtdDpjkb8cMMbBR7mAQR5r57HyaBzbGyPncWwP/mK9cLyfx70/TiwiZ1tmEV7KsYjIvla3mVqtNtZJomTLgtpnm1WQy2PbcB9+xjwWRYj5bFuVOnn/W9swzc/PF6Hxv/Zrv5bq9Xr627/92/R3f/d3bvrbv/3bif22DVN0XLQ/d45cmd5nPo/3f5RyZXt5c+V4bYjq/HGw7eLiYvq1X/u1Yhnc+fn5VKvVUq1WK/on3j/cd72+Ht0L+D/fC7k83r2GeaLzevcqHlfVLywuLqbRaJRdmhqdk7eEg+egbB9HieccLh7H5fNDLcqDDtXOwbOe0Cl7543Ar+f4vYelB5T5QWAPGMuDD0zPtgZ/7V0PCH+bzabgryRJkiRJkiRJkiRJkiRJ0gkXsooc/F1ZWUmDwWBijLgMUuK4Mkfv8ti1BygPM1aOK2/yeLkHlJkxlLGIsjqdZBbhwd+q9p1pNBqp0WiMvRjagIBts8+2j/fbeuK8zSvDPuN2iz7j45rNZlE3PhbrbMc3Go2xuljIu/2PYK5Wq6VHHnkkNRqNLDw8CennP//5iSrn30tqNpvpkUceGQOtFiWJ/dP6HfZr7LfWtzE/9+Xo3rNleS2P/cU+j5/5frNteF9wHfg8fN/ZkhFYNyur1Wql3d3dCYeDjjlaegE/e/8b8DSn5TldLMuDqp7jjJwnH4dleU7aK9urA88A4jw52Os9MO0Yfkd31D6Ev4PBIPX7/dTtdos+sbS0pGWfJUmSJEmSJEmSJEmSJEmSTrjm5uaKADVkFktLS8Wyz7gCJEf82jLBZQFIPG6OABjHuiNIGY2Xe6/k5LH33Li3F/16HCzC6sFw26vnYVgE2qMqi+C6TcsiZrrdbrF8a6fTKd4HadtxP+ftdDrFeyQ7nU4xs4D39Xq91O/3xz7z+yctecfwPq6jbbP/7Tiss8ErBNinT59O3W43/fznP6+UfvGLX1TO+yCS1ecw9frFL35x4tpzktIvfvGL1Ov10qOPPjrmOLmPWx/jflvWd/E4/N/AHN9XeF7u/952KwPLLbvneDvfy5FfGI1G7nLG5qh4XX1+5zE6/WjpAivP1tLPgU48D/6PkbG2z9b195Zh8JZ54HNanTxIy/k8AOydk/fnbOvtQ9tiNLG11frV8vJyuPTz/Pz8w/4eI0mSJEmSJEmSJEmSJEmSJIFsVdtarVYEqVmAz/Ly8ljkb7/fn4CWFt3qRZkeZbzcysIx/tw4P2/nMe5ovNyrBwJPrvuDYBHIG+x/XrXzqLadhkXY5xkEPzmAxICJ/2c45QGn6H8PoHmfsT5l8MrqhPDXQt8NeHxS4K/S/YO/p0+fLiJfDQB7kyLK+q7Xb6Pt3r3FMJfLje7daCKFN5GjDAZ7+zudThoOhxNwM3K25qB4Bo03c8db6sH7zGXktuEDxHugeOfxHLHncCNnzTOXPBjs1ZuPrWJbb/ln+38wGBTwt91uT8BfA7+2bIgkSZIkSZIkSZIkSZIkSZJ0coTw1yJ/LegRl322FSCrjJfzmDPmxfFlXuHSA5Q8Pl11vJzL8/ZH0cdR+feDRUT1zdnWGION50csosy207KIGQREDHx4O0bzehApB3Lb7XYIx/iYXNRhDkoxMLPObqDD4J1Bj2nhr9LHO00Ly3u9Xjp16lRqNptF//Gi4KO+y8B22n5bBpg9UOuB4eg4L1qf85dF53e73TQcDsPlEHhJBJ5RY8tM4AMkcrgMRMvgLztAnFnDZfHL6jHC1nvQcJ299nszeXBWkTezyB6Q2F7b5jn0nG3ZToPBIJ07dy71+/0xP2jLPtdqtWLZZ8FfSZIkSZIkSZIkSZIkSZKkkyVbtdHg78LCQrHscxn8jcbLecwZx6gZlkZgFv/yssdeMBOvYpmLwuUxb85bhUV4UcWHZRFlaRoWgQygjEV4ts2xCBf+elGABouipZu95aARZhn8tQhEXgaaoZQXBRkBMw9AI0BD+Gup1WqlU6dOpU6ncyyg8Dih41HPc9Ijgj8utm232+nUqVOp1WpNQNmyCN5oKebchAnrqxjpy+e0+yNa7tlb3jkHdaMJFl7kfuQXLPLXc9LessTsjHCJYpyJwxDWc5SRc42Wg8DZNd4sI+9hgQ8DnlnjOWxecz8CvFgW14OduLdcRpltDaybTS2fLS2Okb/2LnS981eSJEmSJEmSJEmSJEmSJOlkClduxHf+2uqlNtaP8NcDoxaYhfAXYSWOyUcRuxxVGwFOfsevBzm9siIAXIVFRGDUxuUtIVj1xvKPyiKwHtOwCKzfYVnEBPyNlqqNogs9CMXv/PWWoPVgmJffizjMRSlGUMsAMEa8nTp1aizy96RD04cNQ/+9pW63W7zzF2fOeO/fLVtimftu7r7Dd1d78NY7J98XUeRvFMmfu59yfqHb7abRaBTOimHHxzNz7K83G8ib9eI9ALyXxDMs5SUp2HFy3b2YZX26AAAgAElEQVSZNNEDyovmxXrwA5PrFS07kasfPjzYuWNZ+PAcDAZpMBgU15sjf+2dv3Nzc4K/kiRJkiRJkiRJkiRJkiRJJ0wY+buwsJCazWax7LPBXxwH5ghbHDM24OuNn2MeD7hGMBPzeStcImTlsftcPTlVYRHME6ZhETiOzwFi2P5cnZFFlNnWYxEeJ5iGRcxwVJ8XNchRigiMMLI3iobESGAvuteLmiz7XAZ/uVyspwGPk7rs8ycN4H5c29PtdtPp06cn4K850Siq11sqOZoYEcHVsv6cy5ebsMGw2Jt8kZtk4fmF0Wg05ui8ZQ08p4yzXvBYLx87vOgzH+89JDzH7Tn7aPZQBGaxXJ5dxPk8Z597WOFDAiN7vXrhOdHx24wvu44Gf5vN5ljkr+CvJEmSJEmSJEmSJEmSJEnSyRNH/jYajdRsNsfgL44DM9DksejcNh7XL4vO9cbLvbxenRimemPlOOaNx+VYhLf8NI+h3y8WEfGJ42IRXjvG4G8UvcvbOU+/3x/bxvA3Fx0cQSnvnFwfO4+3XK0X7egtqWvLPhv8xWjNCLB5YC2CfLk2ldnW1mTHPGhbjpA+LtuafXL7PRDpQUsG+4e1bZV909gW3zuN27yJDZbn9OnTEy9M9yYuRPeJN2Ehsq2d04uy9Wxr92EEiqe1bdl9G9l3OByOzRCKloLgmTa8ZHHkxCIn7zlazyHiZ3T47HC5bG+p5Qhil23nfVF7eDvuxxlCHPmbs63tw3c92P2+tLSUGo1GWlhYKN75K/grSZIkSZIkSZIkSZIkSZJ08mSv7TP4i+/8xaC1fr+f+v2+u2QxjlN7kbG2H8efGf56Y/nRearsKxv7x+SxCHzdI4+X8/HHzSK8dnmrdB6FRUxj2zH46wFWL0IRgQ/DIwNrObiHZfHSuFHEoQedGFB5/3vJjkf4++ijj6ZHH300nT59Op0+fTqdOnUq/fqv/3qRTp06NbbNPnPCY/i4Rx55pPiLycv3yCOPTJSJeb3jonpxXq4PJ8zP+bx6cbm58+I+3p/Lz7blelSxrXfe6HqdOnWq6AvWL2y5cAa4fH8w5OW+xwDdPnM0Pd8PXrQu3kd2L+G9m4vejSKGozra/Y2gHI83+MuOCJ0pOh2ewWJOytbbZycVLSXhnYfLRfjpnQ//59lFtq6+t+xztAwGJ8/pevXH2Ul2/rJ3B3uRv5FtzRYrKytjfcWifwV/JUmSJEmSJEmSJEmSJEmSTrZs2WeEvxz52+12i6WfeWzawCmOneN4NI4n45g/jpfjWDOv6pmLNGZ2gOPlOO7PkbzMCO4Hi2BmUIVFsG1xjJ65wTQsgkH1YVnEDAMqjoQsi9REGJSDTGVRp1xelQjRXLQi1wnbZzfC7Oxseuqpp9JTTz2VnnzyySKdPXs2nTlzJp05cyadPXs2nT17Nj3xxBNj23PpiSeeCLfbPswT5S/b55V9HGVVOc9h9585cyY9/vjjh65XVD7btkqZnOfs2bNj/cD6hi37zBCY+9Zh+20OHHv7+TjvPjMwnJuI4UUdR+Cao89x/87OjusE2emho8IHTDSLhsvi5K25H+3nZRh4Ng2DXX7QeXmwHHSw3gMm145otpAHtKs8yCLbWuSvXWsDv41Go3jfLy4bIkmSJEmSJEmSJEmSJEmSJJ0cceTv4uJiAX8xMMxWgIxAKI8x5/ZzdLCXB0GqB1wZMufgqhf0VBZc5QHY42YREYeIbFeFVZSxCLMtswjPHswiZhgsRVGDEayKoBYvR8tRgwyKo2VxoyhFD35FkM2LYMT3t9p7L1utVmo2m6nZbKZGo1Gsl26f7f9ms1ncVAZObL99tm342cvH58FzR4nrtLi4mBYWFsbqhHnxXNE5q7S5Sn28cvGcbC+0pVeOlxe35Wybsy/XyfYZ6DXYa1HiCH7RiWJ/zfVbD7yWLcEc9e3ccWVLgHvwFz/zsVX8ws7OTrjWPztBewiYE+MZPDx7JQKj+KBgBxc5Qq8+DFc9R+05f4a/3vIY3uwlfKDyg4bby+2sYtsI/q6uro4t+9zr9Yq+7b3zt1arPezvMZIkSZIkSZIkSZIkSZIkSRLIVm1E+Gv8AoPCbBw4gru58XKGlhhAFUFXBK04ns3j/t44uDde7vGBKuP3EYs4f/78xHuBIxbBdcuxCA/uVmURXpkRi+BjvDqwLWcY+njRhhGE5XeoIlBi+Ivl5CISrdwcQIs+R3X3luvFd74uLS0VEKTVahWJIWa0LwKhlhe34/G2Hcv19nFZmA/z27tpc22xevI5o2OifQxUvfIwbwSG2VZVbIvn4328PVcfbJdNADDoazNlDAB7ka/c76IllnGJ8yoRuGVRwrjUcxQxXKXsXDQ+vnc68gv2GeGvzcxBh8kOzQOk3jIL3svY+QHizTpiCBs9uDzHa/XwlnrOOe4I/uZm+XgPLQ8we/A3si3WAfOur6+78Nf6vcHfWq0m+CtJkiRJkiRJkiRJkiRJknQChSs3RvDXIn8Hg0EICnH8Pjdezks9R+PlXLY3tu8db+fg7Qx4cQyeV/OM+EOORbBdqrAIjMBl3nA/WYRn2yosYiYXnRhBWIygzYHYXBQkg2FcjtSDthHY5ShFhHQI5QzgGdDDc7Tb7QIAGhCxxIDQAKJBE28f5rHt0bF4Ljwfwlw+ls/FZWBCoMmwGf/32ovbGbxauRGANWiKUdWePdgOZfsi23rHsm0YrHO5WGdcIz9ajtn+DgaD0mWgvahZ7s9eBDFGqVtCiJe7xzja3qsHT86IopO9SGeEvwh+8YXrnjOMIC46b3NQ6+vrY47cc4L4oOLtkdPE+qJjvHDhQlpfXx9z5Piwsfp5M5O8enjLQbCD5zqxE7fyzbYe6PVmHbFtB4NBsfyz+UnzCxj5Ozs7q3f+SpIkSZIkSZIkSZIkSZIknTAtLCxMLPvcaDQKntHt/up9vysrK6nX62WjW3GsHsefMc/a2lpaX1+feI8tL6nsrfDJ4/NYBw+U4v4I2GIefucwHnsYFrGxsTHBEx4Ui/CCx6qwCLQB23Yi8rds2eeqQLcsb1R2tGytV5YXvRidHyN9vchfjvT0oKsHWi2/HYMQEZcN5mO4PIaOVVKU3yubtzPkjtrCwDU6P5eNbWebHMa2aMfD2Na2l9nUYCuuke+9NzpaMpkj4Kv2Wy8Pl52bBOGVj/C3LJqYy0GwnPMLBn+9mSde8mbU5NbDjx4QHlDlGTLe8gwMSPmc3oMhqqP3gPTa5j1g2BHjQ8BrP7ehzLbetcCIcfR9CH8t8lfwV5IkSZIkSZIkSZIkSZIk6WSJI38x0M2C2fr9flpZWUmDweDQ4+VeHgatdpyBzShalceqvfFyzFsFFJexiLKx+aosgsf9HwaLQLA+DYuYYdjkvZe3DBxFgDc61oNTUdRkWSRxDv5ixKIH3TASmCODvchSjiKNYGwEST3Q6yU+tgz+RvXL7Y/qUlZ+Dj7n6uLl8SKXI6idg8LT2ja67hhly5958oC3DHQU7VsFAOfgb3Q/YT28crnuHuT1In+jekZRwqPRaMzxR4C3bN37MmeWc/TsGHMO1/bn6pRzwt4sHX4Aeg4+cvw8IyqyjbfMNc9SytmXr6m37DN+eZAkSZIkSZIkSZIkSZIkSZJOjrx3/hr8NR7Q6/XGVuj0ApoQkuL4czS+jIC3bLycx7q9sXlvuwdevfHy42ARXG88VxTt650nZ9sHwSIYfmO5M7Z0s/eOz2h5Wi8qNweTGNBG7xr1jul2uxPvN81BMd7vRQMj3Ot2uwUIROBnnzmiFeEwg2IEighuvQhjD0RG2xhOVgXAHpjlz1gunt+D43yMB0+jc0V15shgjLpFm6HtsQyrp3dNvDp5tuX+6AFgDwR7fZVhKfZd65f4PmyOTOdoX29CBU/QyN1rvPRzdCxPAMEl3b17E+tk8JdnsPBDxByd98Dxkudo0cHhevg5QOrVhx8QXr7o3B6kZofrPajwOKs/P+xys368hwy2wasrJvbzFjnfaDTS4uJiqtVqBfyt1+sP+3uMJEmSJEmSJEmSJEmSJEmSBJqbmxtb9nlhYSE1Go2CQ9lYv73z18bQcbwcx7kZ/vKrCKPxcR6DxiWjvbFuBpxcBsNUBr3ReHmORXCeo7IIhqtlLAKZSM62R2URkW1nIsgaRfrm4JP3vwe7PKjMADcXERlFL3oRkwyCuY5etKeXh+GjB2QZDmJejjb2gCKXE50X/2d7Yd2883HULINCb7tnL++8Xt2xzrjPa7MH4SPbIqyuYttOpzMBe8vOm4tcL+u30aSDafpu2aQL716L7lUvMjl3j+MsoTKfsLu7O+YI2Vl5/+ML0ssgp+ec0Xl6x9uDgh8a+JkfJl5ZDHDZ0UcPBqw3z/bBvN5Dg2cQ5R5onm2xjpgf3xXtRf4i/K3Vag/7e4wkSZIkSZIkSZIkSZIkSZIE4mWfDf5aoBwHoCEM9SAmjiNHIJHHoHFfDtpGY+U8Fs/v7o3GynF8nQO9ylgEswSvHieRRXCg2TQsYoaXja0KiLyIWw80RfkjQIWAqwwOe3kZopXVuUpkJ+fld8RyORFIzUUYe3AzirCNwK3ty53Pq2d0LoaZHizP7fPgb9W2YhtztvVAeQR0c+3xJgB4kJUjcyMQnOu70eQEjKqNyuHodYbNVe5Rzu8l9AvePYqfR6OR66xyTgmdNTtbntXD+7zjvPLRQdpDAI/NLf3ASylgHXi2VPRAiFIOcpc92KL2eg8crt9gMEgrKyup1+sV94fB30ajoXf+SpIkSZIkSZIkSZIkSZIknWAx/F1cXBxbudbG/Q3+8vgyjxvj/9G+HPz1yvTGyyMOYFGtXuBTBJKPm0V4UbM5OByxCATER2ERbFvvnchVWMQMR/ch1CmDWjn45UEuL/IxB7wsIYyLoFoOtkUwzAPAOfjrRcBy9CWDxegYL3GdorI9OOlFrDIg9KJZue3e+SKA6NUjAqtcj+g4rJNXH88+EQzl4zCq1Yte5nK53+bgL/czjqCN7pPonvLuhahOHqjOTYYoqw/C4ahemEaj0cTSyTmnyPt4Bg1u44cNJl7qoMw584Og6oMperhED8IymMuzmBguc35v9lRkW6/Nlsrgr0X/Cv5KkiRJkiRJkiRJkiRJkiSdPM3Pz6fZ2dlUq9XGon7xtZe93q/e+dvv97Pj2gx0c8sYe2PlubH5KmAVy/ZezRilw7IIbgNvj1gEAtpcW3IsInrn73GwiKg+Mx5sjSAsJgZE9i7JCGwxAMwBWwZVeCzOWvBgF8OwXARj9L8dxxGwEfzqdDpja6p7oJvz5z4z/CwDflEEcRms5QhZD4p7+TnyNwK4DIE9MFzFthEMjmwblWf9I7Jt1Ae9aGDuu7yP627bvaXVvckRHoDFNni2YBt4IDi6j702VfULOzs7Y++vRbjJ76Jlp8XvAsiBXHZsdqw5fG85Zoz69eAvPyQ8x8zOmB09v0Q+eocwtslb9tpz5lgenteOj2xkdsdZQ/1+v3jom88y+Lu4uJgWFhaKLw+zs7MP+3uMJEmSJEmSJEmSJEmSJEmSBLLx2/n5+QL+NpvNsejffr9fjA3z2HNuGWEP4JYtN+wBVR4r98boeVwcV9uMxsutPBsX9875MFgEjvnnbJtjEdPallmEZ9uZHBiaFgIhSGIYnIOSDJ48uBmBLK8uEQD0oo29zwizo/28jcFvzq4cyVlluwe6I9iXg39epCiDRob5Xj2iCFWuZ2RbrlOurR4ovx+29a5nGeSO6s3Heu2PbFfVtp7tsGxsR9n1mda2mG93d3cCbHpOHR8uHkiNHFoEZb3IX3tIeA+HaBkE3O995gcVz6bhWTvozHn2FD+s+HiGvrnt/A4GXv4Bwe/58+fH7mvrm9E7fwV/JUmSJEmSJEmSJEmSJEmSTpa8ZZ8R/rbb7SIIaGVlZQJS8nh7FGnqjWnzappYtrefg7QYbGLZOA7uRclG25lFRO8PzrGIXNsfFovAsr32Yv2Rw2DdZxDkMJRjWOYBowhcMeDKQcccqO31ehPRu1F9c9GLUYRldM6o7VX3l5Xt1ZHBYwR5p4G/EUT1zlXVtrl+wQDUa2NZ2VwX71pOa9vIBoexrRfBnoO1vP+oto3g8DR9rGrfreIX7J2/ntPm2S3s+NkJRuvbew6YZy7hrBsGp3gcOtEqDzsP/vLyF5iPZ/Jwu7FsntHED7TcA4EflNF7iO0zwl9e9tkif7XssyRJkiRJkiRJkiRJkiRJ0skUw99Go5FarVYBf23cfjAYpMFgMDZWjjCRx6/x/2h8mY9lYMt5vCWky8bLozF9r45VWAS3JWIRXEevXI9FMHz26n0UFlFm2xyLmEGYNBgMQoiKIMugYW65Xg+iRXnLYKEXkYkgkaMdPdCYg9A5gBh9Ljsng0MvP7YV65GzbQ5Qltk2igT26lBm2xycrmrbCEDmbGt91M5la9iXAV+EsJG9PNuW9d3IdnxeL1rY7FsFYnO9p7FtDvB69wpHg3t1xHoNh8Os04ocJs+g4cQOlZ2etzyC5VlbW5uYeYROlmc85ZZi4GOjByQvxYx5cKYOnmt9fd19gNlnjiKe1raYv9/vF/cPwt9Go5EWFxfT4uJiqtfrxRcISZIkSZIkSZIkSZIkSZIk6eSIl31uNpvF+36Xl5eLsXsbC8Zxa4aIXtCTN67srWrpReby5ygy9sKFC8W4uJ3LAr288XVmBt44+0lgERHEzgVtHYVFRFHHZvcZhFQRVPLgWASoGHpaefhOWYShnBDoeTDKOm6VyESGqbwMLy7tzADMAAlGHUdQ0GsHgtNcpGYEzKexLdYDYWgV29rxvDwx2iiqk/3P7/PNAVy0CZ8zAqsexJzWtlFZkW3tumObuG0e6LX+yTaPbOtFAedsG/UTtrn13aPaFvtYZLvhcJh1ZuzUcIkEjt7lSFh25Ah1uSx0sPxOXS9SF2f74Hr9OAPKPuODitf3jx4UXmII7D2M+EGAdiizLT84cL/ZCienGPxdWFgQ/JUkSZIkSZIkSZIkSZIkSTrBqtVqBfyt1+tj8NcAcLfbLcawEara+LkHbm3cm8eYMS9Gudo4N447e7DWG/vG8rAcHNf2xspx7H8aFsGQFXmCB8DLWITZE8thFsHtzrEIZAARi+Byq7CIGYZeDJe87QiwOJ8HxKIldRlc2jYvcrZK5CICLAbaHjT14GsZHOMyyuoVtaPMtrgtly/XHq+c6FivzhFEZtsyoMQo2yiV2TYC69PaNoKWZbb1ro9nW9sX3Q9ee3OTKPjaeLb16uDZ1mtnWd8ts63Xvp2dnTHHiE7Zm7nCsNIDnjh7Bh80fGwETXm5BXyI8awar7zcLKDcMg14XFSvXBu89vOa/VG+MtvabC+8bw3+2nt/beaY4K8kSZIkSZIkSZIkSZIkSdLJko3f1mq1IqDHln5eXl4uAi9XVlZSv9+fAIs8Xs5Q0hsvz0XNelA3KoPz5cbXo/FyhrSczzsPlp2LwjUQW5VFcJ0i23pgvQqLQDaA56zKImYiGFkGX3NAl6EW5+XzePAqAspVAK2Xj4FlDv56EZxcJ4NyHnDz2pOzLbcxZ9sq16HMtjno6QFSz7YeDM3BX/ycg5+HsW1Z343AdVl/wjJ5QsLDsC3bzrPPg7Ztt9tNe3t74UvGvQdB7oXkZY4ucuJ4LnyYRQ8Tz7kzXOWZTziTx3uA8AvjvbJ4n/cQ9R5mmBdtET0M0Lb20Or1xpdNx3f+NpvNIupX8FeSJEmSJEmSJEmSJEmSJOnkyVZtNPi7sLCQGo1GWlpaKlYzRfjrjZdHsNADt97YO46Je4AyGi/3zueNwUfj5aur/sqaVVkEju1XYRER9H1QLMLae1gWMePBozK4xaCJlxCOYG8VYFkGO3OwzsvLMC9Xbg6qVYFo0f8eFGS459UVbYvHR7bs9/vZaNWj2JbryGB8GtvytZ8GUHIdue957Y3aiG3Avmvtw7pixKRX58jeVeAvf44mHeRsV9ZvvfuzzLY5v4B5Df6i88Fll9mxoYP1HC47ssgJVnG43jZ+UTo/gPhhxQ8PXBY653QZ0np19B5omPjBET3kPNiLn1dWVlKv10srKytpMBiMwd9WqzWx5PP8/PzD/h4jSZIkSZIkSZIkSZIkSZIkgRD+1uv1tLi4WCz9XAX+ciQwL33MgJLHp6N3zUbj5RH85fF+5gse1OSxe8uLbfg4soionDIWwXAa854/fz7NeOAqB05zQK9q5LABPi+6MIrUxDIQEDKw8+CZBza5rfj+VQazDBK73e7Eu4A9cHZctvXgW862XvRtVdta27h8tG3uHcvT2jYC3952Bo+5KNiy7Tmw6dnFA8SRDaM+bbb1+m4EfiP7ltmW+yj2Sa+/sW299wVHdRqNRmPOyQOi0QwXdOyW9/+x9+7fMV/t/7+/RNyftb5r3SXngxwmjr1bh1YrKgiCIIhWW1UlijZIiWODlCAIgkEQBEEQySQZyWQOScR/8/z+wJ5euXLt12sSSu77fT3Weq1mZl6n2V5z7a792Ne1bR2ELcCZ90z9e9tsIPNfqQyDbVYQrdfPvwPvePj70toJtKOxdRJSmWdb27plDtNrZmVlwePxRCeJZGRkIC0tDSkpKdF1fxMSEjBhwgTN/FUURVEURVEURVEURVEURRllTJgwAZ988gni4+OjWb+pqalIS0tDeno6MjMz4fF4oslsfLycjpUPZ7ycH8P3oeP0dEyay2Y+Js6P5UlRNtn8Li5Ccgvvw0VQBzFcF2Ha1qzLPBwXYWvbQZm/TuVqbVmBksC0SbJYBZ0ksbj8pRuXXE7XsMk+Kt5sMpqfwyY9paxVKXMyFrlnk8qSbBxJ20piXdqc/g2dvr/tnpy+g5Qd7XRuW5s7ta0kTPm53J5dW9tKzxB/lt9X20r7x9K2bs8Cf3ZtbZudnY2ZM2cOCip0pg0PTLZyEVJAtb1nNl7agAdbLpLdzidl33KJ61Tygr4vnVua5SS979QZ2OSw1Jny7+HxeKIzvtwyf1X+KoqiKIqiKIqiKIqiKIqijC5o5cbExMQh8nfixInRhLGsrKwhZZylceNYx8ulsWtJmNqkpdu5+fv0erbSzjzr15aoNRwXIZ3nv9FFiPLXJoAlgUQ/4wLKSY45ZR06Zbja3uOfOYk/N0FpJB3N0qTnNu+b93g2Jz/Odj7p3qXPJYHI93NrD6nt6D2Z8/HX0v5u/xbS8dL3lNqWt0EsbWt739a20v1Lz65tcoNNCrs9u07Prduza/ttOclf2/NgjrGJf0n+8nvj8lcqMWACDw1MtpkzTsFQCvyxZL1Kn9nEqHQNt4DLOy4ecPm92DJy6fu8hIbUUbq1ra2jssnf1NRUJCUl6Zq/iqIoiqIoiqIoiqIoiqIooxguf5OTk5GSkjJI/tLkN0ky0vFqp/Vy+fg7T06Skp4kwSmdyy0jl47l28boR+IinPzEP+EibG37T7gI3tZD5K8RZOYBsQlcJ+EoyS+n7Fa+L98k4eUk7cy5jeSwXdP8EJxkoU2GSuLSSURyaUzbWxKUNgFrk9A26Sd9D7NlZGQMup7Tebk4pesLS89BLCJ2OG3L2zcW+fuubUvFqPTsSu1u+w42AStl1prALIlYm4iWJmjYngdJMDtN2qDPKX3P/D1r1qwhwU2atSIFdqlEBA+Atk26ltNsHto5cVHK19DlEtbpntyCuq1T4vLX3Ae9Vx68bZ2pdG/8+9O1HjIzM6NZv7Tkc3x8PD755BOVv4qiKIqiKIqiKIqiKIqiKKOMCRMmYPz48VH5m5SUhOTkZKSlpUV9T3Z2NjweT1T+SvKTjovz96Xqk1TCcmHsNF5uS1TiY/t8aUg+lk/H6UfqIiRf8E+6COMcbG3u5CJiaVs3FzFI/jqJKVtWIX/NswWp6LTJLy4bpTVRJTlmy3i0ZSNzAZeRkWEVzlyOmvui4pQeTz+XBKN0jHmPf26uy1+b6/D3bELXfEd6Xfqa34tbWzjtz+/HvLZJZ9t3oPfIBaqTvOX3x/99bd/ZTdKb1/SZ5hMIzHu8zSRR6vTc0t+ZW2a8TazbzicJXqfMfWmihE3+zpgxI6aZO1R20s6GB3sjYU3dfHMOWkqB7meCogmaPODZsmrdBK200c6HvsePpx2h1OmYz3knQfeXZjtJr81x/D3+70Hl78SJE5Genj4o89fI3/HjxyMhIeFj/3+MoiiKoiiKoiiKoiiKoiiKQjBL9nH5a9b7nTjxTdlnM47Nx8ul8XW39XjdxssluSqN+fMMXXoe+plN/vJkqpG6CKkNuIvg1/knXYQkjm1tb8v2lVzEEPkriZ9Yswl51mAsx/IMTZv8tWU42kSZ9D0kccmlMxeTNqnqVB7Zdh1bliu/Lr229B4XrPxYeq/S9zCbCQi2e7fdK5XWNnHN28z2/bgodrq+rX2H27Y2uS5NQJDOTSc0mOeTP+NU/jrJXNvvzEkQ8/1sv0Gn34Itc5jfs9s5srKyBslfm6C0zYCRZq7w4EWlKw+4NMDGsl6BOZbPrpE6DKcOhW/SDBvbZmsLqSNwm9nD25d+R34snfFFY4DKX0VRFEVRFEVRFEVRFEVRlNEPL/vM5W9mZmZU/no8niHZqdL4PB+Xto2F25KV3td4uds5bOPlTi7CNlYuuQj690hdxEja9p9yEWO4THKSqrFkG/KsQltGYiwSy3YuKbPYKZOSvk8zPc0PxWzjx4/H+PHj8cknn0TXveTvjXRzO97p808++WTQNpxz8PdiOc/48ePx73//23o+6fhYzmnb79///vc7t+1I25e3LX0WzN/8ueG/F9uzaxO+vKS09HzGkh0s/Tb4eZ3uxSaApd+nkwCeMWOGGICcZsjw4Gab2SKdhwdcek0euGnQpIuyuy1KTwMzv08aXG0zl5yCrtN35/vFMqvK1h78u+Xk5ETlr5n8kJ6ePqTss/mfB0VRFEVRFEVRFEVRFEVRFGX0IMnf1JPK9WkAACAASURBVNTU6Hq/Zvze4/FEK0HyDFEuOPm4tS2bV0pc4mPqkvB0Gi93cwXSvX0MFyEJ1/fpImJtWzcXQSX1GFtZY0msOskjW/av2yYJJpuwou/Ta9FjbfcvSax//etf0W3cuHGDXsfFxWHcuHHRjb42+8fFxQ3Zj+5PP6evbcc4bSM9jh/rds9Ofzvdv9O9mc9ou/2TbTvcduLH0OfgX//6l5j9apOj/NmVpCxfi5iKX9uza/s9mWuZUuh0X7Nmt9nHiL9YJmnwstdOcWHWrFlDArVUo58GIhqgnIK+lO0qSVnzPp/xQzsy3tHx4MjvybxP1wOWvt/kyZMH7WO+L79PqQMy9yXdm60T5AGfz2iyta3H40Fubm70GTBr/vLMX7MpiqIoiqIoiqIoiqIoiqIoowde9tlk/aanp0ertWZlZQ2Sv3ysnWe2SuPQ0jizkZR8vNyModPzTZ8+XZSWfKyb+gM6ju80Xs7F7bu4CLqvVPZZ8hUf0kWY9+g1YnURY7i0csu+tQlcLn25hJJKytpec8lkJJYt01gqBWy7Ryqx/t//+39DxByVaFIWpS3z0ykzmUvx4Yhyt6zPWNpWkvS2/UbStrFkXLtNHohVotra1vba7dm13bNp23/961/iv6PU3raJC9Jzw9vUacJFrG0rCeDhtq1tX6e2nT17trWGvS3AScGNB3IatGgwpcFRmqHDN1qvnwZBeh3b7Cdzr7RMtDSTR+okpI5IktlOs4nM9zRtwNc+kGZgmQ6Bt6WRvzk5OdFnzmT/cvmrZZ8VRVEURVEURVEURVEURVFGF2bslsrftLS0qPg1y1GaRDA+Tm7LSuVj5basVTNGbYQkHy93SujiY9g8sck2Xu4kTbk7+Fguwta2tvb9J12E+XuMTdrGIn35/tK5bFKSS0BbFqIk/CSh61Sa1hzP15gdN24csrKyMDAw8H9ie/369Ue/h/+mLTs7Oyp/+fPFNy5eJdkr/cZsz64kZN0mH9gmLfD3bYLa6ffvdE2T+SsFUClA88BGBacURG3vS0GdzxhyKhMhdWZc0nLhygOxVBbaVtpCup4t6PNNKuUQS9vSY40EN//eRvymp6cjOTkZiYmJWvZZURRFURRFURRFURRFURRllGLkb0JCQlT+mrLPxnsZ+evxeGIaL3cav5bGy6Wxcj4eziUuH9+2nYO+L8lPSQDHMl5u/v5vdBFcQPNEMnocFe1jbFmAkqx1y+CUJJeUTcmzayUZJX0+HCFly7I0P4CJEyciLi7uf0r+vn792lHwqvwdvvwdN27ckKzcrKys6Hu2Z1d6biX5G8szbctudsvwjXWyhS2D2TYhg593xowZYmCis094UOQBd9q0aYPKFdiCFw2yUqasU8cjBVQecKXg6yRtnTokGpC55KUCWeoQeEdoWyNB6nB4p2LaNjc3Fx6PJ/r8GvFL1/2Nj4+PrnetKIqiKIqiKIqiKIqiKIqijB74er/JyclISUlBWlpadN3f7Ozs6FgwHwO3CUY+3mwbL+fj3DZBa5Oq0hi20zi+dL8jcRH0PqiL4J5BKnX9PlyE5Ab+aRcxhssluii0VPaYyyKb/JX2dSpJa8vqtWUp0vt0ylDm2ZVGAGdkZGDcuHHIzs5WQfoBt4/ZvsO59uvXrwfJX7NxOStNPHCarGDOY8uIl7J9nX4n9LdgxB4/h5Rd7JYhbIsL0nEzZ84UZ+3QAEmDkVSSmAcx3iFJ7/NyEbS8swnckkiVpKnUidEZO7TUAr0Pek1p44E3NzdX/B70mpIcp9+HdlS8s7AJ58mTJw9a85fK37S0NKSkpEQzf1X+KoqiKIqiKIqiKIqiKIqijD5M5UaT+ZuUlBSVvxkZGdEqpcYVmPFoPtYsjXXbJKU53oyFT5nyZk1fSVhKGbCSHKVj8lyySusU03Fuaaye3uNwXIQkx7lDkMbs+VKTNhchtaV0Ttp2Zr3kd3URQ9b8paLIVkrZlp0rCTBbmVy380iSmJ7bdj9ckEmZv7Tss8pf/e62LSsrC+PGjRv0zNhKNDuVHbdNoHD7HcX6u+HPv+0353Yu22QOSf7SfaU1f2lgph2KFPj5DCAepKRjaKA1+9PgzNfKlWSxrfORzs0XVXfb6Hlss5CkGUM8I9ltDQPpPds90TV/qQBOSUnRss+KoiiKoiiKoiiKoiiKoiijHJO8w9f8NWWfMzMzB40DS+PldGzaNnbNx7j5eLkZj49lrDyW8XIn+Uv3lcbLP6SLkMor29r2Y7uIMVwIceHjlr1ryyB0KiErSTEniWYTXE7yin4fvtav+VuSv7rpZrasrCzExcVFyyU4lSB3KsUsZdXG8uzasn1tvyM3Cc3v30kkO8UFSf7yYONUloAHPOl9/p6ttATdz0n+SkHR6R5paQZ6D/w++DoGkpR1W8uAd2xSZyLdC71vvsaB9L3MOg85OTnRLHSb/NXMX0VRFEVRFEVRFEVRFEVRlNGFm/w1FUI9Hg+ys7OHjJWPZLycy15pzJ6PZUvllPnYu238nx/L5aibi6DXGq6LkByAk4t417b9J1yEOWaMmyiS5KwRYVKZWHoek2HmJH+lzEi3tYOdMhfpesK0XO//Ffn7T2bv/l/KDH79+jUyMzMHyV/z3FMRbJOrTlnAkhy2rYPtNrmCT9Z4F/lryzqWjqfHzZw5c1BZAhP8TJCh5Q+kmStSB0I7DB7MnDoU3gnQa9LgzcUr7xDoPdLvJgVcW4ckdSS2NX75jCD+vXi5DF4Og39P3uZTp06Nlvugzw1d7zchIUHlr6IoiqIoiqIoiqIoiqIoyiglISFhyLq/VP4a12CSgCSRa9a7lcbdaQatJH/5eHms8pePl9syYyX56TRePlIXwY97Fxdh3rNVI3VqW+MiYmnb4bqIMbZ1erkQMtliVEZxYcWzI6mElTIYc3Jyoufg0skp45Fel0uu3NzcQeLXPPDmPVPCNyMjA3FxcaNC/v4TUvX169cjOq/TMbbP/lelcGZmJsaOHTukbEJmZqb1uaXPu+3ZlSY+mGDM1xc2a7TaMu/pdaigdsoC5r8z6TdHyzxL34PGCiN/TUCiNfclcWoLojQgmw6Iz5Zxmn1Ea+HTzmLatGmYPn169F7oOr7SrBo6Y4j+TYOuJGKd7tXpb9qB0vvh7UgltRTkaaDnbU6FsHmmjPxNTU1FcnLyIPmrZZ8VRVEURVEURVEURVEURVFGF5L8TUlJiSawGW/Hx7DpuPf06dMxderU6Fi5GTfma83y8XJTtdKMMdvGy7nglDJZJWHLk66oRJXk5/twEdOnT7e6CPr93tVFmDaPxUU4tS2XvVJ7mu85Rsru5Zm4TmVlbe9xwWQrLyuVnpVK6vJjuQCzyTZpvd/09HSkpaUhLi4OWVlZH10y6jZ4Gy0ymWb+2tb9lZ416RmV/rZl2PNn3Wkd31gyfd1+b/xctixg/l3Ne0b+8mBl61xsM23oDBYaSG2zaUyg4zNzpHtwKr0g3afUIUmdlSRveeDl926TxfR70e8mtaXtnp2EtMfjwaRJk6ITEKj8TUpKQmJiYvR/HjTzV1EURVEURVEURVEURVEUZXTB5S8v+2zG703pZz4mbxvPjmXcmX9mk7tu4+U8kYknPfFz02xe6T7+aRdh8w+2exipi3Br2+G6iDE2ESQJJKkcrVOpW1vJWkkUU6lkZijYBDQ/1rbeKv2MZvxS+TsaMn91G51bVlaWKH+lzF6byHV6bt0ELf88VsEby8QIaX+n+3CSzjNmzBBnlrgFLP6eFJx5iQQTPKlEtR1v63BsHY0UuHlH5NRx0H34a74fz/KVOmGpLXmmr1tnRu+Bln12kr8m+1dRFEVRFEVRFEVRFEVRFEUZPdDKjYmJidGsX7rmL600aht3lsbLYxnT52P0dD8pkYqKVj7uTvdxWy/XJnrdXIQtucvmIrgTeF8uggvc9+kibAJ/DC/dLEkhs/GyzrQ0rCRtJWFkyxJ2k1lO2ZF8X/Nfvk6r2cyPQeXv6N9GUob6fW1G/qalpSEtLU2Uv1yyuj27NknrJGz5fk6Z8vRYmuEpbU4TP7gkdPpdf/7554OCFy3TQF/bgqMtONs6Ht7h0MAsBUYqZN2ELxezZl/pNe08uJR16rD4mgqxtM37aFsqf7Ozs6Ox0Kz5q/JXURRFURRFURRFURRFURRl9BIfH4/x48cPyvyl8nfixInweDzIzc2Fx+OxikQqR6UsVyoWpYxYugaweS2NZ5vNjInzMewpU6YMKd1sG+824+F8vJweG8t4uU38/lMuwta2sbgIKndtLsKWZTxGkrf0PSp8uPSSMnTdyszaBJYkhyVhZRPGtnvm4jcjIwNpaWlITU1FXFwcMjMzP7rg1G10btnZ2a5ln6Xn05Yp7/Ts2gSrU9l1aUIEP04qoc7P6Zbh6zZhw8hfE1R4GQZbbXxpc1vn15YRKwVYPgNIWmfAFoidZh7xe5A+kzpS6Z74egbSPdlmNkmds22j/w5mUoCJhSkpKUhOTkZiYmL0fx5U/iqKoiiKoiiKoiiKoiiKoowuJkyYgE8++WTQmr+pqanR0s8TJ04cVPZZkry27F2edUoTqPj4Oq1qaTuvJJadpKw03s/HyvlauCNxEVy8/re4CP5vJmU10+8yhosfp4xFLoWkDEjb3zZZK0muWMroSjLLKZOYZ/5q2Wfd3DYuf+nsGVumr1u2rNvvIJbzxDqZQtrHdi5b2XbpvvnrmTNnirNveHCW/rYFK6nD4fs5rQPgFIx558Lfs3UGtn345zSw82vZOlDba1snKH3m1rY089eUwjexMCUlZZD8jY+P/9j/H6MoiqIoiqIoiqIoiqIoiqIQTNXGhISEaOavKf1MXQKVv7axd6fxcmls3jZWbhs/p+PUTuJXWh6R7mersPm/6iJs1+LtT7+TdK0xXCQ5CSRbpq5NULlJXSfxRa9DS1O7CTTb/ZmsX5W/usW6ZWX9veYv3TIyMmKSv7bfk9NvwLa5id1Y9rH91qXJHcOJC7Nnzx4UWHiw44Gezmrhs4DcOiF6HVoOQgq4kiC1bW4dgRSUaUkGfo+2gCt1mLaALwV63k58X1uHNGnSJGRnZ0djKZW/tPSzkb8JCQkf+/9jFEVRFEVRFEVRFEVRFEVRFAKVv0lJSa7y1y2hyDZW7jRebhO0dJ9Yx8vpOLbTeLntPpxchPEOXEIPx0WYfSQXQe/hfbmIWNqf3p+j/HWSVDSzlooDm2iif0vrjfKsYfPa/O20FinNNJYyfnn5XSN76TqtVHakpqZi7Nix/5Xy959e61a3N1tmZibGjh0bLZnA5a95rpwyffnzzrNspedWWleY7+8kgJ1ELv8dOWXL8+P4a/PeF1984RioaC18uhaAVNKYr2lLg7EUxOjsHnMtW+17s6/ZpMDrVCefB3zpO0vn5p/T9rCd3+xDOxVpf3qNadOmWTuvSZMmISsrK5r5a2Kjyfo18jchIQETJkzQss+KoiiKoiiKoiiKoiiKoiijDFq5MSkpCSkpKUhNTR1StdTj8SAnJ2fIeLttrNyWCUsTjaQMXUls0oQvOh7Ox8ul81OfYDZa2tmMgY/ERfDvZnMRXLC+q4uwyWE3F8HF8nBdxBgufaTsWadytNKap7YsSGl/t3VRuXiS7tOWZUyFmvkvlXhjx45FVlbWR5eMuo3OzchfkylO5S+dVBBLli6XqvQzp0kP/PhYs/KdPpd+b7YMen5vksyePXu2VdhKWapccEqB0RaUacCltfOlGTY8AEuzX5yONUHXSQRLtfuldXx5kObX5Z2IJIhjbVuzD/2bZv6aCTd0IkxycrLKX0VRFEVRFEVRFEVRFEVRlFGMyfw1a/6mpKRE3UVGRkZ0HN8kcpoxYmk82m28nI+H8/Fy23g6H5eWxCsXlnxcXBpv5+8Px0VwXzDaXYRT28bqIsbYxBSXuzzzkEsv+prLWZqtayt9K4nnWMrQciEmyTcp83e48lezbf+5bbS2Lc38TU1NjQpfI3/pxAVb+WQ3SWvLvnUqx+z0rNsmYTjtQ3+/NlEsxQVzvpkzZ1qzTbmElIKc9L7tM77xTor/bduXB1DbuaXOKtaAK3Uu9Nq29nGaiUTfl2Ym2c41depU5OTkDKrIYOJgWloakpOTo2v+qvxVFEVRFEVRFEVRFEVRFEUZfZixW7rmL838NeI3NzcXHo9n0Di4NFZtE5XS+LpTyWVJ/kr7SAI6lvFySXAOx0U4jaPT69jawuYibG1F95FchK1tY3ER3BnQe6Ovx3Cpw1/TTD9empZnDkolYelrqXy0TZJJwkuSWVRa8fNRUWUy3YwANmv+/q9l/o5WkUq3yMsOPL52CXU37uJR18e/H9uWlZWFsWPHIjU1FWlpaYPKJlD5a5OwTs+ulAVsk7pOme6S1HWTv/ycUllnp2oA/HozZswYIidpEHIK3rYsVxrAJAkrBVAeHG1Bmt+TrRPggV7K4LXds5P8tX0P3lmZ9jR/S7N46DWk1+ac06ZNi67zYP69+Zq/Rv6asiGKoiiKoiiKoiiKoiiKoijK6CE+Ph7x8fGD5K9Z89e4i5ycHEyaNAkej2fI+LST1LSNvUvCUvIBkqC0jZfTsXI3YctdQqwuQnITsbgIt/YYjoug8tfWttLx3EWMpG3HSFJHEllU/vLXkmiaOHGiKGnNZrLQqHgy77llIDtJaL62qq3kc3p6+geWv71oabyKS7U1uHb/OZpu3sSDxnpcu+9DV7APYV8T7j/2oTvYj3DLPTQ+asS1y3fwpL0bYZdzh9ua0NTsQ0fPAAYG/Ghueoz79fVoeHAbN24/QHOrH5HXr9+I4bAPzU1NeNL0AE136lB1qApnas6hvukxnrWHHa4TQkdLI65X/4HfNq/AspUrsP1QFeq7BjAwEMQT7yn8unIVFq8tx8ETjwcd2xfoQOvjB2h66seLexfwZ8UOrJy3FHlLfsFvlTfRevsMjtVcxrk6L27dbUGItVvQ/xDXqo+huiHwwcTv69evkZ2dHZW/RpTx9alNMDVSTRKlPCteWtPXJoOlLHkqbOn6vea3Y8sclkpUSzLXJqWljGAqf23lFXi9frqObW5u7qCANW3atEFr106dOhXTp0+PBkinICgFfi6dpYAq3S/vDMw90Vk4TsFY2qT7kDpYSf7y17a2pWUheGdi5HFOTs6gsuXp6enRss9G/mrmr6IoiqIoiqIoiqIoiqIoyugiMTERCQkJUfnL1/w12b/GV0jrzvIkLS53uXQ0Y8987V0nkcoTmWxj5VTQOglpt40KUjo+blwE/87mO9B9h+si3NpWEud8fJ/e2/t2EYPkr1OWIC3dPJwSzU5ZxbT+uBHBvDw0z5y0ldmVsh6N8DKig67Zmp6ejnHjxiE7O/sDCcUIujpq8MP3Zfhl7hfYUDQb076Zh2lffoo5pVVoPLEJO45UYm/tE/jObcPcWdn4/zLmIW/yIqz6+isUzJ2NBXOmYeHCmViy/SAObivGD2s+w7SCQiyYNRsrt1ViV+kGFM78D778z1x8Ne0LzPx0IZZ8Og2L8/+Dbzbuwvatv+D7km8w69tyVNXUoWbfLmz9tRLeqydx8Oe1WPTF11i45CvMWTAfX87Lx2fT5yHvs/nYsK0Clx6/QPOVShzcsgKrt27C6rWbsPdQJS4/uI+zf3yL+bM/R2HhCqzfWYGKqntov3sK+zd+ia+WLcNnk79C4YoN2H2xGd6T5ShZ9zsO7S7D0bobqKutR93OFSjZuABJmZMwZ8MulP1WiasNd3HVW496bx1Oly3EhKlrsX6L94Nm/tKyzzRLkj+DPJPdVtpZ+t3Q59b2O6GSWPq9SBnFkqylwlk6lt+zk0im9z5r1qwhQUuaMSPV/Jc6FbPftGnTBgVbHhSloClJVFtAlYKtkc989g4NwlLnQwM9r8/PAzTtzJxm7NjukXcY0nmktqXlPujav2lpaUhKSor+j4OWfVYURVEURVEURVEURVEURRl9JCYmWtf8pYmRxiHQsWhb8hYdT+bi14yXm/FwurmNl0tSlo9j02Qs6hCcZPF/k4vgbSu5CNqmsbqIWNrWKn+d1v20laV1KjVrWweYyjObHLZlSEpZiHRf8xldq5Vn/r4v+etebvkV+jvv4XzNKVQdPIDyPWXYV74bO/bsQcWZ63h0sxa1F2pxqaEFbfeuoProAZTv2Ye9f/yGHTu2YHtpGcr3lKGsrAyHTtfhytmTOLJnO3buKcf+AwdRdeke7t64jLMnK3FkXwUOVJSjfO8+7Cvfh127duGP4+dwpe4iaquP4NDpK7jmvY5rZ8+iruEJfL4nuHPpFP48fBgV+/eivLwc+/ftRfkfZSjbU4bt32/HwYpDuHCzFmcveHGn2Y+XLztwv/Y8zhw7gTPnTuHw77vg9fvR9fwWLp+tRPnxS6j9sxy7d5dhV/kfOFR1Fhfr7+PGuUrs2rQSSz+fg21XAuhuvoO6P0qw+eBRVP9ViQNHDuFA3TMEIhGEw2GEg13wPTiL8u1bULL95geVv1lZWYPkr9lotq1N9vKJC/TZpBnvTvKX/7bcfmPSJAi3yRHS78/p+3DJTOUvD0TSTB0pIPJAKElYHrhNAOQBl8/ssclf3pHxYGm7V2lWje0a5ntwuculrdQ20uwr273H2rZc/pp1f1NTUwfJX7Pur6IoiqIoiqIoiqIoiqIoijJ6MMk7VP7SpEczpm/kL898tQlKPuYsJR1JopWPlztdw0hWm/yVxsv5Oc13GYmLkMbYqeCWxvH5vXKXIN3jcF2E9F3eh4sYIn9tmbuS7JI+l8rWumXzStm9NtFky2qUZJn525Q3Ndm/aWlp0TV/MzMzP5xQ7O9FOBxCKBhEIBBAsCeAQE8PguEI+iLhN7Kztx/9vRGEQ0EEu9rR8vQZWjo68TIQQHt7O16+fIlg+M2+wcDb44NBhMK96OuNRM8fDPagJ9iDnp4eBAI96AmFEYmEEQ6HEAxHEAmT6/X3ozccRigUih4T7OlBT08AgZ4AAi+7EQgEEIqEEQ5H0Nf/Rmb3hcMI9QQRensvkeh37EF3TxjhYA96AoE35wuFEY70IhIOItDlR4fPh67wK7zq70U48BJdPaE39xbsQU+4H6+oNO8LIxjohr878kHlb3Z2drTsswmevGSzJGylZ5P/RrgQlqRsdvbf5dPpOejzbcsipuXOJYHMJ2BIv1unuMDlLw2GtGwyD4I8IEkZudLsH/MZDbjSjBlpNg8Vx7TTotfmAdMpqPJyzLxzsQVwp+xd3pHwc9O2dZpdxNuLHkvlb1ZW1qD1z5OSkqICWOWvoiiKoiiKoiiKoiiKoijK6MOM3Ury11QtNfLX4/EMGU+Wxqn5+LuUnCR9xjenUs+2sX2n8XJ6X/x++LncXIQkbaVkMv59Y3ERvG2l+/wYLmIMFT4mG0zK5JVkES13y9fppRLXlBiVZLG0TilfI5XfB72uJJC5vDLCzsgO81+a+eueuftPZwYP3foeH8cP639EwfJDuNLow7Xbt3HixAm0tLTEdF7+2T/9Hd/ndx8N95SdnY24uLghZZ+5kKXPOC+Pbsuml6SrTbI6Zf3y3yBfi5v+fmyyl8tc2+QNqWR0VlYWZsyYMWSGCQ1ivMwxDZx8xsykSZMG1drnQdQWqM11uSx16jTcZgTx9XRtQZZ3JtJ1bcfS9Y1tHZLUtpMnD14vmbczLRdhPs/Ozo52GCYemueail9d81dRFEVRFEVRFEVRFEVRFGX0ER8fH63eaOSvKf1svAUdB5ZEqZNkdRov52vkUjHJpbIkT+l1pLVyzf70M0nycifAP+P3wTNs6b26uQhJ9o7ERcTatu/TRQySv1L2LBdRTuVh3aSWbT8pc1gSZtL5pGxKSf4aMUbl79ixY6Py98NvAVz9fT5mlVTgVvPLIZ8Hg0E8eXgHl09VYs/OCpy7+RDnLl/F4cOH8ai+Freu1qKm9gYe+roQHnLuPnQ234H3Yg3OX2tEiz+AcLAHXX4/AuEw+t7u1/+wGn9VlOLXE/dw/0UIoWA3/N1BhEK9b8/Tj67WJtysq8G5K7fxqKUT4WA3/IEgenr+zsLtf+5F3eFN+PnwNVx7EkbA70dXIIBg39v76e+Bv+UOrtScxaVrd/HMH0Ek+BL+QBCBQDh6rc6H93Bswwb8UVuHx3196PH70RXoRqD340hok/lrauabZ0fKsHUSvNKz67ServT7kc7p9FuTRK7turbfWSxxwchfKVOXByVbByMFPVt2Kw2IvPY/P58t61Y6n/Q3X1+A35dtpg3//lJpCNs5pU6Bfld+/273SjePx4Pc3Fzk5OQMWgM9PT0dycnJSEpKipYNSUhI+Nj/H6MoiqIoiqIoiqIoiqIoiqIQTNZvQkICkpKSkJKSEq1cSl2Fx+OBx+MZIlalMXQ+1mxe0zFpXq3TNrZNNz7eLQlL22Ybz6fy9324CKdKm+/LRUhtK7XJcNrW9u9nLfsslY+NVT5J64nayjFzUWa7Vqwy2UlQ08xfSf5mZWV9JPnbgpPrvkBh4RfImrwCu7yP4O//+/NAIIAjhw5i08YN+G5dMXbsPoTKqlM4fPgwmuv2oHRZPqZP+wbzJ32G4p++ReHcVdi06xwedPVhYOAVWi6WYe3iTzElfwnyVn6PRfnLsbhgKbZUXURj4M01wo1VOFR5CHsq9mP3TwUoLFyMohWbceR0A7re3kf7reMoXfUfeL5aiqLi7/BzcQGKlm9ExbHr8L/dp7e5DjVHf8XmynM4ursUxfmLsWJjGSofmO/zEo+u7MN3n2VjzsKV2FS2FztLClC0/Dvs2F2L9rfyt/1+PY5v2oDKBi9OHSjDtwsXYfHPm7Gn4WP8+/y95q8JnjSAUvnrJGmdJi7Ynm0niewkhvlr2+/PaSKG04QN2+905syZ1sAlBU0+o0ea7WITovRvp7V0+ee0g7N1DraOwtYZSN8hlgAsdTSxfF9JDPPOi98X/dwmBQkPtAAAIABJREFUf9PS0qLr/pqyISp/FUVRFEVRFEVRFEVRFEVRRhd0/DYpKQnJycnR5DWb/HUSjG7j5Xys3CYaYx0vj0WkOo2VS2P2H8JFxOIN3reLGG7bDpG/UgllI7VsYksSRrzsMxdFXBpRScvXLuVCWJJiZjP37yTdaNlnWur0g6/5O2jrQ09HG1oe30H9jXt4+jKIXvJ5f38YF7Zuw+YFUzH9szRMXL0bpYfOvJG/jxrh97Wipfkx7t+6iTt37+BWfQPuN7cjEHmFgYEB9AVfor2tBY/ueFFzqganL3lxs7ERze1+BN9K5leRAAIBP5rveVF75iQueG+h8eEztHX2oP9tpmx/OAC/rwXPHl1FddURVBy5hMaHT/HCF0D/23t91RdCMPASrfe9uFBZjorzjXjY/BwdEfN9+tEb6kJHyxM0XqlC+YY8zC/5Hj/8cR5NLV1vz/MK/ZEwelofoOH8PhTlrcXmH9ehrOY+2sLvJ5N3uBvP/DXPjvld0Ix1/jxTaUqfUenZdXrGpVLL5hiedSw9/7ZMYOm3RWW2x+OxxgV+7MyZM10DHa9Tb/blAVWauUPPzWe68AXnzfV5uQYabKUsWadgz2c48QDtVqPfvGfKVdB7o9fMzc0dtC6C1AE4dah0kzoKuuYvnQyTmpqK1NTUQev9atlnRVEURVEURVEURVEURVGU0YVZti8hIQGJiYlISkoalPlrvIMZB54y5U1JYbqcoDReLo3V87FrLlYluSkJSkm6Uk8wffp06+f8WEkk2xwCvYYkWWNxEXxsfiQuQhqrl9qW3kMsLsKtbcfEkjloE69UDnk8niGSyW39YElE2dYdlYSVx+OJrrXqJMiMsJMyfz+K/O3tgb8riN6+frzq70dfXz/6w93wB0KI9PW/3S+IhmMHcGBjPub/sB1HbjTjgvcGjh07hmePGtEVCCIc6UN/fx/6+vrQF3wJf1cAwcib4yM93Qj0hBCORBAOhRAKRxDueYmuQA9CfQMYGOhFMBBAoCeMSG8YoVAI4UgfIsEAAoEAwn2v8fr1K4R7AggEgujtjyAUDCAQCCEUCKC7q+eNrO6PINQTQHdPBK96wwgFuhEI9yMSDiLQ3fX2Wv2IhHvQ/TKIcCQI35MG1J07ieorjWj197wpQ93fi0hPF/yBMCI9Pjxu9KK2uhp1je3o8ncLpa0/XOavWfOXrhnNJ0jwCQ9Oz3ROTo6r+OVyWfot8M+cMpClSRXS9Yzctd2fFBdmz549KOhRsTlt2rQhAYkHXB7onOSmJFXp+6Yjk2ru0/9KWbP0urwjk+6VBlN+zzw4087KacYPP553ErQTMZ0i/S68Pei5acykz3NKSsqgNX9N6RBFURRFURRFURRFURRFURRl9GDkr1nzNzk5GSkpKVFvQZO7PB4Ppk+fLspJPpYvJRXxKphSuWYug+mYt229XDpezo+zJUBJQtW8Z8bch+sipHH9kbgISfx+aBchta2r/OXZtZKkomKJZwZSAWaTv06ldKWsY2mNVVvZ2szMzEGig8rfuLg4ZGV9hLLPz45iy84KHPzzL1y4fBknftmI/ZeO4Pvt59HU5I9my4YD3ej2t6HN34VgpB/Xb9zAkSNH8LR6PXb8vBRLl67Bpl8OYdePm7Bu9TIsKq7A5esvMDAwgPsHy7F1yWIsLd6InyvK8NPW9VhdXIzibdW4eMePgYEmnD7+O9Zt3IYNvx7BgX1HcaBsM4qXF6Lwh0Ooru/EwIAf9af+xIZvCrB8zTqUVvyK30rXYsXSQmzYdxxX2gcw0NUI74lfsO7nH7Fx3yGU/VGB8tI1WF1UiOI9+3H43gAGBnyo91ZgSX4hir4twbYdW1G+cSny84rw044/cHtgAAOdD3D30BosX7URFQd+xd7KCuz7aSkWLVqFn37fgRPPh9/O75oZLMlfs1H5yyc7SOLVVmbZ9uxSUWsrtyxNknDb+H3yLGNpzWzpu1CBPWvWrEEBRgpIUsB0K8NAZ7xIUpN3ClysSvuYz3mmrNN98M6Ff1d+nBR0qfzlgZzPrqKzhWzXMcdJM6D4rB9zjJG/2dnZ0RhISz5T+atlnxVFURRFURRFURRFURRFUUYXpmqjkb90zV867m+SgGIZL+dj+FzYSuPlbmPlNrkpjaNzqczvkUpW23XM32asfDgugo+xcxFu2o2fjyd5xdq2POPY5iJG0rbURQxZ81cqTcuzAG1ii8tfW8lZLmi5MHbKOLZd3ybajPw14ndUyN8n+7Bm+SKsWjkD//lqLj6dlofVv/+ChWuO4m5ju/W469evvyn7fKwYO3auQl5xCRYu2IBfSlZgSem3+HLlQdTVPcPAwAAa9pWjrCgPxSULsXDDz1hbtBylm5eheNdJnKnvxMBAIyoPlmJJ/jLMzS/AnPzv8V3xanz/0wIUlP6JY5d9GBjowLXqSmzOW4oNC7/Gyo1rsLpkIzbOL0DpgYM43zqAAX8DLlRuwPylBchbvAhzlhdhSeG32LSkAL8e2o1d9QMYGGjBde8BLJn7LdbnL0bJ2kKU/LQVKz7/HmWl2+AdGMCA7y5u7ZmPWXnzsGTRFyhcuQzrt2zFqjkbUbF7Iw49+XjyNzU1dVDWr3leqfx1yuKVfjvSvnxigySYpf1t53L6fdiy651e0810HtnZQ8s+0wBnJK5UukCaTUQ/51KTBzKnsgmSIJaCO+0M6Dl50OXnclpUXgrWbq/pJpXhsLWtTf5KHZwp90HlrxHARv4mJCSo/FUURVEURVEURVEURVEURRmFSPLXJK9Rh2DG7/nYuW08nY+Vc8HrNF7O5ajbeDnf+Jg3F5/Tp08fct+264zERUhj7DYXYbu+m4ug9zUSFxFr29LPxtjEE80Sc8o05CVvbdm7VDrx60hZjTwD0ravU1YkX+vXiA4jPeLi4pCdnf3BpG9jYyN27dqFLT8swVdf52PZsqUoXLYchYVFWL1yIWZ/XYiSbzdiy5Yt4lZUVIT8/Hx8t/RL5BcUYNHyYqwsKsa6NauxanUB5uQtxari77FlyxaULClAwaIFWLZ6JVYWr0Xx6tVYUzQf3xQUomjdT9iy5VssW1KA/PmLsbyoCMuLilFcXIzionzMW7QEhcUbsWXLT1i7ohCL5i1A0coirF5TjNXFxShaMB+LChZj1cYt2LKpBKuW52Pu/CUoWlmEFatWYeWqNSheughLCvJRULIFW7b8iHVrCpE3ZzFWrVyF4uJVKF67BssWLMbCvHys3bIFWzauR8nSOZj9TSFWFi3HylUrUbxuHYoWF2LpvLn4budetLe3xyx038d6wDTzl04c4M+52+QEW1atbd1dfn762i2bVxK2ThnETvdsk788LsyYMWNIcKYBlQY1W6CnM16kchJSgDP70315MKfBkr7PN1Nums9YkkSqFLhtGb90f2mdX96J2Doys6/TbCFawkKSwR6PB5MmTRpS9jk9PR3JyclR+WuyfxVFURRFURRFURRFURRFUZTRQ3x8POLj46Nr/pqSz8ZdmDF7k9RpE7eS8OXj+LGOl0vj8k7j5ZLglc7FK2RKXmGkLoJ7BynbmY/lO7kILm6dXMRI2nY4LsKcd4xbth/N+nXLtnUqUSuVnOXnoVnGTpnGtsxg235GotHszY+R+RsKhdDY2IiblT8gb9ZybCzbihXrS7FxQSFWzp2OFVsqcOriDdy8eRM3b97E1eqd2PDjWuT/5xus2/ontu4+gM2bN+NU9V84un0tVnz7E/b8sQWr1hVizopSVFTW4saNety8eRP110/jj01r8MOm77BuWQHmT8/C7KUl2HnkPK7X1+PmzXpcv34dl47txMZ1eZg8Zx4+m1mAkh/KcPT8NVy/8Waf+isnsPeX7/HdmnX4rrgI+VO+xpoft6Py8nXcqL+Jm/X1uHG9Bod+W48ln+Zi1tfTkDsrH/krt+PPS15cr7/55jy1R7F3cwkKin5G6c/LMGvuYixZthF7q6+h/uab89RfPoNju35AwZy5WJA3GdO+mIX8TQdx0etFw9176Orq+uCZv3FxcYMmDRj5S2fS8OfWlkU7HPlqy2bnv0kueZ1+d7aJHrZsYKd7ovcwe/bsIQFRErs8KPJAyI+dQrJgeRCUAh8PeFKtfd658HPZ1j+wzZ4xnSQP9k4dku1c0j3YRLFT20qdkZG/Zm12Ghfpur8m81flr6IoiqIoiqIoiqIoiqIoyujCJPAkJiYiKSlpUNlnk5BJx+/p2LgtwcomYY18lWSobTzfNq7OzyOJWX6MuW96rNNYvSRP37eL4NcYqYugYtvWtrbvF6uLcJW/scgoKQPYVoqWZwFLEtdJ9GZlDS0TLQlgsx+9L54F/KEzfwcGBtDX14fI5c3I/3wB1u7diYJV+7EjbxE2FH2K2Wv3o/5+OyKRCCKRCMJNR7B563rkTfoUS7bVYvdfV3Hw4EE0NTUhcKMcv1Ycwu6dJZib/yU8yypQU9+G8NtjI5E7OPTzEiwpLMTCvDn4LP0TTPxqPQ6eexQ9fyTSjntVm7A8bxISsqchMzEH89aU41RT5O99fDdQvbUQBfPmo2DJInyZMRXF2ypwI0D2ibxAw5ltKP40CZnTspE+5SsUrPoNF31kn9a7uLzrO+R/sQAFS+Yhd/ISbPplHxqCZJ/wSzTfPI+di5di0/rJyJk3F3M3VONFJILe3l709/d/0H+r7OzsqPyls2fMc2QriSw9u1J2ru25d/td2H5T0vVikcu2+5bignRtLn8laWkLiNIi8XyWDV/I3Rbk+OLt/Bh6j241852CKu8UJClr7pufz60ktHTPw2lb3pnTY/kkBTohxqz7Gx8fj/Hjx6v8VRRFURRFURRFURRFURRFGWXQrN/k5ORB8tc4Cy5/bePVdGzbNl5uE6F8TJyXVJbGvZ3G36VNcgiST5DGyiUXIV3TVt55NLkI+lpyEdL6y5MnT5bX/JUyFmPJVoy1vKx0Tqc1Tfl6wE7rA9NrOMnftLS0jyJ/BwYGMNDzDI0ND/HM58PzFj86nj5Hy6MG3H3sQyBEBGfkJXy+53jQcAdNLS9x4erbNX+bmzEQ9qPD/xKdHa1oftqMRy3+wccOhOFrfoiHjx7h4f1G3Kn3or6xGb6uCNmnH+GuNrQ8bkRDQwPqr9/C/ccv4A+Te+0PoONZEx7cv4+HTQ/R2NCIZ+1+hF7R79SHns4WPG64htv3buF6wwM8aHqBQD/Zpy+Il61P0NjQiEdNjWi42wxfux/hQW3zCr3hIPwtLWh/8RAPHt7DveZu9H3ofx8X+WsEMH0GRyJ/bb8PtzWvnSZUSL9PJxHsdA0pLkjfb9asWWLAMa+lUguSnOSBberUqWIJBBrI+Wupc6DXkMohSLOHpI5Aep8GX9pZ0E7CKfDzTZp9xK9rzk87GqnMNT8uO3vwWs207LPKX0VRFEVRFEVRFEVRFEVRlNENXe/XZP7SdX+5/JXGlWMZL+eVKWMZL6dj9VxaDme8nL4fy3j5+3ARVKz+0y7iXdvWJsh5244x4tVk09qkkiSM+INE5RYXYm7nsmUG8/WDnSSxdM/mMyM6aLZbXFwcMjMzMTDwpkTw+1gn1mz2c7XAW1mB014vag7sx5G9O1BWeRQV+w9gb8VfuNLYgUDE7BvEo4uHcfRcPZo7w7h+/W/562uowbHqWpw/XYnDf5ZjzwkvHr0IkOu04vbFs6i9eAP1tRdwav9O7D91EY0vwoPup7/jAeovHUf53gr8tuswTtY9RFuAiurnuOc9jzPnanHhdBX2bt6Og8cuoNFHRXM3nt+9gKrft2FPxU5s23MElWfuoK2PtEevH89uX0LVviqcqalCZXUdvJcvoNFPBXE3fPdrcah0J/7YvQ27K/bg0JWWIfL3ff07uf2bG/lL1/w1vxPbmta2SRC2Z99tH/5b4hMm6O/PSf5KawdLx/HfcyxxgcpfE4SoULXVqJeCmm2ReBowpTVupWBnq+tPA7H5fNq0aaJ0NqUepHuKpUOhf/NSDmaRd1tb8Lbibcu/o1OJDtNeubm50X9fU/I5NTU1uuavkb/jx4//2P8foyiKoiiKoiiKoiiKoiiKohDi4+NFAWwchnENZglAPhbuNF7Ok5toSWHzNy2LLK2Py8fw6Tg7Hd82x1OHYMbZnZZUlMbL6Rg+dwbvy0XE4hlG6iKMIzDfgwvtWFwEbdvomr9UDk2cONGaeWvLsJUyC22Zv7aMYbdsYkmq2TIspfeN8B0NZZ8HBrwoLcxD0c+lKPpyDvK/+gyT8woxp+B37Fi+CWcaHsEfzZgN4EHNz9jw+0ncfBIYJH8fV/2IJd9uRekPS1FQ9DVm/XgcVxtfkutE8OjUQVSdqcWx8oPYvW4W8r7dgj/rnpN9utBY9TNWz5+E9M8XIm/uWlScqMWTCLnf/gAaz1bjr8pKnD5TgR/nTMfcRT/h2JV2cp5OPLhQhg3zJmPqvHzMmvs9fi87iUc0g9jXgAs7VmPuko3Y+Vc5CvOKsCK/BMebyT7hNjw88yuWeqZh/rI5+GzRahSXXUXgHxfyzvKXrhNN5S/P7JUy2aWMdS5+nbJ7bev4Or12Es+27GNJBEvyl9632WbOnCmuGWAL+jzo0X1NcLPNbpECqS3QuWXP8nuRZuiY1zyI24K59B5fz0CSv7T9nEQyb4dY25bKXxrzjfw1a/5q5q+iKIqiKIqiKIqiKIqiKMrohMrfpKSkaOlnumRlVlZWdAlAKld58hAdA+fj5fwzabxcGst2GyvnIticj8tfp/F4mxj92C5CatuRugg3+WzLPqZtO4bLHLdsWpt4spW3dcr8lf62vaYyShJoTqLZCF8j8D6u/PXjds1JnPd6UXP8OE6fPITKmiu4cKUR9241orW7B71E4Lbdu4RLNx+hrbt3kPwNPKxDTW0dLtdW49S5s6i5/hit/jD6ybV6Wp/j6dNHuH+vAdfPn8Dpy7fR5KOZv30IvHiAhsvVqKo+i7MXb6G51YcgK+nc7WtB88NGND28g6s11Thz3oumzl6yTxjtTxpQV3UIVTWnUV3bgAdNLQjQ84Tb8bThAk5U1+H244e4Xd+AhusNeEazjPt70PmkHqcPVeLkySP488RpnG3oGPSdPuQmZf5mZGREM8ndss2l34Tt92XLhI+lTLQ0YULKPpaEtG2yhe23JZ3HyF+pU3AKuDQA2gIh/4xLXem8vGPhwZ13ZjygS9e1dTY06zaWWVNU2JrOzOmebJ2AU9tKbTdp0qTobC8aF6n8pZm/8fHxH/v/YxRFURRFURRFURRFURRFURQCz/yl8pcmrOXk5MDj8Qwpm2wbL5dkrdt4uZOglGSldCx1ApI7kMbL39VF8OuO1EV86LalLoK3iXTsGDdZZRNTtqxDW3ahlI0oZU46ZUryTEiecWy7H1rqmYo8Wvb5w20v0eStw+3Hj3Crrg4XztbiWr0XF2vPofbaXTztCKE3mvnbi+7mO7jX3AF/aADXr19HZWUlnj59irDvIe5463Cu7iYaG27i+u37aG4PEFHag9amu7jbeAe36724eLoatTea0NJFyzVH4H/WiAbvBVy4VI9r3lt4+LwFnYPW/O1G2+NG3Ll1Cw13rqP2VA0uXm9EC5G2/cFOtDyox5WLV3Dx4kVcvHAK5y/fxOMOsr5wyI/2Rw2ov/0AD+5eQ+1lL27VP0RbNMu4H33BTrQ2elF36RJO1ZxBzclq1NTdRrO/76PI36ysLIwdOxapqanR54ZOJIhF/Nqy2rlkdZK/I5mcIR1LJ064/eal72GrAiCVfebC0iZInToGSQ67ZfPSYEo/s60nYK5Nyy87SVjp+/DvwO8p1u8pdUi2Tcrstc1CMu+Z2V7m343K3+TkZCQkJAz6nwdFURRFURRFURRFURRFURRl9CCVfU5NTY3KXzNuT8s+c9lpxpdtY+VmkzJbJUEqHWvKL9skqkmMso3703PFMlb+PlyEk7COxUXwjGBb2/KlIN1chNS2TgLb7DfGKZvQlIJ2K7NsE1FcLjlJZFp21inbmMsyt/PS75GRkYG0tLToNnbsWGRlZX1gqViP34sXo2TbbyhZsBCriouxcvNebCzYgM0r1qHy9iN0RNfKfYWWmr04drURzYE38vfIkSNobm5G/51D+GNbMeZ8U4Idf5bjl50HUe1tIiWSW3Bx13r8sqMUv27Zgq3fF2N9+SnUDSoN/RL3L/yB0nV5+HJxIb78vAAbfj6MGx2kRHLoMS6Vl2JzyUbs3PUbfl69Cr8cPIZzTX9nEL9quYZrlWuxpHgFZk3/GnnTJ2NhcTF+v+T7+1q9fjR5z6Hip20oL12HeXNWYlfFXpxv/bttgi0PcaVsDUrWFeGLGXlY/PXXKFy0GH/cDL+nth/eZjJ/qfTla+eaZ9ftuaXr6FIB5/YM06xdOnOHZ8lTOUx/ezb5y2WudH7bxA7zezL7zJ49e1gzc2jApmJWCqLTp08f0qnQa9B1BnJzcwedi9fs5xs9H+9seEdDA7LpuGzi121mjjQDiN4HzQiWsobd2ta0Kb+Ox+OJrvlr/v0yMjKQkpIyaM1flb+KoiiKoiiKoiiKoiiKoiijj8TExCGZv0b+Gj9gxphp2Wc61szFL1+T1mk8m37OM18l+WurqMnH420C13wXeg+Si5Bkrxlv5y6Cy2NznlhdhLke9w/v4iJoO9F7dmpb3h58G2MrMytJKSpopQxBKfvQLbNXWvfUqRStdL9cCvMsRiOr6Jq/Rv5mZ3/oss8tOFv2C3Yd2I/fN/6AP/bvx9ETVfj1573Yt+8EGlo7ESLlkn23a1HX8Ai+QP+gss/hZi/OHSvDj5vLsLtiF7btOYrauy0IRq/jQ/2xPdhbXoZd20uxs3Qryk9eRWNLgNxLD5q9VTj42wZ8W1qG0h0VqK6tx6OX5H5Dz3Gz+gB2l+7A7l27sXNzKfZXX8adF3+Xfe7reIzGuoP4bVcZflj9I35eU4iNO8pwosH/93leBdD29BbOHj6EQ+Wl+HFrBapPX8Ddzr+vFfa34u7pfdhXvh1r1/+EjcXrsOmHUpx5FHmnNh/uWr9U/o4dO3ZI2WcugqVn1ykLWMr8lSZN8Ofblv1u26QMYOk+nT63Te6g9/PFF18MCoq2YEs7CNvGAxQNnDaxbBOpvGa/NMNI6lj4LCangM87QipdpY5SWkTeljFMOxMue93aVrpnE8P5hJj09HQkJycjKSkJCQkJmDBhgq75qyiKoiiKoiiKoiiKoiiKMsow1RsTEhKQlJSElJSUqPw1S1WaJCCa+UtFoZRMRMfF6Ri2NHYtbdJ4OJertrF/Om7uNPY9bdq0QePl3Cnw/YfrIrgn4CL6XVwE/b4jcRFubSt9PijzV8rodSpHy+UWFUgej2eInJLWInVbs9et7K2T/DWCzkg6Sf5++MzfPgQ6fOjwd6K9tRV+vx/d3X60tXWgwx9AuK8fr8j+faEAAsEw+vpf4fnz57h79y66u7vRHwki8LIDbb52+Hw+tPn86A71krLPfQj6O9DR7oOvrRW+1jZ0dAUQ7qVln/sRDvjhb3+BF75OdPhfIhAMIdJP7rc/gmBXJ9rbfPD5fPC1+tD5sgfh3lfRfV71RRAO+NHR0YG2ljb4Wp6h1deBrtDga/X1BhHw+9HZ3oZWnx9dXQGE+/6+Vn9/H0Ldfvg7fWh50YbW5y1ofeFDd+TVO7b5yLasrKwhZZ95FjDPprU9u1LGrZFxXPbGkoFrE7Fu+zvJX36PscaF2bNnDwlottIJNAjagqwtm5aLX7dsY3MtWnYhlnPbRC9/zfenHSiXw/w8vPOkQZp2AlJHSwM4/Zt2fFI7cflrxG96ejpSUlKi8nf8+PEqfxVFURRFURRFURRFURRFUUYZ8fHxovw1/mLixInR7F+PxzNEtPJxe56FSsfLpXF8PjZuGyvnQpePV/Pxcp59TM/rtKSjzUUYWfyhXYQkuqW2jcVF0DaQXIS5js1FjDEPg00cSYJIek2lFi+FS88hla61ZUjSzEdJBEvZifQ1z9CcOHFidN3ftLQ0xMXFWeXvSLNF/8mtt7cX4XAY/f39H/1e3mUbjW0rbTTzlwdQqfyzlJ1re25tky747ySWyQ62zTapgkph6bduvl+scWHGjBli8JZm3thmwEilDmwzatyEriSaedkEPmPJ1gnyDojPGJJErS1QT548eUiZClt2s9SW0nek390mf833zcnJiU7KyczMjIrf1NRUpKamIikpCfHx8Rg/fryWfVYURVEURVEURVEURVEURRllmKqNCQkJSE5ORkpKClJSUqJJayZZzVTxpePjPHGJjx9LwpOOq3MZaZZj5NJ2uOPl/NpckEpj+G4ugvuBd3ER0li85CKoeOYuQmrbWFwEvwfetrbEs8mTJ2OMU5lnLqxsAliSUm5Zvm7722STVGqXi2f6Hs32pVm/aWlpGDduHDIzMz+6ZPxf3P5bBK/TlpmZac385evkOmWw255PW+at9PuSykDTa8daKl0Sv9JnbiWg6T3NmDFjULAzAY12ELHMquGzh2hw5J2NU+DnwY8HXdtsHdopxDKbh3d2UiCWPuPime7Dr2sTwFLn69a+2dlvKjKYNX/NRBiT9ZuUlBRdM0IzfxVFURRFURRFURRFURRFUUYXEyZMiCbvJCYmDklaM2P2OTk5yMnJGSIRqYy0jdvTcX5zLB2nH8l4uW2snDsB6dxOCVL8vmg1UKexcuoTYnERUnu9DxcxderUd25bm4sYIwkgKnycJC6VTzxT0Fbm2VaulosyW9laKWvYti9d15KvcWkyf7Oz323N39evX/9PiM7RuJm2/VjtK8lfmklue/5sz2Oszy3/7Thlt9P3zGweaQIF30zwN8fw+3CTxvT+jPw1my1I2gSmTf7aAhnvHKTN1pHYgq0JuFJgNp0G7SDpcTywmrUH6Mwn273x+6SdhFOnZNqZf0ents3JyUFubu6g0s8mFuqav4qiKIrH9PuUAAAgAElEQVSiKIqiKIqiKIqiKKOb+Ph4TJgwQZS/JmmNJgHFMq7uJB6l8WczBk7HsulYOR0vp2v1SuPlbmPlUrIZHyOn32E4LiIWqTocF+HUtiNxEdJxw3ERovyVyjXbshBtQtdJaDmJX6fjbZ85ZS9Ka/6+b/n7sSXp/+r2scV6VlZWtOwznT1jK9/sJHxjEax0coMto9fpmvz3Gov8jTVbmGcA03gwc+ZMx9k3w+lcpI5BCryxnJsHbSmb1hbUeaCUgrAUcGlnZltU3qlDobOHeKf2rm3r8Xii8tf8G5pKCCkpKUhMTIz+z4PKX0VRFEVRFEVRFEVRFEVRlNGFSd5JSEhAYmIikpOTkZqaOkj+0iQg25g0Hee2yV+38XJ6LD2303i5bYxduj9zvG2sfKTj5VKbvIuLkO5/OC6CJp69TxcxRiojayv/zOWR+YxmA5q/pTVDqdAya09K4sope5GvJSydg75v5C8v/5yeno64uDjk5OS8X2n44gaqL9xHWyCC/oEe3K+rxZnKI6g8fBiH9+/D3orjOHaoFvef3ceDhjrUeJvR0d076Bztd6/idrMPLyP03CH4nrWgo7sHfS730N3aila/H8G3r32N9Wi49xBtob/3ibTexd3GJjz2v3ntb36ER4+foJ1cM/jiIe421OFcXS2qD1fgz+q/UHmiDnVXH8FPrtfb7Udzww3UNzSgsekxGusb0DowgIGBAHxtj3D3TgvCfS/RcucSTh27hIddb47r72nHkxsncahiH/aV78WB47W4Uu/F1bpGdAba0XTlJA7WNEav1RfswovGa7jXPlgQD/RHEO54gNtXL+FsQ+d7E8/Z2dmIi4uLThagpRP4b4VPiuC/IfN7kX5bsUx+sAlcaYIGP046h7kunSThVl6a/7bMe7Nnz44GGxr0TVDi5RP47BTaQUyfPn1QcKdlGmjQpNczwY2XWuAzk6Tg6xTopbIXUrDnHaC5Lpe4tIMx+/P1h3mJCNpWfMYPXw/AZAKb++YdhDmOxtf09PTouhAJCQlR+ZuQkPCx/z9GURRFURRFURRFURRFURRFISQkJAwq+5yUlBSVv2ZMPzc3Nyp/6ZizW2KSTWZSMeo0Xs6lJr+u03g5H4un56Bj3Oac3EXQcX96LS50uYvgEpa+jtVFcAfCJbFNOA/HRfBzx+IixvAyyZKEleST25qiRpLZPucyjGcIS9mNtnNJ4o0LMZv8zcrKer+ZqI8O4sfSUiyauQoV186hdFM5yteVoGRRPubnL8E3izfi+8LfcfnCLmz+9Ud8MakAK+ctxJbKS6jeuRmlRYtQsnwO5uctxver8lC4Lg8zS75F3pzlKJz3I05cPoE/Sn/AxjX5+Oa7EizZsBmF36zHsmlzMGd6ARZ8tQrfLVqMDYULsWH9cmw+egoHtm/HxkV5KCxYgh1Hq3Hm+D5sKZ6DSbNWIP/rAny/di6WrpyH/ILlKFm2Hr/v3oFfy7Zjw5IF+PH3nSg/th87fijAF199hk+y8lH8czmOHdqKbxfPx+q1eSgsWY516xejeN0yrCkswpp5eSjML8Qv28pQUXUcGwo2YMv2chzcvgqfTl+JbXuP4PStFwj1+dB47lcsSEhGVtoMLMtfhrVLlmLNovn4tuIM9hZPQs7yUpRXVKLGW4cj67/Aqg3zsWDlV5hXvBTfFK1BXuF+NIT9aLm2E4VFazEjIw+rlm1EzcPed5K/JvPXyF/zzHD5y9exjuXZ5ZMdbNnC0oQGSRBL5aHpMSbL10y4kDL4+e9VEsE8M9nsP2vWLFH68hIPUqDjaw7YAqwU9KVgZ7uWbZaO+ds2q4fPXKKzb2jAN9KalprgAZd3IJMnT44KW5vg5h0Tbze+XgP9Xvxzcy/m39I806mpqdH1fo0Ajo+P/9j/H6MoiqIoiqIoiqIoiqIoiqIQTNVGI3+Tk5OHLFfp8XgwadIkeDweMUnIbbycSldpvFx6n46Vm/FyPq5Px6jpMXRcnCc9cblL783mGfh4O9/HTfaOxEVQJ+DWth/KRYzhAkoSS24SSspUdMp+tB0jZR3asnsl6WZbY1jK/k1PT8fYsWOHJX9j2vwPcN1bhxNHz6D+WQsavHU4X30WF86exbnzl1DzVzVqau+iteUebnjrcPLYKZw5cRKX7jTh3tU6XK6pRk1NFU5UVePSuWqcPnsCR6tPo/LoCZz86yLu3avGlh+3oWxXBSqrT+L4mXM4ebwaxw9UovLwCfx17DTOV59G7ekTOHPqBC403MfdWzdx9UwVTladwJWGO6it+B07ftmE3w4fxo7i77B501YcOPMXTpw8idNVZ1B37Qau199AXc1pXLndgIY79airqcLRkyfxZ9U51NX+hSP7S/H9L/tw8sSfqKo+ibMXa3Du3GmcPXUKNVXHcbKyCufq6tFwvxEXT55F3bUG3L99FhVl21H6Uyn+vPIU/lAQXb4HuHLyJE5X16Du/FnUnjmD8zU1uHj7MRprD6D891J8//NenLhWg9KCaVjwUzlqzv+F6nM1OFp1DBWHDmPfgQt49uI2ztecR9WfVag+eREP2vvf+d+SZv6a54aWEOey15alS+UpF6hcIvPfonS+WDJ7+fHS2r7SfUiTKqRrU1k8c+bMIaKSBygecHnA4oHZtnHpSYMwnxkjrQUgBVsacG1ymH8nHqyltX3N9ehsG9sMJluQl2b12NrJaSbSlClT4PF4Bk0A4PLXCGCVv4qiKIqiKIqiKIqiKIqiKKMPac3f9PT0QQLYJILl5OQMEpqxjpfzpCJpvJyP59skKx+75oKSjutLspUKTvMel6/v00XYpOuHdBFObSu5COk+Jk9+u+avTVpxyeqWfWsTYVz6umX62gQaLwntJn2pqPpg8re/F+FQCKFwGJG+V+gPB9DVHUAwFEI4HEaw+yUCoV709/chEg4h9HbfcCSCSDiMcDiMUCiIYDCEcDiCcDiMcDCIYCiIYCiMSKgTT5tb4evoRrCn583xoR70BIMIhkIIhcIIhcIIh0MIBoMIR3rR2xtBOPz2nJEwulpb8KLlBfyBl/A9e46WFh9ehoIIBnveXrcXvb29b+4nEkE4FESguxuB4JvvEO7xw+drwbO2LgR7etDTE0To7X2HQkEEe3oQ7AkiGI4g0htB+O199PUG0dX5As+ePIWvK4ze/n686u9HbySCSOTNPYdCIQRDYYQjfegLBfCy7RkeN7eiI9CJ5gcNuP/Uj3A4jEg4jGBPAN3d7Xj2xIdwf++bdgq/aYPe/nf/t7TJX77x55aLViNK3SYq2Nb5dZoI4fTaTU7bJlCYfWzZ/TTzOSsrKyp/+ewaGnR4MOWBlgdQPqPHvMeDM9/fbXOSqbbyF06CVpLEZmYSnykk7W/LWLZlSPOOz3YPtM6/2Wj2N1//PDk5GcnJyUhMTIz+z4OiKIqiKIqiKIqiKIqiKIoyeqDy15R8NktWGoeRnZ0dHQd2Gy+3jYNzgSsJ1ljHy6dMmSLKUbo/TZ7ivoCXieYugo/BSy6C7s9dhO042zrF78tFOCWevQ8XMcZNLHEx5SRwbcLWth6qJJeNWHISy7Z7lTKEaWYj/REY+ZuZmfl+5a9u7qWx/0u2zMxMjB07FmlpaYPW/DVZk9I6uVzCmmfP7bl1yxw256ZrbdvW6rWt3S3ty3970u/cLS7MmDFDnAEjBS/zuRQoTSCWZsfQkg802PISETRASjOUnDoGvt4uvw9zPTrTiH8nm/CVhDYP6rSj452VLbPY1rZS2+Xm5sLj8URjrJT5m5CQEC0doiiKoiiKoiiKoiiKoiiKoowepMxf4y6MvzAZv7QksDQuTt/jY+NGfvLxZT7uTN+jY918X/6aylQpQcomjrkLcHMR0j1LLoLfl81FuLUjvX+nto3VRfC2dfIr/L0xXAJJgteWkehULtopQ5d/JslkqTQtFWBcgtmyHs0+VHaMdM1fcQvfwv7Szdj2WwVKf9yI0rI6NPva0dbyDC0+P/wvO9DZ6cNDbw3qbjehuaUNHV0h9IUC6HhwFhVVXjQ8bIGvtRUtLS3w3b2E2vr7ePCkBa2+VrT5fGhvv42/dpfhWPUNNF6pwokLx7Hj0CVcv/kUgXAQz25fw7m9+3DuRj0e+QPoCXSh29+Jdp8PPl8LWl60wtfkxcljB1F5zovHPj8623148aIN7Z1++Dvuo/Z0LWovNMLX6YPP1w5fewfa21vR5D2HczVncO1pOzr9frx86Ud7Ryc62+7jircOVQdPo/7CKVx93IYXzU24e/sGvA3N8Pl8b7aODjx/1IS7V6/iYWcnnjbW48SOTfildDv2lP6M3ytP474/AL/Ph9bWNnR0dESPbWt7juamWzh56Bya/X74fG1o873Ai1Yf2tre7NP5sgeR/jACnR3o6GxH6/Nm3D5egYut7y6ljfyVZs9kZGSIWbX82edSmK51bftNOU2ysE284BI3lix9231IvzmnuDBz5swhi5LbZgDZZsVIn0nH0mBL/zvlbbarKZlAAzSdRWPOayut4HS/Nulqy8aVZg1xOSx1clLnRzva4batub6Jm3SSjZG/Jus3Pj4e48ePV/mrKIqiKIqiKIqiKIqiKIoyyuDyNyUlBSkpKUhLS4smrNGMXz5mT8fFbWPosYw/2/a1jZdL8pOP89O/pfOYaw3HRTiVY6aC3OYipHF86iJssvhDugjp9ZQpUzCGZ+cayWNbI5QLoljKz0oC2SnrUBK4NqFlW6vUCF9aotbIjvda9jlcg+LPJmH2sm/xVWY2Zq04jvrze7Gh5Fusyi/AisVLsKaoEN+uyUPRdyvx4+YF+LLkAI7vKUXJkjx8vr4KJ3aVYFPpSszOX4aClcWYv3w18vMLMe+zfBTlF2Db4Z0o+nQq5v7nMyxZOROzlnyG7C8WYO6S7aj0PsSFiu0ozU/FZ/mf4csNe1C2bTt2/VKMotXFWDZ7DormzUbBynzMmj8HX305HQVF85H//QYUrP4V23/ais3fr8JX8zdjc/FmbP9xBfK/WYGV875C0dp5yFv2JWYW5uOL1Tuws3QbSrdtwDezFqJozqeYU1iCktVbsX/9XBSuWIGVK5dh7jf5mFuwEoULFmPFollYtHEbSncdRcXqOVi+YSM2fF+GX/Km4bMv8rFizjTMW/8Lqs7+iU0FJfi55Ct8uWw1Pv9PEYryv8WmDetRun8fNuTNQF5hERblF2LJwmVYsXA+Clf8B/9ZUYwNBy7iYXMd9hR8ioUl+Zg+txDfzF2F8qZ3l79ZWVlW+cvX/JWeZanccqzylx7LS0A7yeBYs4ud7k0qQ+0UF4z8pYFKCl5cgNqCGe84bEKVl0aQgj69B3oe8x793Ha/Tq9ts5L4Rhevl2bx0Pvn90yP5de2vZa+L/83zsjIQFpaGlJSUobIXy37rCiKoiiKoiiKoiiKoiiKMrqg47eJiYnR5fxo1VIufyXpGst4OR9vlqpsSmPgNpHKx/KpXOXj5XzZSHquD+0ibPf/MV2EU9uaf4cxvESsW8Yglb/SPuZvvs6vlNUrSS+b/HW7Jy60jOzl20jLPlvFYX87Gq9dRf29B7h5+Qrq77XhZWsTrv5Vhh+3VuBMzUVc917F7QYvbjXcQMOdOpy/3oQn9xtQ7/XC29iG1qZ6NNy7hto6Ly7faMC1+npcuezFpbN18NZdxt0nTWi4egXX6y7Ae+sKrt68gjrvNVw58xdO1jWi4XYjmm6exyVvLS7U30fjnbtobLgG77Xr8J6vxtHtm1FWcRgnvddx7Uotzh0tw0+bt2Dz/hp4b99Bw816XL3+EA8avKg5VI6ysj9x9mItvDcuoa7+CupuXUfdjUY03rmLO3frcelcHby153C5vgGN95rw9O5l1FZV4I+y37G32osr3uu4WncZ3rpzqLt9F41Nz9B86zKu37yN2w2P0HTTi2v1Dbh304tbDfVouLAfm9eW4tDpWtReOo8jO0vxw+ot2H/mJhqbm9FYX4e6K17U1V3FlTovvHWXcNVbgzMXa3G2+jhqm9pwv64GdTfqUHPRiyvX7uFpYGTyl+6TnZ0dLfvMF02nEwxspZel34UkZ6Vsd9vkCqcMYX5+fg826cs3qXS0U1wwZZ9NMDUBiEpL89rMhnGSpTRAxloOQirlLHVEvCPhnRntcPh5efCmAdctKNvWKKDB3rauL+2o+PelHSvt9KS2zcnJQW5uLnJycpCZmRld71eSvwkJCR/7/2MURVEURVEURVEURVEURVEUwvjx4wfJ36SkpKj8Nc7A4/Fg0qRJ8Hg8gwSoNGbMZSfdR5Kb0tq5PIkpFjHpNl5O95PKKfOxc8lFmP1sHsLNRUjSPBYXwY//WC5iDM+cpZmJkniS5BUvJxqLcOL7SlnFUnawlDUpyTCa8Ws2Kn7T0tIQFxcXs/wd7tYXaMXTti5E+vrf+VxWaRn2o9MfQE/Y6Rq9CLT70OHvRuTVm/P0Bvx48fQZXvgDiAzaN4KAvxOdnfx9t60fkR4/On0+vAwP8/v1RxDyt+DpkxZ0BN+8Dvtf4Onj529eOxz7qr8XYX8rfD0jy+x1OyYrKwtxcXHR54Vn/dqeO1vJZFtmr63MM/898N8h/+1K5Zul7GLbmsB0f5M1L8UFfp+zZ88eEmjozBzeOTgFJ17GwNTRp52UVFqCBkoetGkwpcfwToLPCKJB1TZ7h3ZEkydPFtcEdiphMWXK0LIP9F6d1i02Il1qW6ljzcnJgcfjicZqM6EhPT1dyz4riqIoiqIoiqIoiqIoiqKMciZMmICEhAQx89e4CzMObDKA6Zj2/8/eu381da37//4jG89v37Fbb4hVLra77fmcY+3e3Xv3tHZXK1ZURFRE5CIBo4BEjBAuYoAAAQIECBAgCEqAAFEQciMEiOz/5v39wU46mc65Eqr71LPH8xpjjWqyblmu9ayO5zWfZ/Lz1vI5d1keXFZUJebqxXw6n9OWiV1Zl0s+nx4r7y2rfn0fLoKdh3hdZB0837eLYNdoN9c2HhexY85f1fy7sopcrepdWVWhWAmsVQmp+k5WKSmKNVFmMZHFWpwykcfkb3LyO7Z9puXfdklJSdmWv7HaPcd7X4vPkEzaygY6yCrjVQMkxO1lgzpUFfiqfWt9/9VXX70lZLXmwZWN2uFfOLJAzK8Ta4SLGMBlElU8N1WwlrV+EMUqk7eqc5B9zh9Tax3Zn8UgLvtOdm3T0tK2K3+Tk5N3DIThq38//vhjkr8EQRAEQRAEQRAEQRAEQRAfGGzO3/379+PgwYM4fPjwjq6lx44d29EBks8tM9EoSkRRMor5cjGnrZUv5/P8qvW08uVi7l32/YfoInjxLBPY78NF/IkrJFO5CF5471GJ21itaMV1xSpbUTppybFYAk1VNSzKX3Edfs5fvsqNr/zdjfyVVokGhmE01OB2TgMcA4MYmX6JQUMZ7hTcxN2HzejttcFms6HT1g3H00lMjY1gxDmEIYcDju4edPcPwf7kHioqatHcMQzn2BD67D2wO59icmIEYyODGOjvR9+YGx73JCa6jagy6FDdbUdHQy0emxvR3PAIjy1mtNh6YOvuRl9/HxzdzWizWmFzjMDpdMJpqcJj6wBGZ71wdz3Cfb0OOXk1aKizYez5DIZb21F7Ow+6siqYW22w93ajs6sb9sF+dDY1obXWjAGnE45+O+x9/bD3DWLINYHJKTeejwzB6XRidNSJwb4B2Lv70DcyhjGXA4Ojk5hdCmNrawvRjQjCQR+CwVdwjzrwuNyAWmMOrt4uREXrEHqqDGixmNBia0N7jQ66e9VoHp/FxOAIRseGMNRnh9VQgRbnOBwOJ0YnvQht/1u8RjQaQWjlFZZXfAjttgJZ8m8dS/7KKmtV966W/NWq9BVbMIv7Ep8hmdQVn0Px+dGSwVpxgX134sQJZYASJ1RnslTWwkD1YhDXEYOyVrBTBWX2MpO1lZYJYvFFw5+7KuDGCtZaAV32vfh32bUV50LgFzYSiFWNi/L34MGD26PGaM5fgiAIgiAIgiAIgiAIgiCIDwtR/iYmJm47L+YR+A6QovwV8+X8d7J8uSynLstp862gxU6XWrlwPq+ulS8X8+Cy3DmfL+dl6bu4CLHS+H/bRfDXdrcuYo+qwlbWEpafQ5SvfGTznqq25UWsWKErk79aVYda1Yv8dvxcrLzoYBLvyJEj76fyN2JD7qlM/P3A5zifno5sUwdqMtJx5tv/xqlv05H+9wyc++ZHXLt4GllVRujzCpCf+RMuZl3AN385i/85eQoXf/gvfHvyO3zz36dx4cy3yLxyGmd1D2EoyMClCz/gp+xLyCiuhcmQg8yz/43/+vbPuHI3D5nn0vHjqR+Rce5bnDn3Hf6RfhqXr/6AH378Bt+e/hu+S/8L/nLuNP5xKRuZ3/8dP10th3l0AbM991FSchl//+tp/HTy78jSP8DdwlLknfoa//Ptdzj9bQbO/fUnZJ75EVd1RcjJu4nsH7/Dj+kZOH3qLE5/n47zp7/HmexruFZYipKMr/D9D9/gzIUf8Zdv0/Hd6Rxcv6XDncJT+ObcRVy8VoDim6WoH/bgmXMAI2NO9NhaUXLmPHIzPsXxv/4F3167D0PmKWT8/C0uZGfiRsFNZKbfQaPNhJy//R1nM77BN+mZOPf9WeRX3cUPX/+IM+k3UVb4I65VmlCUrkOHN4z1tTWsrUWwHo1T3seo/E1ISMDhw4d33D/iPaa6d/lnRXXfiveuOIewlmAWhbGsRbpWFb14PNUcwlr7ZPJX1g6BD2YyOckEJh/YxFE6Wi8AsW2D6uXBn494TryQ5oM6fy6ylw6/Lv97xJeN+MJRzVPA71fV71+8tmyUFv8S4EdsiS9uvvKXj4ms7TMTvzTnL0EQBEEQBEEQBEEQBEEQxIcHK9zZv3//9py/TACzXL8of2Ply0XByvLRYm5elnfmc9NifjtWvpytq8qX8wKWPz/ZNItaLoL/zSpJK2vZ/KG4CFH+ys5F5iL2yESPqnWzTA6JVYC8RBJlrKoSUZS7WnP+yqoPxXVFMccLXybwkpKSkJCQoJzzN35RuIznQy4Md3TCMdCP4WkvPC4XxpwOOHstMJXeRWl+KUyN7bBPuvF01AXXoB2OYQc6mxpRWVaD9q4uDPQNoLezC5aaMjxqaIB1eBLPxwbgcPSizzkEx/gM3M+G4RjoQY/DgaduF0acTjgGHHA6BzA03A/H4ACco3b09dlg67fDPmiDbaAXvY5hDPY5MDzmhtcfQcS/AM/8M4w4hzHc04PBied49syNZyODcA50wlL9EPdu6VBpMMHqcME1OYmxwT7Y+xyw9w6gr7cfjr5u2IeHMTQ6jvEBK7p7OmF39KKzux+9/aMYHXuKSVcvuuy9sHVY0W6xYWQ+CN/SIpZXlrH0ahHTo2OYdNlhHxrEoMuN2adDcA4PwDk6gnH3NCZdHiwtueG0dcE+0InOgWEMDo5icnoSvR096Lb1wN5ajSedPbDUWvF05d3nV+aXY8eO4Q9/+MO2/GWVv+J9p6pIj3XfivuQDaSQzc+r9WyoniuVuBWfV349fl9aEvrEiRM7AjUfQGVtDMT2BnyAF6tWWUAWxXK8FbP8n/kAKAZSlWAWg6w4ska2vaols/jCkolumQCO59ryLy72dybW+fkOPv30U2nbZ5rzlyAIgiAIgiAIgiAIgiAI4sOGVf7yc/4y+csK11JSUt6q/BXFqEz+ivPzirl8Mc/N5/JluXRRcPJ5bPE4/L5kefvd5stFF8F+m8pFiHL493YRX3zxhbLKV2xfLYp7tt5b8lfWUlbVnlaUvuLfZdvwUknct1abXFWVo+qceeF87Nixtyp/mfx958pfrSW6Ct+iFwsLXrwKRLApVqOuh7CyEsTaRhSvt7awtRVFOLCMV74QIhu/TWTutrr17XOOIBx4hZdeL16+CiC8/vrd9vc6iuh6BGuRCDYk1bi/fXmN19ENRMJhhMNhZbXvuyzJyclISEiQtn0W5/7VqpYV713Zc6RVYa+Sv/EcU6sKWGveYa0KYPGcv/rqK2XQkgU+PgCpZCgfPEWxKq4jvkD4z/iFD9qs574q4MpGFslG8bBzEltHxPqtqt8tri8KYa1rK14r8eWZlpaGtLS07X8/Uf6yts805y9BEARBEARBEARBEARBEMSHB1/5y+b8ZfP+MvnL54HFPLGYT2cFRHzxkLiOLLetypfzOe93yZfL9iv++fd2EVrX9re4CPG3v6uL2KMSRLIKRZWEFasVZbJKVd2rksyySuR4qhDFc+dFMBN471X+boYRCm8g+nqnJN1cCyEY8MEXCiHg82FlOYBwOAif3wffcgDhzSiiuzjORtiHlZUAViObb20XjQThW/YhuLaB1//8J7aiEayG1xAJryK0GkZk/ReRHF1HOBRCaG397X2sr2F1dRVrkQgikcj2NtH1CNbCIayuriEcjmDzre0iCAUDCEU2FTJ5Exvrawitbbz1+fpaCMFw5M1cwKEwNt5RBkejEYT8PoTW37/8TUpK2pa/4ty/WoMjxPtaq71yrGcxViWv+LyKz5JsXf6Z2s258McR5a+srQEfyETZyY/W0RpFE0vSim0Y+JeA+MIQA7ds4nZZG2VZIOXnMxDbX6tekPzLRJw3QKvymH0va8khe9Gw77/44gukpqbuGHhD8pcgCIIgCIIgCIIgCIIgCOL/DmLlb2JiIpKSknbIX9b2OSUlRZqDluXGRekok56ybpZivpzfv6yqlvcB/CJKUP74Wh0243ER/DaxXIToCGK5CPHaxuMi+P3+K13EHlm7WSYH2Ge86GKSKDU1dcd2qjl/xXbQqkpD8TzEY/Lfq6qLReElViLz7Z8PHz78fuRvyIMuvR7W6QW4x59ixv0c069CGDQYUVeSiayScjRVF6LUYMQdgxlV+qvILbPC/cyJridNMFWZUF3ZjMGZKTg7zGhurEa1+QFKqupQaahDQ40RDfDf9NYAACAASURBVHUPUGMowO1bOpTpDWgZGMVQdzssdfdRXX0fjbU6lOrv4l6FAaYHVagz3UWRoQldDVV4XFcOfY0JNY022Ftrcff2HZSbB+BeCSD4yotZjxtPn8/B1VqH+3o9ah8bYR2ww+Z8Doe1FpWV5bivK0ZlXjb05YUob3iCuppqVN+5g7rGZth6LXigy0F+VQPqHpjQ2toOa1cP6vSVaKyrhqmhAZUPHqHsQS1qahphabGgy+mCw3IfhpoKlJsdsBTmoPxeDvRmK1os/Rgbs+FJTSNaWx6hvqkBD+vr8cBUD6PxEYwNzWi4V4Xywvt4bDTA9MiA6tpmOGaCiPiW0asrQJW+HA7/u8vfY8eObc/5y7d+ZkGUv+9U964oS9l6qoES4nzYsspg/rha7dNlslYli1XfiW2nZXHhxIkTO1oMs2Arm8BcbN0ga8MgC6ziPlWVr7H2xYKi2AJBHNnEt4BQBWTVS078PNZv4gO41u/88ssv37oWsmvL9iPK8JSUX9t9sH9HUfxS22eCIAiCIAiCIAiCIAiCIIgPEz5/y6p/mQDmvQXzBmIOWVY0JBYTsTy2uK04V61KZopdKkUfwG8j5stF4SnLlx8/fnw7d69yEbyEFf0Bf06q83hXFyHzC/G4CPFa/hYXwT7fI6uSlclaWcWtKL5UVYmxqhXFz1Xzmao+16qO5LeTyd+UlBRsbb1Du+SNObTqDej3ejEz9RwzUzPwBn2w60tQcfUkTmSXw2zMQZ6+CNm5RlToslDYMIR5pwV3r13EmXM5yLmsh3nQgaZ7+cjJOoP0i+dx+lIuLpzLwvWL2ci/loEL5/6OH364hPN/y4ShvQNt9UZUFGbiSuZpZF44hdPp55BxPh2ZGRdwNTsDGTcNMBvvwaC/ivM5V3FFX4+m2kqU6HLx87kLuFlqQveoBwseN57NeOFqrkTetYvIKSmCwdyCtr5hdBiLcT3zMnKzM5CT8Xecu/AjTmffQHbWFWSf+Qfyy8pR31QH3eUf8UPmVWSmX0RBSTkeGk3QX8xA7rULuHDtGtLPXsbZc5k4/cPPyLyYgwfNnWjQZ+KaToc7Db1ouPYtLmWewk83S6C/Z0KzuRjp319ETvY5ZGRfwqXcq/jpdDr+cSYD57PycDPzKrLOZOD65Uu4npGBnJw8VLU+x8uVBbTlZqI4Lxtmz/ur/GWBU9b2WTaAQevelT0PsSpwxWeDPyYvf2WSVyaYVc+mqko5Vlxg8lcMYnywiWeki6ylgyqw8YvsOGLQle1XHO0kjtZhffVlo21kk9vLFq0Xa6wXhvi7+d/AXkKyl4Dq5cBeWOw+Onr06HblLy9/qfKXIAiCIAiCIAiCIAiCIAjiw0Os/GWtn/nK3+Tk5O3Wz7Jcukp+ioVQfM5fNUcu/71K7mrlymW5f5WsZef8obsI8c+7cRGy48fjIsTz/Oyzz36VvzLBKpNYWpJVJXhlQldre9X+4v1eq+KSyY6kpCTs3bt3W/7+9mUNS3OLCG1EEImsYS0cwUZ0HSseN2YnHeifnMeidwpTM88xOTmHOc8UPCuriPi8eDY2BIfzKSZcbiwsL2NhagJjIw4MDY/AOfYUY85RuEbGMekagXN4AEOOYdg7HHB7X+Dlggczz1xwjQ5heHgQQ04nRkeGMTo6CpdrDK5JD14seOCZnsDouAsu9wJeeOfgmXsO54Ad/Y6nmHsVxnpkDWuRdYSWPHg+6YJryo2ZhRdYWvFhyePGpMuFZ5MuTDx1YmTUiaExF1xjLow7hzE5M4MFrxfuiVE4R8cw4nTi6TM3PB4PZsbHMO5ywulyYXhoBMPDTti7u9HdaceEZxFzUy48dc/A82IFL6acGHM54XRN4vlzN9yTA7BaBzDqHMaw04mxpy4MORxwOJxwjozj6fhTPB0bhcvlwrhzFBPj43DP+bC6vorFqQm43RPwBt9d/qakpGxX/h45cmRHAJVV977rfSveu6p2y1oiV6zO13omdzPoQlaJzxbW9pkPuKqWCbKJ3lVyNNYSa12xVYU4akjWbll2nir5K3tBii8tcXvZeYovtnh+r+y6ya4tvx4/1wMbDMMGwhw6dAgHDhzY8T8PBEEQBEEQBEEQBEEQBEEQxIeDKH8PHTq07S9YDp/vACkTrbIcs0yU8rlvVStntg6b11aWHxf/LPMCYtGTKH+18uXxuAhVTv1DcxGya6slqfnzEl3EHlHyiK2ZdyOj+PWYeGLr821iZRJLJZZiVQtrVV6K1Yq8/D1y5Mh7kr//i0t0E5H1Dbx+/QGcy66X14hGNxCJRLARVa/3OhrFxvqvcw7/nguTv2LffFYBrKqI3e19q1U1HKuCV1xPJn+1zkG2rSwm8FXL4jN88uRJ6YuBBRxemLKXAAtQYksGWXsE2SgbWfAWg51q/gFZoJQFW60XCb+OahJ6WcAVz0HWHkJ86Yq/UXxxsD+LLTrEVhnspc/+Hdnc54mJiW/J3/379//e/x9DEARBEARBEARBEARBEARBcHz88cf46KOPpPKXb/nM5C+fL46VL5dV9armllUJSvZn2Vy7/PdauXJe+Mq8QbwuQmy5rOUixOPvxkXEc2136yJkhWi7dRF7mCCStXOVyV3xO7FdLZNG4lyk4qgDURTz0omfe1hsbyurVlRVNYoteo8ePbqj9fN7kb+RRbg9S1jf+FVWhrzP4FmKYH1Tsn7Qi1mvH2syubkRRvDlLDyLIYTXtxCNhLG2vomoUvZuYC3wEp65RfhDEWxt/dq+OhqJIBLZQPT1P7G1EcTS3BTGXc8xtxRERNjPjpbXET9ezT3HpHsBS8FNbG1tIeJfxtLiEvzrTEJvYD2iELSRIPxLL/BiOQD/ixk8n1rAki+I5QUPFpbXEJGK302shV5hYdoL/47Po4iEffC63fAuzWFidAyjTiecrqeYfP4Coa3XiEYjWF2NIBrdQHh1DZsa/1a7be3NV/4mJSVtD2Dg5S//HMieodTUVGkFbiwRrCWRVa2eZeI41nFV28YTF9jfv/rqqx3tkdn8vyzI8MGInxeArcvW+eKLL94KznyQFIMi20YVZPmAKgZmWdBl24vtFWSTxcuCKn9c1bZ8sBbFr1ghLE7eLl4D8TqLcy7wL8ovv/xyx0s/NTV1Ow6yts8HDhzYbv1M8pcgCIIgCIIgCIIgCIIgCOLDgk3Zx+RvYmLidtEa7+XS0tK258aVycp48+V8q2fZ9IWqoiyZ/JVty44hfs7n21kenD8nPi8uugixGjleF8FPsyh+93u5CJXgjcdF7BFbwKqqCGVVikePHlVWIKo+U4ladlPupoJSJbLEqmRe+PLLf/zHfyA1NfXd5O+mA3fPXsbDqtvINVSiqNwKZ/ttXLxZDl1OEe7fzkVFZR6uV1gx5rCg6l4Rfv4xH3dLC1BckovsqzegK76CvLoejHcaYHyYi1OX70N/qxAP9Xkw9g2js7kRTVWluFOpR9HdchSXlCGvsAI6XQXy8+7hRm4pbufrobt6C2UlBaho7oLNXAfzg9vQPTLD7rKhpa4UOXnVsA1PY2lxHs/tzbDYutFh70STQQ/dLR30pjYMjrkw2FyPyjulqLhnwOO6J3hSU47Ca1dwszQH2eW1aOzoRHfHQxSWPERNsx12RxfMd7Khe2CA2daPMWs5rhXcwPmLV3Hh9CUUlmQhu/A6CnW3UFr9EKaOPtgf65BdUAbdjQKUl1zG1cwM3Mz5GdnlFbhV+AjVRitcTgsqc/NRdLsa9vE63Dx1Ctn3ynD9+3SUNE1i2tGAopJy5N6oQHHOfdzNL0VFXj4qywywTgXfufI3OTkZe/fufaviVxSmMlGqas+sde+K961KzjJ5J+5P9fyK38mkrkocy+KD+NtOnjz5VpARA5ws6ImBTtbegAXoWKNlVMFUa1vZy+bzzz/Hl19+ueO4qmOJI4NE6SqONhLPWxa4xdFS4vHYC0ir1YPs2n7xxRfbL3w22ObYsWM4cuQIEhMTt+Xvvn37tkeOEQRBEARBEARBEARBEARBEB8OBw4ceKvylwlgVrCWmpq6nQeW5aRlBVd8Hp3/jM1FKxZqxcqJy/LzsuOz/LUqb65qjyzu97e6CH6fH6qLUF3bWC5ij1YVoqrqT0vMxit/xdayWq1nZccTRZlMdPHtnlnLZ355P5W/Y6jLu4W7+lu4euMmrupbMNRrxO2Scujy81GSfwO3b19HTqkZfbYG3NfrcPVKIXS6Auh0+cjJKYBOdx15jzrg6q6F0ajDlZulKM7Ng64wFwbrADqb6lBzrxCFukLk3dahUKdHYWEpigqLkZtzB/n5d1Ccfxu3snOQdzMHpbVW2C1mPDEUo6iqET1DNlibH+LuQytGny8iHPBhwWmDbWAQgxNdeHCnBNdPZeBGRhbuGuthsTTB/MSA0rtluK+vg63pEfSFBSi4nYPskio0WDvR2/UIutv38ajFhm6HBca8TOTo9Hjc2Y+RrircyL2KzKwbyLmei6Ki68gpuoXi0kIUVxrwyGKDzVSIa7lFuHXjJooLs5Fz7Qry86/jVmkJ8m6WodzUhclxCx7cug19hQUj01bcv5kH/UMj7uTdhrFlDOPd1Sgq0aMgOx/XcopRdLMIutxsFOaXo20i9C+Tv3wLc7EdslgBrxoUoZK9sm1FASxWvqsGXfBt1mM9T7FaSovPKP/dyZMnNQOhKjDygVbW3oCXnLKgqRXM+dYNsjbJ/CKrwOUDJf+ZbBvVwrYTg7ZsZI74EhBfdvFcX3FeAfHassrflJRfOzHI5C8bPUYQBEEQBEEQBEEQBEEQBEF8OOzfv3+H/E1MTNxu+/zJJ5/g2LFj2/I3LS1NU/bKcs+ipFR1pRRz0bKKVVmuXMy7y/alJYrFc47lImTdRFV5d9FFxMrNi57g93QRYifVP/3pT79W/opze8pErCiEVK2YZYJXJm1lcwDLKgu1BLA456p4fF7SiQI4ISEBx44de8fK3yCWvPPwzM5gevIZphaW4PMtwuv1Yn7BA4/Hg9mZaXjmFrGyvAjv3CxmPB545ubgXVjA3JwXC945zL1YRsi/DK93Dh7PLDyzHsxMz2B+yQffq0V45z2Y9cxi1uPB3MICvHNzmPPMYMY9g5mZX44zOwP39AzmXvgQ8C2/OS/vK/h8y1he8mJhcQWhtQ1sbW1hcy2EUCiMyKYPHs88ppzjmBpywDX5HHMvX2LJ58X03Dw804sIrSxhYX7+zTE8Xiz5fPD7FrHg8WJxxQdfcAnz0264Z+awtOyDb9mLabf7zeLxYHZmFjMzM5idm4Nn4QVeLq1g5aUHntk3v8fj8cDjefM75uc8mJv1YP5VAGtrK3g5N4d57zKC4RW8mF/AgmcOngUvXniX4Vt5gfmFOcxNTWHKM42ZmVnMetxwT3uxEnr3OYOTk5ORkJCwHTj5e4cFUtkc0/EMlJDNFaw1cEL2DLJ7WvZMiIKab00te15V56CKC/zvYvKXBSZV+wNZIBcDrarvvjiKRxbkxRYJMpHKB30xiIoBla+y5fcrO0f+e/63igFXnCNBNjJH9QIWry1/brKXgnidxH9Xdk8fPnx4R9tnkr8EQRAEQRAEQRAEQRAEQRAfHrK2z0lJSTucRUpKynYOW8xDizl2Wa5ZzE2z7dj+VPlyMY+vKoqS5cvFnL4ob8UCKjHXLroIsfX07+Ui2Pfvw0XIKqi1XMQedjPwrWuZBBLFklYlsEz8qgStTHzJKn75trqqlrOyKmL+2KL85YVHQkLCu1f+xrHsdq7Z/619fQjH+ZDOU9zXsWPHtuf8ZaNn+Cpg2X0sk8CqQROiyJVVrsskrVa7Zv58eAEsri/bl0r2sudIVqmfkpKCEydOKEe0iMFHlJyyRQy4stYTYoAVR7iIwVMMvKoXhJaIFc+RP08xkIv7kr28ZO0cZFW/qkpg1bUVj8UWMc5/8sknSEpKQmJiIg4dOrSj8pfm/CUIgiAIgiAIgiAIgiAIgviw+Pjjj3dU/h48eBCJiYnbvoLl+tPS0pCWlrZjzl5Zjp0XpGInSTE/zs+JG0++XJVrl+Ww2Xmy48gEpyzXL3MRYnHav8JFsM+0XAR/HWUdUN+Xi1Bd2z2xqhVVFYsyGRWvAIvVijZWRaSqelFWIcnvi6/eTEpKej+Vv78sXmcPJhcm0dtpRavZjDb7FJbDGwgvLeBlcB0b0S34vV4sRyLY3NrCynMnnr0MYHVTsr9VL55Nv4AvtP7LZ6vwPp+B1xdEZGsLoUUvJgeHMLX0CqtbW9jyezDpnsdLX0T7PH2zcA0MYdi9BK93BpPjT+FZDmFDWG/T58HszAwmPUuYHh/H1NwiQr98F1lewMzUJDz+zTfr+r2YGOpHr8v75lzYshnA4tQIHLZhPHV7MDkxA/9WBP5FN5w9w3jumYN3cRquyaVfjxtahvfZEMYXd3Hto+tYW57GmNuHra0tRCNr8LoceB5493/TlJQU7N27d3vkDBO/YlWt7L6V3fuyz2NV+8oq6MXnSBS4smcl1gALWcW8VvU9/93JkyelclUcMSN7sYiBkQ/W4iKOoJEFS1GGisfQ+k51LH40DdtODORicFZJZ62Xq7iI28j+rjqe7NrybZ9llb/79+8n+UsQBEEQBEEQBEEQBEEQBPGBwvK3ovw9cuTIjlx/amoqUlNTd+ThZfloPo8sq5QVc/eiZJQVMWnly/lt2HZMKmvly/ltZC5C5hh+q4uQuQHZ9uLn79tF8NcjHhchXqs9omRVCdlY7WdVi0xwxZLNKvGsVSUZT9Wx2Lo3lvyNq6r0ZQ9MpbdxIz0Dj6eacfMv/4njR/6MW+YJLIZ9cBjK0fW0F9X6cpRn30DL1CishgLcuXER5QMeeD0ONDaYcCuzECXZGbh9vwgXM3Nx9nwOzmaUoOhyHkydQ7CUVUB/PgMVzU60PayB4cpfcPbGOWQaWtDfV49y/U1k5d7AzcJS6ArzoTM2oaXmPmqqbuFWRTHyHjyB1WxAXkYmfjyVgZyrp5FxKQs52UUwmXvh6DKjruIKMouLkXMlGwV6EwyPOmG6nom8jAwUXr+A28ZHqDHVo053AVn5eSh81IIaUw2Kr57C97kPYO7qht1hh9VYi452MxqNhbiWeQu6BjvMNZ3wbgXhcXXi7qUiPDSa0NH9ADe+Ow1dZR4y9QZUm63ofZSNUz/rUHg1D7qcmygvuwldowNzveW4dbcQeWV3UVRhQOmNHBRez0H5gzykXytERlYObpXdwbWcAmReuIUGz/uTv7J2z7I5f3d738bzbKjkL9/yWTwPrap4WaWy7Blnv0/1nPK/Q5zzVxW0VAFTHDEj/j2WGFW9PMQAKwpUrTbJqlYKf1JUHIu/T3XOMkkbj/yVvWx3c20//fRTpKWl4fjx49tdHXj5K1b+7tu37/f+/xiCIAiCIAiCIAiCIAiCIAiCQ5S/hw4d2i5e43P6rPuoKE5lglIlhmX5bFH+yjpxaglNVS5eJXNVef/duAjVOf67uogd8les4tVqJStWAauqeWVCWavNrKzyUVZdvFtJrJrz971V/vrGYDUZUfPwMUZWJtFhrESZvgHOISuah6bgMLdifH4cHQ0NMBtNcHimMNBoRJ3pASwj83jpGYa13YIHegMe3tHBYDKgRP8Qd+8ZUHy7GOe/+n/I0DWh/XELGvV6NNgmMGzrhq1Bj/sP9bjbYMPohANdbSYYjAYYKsuQk56BHH0d2lufoKmuHBWmKlQ+6YK9rwvNDbUw6Mvw0KDHA+MjPLpfg1bbMEYd3bCYSqEzGFBueITGdgfsfaPor38IU5kOugv/QFZeCaq7huGwGPHwkQGGJhus3f2w1hYjN68It+83ont8Eq6ePrhcw3DYzagx1sFsH8egfQzekB9L3mfoftyKbpsdrolePLlbigc15Sh+YEKTfQzugSeoKH+Eh2XleHCvHCaTAdXWUXgG6/Gg9iEqTSZU1dWg/GY6/v7Zp8go1ENXWYfKygrcNz1CWXkVKk1tcL56P/I3ISEBSUlJbwVQvvqX3aMymcu3XVY9K6pK3d8iclXnoXqWZeekVd0v29dXX321I7Dx7R9kgVoMljIZqqq45V9Qsknkxb/zLzZx1I8q6McKoPFsJ74cxe/5l6lW1bAoc/l9a70EZfth8pfdl7z8lVX/EgRBEARBEARBEARBEARBEB8O+/btw0cffYT9+/fvqPply9GjR7fbPqempirz5bJcerwiV8z1y7Zj+WuV/BX3rWo1rXII/G+IlYffrYvgc/fvw0XE6xTet4vYI5OtKvGkErLxtIYVRazWdqIME0WbTJbJzotV+7JtZW2fk5OT31ESbiKyGkIotIrI5gYikQjW1jbwemUSo9PL8PtDWI9GEQmvIhQKYW19HWurqwj4ffAHwoishbEaXsVqKIBAIISAP4hQwAefzwe/bx6uARsGxjxYeuVHMBhEKLyOSOTNvkKBIIKhMCKRCMKroV8+W4J7bAJuzyICa2GE/H4EgkGEVtcQDocRXg0iGAzC7/fD7/cjGAxhdS2CSCSCUCDw5rNQCKHwm8/WQn74/a/gdU/i2eQ0XoY2EAmHEAyGEPrl2BHfS3iePYXrmRe+DXZdooiEA1heWoY/9ObcVtciWN+MIBwKIbQaRiSyhlAoBL/PD7/Pj1BkHRvst4UCCASCCARXsboaQWQthNVf9hMK+fDKO4H+zg6MTK8gFPDD5/MhEAwiGAwguLqKiKSd9m7nB2byNzExcXvOX9Vcv7J7mr93Y93v4uAIVTt22T2uaj2tGkwR73McKy6wv588eXJ7BIooLGO1aZD1q1eN4BFfTPxE8p9//rl0FAwfbGUvJq2XhOqFJgZVPgDzolYUsqLIZucrvhT5z/j9iy8mNmew7Dqx9flRQ6mpqTh+/DhSU1N3xEM25y+Tv2zeCIIgCIIgCIIgCIIgCIIgCOLDgcnfffv2bcvfw4cP7yheY9JXnKNXVZCkEqViXj1WrlyVL+dz5Vr58ng7hbK8uMxFaFXCqlyElr/YjYuI99ru1kVoXVstF7FHSwxpLbEqdEXJJYpflaCSVT/y1ZPxiGpegDH5xhZR/qakpLxzhSgt/55LcnLytvwV5/3lJbBWBa1s0AJruaC69+OtDOar71XPZ6xnJla1cTzL119/vUPyikFIVu3KFl5OqgKaGLz4gCsGNK32CeJx+HVkwV0cScTvW/Vikkln2UuD35/4IhTXEY/Lf87/FvHaii8M/t7jOyGwql++7TPJX4IgCIIgCIIgCIIgCIIgiA8LWdtnmfxlspKXlCpZqCU9xXyzLL/N59PF3LVMjMqOJxOasXLlv6eL0HICsn1ryWbeI6iu7W9xEXtiCZ/dVAbz4ooXXKr2tKqqQ1Egs8pJUVCxY6jOj+2Hl7+ffPIJkpKScPjwYU35G3eV6PochgZ60NA4gsXFZSy7HRicDiAw44Sj9zGeOL3wLgWwuh5F4Gk3zI0NMJmaYX5Uj/qHJhjLLWg3PcbQwgzcXi/mZl9gxd0Na1sDah7Xw9jcBJO1B4+fDMOz4Ed0awvRlyNw2C2oN9fCZKrGo8c1qG55gpqOcQz1DeOZ240XwQjWltyYHGpBi8OF8bkgwpFXeO7sxhOTCSajCS2dY3C/CMC3vISlVyvw+wMI+AMI+P3blb++uQmMu8YwObeM5Vev8MoXeFPFuxr6pTL3TZXysscF13Av+qYCCCwtYM5lRbvdDrs7iFAohHAkgqDPh+Xl5V+rjkNhBFfXEAktweMex0CnEy+CQfh8Pvh8fvj9v1RA+/0IBUPbny+/mMNkrwUOz5vvl7wv8CoQRHg9Av/iIqaGhjG//v7kLx88eQGsNS8uPwhBfGZU961sH7EGRqjEcjzPquwZV1Xha+3z5MmT0mAjBro/caNyVKNZxAAsC7js7+LIpc8++wxffPGF8uUgBlRZcBSPIcpfvt2D+D1/nuIxVUGd7VPch/iSk11b8Zz5F7ns2rL7gx+YoJK/1PaZIAiCIAiCIAiCIAiCIAjiw0I15y/zFyxvn5aWhrS0NHz55Zcx8+ViXlomQPm8N8tn850txeIw8Riy7+PJl4vfaeXLRRfBH/NdXYRMlO/WRcjOU/ye7Y/f925cBP/nPUwCJCcn4/jx40oZlJKSst0vnP2Zl7Kx5iqVyd94tmUSjT8u//fU1FTNSkpewrE2p7z8/a1z/m7L4U07CjNv4H+SvkZBUSZ+unAaPzyawLy1CFfzvscnf7mBK5lFaHI8w4BJh4wz/8C354uQ/ePP+OHb8zj3Xz/gwqkfUGofgKXuDnQPrbCbCpB/5TTOXTmNM0XZOFVoQGZGOUx3dGgacMFtM6D8ThZOZXyPv377Z/w14wd8dzkD/yiyoPaeHvdzfsQ1QwsGrSYY757GZ99n4H/S9ajt6IKpIhf/+Ms3+J+/nUJmcQ1MjU2oLc/DtZu3kJWRi5zM27iTVwxDdTM6O9rwpOICLt/OQsbtAlzKu4lrxQ9R39SKtkYD8i5eR3HeZeTmX8bVosvIvHkaZ/VGmK029D76GSd+SseJ7wpRYTDBautCQ2EW8vJ+xs/ZF5CecR7X9RWoaunBiL0Kt85+j1N/PonMkkLcKNAhOz0LeTeu4VZeJs7+nI7rJYXIKdThavoV5GRdQvaZr/GPi9dwW5eDGw8eIL+8C+5pG+6mX0RedhZa38Ocvyr5y8Qv/wzIKnDZ/cgLN14As0UlhsX7WtZuOp7KXNn+Zc9bWlrajueFnx9A1fI5OTkZJ06c2A4oYu97WY96VZDj11eNjBFH8YgjhlhgZAsf9PiXkdhymQ/+slYMYuBWvXxkrZj5c2L7ZuL6P//zP9/ajzjihx1XbEux22vL//uz6nUmf1nrZ14AEwRBEARBEARBEARBEARBEB8OfNtnVvXLewvmG5h7YDlrJhPFnLWYc5fJUlGOyhZZvlw8Jp9H//LLL7fz3yzvzT6XFW3xOW+2T9k8vFqy+F/tzHgTFQAAIABJREFUImTXdrcuQlxULkI8Jv8dE/57xEpALckTb7WgrLWzKHtVkoqvluRblPJLvJWUbB1W8cu3fD5y5Aj27t2L5OR3nfN3Hn1tdljK76PZYkRFXQNMzpcITveho68VFYYnqHtkxuCzeUyP9qHN0g6zdRC9na0wlBpQW1UJQ2kJGl1uTAx3oGPwGaZdfbBbW9HTWQXDEzMarB0wltXAeDsfxvZBuCdH4BzoQEunBS2tLWjttcLSaUXb4DSejw3B0fIQDZ2DcE+OYtTZhirTY1QZLbCPPYNrpA+Wx4/R1NgE6+AYnKMOtBsLkVegQ9GdOpiMZlgamtDVPQC7pRYVxZeRV/0QJqsZxiePUdvcjf7hUYw6OtDwwARzgxH1jUbUtjfAWF2MQn0lLK4ZzI1bUW1uhqHyCawddoyNuzBgrsaTRgMMNQ9QYaiEydKODns/BtrLkJdbinpTJWqan6DuSTNqKoxoqDOh8bER5ZUVqGluRJ25BTXlRjTUmtBsNqHGcBe3s77DX69cRtZ9J5YWx9FmeIQ2ayueh96v/GX3D9/uWdU+mb8fxfuWH8zAy1/xvpVtL6uSl1X9is+R+LzE295ZrMBXVSifOHFC2ppYDDwyaaklMFmA5QMiP6JIfPmwdfngJ3v58C8NUcaydfnRQeKLSiaHxd+tegGK7ZpV2/PXR7ZfrWurus7sZcgPRmBz/h48eJDkL0EQBEEQBEEQBEEQBEEQxAeMOOcvL39Z22dW6MnywbwAlhU6yfLl4pSI/J/FOW+18uVi7luWL2fHlhVEyfLlqpbIskXMkfPra7mIzz77bIdjeJ8uQpTp7+IiVOL4LfmrasEsqzIUxZLW/L0yESWrPpQJZlVlcCyBxaQvq/gV5W9SUtJ7kr+7WDYjiGxEsR6JYCMaxuKsB4u+FbyY9WApFMbGa7buJiKRDUTDS5jzLiMUWMLCrAfT7mnMLwWwth5FdH0dG9Eooltb2NqKYuOXv7+O4zyiGxuIrK0hsrmJ6FYUq0tzmJ9/Ad8av14Uq8sLeD45ielFPzZj7ncdoVdeeNzz8G3Ef02i6yEsv5jBlDe0y+v5GpuRIObHHehx9GNicf29/3sdO3YMCQkJSEpKekv+ivNQy54d1XOhGvwgSlf+HlZJZC1xrPUsyp4d2TMeT1w4efKkUv5q9cznA5fshcAHUZn4FPcttj/QmlheNcKGf8HIXkr8Oap+j+yFJo42ko0okn3ObyMG+XivLduWtfpg/7as7XNiYuK2AKa2zwRBEARBEARBEARBEARBEB8mTP7u379/u6CHF8DMHxw/fhxpaWlvtWoW8+WqNsixumPKcuRa+XLVtuJcveL6sTyAbD3x98XjIth+ZcdX5eJ5EaxyEVrXVstFiOf4W1zEHl6qyuYT1ZK/sgpFrZbPWiKKX/jKNK12uloCi99eJn8PHz4cU/7GPe/vB7RsRiJY39j4RQrT8i6LKH95AczP+SsOWtB6brQGLYgDG0Tpq3pexPVV+xaltVaV/27iwtdffy1tecAHV1lw56t5tV4K/AgarZeGKI3FdhVisBb3JR5TJmXZiB/Zb5G1mVAFa/E8ZOfF/w7ZS0DrOvDXnf3bsOpw9m/It30+fPjwdtXvRx99RPKXIAiCIAiCIAiCIAiCIAjiA4Plbw8cOICDBw/i4MGDSExM3PYWzK8dP34cqampO8Qm35UyVr5czFuLi5h/luWmxXy5KpevypXLCp3Ezposh66SqGIePZaL4I8Tj4sQr208LkLmP2QugjmR3+oi9mhVB4rSh29nywsvVk0mii+xbTP7uzhvLy+YYsldmUDjjyOromQLX/7O2j6npKS8mySMPkeTuQ/jjiEMj7rgeurB0uIsJicn4BqfwNOJMbhcLoyOjmG4txVdjkEMj7nwdMaLF7PP4J6cxMTULJ73taGjuQr19n44nnqwNGuHtbkNjQ/vorpKB73Fgf52M2y9XegddGLc7cHT7loYGqxwzQWwteHHzHA/HEOT8E71o7X+MZq6u9Hc68KEe+U3y2CVAI8lxv+3xHm8x5Gt989//lPz97G2z6xdAt86QWxnHs/ABPHeZW2fxX2IbczF9umq50D2vepZULWiVklhsQKZX+fPf/7zjsB2/Pjxt+YR4AMa38+fl6my0USylgbiqCBVwGVtLPh98C8H8SXBS2bZcXixLL5AxKDLv0z4fYlSVyWi2cJP7M7/Fta3n+2THZetz4v1zz//fHs+dzbii5e/SUlJb7V83r9//+/9/zEEQRAEQRAEQRAEQRAEQRAEB5+/PXDgwI7KX35aSl7+sly5WNnKt28WhSfLRYvCWJar5lsgi8JVq4pYlgdnfkFV3SrLl+/GRfB/lxWm/RYXIZvzVzxX0UWI144/Dn9sLRchE+N8dfMeLZmk1RJWVVkoq0yMVSUcq8pXtb2spS4vz8RKRbH6l5e/WiJQc1nrQOZPWchOv4rs9DM4d8eKoZb70JUUIOOnDGRmZiMvMwdFV3/GrdxTOJ2ZgayrmcittsJSnoOcaxdxUf8EzXezcP3SF/jix59wJqcabY0luHo+Az+eTMRnKf8fPrloQFVBJvKu/oAzGRdQYm6HMfdHnMlIx6WcMjy2DcDe1QFrmx3jtnJcPX0W6XmFuFT4CKbGESyHIr9rNfD/xSpqVvnLRs3wE6fzMlbVGlk2qEH2jMjuXVWlu+w5FO93/tiqwRBaFcmxJLP4+cmTJ98KPrJApBrFI7Z2UG0rC3CySljxhcBeUCzYykbiyEbI8HMhiAE93nMStxO3lY16krV5Vr1gVCOwRMn86aefbg/UYQMOPvnkEyQlJe1o+7x//35q+0wQBEEQBEEQBEEQBEEQBPEB8vHHH++Y8zcxMfGtts/89H9i7pjPjcvy5apcOZ8vl60n5rL5fL1WvlwlXcXjynL3u3ER/O/n14vlIsR9vE8XEc+1VbmIeK7tDvmrkqnxVDSqWsPyQkmrYlEluPiqQ/a5WL3IJrFWHUclfxMSEpCc/Gvb598kKDc86G1vxZN6C1pqqlDdM4X50W50dLXD9NCEujoz2h+b0Vh+E5U1lahpaEBTUwNaBifhsjWisdEEk82F5yPd6O1ugLG2DqYmB1yuIfR2WtHW/AjVjwyo6XJh0mlHX0cDGhob0D3xDKP2Ttg7G1BVacSTrn6MjLvQZ3NgfMwOm7UDHXYHuvtdcD1dgD/8+8rf/4tLSkoK9u7d+9acv6oqWJlA5StsZRW0qjbNqmdPSxzL7nmtz7XaO+8mLnz11VdvBV6x1YJM+vLBWRb0xBeIuK7Y2kAcEXT8+PEdLweVSJUdRwzWYqBXjQLiR9aoFn5b1ctB9TL4LdeW/Zkf8SW2fT506BDJX4IgCIIgCIIgCIIgCIIgiA8YVvm7b98+HDhwYFv+JiUlbXctTU1NRVpaGpKTk9+qEJVVkqpy5WLuWpYvV1X2isJUVbwk5tRFoRlLnMraQO/WRWj5AbafeF2EmJfnr6/q9/8WF8F/rjr/HW2feTGlEj1alYNa1bqxKgjjFcmyakvZd/z2R48exdGjR3fM23r48OG35O+/btlEYHEO8y/9iGxE3+u+oxsRhEMhhEM+vFr0wjP7AsvBNWx+APL0Q19iyX5e/jIBrCVvZTJVvE9VrZdVwlZWOaxVCax6RmWfq54rLYkte36/+uqrtyp5+WpZPjCJbSX44KT6TCZK4wm44vri6CPZCBpV0BVfZjJJzR9DPAfx72xbsU20KIDFY/Lfib8n1rVlx0pNTd2Oh2wgzMGDB3e0fSb5SxAEQRAEQRAEQRAEQRAE8WEhyl/W9pmXv3y3UFl7YJWwFUWprONkvPly8XNVvp79XTZFIvtc65jxuAiZINZyETI5LZ7vblyE7Bq+Dxch7kt0ETvkL6uiZQIqNTVVs0pXJqJUAkyrfa1MlskW2XqxWuMy8csvrN1pQkICUlLecc5fcdlYQygYgG9lBaFIFNHX7LsoIqthrEejeL1DPG4iEgphLbKJ6OsoIuE1RDajiG5tYTOyilDQD7/fD79vGcsrPvh8IaxtbMZfxRvdQCQSwfpb0jmKjUgEkcjG7iuCoxvYWF9/I7KjG4isBhEIrWI9upv9RBHdjGAtvI7N6CYia2FEolt4Hd1EZNUPn28FKz4ffH4ffP4wImshrEaieB2NYn0tjEg0gnBoDRvCfl9Ho1gPhxDZ1bnIF77tMwuerOVzLKGrde/yleqye5efw5q/n8XPtaqE2XH4qnmt51Eml8W4IH7G/nzy5EnNUSviIgZnWfATA5zWohrJIwusvDjljyfOCcC/VOKdsF422kYctSSen/ii5ecGiGdEkNb1Fa+trPKXtX1mVb/79u3DH//4R5K/BEEQBEEQBEEQBEEQBEEQHxh82+cDBw7g4MGDOHTo0Fvyl7V9Pn78+Fv5aD4vLs6JKwpVmYSVVaceP35cmi/nZbKW/OS7XbJzFougZB0xf08XIV5bcd/iPMu8i+CPGctFqK6t6CL4a/2W/BUrDZkkkFUBalULilWFKmksrqsSalpVw1rVxqIIY5W/THr84Q9/eO+Vv5GXs7BVP0Lzk3vQmbpgtXTAOTqE7o4+WI161No60G7pQFtbOyxmO56OtOJ+SRXMA24srCzjub0H9vZm2J860WYZQO8TM8zGStwvvw+94QkaqqxwDdphH+hBm7UTbRYrLE3taH3SivamFrQ2W9Bp60ZXZxcsli50dT3Bo/oamCy96LW0wWZ5gi7nCBztneis0sPUaER97xAGhwbhsLXiSXsn2jt7YGtpQ5e1FdauDrRY2tDSMQCnawITThssbc0wtzWhobkJbZ1NqDfXospYgxZLC1o722Fpt8LSbkV7Zy96WtrQ0VyP1s422CcmMdplQZetHe02G1rqn6DuYTNaOxwY6jHDarehy+GCw2xGt60OhrsVqCgzwliQh9LyUlim1hB4OYb2skp0TnoxYNKj3m5Hl8WKtuYW2Ho70GyxoslYh76ld/+3TElJQUJCwlttn8WW47L7lpelYmvnWBW5KqErPi9aAldVIRyrKl81OENL/oqVv2JQFYO3KiCrxKhshI0oN8XAKBulw3+uGtUTT9BUjcoRj6WaJ4H/XgzU4m+SXUvx72w7US6L15aXv0ePHt0e1HD48OEd8pf9zwNBEARBEARBEARBEARBEATx4cC6Noryl4lf1vb5008/RVpamlJwivlyUWDGyperctUqwSvLyfNLPPJX9hve1UXIcvAy4ctPLblbF7Hba/u+XMRb8ldVlStKWpnw0qpmFNfnZRQTS2wRW+uyisdYUkx2TL5ykc33y8/5e+zYsfcrf1emYb6Zgwfll/DN2VxcvXwDxupSZKbnIeenP+NM7lVknP4Jp09n4PzPOjRU38Y/zmTiXHomdA02NFWUoezaedyqqcVd3X3os3KQeyEDGRlZyDifieyrBnQ0GFGuy0PG5WxcyMrB5St5yMm4guxz53Hu1ClcyMxCdvY1/HzuCrJzLuD0uR/xY85d3CvIQ2lOOm7cN8GoK0FZxkmcyTiF0/kVqK6rgbE8F+mZWbiYeQ1X0y/ieuZFZF/Pxtn0CzibWYxKYy1qDTeRnpmB9OxM/JTxEzIy03E64yy+/fZvOHvqFC5mZyL9fCbSMzJxKTsPeZcykX3uH8gszEVJfR3KM0/j50uncebSRXz/t0vIOH0VOYUPUV1+BTmFucitMKOhMAeFBdm4eDYDGWcvIfPkn3Dyu29RbJnAeP8j5J29AF2DA3U53+LcrZu4fjEbmT+lIyfvMtLPXUHmhTw0TL/7v2VycjISEhJ2TJjOgihfWSurSGcjbGRtzWUDGURBqxrYIBtAIRswoZK5smdcdcx4BlYkJyfjxIkTytYCskpc2cgcmbgUg5rYIpmNkBEDrhhcxaDIb6v1spAFWa2XmXgsrZeAuL4ohMUXpNa1lcle2QuLl7/8/Ocy+bt///7f+/9jCIIgCIIgCIIgCIIgCIIgCA6x7TMvf3mfxktUVT6a5Y1FMSvmv2V5e61cuSxfzR8jVr5c5hS0jv2+XQS7dvHI31gu4k+SSt/duAjVtY3HReyRCSWZVI1V8SvOF8xaRmu1wBUlLV+lK2vtzEspVbWkTEiL8pfN4bp37973Ln+3tlYxP+LE84khdHb0wNZth2vYijqTBR3WVlhtNrQ2PYHZ3A5rpwOTT0fRPTQIy8NKNNhcGB8ehtNmRffoc0yODsLe2Y3eHjv6+wfh6GmFbWgSHvdzjA30wtrZBWtvH7r7BjHQ3YOedgsaq6vx2NwCa6cN7e0d6LJ1wtrRjnb7CFxjgxh1dKDXOYlJ1yjGHW2wdlphtTvxzP0czyYH0dlphdXagc62Dtg6OmCz2dDaakWrtR/DIy64RnvR2mGFpbMDlnYL2tossLS2oKHhEWqNJlisHW/Wb7Oio7MXvTYbujus6BpyYHjchYG2ZphbGtDwuB5VxlZ0dPTC7nDB5bSh294L+8gUpka60WG1wW7vR7+9F3ZrK6ydNgxPTMMzPYp+xzAGx9yYHLShq9cGW6cNNksbbL0daGvtgs3uhNv3/to+8z3z2by/fEtlLQErk6l8tTB/7/L3vqx6XSZ8+VbQsuPKniEtCSz7XlV9z747ceKEcpSNaoRMLKEqC3qygCsGOfF7fh2+NYJqUnp+P/zIItnLQzVKKtZLTfbiFAO3uH/ZtRXnFeBbcciubWpq6na7D3b/Hjly5K22zyR/CYIgCIIgCIIgCIIgCIIgPjxk8jcxMXFb/rL8PSsCYjlkURDy+Xa+KEmWC+cLqrTW4XP6YvviePPl4jFFkavKl4v5cNVv0nIRqvX/t1yEmNt/VxexRyVwVW1oVa1hY22n1a5ZlFtalcR8Na9KJIsimpe/rO3zkSNHsHfvXqSk/Drn76/z8Gov8a7HlmhkFaFwBNHo6/csmoUluoHIahhr67uYE/i9LK8R3YhgLbwW31y7r6PYjKxhdTWCzXe8tv/KJSUlBXv37t1x3/BVv2LbZ/7eld237H4Wt+HvUZkYjiVpVRXErG07Ox8m/mJV8sqeHa3nW5zzVwxKfKDjA5NqUclRPnDz6/Gfq0bEiH3xxX2ILz/2Hf+5uC5/fuKcwWKwVclwUeDKrpHWtVVtJxtFlZaWhuPHj2/HT1XbZ7YQBEEQBEEQBEEQBEEQBEEQHw5i22d+vl82ZWVycjLS0tK25a+YX2Y5e17+qvLl4neyOX//9Et1K5+nZ3MJi/lyWf6fF7hivjyWPxALzmTVzv/XXQQv3XfjIvaIwlVVpRtL4MoqE9n3YtvmWG1w420jLTt3lVg7duzYjlanMvn72+TjCqbsnRjzhBHZZBI2gtW1dSy7HeifmINnwg77uAeeSRdml1e3Ben6ihsTs0sIrUXf2m9wfgqeJT9WN9ew5FnAUnAVG1tb2NoKwTs9h7mpyTffb/wTG688cI8PwG63o7fXjoG+PrjGHHBMzmDSNQHPwgsE1nfuf82/grnJScy+WEJoawtbq0tYmHTCOTGHxZD2b46EQvD7fAgr11lHOOzHysoqtrYiCPoXMT/nQ3htDf7lOcy+eIouqx2OwRGMOibxIhjCystpjE/OYmawF/1ddkx6nmLcG35zLX1uOIeG0dfXjz67Hb293egdcWF0xi/I73VEltxweUL/EvnLt3yWyVCZ/JW1bVY9a7sdcMEPhmDPWTzraVUmaz1bqrjw9ddfa/a4F0cAyYIb/50sGPLBVBYEZXKVX2QvMjFoi2KXf3nwrRlkI474v2tN9K41Gkl8WaiuUzzXlm+Jzb5j8pcNCmD3dFJS0lvylyp/CYIgCIIgCIIgCIIgCIIgPiz44h1e/vKFa7z8VeWg4y1EEqtWVbn5eHL64ve/NV8unvP7dBFi9e+/0kXw++WP9b5cxB5RFqnaOu9W/sokb6z2srycUgmseCp9ZSKLVbqJbZ+Tk5PfTRKudCDvm2+Rd78e5t5n8HqG0N4xhGcvQhgsv4T0fCOa627g4p0WtN/PQlapAbeLamCqMKGrrRL5uTqUl95DzcN7MJqN0N1rQl+/BUbdDVzLuQOjoRyG/HzcK9DhYXk5TMZi3CyogLm6GIaqPBTUd6Oj+hEsdXoU3byOiz9l4GrG33D+zH/h73kPoC8sg7G4GBUVVah5UAp9aQEeWhywWTpRn5eOnOIruNVghc3WCbPhLu43NMLc2YZGYzkMdQbo62tQVteICv0DVBTchb6kGtWl92DU62B8WIkWWyt6RhywVNeivrocdwwPUGowoby8CvrSBjRUPELlrUIUXtPDkF+E6vr7MPUZ8fPZG8i9VYbK/PvonPZisv8RbuaXo/Db75GTcQkmyy1cKTfhfqUZjsFK3Cgpw9Wsy/j5XDrOXc7AxTsGFDxyYKguH8W6YpieVKKw3IB794qRcbEKY++h7XM8lb9MqvLtl7XuZ/H5Ut27WkJW3G+s50kUvjJBzbd2lp2vVlw4efKkMoCKwZkPomx9fjvZpO98+2Ux0IvHEEcvyV4QfHAXg7T4UhLPVSWKxVFBst/C9iu+FGVimD9XdnxxJJDsJS17CbI/i5W/fBeEgwcP4sCBA9ttQ0j+EgRBEARBEARBEARBEARBfFiwwp39+/dvy9/Dhw9vF64dPXp0uwtoamrqjjyyLF8uzl2rkqhaFabi5zKhK8uVq3L78ebLVVI1XhchE6b8bxB/m+pc/xUuQiaKZddMdBHs75999kvlryiwVMJXVtGoEkPifvhjiO1nmQQTq4STk2O3oua/E8+Nn5uVn/OXCeA//OEPOHbs2LtJwqU+PLhViNs5Gci814Gp5/1ottjgeLaEp3U65JfXw2atwp16B4Zby1Gou4NrmcXQ5eph6WqGUX8X+oJ86ItzobtfjCs3HqLdWocqwz0U5BShrPA2qvR3UJFXiHsFt3C39BZu369Hj82EOmMOrhvMaG1sRp+tBU0NtagqN6C68hZu37qE3KoWNNWa8eSuHndvF+FO4VXkZF+CztSFzrYeWA25KC7NxrXyepitNrSZm2DtfYKqykJknbuEvDu3kK3XIeduOW5eLcDNCzeQk12K8kIdHpQU4m5hHh4+qYWlzwaT/h7KSvJwNb8AV/PLUKyrxJ1iI+7eugd9TiFKbuqgz85BVd19PLIakXnxLqpNZtTpK1Bv6cbYpBVVxlroM7JRdDETjY6H0D8woEhXh8HxZjysfwJDlREVFWW4X12J8toW1NtcsJVfRFZ2FvSV+cjMK0b+PQMKcyvRv/R+5G9CQsL2yBn+XuPn/hXvPfG+lK2jNWBCbMss3v+q5yFWBbHse/6ZF58dVeW9uN8TJ068FWD44Ce2OBAD3+eff44vv/xyu12BOEpGDOaq0T9iAORHvYgBkw+CqtFFYmAXAzMvZcVt2Qgd1pKBf5nw+5CN4pFNGB9rdJH4QuOv7RdffIEvv/wSn376KdLS0rb/ffl4yOb93bdvH/74xz/i448//r3/P4YgCIIgCIIgCIIgCIIgCILgYIU7/Hy/iYmJO1o/Jycnb7celuXAZXPQ8sVLsny5KDRVeXTV3LUsV85y3LwfUIlPVW78t7gI9j3Llf8eLkJ1bcUCL61rq+UixGu7R9bmVSZvRfmrErzxVgurqoxlckwlufhzUO2fl798m9OkpCQkJCQgJSXl3SRhNIJQ6AUm7R2wjc4jHIkiGlmB96UfkVcLmPMuYfmFB3NLq1gNBRFcWcbyyhKWlv0IhUIIBkMIBgPw+33wrazA7wtgNRxGKOSHz7eM5WUffL4AAoEQQqEgAgEf/P4QVlcD8Pl88PlCiKwFsbz4Ei8XX8Hn9/3yuR/+UAihgA9+n2/H54HQGsLhN9/5Vnzw+YIIBlawtLSEleV5TLpcGHbO4tWr5Tef+VbgW1nBis8Pv9//Zt9+H1ZWVuALhLAWiSAU8L/Z/zJb983vWfb5sLLyCktLy1jx+bCyMo+p5y709kxiaekF3K4JuBxOeCOrCAQDWPJMY6yrF9O//L5gKITVtRBWvPPwvvLDH/DD53uFFwtLCG6sIxxk5+SDf2UFK8vLWA4GEd54+99qty29Y1X+quRvPPe01oAKVQWu7PniP+PbPqueIVULafEcZdXCqu1OnDghHSHEggwfcPnAqFpkgVF8GahGH4kvKv5FoDWiSPYSE19OMnEtbicu4vHFUTn8f0V5K8pf2Ygl2UgtMcizha/8lclfVvn70UcfkfwlCIIgCIIgCIIgCIIgCIL4wOA7Nx48eBCHDh3alr9M/PIFmHwRlFgFu5t8uZivZ0VPqqpWVa5cli8Xc/Hi9qI3iOUi+G3/HVyE1r+JlovYI6vAFasPtWSuVptZ8btY0km1rqqNrup8+GOLoo6v/H0/c/7S8u+6JCcnIyEhYYckk7VpjmeJde/KxLCssl7clt+/OOdvPOektT+xelkVF1jbZz54q4KzLHBrBWOtdcX9iyNhVC8S2X7E0TWiiOUnVVedR7wvMzFYx3qxiUJXdb6xri0/529ycvL2YJjDhw/vkL8ff/wxyV+CIAiCIAiCIAiCIAiCIIgPDJa/5ef8ZW2fWffStLS0bfkry5fL8suqnLIs/8wqTbVEpCxXLhOUovzkq2hl+Xh++1guQnUO/24ugt/PDvkrCh1R+MgqgGNVM8aSt/GKW1lFpKxaUtbaViZ/mexg/5XJ310v0QhWfbMYHZnG4rIPgWAAgUDwl6reXyprA0GENyJYC60iFAoiGAwiGAjC/8KN8WcevFhagT/kxfOnbni9C5h+NoOXKx6MdZjRMzKP5fAWomvLmHa5MDH9Ap6xHnT0DePpeD9G3fN4PumGZ34eS6E1hFd98DidmBh3wjU7h/lFL2bcM/B4Ft9UAvvn4JqYgntkGONPXXDNvoLf70cgEEBodQ1rPi8WJu2wuyYw6Q0hHFnDWmQNoWAQfj+rNvYhGAgg6F/By7k5eDxe+NfCCP1SxRycjRyoAAAgAElEQVQIhhBeiyCy5sO8+xlGnc+wFAzC7/O9qQj2rcDnf4UX8zNwOccwPjEPX8CPQDCMyHoUkdAS5txjsA/NwOPqRUtzO+wDT7G8uoKl6XGMzi4j4PPBFwwhsLwEj7MXrhchhNcjCK2sYO7pBF5KKn9/q/xlo2a05K9W1ftu7n0t+auSxlr3v1alvWoAhriuGBf4+YGTk5Px9ddfvxW8+SAmjibSCk6yQKVqLSEeU9aOWbaPeM6Dl60qeSt7UfFBWRb0+XVl7R349hCsZQO/LX8e4u/V+k2i/OWrfxMTE3Ho0KEd8nffvn2/9//HEARBEARBEARBEARBEARBEByscyMvf/mWz0z+sjywmCsX2wZryUUxXy/mxFUVurIcuErYyvLuYtEUvz/ZdIm7dRGy37YbF8HWk7kI/vzfxUXIzkPLRYi/47PPuMpfsVUsPzm0KKiYABNFkliZyCSDOMdoamqqVCaJ1YZ8BWIs2SwTWaxNLxN3fPteJn9TU1PjEoHKiuDFITRU6nDp3B3o9VV4oNejsvwG8sr1uP3ICL2+CoYKM1zP7LCYzai6V4YqQwlulZThdkEeLuXpUfqgBqWFRcg5n4ubmTdw45IObT1G5PztG5y7cAN3GgbwbHoSDkstGqxOtN7JxJmLOagsz4LO3IOGqioY9fkwWq0wNz5C4ZlTuJB1DheK9ci9WYzci7m4kVkAXYEehrs3cDHnHkx3CmG4ewWZhcXQV+hRUFyEnHsN6LA0oPnBz/hzRjbOXjHgidmM9q5ONBgq8aC8CPqaStyvuY9yowF6/V0UXC7Ag+oG2HqbUVWYD32FHkWlBpRVmGA2G5CXfRUXzl9AfrkeJeV3UWqswf2qelTmlaA46wqu/HwFNy8XoKykEPry+zB1udBXcxs3ivORWWyBVX8J36fnoqqhCyMDtdDlZOFcgQ5lpmqU3ChGRWEWci78/+ydd1gU1/eH9xdLojGJiSnGRozG3jUKgokldo3dxIKKioqKih07CgoqSBEVsKEiIKBiB8SGoCAg1d7oAiLSq3l/f+jiMM4uqBiTb/bzPPM87JR779yduXc57z3nDGfGMnMcjx5i89wFLJ83h91X3x763rp1i1u3btGlS5cSz19hjl/hZyEIVQRHpcCssmdXvABDnH9X+H5JhaBWtOBCWahqKUitaFwQX9uvX78ScCkVylgONOUDoHDliny/PCa9ODG6VAx7RXBUKq6+Iggsb6+8PnHSd3kb5eeIQ1cLy5a3T3iucKBVNDmJJwupa8Vliydm8QojeUgI4X55PgWhd7jwWZbn+23durXK81cllVRSSSWVVFJJJZXeRUXPuH3uDGfPBRGT/36rKsjNJTcvj+L3W41Kr+kZUadOcNY/jMR8Ve+rpJJKKqmkkkp/r1q3bq0U/goZnNzzVwxey7KXK7pGbAMX28uFeWfF54lz6SqCt2KbuPha8TExOFbGIoQ29PKyCEW2/bdlEVJ9+75YhKysPL2KvHylPBQVlSWGUmVBW3FZys4Vt1FTU7PkejnolZcl/yyHvxWS8/eyG5YbLDBZbY3pus2YrViFydpZ6OqNpb/OLGYarmf9OjtOnDrAjm22rF+5BlMTQ+YZrmHpalOMNm7B1HorK+avw2SFMSvnrmDdSgvcDu/FYt16jOZNYbrhFvY7O3PA3gyTbQfZZ7MZs81W7Nu/lV2e3hxxcWS3uRFb9+7E2soC05VLWWmylrXmW1i51IS1S9ayZuFKlhksx3jNStZutMN1325c95hiYraK1Sarmb94EXrLLdjluA93J3MWrTZhocE6rK2tcdizFysTEzYaL8bIypT1Vusx2rSeFSuNWbXQhJ379uHqZMsGg7msWLuSRctMWL7SFCsbM9asWsc642UYGq1kuYkRq7dYsX6zHabzjFi7cBnrjczYYrSWdYaLWGm0GrNdHjiZr2HVlm3Y7j/JSUdbrPZ4cPZyAL7utqxcZsj0KSMZvWglS2cuwthwNqtM1mBqYs7+o65sNljMZotNHAl6d89fOfwVDp6KAGt5PICVeQILF0UIga98kFbkPSysSwoAS0FoRWGgxR7z5fU4lsNf8SApNRCLB1FFK13EA6V41Y/U6hypWPjy/T179pScNITnCQdHYT5dIZxVFFpZPLCKN3FZiu5dPPGJJwll/SGcOMRt/fXXFzl/5fch/47lYZ/btWtXCv6qPH9VUkmlD62/igrISn7ArdDLeJ3yJyohiae5ghOe55Gdfp/oW2kfrI0q/RNUTEHuY+5FBuPvF0HMkywKP3STVFJJpf+uipII3GnIrLmr2Ruc/F6hbNoVO2b2acDHrcZifOQGee+xLpVeV1HcGYymTGfxltPcefbfA8D5GancDblMYGgkj9JyKXj+oVukkkr/uyrISOZ+iC+Xgm8Tm1ZAkep9U0ml/7xat25dKuxz27ZtS8I+C5mCOMqk2F4uhrlyeCu2WQv/FoZjFl4ntpWX114u9beUvVwIgMU2cWUsQgoui8uX98WbsAgxyBb3rTwktrA9YnYhrEf+XQid6SqCRciEgFUK9IiPi6GsFDSSOq4sVK2Ud3F5QkZLtVsOy4TejvI2CXO3duzYkQYNGqCurv5e8sWGnD3Cvv2H8Q0JI+qtywkl4JwXp8/64e99DA9XR/a4nebSlSDCIqKIiq74dv+ztxtEhF7By92JA8fPE/6e6xN7/ioK+1yeZ1cRfFWWA1j8fJcFbKWOlZUfW1FbpBZ3KBoXxPBXPvAoGsCFx6UGOrEXrlR5iqCx1AQiBMPK6lY0AUmdIwVdlYWUEHssK5oMhceVhYmQCoMhdVx4j3L4K1wgI4e/bdu2VeX8VekfrEJynl5h9zxddHXfcps5j8X2ATx9o2qfkXBuPb3q1+O7z6oi++QbfvhjP7HluLTgWTxnTXpRv14dvqom46Oa9eiwxv8t778C9FcxhdlPiIuJISY2joTkDAo+XGuU6Dl5abc5Y65Np3o1+PTbhnQfO5fFxqYs0xmEVpuf6WvgSlRmPlmxQexZ3IseZoEfutFvpJyECA4Z/kq9Ot9R8xMZleq0ob/FNdFZxRTmpfM4PonUTBXKVKTn2XFcdVzIgE7qjFpux84NU9Hs2BsDj4cqAPy+lBCE2+rh1P/+W76sVhnZt10YaeJLyodul0ov9Yjz9gsZVPdbvqxRFVnVtoxc7sHtD92s/4yyuOG2jOlTZmF2+gHZSs+N58K2eQxtqYaaWjm3NmNYeSCQxwCk4W87jd/qyqjWVhuTY7fLqE+BbnliPPU3vv/6c6pVkfFx12nYnH30NiX9J5VxfRfTh09l2a7LxBd96Nb8TSpMws9ah+5d+jHLfCdb5wzg5y4T2HTiBun/OiCVR0ZKEokpGeQV/usa/4bK41lyIokpmeT/z9+rAuWm8zghgdSsfxM8fULo9om0b96DabaeHFysRcOfhrLlwiOeqX7sqqTSf1pi+CvO+Su330vBWanQyGLbvCJbuSL7vCIbtaI6FMFf8XlCe7ncu1XKNl5W2XJ7e1ksQsq7+G1ZxLv0bUWyCJkY6igDSFL5dKXyn0qBYUUeu1LHxGFuxWGhxfVIhYqWhzcVevyK4a+amtp7g7//y5s8LPKHbsf73rp06YKamlop+Cv3JBd62IoXRohhsNR7pWgxhTAkQ1nvmDLAWxZcllpwIW57eUCxuro6ffv2lYSRiiCnoolG6lyx96t4n6LBWHiNVEgHqXYqGlSFE4OwfeJjilb8iO9XfK6ywVzcPmVtLqtvNTU10dTULPWdi+GvEACrpNI/R7k8iXFg+P9Vodo3nfjDdDcXw2KIiYkh5tEdws5tYdAXMj76+EsaD7XlasyLY48e3CXUez/rxjWl+ie1qDdyX7nAbWk9pzDjPheNe1H1DeDvi0uLyYkJZs+UBh8Q/haRnRKC85LBtGn3G+OmTGTsIHUafF6Dzxv/yuyDEWT8QyjwXwXPuOdrw9jGNflSrRdzXIJIzC11BgWZ9znnMJf+HYazavNUmn3X7F8HfwEoLuRp1BnM/6wjCX/T717GclRNZB99Q4seK/F99oHa+U9W4WOuu6+iX8NW9F90jIgb57GZ+AOyqo3QmrCbqA/dvv9lFReQGX2MzZPaU1kFf/+BKiYvzhebmd2ppYK/f6uywg6wYNIEpm324mFZbrj3jmM0phOfyCrzTZM+TNvkwcXbiWTklLbmZ0W7snR4K6rLaqE+dTNeD18i3vSr2M3oQwPZ9/QzcOBKyjt4nhblcu/oKkb/XFMFf99YOVzfOZ3+Y+ay3fch//v8N5vrdpP4tWUbtM1PcSvyKEsGtKOm7HMGrj7C9X/ZZBC1ewJajT9GVkWdBU6BxP9DfhO/D0XsGEkntarIqmhieDiMpP8cOLyOVf+WfF9FRpVfjThzK/Vf8b7eOzCONnUbMszmIrEZ3ixv15AvZTI01vhwL+0/9yWqpJJKAonhb/v27UulPJXb9TU1NenatetrdmOxw5TQI1XKFq0M8CqygUvZy8VgVQxjxZ69ykDxm7AIsZdwRbCI8rAEed++KYtQ1rdvyiJkYtCkzJNR6PUoB2DCY2JoW16QLK5PUTliz15FIW2FEFm4SeX81dB4x7DP0b447fcm6NRe9uzcga39Tg4ddsTZN5SwiAs4H3Bl166T+F28yLmTrux0PM5JL2+8vE7j5eOJ4z4PDmx15JTfMQ7sP8zJ42fwvRxIwGVfTh1yxNnjCJ6nTnP6zBlOnTjJyZMnOenlxQlnJ454neSo5ylOHPPh0lU/TnkewcluD+7O+/A4doxT5y7jd/EiF3x98PHxxtvLCy8vH3x9ffH1PYvXqSO4ujrh6HqUo6e88PE5x0X/S/ic9sRx+35cnY/j63MMD88TeB47jc/poxzz8cP/gg++Jw+y75ATu3ftwG6XHQ7OjjgcOsmhw96cPe7BSd+LXDp/jjMuDji67sf1zAX8Lp7n7DkPHGy3YWe/F0enY3hd8uPcqROcPOXDuXPn8PbxwcfHl/PnLnEl4AJnjh3B9cgJTh51wcHaicNOBzl5+TyHd+/H68IFvH198fU+w8lTrtjt9cTnxHGO7HPkeAWEfVZXVy8J+ywM/SzfygK5Up7vip5rsVetIo98KSgr9tiVfxYugJDalJUjhIRS75hwXOjTp0+pwUtR+AfxIKQMdiqaEIQDsXhglqpD+FlqchGDU+HAKTxXPPFIhWQWborgrnzgl8ploKxvpCaHN+1b4cIC+bMizPnbpk2bUqGfVVLpH6O/cki968Cf3/zM4vOpooOFPEvwYmlzGR999h0tV/iJL6Yg/QGnDLtSt48tN9+m/oKnxJ5aTLM3hb8AWYncsh3ygeBvMZnxgeyc0Zl+a/14LDdoPc/lSbQ7hhpf8tFndWk3zY1HH9jY9VduClFuhqh/+THfNh2E6VXFoZz/ykkk9OBsmleRUenfCn8BUm9w3riPcvhb+Rta9FmJb/IHauM/WDkP/LCf3prvOgxh3blUyH/CA79DWG2wwj0k8X/b8/fZDbwP27Nmd8SHa0N6JJ7Go6n/Pw9/0wj1cGaXucvbzR8fTPc4tVmHjir4+/cp9wZuKyYwcvxyXCPSyzw91suMCd1+RGPKRk7dy5QMD12UdAHLad2pXelTfhq2DKfrKSXn5YbuZc7AxlRuNJzlzmG88xqhyIMsGNJCBX/fRikX2DSuD2MW7uZyfEWHfw7F3ng3HidvklnBJb+Vkr1ZPbgj9dvrsePCA3J4xi0ve8zN93AqIpHMf4035QuVwN8a6ixwDCQ+t+xr/q0qgb81NDE8FEbSfy5O/Cv4+9mvRhy/lSoRBek++6et4Uj0w3cfUytCBVdY360xX9edjGNUAtkUEHPWluUbduAVlUbuv4Feq6SSSu9NrVq1KpXzVwx/u3TpgqamJlpaWnTt2lWhvVy+leXEJZXDVr5fDDsV2bO7detWYhOXcmDq2bOnpB1dfK6cPbwJiygPSFbGIsQ2fiE7KC+LUNS3FcEitLS0FLIImRS4UrSJ84kK4e+bhplV5n1YlnejMhAl9hKWe/7KAbAc/FaY52/4LqbprMJ64Qj+GD6IPiNGomegjZ7VaXwDdjNr6lxGD1qLo4MFRvN16N1nKnMM5jDHYAa682YxZKguw7qNY4OTCdMm6WEwYw4rt+5ml40Ri6cPZ/wMXeYuNGD+ojnM0J+O7mw9Zi1awIwx45lvYc5Kw9XoTzTAbKcDpssNmdG7Pzragxk/Q5fF5luxtLBkg+FCliwxQG/WfGZNnsWiefNYumIpiwz1mTRNh6HauujMMUB/7hJMLLdibraaid1/R3vUBAwWTmOM3kpWrV6P5dop6CwxwcrKEvv1uoyZNp5howYyeMwIhs2YxGh9EwzXbcdmkTazDY3ZbLUDq3mDGDppOCNmG7HRfAsWtoYM/bUHvfuOYuzUJay3s8NEfzr6+voYLFnEjNkGGCwxYu1aK3Y7bWPRHAN0dOcybZIOgzsNYPrEsazcbsm8gf3RW7kMPf2FLNbVYcbcP+g1dDoL9WahM2oSJmfeHf5qaGiUeP7KN6mwz+V9dsuCqFJgWFkIdWXvkRAGlwWoFb2f5R0X5PBXOAALBxlxnH3xpmjikRpsFYFNZZOC/G+pmP1SE4Fw8JVvUhOceLWNotU5UhOXsvtSBH+lrlFWp7hu4aSvrq7Ozz//TMeOHWnfvj3t2rVThX1W6Z+rwgySzm+gRxczQl8/WAb8BYoySbpizbBWK5A4Wrb+pfD3r+xEwg4Y0Hm4PbfF1o2ipzy8sJ7uVWV8WrcZE5zj/ta2ldJf2cSH7EGnXiVqNOjM5IN3JYwxpZWbGMHB2T/9z8JfnueTmRTNFd9zhMb856xz5VJSqCfLelTmB40/2X79Q7fmb1ZcAIe2r2KyCv7+DXqAj701xvNV8Fcl5UrwtWDKoMHobjlLbJn8LxYvsxmMn7AUp1DxoraXyorGdelwWlWvRqMhS9gfkiIAxEVEuyxhWMsatNU24djttwr4XFoq+PsOKiL6wCz69xmL0eHwN0sxUpbiT7JyoSU7/ynwN3gbY7r9wCe/GeJ2LelDt+bdVfiEu4FnuRh8n9Ss//G8zYWp3Arw5mLoI9Ky/8fvVYEKk2/gd/oC1+OfkSu5UOEia3oacvDaPwT+3tvLH83rUK3dUo7floLVKqmk0n9ZYvgrD/ssd17r3LlziXOXpqamQogqh4pSYFR4vhhoCu3lUjZ4Rfbvd7GXC48LWYMyFlGWrfxDsgipz4r6VopFlLdvX4O/yjwWxRBIDIOVwV1l3o7isqXapKhsqVDU4nLfL/w9jZ2tLdabN2C+eROmlhZY21qxw9WHy9dO4mC3C6u1+/B034XF5k0sX7gSk3UrMTJZwYJVG1m92pRVqyxwOnMIO+uNbDQyYtNuJ5z3WGG5ZS3rN5lgsXk9ppuNWGmyCsN1RhiZrcdo7SZsDx1hn70DpkuNsNnvhtOevewwMsR4wzJWGq9hy+49OOzaja2ZMaamRixdbsyyuUtZt2I56zduwMxmC6aWlhgZm7DSxJiVq4yxsHPEyckJ2xXLMFm5kJUmRhiu38U+x/247DJimZk5dvtcOXZwK2ZbNmJqsZHNtjaYb9uGzXYnXA4fx81mJWtNzdl+4DCee0wwMl3D0lXmbLVz5KCbI5tWrWGNkRkWW7ezx+UAW5YaMH+ePgvXGrHYcA1rTK2xtNqFi6crmzdasW7JEqZPX87K+fMxNTfBbv8+tq5ZiKGZCYsWr2HtfANWm6xipbEJxkYmrDGxxfVyxcJfcdhnRaHQFUFbReBXEfyVArnlgb9SHveKvI2l9it7BxV52vft27fUICaVjFzRQCQeBKUGW0WTgNQkoWyQVlS2fF954K8UoC1r4hD3g9R9CPdJXadsklFUr7jNQvgrHxflYZ/bt29fAn9btGihgr8q/bNUmEHSRVP6TXIn8fWDZcNf8nka68UaDX1Ov81/zf9K+PsXGXHX2Ta+IZoGboQliF0Z/iIjNgTLQVWRVfmWxn2sCP8bWydsR3Z8CHt06iGrWptmA6y4Xp7vqOgJd86uo2e9/1H4q1KZ+i/D39Swo6xfOFIFf/8OPb6Co+ECJqrgr0rKVHSXY0Zj6dl3Otbn48s+//FFrFdtwNjOn2QpBlMCfmXUUp/CZq+HpfP5FkXjsmQ4Lb/VYrqlLxWyRkgFf99JRdEHmNVfk8FL9hH4uOLAWra/JWMmL2OjCv6qpNL7V+R2fu+szw4V/FVJJZX+BZI77rRu3boE/sq9f+W8Tgx/38ZeXl74W157udR+Kbu/8LOi8sQsQmq/VL1vwiIUlfVvYhEyZVBH/FnKK1FRqFtxGfJwo8J8qYqgrbgeYajS8nhOiiGcEPzKNzn81dB4x7DP/wPbB83fGx1BWNBlzvn6EyJx/EZUOCH+5/DyukRg9N/bNnV19dc8f4Whn5Xl25U/z8Kw6soWLSh6d5S9h+V5V4XvnaIFGUIPYfE7J3Vv4n39+/d/baATh0YQDkbCgU2eU0BRaGP5KhmpkBA9e/Z8LUa/ooFaarJRdlxcn3jwFCZVF68kEsfaV3Q/ZQ3YiiYJqVU9UvclvActLa3XngdhHnR56Gc5/G3Tps2H/h2jkkqvlPuEOJcZNF9+SeJgeeBvAc/iL7Cx90j2vXnS338p/M0n9e5RDJrKkFWqRUPNDYgRaV7KHQ7Pa4pM9hn1W8ziWNlRKitexWncO29Cj6oyqtVtwR+775bzwuek3fVj4zgV/P2v6j8Lf58nEeRsSP92PVTw972rmNgL25ndqzO/q+CvSkpUdMONFaO06DndmvKxX2uMt2xkX7DExFuUxAXLaXSvXYlqjYawZF/I64D4nidr/uxM4wEL2R2YIhky+o2lgr/vpqLr7NTtTdteBuy+HF8x3wkpnDUeQRfN8Sr4q5JK712FBG78jeYNR2Otgr8qqaTSv0CtWrUq8fpt27ZtCfwV5vvV0NBAS0urBP6Kbe7KbMqK7NNS4FRsTxfa+oXXKbOX//LLL6XyDkvVJb7+bVmEovDJZbEIOccoD4t4k75VdL+KWIS4b+XtUtS3srLgjtDzTwoISUFX+bmKvBvF+YKFXpRS7RG2Q+gJLPa+FH8W5/wVwo4OHTrQoEGD9wN/oyMIux5OVPQNboiPRYUTFh5FZHgY4ZHRRN8ob7nRRIRHEBkRTkT4dUKCgwkOCSEk5PqLcpRcFxURTnhE5BvUdZPoqEgiIiKIkgPXG9FEhIcSGhpGZPRNbt68QXRkJBHhkUrrjo6KJPzlOTeiowi/HkJwcDCh18OJiIwiIjyMCGVQ90Y00ZHhhEVEKzh+48Xx8CiiI8MJDY+qsO+xS5cuJTl/xfBX+HxJPbvi510qFLP42ZXapDyKldWlCNCK32exR70ib2NF0Fl4zsCBA5UOVMJjwlwAZa3UEYehkBoYhYO0eCITD+KKBnVxG8SDvLJVOeJ7FoNZcbuFYScUDerC+xFOfGVNsOK8CuL7kq/40tDQKDUetm/fvgT+tm7dmpYtW9KqVasP/TtGJZVeqSifvHtBXLgh9W94eeAvFOXnci/oIjefAfzF86IcUh7eI/TSJSLiE0jLUVK/BPx9XlxERnIMMXHxPH6m5F/xcsHfvyguyuLxgygC/YK4E59I2jvnHHuR79d2+JdU+rQuHScf4p7ojBL4+1FN1H5ehE/Gu9b55ipIucUJw07IZJX4tkkPNr0BA81LisR9/TAF8Pc5hflPib0ZztVzAUQnppCpLAns8yIKsp6QKHnec4oKskhNSOBx+uvuVc+LCsh6kkhiSiaFQHFhPumPY4iNTyJVWaVlwd/nReRnppKUlCrRpmIK89JJSUzmRZOeU5SfSWpcLPFJqWSVI+FtcUEe6Y9jiEtM5tnL2yrOTSc2/DyeHifwuXKb1JJyiinIe8KjqBACzl0k7GEyz3LyyEyP51FsRa0aeE5hXgbxt6II9r9E+KOUknZJ6f3A3yLyc56SkpRKRv6LNhXkZpASF0vC4zSyy+zX5xTkphFzM5zgwOvcLylHqqp8cp6mkJSaweunFJGfk8bjxGTShJU+z+Shry0zf/6cKj+VDX+LC3J4lvKY5KfZFAFFedmkPU4s+SyuMy87mftR4QQHhfMw+SnZynLJ/cPgb3F+NqkPoggLuUb4w2TSMhV1/Kvz02OiiAgNJvhmIqnpOaI+KebZ7eOYTmxLjSqtyg9/C3PJfHyX0OBAroTeI/WZuNzSdeRnPSXlcSrPcoqAQnIzn5CUJP/8Lnod/hbnZfH0cRwxCSmkZ5fThFycR2baQyKCgwgMvEl8erZS43NxXiZpDyO4EuCP//X7PMnIJfdJCo+THvNE6pYKc8hIvM21a0EEhb04X1l/5WWmkZz8hIyXiQ4Lc56RmhhDQsozlN9SAdnPErgV5E+AfxC3Ep6Rk5tBclIiyanvHjL59pHV/NmlMxPWH+deOahfVkIMD2PiefLamJJFtOtShreqTrVGg1i0N4jHEuNOzJn1aPfUQtvkGBUR8RmQgL9F5D5LJSk2hsQnmeSWM5F6Uc4zUu+FcjUwmJA7SWQqvbCInPRU7oVe4vKVICIfPSUrP5fHiQmkPEmXBKgFWU+Ji77C1WuhRMU8JTtfWYcXkJWWTMqTrJftLyInPYXE2DiS07NReml+JmlxUQRcCiDw+j0eZ+WR+zSB+MSnpEv+Rsvhio023dsNwND5GslKii6fMrjtvoTBbWpR6afyw9+i7Kck37mGf2AI4feTyc6r4KSg5YW/hdmkxUYRFBxO9K14nubkK3i388lITSLlaQ75RS+vS07gsfxzqSLTSE5KJSO3gOcA+RmkJsUTE5fyap+o3PiYOFIycilUlou4MIsnj5NIzchTfF7eM1IehXPJP5jIW/Fk5BWirMi8ZykkpTwlt6D4ZRVPeJwQS1xKBnnKG0PWk8fcvOrNpcAIbidkkFeYQ+zDGNKzchHQhHUAACAASURBVJTWWS4VZpGalERqZr7EvebxLDmRlPQ8XjS7kMzUJOJj40jNzKeoovM5F2aSmpTIE8myC8lMSSQ+OZ38wtdf1MLMFBITn5BVUPSiT/LSeZwQR8zjZ+Qr7V+Ja1/WF3t6Md0bf0WV6sPfL/zNfUrS/RB8LwVz695jsguL+UvRuX8T/C3ISCYhLp4n2YUUK2yMSiqp9E+TMOxz27Ztad++PR06dCjhFnJeIff8lUohWF57uRiqir19pWzbiiCrFMyVKl9sUxfb4+U28IpgEeK++RAsQgruSoFjZSxCqm9/+UXk+SsVqlYc9lXKK1GZB7AUsC0P6JLyopTymJSCYlJev/JNDvA6duxYMfA34jJn3F1wc3XC6fAR3FyOcNjFEXsLS/Y47cftjB8Bvp4cOeGJq7Mbbo62bHf2xv/YXhxd9rHLyQmnQy447HLlkNMhPNwO4uR6EFdPb/z9z3HK0xM3J1eOeDhh7+DMiXOeONltwWb7dqw2bsRqxyG8L13C96QnHq5OeBxxw9XVnYMHXHB1duLw6bN4H3XlgJMj+1zdcHdxwcXVGRdXJ5xcXXFx8+T0WV98zpzhmKsrHoec8DjphffJE3i67ma/2yFc3Q9x0MMF+10O2Nra4ej8oo17d+3HycUDL38fTnm4cujIYQ66euB68AjHTnnjc/YkB2y3s3ubLU6enpzyOsM5j62Yb7Viy46DePr6cdbNHkuHQ7g4uePh4s6RI044eRzhiNdFAv298NjvyG4He6ys9uN+0IlDLk64uh7gkMchnD2OcsTzNBd8nbCx24njLnPM7XZy2D+yQuGv/HkRe/4K4W95QiwrCpEuldNaCugqCxGtCAQrg79SbVF0D+K2ye9bQ0ODAQMGKBw8FXmpSg2S5RkUxWVIQVdFg7hwEBTvk/IUllqVpGwykwLYUpv4HpT1jaIQD4r6VgyPhecKF+UIx8IOHTrQrl27UvBXFfZZpX+Pygd/5fqrMJsE/11M7zuQuTZHCbh+Fc+Nf9Ds2x/pY3yBJKn/qgXwt8EQa84eWc0ffUYyz2I3+x2M0dVqTavBJvjGS1gDlcLfvyjKSeLawaX0a96OIWsP4h/si9PqP2jdUJ1pTtG8GwP+i+LCXNKTn0qU8xfPYq5h3leG7JPaNBnm8MozrCCdGJ+N/N64Pi1/W87p95gO+NnDECyHVEUm+wy1NjPwePwGF+dnkXY7CN/wBMHO5+Q+ieb4Jm26qQ9jqf0JAkL8cNs0nT4dNRhrGUByiR06nftXtzC0mgyZTIZM9hk/dpyBx8vichPCOKjf7OUxGZW+b0WfzUHyg1x3mk2zl8dknzei/TgrjjguZXj/0egbm2O5ZAwdGqrR4U8jTt2WoJiS8DeH2GuOzGwqb9MXNFHX5+jLeOdPbp5nff8qL49Vom77QWz0vs/FPYuZqLuADVusWTGxK/UbdmaUxSVSJGzuxZmxXN0zj96tWtN7qjFmZvMY0b41GgPnsGj+BPQ27cN523R6tP2VxScfk/M4DPeNUxg4chF7vEK5cy8KfzdLpvdqyY+duzF86+uZuN9Mz8l7cpPTVnMY1G0QM7a5cykwiCPWcxihrskooxPcK+m+LB5e3ct8LTXqff8tX3wio1LV6nxZWw01tUZoDZvNgag3b0FSyFGW95L3a2V+1BqHtXc0Z+wWMllvKWYWm1n4Z2fqN+2OzvYrEsDmObkpkXiaTaW3eh+mbz2M38VDbJo+kI4af2B85sELwJt5h7NWOjSp8vL7rdyYXyfuRI5wEwMPsaRHlZJn7puOg1nt9QIhpN26gO1sLVo3qs3Xn3+MrPLHfPrV96ipqaGmpkaHwVOxuvQESOCq8yJ+rfyyjm9+ZojhPk67b2HOyH78PuBn1Bp2R2d7SIlhMy85isPWBkzQXoiDpx+XfXdiOKIzzTW12Xj2kQScpuLgb/xVnJf0o2a1yiX3LatUFbVeOmz1TwPgWcQR1o1We3X845YMnOfMTaA4O5Hgg6vQ7vULQw0c8Lx0lv1G2vT5uSdTLM8TI258bhLXDxnxx6/t6TbSAMvdbuzbuga9UYMZv2AXV5OLIDmcE5unodHyR777qgZVZVWo9lktvn/Z12o/j8Jg59XSeT0Ln3LnjBVzR/ZlsJ45h3wDuHzMmrnDevDb2NW4R6e/Ah8PfbCZrk7ll/dTp/sk1h84wh4Tff4cMICebRvQbLAB+yPfZUXOK/g7fOYGbKwNmThmKsut7dm5YRYje3RjiP4OLsUogK3FmcT672HJxAEM0l7B/jP+BJzbw7Ixfek21ICdAfGljdDZcVzdvQZdbR0Md3kRevMeURf3s25GP1rUacso/R1cSRP21xNueJoyY9gARsy15vCFAC56bGLGoF/pN8WU47czStr15OpO5vavW/L91+83m+3HLuBhs5wZcwyx2GKM/jB1GvzUF/0dfiSWalgxaTc8WT93IhPmWHDUP5J7N4M4umURo9QbUq/3FDacvP8O/QwQi/fGSWi2GsT8vdd4++UwWdw9tpZxHb+iUi11pmz24qEk2I3H22wivw+ahqVvDBWWFb4E/k5ltcUm1uprM0nfmO0OO1g9qT+aPcazyiWYpDxpYlqUfg9vy+mM6j+KGWZuXLhymVNbZzGoew+013oQnlx64My8fxYLgwnozFqP88UIbt8Nx2f7Qsb3bMq3HSaxzj0C4RtQ8DiE/UvHMuj3CSzbeYrLAb4cWDWWHt2GssD+IjGCfK1RB+YwoHmll8/MJ/wyZycnvI9juXI2+ss3Y206n2HqP6HWYxZbfe9TKv1pUTIh+xYzRXs6y+3OcO3GfW74H2St3iA61f+ewYv2clmBd3fcyVUM79SOP4yPEvUO5Cg9+ADLJ3an+Y/fUbN6VSpVrsaX335P/ZdjUNMxJhwNLf2DqSjtJsfWj2NIv/HMtfLE/6ofnuY69NLsxbQtZ7iV9m4QOPGsGZP6t0Ht+6/49OPKyD7+nK9r13vRnvFmnIp4OQsUpnHjyGpG9viVkQa2nDx3AbcNY+na8Vd0rXy4+/RFOxJOLKV/uy9ffkfV6LPiEIf3m2IwfRZj+rbnx7pNGGd+mlvRnizp25Yv5eN/synY+vhywmol+rOWsmGHFctGq9Pk+zZMtPTmdnoeiVe2sWDqdOYb2WK1ZjzdmtejxZ8bOX3jiWBBQTyeC3rRqqb891Zzptn58UC8GDQvDj8bXQb0HYneBhfOBwZwxn4eA37uytj1hwlLznsFEK9ZMaxzfT562dZqA9Zx+pI3B1bPZ8b8tdjamjC9ZwsaqA1i5aFQkvJKQ8r0KDeWjh/BdMMdnLh2k3t3QvE0ncRA9UZ8+fN8HK/GoGytqmLF4T6rK00+l99rS2Y7BhH38p+DwM39aVfno5fHqvO72QWueO9l+dzpLDDezjaTqXRrUhe1IWvxjEwh/50gcBDmfdtQp5K8La2Z5xxGwsuBLMZVl44/1igZ76sPtcD/7stRNcaFqR0bUkP+LLQ24FCwH0fWGjBNfyUWu61ZNKAl9b/tyOx914jPFjQ0xgWddj+8urbNAtwjk178vrnhzPxRPWjeuA5ffFyFj2TVqFm7bsn7ptbfmDN3KgC85j7E23gkWj3HsNDmGFdCAzhuNRWtFupM3n6RBxmFryBwwGYGaLVFrd5X1KhSif+rWoNv69SjgZoaagNM8X2YRjnX4yhv0oMzrBnShi5DF7HJ2owpfQax5rgvrpsNmW9zmodPcxWDaZVUUumDq1WrViXOO3L4K2cXQu/frl270rVr13Lby8UAVZG9XMpWLgUnxXb/8trLpcCy3N4uL/9tWIQUwP27WER5+7YsFiHllayMRUjm/BWDKSkIJcz3K/bklTpf7EUshl5S8EsK/kp5HivyWBSCKrHnb6dOnWjQoAHq6u+Y8/eaK+bTRzNpyhjGzzVAd6Ieerp66A7tj/ZUbfQ3OXPIejHzF8xj8kRdZkwcxcQVjnjtWMz8RdMYoz2KUdN1GT5cD32dWRjMmsT4ydpMWW6Fu+t2jJcYoPvnZObOnsZ43WXYuttiNFcbHb3Z6IwazSS9jRx0d2SLoQEztccze64eOpN0+WOINjraE1lk5sBuSxMMF81gqp4es6dOQVd3MlN1tZk4dQo60w3ZsHUbVptMWDRZF329KSxeb4WdtRVbluswfd4sZszSY+KsaYyaoMOYMeOYNEOHCXq6TJw4m4VGG7BzscFYXxe9+QZM1p3BBG0DVm7axX5HGxYMH8nkUYPRWbyCzbZ2uFnqMmbqOIZNWojxrsO4bpjGwD9mMllnLvo6uszS10ZbfxGGlvs4eWw7y3UnMG7SFIb110ZPZzKzdXWZo6+D3mwdtHXnYbDSEqeDKxg1dgw6UwcyYooOS50uER5VsZ6/wtUzQvhblhetMhgs9gQuC+ZKwWFFcFfqmDLYLIS5yhZvSC206N+/v+Sgp2zQFA6YUiBWaqWN1PWKVgRJDabCgVM8+CqqRzjgis8TD8jiAVc8yYknKKmVOYomCXm5wn6RGtil+lb+t3zCl3+HwoUw7dq1o02bNir4q9K/UG8Af//K5cm9Q8zTGMg2QWLZv/LTuOuuh1q1b2g87uDrYZ3l8Pf//o9KX9Sl3bg9RJXQ1L/If3qP44va8m29zqy+LMKsSuBvYUY85zb3pd53bZngdKvEqFCUGU+A5QC+r92ciQcfvp9V3sXpPLpsRs+qlfisfmdmHXtFeAtS73JiaVtkMhk16rVA1+19hfXLJSnaFf2fZMgqfUOTXzZw9Z3KK+TZw3PYjGlNE0093O4KPSZzSAg+wOwuTeg8051YocWkMJno48voIoK/L1TM07sX2DTos9LwV3706R3ObRrIZx99xCfftWDQwmOUcN7n2cQG7mVG0+rUaTMIi2siE70yz9/iFKLOrKFHldLw94UKSAxzZ9HPlajzQxP+XLQGXYvAEtCbG3eNffotqdFYnWkuD0sV+zzrIX4OU2nzQ3tGmge9gFfPn3H3nBVjGtSlwxALgnJySL19mRN7XLgYHY2vzWx6912GV1LpNiSEuLJ0dNd3hL/PyXjkh90sLdp00WZbqBCb5JMU6sryvm1Q/3Mb10XdV/Gev/k8urybWe0q80PTVoxaaMLc7aEloDf73nm2TmnGF637sOBo6VEiO8Yfh7laNG4/jFVnHpUY5PLirrB3vhYNO/zOqjOJJfufp4Zx2GgwtUTw98XBTG6dtkC7SWn4W6K4AJzma5Xp+VuccZMTm8bT5JsmNP11PMuXrsfb/wL75mkiq/Ij3SftICQPyLqD1zYj9KZt45oAzuXdP4ft9PbUaNYHvf3RrwPCCvX8LSb79inMJ7WjcpWm9NXbS2SR6PjNY5hpa9C8jz57w5+8MNhm3MPbfCpdmmoyYdN54uXX5D7Ax2o6nRtrMX7TeR6X7H+Ir/UMutRtyaCFztwQkKXCp1F4bDRm6VJnbpbU/QCfrdPoXJbnb04sF7fPoU+HXkzZcokEQduLU4M5sGwYXX/TwfJSsqAfi0kPPcjyYQ2p06Yt3ceuYt1WP/xObGFKJxlVmw/G4ECkNHgvl17CX1klKn3VkdErDnHz2avas++exHRSZ5r/Nh1b/5TS329xCmEHlzG8sxajVx3mTpbgWPYdTqyfgJbWaFYdufNyfsomyn01UydNxOTUw1JlFSdcwHrGeMboCeBv9gO8NuvSo+NA9O2ukCTsr+QA7OYOoOtAfeyvppbqr9iz5kzV+oL6Gpr0mWCMxc6AEtBbfP8k6yf8TI02f7Da42bJdcVxvljM0mHSov2ElqL1WYQfXMIf43XeHf7mhnFgwRBadZ7ExlMP3rKQIpIuWjGtx/dUqtaIIUv2ESKZDPiFCrLTSX2SRpYCEPtWegl/ZZUr8223GWw584BXPDWTSKf5/N66DSNWOBP2tHS9RQn+bJ3ekw6/6WHtWxpQZUbsZ96gTvTWs+F8zMtRMPMa9jP+YOp8ey4nlCKvPDy+ilGjp7JGAH8zb7qxdIQ6nccY4R4hBHhFxHubMK6bFmPXuhOZLiwrgwDrifSo/wld+/ZhwLwd7D4XUwJ6U89vYqxWbeoNW4Vb2NOS8h4cNeTP8fpsPHWrFHwm4yq2Ov2ZsEAx/OX6Tqb2boXW3J34xVXAdxN/kpVDOvJVGZ6/RbHn2DBWnXYDFrP3amKpBQHPQnYwuXtbBizeT2BiBXgBK/X8TcbffCwaTTugs8WLO+ly+PaMq5Zj6fpjeyZbe3M3U74/n+vbtenW8HO69u9Dz5m7OBxyDdeFfWhdU4baeAt8br34Fgpv7kO3exOqN/ud4QNGYep0lrvpL++nMAz78Vr8WP1XZi3RZabFQc7ceDlPUEjYjrFoNqxOxzl7CRAnyM4LYNOwztT9SAL+pl/HbvIvtNbQY9uFB2QIWGLhQ3fm/taGbjPtufgwu5RHbrrPKnq3/YZqfUYxtPccHD1DSZGD3qTjLOzRki8b6rDd7z4lw2v6OYz6/YaeuTc3nwpLK+TmnomoD17InreGv/J7vYRx3zZ891Fp+PtCTzmz9Bda1KpO/zEj6aW/n1ORT0pAb+LROWg0+YJG03YRGFMB4QaenmKhRlO+FMHflw3limlfWtauXBr+vlRhuC1D29Tl49Zj0B40jI1Hg0mQD1aFQWzq3YLa1fphevEOaSJQnXtuBVpNavGREP6W6CJr1Jvw9fvw/E27ysbBLWmktRS3qBRyBUS14M5exrb5gV+WHiUqJb80bH1vnr8FPPZZikaDBmgsP8rttLwX9T45zuz2P1Lro/+jxi/rOReTXiGQWSWVVHo/kttu5aGfxfBXDn41NTXp2rWr0jDIyuzlUgBTbA8X2v6l4KQyW7cYaiqyl7+J564iFiGGv1LQWGhTl2IN8vuXgrJSXKEsFiFVdnlZhLAcIYv45ZdfSjEDhfBXHJpWCLqEHo9iQFuWt6/84RPDYEVew8I6pOBY586dlXoky8uWg19hzt8GDRrQpUuXcoFAhXlxw3xwM1vESrMNbLSxxXyzGebmDthvNcfK2pIdrj54HbJjm6UVm8w3Y2Vpjb2LF/6nXdi/xw4Lk2Us22yFlcUO7Gy2YbfNko3mmzDf4845Lw/22Vmyaf1GrG22YuvgzMnzJ/Fwd2K3/W4c7Hexc5c7Xl6uOJhvwmytKZbW1mzaZMbKRWswNtmCg8sJTnkexnWvHdttbbC1ssTaygorawu2WGzBwnIXTocP4+a6B9vNlmzbtgPHQ0c57nmUI062bLfbju1WG8wtzDHbbIGFlSUWNtZYbt2K7Y6dOHoc5eSZw+zbZoXN9u3YWJljar4dR4/z+F86hesOK7ZaWmBl74jbsZN4e+5lu70tVtvt2OVxlvMeu7Cx3oalrT3bzDdhbrmJzbY72XfUi4uBXhyys8LGwYGt5uZYWW/DztqO3bu3sdXKDDMzK7Y5HubsWResrWzY4bCVHXt34XjsIqER7w5/1dXVadCgAR06dKBDhw6lvH2FOX/FixOk4KoiSCv13ArPfxOvYPGiDCmYKwV/5fVIwWJxuGqpkNV9+/ZFS0urFJwUA1qpwVscJkEYtljRZCQFaoWDn7AuZZOWVF2KBmB5G+X3JxWOQXiteCWS0ItXWVgG8cQjrE/ev+KBXNxG8Wd5mT179iyZ8OXfnxD+tm/fnjZt2pQKG6KSSv8OvQH8zUnlwa7RVP2/T/n2pxkcKzEEF5GR4Mc69cp8WVeLTWKQJIe/H9Xg+zZzOfOaNSCfJw8OM1utOt811cZZyIUUwd/CdGLOrqHLZ9/QcNAObr1W3jEWNP2ces0X4P0e6K885HOlGnXpONmZ28I6inN4EnkE0wnDGLvKhdAnFV//C1Us/C1Kv89588HUbdCG8ftfN+Y/z3zElR3jqFu7Bf0sggXGjExigu2Z8K0U/IWc+Ovs02ssCX/JiSPEcQaNK31Nsx4rOfe09GEKkok6tgLNj2vyk9Y8PIVlKw37nE1M0G6mNZKCv5AdE8iuaY2QVa5Nm4Eb8BdahJ/dw896LN/UbIrm3KO8ujSPuGAn5ratQv2Ow9gqeM4zH/izQ0eN6j+qM2nf7Vf7719m+1QtOg21IUTcn4/DOGm34N3gb+Z9/LZPpUXDTowwv0KW+Hh+LFf3zaHT123ot/w0QjPz+wj7nHH7LJbaPyCr2gCNMdYECe2baVGcXD+cWrXa03/5aUp8rrLvc2HbNFrWakVvg8OUzpSZwU0vc8ap1afriC1clT90BY/w2zWbjlLwF4i/4syCbu8GfyEO//0GaMlkfNFmAIsOP6SoOIcnD69z3ussV24lUQRk3DiJ2diGyD5rw8CFHrxCV0kEOi+h96f10PrDgsti6lDRYZ+L47m824Du1b+i84g1nBa9h/l3vdi52ZC5B6JfGr8zuHHclHFNv+HnEas5JYIxT8PcWDWsHo366OIQWgRkEH1sPWOb1qTd0CV43BNAkKybHNswnuaVZTTtP5O94fID5YG/+TzytUZP4we6jjXFJ1F8vJiEy/bM7VWHtsOW4H5bUO99Lyyn/oxMVosuY4w5E1dEcdZj7gSdxftCCPdS3gXUyOFvLbQmbuLsa+3K4+YRY8a1+owOo1dy9O6rulKvObJ4cGPaDluCS9TrcSOyI1xZMao5DfrOwv5qGhTf4qjxOAb0nsGOUu69AMn4229k8xo5/M3j3skNTOzUkJ7TbLj0WmzcYmLPWqCr9T0/j1/HifuCPrh1lLVj2yGTfUevGbb4Ca/Ni8DFcATNqnZivMnxkjQHjy9tQ6//ALTXn3gt9UFR9CHWbjR7d/ibfImt03vS5JfpWJ8rR8JfCWVFH8JwRCuqV/uRvvPsCYirqFjObyA5/K3dn4WOgaSKj+eEslt/AI2/6MbMreeJLWGbSZw31+GXH7owxfwM915bsZDJ1e269G70E38YeRD5DIrC9jBrQF9GrnIjXOzgnuCFyXILrOXwNycKJ4NBtGg8hOUuoYifMIrucXjpMNrV7s5cez/iBcw10cuYP9RrIavehRk2vjwUtu3BUQyHdaBGoz8xPhr1EvTGc2rNSLoNncseP/F3WUSI/SzW2SiBvzcPMmdAS1qO3cDxGxWQobdc8DeeM6tH0KlBN+buukzsa78Zn3Fx40g0GjRHZ4t36cUcbyMl8DfZZy3DOn2L2h9mnIoW+cDHebK4X1tqaszH6UpcCSyN9VxE3zY1kVVTx2BPALF5kB8fiZ/3aS5FJfIq20YQ1iO7oiaT8YP2Fs7eFj442VzcMJhO38uQ/TAWizO3eCaEfoGWDFOvj0xzMYeCEkShk2M4PK8nLb8Qw98sgm3+pEuDpky0ucDd1zq/kOg9E9Fs9B2DjE8QmSr0MnVH/9fmfC6rQY8V7oSVit1+E8eJXWn8SQv0dgXw6GV9hZdN6dehFzN3XynZV6IHzkzXtcTtXeEvj3CdrsFPn0nBX3joMg31xjWQfdabtSeiKTUFRe/kj45qfNxqDgeC494xMhFANA6j2tPgYyn4Cw+cdOjY8FNJ+At+rNNqzrcyGY319nM9vtRyE84s7sxPX1VnmOVV7osvfbAf7bZqVP9b4W8Gl9f1oPHXLZhz6AZJr3VeAdct+9Hku+/4c0cwsZkC/Pue4G9B4Aa6NaxFveHb8I/PFCy0KsB7YUsafCGj/fIzPEh7L0uQy6FY9o/+gW8+kb2K+vJWWzdMrySSWYHrpFRS6Z8kOfxt3bp1Sd7f9u3b06lTpxI2IA/3rKWlVWKflrKBix2syvJcFdv5hTxAkb1cyhtXWKfYXi7kAopAbVksQhFwlm/y/MRSNnkhsJUqRxmLEPeX8Py3ZRHK+lbMIuTXy+uUKQJKYlgkhL9lQSYpKKvsXCEUlsMJ8XWKgLLY41gKVsnPE3r9durUCTU1tXf3/L15k6iwYK5djyD6xo03vDaa8JBrhIRFEa0s722ZWxThISGEXpfn6I0iPDSE0Ovhr3L2KgPYqu217datW2hoaJTAX/niAfF7IF7QIAVppcKRKwKpikItS70/iiCu1Dss1Q6prTygWQr+KgqRIBwMhQOwFPCUQ1nxoCncJzUwSq34kdovvlZRG6TgqVT7FU1iUnUoGsjF9SqCv1IDvhgoCwd2qclEfn3Xrl1fi4Yg9/yVw1+V569K/x69AfwteEa813JaV/uU79rN5pTAGJ6dfI8dQ2VU+0aNcQdFVvIS+PsFddut5rJE0flpjzhm8BOVv6zPL2bBr/45VwB/cx7fYc/4z6lSS43uFmGvlZf9+DZ7xn/O5/Was6CC6e9feSlEe8yjZY1aNOxjTMB7g7tlqSLhbzZxYXuZUrca9duMYe9dqXOe8SDIhlGf1aRxJwNOlNx3DvFhB5jZ+F3g7/e06mvO65l7n/P07gU2D/mMj+u3Y8S2iFfQuQLgb6U67Ri4ObD0qvzsR1zdqUujz5vQdaYHr3y6U4j0NuI3WU2aac3DU1hmciRea35DVrMZ3QyOlQDj9DsXsPzzO75q1p0Fh0XhRbNjCT23HxPHyNfuunwqJOGaK4s0qlGn41DM/KUs0rk8CtjNzNbVaKQ5id3Rr+70fcLfyj9oMmZbaOl+zbiNj8V4fviyLX2XnED+mCRfP8qq/p9SvVlPZjjdea3M5NAjrOr3KfW7jsCyhP7Gc9VlId3+FvhbnZb95uAq+U5AQXwAuxf8Ss3P2zJk8REB/E0n8pgJoxtUpVkfPfZHiy58Dzl/U0NcWTH4Gz5tPYgFh+4IjJH53PXaifWqxRyWc7oEf/bO70n1Gu0YsuQwr/lbxl9m97weVG/UB12HUIoSA9i74Ddq1GjP8GVHS59fHI//zvn0+r4hPabaEFDybpQD/iYHsm9xf77+Sp0xJl4kSJ0TdwG72b9QXe03pmy7+sqbUA5/P+vE6NXHefhGvVWW5PC3Lr2mbuWyxDhffPsYG7TbIvuhHzMdgl6ApbwbHDEeS6vqzRiy6AARUhb+zOs4Gw6j2cCWsgAAIABJREFU0eedGWd8kodZUbiv+oPm1dszeoUHt3NLQ+sHPofxcHYi5BmQdIlts3ry1de/MtXqApJxJR6eYbOOOtV+HMy8vSGvFoXI4e/3fZi5PYDSt3SLI0ZjaFu1PWPXHuXOyybE+W5harev+KHvHOyvpJQ2nKdew/WQO4fOlV6y8ca64caKUa1pMGg+e6+9edDnrIdemE3qyveVvqLL5E14Scd6fv+Sw98fhrPc5boE+Cgi3FGfQU1kNPvTiMNRL9qZE7KL2f0bUb29DptP3pX0Vk/3t2Fyz3p82XMu9n4JZF6zZ1qfH6mhNQNrn0ei3Ls38djlxrHTN8kCYk+uYXTnL/h+sCEHg6V/sNxyXcjvrT+mhfYGjt98BYLk8PeTrrPYcT6mdA7hBC/WjVanltoo1npEvLzfBxxdOpT2NZsyep0HEU9LP8uPL+xg79GzKEx1m3CaNSM6U7/nAvZfkRwN3kzlgL/ZV63R/qUBn3bRx+FijCQcSvNdz/AutflqwApcQ5IlcymXWwrhbxR7pvTgp6q1GLLOk/DXvqpI9kzuzk9VNZjvdIW4l6xUDn+rdZiNg98jJXBTDn8boWPjy13RT4Yg6xGoN5BRf6wFPrdET68c/jbTZfvF+5R+wxTA33sHmf5rUz5tMB6rc3eQDMIfbscYjYZU6TCHfVdjXz37cvhbrQ9rjoWTUoo2x+A++xeaff4T0+wvl4R2zzpnRO+23/HFwLUcvZ4iyscbgp2xM5eux79jmPfywd/q/dfjfeNJaUj+0BndLo2o0XQmjtdi3xFCAzzk4ORONPz0XeBvM+Y4h5Eguo9La7vS7JvqDDb3495Tkevvh4C/N+wY2rwOH/84C+foJGlwHrSRX3/6hkoaq/G+++TV78/3AX8LAtnQrSG1KjfF4MgdUkt1QhKHJjelzqe10T14m8fvTvlVUkml96jWrVuXbHLPXzn8lTuvaWholDgCSdmVFUHI8tjLxU5PUrZtKbu9Mtu+VChnKdu7ok0Zi+jRo4ckTBZzB6l9b8MixA5fb9q34v6QAr6KWIR4KwV/FYWbFYdnVpSjV1GoWSlwKz5PDn7FAEsZoJKCw1LhbMX5fuXAQ01NDQ2Nd8z5GxWM/5UQoqOjX+0LC8Q/MIyo6EhCAq4SEhlF9GvXhXI1IJDQCIlj4de4GhTKtStXCAoNJzL6JjejI4mIjCI6ugzAHB5C0LUQrofL2xNNeFAAly4HcC3sRS7c6LBggoNDuC7pHXuD6KjrXAsM5FpwGFE3b3Iz8johVy/j63sWX9+znPcPwN//CkGB1whVEF75FWh+UV5wUCCB18K4eSOa6KgIIqJvEh0ZTmhQIIEh4Vy/doWrIVFEhIURERLIlZBXeXtvREUQFnSFwOvRREWGEBgQTKS4zhvRRIUG4nc1tMIAsNzzt2PHjqU8x8XPvxD8lue5VbSwoazj8mPy+qTeXamQz+IFHFLvqVR55R0X+vXrVyb8FK6YUeYJLF45Ix9shXBT0WAmNYGJB2CpQVY8acknBGFd4jYKj4snUOF9SoFiqcFb2QCuCGgL+1acD0Bq0pGv+NLU1Cz5DuXjYtu2bVVhn1X6l+rNcv6+pr+KKcpI5lboJcz6y/jk6waM3i8K/FwO+EtWEre3DUFWqSb1Oq3jSsl+KfibS8o9F6bXllG9diMmurxuRcx/8oBjC5pSvXZjxh2swKS7RRnE+Vnxe+2vaTpgwwcEvy+U/uAamwfI3i7nr1C5iUQcnM1PlWrSSGs+pyTLySEh3ImZP8n44seOzD6SXLL//cFfKEqO4vhyTWSV69J2kNUrD9oKgL+f/6SBnrvo+ZDD30r1aD/YiuCSA2ncOr+RoTVq0Fh9KgcFzm6FidfxWKxB5W9a0W+lzyuQl/WIKw7TaVJFxkeVq1O7cVdGzzNjj3c4j55kvVsouOePuX50BT2qVKOx5iQcb0mflhR6jOU9ZFRp2JWxduGC/e8P/n7Zpg+LjyeID76Av5V/pNt4e160JI3IEyYMqyXj2w4DWeP9+guVcdML83FqfN1hAKvOyJ+5vxH+VqlL17Gb8XuDd724IIdnyTfx2WXI4LpVaNp7Oo7iXMrvAf6SGc2xDWNpXKkxvXV3cr1IsH+HJUuMzryC7kFOLO3/JbI63RhrfhGx0z1Pwzi0ahj1amsxdtN5ogL3s7jfl1Rp0IOptldfP19SZcPftBBnlg+pS5UffmPGjkDpctOCOWj4O3Vl9eihY4O/3I79Ev5WbdgHPbugd8gVK6Wy4S+pgexdMIA6sgb0nr6DK+lQfPcEZhM7UPkzdcabnCZGsuw7nDCdQHvZJ3QcY4TnvTzunTJl0s+fIpNVoXqdlmiOmceWA15EPEonW2CtTr2yk7n9vqdq48EscAyVNq6nBGCv35faMjUG6O8iSH7SS/hbtd0Y1hy5IwpF/hL+yurTf85OAuVfRMoV7Of0o04lGZU+/orGnQaia+TA0St3eJyZ924QTK53gL9FSRexmtaD7ytV48ffF+MY/DqYy4qP4WFsvESu8QpWmfAXknw3MUHrG2SNR7HKLYJMiog8MI/BzStR87d57Lz8mov5C0XsZ+6gZsiq/8JsuwvE5URzcP7vtKwmQ1a1Bj+078WkJTtwv3iT+MxcwdySiM+GMXT9+hNaapty4pa022qitwl/atRC1mQMxkejShYMyOGv2sg1uIeLvhs5/P3kF+bu9itZKJXgs54xGt9QSVaZat+2QGuEPhsPnCHkQSrZ+WU8MS/hb53uBjj6v50XeCmVCX+LCLGbRI9Glfhq8CrcQxWMxCE70O7+I7JPe2Poek160UV5pQj+3nFh1m8tqC5rydSt57j3Gh2Mw3NxP9rWbMpkG1/uvoSecvhba5gJJyKVTVQv4W+1Xix3DyZJxPTk8LeZ7jYu3BctoHgL+BvjMZceLb6gWqd5OF6NlQZ2Me7M6d6cz2Wtmbk7gEe5r/br/9qcz3/Sxc7vwWv1vYC/1Rho7EWU3MU+KwjLkZ2oV1WG7JMvaKb5OzONDnD62n2S8woqZqwqJ/xtMnMvQbGiL1AOf6v/zsaLt173wH9jVQD8rT6IzZfuIua7L+CvjDbz3YhMEhf898Pf+45jaFmvOtW1jDhz94k0wL23lz+b16WarBPLTt0hteDV/oqGv3HO2jStUx1Z+2Wcui9qT8ZxZjevx2efDmd7eAJZqoS/Kqn0j5bcgUcY9lmYslLsaCm2h5dlL1cESMW2cqFzkzLHJkX2cqGdWwiSpY4rspe/KYuQsvMrYhFS8Ffcnjft2/KwCPl+ITt5WxahFP5KwVtxmFtFcEtZ+GYhAJY/hEKAJuW9KNUW8T5F8FeYp7XC4W/4UbasNOXgwV3Yubqyc9seHLcYsc7cGmsHe9av2MxBfy+OODuy39EO2937sN9xECf7rZivMsLW3hbH475cPO3KAXdnHOwc2bvFhI12h3Gz24r9dit27t2Fwy47bBx2Y7/TiX0OduzZY4fjkf9n78zjekrf///+fYZZP7PvG2aYMci+lSyDsWTPHhXRIqkUSUiyh1IUQhEVSQgllNZ3m1LZx77vO2ON5+8PTk6nc95FzJjP97wej/NQ73POfe5zv8+5bl3P+7qurSRsiSIiKoygkFCWBEcRE72SoGVL8FuwnGXLwgldspLg6VPwnDwdL/8gApeuZMnc2cxfsobI6DiiVgcTEBRGcGAYq4KWEbUpisioCBbPnI6fz2wWRqwjemMUa1f74+45jfEjxzLVK5CgkHCWBcxlTuAqVgSGsWrpUlasXMiC0AgiN25le8wagoJCCY9cT1RMBD7TvJk71ZuVqxYTsDKU8NhUdqxfzNy50/Dy9cbbewZuM0IIDopgc/gCpk1ZRMSqRSwNDWLhkmCWTJ/ANN8FLA7yw8t3BQnazaxavJBlIQHMXxFKYHAYQd7eTBrjTXhoODFpBeWGv02bNi0Bf8XRv+KFC2V9j6SwWNezq7TIQvy+KKV0Li3aWLrwQtpfXSBZ2qaRkVGpq3zkjLucERRH+wqb3PFSAyycK13ZI2dw5eConMFVSlGha4WP2CBLJwyhLSn81bV6RzoZyR0nBcByk3TLli0xMDAoSokhZFho3LgxDRo0UOGvqn+xXhT+PuHR/Svs3+aLU4fGVKlan66WU/Fb6o91w1cAfzXv8/XPZqwS/J+y8Pc25w74003zHz744lf6zYwkMlJ+i4qOJe1P2XiDF9eTe1zaH8XoRt9Tt7ffPw5+AR5cOshmt0ZoNG/z7W+dCXiRINLbpyjYNBMTryy4doTMWUZo3vqaGm1mkSV7wnP4W+HbWnTwySn6/HXCX64cJGlaezSaT/hFfyTRAst7BfD34+rNcCixUwn+PubG4UT8TL7j81otcYu7WvT59T/j8enzHd/W68qs9OLO9cKbJ8kIcsDgm3dFadT+Q4XP9Gg3KpLDLxuGcusIyQGD+UnzGXptXNis4I0W4K/mizq0G7+lKBXp64S/n9fryPgtF6Q7ZeDvWbLWjKGlpgLf1GrNsLnK7/L6uBTyi+rk/Z3w91faWi5D96v1iBunc1k3y5pOjepQx7AXI6bPYdoYU/Q/+xvhL7fYt3EGA6pp+LmtBYE5T/He5ZwoFs0ejW/a86uc2BHIcH0NFX9oSBfHeYrjHrlhG+n7zrAvYSHDmmqoWKsLI1ftL2N/Soe/x7bPx7qJhop63RgdoVAVuAj+vvM09bMQIC7A3zrGjFmjsPrhpfUi8PddGvSdyIbDcDlrGc6dvkXz/R9YB2gVHPwC/NVQqcNwFmfegMJbHN3qi02r73m3gijlYsVPaNDfnai9N3gE/LlxGqb1NbzdwATPaIVw9CL4+y6NTaeyWVioIsDfhgOZslGaxFkB/gIPz2WzwrU7v31SUWTD3uLdKkY4Lk7jXHmh6svC39v7WePWC733K/ClgRXe26SQCOAM231n4OcTyZ5XkEVYp14E/r7XguELEjnFeRJmmdH8Sw0/9ZpARL4CLhHgr+ZZ6ufb8Oj6PtZ69KPxV2/zlihN59ufN8fGdztHbhcCBYSM6ER1zbu0GBFI0in55ovg7/u/47g0FQG7CvC3ar/JrN8j+b+UAvyF+5xMnId1myp8KH6WK7zHr308icq/XLIGelGbfzf8PUPMhO40/FTDL+Zz2KIAx4vgr6YGFn7bOVSesE0l+LszgP7Nq6B5ry59XLwIUrLJkZtJO3CeG8+IkwB/qw/1Z8dhXVHvAvztwMToXUgzxr9q+Js5tztNftTwnpEnMQUKM1wR/P0vXaZueQ5yBfhbYxhLtMclUbIK8Bd4eHkni6xa8evHFfiP6J1495vOeKzN48I9CeV8YZUN/urZrySnxM43Ef72YG7GkRILp940+Js0sRHVPtfwfu8A8k4q/E1XBH8/ov+iAk7fev75q4W/51kz5De+/0BDVYe1HLokGZ/M6TSr8jkftZym1vtVpepfIMF/K4a/4qBHccBas2bNSvjXdQFKOX+52L/9Mv5yKaCUA6xypROV4K8u6PwyLELo04uyCCmofhNZhM60zwIAEsMupdSzcnVPxb+LawSLUzvLRRwq1VCV9kXaPwH2SmG0NPpXqOFauXJlmjZtWs7I3wgm9jHBydGM/vb29OtphoVJP4ZYW9DHzIKefRzxjw9jjmNvjPt0o0s/C/oY22A10Aq7/sYMGdIX25khhPu54uBiR98+gxnUrx827kGsmOPBJIcBDDXpQMe+fTEeYsMgC3tsBvbB1LQXlp4LCPLzZMwYawZY2TLQYhJ+C32YNsONIZa2DLWww6qvLXb9zBhqYcFAM0v6DrBikIk5Dp6BLFq0AA/nwRgPGIZZXxtsTQbj7jUDL28fxpsPwNaiD6ajJuEVuJjgkBmMdJvIKCtXPN3ns3xVON7jbOg32B5rEzvsB5hgaWWMsa0LbjP9WTTbBTOz4Th5eDE7yAfbvjbY9u6Njb0pfRxdGL8wgnAfWwZYdMWoQ2Na9zXDyNgBR2dvgvzdGdzDnJF2veg3pD+9LGwZYWLMANO+WNhYYTt+LlHrvXDsZICRSQ86W1jSa9AILPrbMrRDX2ytHfBZl11u+GtgYFCU9lmcNkH8vMktbBADVTm4K90nFx0vfm+kUexKEfDS90TaVym4Fadml3u3y2oXjIyMSgBIsWGSGmyxwRRy0ovrCkjbERs9seGWpkUWjLVwntC2FKRKVxO1atWqRE1dcWF06TWEY6XpMuRWIclNVtIJSW7shLalfZZOJnJjJZ1UhEm6WbNmNG/evCjyV1jQ0LBhQ+rWrVsCAKtS9e/QC8DfJw+5fToZn87f8fFntRiwUMvpZx4ZIe3z3w1/P/mxIeJSwK9Pj7h5OhX//jVpMHgl+9+UNF6FVzmSOI3Wb2t47/ua9AtWgAEyenz1MOnB9vwxZ6cKf4vtVIK/wONr/Ll9Dr2++oH63X3Jvv2QB9cPs8XXjEa/tsIyOFcxIrLwwR3OH84gJmQmjr31qfKuhv98Xos/XGNeLorofwz+Vm1pxpICmUZl9arh72Me/HWbG9duihyZZYS/9y6Sv9qDHtW/pFobaxakn+bOI3ie9vnvhL9w/+h2/K3rU+GHlgyYm8aNwjOkhQYwbVQQeSIPehH8rdkJ+zBpTuqSOv4K4W/h/Tvcunmd2w9U+FsEfwUV3uPWmQNkbVrGVLvuNKjyERU079NogCebjjz6R+CvoAd3LnM0bzur5o1hYMvqfFVRQ4WfujIqJKeMkeAKehn4++AsiXOtaPXtW3zWdAiz4+TAL3BmO77T5jI7YvcrjgyX0d8MfwU9+us6J3anEhU4gSHtavLdB2+h+W8r7Bclc7rwn4C/gu5z6/xBsmNCmOPQk0aVP6OCpgLVTb3YrFTP929K+3z/1jVu3P6LB4VvIvxtx7i1ZY8uVuFvyWYf3r7CoZ3bCfMdSd+mlfj03f+g+bgbM+P2c6Vc/FeFvy8Dfx/cusTV2w949JJj/2bB3x241a7MJ5qPGLB0H2clJuPPxd2p9vU71BqzmaNXXkWcsSpVql6n9PT0isFfgV1IA9fE8Ffqs5b6y8X+ZLHfXuojL4+/vHnz5rJwVw7gSoOmxG1LofGLsAjpMeJgMiUWIcBZKYsQ++vLyiKEvkjH9nWxCI0U7shFB0qjdaWbXDSuFGIpRf4qAWUpfJKLTCwNVIlTm0pTP7+6yF8tW6PXE7kmgqjQMMIiw1kVEUXU2vVErVrN6qhNJGRnkBjlx/R5QYQsCyNsVQghKyNYszaC0LBVrN+SQvL2GDZFrCJsTTjha6JYF5tMyvZYYjZGERYwA+/AJQSviiQqKoqoqAhCw8JZu3kHyfFb2RQRRvjatazbsIUdCdvZEruZdevXEx0VwepV4axcEcrKkFDCQ1cRERFBRFQU0XHJJO3YwbboSCJXr2Z1RDihYRFEb91BckoCMesiiYyMImpDDPFpaSQnbGbj+nXEJmrRarPI3pnBjph1REWtJXLdWiIjVhMetpo1a6PZHLed+LhootZuYHP8DpK1CcRERBKxNpI1q1YREbGOdduTSN0WRVjIPKZPdGN6wErWro0iOnobySlbiFobwepVEYSuWEFEVBRRUWuJiFjD2sh1bI5LQJsZQ9T8iUxdEsGqsFBWha1kxepIIiNDCQvfQELG3lcCfytXriwb+asrlbPcs6v03Co959LoW13H6IoiVoLT0sheaaSxUhSw9D6Emr9i6CjNoy81tmJoKbfaRpprX1faZ7Hxlq4YUoKs4slMab90gpFbuSNdLSR3Xem9yU1i0slTbkISPpP2R3ysdEKR9sHAwKBowmjatGmxZ1qN/FX171VZ4e8T7l45TOigz6j4yXe0mr2r2B/QxeHvSR4/+otr5y88jUwoA/x9cvsce+Z1QlPhMyq18qaIRcnC3wdcPR7LWD0N731dlQFhCt7MV6ZH3LmQSZhTewyt1vBnsb/l73HlRAqL7WeT/o+UGXzCrZPZLOz3KZq3v+G3Tn7klcnX8Jgbx7MJH9udScm3nqd91nxIlXrWRMoG3Ajw9y0+rdaC0bF/T9rn++cKWDOqPpp3KlG/z2KKMNU/AH8fXzmAds1kLH1i2LrEDcs+PejccwgunovZcvByiRX+1w5nstbHnqA8yZ7CmxzdEcCgXz6kqoEZyxSYl04VpX2uQOWmfViwS/4wAf6+90sLhqw4KPr8TYC/t/gz3pdBVTV8Ud+ICXFlzVv+quHvDfZtXcdiz2AR5C0L/L3NoW1zGVzjA34wNMU7TXwtKfx9xL07N7h25dZTZ+lrgr8UniEt2Inf3/+MJr0mEZOeSLD/ZBxD9xWLtru+ex2T+1RG840h/b0SkfGfF9OV3AgmdP8OzTfNGTg7qdTjn0oe/l7NXcuqYB9WH3ie9lnzbUvMfVLk2xXg79tVaGe7iGxp2ud/Cv5eyiDYqSNfv/0znRyCyBGnfX67Hn3d11GyijU8h78fYWA2g7i9u1kfvAz/FTslQKCQWwfX4zmgPh9U68rIkF2ceJb2WfNDB4YHZsgDBAH+vl2NbqNXkCdN+/wC8PfEjqUsXbqQ7ccksZoPzpEy35Y2331GC8u5JJSnusLFFPxt2lC73QgWpUmRlIwenSfZz4bW377Fez93Y0xIDhdlc7o+4tB6d1wnubMy97Wj3zLB37PbvTA1/Jx3ag5g6ob9xdI+v2NoS0CCfKLwIvj7aTucgrXszwpibvAKNu+TXOXRdfKW2WP023vUMpvJpgPHnqV91vBz30lE7ZYHJwL8fVfPnFmbD5ZI+1x2+HuI6JkBrIzM5KzkO7l/MpZJfRvz5RdGjA3PLgEfATgQjkOnWtQaMINNSoD4RaQAf3MDpxIcFcuBW8/TPr/bZgzhmQpptwX4+1lXPNblldH+KUgJ/p6NYVyn+nymqY6FXzyHFDi0VG8q/BXSPmtq2LA49Zh8jVsB/r7XCKcVWc9h6kvA30vbpzEuOIbc05IrPbxMqld36n33Nk1GR5BztjxAToW/LwN/j66wYtL6fRx/yVBgIe2zpq4r0QcvydZFL4K/7zdnctwRrj54/vkrhb+nwzGr/h3va5rgvu0YV4v99/55vV/LsIOier8PuHnxLKcv3uRhoQ4Cfvcq567c0n1MmXWK8IG/8tV7/0+UseMltrdbMzvzPLdeTd50VareOOnp6VG7dm3FtM+C/14a7CTnLxd/Xpq/XOybloOUcv5yadtSv7cUKMv1Q+4cKYsQ73sRFtGyZcsXZhFS8Kw0ti/LIso6tmVhESXgrzSiUAp6lMCr0jlS8CQFUqXBY6X2SotU1AV/BehRqVKl8sNfdSt1e17/99/VDzH8FadOkEbYKi1yKOtzq2uhgy5oLI4wlovslQPHZX1/dC0KkZ7ToUOHYoZfKZ2CkqGXGrwXAZxKwFNuv9JEJ52MxP3QlWJC+rnSdeXuUxcclk5o0slJOrbi/iqNRYsWLWjWrFnRv9KFMPXq1aNu3brF0oaoUvXvUBnh7+PbXMjz4Q/N23z2QwcCJLCqOPw9wvXTiczu0I+VpygT/L13+SgRw76l4meVaOud9/yPc1n4Cw+vnyR+UlPe/uh7qjttlf1jvvD2ef7c5MnUreWJSXrCvUv7iXaXA79A4TWOZy7Bsr0fZQ5afNUqvMHxFF+6f/r/+LByA2zWnCzduXH/Ivtj/TDvvYA9DwDucm53OHa/VODrGn8wK0smUdnjqxxKns4fFT6lWqvRxBZBXt3w99rhdGZ3qfiS8PcRl/bFMrFFRd6rVJ9+i/c9B6z/APy9cTiFZZN6YBdVNtJxcXccM6yaYhosQ3evHyLRZyANG/fEXwHc6tZDLuStZULr//KZXhtcZEN/b3IocR5mlT7glxaWrDj4/Ht9M+Av3DmaxALrWlT80YCeczNlU+Q9OLeLlI0LCc4UXPe64O8tDm71weznF4G/l8nfHI7fmBeEv5fziPLoxmcVq9BqcADZxTziUvh7itSwBUwaFsJeeH3wF7icG8GErl/yQe0O9LSegO9EVyIPS+Ddzf1smjmQ6hWq0m7oYnLl8rDeP0nq1miWr87l9qWdhLt15ktNVTpYL2WX3PFXD5GVvJWN2YIRkIe/5zPCWRYwldUHgKu5rBrfne/f0aP7qAgOyLRbeHgL3kMa8E6VdtguyqKIw/7D8PfevnV4mtTk3Z874RCU89SZf+8wm2cOosF73/OHdQBaOQ//pXSWjuzA158YYDYjjpPnMwlyGoGlwzJyS7Cbe+yJdKdPuw7YLsrg6uUMljp25Nt3G2AyKRrp1wpQeGAdk0xq8261boxekfc8Kvcl4O/B9ZOwsRuKT7yMzTsdj/fQtrQ1n0HM0ZK7y6y7+YSO6o5ek8HMij1WysG32b9mHL313kfzWVOGzI7jmALvenR+B95DzLFyWcnfwX5Lh79/kbPUlo4/v0fNAVPYsP/pEX/tCcW5aw3e+akXEyLy5aHxthkMbPY5X7RzYqn2PKfjZzLQeiTTNx4oWUv1r2wCrdrRtu8k1u6+ybntMzBp9gXvtxjBwqRTMrVPH7EryIYO1d5Hz9yLzQefQ94Xh7/5BNv0x8E1lGwZunt0vSvd9TvjtDwN2TVmeUuxbKdHY9sF7Dgui3heTLLw9w5aX3cWr47lwC24kxvI0NZVefsXc+ZseQ6+xToVPZYu9T7hq64eROZdLl/9WCX4y0W2Tzam0Vf/wcBpJdpTcgDoDruCF7EuaRen7wt9ezPhLyejcGxdk4/+a4TnxgIuydzOQ+0sOjf6jv82cmJ51unnkPcl4O+JSDtamE1idc6Zkv8Hvp3ApLZ1+H34MjJPlids+98DfzNmtqHWN/95I+DvnoUmuK8teGn4y9EQTGr9wHsf9SYg+yQ3ZeroPogfS72fP+Wj5pOJOXL1eb9eV+TvB/0I3Hu2uL0Q1/vNP/Os3u8VEtyNMR3nQNeqlegwfTsnrz/txemIwdT8tgljY45x9cF5Vg/mtAtiAAAgAElEQVSqxjfvV2fUxmNceQXmT5UqVaVLqPdbu3btEvBXnDVXyAAp53cvqy9bDDjFKYpfxF8u54tX8peL+YHYVy7lDa+aRUjhsRyLkLbxMixC7mfx+L5qFqFRAj5K9T51gSNpZLASjJIeI05NKxfVKAeY5SKI5aIZxe3LwV99ff1XChhzU+JJTUtga0oOBXv2ceDAHnKydlKwdx/7RcftSttB2s58du8Tn78LbVIa2bsK2Fem6+0lJ3UH27clkZkrPmcvebm55BUUsO9AAVmpCcRtiiY6eiMbN8WTmrmLvQpt7snVotVqycxTuOa+AvKz00hKTkObvbvo8335O8lKTyNFuxNtYjw7tOlk5mSSlpJFgXDunjxys9JIzixgb34uWanJZBYUb3//nnxyMpJIzJDW7N3PnoJctNu2kqpNIGnnAQ4c2MfevblkZeW9Flisr69flPZZAMDCsyROrawUEa8revdF3p+yLoqQW1AhfZ+V6mkr1RAuyzvcsWNH2ahbOYApGFw54yVnyOUMttQYKhk/uWOkuf7LYnzlDLz0HsT9lZsIpHV/5Ta5ey1tgpSmmFCaGFq1aoWhoSHNmzfHwMCgWNRvw4YNqV+/fjH4W7t27X/6/zGqVJVRZYS/D29wNn4CtTXv8sWPfVghDrZ9co8rh1Zj9W0p8FfzX76pak+M1FP5+A7ncxfQ/YtP+OF3D9LEIRUK8Jcn97n6ZzSj9T7l22qWrCsRhnGfK8e24dXJmKVlz4RcQo9uniZjiSXt+y0k6dhJTp4svh3fn0msvyW/2218nqLv0S3OZgYzVL8eLQcuYNffkCL6yd0LFEQ4Uee9CnxVvS0zM3Vc9MlfnNu1lsnGPfDKeu5+enzzBOn+ffjs818xnLCjhEP54eWDxHr8zhc/NWf42sMiSHeXswWrcPjtv/zUYCgR4mfj8XWOpM6lx4ca3fBX8ym/Nh1FjMQb9vjOSTKCraj63nfU6eXDTjHH/wfg7+3jGSwZ3qoo5XNpurg7Do+OP9LIeD650sNvHSU1wI52zW1YXRrvUNJfJ8gIsqPO59VpaRfBcck1Hl87QNzsPlStos+ghXnFHHxvCvzl8Q0ObvHBtOoPNOo6lR0lIM1NDmwNwsvahegi/nSO7EhXWr/3My3NFlEssPr2IeL9LPhVowB/L+QQOb4DH3zZiG6Ttj11gD8+Ser6YCaP2cDzuLsywN8z6YSNakWFitX5w3p58WPuHWb7vKHU1vz98Jdb+9g4YwDV3nqLt75uRn/POEomUC3kav4aPHtWpkorU/y0JSMCr+Wtwc/LmSlbzwL3OZm0ADvD//KNoQleCRcldTsLuZC5iiW+niwvEJzrZ0hZ6kCr97+lpak3yZefHnckbgVLZ00l7szT308nL8K+1cf8YjSCZSVSF/zFgU0zMGtUhd+H+pJyVnTVvwX+fk4zs5lsOyOlrJfJWj6KTj9V4g/bALTnnu+/nr+KcT2r8m2LwcxJOFdinM4mBzC8dVXq9/Ng/aHbcDmTICcjGrcbxqIMKRIo5MD6yQzu15Oxq/Zyl0JObJ3DUIOPqNnLjdV7peN1h90R4+ldryodHRaTeV509ZeEvyZNG2E2dTNHpENwIQX/Yf3pb7uAlLIG7cvqFNtmDcawRidGBmXpgCKPOJ/sh03rb3nrs6ZYzNIBfi/vYplTF36t0R2XlbmvP+UzPIe/37THOSi9ZDTy+QRmmzenUrVeTFiVz+Wi/VfQ+lvR5ocf6TxmOdmXJSc+Os5mj740rmrI8PmJnPwLzsXPZKBhE3pPjKRA+uo+ymPZcGP6DZ1L3JH78OhPIl16UOfDBlj6beVIibkoi4WWbalZox+ea/dwRXT5l4O/HajXypGlqWdKQNLTsR707G6BR2Se7Pd8OmYiPRvVwthjLfnlp2NwNZGZfQz45t02jA7NeGYHT7HRYyrBEcmceABwiR0z+6L/TRV6T13H7mvS8T/MmpEd0avaljHLszh3r8RVXkyK8BcentyIa5e6fFZ/GIuSjlHiUqejGWPjRdDWAwjfxhsLf3lIweKBNPvpA5qPXUvOOenTcJ3EKZ2pX7UeNguTOX5TRIdfFv7+ps/w4AxOSPnuw1Smt29Gvwnryb9QniqsbxL8PcUa68b8/GF1RoTu4oz4cg+z8e6ox7cVNH8z/N2Jd7safFOhDqPX7ePCfYAH7BjfD+8tBZx9ae7+gOzZbfn1q/dpP0vLsWvSlQRXiHFqSJUfm+AauZdLd0V0+LXV/O2IT85JbhRd6go73Ayo9EkFPmg5jYQTT+v93ox1oNPkTew7vRnXupX4uPt89p25Bdxko111vv+8Fwv3n+U2Dzi/xYmG3/+A+bI/ufCPZJNSper/noSsjbVr16Zu3brUr1+/KHOpwCsMDAwwNDSkWbNmJfzzYn+51B8v9T2Xlp5ZLu2y1F8u53cXILIuf7lSsJTUFy7dJw2m+qdYhPi8l2ERclC7LCxCPLYaceSgGEJJ64uWFVyJIZEYFClBJ2GfFGopRRoqRT7qgmLCvTRu3LhoE9I+l7vm755U1i0JISLEj4CVIXi5jsEncCoO7l4EhAQRuDSIudO8WbAgkOXL5xGwMoQlKzaxeq4LrnMC8PENYfn8QEIWBxIRE8E8z1nMmhHIsqCVhAUuJiQwkNCVy4jYupnINetYE7KM5csCmR+0kqWBgfiMdWK0gxtTp81nyfxAQkOWELphLcGBQSzxX8jKtWEsnO6Gvc1QzAcOwmrYVBYFhRMRtZqgxaGsWhrA0pAFzAtZQWBQBOGLZjPbaxqT5gQTsmwpy5cvYWlIMIuXLCMoIIg1q5YRssybsa5T8PT0JTQ0gAUhYYQuCyTE351xk7yYMc6JST4+BC6fzww3N3xCgwkICmXpnDn4THHDzcufAP95eHl6Mi8sgqWLgggJCiAwLBT/BQuZNXUSo9wCiQxbRXRMNMHzlxEeNI+ARQFMdhxNwGIXRs9YSmj4MvwD5zF9qh9BS0JYucSPpavCCIvRPgfO5dgMDAxK1PwVjKj4OZd7nsXviRxYlYva1QWO5QCw2JiL3yO5Y+VgsFwEvnBvhoaGinZBen8dO3YssVpGbJjEE4A4/73wudjA6VpdI67TqwusChOI3Oob8Sa3AkfcD3E9Yrl7Ex8rvg/pZCccL+TlF6+QEo+TNNd/aZOIrloAcmMrrvkrVwO9Tp06RTUj1LTPqv4desLjR9c4nDqXLh9r0LzzKd8ZL2TPVbm/zh9x63wyU/Xf5t3Pf6R38LFnf0A/4f71o8RP6ohRn/Z8/uE3/OYczZkj0YzpPOdp+uYH1zgVO5YG//2W5r37YDhoGYcFJ8WTh9w6sYPZnSrxTYvhrD8o/rP8CQ+uHSbOrQGaD76m6pAIzot2P3lwk+Pxs+lU+Xt+7bmQgpvPdj55xF9nslk70ZSh4X++9B/6j26fI33JAKq8rTsl1ltf/EzzGc+r5D64fJjNY+ui0Wj44IcaDF5dnnyYZdeTe9f4M2YW3Su/z0eVm2EbsYdbkpt/8uAWxxJDcOnRA5eYw5Kxecy9y3tY7/EHP1dthcumY0UA+PGdM2SF2FL/ez26T93BKYnv7N6FvUSNacBX1RrjtFlwaT3k5nEtYbbtaNDgKzRf/EJTtxiui/1IRfD3P7z1aXWaj1zD8Wf7H9+/zO7oybT/5gt+6zaOuGIe68f8dTqLlXZ6aD77FYNRG7kk3l14hQPbZtLpww+o3NCcoP3iixZyae8WJrWuyLs/NqBPQH4xB2vhlf3ETTfiv5qv0Gs1iXgx5L17mpyVjtStKHkO3nqbdz+pjF7j3jjOj2XfjactXtwdh0dbDW//2ICefjt53tQDLhZEMaV/CzpPjH+5mr/PdP/qQTbN7k+9Gi0Zsmx30TUe3ztHVthYOlSrgZHrWvaJvXuPb3N0x0KG1tDwVZ12TIi9UNLJ/MJ6xJms1bgYVuS9ai0ZGry3mFPw0fkc1oxryweaH2jSbRYpd56P6+PbJ0hd4kjzqvXp4BzJIWHf47tc2rWOhVNcmBx3QrTg4DEXcyNx7/gN1dvYECpEND++xbHUSCZ2bUzNyho+rvUHjuF/cqfYo3OZ/ChPun/9LfrGM0m6DveOJbHS3w2niOeLGgpvHmDzbFN+1XxJg67ubD4jE4ZReJ7s8LG0+/BtqrW1ZGnBs2MK/+JkYig+gwxp3rIGXzXszoTV8WxfFYinTxpXgUdn0ljm3JIPPqhJR4dwDrzSKI9b7Ns4gwHVKvJDy0H4pimg5cIbHIrzwarpLzTr48GmY389A5WF3DmnZaXPNCb6JFLEPQuvsG/DNAbo/UCDnm5E/fn8+NtH41g624MJywpEKVELuZCxjNEdvqBSGwv8M27CX3+yeaEfnh4bOV7U7nUObpyBedO6tLVZQEaRoX/IpZ0hjO1eh7rdRrMy/5IIpBZyfVc4441/QvNdc0xnJxSbH8qvp/C3bbUa1DYcgvPENRy4K1z9L86kLMC+UyMMzacTWyI/6x1OpwQwol0dmptOYfPRu0XjdOvgBqaYNkfvd2vmJR1/GjX0DP5++1Yl/hi2gLSLz2+k8GIGS5z602eIF1tPPbt+4VX2rJ5An0YN6OK0jNyLz8frfNpC7DvWoVG/iUTuvVJsvC6mLsDuj2/QVO2MY9BObopgbuGVTJY4GFFJ8yUths4l/vTTNg+un4RJXQ3vNxqI54ZDFA0BtzkQNZHBvU0ZG55fvpq/PGJ/5AT6NGqC+fRNHFFI4Xw+LQDbP36g4ns/09UlhBwJXX1w5zqXDu9ia5AbvQ1+5MO3NHxr5ERQZrmS9JZde8IZ1b0FtRvWo8lQD+bHHeOe0MVbx4iZMoBWDTvguCiNEsGHt46yeYoJBrU74LAwidP3n5346Dr5yx3o3Kg+3cauIOcZPXkKf7+gwi89cV+dJ0o9+oiz22dg1s2UMcHpnBeauZTNwmHtqKNvyrQN+58f/+AUcVNMMNRrwTDfbRy9IR7TB+xaOowO1d7i0zZOLE07W2whw/29K7Dv9BvvaBowxCeWQ/cLEeDvL5oPaWW/iMRT958D4Jt5BNv2oOdwb+IOyaV0fkROoAVt9dowakW6zIKVl9FNtL4DafHjl3QcF87OC4U8OhKJu9t8guOPFKWB5uafRI7pQn297owPy+L8A2HgrpIdMJiWdRvRb2oUey+Wd6Z8yLlYdzo3+BJNHQv84g49qxH/fP/5VB/MWvxMrQHTWZd/hQfPONfDq/sIG+/I7BXxHL4hwK/75C00o8VPb/NBG1fCMs4WHV/iyieicGqnx8eaetgEJnLsrujAh2fZNLY9dT7X8GPvmWzed1X0XT/kyjYPOtb/Cs2PvfHavI9ifPxeLv79DahcsRJ9ZsWyX7zz4VkSpxrToHorHBancLIod+w9jqxxoG3tWnQYF8rOc3cQd/ue1ouuDb/jP190Z/rmfcUWJHBvJ369G/NjRQ3NXSLIOvuQxwjw9yMq1rFmcfJxbhed85Bja+z4/Xdr/OL/5Hp5Murey8a7W32+r1iZAfN2cKTY+3KPlKntqfP1f/iylzfxh64VW/xwL2s2Xep+RwVNS8ZF7+LCo/Kn9j0bPRLDXz6h6dj17L4gzAPXKFjgwuCuNfj443fQ/O7Gxl0XeCj+Wo6swLx+ZT7QNGHM+jzOix+ah6dYbV2fKh9q+GnQEtJP3i723dxNn84fNb6iwk+DWZJxitvFbuMhexb2RO/7d9GfEMOBSw/h6hZG95hM1M5TzyJhX1IPThHj3JwqP7XDY/1ertwTLnyXA0Em1KlSE+M5Wzh8/T7iy9xN86R51c956+uBLEw/xq3C8nTiWVf+DKZvrUp0mBLPoWsPeXL3GOudu9OgyntUrKCh1pjNHLlyH7hNvIcdy7NOcTFpMvqVv6b9nExO3SyEBwmMrfsjH7eZScapG8+eFS2ejXrjm3SS6+VZo6BKlaoyS09Pj5o1axbB37p16xaL/BVq/Yojf4WoXalPXOwrl/MnS33bQt1e4TM5uCkFk0pgVex/b9OmTQlfurBfV9Tri7AIJRgt139xH0tjEWUZW10sQjy2Yr5QHhYh3LdGCZwqRfnJReQKgEsKlXSlihWDKrkIRSlklvtMeJCVAJrQnnjVgzTyt9zwNzeKaYNtcRnWmV72wzAf4sKcoDmMHDGYIVYdMexmy7AhttgNGoKdTTd62tlibu/Dwtn2mNva0dfYjmHGg7AfZIabfyA+7u7Y9rHDbtAQBrYwoHMbIyyth+K22I9JE6fhPsIGG5uBGJtbYNS6J2a9zXG2tcOqtwndG+vTvUsnhk7yYrLHdMbZDMPF05tZHm64jHXGzmYELm6+LPGehK1Ff9p1GoL9oN4MNGtL/fadaNF9OO7u7kyc4MJgc2uGWw/CytocC1srzM2tsDAewnh3d6bP88LO2pnhJgOwt+9FbxsnxkyayeI5w7GxGspoJ3s8p3ri4zedcVbd6W8/lJ4W9gzqYcawIRbYOlgxyNYBe6dxeE5ypFfbdvQz7c2Akfb0Nh+BhY0rln0dGe80hll+XlgZW+Fk0RMLRxccHNwIDLTHwrQPg0w60850JLYW1lgMtsN+UFfMRzni5L2WjH3lh79C5K+wcka8SdM+60qz/KLPrVL0rhzMVXp/pUBa1+INObgr1z8laNypU6diBksKS6X56aWAU2zopJOC1DBLz5ODo61bty7K9S81qEppIOQmJ+k1pEZZbhJQWh0knqyUDL7cyiNp7QBx/6X1DKQ/S8dWvOJLWAzTqFEj6tevT7169VT4q+pfo4e3LpIy8w8qV66sY6tCrUbt8c4SnfjkIXfOpbPYypBqX37Jr3+YYj9iBCYDLPDacoSb1/cQNbYdlT9+n0oGZvgKIbwPb3A22Z+BveaTc+Mau9dNxLhZOwY4uTLKqhNNa/zBEN9YjopWrT+4cYb4aW1L9Oun2vp08RVFeT5+wK0TSfgPbUGNKnq0HWiBuXl32ne1xW/L0ZLpEMus+1w9EcfkNrrG6OlWo0kbRkWL8N2zyF+rZvVob7GADLlaka9LTx5w52w2ayf3Qe/zD/nvt79hNMgd36AVLJ4ynK6/18OgjyeROkJqHt+9wsHYOQxqXosaDTthYtaPzq3q07C7KyFpJxTG9CE3z2eywqUrjarUpeMQJ0Y72TDQ3JaZoZtYblvtKSiv+A6f1W6H2ZL8p6eJ0j7/pu+E//Kx9G7blYF21gzq1JK6DXvguGQHJ0X+1r/O7maNW6sS38PPTTowOCiRw+nzMJV+Tz83xWhIMImHtPiZlvwOf25qxBD/WPJWj6VliXP16Wy5jN085t61oyQscqG7QUM6mlphZSVsgzAxbkGtLz6gouZtfmzUi/m597i0dxvetob0mbGGSK9BtO0wAOtxHowbYkLPbgMZE5LG2Vfg4Hl87wqHti9ipFFTatZvQx/zvnRvo09jIzv8tx7ictE1bnM8cznOzWWe5arNMR4R+jQq9QV1cfcWZvYr2WbVFr0ZuXgTaUtHYljiei3p7bSK/UIjj25xKisc915Nqa2nTyczM/r160HPwZMITz9Tssbb41uczg7HvYcBdWu3Y6CDE3Z2A7Fw9iF4+SJGtdCg0fyHiu99THWjocxNviI69RTaZS50qFWZX+u3oHPv/lhP2cTBGwDnyF0/md4y73rV300Yu1YSYXrvIgdjfLFqWZ1K1erRfuAwLC3NGOYWQPyB05xIXYrzH9X49NsaGDktIC1TS6RHz5Lj37AHtgFpryAa6KnuH92O/4i+dBoWRJ7OaJtHXD+axJLRXWlctx7Nu5pj2rs3Pfra4LUuh/PSgS+8z9WDW5g/oi16v9TGQDi+33BmR+/iojQ6tPAGR+L9Gd66Bj/rNaaFUS/MRnqz/YgU/jzk2qEEFjl1pUn9xvxubELfTq1o3qITw/22sLfIsQ2cTCZ4TFcZe1yNjtYziZEGtb6UTpC4fC5e48PYeeRPtswbjYlRbwYPt8eib2tate3PhGUpHL0hl/8aoJBbp7IJ8zSlZZOGtOhkwoBubTFs1hYzz1Vknr7xHK5czWb5eEdsbKewwH8ilsbdGTzclbHOlhj36IvV5FAyTkgB80Ou7I9l7vCONGpowB+9TOjd3hDD33vgtCiBg5eej9eVnHAmmjYqOV4G5nisXssaP3uMSoylAYMmRbBm5VTsHSxxnxeAl0M/OvUbhpOrKw59e2BsNpqA7fu5+gpqAd7dHYarcRPa2MwjUS4f8K18Vk8cVNKO6Np+MWDItCgK/ib2y8FoZk33wTt2D4cLVjN5WF+6mFrjYDuArs1/x2joTNbmnBZBKYkeXedI0kJG9WhKY/12dB/YHyPDphh2Gc7cjQVcEJ14MXE2NsOcmTB3PjMdTTHuO4yRY0djb96V7iYO+EQXcE763j+4QO7qSZi2qk+TVp3oa2LM740NaDdwIqGZJ7gmmov2r52AeeuSY/prXw8iNq1m/vAe1JOO96/9mLQmGC87c0a6zmXRHDeG9O7KIMcxjBlli3GXHgz1WEHmsRsKaZMPEO7QicYdnAhOKxk1/NK6+ScxXuY0++U3GrdtQ4v2A/FYmsyJm9II36sc2OrD8A4NaWzYiV5mfWnXpBEtejoTuO0AV/4qX4/OxXsx2KiOzLNaHVOvGHaL1ujcP5vBMpeeNNZrTJtu/bDoa4RRTxumrsnh1LNVG2e3TcesQ22Z9trgEpLOceH7P7uVaabtqV3iuLaMWZlJ9IJhGDcr+V23dQ0lMzoA6x4GJa/R1pWw7Gj8rbpjIN1XfRBzdxx4np6fe5xOXYxj1ybUMWiP8QATuurXQb/zMOZs3FvsuWbXEiy6Ni15veoWzEtOYOXEPrSpJe3rb1jMSyEhyJHO5p4sDPHFdaAxPQaNYuw4R2z6daCL2XiWp57k2ksvEMph4UAjGkv79dtQFmQcYfvCAXRsXHIMf7NcSGbSCty6t6RmiXMtWZR1rJxZCZ7+TdW3bi2adjDF3sUJ897G2PlvYZtffxr89AEajYZ3P/mGqkMXk5sSwuhOhtQo8Sx0ZHLMQTbN7kWbBiXvo+OUWA5umo1x6/ol73FYMAWnRFkBHp5ix4z+1K9chYYdu9DCsBtuoemcu/UqaOZdjm+bw+BWetRq3pX+5iYYNahOE+PRLE48zo17IhKdPodOzevKvB+V6TQzgeNXy9efu8fimG/di9Zt2tHFZDSLU7JYMvCX5/V+i9nfm8Q61OGHz9sxJ/MUNwuBfF/a/PQF9VxjOHbl2YN5cyPDW3qy+fClcvz9qkqVqheRAH+Fmr/16tUrFrwmMANDQ0MMDQ2LfOVKAFKuBKPY1y4Hc5X85dJr6DpWDGal6aSl1y3NX/6qWIQclygtUKssY/tPsQhF+CuXhrY0+CuN+JWmjJW2LY7MFQNjacSxFF4JbUmjlpWiI6URv68U/u7NIztLS0pyGulaLdqMDHbu3IlWqyUhfBazV24hPiUVrVaLVpuBNiWFtIyd5OzMIistldT0dLQZO8nOziIrN4edWi3atCSSEqJZPGsSs/xXEB2XQlbOLnJzdpKVkUF6ejoZiVEsCghh9do4kpNTSEmKJthvCjPnBrE+PvNp+xnpZOXmkrNzJ1naNNLStGi1WaRuCmP+rNn4hkSxVaslISoEv5mzmLssioSsLLKyssjKyiA9XYtWm/70etpUUlPT0GbuJCc7i8x0LWlaLanJaaSmaMnM3klWdgZpaWlotVqysneSk5tLllZLWkoK2rQUUtKfjkFGejoZ6elkZmWhTYglaqkfK7akk5aSTErSDhKTU9CmJZOizSI3J4v09FRSUzPIyMggM/Np35K2bSRiwSyC4jLJ1KaR9mxcUlJS0GrTyd39euCv2IiK0z6XJRJY+Fcara4EbJXgr9w7VNoiDbnzdMFfXXZBeq6RkVEJA6PL4MpBXDnDKl7ZI3e+XF1bqcGVm4DEk5m4faV+yBlQuXuVToRyBlcpLbR0kpGuupJeTwn+SsdDfI4w6RsYFE/7LKR8FsNfNe2zKlWq/mk9fvSAKyf3k7E1ksj1G4lN38/5a2+YO6HUmr9vju6ezSV01O/UamrJikPy0T+Fd86QEeKM4ddVaDJgCXvVlfuqVKlSVbru7ibM1ZgWHUcQmCZTLFbV/74OhOPQqTldXVeQdeGVoV9VqlSpev16sI3RtSrx8Qcd8cl4BniL9iUwtm4lPhFF+R4L6UPVr3/COvwQF+8Kh7nSbkosRy69YX+rqVL1PywhcEeAv9Kav0KmUCEATfCVSyGi2F9eVv+7EpzU5TdXKnUozbyp5C8XflfylUtZhOCDl6ae1sUi5FiBNMDqVbAI6bmvm0VopGBVCoTKEl0rhrLS+r1y0YJSMCxNMS2FU1JYJm1LDmJJI3+F2pZi+Fu5cmX09V9tzd8X3Q4ePPiPXv9l+1mefv9d93zw4MFyXUuAvw0aNCgGfoXnVVhYIAd/lRZJSN8B6SIGKXiVAmalyGC5d0UXvJUDx0rvqdz9CBGkBgYGRWmf5QClAHHFIFfOOMmBS2kaZKkhk05cUtgphqhSsCq+hrgf0uOFPktTNMgVlddlrHXdrzQ9RuvWrWnTpo3s5Co9V5r+Qnot8WfNmjUrAX8bNmxIgwYNiuCvWvNXlSpVql5A/xr4e5tj6YFYNapF+wnbdNZnvXU0jYWD61KjhRMbz+k4UJUqVapUPdMjjm6egukf7bGaG88plf39H9Mj9oXaYdR+AJ7rCsqZRlyVKlWq/l49SJ+CQZXP+EhU77dIh4PoWe1r6jpv4OiVp+lUEsbW5MePjfDNO83NJwA3ibE3YlrcUS6Vvw6LKlWqyig5+CsEr4l9+4L/XuwrF3zqAiCUAkqpH1+aEloahSuuL6tUOlEpU6WuiFcp5G3Tpk2J6GA5X3l5WYQU0L4Mi5DuF5dwFLMIKW+QsggxVBZzghdhEYqRv+IoMV2RhmLoJUAqufqiSlHABhcr9zAAACAASURBVAYGReBXF7CSRlHqAmBiEC2O/BUDYAH+GhgYvFromJvAupjNrF+xngRtNrl5eeTm5pKbm8uuXbvIyy9g9+6nW35+AflZ8cTuSCdr5y7y87JJTUgiNX4Dm7fEErM5mq3JWjJzC9i9ZzcFeVq2xuxAm5bMji3RRK2JYNOOBLbE7SAlLZPcvDx25eaSu2sXu/LyyM/PJz+/gIKCAgry88jbtYu8vAIKdmU9jVJOTyU+IYnE5Czys1PYkZhIQvLTKOW0zFxyMxJJTk5ga2IG2hQtObtzyUzdxuaICDZExxKzNYmEmBh2JMeTkFXAriwtaYkJpOUdYHdOBkkxUUTHbCUxXehTDllZWpIT08nNyyO/oIDde/extyCf/Lw88nJzyc3LJTc7A218NNFxCWhz88gX7is3l12ZSezIyH92T2lsWRfB2nXr2JCYQ/Km9SRk5bJrVz579pcfMDdt2rQo8ld4ZqQpn8v67MqBVbmU6OL3R+6dKi2aV9f7qZTKXanPSotCpIsxOnToILsiSDBYYqOmlMpZavTkVgXJGXa5Y+Xgp/Rzab+EegVyefvlomqV2lSC4NIJUG6SkJtElK4rvmZpYyv8bmhoSIsWLWjWrFkxm9ioUaOitM+1a9cuiv5VpUqVKlWl6F8Ef49nLMGyTjX0LcM5quPI64eS8DWtSe2O7mzXRYlVqVKlStVz3c4ndHQveplNZt0BNW3C/yldSmL2wPZ0G+FPwnE16k2VKlVvoK7sYtX0MUxaoeXUDXFt4ZvscGtKpU8+paNPalFq9ue7Y3Go8wO/2oRz6OJdeJCPb/uf+OLt1szMOMWNQriS4Ern4SvJPnsLpWISqlSpevXS09NDT0+P2rVrF8FfwccrRP2KgzqlPm6xL1rqW5b68Uvzl0v931K/vC5/uVytXakPXAxBlXz1ZWURUl+5GG6/ChZRmv/+Rce2PCxCaFcjBUZS2COXWllXNKFS6mcpiNIFnXWBKV21iKV9EsCcGAJLI39fOfzdMoM+fXvyx2/GOI11xzvAB2+/OXh7z8I3YC5+IRuJiQxkfuAivGf6Mc/DBquJQaxZEUTA3Jm42zkx0dYY82FDsbLqjamLOx5zw9kUHU7I4slYWkwjaJE3M52tGGQxDM/gQDzdxuM+cQqzfPzwnuPN7Ln+zJvrzbwAH/yWR7I2YgVBS/3xCViA38JQVq8KYt58L9wmujPMxhkXF0/merlh6zSSYa7jcPXwZMI0P3w9RzPO0xO3aUH4jHHDNziI4KA5jLPoTZ9+VpgNGomjhQn2LrY4eYexevliFs+ZSmB8ARmbw/AdaYzJMEecPQPw9Q7Ad9o0PMZ74ObkiffceSwIDCRkXTyxKxcSGBiAj5cP3l7eBHhPZJxjL/oOs8fDawa+C/zwC1zKosAVRC11w3F6IIHBYWzavgAnE2MsnCYwddkWfE274jjVhwWBIWzJ3VfuCGN9fX0qV65cZDylKZ/Fz6E04lb67OqKDJZ7xpWi5HW9k6UBYKV3XMkGlNUuGBkZyRpcKdgtbVKQO1dq4OWMrxLslcu1Lz1PupJHVz1euYlCCbRKr1eWTTqh6QLFcmNbWsSxoaEhzZs3L2ZHxXV/69atWxT5q8JfVapUqSqD7pwiZ5kVP73x8BceXNpH9ORO/KLXCqeoE8gtzH9w/TCxc83Qr9Oe0RuPoeILVapUqSq7rmYH4TDQHLt5iZxRo3//j+gvdi8fjnHv4XhvPYS0GrgqVapUvQlK8WhElU//H5paLmw8fJmnMbwPuLBtLPqVvqLagCVknLstC2+v5AYxvF19mnccQPeWbbBfsYkVLj1o8nsnBvTuSJs+s9l67Dr3n8icrEqVqtem2rVrF4HfunXrFkv73Lhx4xIMQQxYpT+L/d5yvuzSfNVy/m2lfboCnsriL1cCxa+KRcjB5tfFIsTXKyuLUBpbIaBO7hoaOVAkB2SVYJEUPpUGZ6URwKVFFcpF9YrBmxKUFp8rjqIUR7y9FvibHIyLWT+6dxnBKNOe2NgPxtphKNY2gxk2ygqbGcsJ9XViiKMTA42HYG1qgcvM1WxeOoURFjY4WVrhbGWJ05iRuE2ywcTGFrMRcwhaNBUPN2esHBYQFbaMxXO8mLtsM8k5aUQFTma0vQ0WFjZYDLXCwtIRewtTbOzMsPSch/9cT9zcRjB4pDPDnGfgs2gRvvMmYWE1EgszW5ztLBg8fDgDh1kz0M4WM/tR2Do4Y2ttz5gpAfj5r8DbyoxRLjMJiY4lKnQODiNcsR04FEenoViNsMHR3YvAoDCilgcQlphD+vZowua5MtrTnRG2rtgPGYVtl/4M6OOA8zBbbIbY4uhoj9vcVYR4jsRljD0WA62w6NYXq4Fd6edoi4OLDbam7enW34iu9mMYO9GfqJAJWDm54DTWi9XxK/HymE7ghnTyM1MIGWnJcEsbxrhNJiJ3b7m/SwMDA1n4KzxHckBW6R0RP4elvV9lqbVdFmgsTn9eluhkXbBXl13o1KlTCWOmBCilk4vUOEuNr3STGjmxQRSniBbaVjKySvUBpAZXboKQ/i6FstKUDromNek+ab/lDLf0WmUdW3HaZ+F5EWyhkPpZT0+PmjVrqvBXlSpVqnTp7nn2rh1Hy++/5csPKqLRaHir4jt88l0T2psvJf+f7p+CCu9coGD9VEya16a+0Qj812Sw5+QxDu3Tsj7ABZPm9Wncy4PVO8+o4FeVKlWqXli32R85DpsRTsxLPIPKf//3dTMvCJsBloxbksYZNehXlSpVb6hOr7eh3g9V6TZrE9kHjnOyIJUV49rz62/NsPBL4NiN+zz+pzupSpWqF9KLwl8lv7PYry7eJ+cr1wVQpT5xJT+6rkhfXb53qb++tFKJSv5yOb+/HIsQ4K+SX144R8oipID6ZViE+DtR+l2ORSiNbYm0z+KtWbNmigBWDJcEkCCuT6oUFakEfpXS0YqjJYXfpfWB5YCY+Dg5+NuwYcPXA3//5u3vrJ/7+q+zh1xtAtErI0goOMCBA/so2JlMdEgggWu3kf83j22zZs1KwF8xAFZ6BuUWLkjhr9z7oWtRhC5wK5cWWgn+ygFcuX7rgsFSuyCN/BUbHMEQSgutKxlQOcMmN9GI0yNIDa5c6gSp8ZcaWKmBlKaLkDOqUoMrNdJy4Lq0qGBpzQW5Y4W25VJGSCcb8bnCdyc8b+JnWoW/qlSpUvV/SIUPuHfpGLvT4oiMjCRq4xaS8o9z8YZaqEuVKlWqyqVH50mZNxxL6zEsz7mqAuD/YT06HYfn0ME4zdrIgavqN61Klao3Ww9uXuTs3jQ2R68jclsmB49e4M7DQtSAXVWq/p0S1/utV68e9evXL1b3Vw7+yvmNlfzx0lq0SsFIcp9LfeSl+cvlzpPzg8vBZvH2qliEXGnI8rIIpfv/O1iERg6yKkUDyoEi8YMkhVu6In9fBGpJQZscJJbbxH0RwK/wrwB/9fX1/3GA+89D1zd3e533X1rbQuSvXM1f8TOptDBCLv15WZ9dORhbWoTwi0TBy0UrSzclqCztt5GRUZGREQyP2MiIi6WLDZecoRbvK22CEac40JXjXmnSEB/TunXrEmBVarCl7Qo/y9UREJ+nK3pZasjlQK/c2AorkMTXLG0MhLTPwvcuroNev3596tSpo8JfVapUqVKlSpUqVarKo0dX2Lt1HRs3azl6+5/ujKrXoxvsjV1F9NZMjt9Uwa8qVapUqVKl6u+Vnp4etWrVKor+FQCwwDAEDmBoaFhU87es/nKx/17wPcuBSrGfWs5fLvZXC+2Jg5WUgqaErSz1gMvCIkrjBdL7kgPXbxqLkCsDKf1Oimr+CiBHiNpVirxVgq5KEKu01M9lAVbidqSRk1JIpRQ1LNybEPH7ytM+79ESE7aC6KR8du87wL69BRQU5JNfsJeMLWuIiN5GWsJ6Nm/fTFTsFiJXbSE5O5+c5FgiIzexdct6ItasITwkjDVhUcRuiSIqNoHklFQy0rWkadPRJscSE7+VDWsiiY6NJXrtWtZFriIiKpLQ1etZuyqKuB3JpGnTSUtJJjk5jYzsbLIyU0jYup347QkkJiWRnJxCWsZOMlNTSNmRQIo2jdT4GDat30D0lgS2xMSxdcM6tm6LZVtSMqmpqSRvi2Pr1kRSMjJIiIslJi6ZzKx0UlO1pGmT2JYQT2xMHAnbY9iamkP+zgzSkpNJTk4iOSmR5GQtWm06qanJJGyLY330FuK2JZCSnETCtnhiN8aRnJ5Fbm4O2ckxbNyRjjYtDe2O9UTFbGJ9fDqZ6elkZWcVtZuYsIPEuGhid6Si1aaRlLSdDeu3sGVbEqnJySRrs8nbV344LMBfcZ1oIbJdDH+VYGtpz66uRRJKz7bSz0rwWW4hhDQiWQkEi2sbK9kFfX19OnbsWCx1gZxxEhtGqYGWGj6lNqQGTmqApdBVlxGWpngQG1WpgVWCtlJjr7TqSXy+uH1hFZJ0ApBLTSGXkkNubKXHi9sUrie2+ULUrwp/ValSpUqVKlWqVKlSpUqVKlWqVKlSperNlgB/9fT0qFu3bjH4KwSu6evrF2WAlPqd5fzyws9S/7IULIp95XLZNkvzl8v5rsUAVAC3pfnjy8Ii5NiAHIuQQuIXZRHi45RYhPTn18EipHylVatWxeGvFPLIRS/qiiyUA0O64K+uNpXaFaCbtI9y1xI+F4CvADteKfxND8CioT6mrr4siNhBVlYGmRnppGfnETayAy1MnPGb3I+h46zobmtPl2YWeARuInLOcNq1H8TI4b1o0aYdzWroY2TQFadRxvQZO4c50z3xmu6By/jpTHYxY5DrKEz+aMcAaxsGdOxA784taNenCw1/70Pn1v1x9/ZmrtdMJrq4MW7cFAKClhAwdxqjhjrhYu/CONexuLuNwX1OIP5e0/BytWXczDn4ejgyYpAJxkOdGNx/MJY9jLCyNcPWxQXP6TOY5uLEKMfJ+C0NZIK9LZb2k5i3YBouLu64uztjO8YZWysnPFytcPQJY0PYIqaM92DimLG4jXJm7NgJeE6bhscUd0Y6ONDT2BarEW64T3Bn1HBnhva2ZeKsINZvXE+UtwV9x8zGc+JM/Kf3pf1gE9pbTsfbaxZLlgQw1X0qnm4uuNgOx8myGxYjXZgw1QMHpxEYd7ZisJUL41zccJ3oR1R2+aOIxfBX2IT3RGxIpRG70sUPStBVGlUrF12rKwW0rndGV+Sx0gIN6WdK8FfatgB/lVbHSNMW6FoVo9SG0iSkZHCVriWeEOQmHiXjLJd6QWp4y7KyR5yWQZjMxMfItas0tuLJurT7FSZPQ0PDou9fCn/FaZ/19PT+6f/HqFKlSpUqVapUqVKlSpUqVapUqVKlSpUqkZTgr5hdSOGv2K+t5CsvDZhK/f3irJRl8ZXLgWVpOmNpCmWp31sKf183i5D2sTQWoYsv/BMsQvOiYEopQlEKkKSpmpU2MWh60UhJAWAoRVGK+yJOcSqGv02bNi0f/E1bibudBxNtu2LsFEhCVj77n+3bGuDKiAkzCAqcwtSAOYzz8sbD3h7XyUsJXTyTkc6TmDF9PMMdxuBsPRJ3Z1cWL56GT2QMQV5uuIyyxcTcCXsbO9y8fJgyyhmPKZNxdxrJpAkueMychP1oTyZM8CNyQwgBU8diP9QB55Hj8J3nhYeTGw4W7kx2GsdEp9GMd7LCzm0as+fMxs9tKPbu3iwNCiRk8RQcR7kywsoaB8dhOIy0xcnelgnTZjJnzjxmT5zD4sUL8Z45jSnTpuE1YxRmA6yxtbLGyd2DqTN88PNyZ5JvAIFBCxk32h23ESNxHGLOUAszbJydcHZ3Z9QEL8bae+LiOpnRLh64ObkxaqgLLs7+rN8aQ1zIRBzHT8De3pPFyydj5eKCmZkz490m4Oc7jbFuc5hub4+L1UBsnGxwtjPF0tWJQUNG42ztjv0we6ytR2Bj5UpQUvkjf5s2bUqlSpVo0KBBUdF0YfGAkD9fGp0uPJO6otOl75fSeyb37siBWil8VjpXmqpaF6CWeweVFlroSvtc2gog8YoeuYhXqUGTM6RKIFR8vmD0pJHB4j6IjaO4YLvc6h85wytnfOWOV1qZI4bBuiZY8X1I4a50nMSbEOEtfH+CPWzQoAH16tWjdu3axf7zoEqVKlWqVKlSpUqVKlWqVKlSpUqVKlWq3hzVqlWrWN3funXrFrELsf/f0NAQQ0PDEgBT6gdXykgpjsAVt1FWf7nUvy72e+tiBVIfvy4Y/SpYhNBPOSYg3ifHHqT9lmMRSuMjhrwvyiKkqa2VWIRGF8DVBWCVPtMFl8oauagEtMQgrSxpcMUwTlzrV9gqVaqEvv6rqPlbQG5mBunZ/5+98w6L4vr+//6iaR9jPjGJMWosSUxMrNgBjYXYS+xdYsUWsRsrdlRUrFFBRUFFRUR6WRCkw9LbAioWBBUsoCiKgHn9/tDFYZhdQE3Uz3ffzzPPgzszd+7cnTl3Pa97zolFqUwu99hg33OExcWT9MrX1ZSOWkGg3B3Ps6FExr9KW0lEhYcQHBJGnIbjkqIjCAsKJCT2+WfKWCKCfJF7BxKt5pzk+GjC/b3xCoz+58bhFTZV5K9qwYAqelwYESuOYtf03GpaMKFugYVUumZ1kcbiKHnxe6wpal58T5WxC3379pVcGaRuUihvlYsYcqr+LWX8xHUBxPntxbBUaiIoz8BKTTxSRldqZY66yUbqfivS1quMrarmr/C7V0X+6ujolKR91sJfrbTSSiuttNJKK6200korrbTS6v+c8iKxXbsEYyMjjITb8qOEZ+by5E33rzJK82DL0nlME9+LkRFGRsswP+5NXGYuT4r/ftM91UorrSqp5s2bl4K/Ojo6peCvnp5eCfgVRv4Kfc1S/nIpv7fY9ywOqhL7rtVBVTHMlQKYlfGXS4FhcV/VQWep66g+F6aBfp0sQngdKTBeWRYhHFvxeKiFv+WlhVXVBZUCTRVJDS0FyqQijKWOUwfLNP0trPkrBMCqiLfXBn+VScQnKklOjkNxLoDwmDji4hNISk4uiQIWHpuQkIhSmUhCQgLx8fEkJiQ8+zshkYT4eBKVSpKTBZBUmUhikhJlUiIJiUkkxCc8+3eysO1klImJJCY+36dMQpn4rP34+ESSEhNJTExCmZREYkI88YmJJCY+u158QiJJ6qB1shJlUlLZ/SWfK59dW5lIfFwccfHxJCQpBcckEB+fQKJE+8nJSpIS4omPT0JZ5trJJCuTSExILLsvORllYsKL65TZF0/Sa6r5W79+/VLR4ioArNpe9tnV9NyKAa2691MddFYHhjXV7lVXC1hqcYfYLkjBX03AUx2gFBtl4eoi4bFioyguhC6ejKSuIf5bqt3yJgypCUjKmEvtF0626uBt165dS9VALg8mq0tTofpbX1+fjh07oqenV2ZBjI6ODi1btiz58aCt+auVVlpppZVWWmmllVZaaaWVVlr9X1TqgWE0q/sRP0yxISLzIU/fdIdeWo/wWtCM+v/9lJGWsVx/8DfwhPvZStyXduf7WvXos0lOWu4TtAhYK63eHan8t82bN6dFixa0atWqBP6qspWqgoD09fVL+dXF9WWl/PbqYKomf7kUExBnuBTvE19Lqn6ulL9cKliqPBYhBX+lfPJStYQryiLE9YPVjd3rZBGaxrZz586l4a8mACQFjcTgV3iuChRLgV5N6Z81RRuqS2srBmWqKEZxlKYKdqiAx2uBv3FhnPN05uRpdzzc7dizbCNWJ2zYY2mHR2gE0fEJJCXFER0VSURENPHBztgeOYWrjw/Op+yxP2rFiRNHcXB3x+6kHUcP2uLmF0KQ/zkCfOXIfX2Rn7HFQR5CkI8LtrbWWB6yx903hOj4ROJjo4mKjCA6NgS5w3Hsjh3mhEcAQefkeHvaY33IFhsrW04ds+aUiwdydy98XOxwcHPEwfEUtjZHOeHsS0BIKEEBZ5F7++Dl5UdAcAghIYGcdXfG6cwpTjl74CX3Ru7qjtzVGS+5I/aOzrj5KEhRxhMd7InLqSNYHbXj+PEznD0XQJgikrCz7jg4uOMbEk6InxwfX2/k3nK83D2QuzvhfNoG66OOuHvJ8Tkrx93TB1//EBThfrg7O2Fn541CEYDc0wtvL0/kvmdx93DHyf4ENrZunPU5R0hEFCE+cnx95bh7eOJ80g6vyFeHv7q6uiVpn9u0aVMm7bPqGats9LzwM319/TJgtSIRuKrPpd4LKeAsdVx575e4v+oilfv27VvGMItX8qiMp3j1jNgoSRkpIQCWAqviyUv1mepa5a0okkqhrMkgS01awrbEK3Ok+qhuv7hP5a28Ep4rBMVS46uyy6oFMaoFDW3bti2p+auFv1r9n1JhHlkhezHssZpz9950Z7TSSiuttNJKK6200korrbSqlO7Gc3D2ak5GXiKn+HU1msWZma349tPvmH4snuv5r6vdNyEFGzt9xxcfD2BnTAb3SxHeeHZ2/46a77dnpc9l7hZWvNXE/X+w9EQQ6XlaaKyVVm9CzZo1o1mzZjRv3pyWLVuWwF8Vv1BF/3bq1ImOHTuWAq0q37XQdyz2l6uLWBX7ooX+alXbYn+5VGSsukAqTfVzNUXSqoPFr5NFlAddX4VFqD5XF8msbmyF34G4n6r9MtXDII4y1BTFqC7aV5haVhVhJj5HDLbURRMKzxECKDFQUwE0cf87dOggmapXFfXbpk0bGjRooBb+pqamVgwSeh9g5eyZGE6ej5GhMUtW7OGQ6Xg6dx/HjDWb+OuknFBFEL5yT9zdzhJybCHD+xoyx9ScP42mMW1AZ4aN+A1j0zVMM/ydvnojWb7nMLvXLGf5vClMmjef+YZDmGFqy5EdSxk5QJ/mPY2Yv8YSp7MBBAT4Ind3wzvAjo3TRzJ24K+MWbuf/btN2WA6jV59JzCw61DGD+jKuHmr2LTajN0rpzJv2QymzTdi9Ggj5q0/wnH7w2xZPYvJM4wxmr6STdt2sWP7OmZPGc8Ew+EMnziZiUYzmDxkHDPGDMTojxEMnfQHS7eeISYmgnDHvzBfbcTwSbMw7DWUeSam7D/uwumd61m2whyrM3bsWjGTOfONmW48i8mjxzJ1wnCmTx/O4GETmTFhAjNmjGP4pLksWrOTY9ZrmWo4g/Ez9+BuY8r00YZMmzKBqQuMGTtxIoaG4+nXYwLz5pmw286ebbMmM3u+EYYTpzNl9DQ2y18e+qq+ez29F2mfxQZU9UypW7wgfD7Fx4oXSUjV8hVHFUstdtAUES8FhjXtk3pPy7uO6v569+6t1sB06fIsV76qloCBgYHkaiB1eeo1TSDCyUDKAAuNu3BykaqtK7XaSGxsVROGOMJWPPlIGWrxvQqNuvje1PVBavWSsD0DAwO111Ot9FLZZZV9FNf9bdasGU2aNNGmfdbq/4Se5GbgZdKRb3rtJeVNd+Y16OmTfLITvDm5ewOrLTyJy3z0prukUU8f53E9wonDu01ZtdeBQGU2T950p8rT0yLyb10k0H4fW9ft4lTkJfIq4STRSqvXryIK7meSEuaF7d7NmK5cybajngTGXyWvQHXMY26cjyPIO5TMN9lVrV5SxTx+kENWRjrXbt7mXn7Rm+7QO62iR/e5c/Ma6RlZ3M17zGvjBFq90yrKz+XWjWukZ2ST+7BA+1y8QRXcv83NzHTSb+aQX/AW2rvH2aSE+XBs21rM9+zHxi2MCzfyKHwKFF4h5GwEFzJz0P48/Jd0N5CNfXszfe9ZLuW+xlF/4sfydj/wRfUR/BV1lfuvr+V/X2mHGPZjbT7quoHgq7ki+xbIytYNqPH/GjPP6SK3C9S0IaUn5zk4rCVDzLRRw1pp9SakKtunSvncqlUrWrVqVSpoTcjMxFBT7ANX+Y7Fn0v5y4X+dJX/XRy4JPaXqwObmq5TkQhcKRYhvB8hHxDfV2VYhLB/r4NFSN2zmFVUlEWUN7ay8mCSVLpXdZG86s6Rqj+qDmyJIxfVRftWJLpRmNpUtVUU/lZ48z/FHjMz1q7fwhqTDRx2jyTAwQLzXWuZMOA3DE1PEhCZ8OL4oGNsXLGFXbv/wsxsK2uM57F27Rp2W+5kk7k5q+eZsOf4Sax2mrN29TKWrTFl0/qN7LZ1wd5mD9tMTVizzYxF88w4eNKHyJL0xqE47zVnz9YN7LA+xhEbKw4e2MLSFRtZtW4fFtvWYrbHkhMnTmK7ZwOmpqZssdjHTsvjOLkHEeBth6WZCSvWb2DjjgMcsT6CleVWVpmYsHrVWtauX8HiJctZsmglW7aswXTDGtZtMGPvEWfOKeKJD/XB2c6CnXv3YL7SBLPdhzhxyhnnQ7uxPOKAo7cHR//ayEazDZhu3sjqBfNYaGyMycY1rFmxgtWL5rForhEzVpmx0+IYzg6WmJnuYOf+M/ie2sPKGTNYvMoEk/WrWfLnEpaabsF02Wo2bfmLY+5OWKxazpJVyzBZvg5TcwvsA1898rdDhw5qI3+FdXQr8uxqinDX9D5IvXNSbUpF/6oDv1LvemUhs/C6vXr1UruCRmyMpfaLDaYYdopXHklBUvG5YuMsNSmIDbzq/G7duqldzSM10QgnI3UTofA8qUhf8b1IrVpSN1ZS50hFCevp6ZXUelDV+xWCX2Hkrxb+avW/rwJyrjmzqNU39N9/8fU0+XcRj3MuEuLugkfYJf499FpEfnYER+d05UeDpXgqr5Jgv4huTSdwMv1txKmF3E8PYO+oZnyvM5mDwSEcmd2C+j/8yrqQvDfdObV6+iibBIdVDGmryzTrOJSxzpiN02eIeSR333Tn3jI9Lczj5sUwvOztsT/jijwkiRsPXodD7imPcjNIjgol5sqDip/1KIeM5ChCY66i9qyCXG5eiCUsLp2H4q4WFZB7LZWYyGguvTVZAoq4nx6E1YKefPvpZ9TS6cs0s+N4evvj62TBiikD6NlvPFt8rpCVHsSBBb/z66reugAAIABJREFU2xRrkt50t7WqlK4GWLGg55f896OqyGQy6hhMYldwaYtTePcaiUFy5MGJXLv3FoKSSqj4oiumhm34QCZD9nx7/z//pWadBjRoINjq1OSzah8gk8n4sttUdgXcLL/x25EcWz6CJv/9D+/LZMjq92PuoQhy//nb0uptltKepWPbU6PaB1SRyZB9PxpTpyRK/RopuElKuC9eftFcuvXwHQPDBdxQhuLjeY7YK3fIf4s7f93blHFdG/KfD5/Zu497meAUk/2muyVQIVc8VzOkfRN6TNmArX8i5+PDcT20lIG63Zlm7ozccgqdhyzmYMhV8gEyPVg53ICmX9fg4w+qPLdr3zNpXxCXKvoz5sIJjDr/wCfvPbOJH/33K2p/0wsThziuP/4Hb/ddUGEaxybqMWTVKWJuPnq9aZkjt9L951pU7b6RoIt332mwedN+Mj/X/YTG8xy5cKv0Q/MkdB16DT/n46Z/4px2h8qwXwDu+LK4gz7TrcO5+fDd/g2ilVbvmlRZG1U1f1u3bl2q5q8wYFKV9lm4iWvxlucvl/KzSwUwlecTV7dPE/yV8pFL+cHFkbua/On/BIsQt1HRsVWxBXVjKzV+lWERMk0QSFOqZqmIRnXwSgpkiY9XB7ikohLVpbaVakcFf4UQWAU9Xgv8/T+yKROepa6Ojkt89faUSSTERqGIiCHh+WfJygRioxUoohNKHZuamopSmUhslILo+H/3nqXgrzCSXGpBhLoUzOqi28uLrBeeI/XeaEorrQ78qjbV6h9171BF7UKvXr1KGTHVahbVJo7YVbdCRmj0xBOHeJ/QsImBqpRxFK8QkgK74glCPGmozhdPkGKDW14aiorAYXVjJB5ndROJ1Njq6emVRAALI39bt25Ny5YttWmftfq/pYIcrjkvotU3/Xld7PdJTjpeS5shk1Whxjft2aB4Pe1q1t88vp3CmQW6fNv8DxyzngCF3L3sw0qDuvw8zZE7/0Y3KqGCW+dxWarL1993ZrnfdbKSTzPvZxkf1P6J/nsT33T3pFV4h/OeGxnYtAXD9sTzGCA3jdAdY/i5xWD2xmvjO56pgJwLHmyb0A2dnos4HpHMtQvhHF0/BoP2A1njlvbSoOVpYR5XQ6xZ2rsBdZp3Z7F7VkVO4v6VYA4v6UWDOi3pudQTtWfdiMRhSRdk773Px180pGXnARgaTWTMkF/Rqfcpn9Zpx4hNAdx4G77qx7dIsF/LkB+rUbvVb6x0vlQ2TV9xPumBBzCZ1JEO3fvS9vMf+VULf99R5ZN0Zi2jfpKCv5fx3jmFDlVlyOr1YOreMN6a9QmVVjHnndcxVqcqVao3oeeM3XhfyOKR2JdcnE2IxWx61qlKlYZ9mHNAwZ1K+JuL0txYb9iWj7TwVyuBipJtmd2vCR9KwN8Em5n0blwFmawxhmZupDx8Y92svOIOMtGgEVVkMn6euBOfC282d23B/bvce/CIJxoo3TWnhfRs/tlbB3/TnebTo6kek/ecJe2BiKLnxmIxoQs/fFaF95rNeAF/S1RIzJ7htG/wPjKZjJpDNyNPyakQrIzbO4x2qvOGbcU7tWLn/e+rkDQbQ3T6L+Nk1A0eveZBuXh4NM3rfUybxc4kZ7+Ni2krqif4LWtNwxq1MTqWQlb+i8/vXzzDrPbf0shgBWdS7r70GN5xmUnT1hM5EHaDB1r+q5VW/5pUkb9C+CtkF+XBXyl/uaZgLinfvtAnLgVCpfzlqijWl/GXi3nDv8EipCD0y7AIdUFmwnFUxyKkzqsMi5BpAjwqkKQuza34b02pbzWBW01RiVJAqjxIJYzKFKd9FsNfPT29l4aDqamppCbHEx2TQHLyc0ialIQyObmCbShJSlKSnBRHdHQs8UlKkp/D0SRlckmb0lsS8dExxMYnopQErAnExsYRn6AUfJ6MUqlEqVSSlBRPTEws8fFJFb/npATi4+KIS1CSkqxEmRhHbEwssfFKUlKUJMbHEBEehkKhIDI6muiYeJQpKSQnJRAfE0VkdCwxUVFEx8YQl5jyrI2EeGJjoolNkBhbwSbZn2QlyoQYoqLjpcfgFTddXV1J+Ksu4ra8xQjlPbdSiyYqEtGr+rcw/Xl58Fdl/IUAuDLRwkK7IIa/YlApNoLqolTFBlPKaKkzxJqMs/C6wklB1Z54NZDQiKo+E9bTFRtcYXoL1USm2qQmM2G/xPtVfRGm21AXySs1yahb/dS5c2c6duxYAn9V36Gq/rk48lcLf7X6X1fB3XQc5jen3vCjXHtNbRY/zCJm/zA+/3//oVZjQ+wyXlPDGlSUl0nIroHUq9OMSfYvErrez0hk14Dq1GtijOtblacsn+uJRzFq8Dnfd1yO3334+8lDbp1X4BuQwI23MVP104dkRBxhhk5Dmg/dRYzKI5yfQbTNdJrWa8nQ/VqkBk/Ju+TPvkntadllPs7XX9DIp7nn8TYfRbNmPVjsdr3iqRAfXCXcegGd6tenfqOWNG3XFd1vZXyuEf4+4HLoIeZ1qk/9+o1o2awdXXQbIvu8gvBXEHEok8mQVa1Gfd1RbHK/yJ23AvxmEG69iK6ff0ittoNZ431Tw3g+JiPkIPM6VUf2vhb+vstK89zGpLZS8PcO0bZLGVivKp+1HsFKp7R/MevEa1bxZTw2TaCrzkAWHolTA3Qfkuq0hjE61ahSpxNTzH1Ir3gSgGfKDmbfzO7U0sJfrYS67sW64R34QgL+XvcxZbReTarU/JWFh8K4UenQuDeoTE9WDm7LF1W+oteyY0RlvUmIVUj4juVYOftyURNAj9jNcP0Gbxf8fRDIhgFtaD50E+7Ku9LwNf00xl1+5tOfpeAvpJ+exdQxXfmmZk3erzmULfIUcsqDbYUx7F64lElt61K3uowmf1gTnv7OWvnXq+tOGOvqMXGXH5dyXzdx/N+r9/vlxz/Qe8Z8lq1ewyrjweg3+oq63edhdTaNu4+LXzGy+SIHB31Hm9knSL716J2OktZKq3dJzZs3l6z5K2QXwgyQUj5vdXBUCnhK+ctVPnGhz121T1wzV52/XOjbVucvF/r1pfzl5bEITb5yMVD9J1mE2I9fURYhdU9iFmFgYKCWRcjEQEcdxJWCSWLoK/5bDI2E7asAhBS4Kg9glRdhKfxcBajEKaDbtm1LgwYN0NfXfzVIGOeKhcVR7O2dcXZ0x/n4CZzdnXD1dMPhjBvOLmcJDvLF3d0bdyc3PN3d8PZ0wtXLFSdnR2xPehPifYIDB6yxOemAo3sAob5OOLm74eDigauTC94BIQT6yXH3cMHhjDsuDu7IXe2w3bsdKwd3fIP88D7ribObG04efgQG+eMjP83+g9Ycsj6Og4sLzm4euDk7c8bOCflZL9zd7bHcackRq2N4+vri5+eHn4czHl4uOLs5c9rJEQfPs/gFBOB/To6zmze+7o442h9h/wk3vH198fM4juU+Kyz32yP3luPlcZoD5uvYuGEN63dYsOeIM/6+rtifsMH6wG527tyHxc6N7DxsgZWDJ+5eZ/F3O4zFAUt2HfJA7inHPygYHyd35J7u+Mjd8ZB74ODgjpuzJ56Obsi93JDL3XH2CiT0nBv2tgfYecgd/7NuOLt74HzaGQ8XT4JjXh3+6umVrvkrTJ0gjP5VRVKKFzlIRdmqA7ea3i11xwjbVJcmWh3U1RRlLD5eHYhWfd63b98yIFVo0IQGSrz6RmzExHVrhbnypSYFca1dsXFX97c64CyckMSrboTniFfwCPsjdS3xuarjxcZf04opsdEX1xcWrxYSHqvqR6dOnUp9f23bti2pC6H64dC0aVOaN2/+pn/HaKXVP6hH3LlyjOmNGjDe/vZrbflpcRF5tzPJuv8vONeK88hU7GLAl1/yXe+dxAsu+Qz+vk/N73uwM/6f70rFlcuVKHP6VvmKHztv4l8Jjn5F5WfGcmTGj3z+YycWywXQ5Tn8bfRFY/SWyHl7E1b/S8q/StihmejUbcMQ83BReuVCMiNPskCvFjp91uL3krTlZowzy7qVB39FuhGF49KuFYO/m2fS2WgP3r7O2Nvbc8bNh7Dkm2XTQL8xPeZa8EHm6lbjwwa/8PvuiPKjPB9f5ty+6bT+WAt/32Wph79A8WMe5Nzhds4D3iTWeWVdkbN1zgwmrnLigiTQLeRm0F5mda9L1RptGbfelbTKgl/Qwl+tpKUB/kIR+bm3uJPzgMfvYFRb0cMcsm/n8PCNdz6dMwtms+PIuwd/H5xbT5/W39J5iR1RalOAFBJmPpC2Pf5QC3+n79zE9K5taPRRdbqvciQ+W/MPjAf+65i+ax/z+rSmsRb+ClRIxNZeNO08m2NxmWXG+pX1P1/v9wlZPkvQq1+btn86knLn8SsD2/suM/mxTm9Mg67x2lm8VlppJanmzZvTpEmTksjfli1blrALFU9TgVJV5K8UUNUESdX5y8X+bimftyZgrOlcMRTWxBuEkFkdi1B9rg7KSrGH/zUWIRNCIGFOcE3gSFMUorAtTeBWDMOk0smWFyEshFPq0j6Lo4DF8Leykb9lolCVtiw0MmJAr/507jic3wcMxmjKYEZPHI3Br8PoN2QRu3Yux9BwJqP7jGbi6FH8Mak/w3/viV7v4XT/bT2H95kwa85UBg4cyoCJm7A0M8Z4wRQGjx5L71/6MnPNXsxNjBgyvD96XUYyuNsoJg0eitGoToxZvpndW5djPO93+g8fQZ+JK9mybR0Lls5m4DBDevXoRbdhQxk04ndGDxjBiAFGrNuygVWmqzA0GMIYg25MXrIEE5MVLDLsh+HkwfQfPpDOfXvRfdIiVmwwY/3KGfQfNovFy9ZguuEPBhpOZ96aTezcuYAhg39nQMdBzDRegbnFPtbPHsqwwb/Qqvc4Ji3bisWKcfQd2JcxU8ZiOKgPhoa/0HvicEZMncLEOWuxMBtHvwnj6WIwHmOjmazbtoO5/UczfeIYZs8czcSZhnTrPJphA6Ywuc8opk8cwpSJA+lltINDG//gt+HjGGNig9XisQz+/XcGdB6E4TAjdrpXNPpac+RvgwYNSlbNqIO/4udNE+CVAqiaIts1AWIxhC3vvRRHBgv7rbov4TslbF9sC4T32adPn1IGRrxqRmx8xMZNeJ6BgYHkZCE0ekLjps7QiScKqZU6wn+LJwEpYyk1eak2sYEW9ltY1F1coF0VgSwcG3UTgboVQap9wmhm8T1JwV/VM92qVauSqF8t/NXq/4L+fnSb8zZTaNRgPK+Z/f6L+ptH2Ukcn1qPT+o2Zppj6eTOz+Dve3zxrS7rw95QFyX1jsHfwlsku5nQ6ZO6tBi0h1LZnVXw99NGtJt5hhtvrJNvh+5d8GfX2Np80awbSzzKvlh5aYHsnfgtNZp1Y6FbBcGtSP84/N0yh17LPHk7XM1l9SQjFOv5nagmq0GrfktxzSz/HCjmhsKWxb1baeHvOyyN8Pd/RJnndmG2ZRXW0VJEt5jsEAtm96xL1SoN6TN7P4rK5HoWSgt/tZKSRvir1WtRthcr+41m8e53D/6mO8ymW5NPaT7zECFX1cPXwhAz+hqu0wB/7TliOoZOP/wHWYeF2EVlasje8QDf1Ys57Hua7ZM7aeGvUHlnWfZLY3RnHSMu8x8IyxXV+xUHaD+J3MqotY4kXXv7LUVJvd+5Z0T1fv1Y2rwBn306BqvkG7xyNvv7Lsz8sQ7tF7py+c67lB5BK63eXTVr1qwU/NXR0aFNmzYlGXB1dXVLZYCU8s2X5y8X+56l/OXic8VwVF1ksDArpxikqutjeWmWX4ZFdJGAvZpYhLANddC1IiyiomNbHouQuq6YRcjUpaKVimJUB7HKiwgWwycpGKyuHrC66F51kFcqFbUwRa0w9XNla/5KpiCO88fV7jjHdpswY+EerKwPc8TWluPHbDlmsZe9hxzw8vPE8ZgNBw/bYGVjg421DTbbF2Bs+hc7LR3x8XXH4bQdNlYHOXzGm/Bzcpzs7Thm+xfLF27gwFEvzrrvx2S1GVu27uGAlSV7LQ5wyMoGW3t33FwcOGVzgP1W1tjYOePu7swZO2v2W+zH0soam6NHsbWxxsbGBmubkzjKvfB0dcLOxppDNjbYOpzG0fEUJ60PY2VphdWhQxyyscHmmD2OLi642llz0NKGE2fccHa247C1LS4eXvjIHTluY8UhG2tsTzvhfOYUR/bsZJ+VNUdPOOAq9yXQzx2Hk6c4ffoEhw9bcdjKBisrK6yOHMfhjDvecgcO21hz9Ngx7OztcXZx5oSNNQetDnPExgZbm8McOrAfSxtbjh05zH6L7ew0W4rp8XAivR2xPXoMW/cAgt1PYWt7hCNHrbA+ehqvoFevTayK/FXBX3EK8fIiZsUgVfzsVrSd8hZflAecVe+evr6+JHAW9kOqfan3TgiLe/fuXe7qIbExEhoscaoCoVEUGy/heWLDL14JI5UGQjwhCA292KgKryuV8kHVF1VaBWF/1Blc4YQi1RfxGKlbMfQyY6ua9FXPpLjmb4sWLWjRogXNmjWjWbNmb/p3jFZa/UP6m0e3z2Nj1IiGUx3f3dqIxfe4FraFXz+oTt2fZolSOz+v+dteC39fVQ/So7CaVJcP67VkiKUIm+WmEbpjKNW18Bd4yJWQ/Uz9oSr12w1hT6zEIVlxuK0wQFZLh55r/XiZgL3/2/D3Aee9tzPhRxmymm35bbU3typ6amYYx5dOpbcW/r6z+t+Hv5mc22XOtrXHiJPgGg9TnVgzRodqshq0HbsO15cK+X0uLfzVSkpa+PsPq5ALJ/6g+89tmPwOwt9Mp/kYNP0MWavZ2ISloxZtZToxd+ZuTmuAv6Hhp1jYrSk1ZK2ZaxtBhrrGbrqyfNVxzsUpsJ2hhb9C5ckXo/tjG6bZxJDxD9Tg1lzv9y4eCwxYcjyG9Lc+JPhFvd8pR5MF9X6BK0cY9WNtPm40G4eLt3isto2K6iYnxzfi65bzcLp0R/07opVWWr02qUr2qeBvq1atyvALfX39EvgrBTTVRe2q/Mzi1M1S/nqpcoZif7kUFBX6y4UgVQySxX5+cdCTugCqivjLxcdVhkWoO0+qhOOrsAgpJlBZFiFTB4+EEYIVqW+qAqvCyEDV/o4dO2qM1hVHCWvqizpoJga84val0j7Xr1+/0pG/b9smBtJq6+OWF8Gs3cps+vr6peCv8BkSPm/qImyF74b4WVT37IrfxfIWQmhagCF+J8XnCN8pqfdGk10QHtu7d+9ShlBoDFUpJsTGTpiHXggppQyscBPCTNU1xGmNxZOYqg/CSUJoOIX9Fq+mUQddxYZUbISFk4XwWPFkKxW9LAWqpWoOiO9JOPEaGBiUWQ0ktMVCO6iq+aujo0OLFi1KfjxopdXbrb95WvyArEsR+Ng74OQaTOo98X/OpU7LJzt1P+PqNWWOVwXR79NiCu6kE+ZxFAuzJSzdeQL30GSybl8l5LQPF4C/i4vIv5NJevpl0s4r8HP1JCbjxfmF97NJT7/CpQtxBMvdCUq9D0+LeXz7Kgpve844uxGizKKi2aKf3L2M1/JWyKrX5adZLqJ0ZA+5kWzFmE+r8OV3nTCLqFib/6j+LqbwwW0y0pMIcVvFr1W+4HvdpXikp5OensH1mzml61T+XcSjO1cJdzmMxVYTzA674x+fQZ5ofJ4WPeHB7QzSr1wkJSYIb+9wLuY9pfBhFmmhPjh7BJL4soWEn+aSFrSdwdU/pF7LIYjZb8GNBE4vbI3sv41oP9u54iDuf1JZxHusxED2GT93nofzdalDnsPfD75Fd9R+El7iKv+n4e/9VLy2juM7mYz/NO3JLLuLFT83/wI+ezZiLAV/i5+Qe02J/6m97DbfwK4TvihSs3lYJD4sn9zsDNIvpRAXGsC54ESuPSzi8d0rJAR4434uirTbBVD8hPzcbDLSL5ESF0rAuRASM/IpenyHKwkBeLufIzrtdhmnYHHBfTJTgjlzeC+7duzF3ieEpMx8ysR2FhdwPzOFcJdDbN+6kTV/2eEffYFLKcnEhIWTmg/FBQ+f9TX9PAmR/vj7R3PpdjEF9zNJDvfByd4FeUgS1x5UwOAW5nHzvAIXq93s2GrGYdcQkjLKplcufJTHnRvppF9SEhPsj394MtfzofDRLdJiz+Fu74p3UAJX70ncU5m27nI1IRhvJ0c8/aNJu51PqiT8LeRR3h1upKdzSRlNkH8AitQbJba08FEet2+kk56mJDrInwBFKjceQWF+Nhej/XC3d8UnJJH0e4809qkwP4sLJccnce3+I4oK73Ax8AQ7TeYxd80+7EOvvNSCjhcq5vHjRzx6VPY7Kc4OwWJ2T+pWfQ3gF8rC3ycPuZEawVk3e5zkwcRfyeFxcfnNPMm9RmKwAxbm29m+/Riekee5ma8mhu/JQ66nKHA/Ys5GMzO2H/MmJu0yKYoIouIvUDZXwhNy0hMIOr2Prdt3sMPWi+gLWZRp/slDcm9dJz09jQTFOfyCY7l86zE8eUhmcjg+rva4+0WQev1Bhe6pwirK50aKAg/rXezes4+DTgHEX75DgbprPLnLlbhATu3ZzLaduzjhHUvarUdlIh6L8nO5ffMa6enJRAV6Exiexs37JTvJvX2Da+npJEcF4u0dQEK6CjAUkZ97mxvX0klPjiJAHoji0k3uF+Vz62IU5zwcsffwJ+7ybR6pe9jVwN+CvLtkX08n/WI8ob5+hCZlcLegZCd3s66Tnn6R+NCz+IYmkXG3AArySE8IQu5ij4d/DBez8tWPzfN20hOC8HKxxyPg2fFPigu4EevMPtOlzJ23gWO+KWRV9udMQR53sjJJT79IXLAPvqHJXM95/o4VPSQn+9l4KiP88AyMIv3WAyh8SFaqgrPuZ3D2DScl8z4Fr5rCtfAhFz1WMaT113wo+4ExG08SdCGd9PR00tNvkpNfUNoGieFvwX0ux/rj4WyPZ1A8l2894ommWrkF97kce44Tu7ayx8qKU76xXL2bzyu9AukOzO7WhE9l79PccDsuybk8luzDY+7ducfDx4VlokVL4O/VdDyWGtDsCxnfT9pH0CVpm3bVfjGrj/uSkH2RU/8E/C18wJVoXxz2bWa75WHszsZy5fYjisrcVyF5t2+SeS2dC9H+eJyN4NLdBxQ9zuVCpA9uHudIyLxf1sYU5nE9IZAzFlvYtt+aox4KLmc/lGi/0h3n3Ep9fvp+BLsVlyu1kPdR7nkUclcc5RFcuZ2vpi+a6/3eDViFQbcl2MZnvnq07EvrETkpYXi6nME76pqGmr2qer/92RF9jfuCg+67GtOk3qfI2q/E5/JdCp/cJ/vOAwpf4QtKtRzAtzV1MfG+Ss5bUzJFK63+d6XK3NisWbOSlM9t2rQpBYBVjEJXV1ejv1wcUSv2RQvhpNBfLgVaxb5q8TmqfVLXl4LKYsYg5guvyiKEMLcyLEIIpN8WFiHkCcJ+ycqL5BVDqspEH4rT4EpFEkpFPEpFIErVHJWCYFKRiipY1bZt21IpfOvXr1+pyN8KbQkxxMQriY1QEJ2gRJmcQlJMOOHhIQT4+eLhHoAiNgFlfCShQUGc8z3HubBo4pOUz8+PQhEVS3yikpSkWCKj40hIjCcuOgJFRMyzzwXXS4qJICI6mqjoaBRhCqLjElCmpJCSEE1kWDDBIWGEhSuIiIolPklJcqn+KomPjiAsJIyo2OfnqdmS4mOIjo4mLunFZ8rEBKIVCiKiookXtJkYF4Mi0A9fHze8fANRxD3vc3IS8XHRKCLjpa+TrEQZH02EQoEi+nnkrjKJxNgIwqMTSUlWkhQfjSI6HqUyjiiFAkV0Qqk2kpVK4iNCCY9Vqr2Xim66urrUr1+/xHiq0j6roibLg6XCZ688eKspcljYtjh6VyqFs7oFG+qOlYqi12QTxNdRRf6KJwR1RlMMNsXGWAqAile9lLfSSGwkpSYG4bWEbQihrRSwlYogFqeHljpWKm2D1GQpnjDExl987+L7VBcN3bFjRzp27FgC+8WRv6roX9XqMa20ejv1N0WPslEcm0efH7+j32pnFMkXSfSxZpZBG6a5XNN49tMHWcTuHkp9nYWcrYC3oDj/NjHHjOmka8SR6HTuPXlKYf51Imz/pGvtmtTVWU0IkH/rMkem1KNurep8IHuPz75pxZqQZ208yc3grKkB9erWovoHMj6u9R3DLcMJP2xMP+O9+ITFEe26naGNvqBOu1m4XC0PSBRwO82J+Y1lVK/7E7NcRMvOC+6Q5vonTWXVqPvTJOxfLsPu69WTe9xQHGO50e+MGtyeb2Qf8mlNHfoZGWE0bT4rtnlxCYC/eZxzAY8tY9Ft3pcVjnFcy8nj9nlf9s/phU7b37GMzi4BL/euxmIx/hvq1PyE92XV+VZnHLu9nNk4YhhzzE0YVr8aDdtN5OTlynf56d0L+G/szfsffkPLIZZloNndC8Fs7vc+79dtQb9dMa80PO+8Hlwi2GIS38lq0KTLAiSzOqvgb9U6tBm4mZCX4Df/BvztOe84YYHHWDt9AN11u9J70HhMjp5FqbbG37+jp9dCsJmri0wmo67eMLYGVcblWMTjh/fIuZMngK7F5KUHc2DBYLp1n8z2s6ncyMnhmuIEa8b1oOugJZxOuVvikL8ecZrVg2vzVY2PqSr7Ct0hC9hlvZ910yYze8lkfq3zJe2Hr0EeoeDUqkHU/qoGH1eVUUtvKAt3HcZy3XSmzF7MJIPafNlhJOu8VSsEHpEVb8+aUQZ0GjAfm5ir3MlK4MyGyXRq2Z2p+8LIft6J4rvJuG1dwJixi7CJvkZeQTEFd8/juXMmnevWp+vozfjfhoxQW5b/Vpuan31MVdn7/PzrEGYuXs60EeNZbxdIqL8dGyd15duGuoxa68yFHCmykc+NmBOYjOhDj1GrOJ10jZx7t1G6bWF67y70m2lJWJbKEuWS6LKZKe2+fn7N2nQxXMdhu/1sXmzMZvswFEH2bJisS4PGPZmHTS+fAAAgAElEQVRpGcktiUsW515Evm0qXdroMXjxYQITEon22MfiP2YyeMAAev8kgr858ZzZMInWX9Xgkw9kyOr+ypTdITzbe5c4B1Mmtv2aL//7EVVldek+eSOHj+9l0+K5bHVQEBF4grXj29Pg577MsYrmtrhPxTkoz6xljG5buk/egkuIL8dXT6BT6x/4ocsoFm04Q7D7fhb060DP6fsI+wcCkouzwzkwtw/1P6hCwz6z2a+4Uy48L1cl8LcnY6b/wfw5Rswxsyc0KYEIp61M7WlA70mbcb9wWzod64OrBFkY06/PQGaYe3L+Zi65N6I5sXwMXX8djYldHHcEJz646MHGPyYyefF+gq/m8Lj4CTlpZ9k1vQfff9mRyeZyrgibv+LPnpm96TP4D7Z7XSArN5frUbYsGdmFX8etxj7hTkm/boVZsXCEDl99/gkfVpHRcNCf7LWxYsOaZSzf60ZUhB9WCwbTvF5LRq85jTLnVQlwEbnJDpiMaE+rXyex4ZQC5aWLJPgcYumYccw2O0X8XeGo5XHp7HamdO/DsPm7OZt2i3s5GSis5zO4Uw8mbnAmuYQQZBO0dzZDWn5FjWofUEX2Eb/MssRf9bMuxQGT8V34qkY1PqgiQ/bdSNY4JD5f/JbM6RXj6fJVDap9UAXZRx2ZOM+YSRMmMXWpBZ6KUNz3zqJXi7o0+W0J1mHXeSgeCkn4m4X/rhkMbPIFn3xUFZnse8ZscEH5nAzf9N/J9N+aU/OzZ31qNNYUm6N7WL7chPVWcuIiffhrek9+/KYtU7Z5cvG++KJFZIXuYbJBC34ZZcJh/3A8d0+lV8v2tGjehfEbDxEYYceKwe3QNdyCe0rlJs4bvluY1O8nPq/2EVVlMn4cb478/PM2Eo4xZ0Qnan9ejY+qyvio+1KOnDrAukXLWbXrDBExgZxcOgidej8zcI0dcbdeMi4wJw7HnWuYazSG7i3qUeODanyn24dh440wMjLCyHgHjrHppRcxlsDfZezb8Scz5y5l8xE/EiK92Pp7JxrW1WP2/kDSH4ghVSE3wvYypYsOPWaY45KcRXZmLIdndKWF7mjMnJN5+Wy0D4jaPZIO9T9AJpPx/n/qoDNsAVuO+5J45TaPC8sHZi/gbz4PAtbTV6cW7zUYz57ANIlI84scXbwNp+BUcp5efe3wt/CSG0uHjmf+Hntirudx/3oMh6bq0/j7X/nzeCQ38oXPaiR7R/ei1RfV+bDqe8iazeHIqR1MnbKE7RuN6fVzXf7b+A9sIjNKYGhOwnHm92iC/lgz7GNucud2Kq6Lf6XZT70wsY8j69GrEOAotvdpRp32i3BMvFlmMZbk/WbHcMS4K006T2Cbg4JwuRljh69g97op9NLrysLjiVxXdT7Pk4VtvqeGuN7vkzzSvFfT7+eaNJ994uUXl76SnpAVdYhp+j/yy+S/cIlW4GU6nEEr9rFx0q+067KY0xeyXyyoFdT7DbqSU2oBxJUjo/ix9sfIBuwiMeM+d1xn0dfUgwvZr3BfAStoWa8u/XdGcD3vda440korraQkhL8tWrQoBX9V7EtfX59ffvmFjh07avSVq3ziYogqzmL5qv5yFZSU8ver+iAFSlV/CyGrsM/lsQjhNcT+cilfvCYWIYTQbyuLEPdfJgZXUoBXXS1TTfVKpSKHNcEnMawVQy9NUYjqoLCwH0LY8VrhrzICX3d35HIXHL3kuNvuw8JJwZm/zLGys8XOO4Qgu41s2byCKYYT6N3XhMPyUOID7Plr5VLmGc9g0tJdHD7mjH9ICP52u9hoboGNvTNOdlZs2WnN0aNHOLh7O+s3WXDE1hG3M87I/YMJ8PfFwcKM7dbWWB6yYpvJWv6ytMLBNxCF9wkOmK1iuckaTNdtYrf1CU57+uLt6YGnhwuObp64uDhzdPsGVi9ehfkeW5zOuODl7or8nD/+/r6c83HFTe6Bq7cvriePYL13B1anXfHwcsX9rB8ezi7YmK3CbPtmLD3kuDi7I/fyxO30aSz+nMKUcR3pNtyYrWfCiYsIxsfpGJZ7drJxrQUe7m7I5e54eLniKvfC2dUbHy8vzroeZMtGM1aZ2eLl5U1ggJzTe01ZtfMYbp7O2FrtZeNOWxyOH8R84xY27DiGm4s77s4u+IZH4utyCqvNJuxwjy3zXVU22rlDhw7Ur1+/zOoZYfSv1LOq6dkV1rqWSu9cUTAsBWylAK5UO+reSWG/pa6hzi707t1bbc1bKQgpNlxShkkdwBQbSeFxwpU44olAarWPOgOtri9SfRODWanjxYZZvE8KYFdkMpOasKTGVvW3OPW3akGMEP6qakZo4a9Wb6eKyb8Ty8GR3/BFrY6sCBLEyhTkkOGyjNZ6W1CP4Z7yICuW3UPro7PwbPkrxZ8+JCvWknGNmzNXXvrov/OzSbGZQZPn8PeZiriX4c+aDqXhb0kX717BbeFPfPzpp+iPm86ENaGUVOp9dIuLJ6bydbXa/DDlDKUr+IpUcJs0p/k0ln3Alw17YBakip54tl1JCsNleUdkVb7gu05mvA2Bvy+kOe3zo+xkTi1qR4PG/TFTlCYJhXfT8NnUn0aNB7A5QriviNvnfVj9yyfUqNGBoUZj2Rh2iUsKcwa8X5Wvm/RkS0Rlwd1T7l7wZ2Pv96nyeSM6zncgOV04zimEumxlxFcy/tuoPbOd32zcb/GTx+RmlX4OKr9lcCP73sulfasI/M1LI3DvRL6V1aBZt4XSx5Sjfxz+LvuVD+u15bflp0nNLgCKyE3xwHycDj93NcIq9o6G2nz/rO4le2I2uj4y2fv8YDCJQ4mv1l5uqidbfm9Ni+5/YJNU2r49Tg/A0rg7rXvMwiZJ6JJ/QprvHqa2qkm9eu0ZuWgxhxOUBNvM5ZeqH/JTr5kcUT5Dc0/SzrLbSIea9evTfuSfLLVOJCnImjm/VOXDn3sz65iSIorJjj6JyW+NadFnLseSX1yrODsS26V9+b5JX+bZJnOfHOIcVjNl8BBWeWSU6i/3k3BaP5fxz+HvMxVwwdOciS1kyD5qSLcpuwnNfoENi+/EcnLlYBp83pQBC0+QUsrzXsBV/30Yd22KwXhzArKFuLGYO1FHWTqoA10mbCOwFMW9S/TxZQys+zU//tiZCeu2cir1RcM3Qw8xr2cNGvQwYl94aVd/8e0ojiwdQPPWg1h8MplcQbOF2WFYLehFHZmatM/X/NgzoxMfl4K/Kt0hwmYh/erU5qefujDRdAdnLry49vVAC2YZfEbD3jM5GCkESw+56LaR8a2/o/NEc/xuPO9QbjTH/hzI9/V7MWu/gruF98i8fJG09FsVcsBXSg/P47x2LDrVZNRoO5Z1rmmvGF38XCr4K6tKTd1JmHldKhW99SDFAZORrWjafz6HIu+WjhZ8dB6XteNo32IQCw5Hcle4s+gm/juM6K47gEXWUc/2PUrGfvlYxk5ai1NqaetadNGJleNn8ocA/j5KdWTl6La0HLKYI9GlHfVFN/zYOtEAvUFLOBpTel/Wue1M6vIV9XV06DppG4d8rr64p3RP1o/VpXrjEaw6nVgmFW1llJdoy/zffqZex+ns9E0XtJVHRoQVs8fMYfWBEG4WA+SjtPuTIa1aMXKVHfG5pe6G63JTxvyix4jVp0gote86ctPR6H4ugr/Pla+wYHL3b0Xwt2Qn+yb/SkOZjGotfmeTSyr3SpouIlO+ntG6Nfm6yxwsAjNKZxzRmPY5hRNz+9H0w9Lwt+RUz9UMbf8537VvT7fJe7ALyXzR9iUHFg5oSbVmE9nmdb7UNe/HHGDqr434cehaHOJV3+ktfE2HoVv3JyaYe3H+QQG3L6ZwIeMW915y5YPyyDR6/PRBafirGpWoffze5VuqtddDr/9q7OTnyVNxuYdBbB2mR90v+rPSPoZbrxSxmYHzn71p+Vnjiqd9rlWLpkPNcIzJfvHb5Pxxpnb7iY91/sAq6GqpLBK5QWYMadcAHaO9+F568CLyNtefDb+1pV7Lqezzu0QZZlxRFV7BaWEvmn5eBZlMJtje5z91dBi+7AgBl9RFBJeGvxSGsXVAG+q+V5OhW+Sk5JQ+qTDmL6ZvPU3w+VzgdcPfC9j83g+j9XZEZT16YUsKY/lrcGvqVdNniUM8N8VGPc+HFb804csm+ui3G89B71TuBm6hZ4vavPfpQLb6nSfnKRQqD2PYoSGNBm/F80LOi7mhUMmBka2o//0gzL0ukPOyk0a2E7PbNaL24O2EXSo/cX/hNS8WG/xArQ4LsY+9WfL9XD89DZ2G1ZHJvmPG0XiuZ4exd+poerduyg/fNaRBo2a01etE5y5d6NKlI62b/MB3DRvQoEFP1rpf4Na/ntf4Celuc9FvUBO9pS4k3y54Hu2bwcnxP1O3mgzZ98bYp2bzOMONVWMH06nlD3z/bQMaNGpGO/2BbJKnc1f1Mt0JZctvTfiydg/mr5qAwW8b8Ui9w2PpEOKK6eJBBn33Fc3mOb1y3d9Hd6+Tee1V/2+Tzf0idVHRWmn17ksMf1u1alWS+lkVvKanp1cq82R5fnF1/md1gFVTwJPYx67OVy1kCVJ+c6HfXezzrgyLEIPj180i1Pn3xQD4VViEcFwrwyJkUoBWKnWtaqsMvNIEmTSBX3VRiMI+qPohVatUmEpX/O/XDn+j9zOxW0/GG/ZCf9xEho4exWhzD+zMFrF4ih6djXfiafknq01nMGjoNBbvc8MvMoGkZCX+luvZfWAN4/oPZ8Avg1mxewfLZk5h8ugBDDQcSecBExkycjqDuo1h8IAZjB01nqG/jWSAXlemmGxh1Yp5/D5yMHO278Z0jRlLh/di5ICODFxoipXtYfaambF6zgzmTxrPeovNmJqtZ87oUYwe3ouOA4bQSb8fg7r1Y+LIsYzsPoAeP7ehTxd9RsxfgcnyRSyZ3pv+k4bTb+p8Fi5fw4Y5wzEc3pvhY/swzHgRS0y2YT61H2MndKHdMEN6dBvG5HHzWLvDAas1xixdMZbuvUYwY9sRzthsZVb/bnT5ZTijdfUZPrg/4ycMYqRhP/pOHEvXvkZMn7GCXQdWYfj7NAa068O4cdPZYLmDP37rw/DhffhtxiS695/K6BFG9O84muGjZ2M4fAQDeg5mqEEfFhy0Y9Xk3xhoOJWdZ8t+V5WFv6rIX6nUCSr4K/XcSoFgIfwVAjjhsyt+F8XRt1LvmjrwXF4UsRS0Vr1T4mj/8uyCGP5qMmDilSjlwdXyjJ544lJNXsI0CFITRHmriaSArbr9Uqt3xBODsHi9FKAVw2vxJCuuFay6bnmTkXCshOk+VNG/bdu2pVWrViUpn1XwV5v2Wau3T095dFeJ9divqf55HYYculza0VwR+Pv0ATdjdjCkditWBlfA4/D4Dlfs/6BxnRYsDxAf/5CsS6eY204If+HBzfPsHSgNf3lwg9Q9A5HJqlG70RQchIT37zwy43bQ570a1G+7llAN3Sq+l07opm7IqnzMpw06MtLoefTE8238mGHo1pPx3n/r0+5PH96uclQa4G/BLVKdl9L2y2/RMXahbBDZI24knmBW48/4vsNCPAUH5KSFs7mPDFn1b2k19TTXUaWEvs71rFwq7ybL42qkJb9/JeOjz2rRun/pMTaaOJrBXRtTXfYfGrb+naNplb7Aa9RjbiQ4srJnAxo0eJWtFT1HmRP0MnTlfwH+3lbiY2XK5A3elA7yfUjauT1M+ekLdHovxf0NRQC/Vvj74ALe2yfyc309hm0OkFgIk0uS6wZGNKxHpzE7CBEYkfTAw8zWlyH7Speh6325hSol9A2yhJHF6YFYGeshk9VCb/gG/G4DxQXk52ZzI+sueQVQnB3F8WX9qFlLn5Gb/ESpbx+S4r6ZcY2/ofO4HQTfuoh8x2R66I1go684MXcuCQ6W7FwihL9wxXcf0zvIqNVxNGZ+ZZN53090ZO3I76nS8Fem7FOUwJ7izCD2z+nK1zqDWeqYJpF6+jI+u6bS/os2DDNx4YrggEveuzBqJ0NW/1cm7wkrBZCKL3piPqk1H7QYzJ/2qYId1/Df+we/1PiBvsaHiS0TAlbMBfctTGilBv7eieDIn/2pIwl/4aLHFia0kSFr2JsZ+yNK9+m8CxsNW/KBznBMHC+82HFbweH5faldXRfDDV6kl+y4S4TNQvp/8zGtR63E6eIrx+FKqzibUMs59KpblRptR7PG8QL3X9elVPD3wzaMW+fKxTLBSTkoDhjTp97ndDbajl+G6oAiLrmtZ1y72nSaYs7Za2WjmoqS7Vk+vDlfdZnGrnOZFF/zZvOEbhiM34jHJfHxqTisM2fn9ufwtygNl9WjaVO7M9N3+pFRpvkilCcXM6TpV3SbuYeA64IDkk7y5+CmyGQ/MtzkFIlCsFaUwLF5A2n8oT5Td/pwtdID9lz5MRwy7kujT9sx2dyLS0KWrTzBgoFNqSKrw4DFx4i6A0UXTrN4SEvqGMzGMuh62ZS7RQkcndOfn2r1ZL5V6HNg/Ow+Yw/PpM8P0vCXeBv+6NtYGv4Sj/XMPjSWfcuINQ4klDFutzm3ZQydvq5Ki4nmeF4Q/DrQCH+v47V2GB2+kIa/xB5kSo9GyGRNmWDuyXnhj46iKCwm/Mp3H3VjgU0IL6oiZOKxajBtP/+c/ivsiBasIbspX8OQ9l/yicEijoRJjF0llem2nAGta0jCXzJcWda/FTVkX9Bv5SliShHedJz+7EPL//7IxB3eXHil1ReVh78yWUtmHgziivBZKwzDfJAu33zcm5XOsS/KNOQGsHFgW2r/tzerHGPJFgHYhAPj6PRdbQaZupJ451Uo9mMyIk6xacqv/Fy7Gu+/JysFgt//YQRbXFNfpAYXqBT8pZCYv4bRvv77fNrPFI+k24I00YXE/LUICw8Flx/Aa4e/V+2YpvcDn8g+ZchWf87nvNiVbDWatg0/QmfeSaIzxTcRzEaD5nwtk9Fsji3RmY8pSQmdlcvjwuJngHdUa+p/3Iy5x2PIFK0ozHaei+4Pn9F+sSMJZehyBZV2BMNWDWg6zZqY8gr+FiZhMbQ539TqwQb5BUolJrh8lHEt6vOfWuM5EHPt9Swu+gf1JGE3/X6oxVe9zfG/eq/Ub5O0w8NpXPtjvp5yhOSblVvi8yjnBpkZWdwvLCqTqrzSuu/CzB/rUGu0FeezXiUp9g3OGHekdeNX/b/NaCwTb/HwlW9MK63eTgn9ty1atCgp5yfMWiqEv926dVMLXcVwsSL+cjFklPJZS0W6iv8tTL0stWmqO1zRwK6XZRFSQFYdixACZnWwuqIsQgrgSrEI4T5NLEImrjMqjlAUgh5h+lp1kYVCwKUpSlicjlZdzdEOHTqUaUtdn8TwTVijVfW3EP7Wq1ePDh06VAgEqgWHCltWLLXERe6Hv48PfkGBBCliiFEEEhgQRFBIJFGRYYSEncXV2RdFTBRRETHEJ8YTrQgjLCSEkJAAAgKCCIuKJUoRTmhwEMEhIYSEhBASEEBAoB9+vuc4dy6AgAB/AoKCCFZEEx2hICQogNCIKCIVoQQHBuLvH0BgiIJIhQJFaBhhYcEEBQcRFhFNVGQEYSHBBAYGEXTWjj079rDH8jS+vn74+Tiw33wZS5aaYuUYgEKhIMT/HP7n/AkKURAWriA8LBB/fz/OnvXFPyiciMhIFCEB+PsF4O97Fj//c/iHhKOIiETh74uvhzMOJ/azx2IPVl7xRCme3VNwYAB+fr6cOxdAcHAwgf5+BPj54R8SQXS0gpAAf/yDAggICiMiOhZFSBABAQGERkQQERr6rF+Bvvj6+OMf8HxMQkIJi4onRhFMYGAwkfEvB3+Fx+jp6ZVJ+yxM9yx8xoTPrjjVs7qIdXURtupSrasAraZIePG7IVysoS5tu+rfQvgrtgtS8FfVRq9evSSLnguBpxjOisGqOogpzv8vXuEjvpZ4xZDQQEpNIsJ+COsPCFcXqavLq7onTZOM6jxhTWNxPQXxaiEpkNy1a1c6depU5n7F1xCOrXhc9fX16dSpE/r6+qWifqXgb4sWLd707xittCqlvwtyueI0iwbvfcJXLebjI3To/f2Ee2nurOj2A6OPq0/7XJR3k+BNvamjv5HIivgbnuRwzeNPfnq/Ol93WoD7+XsC4FzEw5zzyK1cEbjLKwZ/P67F92OOUzp2LY/ryX/x23uf8k2rhXhrILYPrivZN+QD3qvRgLargkpDcPLJSrXF6GsZ1b/5GWPX+xTmZRN1fEUpeGn850qORz2Ex7lc99/PHCHYnLOENQ5KAJ4+uE2q0+YX+4z/ZNXx6FeocaUe/ualx7J3RHU+qd+ciSelv8cHGbFYTahFtfotMDz6IpezCv5+XK8Fo60rUQtVnR5dJ+64MT/JqvNt66nYiwINi7KTcV/REdmH9Wg5dH/plNBFuWREn2SdCMrPXbEJh7h8HmanId87uzRMnvEnay380Zy0/C3W/wL81aBHlwOwnNaMDxroM3Z35Bup8XY/1Yut4757LfD3ZoQdS3pU48t2A1ktvyl5zK2Y05gM+JzP2wzExP0FrlDB389a/8YyVw1PrAr+ftaGQSvcRPYOoJir/geYpVeVGm0Hs9K97BHZkSdY0vdzGnT9nb9Ckjln+Qe6H9ah3dDVuFy6g9AtfSslnpCz3qQKfJ4q+Pv1L2PY4l+2qioF5/HYOoEWsi/RG7UB7xsAD0hyWv//2TvrsCrS9w+f76pr7hq7dmBjYYCihB2IYncndtfaioqB3d1iIXYHiEp3SgkiIoiECIqEe//+kIPDMOeAiK67v/Nc11zimZl33hlm3jk89/v5PAypW4gGRjMw95Uijh/xv27GSI0i1Os+kxNeXw4qh78V245iyyORh8OzO2wf34Jf1bsz87hnpmryred5lvWvwa/qRsw84SmpzAyWrPmbEbmEv5U7GbPLVrQ26AZmozX5tX4v5p/2/jJRJug6G0ZpIqvcmYl77LK0GXh9PSM1ZVTpMom938frGdcTC+hZuzgF1Loy44AjMfnJmDPhbwtGrruRUXIga7yx28eULpUo1nQoqy4HfFYdvnXiyIxuVC/cnJGm1wmWInIfPDg5pyd1ijVjuOlVAp8/YueEDpQv04whK87jHZ0sAHlvefroEbaOvrwB3joeZGpXNQprj8Hs1jNJ4PfB7RgzjWpTTGsU628EfVFDyuFv9d4sNHcTTejw4cz83jQo3IxR668TmEf33sgHGxmpX5bCmmPYeDMoq0vE+0Curh+PkdFkNl9/Snx6PLY7x9KhSmF0Ju3g/nOps3mP84EJdK5RnJYTtnMv5MsT7XViOt3UvwX+1mLw6kv4SHyXeu+whzEdqiOr2pflFu5kcq/8gL+1h7Huqp9oX3cOjetE7SItmbLXmueZp+nGwbEdqS2rzQizG1ndB9wOMKZjLWR1RrDxxtNvhlK5gr9FOrHonBNZ3wjhXF3YnaalqzBo/XV8chZZKok8wF/18ey2Dha9c53Y0U+HakX1mW/uyMuML8EvLs2hU6OSFNVfwGmniGwuHYkP19K9eUX+7LeeW775NW4l8zbchyfndjG9d1OqlCzILzIZv7VdzDm3yGy17bPCXyDoFOP06lDs906suOTJa3mnEx+yeulxHriGZ7SRz/A39RkX5vdCX9OI1Rd9stSSDj07gZa1S1CspxkP/cXXSQ5/qzPuoAPPJW7M1CemdGxUnl+qj+ewU1j2e9f3IAOaVaOw3hKueUflzcb/8Wr065dDY855vCKVDWip+Ozrh0aVIpQbuhf75++ywM3URybo1/2TEl3W8SAo9ttLCnzPSPFip1FdyheuwKgj7kQkCbWsKVgv0aJ66RIYbrYl7O0/abf8gL/qV6Gk5jLuPY/7x9xyVKGK/y/RoEED6tevnwl/mzRpkgl/5TxBT08vMw8tzMGLc8aKoKt8O7Hts9giWpzHFqthxRxAmNcWwl9xvlzeD3G+XAi0xccQ8wkhnFUEdr+VRYhz+LllEfJrKTwnKRYhbF8oEFMGiIXXLRv8VQSsFFnRCsGRWOGoSBks1Z4iFbAYkIlhmSKgLIdfQogmBL/NmzdHTU0t1/A3b4sv3p7uuHl44evrl+d2vlaxqlry59q2atUKNTW1bKpfMehVBHEVqXfFiyIoK6UcVqT2lXqGFD3XimzchceVq+YVTfAQ/t/Q0DBbQXLhi0A4GIltJsSDk/hzIfBUNNtGEewUv5jEg7yyY4v7LB5QxTN3xDOmxAOuVP+l1uf0f/EgLv5M2bXV1dVFT08vc2yWj4NaWloq5a8qfvL4xPs33uzs+isFSpSlyfybPHseQrDXQyyPb2Je/67odRjDloehIhAqjDQSXtmwpmMldNc5K9lOGOkkRTmxt3cZZDIZ//ulICXK1UWn12x2nLOSnLGeG/j7S+mqaJmItb0Z8FdWlAq1h3I6OwfJiBRinl1nQUMZxSvVZcx5Ecr6+Iagy7NR/6Uk1Zov4F5G4vPvpEg8j4+mQpFy1Oq5Ay9h3ujvt4Q5b8ZA9huV60/kbETWpNKnxJe4HJ5A4/r92e4YkQcVrTAUwd8kXnoeZUz5ApSprc8Sq+zVzwA+vPLmzLQ6yH6rTlPjC5kKms/wtwB/1G3DMmvpfb8q4oKw22hEoYKVaGS4XaQm/0RMwEPWGhSiWHVNRiqQ/SY+d+LgmCoUV9Nk1NGArInyj6/wOD+XZgUrotHNDIc8JuN/msgN/I3x4c7aHpT4F8JfIpy48FdbZAWrojNoKw7/BP2NcOTs/HYUksko27wnK+9+jdV4OinvE3kb946PvMHdcgU9yxSiettR7HaWPpl4n2uYDqyGrFxL+q65j/xon+FvIWq0H8NeFyUXIgP+FqrZgXH7XSSAZgT2J+fRsZiMSq36svKKfza7Pp87B5jfrRLl9Qaz3jqKWA8LTPqpUVAmQ1awCCWqNqLziLnsveSAf2R2mVWO8JcYXM8uoWdFGRXaDGeTTcxnILxxNNRfn4kAACAASURBVI1lZWg5aDV3XkqfXsi9nUzQllFIoxdzz31R8X6Gv7+i0Xsego8zVn6Gv7JK7Rm97XGGvf87vCxXMrCOjD/0hrH+XgRS8e3w91eaDljCxUDxys/wV1a5ExN2CyBvxCP2Tu1AqWzK33e4n1lEn1pF0ei3mPN++V3zMImAK6sY1rQ4stJaDFt1leBs9CAaHwdbntgF5M3ZIhfwl6eWLB/UGFlhbUatv0kI8MHjFPN610VWrjNT9z4hu5YcwA+LJQPQkBWm5ZiN3ApJxM9iMQM0iiGTyShY5HcqNejA8LlbsXjsz6vMmogfcDsxix51ZJQ3mMkhO+nW8T3LX30bIiusw/itd7+oeDPgb2EdY7beFWt7M+CvrDp9Fp3GPceaF1IRj+3u8XSsKqNC9/kcd5J6ngTx3pmDEw2oKauA0YKTOCvY3OvkDLrXk1G49VT2CSjv94S/vLyFyQBtSstqMXjNJXzkXxnyAf4WaT+HY7biQSMD/spqM2z9Nfwy9w3Gcp4RTYpnV/7GWm9goG5FSujN5NDjF7n8zqo4cgV/645m650AEayTw98idF50HmfpuUK5jDzYPhss47Kb+FnIgL+yehjvseZZEsAb7qwwpFlZGaUMF3Psvnd2+9frJhhoVqZo15Vc9VDwfH1TJBN8bjod1Evyi6wmY/Y8yjZ2ZYO/BHFqnB51isnQnGWOU/jn91j0jb+Ye+g2zuHy91r+1/zN2vW3vA714OGtqxyc2ZG65Ysoh7/FOrDyuo9k7XrX7UY0qVwQWbPpHLnjyjPx78FxF4ObVKN4o1mccY/IW6mR3MLfd/dYqFeXMr+UY+QBF8JEvw+XLV2oX6EgWguv4Pv6W5+y7xsJt+egVb0U/6swjhO+r0QTIhxZ37oWfxZowbI7wVlqzv/4UMFfVajiR4bc8lmZ8lcoApLKl4uhrDhHLs6XS+XZxTBTUb5bKhcuzGPLoasidatU3lsqfy4UX4lz9soYQn6xCOG1VGTznNO1zS2LUHRtxdcqm+2zMltZKXglpWZUZDmrbBErHBXBMmWfiSGaWIkph3haWlpoaWmhpqZGq1bfWvPXHUcHO2xsnPD09MTb1xc/D0eePLTG6sEtrpw5xPHLD3B288TbywsvLy+8vDzx9PTC0/kxNo/scHLzwNPbG29PTzy9vPHx9cHb2ztjWx98fLzx9vbC09MzY/HCy8sbT1dnHO1tcXRxxT3jM19PV5xdXXH19MbX2xUnR1se2thgZWWNldUDHtg8xMrWCRd3n38cvP7si46ODmpqagpVvzkpcBVNShB/nptnT2y/LP5c2Bdlkyxygr9SNu1Sz51we0NDw2yDXU5AVNFALlykZs1IDa65HXClBnux7YNwP7EFhKLBWmzXLAV/hZ+LbR8U9V9sJyH1gsvttW3Xrh16enqZL/1WrVplmQjTtGlTmjRpgoaGBg0bNlTV/FXFTxYfiH1xjEG//kKxP+pgfPYLJHgRHkFsbtyt0hJ4ZWNKx0p6bFJcFFgi0kl+68OlVX1oWqaowNqtACUqNGPy5azA+fvD34+8Cb7MHPUC/FFdj/Wigr4f3wRxebY6BUqpobPY+ktSNDmawEuzUS9SgTr9j5AVVybzOsCC6bWKUaneEE6GZm0z+XUAtzf1x1gsf81TKIK/8YQ4b6KbrADl1NuyQVwMOCMy4W+B8tRrb5ZZz1gOf8vX78DG/ChyHBvIk3VdkZWsRfPpV8iC2T7FEPBwHQaFSlBDayynQ6Ua+MgrTwvmNitGdS0JW+jYAGzWd6Nw+UZ0NH3y70+OJL/A8cR0GiuDv1EeXF/aAVlBNVr234N7Hg7zj8HfaA+uruxGcVkx6rWfyOmAvDTyjZHynEeHp9GikIzCdTow/oj3V9w3kThfPMqGGcfw4QVPTsxCT1YI9U7GHPOR3iMT/hZSp/PE45nqdjn8rddlEicU7Jux4Wf4W78rU076SmzwnIeHpqEjK0SdDqPY8VBxzbYXr6KJf58GpPM25DGHF3SnQbminyFwxnhctlk/ll4OygKCcoa/sbifX0afKjIKNerB7LNPIdaNc0t7U0VWgTbDN2GjoAC7HP7KKrZl5JZHmXXavx7+xuBivpCelWVUaj+G7Y+lD/jD4S/xeJxZTN9alWg3bjsP5awkOZDr60aiWVGHEetuE5avUql0XtvtZ6ZBZQoWU6fXvBN4SEl+Q2+zfdMm1lj4Zk5Girbdz7QuFUR1ODOWqt2Yedjpi8Lza+CvrBpGs4/iHA+vH+9mUsfyyKoZMeeoM9IiSDn8laHWYy7HXeKBRJ7bH2VxX00qFysk6FtxGg5cxjmfONKJwmb7eNqXk6HWawEnXRUQWjn8lVWn91+ncJNv9t3hbyQPNo5Ev6yMGv2WctYjh0Yi77NhuB5/ymrQf/l5PBVQejn8ldUcyIoLXpnP73eFvxF3WD2wFX/IitB25mEeyb/a/HD4C9HWZgzRrUiNgWu44i2/o5JwO2BMx1pVMFp6Ftfob1fx/ffh7wsuzelMo5Iy6g43w+JJoOIaoJFxfPj49df0jfMlbjsF81Lp/MJIbi0yQOOPX2g87Rj2YVnBZHb4C5HX5tGuYWlkmrMwdwrnI5FcW7macw8FSuDvAn+TefFwN1O61qdStWYMmr+Ly7a+PNo5DK3qxXOAv73YaBNAnESrT0zb0ai8jGIGK7nwUALCy5fwN7z7mEeb4VzC39RHq2hTryy/lOzL9ifPeJvlYCGcHNGEasUy6v1+SzH07x4pWC9tQc0y/6PkwH24hr/LWsM2+CgD1CtSVF7v9x/q5edQwV9VqOJHhhz8amho0KRJE5o1a5ZFvCaHv3IRkDivLAecUvlycS5fbCmcU75cqGBVBijFOW9x21LlDhWpl6VYhKJcudh+OScWkdtavblhEVLX9ltYhNS2YhYhUwSScrKiFSsexSpbRTaxygBZTja2UvuIYZgU/JVbnH4r/JVUiXqex3TxIob1W8zRI8c5d+cJLhdMmTZ0CH06GzBhdCeMd13hxpVLWJ49ifnZM5w6dpzTp05wbP1oho2ezZrtezh+5iTmZ8w5fvY69+9fxcLiPObm5zhtfpmbd29x+cJ5zI+dxPzECc6dOcnZK7e5fGQHG5bMYLnZBvYcP8Fxi5s8uHiAnXu2Y3boEvevHWLb5oUMGTmOvn0H0qdfL/qMHE6/uds4YGmLr98/D1h/1sXf3z8L/BWrfhVNmlB0f4v/L7ZUFm8j/1loKa3oGVX0ubAfUnbNyiZVCCdz5DQuGBgYSFoYyGfLiGGn3HJB7NuvqLC81CAtnt0j3EdoUSE18MkHYKGlhPglpOjFI/9M2O+c7JalPlPUtnidMnsIcd+l7DCE/ZTbVsh/t3L4q6Wllc36WaX8VcVPFZ+SiPbaRmdZYcpU7seJPHjjprx9yZ1lulQx2MPTPHbj709pJEY9w/X2MUyG1KWorBBlqnZgs/sX/Pvj4G8xKtYZzpksOcYPvA44x+SqRahQpz9HsgDHBMK9ttOjwB/U0FuXxW457W0YNpsN+F1WlIrqAzgq3C8lhqAHuxkx9Cj5U9Y2Z/hbtm4bTO1SJPfOhL+/VqJhz73InW+/F/wtUKEhnTc5Z1mVFu3H7ZVtKFa+AQamT5DMA356g9/9VXQoWInG3bfhKlqdEGLP7mHl+KO+HovvfrtS+VPaR969CVecZMvN8iKCyDeJeUzURON92wSDQgWp1qIvu6XIrhz+FqmN7qjjeXoOvxf8TQiyYseYWhQu3RjD+deyWxRHunBpcUcKyX6lTtvRHFUGPb9bfCLS6QyLOhVHVqw+naecxj+3v6yUEKxP7mLRjPMECeBvnQ5jOewpTe8y4W9xDbrNtsh8/vMP/r7g8dGZtC5YCHWDSRz3/kqKmJZMYoQ/9pe2MaWXBqUKFkCtw1h2O3yhPV8Df0to9WXJlRAB/C2P/lAzrBUIxDLhb43OjN/vlKls/u/AX0h/YcXOqe34o2YHRpvdIehlCPZH5tJXR4f+S87i/SY/yW86sd5nWdK/AcULqNF1+gEcJL2e03l2czMbzVZj4fsFgCRHBeNqdRULC4vsyxUrXIKivrhWfBX8rUe/RWfxShbA36rdmHXEUaIuPQjhb/0BSznvnTUNn/YhgcgAZ67vnk4PzbIUkpWh3eSdPIyIyIS/1XrM44SzFFZBAH8bMGiFJb7y5n8g/FXrs5gzbjn4/2bC3+r0XXIOdwWbZ8JfjZFsuO6faZP7Y+BvabouOImj/KXwD8Bf0vw5M7snTUo2ZODykziFv+Lp7TUM1m9O5xl7efg84Zvr/cJPDn9f++Ph+5zIt4LvfV8NfyO4tqALGqVl1B23C+vsdgHfHGGWM5iy/RyPQ5VTwkSr1Rg0LU/R7qu55Z31vSMFf0m0wqRzE8rLajF272NC3E8yY/lJ7ni+Fnwfy3/b5+sLulLvj7LozTuJY0RS5n2WK9tnJfDX3qwzGhV/oZjRBh74x357DVmpsFtP+wblaZID/A05NZKmasWR6S/n9tPorLbO724xv0VtSpccxG7n59lcJJ6dGE7jqsWQyYpSqqY23YaMYGxGqZbRBo3487dfkZUeyn73F9J/B+RrBHNsUH0qFZXRdo0NIXFZR4WE6zNoVO13Sg07hE+E+N5PwWqxJtVL/w/ZryUo16Qjg0eMySw7079lFX4v8gu/6q7ifmh+wNoM+NthA47h3zZ+pbyN4mX4N/xdExZG2MsY3qd9ygrLVaGK/1A0atSIhg0boqGhQdOmTdHU1MwiXpNS/opBozBfLs43S+XLc5PTliqdmNt8uRCAfm2+XNieIhYhlSv/kSxCfn7fem2/lkXIcgtixXVMxapauU2scF8hcBIrFIXHFFvMSqkTlSl/hfuKa7HKf5aDDjnEk9s+fzP8fXqORcYLGdu8FYN6GzDE9DBXjq1g9qw5TO7Vhv59m9Ju7l52zJnM9OHd6Tl6OIY6PRhuqEeXAd0wGjiE8T106NpVkzYjB9JjtAk7N89myPDR9Ow9hkF9pmO6exvzx8xmeJchTOg/lPnjOzB89Q72bFqD6aIRjBnQGqO+bWg5wZTdh3ZhZjKK9n2nY2JmysYdJkyYMY8xY4wZM8kY45kzmWqyh6NX7fH0+XEg9Z+GuV/bDzn8rVatGpqamlnuH/E9pujeFavapdS5UgpfqfrBUkpeqfs+J/grhrfimsW5VTAL+yyv+St8kQgHM/FAJeX9LzWzRkoZK7Y4kJpZIzXYyfeT8uxv3bp1Ns9+IeCVmnkjHnDFs5HkxxLXCZB6YYj7Kzyu0GpCbn8hbFvRtRVfj9atW2cqf3V0dLKMg3Llr4aGRpYvD6pQxU8Tcvj7SwnKN1jK469u4CNx4VeZ37QyRge+oh7s+9eEnJ2O5qw7iHOl6UlROO7tTdlSVWhh6pD5+Q+Dv/VLUlVrfqatM8DfiRF4HBjEH2Wq036NvSiR8Y6X3rvp+2sp1DQWYfVlJyJ8LJmq1Yc+7WSUrt6EJdbylWnEh9pxctoQdnpKw9ivD0XwN4Vo/+ssai6jhFpjxltIW5++j/DCfHJNCvxRh9bLrDMTLt8L/hZTa8rwE0Lsncwrz3PM1vid2i2mcPGVotMMxnZrP34r2wD9lQ9FyZT3hLueZIp6CWq2GKdAOfw1kcwrr0ss76KGmtq3LM3oMngzj/OUM03mheMJpjcuSNXmvdnhkj19lBxmz7GpjSlYSYteZrZ5qmH4veDvK2dLFraVIfu1Nq1HHSEb05TbPsvKotltBXcVqEG/e7x9yu1Nw6lZqDA12o5mr2vu/KdTQh9ivnsxs84EkEYSgXe3Maa+jLLafVh1X9o+Os7rCqv7V6ZQjXaM3vulznH+wd8knt7cyIh6Msq16s/a+zn8Pt96cWnXRuasuJkNzqfHenBuZV/UqrVh2OZHmQnpnOFvGNb7p6JbsBB1uk7hiPt74CWPD82kXbFCNOoxm7OSsxTSCb69lXGaMsroDGaNwBv66+EvhN7bycRWBfm1cV/+spCWlf94+JuM36WDHN62jRueftic3822rZvYedYKJ/9IPuRzccSkgCusHtaU4rLSaA1bxVVF8CbJi3OLF7Fw4Sk88so/cgF/P3iYM793XWTlOjFl7+PPFs/PrmM6vAVFCmszesNnK+hskebD2b/60UBWji7T92P76CJrTDdgesk/mxor0e88i/o14k89Y7beCyP4qglDmhehcKtxbLkTKtn1NG9z5vauh6x8V2Ydsv/iSvHd4S/4nZ1H70YFKNxqAtvuheaQ1A/kwsK+NClcGP0pe7CSnLSXhsfRqRjWkVGxx0LMBd7Q3xX+ep9gWrd6FCjSgok77xMiJ87/APx977iLlftPc9HGDZdbxzDbuI3dBy7yxPcFcSn5V7fzp4a/zjtZduQaVsGC99lXw1/wOjSS1rUKUbTzUizdovIdOoZZzqDn3G1c9YpW3rb9ZoyaV0F9wn6ehGR9R0vCXxJ5uLobTcv/gtqo3RwxmcKWy0/wjxMeJT/hbyp+R4ajXaMoZXtu4ObT2CzfUcXwN9LHBpenr3n7AXIDf19fnUWruqWQNZjOSdfwbywVoyBCzBmtWZ0aI/bh/FwxenXZYkDDigUpN/IALmFZt0t9ZEJr9bIK6v2+xMK4CXW0R7PvwTMSUr78LlKCLjKtdXVKljVk471nxP8QaasTG9rWpmyB8ow74curLLdVDvV+U+xYo1eD2p1Xcf1pHB8Ft1WM3ToM6/5BiUazuej3huT8IKQhxxhQqzx/DDlMQNS31Eh5xcXpemiqf+vfNkPY7x1N0neZhaAKVfzzIVT+ymv+NmvWLNP2WVtbW6nyVypfLs5pC+GlohrAUnl/+X7yXLtwvThXLlQJC3PtUv0VO4zmxCKEbX8ti5BSLSuCuXlhEfLrKAS4yliEFPzNLYuQ5Rb0CCGWIhtZKUWwEDLlRR2pyG5ayupWEZAWgg75z1paWlSrVu071/xVtDhyZd8BLB/Y4er7lKdPPXlweg9mu49z09YZH6X7OnDj6FHOXbPCwVv+mSc2locxv3ATG5es2/t6uuPm4YmX71OePvXF090dd08vfP8lEPZHtiVeWrZsmQX+5mT7LHVfKrp3pdqQmkihyJI9N2pfqWdL/Dx/i4W1/HMDA4Msg5UUqBXPwhGrVeUDmNhCWdlsGil4KtxG/Jlw8BMPpIr6LR5kpV5EQmArdY6KXlg5zSyS91HYvtT1k7oe4he1HB63bt0aXV3dbMpfVc1fVfzckUxc+BlGl1YGf/8mJfE1Lme3c0Ocyf0YR/jV+TStbMTXsF+Sogg6MIpKWiuwzcY+PxL7/Brzmlem6covlPf7w9+/SQh3Y2v3Mqhpr+ZLKynEPrvFEu3SqLVbQXbxWDLRgZeYrS5UBf/N+0hvrph0Z+x+Gw4M+Z1S1Ruz4N7nk/078SVeFxbTZ+XjvNVVlAxF8BdSY4K4Y9KGImVqo7/ESmImfRoxgfcxafMr5et1w8zpyxb5Dn+TwnE7PoEmNbWYZPmF8H6KD+bRlt5UrqnFJItwhTPkk8JcOGJcg1J1WjLziihxmRaF97Ul6BauhuaAg0hhsX9jvH9uz5EpDShRV59J57JjkRifO6ztUYLyTbuwyipvqpzvBX+Tnj3k6MrhDFz3gLDE7L/VhID7bB1RHVn55hittso2GeTHxSfi/a5hNqQmhUrUocOkI3jn1Jn0N7hb7GbNBBPuZZCi5BBr9kzSpGj1toza7Uz29FwKz6z2MrFZcdQ7T+W4z5ct8g/+wsfnD9k/TYdilVszbOsTyXHmnd91Th5YxY5rj7BcOYVBg9djnY3jphNybxcTjfQZYvYQ+eqc4G96uA37Z7ShWImG9Jh3lqfvP7cV5XCM+QZlKdNyUBaw+yUisT82F4PSFWk7cguPBONtXuBv+ouH7JnahhJ/6DFs/T2kpr78ePj7AqudS1kybTNWiia55FOkv7bjwCwDKhcsRM1uMznsFIM0W07C/7IJQwcOZd4pj7xDhRzhbxrB11YzvHkRqhnN5qhzhmw17QX3No5Bv3Q5Ok/dyxMpVfiLu5iN1uN3tR7MPe5CvJ8FS0aOZ4zZLUKzsbxIrLeOo4vRODbfCSUt7A7rR+pSqrwBMw/ZSdYUDru9lhE6v1G991+cchM8/D8A/qYFWrKoX1OKlmrP9L2PiJBgk/FOR9l78gy3/RMIvb6CgS1KUsFoAScli/6Gcm35QJqXqMnAFRfwEgwAyuDvy9trGNSqTB7hbxp+p2di1LAwpdvOZP+j8Ey18T8BfwPOzmT88g1c8lSg9M6n+Lngbx1Gb79PYMaBYu6ZMHfPuW+Gv7y4xJxOjSj5Z29Mr3oTIwF7Ur0OMn3jWR54f/0MrjDLGbRvacTCMy68yl5iPjPe3FpER416DNx0H3/Rr1Ua/kKq2y76a1ejUNka1NSczkn7YNH9l5/w151dfbSoWqgo3dbexU90oZ6Zj6VlrS+2z7brjFh64iEBsZAb+Mu7J5h2bUT5gi1YcNGTSKm5oxFXmDXzMFbekeRpammqNct161GtxyYeBccphPFhZ8fSrHoJGs+9gHek8JeWiqNZJ+qXV1DvN+oSU9oYs/tuELHCr4SxNqzoUIc/f2vMrDMeRL7/UXrSUE4Nq0/lYk1ZdD2QN8LupthjqleTPxTV+3Vch76hCRd9XmeBuykBRxjYsAIly/dlp+1LEvJrQpf/fnrUKIv24ls8j8uvicOqUIUqFIVcvCOv+SuGv3KeJoS/YpGQIoGRsny5VA5emMuXypcL25GCocJtleXLxUBWXEoyryxC6pjfwiKE1+lHsQhFpTcl4a+UylYZSFIEfxWBMCkLWmWKRinopMyyVtgnOUQTKn/lAFgOf79G+ftDFj9ffH398FNoyeyLj5cnHp6e+Pj65hMM9cPP1xfvjHa9vH3w9fX9f28LLYe/WlpaXwV/lanold27UkpfKfirqLa21M85wV9lKvrcjgtdu3bNNthKDbjiwUfZAC+Gn2KwKgVMpUCreDaOWDWc08tMfGypfohfFMpeivL1il5ownNXNqhLwV9l17Z9+/aZLxxxzV85/JXX/G3QoIGq5q8qfrL4m+S4Z5wZXYFSFTuzO5sS629S3r3Aans/es65Rajob82PcS+wnNOIqv1P8lWO0UlRBO3tQ/Hy6ky8LE5cJhMTcp7Zjasz6NQXUvv94S+kxoVyf3m7LLbPafFh2KwzoEL1zqyxl0pqpRIbcpdl2kUoX6c3BwOA5DcE393GoIkWBEUHYjmrLkUrqjPgaDD8/Z5Iryus6jGT6/mqclQMf+EDUb7nmV2/DGqNxyMW//79PgI388k0LKuO4dqs9qT5Dn95yzOH7QyqK7B9/vSO53b7GNWgFq2mXSRc4Wx/eb3fgpT4sw5tBxtn2qsZGxtjPGIARlqV+OW/Uu9XHqlReF5aTodK6rSZfoEw4bpPb/C+voZu5WqjO+Y4TwUnnfrai0smhpQtXQP9sQcU2oPCd6z5+/EFdue2MmvsHrK5mX6KxefaWvpWKE699pM5HSDofEokrmeX0PnPMtTpOImjXj8CCycT6XKKJQYVKVxei94rbxOhMBGdTLjtEdbPHs3qe5ECoBaP3w0zhtaohHafVYjFv+lxXlxc0596dTox6YhXFriSn/AXPhBqtZvJLarSvO8KboSLso/pEdge386qabuwf+6B5cp+NGjai4WXnong4EcCb29h8pDuzDztl7lODn+L1O7ClENuWSFRegzuZ5fTR60MDXvM4+xTQar943Osdk1Bt0IjemZC4S/xPvg2m8dpUqv1cDZaZ7WSzAv8hfc8u7OZcc0r02LQSq6Hiq7D+0BubBhNs6I/Ev7G4nx8Hr112zB63WW8g7/YKEZEx5OUXzndpACurB5G0+IFUOs6jQMOCsBvegJB19cxptWfNOg9j1N5lv3yBf7KqmE44wAOsSKKGefM0VndqV3biDlHnBGu/hBwiRWDm1JRezTrb4aI1LyJ+JxdRL8G6nSffRin2HTws2DJgKbUH7AUC2/xNIsX3Fk/kiHD53PCNR74gL/lUgY0rkircZu4EyrSCid6Yz6/N/XUezL/mAtZnD9/APyFd3ibz6Fn/d+oPWAFFuLxLi2Cu2br2LP/6udn5r0vZ+b2pGElfabstOKFaJx653GU6d3qUL/fMs56xGdREgdYLKB345Jojd/KnWDBjmkhXF3aD62Sshzgb3GaT9jOvWdZ75O0l3dYM6QVZSu0Zea+R4QLV/8D8Dfyzir66enTb/kRrJ8+E9SljSUpOf/k9T8H/E3ikVkfWlYuSsfF53CO/IzsAs/MYe3Ja7hEChBeXuAvqTy/MJOODaugv+AUTtlejFHcWTaW1Ydv4Rv79TLAMMsZtG/wOxW6reCs62uSpZpIDeXc1Daot5zMIdvniBAv9pt6MmzVIWxDRWNBqhu7+mtTrZCMWuP28SREPEHuR8HfUM4at6R2CZkA/vbBxNyGwDjIFfwF4mxMMGhYjvrjD2MXliiCs6m4bu/D5D038Y7K64skmBMjmqHWcCLH3cIlJrBlhP8hBjSuSjWR8jf2kQmd1MtSSFZDst5v1KWpGK25iEe4oGU5+C1Wn2mn3Xn1reD3mTnDm1ahWDEdllz15c1H5e357e2BeoVqIuVvDNZLWlO9dEFkCur9Oq5ry/jD9jyP/zLCysFv0T96sP1xeP6BXyDh6hTqVqrCkMPeRCWpzJZVoYrvHWL426xZs0zr59zU/BVDUaHzpBSgFOeehXlrKQgrzmUryt1L5dYVwU5FefrcsgjxeSk63vdkEbkB6/nNImRiqCO0h1WkWhRDKEVqRSkQJT+GWLWrCGIJIZUU/FIGquR9EFo/i5W/Ojo63whOs+7r5+2MrdUD7t+5j42dI66eXni6ueLq4oKTkxMuLnY8tnXE0dkVV1dXHJ/Y4ujkiKunN54errg+uc0dGwfsndzwJ5SXlQAAIABJREFU9BIAWF9P3Nw98fZy5K7lWczNz3DjoR2ubh64ubrg4vJ5cXVxxsnZFVc3d9xcXXF2ccHF2RFbW1se2zri5OSCq4sLLq6uuLp54OnhgaerPTY2D7hy7jTmp05y8cYN7jx4zGM7NzzdXHFytMPW3hZ7Z1dcXZxxdnHF1d0TDzdXnB3tcXR2xdnBEVd3dzw8PfHwdMfVzQlbW0dcnJ1xdHDA3s7x8zFd3XD38MTb0w1XF1dcXd3x8HDD1dUVV1f5OTjhaG/LYzs3vH198fJ05skjR1zdPPDy9cLD1RknZzse2tjh+Mgam0e22NjYYu8oPzcPvL8RXItr/soBsPA+yuk+VPbM5Oa+lT8nigCyeDKFVB1i8XMtdRz5vspgr3h/4bPbtWvXbAOf2GJAOMiKvfWFg5bUwCx+oSgCt1L2ysLBULiP2HpC0QtKbAshNdNHXDdAeBz5OYnBr3AGj/AYigZr8UCuaFaWsH3hcdq3b4+urm6We0UMf+Xq34YNG6rgryp+vkj/QIz7QQaqlUdv6eNMZdffaclEuliwun8XJp/wJru25AMxz82ZVKsaoyyklCdKIgP+/vJLKao0GMleH/n+n/gY68+Vha2p03k9Dm//Jj3tPTEvAnG/v4+h1WQU/aMq/bY5ExQRxdsPaSTFvCDA7R67BlZEVqQM1bqv43FAOBFR8XxITSAy0I27e4ZQVVaI3yvpMPOSF+ERUSRI5UXSE4lw2svIRupMuBjDp+Q3eF+Yj766AcvuPUdRKiUh3IvtPWSUUtNgsVUacaEOHJkwiIMBKaTHhfLItB2FytWhyw5PkqODuLttMJMtlFDor4m/00lNfEOYvyPXtg6giqwY5er0Yc0DL8LCI4iMy0hkfXpPpKs5M7SrUr+HCfdDP3/+KfkNXheX0almDdrMvcpz+eapKbx99RT7y5vpV1lGkbJ16LrkJl5hGdf2G7r8PsID83kd0ey1G8+PH4nxucbawU1pNd08QwGhIHJR73fP8Pyr9/szxccoTy4s70TNhp1YcD0iA2x/4t0za/aMa4Z663Ec9sqa1HzjcxvTHiWQyYpSW280x7MAs3RSPsQRGRZGSIAjlluN0S4h45c/69Bm2gEcfD7XKo6KyVqrOP3jB+IiwwgLCcDhwmbGa5dA9sufqLefwUEHH8LCXhARFYtQ5PvxlTOnN02h33wLguTSiU8feGl3jHlty1Besycmd19lhfWv3bm83JDiMhm/1mnLmB9WDDiNhGcP2D25FX/+robO4HXcCoxGmOpOS4zE7ewaZo8chcn10Oxq5bRYfC6vY2jzhnScvA/HDClT2tsgbm8bj15DXUZsfpSpcEpLTiI23IPrO2fRoZyM32q3Y9w2a3zDXhIV8+7LsdOSSYoNx+P6Tma0L4fst9q0H78da98wXkbF8E6cj0+Lwe/KWoZqNUJ3uBn3Q+NIA9KTXuF6ehPL5q3A3C8B4j7D3xoFy9DIaA6H3F5nQMJ0kkLusm1qf4xGb8dWMMzL4W/hosVR7ziO9bfCPoOi9LcEXNvAaK2q1O8+h2Pur7MBx/TEZ9zdNok2Gm0Ytv42z+PTgHQSIx6zf44hzVsNYPmlIOLTPvfhY1IcUSEuXFg/Ht3SMspq9mbhKReeRb7hbcI73sW8wPWiGRP0/0T2mzpdp+zC2j+SN2/ffz52+hu8zq9gQMsWdJtzDPeMpHh6Yij3dpoyVKsetWvI+E29E5O238U7TN7uKwIeHGB+79oU/K0e3abv4WFQNHGJH0hOjCMqxJlzq0fTspSMci0GsvS0a2afEt6E4WJhyhjdP5D9Vh+jmfuw8Y8k5u0H0oDkZ3fYbNyK3wvKkMlES6Fi/NnMiJl77hMcnccEfib4lVG8fg9m7X+If5Z6ff542D/g3O7lGHdtSKUiBZHJatFj9nFcv6Wk5+sn7J3Sj26G/RhgPI+FG87j++bzk50S78+lVcPQa9mNGfttRfaaAGkk+F5g2WBtNLtNZ+/jCBLSgbQEQm9tYEzb5nScuJV7Ye8+w8wM+PtrkXp0n3MQ20h5gylEWG9lYv+BTNn+gDB5xj7tLd7nFtG/uSY9Zh3gyavP7aS9DeGG6Qj0m3dmyo4HvHj3OZGf9uEtMZHPsDsylz5NfkNWqR0TzC7jGRJFbGICb+Ojee5wjPl9m1JKVopmQ5dz0i6QqLhEkvPiKpwWjcvBaXStV52WY824HpBhGZsShcO+FSxZv4c7z77g2LR4D07N6UWz5n3466gDUYnpQBrxQZdZMbAVzQ1ns+/RSxLFfXllhdkIfWpoj2XjjaDP69Pi8T2zkc1TDWnSqBqy0s0ZuuIET/xfEpf0MQMey+FvMUqUasbgNadxjf78TSDttSO7jTtQp4YeU3bcI0Ruj/oxkdjXEfhdMWGQbiUKFG/CiNWnsQ16TXzSO97GvibC7womA3WpVKA02uPXY+EYSmxiMh/exxP9KpjHuyfQSb04smpdmbvnFt6hr4l//4742ChCbPcxuXN9fpeVoaWxGZZOwbyOf8/HdOC9JyemdUO9WIHsz5isML9VbsPItedwefVWgRpeeXx8F0PUS18uLulFiwoFKKMzmS2XnXkem0Ry0jtiol7ie/4vummWRVZCk/GbLHEIjCQ2KZG3ca955WfJoh5alP9FRt3+Kzlm7U94bBIf8wiLUr2PMrZdHf7Um8sx+3CS3zqwdfpK9l90JSoFUpNieR0RxMMtw9CtWQxZjV6sOG6F7/No3n54R/ybSJ492s4I3ZoUl/2J/qzd3HB7RnTCB1I+AakxuB4YR9t6Tem59CROkRnPYfJLnmwfxwTTkzx8JoaRuYvP8Lcl7TtroN5lBKvOumbcz/KTe4Pt1oG0qqPLjMOPCZP7zKYmEhP1FJtDs+naoBxFCteh1+KD3PEMJeZDSuakh6BT49Cr05rZp50Jl78nk98S/eolgW5nmN+pPuUKyZA1GMEWCzsCQsKJfveR1DyczPPLM2lfrxRFmk7h2JMXJKUDxOF9eBpTNixnsKY6FSr1Y+NlC9aPXciJB64Ev3xFsPUG+jSuTFFZJQyWn+ChdzBhUfEkp4of4GQCLs2mY50adJh1GKvQd5/thlOjcT81nWFzjvAgME7h3yu5CZethjSq1RXTuwFIlocHIJWgU6Np0bgryyw9iY6LwPn4NPoa6VDztxL8qqDeLx/e8S45jTT5tf3gz9ERmlQp1ZDRBx8R/k40bTPCk/s3j7Ju7kymLDmFQ0S84NxicTi2ErOztkTEf/kCFGU5EY1qvyGTySg59ACe4Tn8PZASyLGhjalvuIob/rHEv3Tk8MQeGLaqQfFihRTU+4WUhATep6dn3vMpUfdYqFONUmU7svZWEPEi6JwQ8IRbZ7ezZOZUJu64S0Sc4C+plAAurzNh/50A4j5Iv0A8tran+p9d2OAQ/vndqApVqOK7htD2uUmTJmhqaqKlpZUF/urp6aGnp4eOjk6WnLEwXy7MNctz1IrEUlL5crEoSQgqpYRPwjy/8GdF+fKcwGZuWISQAwi3l/ctLyxC7LIpdW3FNtPfwiLE8PdrWIRMGTQS184Vgiu5daiwZqgiUCWlklRmZatMSazMXloKNgsBtdD+WVNT87sof71ttjO5ky5adZrRc9JCtp29yIndW9i2YT0mKxazatUU+hvPZr7JBjaZbmDJiGHMX7aYneeuce7wLvaajGPK2u1s2Lyf09ef4OTph6+vDz52Fzh4/BJ371pgNs+EDdMHMm3jfvYePsH+neswXb8WU1NTTFcuZ9nKzezef5g92zaxeu061pouZuKoSQwetYClS0xZZ2KK6fr1bNx/AvPjxzixaynTl6xh6vD5bJg5jMkm0+gxwYwNpgc5d2AzK+eMZ/yM8Uwz2cxm07WYrt3IniPnOXNgN1tXL2Dl9v2YzVnEpgNHOG5+ksPHD7Lz0DrGjFzAmjUmLJ45hyljZ2G6YT0bNu9g75HzXD21m3VrN7N993HOntjLetMNmG1Yxaq1pqxZs4L5syYxZPI+bjnYcufqZkb0X8jmHUe4+PAGxzcuZ9EKY7r0nMq83p3p3n8CfXpNxnjGCtaZrGb15sPccMs/5a+mpmam9bP8PpJSt+f2vhXX8M2NeleRWlcK6uZGgSxuSwr+ip8zReOCgYFBloFOyl9eOHjLB1nhTBwhwJWCnYoWMfyUGhCFbYmBs7Bf4hdJbuoNKHrpCNsSvzCFLyWpmVTi2gfCF5VwvVTNX6lrJl+no/PF7kOu/NXS0qJZs2aZql+57bMK/qrip4y/U3n/0paDUzrSqlV3+vXrTufuw1h+7An+bxWkED7E8Nx8ErWqjeJr2S8fYgm7YkKnSad5+uIxB6YY0r5df0aM6E6XHiMxOWnPZ1FJGkkx7pxdJlJ4Gk9lzuIjPI6Iwf3sMtE6Y4ynzmXxEWvCIu+xQ7zOeCpzlxzBQYHf8t/J8YTc3sLgNpp0NOpOt4k7eRiiHHW+j3rKKeMK/F61AVPNfXA6NYMe6xw/JygSXuCxzQhZ6eo0+esiofaHmTD4IIHfkpkRRspbXjmeYkm28zRm4pylbLktNN78RHJ8CA8P/cWwds3R1NVHX781XUdu4LLXqyxANyk6hBtbs7dpPGkuy7bdkazlmPtIJT7sEQdndaJVawN6Go7A9Jof0TlJdXNR73dqvtX7/fniY9wz7u+aSBdtXfos2cfxHUuZ0E0XneGbuRssIev9GEuo7Rk2L1/D4XvBZN0injDPC2yUuG8yl9kr2XrJM4taKf65OxZmSvYxno3Jtstk5dCf+PDGh+tbJtChcRN0ewxggGEr1CvXp/X4bdwLipFQaSfzJughpzavZP1xK0J+sB/0p5S3BNufwmSINrVLl6Skmgbteg5gQHd9GjfQo+e8Q9g9E9eyE0Yab8NduWg2mb5ttWmhq4Nu664MmXMAq6A3WWByTKAd5uskruXkZWw940Cm1u1NALan1klc8yks33oGB8ly3mnEhzlhsW4ifdpq00Jfj3a9hjJ7512eyq0akwK5f3Q7y5edxNreks0zBtCzSy/69+2N0ZAZmFk6EhqX9Uy/2D4PYvHha5wwGUtvw/Z0aNORTn0nsuGiE8/jlFCM9ERee91hz9xhdNTTQke3Jfqd+zJty3U8Xr0XXNdEQp0s2TE/+/VZsPEYDx478eDomuzXZMFGjlkFCtRhqcSG2HJ61Xh6d+lIx+496Dt8Cqan7Hh0ZR/ze6ihptaA5m2MmLLpBNaPHbl7ZHW2dqes2ssVt0Ce2Z1n+7zsffpr80lsHjtw59Cq7H36awunbIL4kBSO44mFDOluxPD5OzG3sMBCvhzfg+mMfjSvVYZfC1Sjy5S92L/5ehqU+MyWs9sWKHlOsy9Tl+7EwuF5nmqGZ8bbAB5evspla3/eJIRid2odUwb3xah7Zzp36YfxSnNsQ98odWVIS3iJ06WNTO7XHv0Wuui00MNw2F/sf/CUaCFVDb3H9nVbWH/6Po8ub2LmgF706tWb3n16MHT6es7YP89u00kab8MdsFw/ib7t9NHW1aG5niEjFh/C2v9NFmgb//QeRzfMyX6tFu/mkpMtNha7WJ7tOi5m92XnL8D5qyON+OCHHF48hM662mjr6tO6+xgW7bmFX1Ri9lrAafGE2Z5nzfhetNXXRlenOXrdx7D82GMCYz4qrB2cEuXNzW3T6NdZn05djejSYxzzdl7B6+FxFo9qj5qaGnW12tNj+i5uuL/MGK8Ets8r9nL8pBkzB/bCsFNrWrUzYtzSw1j5v86AXRnx/AkntyzJfg2XHuCWpy33T2zJ/t1l2ibO2gcT7HWNPWtmZd932UHueNtx7/gmFme7/ss4eNebVx8TCLxpxijDbgybacqB04JnzOIwWxeOoVO9ipQoWJD6IzZy7WlCDnWWs0eI9WHMFomPP52tF1wIdbPmkNnC7H2fvhVLV1esL27HZKbEvpauPM/zuy6VWN+bbJjQBb0WzWnWvC+Lj9kQ8u7z+BHjasHWFTOy92nFMWwC7Li5by1/ZbueKzj2KJAvc1BSiQm6x5EFQ+ii3xodfX30e0xmnfljQuM+5LkWcJjlDIas2M8tv9e89r6K6Rg9GlSvgkbr3gwa2IMWNatQo9M09t0LIl4oC37jxGmzpUzPdp13ct0v4stYFmnP+QsP8XwR/2XsCbzN9lXzFIyHJpg7hGa1Jc51pPLG/yb7Z/ajVfMWtO3QmbZdx7H6zGOeJ3zkfdhDdk02ok2HUaw858ird97c2LyCuRL9mLH7NkEKarsmh9lxatVIDFrro6/XhpbtR7LsyH2exb//6ns52xk4bcKgkToDtj3mWbyy32oqr/3uc9h0PtOXmHHijhevbi5BX70sJTqvlaj3K4qUIE6M1KRq8TIYbrzHsziJC/4hjkjvgwxrUIUSnddjGxxHJlL120/v+pWoZXwSb6HEOCWMB3uWsmzxUHQMNnAvIDpnGJ4Shc+dA6yaM42lm8y57xPFjQVK6v2KI8aKRbpqlCrakNmWfkRLFPlNSXhNxK0FNKtairozLxL05suLIuHmDDQq/0HnTQ68kCS7QRzqXZNyhhtwCH/7zb9jVahCFTmHsGyf0PZZLl6T5/zl3ECo7JXKYUuVMxTmqoX5ZzFIFefFFeXKxW2J4a+U8Er4uVS+XJ67V8YihMeWal+ZDbMiFiH1mbJrq4hFiPnG17IIqesnvray3EJX4XaK4KoiyKTMUlZq29wcX9EiBbzk+0nBX7nyN/9qx1qxf84ExgwxZrrxGBZtMeOvKbNYNX8kE6b0pHO/4fQeMYCO/cYzqHMfRgzpztjRw5i/ZR1/TZ7Lxj1Xsb19HLPFK9l6/D527j64O9lje+cIZttPcen6EUw3HGb3/IXsNr/IsV1bMF00EuM5xgweMYb+vYbSr88slpksY+6cCQwaNo6R46cxdvB0Rg8wZviAkQzsbMSQPkaMWmLC4kXzWTR7FOOWmTJj9hb2LJ3HloPLMF5zmP1mu9i3bDIjBhgxZMwQevQ3ZsyIqRiPmMbilVvYtfkwh7Zv5+TZw5gMH8fs+SsxXTUX48mzWbZ1LWOGDGXQ0CH0N+zPiAFDGTusD8NGj2GEsQkbVkxhwIh5zF+8mwPLptOncx/GDm2PweDudB44hiGTZzFmzEoOX77DnRu7mTRwHMMGTWT9iYMs6tmWrgN703/4WIYMGM2oYTMw7jeFIX2H0Lv3IPr0HM+Oe9/+u2zVqlWm7bN85owceMr/VTSBQdE9KHXP5kaBq0gFL4S/4gkW4s8UPX/KJm3kZlwwMDDIBJHiWT9ilawyaKrMAlkKaIrBr7hNqZePsE2xN754wG7fvn2WWTlimCqGxcK2pc5R2I/cAG1lx5S/9HLzMpWfq56eHvr6+pm/X21t7cyxUAh/VcpfVfx34m8+xARyYkJt1Iwv/YN1On+OSI4O5NJsdYqUr4zuvM0s6r4Yq4TMlQRYzqJusfJU0p/J+pk9WO+YX+T3/1fkpt6v3n+s3q9UfEpNJiE6nBcRUcRI1NH9meNTygcSol8SERVL0r+l62kfSYqNJCzsJVExCSgpSfj/JnKq+asKBZEewaM9U+ncsjszj7kqBK2pUY/ZN70TNTX6sfi83zc5LahCFfkTOdX8/VkijWDL+RhptcF4xz2CFT08H59zeVEPmlbVY+ahx7xQfS37xyI1MYa4d8mkZCFaybyNjuRlWCRxAhWvKn5ApDqxyaARTUbuwS404augvve+XjSq/CuN51niE6Xk21JKEBentaZGybIYrrvF09gUFBoZO2+kg3p5Wi66hn/mTIQU3LcbUq9CCxZcfkq01KGeHWfM7NM4h8bn4f7xZKdBHcoVasriG0HEKBsfYuxY102dP35rxIzzXkR/UHzFIs+PRb1SRYYdfprFYvriBHUqVRrMQa9XSDo6Bx2id826DNrtTEQ2OwdVqEIV3yOkav6KbZ/l8FdXV1cy3yzMX4vz5cLPxEItYY1fsegpp3y5olx5XvLlUlbV34tFiPdVxiKE10NK3Sz8WYpFSF3bvLKITPirTMGoCCRJgaOcIG9uLGwVbSvsn7L1UupIsfpXDjzU1NSy2D7/GxZ3m5vcun+Di5a3sLZ1xjNf2nXH9s5lzp2z4LzlDe5eu8QtaxseOWavKZy5eDny2Ooutx844KNgGx9XB6zvXOeGlZOSY/vi7vSEu9duYOP5z19f4aKjo5MF/gqLpgvV8IruW/EkCannRvz/nGykc7NeyjZaansppa+i51lK/S9funbtKjnLRdmArmzQzWlWixik5ub/QiAqNeCK1wutE6SsFsTWDTktwm0VvTDEA77USzS311ZqW/kMKPnvWmz73Lhx4yxfHlShin99/P2BmMBTTKzTgBm3/7+jXyAhHK/tPShQoCBVGuoxQ1jM9+MbAi/Po8H//kfB8nVpvcQ6uw2aKnIR8nq/xaiuNZKTwaLVsQE8Wt+dwuUb/rfq/apCFT9hqOBvHiPiEXundkW75xxOeirT2L7B4fBsDFt0YdJe+2y1hlWhih8f/xb4G4zlPCNatp3MLqsQpRMnXt5YRi8tbUZsvMHTb5K8q0IV/60IMR9Ns8b92XA/kNhcm0885WB/DaoUqcGkEx7Z6v1+iVhsVnag7p+/0Xjmadwj32eC3wjPh7g+iyNRAFuDjgyiYZWGTD7tzSt5my8tmaSpRrXBe3EKeycJjlMeLmPwlrs8jczD9Cm/vRjVrcCvCur9fjlIAEcGNaRiyfL03fGEl5lFfhMIeGKLT1TiZ1vuzxtzd15DqpXsyla3cBIyOp3isBa96hXQXXGX53HSlNlnZxdqaEzilO9rvrUksipUoYrchRj+Nm3aNBP+CgVrimr+ihW4ivLlUnBXbOUstj6WcsBUtCgDqGKVr1SePad8eW7gaH6yCGFb+ckihP38GhbRpk0bZFLWtHJYJFfzSgEfKVgl/FkOnuTbC+2hlal6FcHd3IJksQW18HhypZuWlhZaWlr/Svj79Gl+qpRVi7JFDn+FRdPFCmBlilixclfZfS28V6UmReT0HIqtmqWeQfH2wp/lNu6Knk1xTW9hfwwNDbMNLOJZLvIBUF47QL692JZBkfJV6mWgrGi8cNAUgk9hn8TrhYOp8FyE7QstmOXbCNuRgs7CegnicxEDX7F9hNSgLbS2EM8OEvZJbImho6OTWetBDn/lts9i+KuhofFPf49RhSq+Of5+H03AweFUaTADFfsF3r3Ee3dffi1Sgbr9j5CVSyYQ5rENo//9TrWmMxByYVV8RaS9xuf6UvRyqvdb779X71cVqvjZQgV/8xjvPDizuC9NtYey6kaoYkvM9FDubBpHe22V8lcVP0v8W+BvLNZmg9Bt2JWFp5yIUiiSS8Pn+CS6aHVQKX9VoQpxpLqw1bARBn9Z4BUpRJ+xOO0YTQfN7phc8+f1R+EuW+jaoALFWq/gpr8ie385+C1G/WmncXv1XqAs9mZPnykceRwoqDUcheWkJqhVHsget7CMybPPMB/RjJrNZ3LWI5IPkjA0lhuzB7P13lOiFJHbGHs2D21NE6O13AmJ4csQkILj+nbU+rMY7Uyts5W9+LJZBvgtWgajbY8ITxBsl3CN6Qam3Ax4LXh/O7BWtzp/6Cznfmjc5+uTYMMynWrU7LMD25fvpL8TJNxgeqMa9DR7QvjbPBYFV4UqVPHV0bBhQ+rXry8Jf+X5el1d3WzwV5j3FgJWYd5ZqqygEPiKgaYwhy3M+0vl14WMQKpmsBj+ikGvFFjOiUVIKZmlyi3mxCKUwVupc1ZUsjEvLEIq7y/eXhGLkEnZ1eZGaSgFfoVASVyLVAi2pBSJYggtPqa8PSmYpehnIfSVqvv7b4W/ypafBQz/LP34lj4J4a/cM19+DymDoVL3bm4U71KTG3JS64qPq0wRLwV/c9o3N+OCoaGhZPF28QAkfgnkNDtI+H9FM42EA594sBQOxuIXgqL14jYVgWfx+UnVRlD0AlFUtF1s3yDsk9Q68XWWKl4vhNXCl76urm4m/JXbPjdu3DjT+lkFf1Xx749PJL32YFe/qjSZd///veUzAMnRBF76C/1aXdnhKc4gJvLS+xDj6mkwJJtcVRU5RlocoXYHmKKng1bD2qip1aS2elPaDjJmw90Ikl75cml1T3RbNqGemhrVa9WloU5fxq+8Ssg/3XdVqOI/GR/wv27GyAYyyrcaxNq7kcrr+qlCEOlEe5xmcV9tWvZcwCkviVqEqVG4nviLvq3aMWz1NYJUikRV/Azxzo6do9tTVVaDvivO4R7/81qPpoVbYzZCl6YdJ7PzfijZeclHnt9fx1D95vT86xiOEarpFapQhTje2a3DoNUwzG4FfKmfHnKKkU3VKC6rzMgDDoS9+4xuU1/cYkH72pTXGMX+h2G8kyS/H/A/NhLNqqVpMPogNi/eZQHE72xW0G7cLqwDY758p0h5wGKt2pSR1/tNec2DpW2pX68fW6xCiVdg8xP7cBkjllngHP5OoeVz8LFB1K9UFFmVcRx3l9stpxB2fRa6amVpPO4Y9pFJ0t9vUqK4t0gXtdJl6bD2FoFxH7Ooj4OP9Kf1sgv4RwnkzwEH6FW7PA1nWH6u9/vBl/3966Gm8xeX/WOQKBMMpOCwRofaXddwPyxe5WqkClX8wJCX7BPCX2G9X3kOX09PDz09vWyipbzky4XwNzf5cimxlCJhlFDIpMwZU9gncf7+W1mEsH7wf4lFyKSAkJSKUMoiVltbWymwUtSuGAyL21WkoFSm/JWyqpW3I4a+8qV69ero6ur+41Dyvwhd/f39f5q+5HXR0dFBTU0ti9pXSrmuCKQqgrWKFLhS/5cCs3J4JwViczN5Q6ptqWcut+OCXPkrnpkjHoDEg554oBTPxBED0Zxm3EgNhMoGSak25QOuFGwVt6PIxkK4TvyzeHaO+NqIraWF7cqvrXyd+MUhpT4WvkTkNX/lkxFDlyC1AAAgAElEQVRatmxJ8+bNadasWSb8Vdk+q+I/E5+SeO2xi35VmzDvvgr9fo5PpKUmEvM6IXsin79JT31P/Os4lXpLFapQxb86wu3MWdJbDTW1rEuL/jM5aB/3T3fvXxOpscE8PrKYwe1a0aL7OBbtPIqF+UG2LRqDoXYL2g5ewjG7MBQ4QKpCFT8w/LiwdBTt1cTPfVum7byLf1LOLfwj8fEVHlc3MtFAm1b6Q5mz/gAnLU6xZ910+us3Rrv7dLZf9SE6UTV1RRWqkI5Ugk+NocP4rVz3fkPKJ4AQri3sRnPN/szfchBzixNsX9APvUY6DDE5h8PLxIztsrcVdHIUWtWKU8bQjHvBcVlBZqwNKzrUoY/pfQJjBM+koN6vl7c9xya2pln/1VzxeUOyotK6iY9YP2UDVxwiUPp4B19mdscmNB24iB2HT2NxfCtze7Wivs4wTC+5EPk+VUEd4hisFutRvXQxGs6yxDc6Oct2KQFHGNiwKTPMnyJkv/J6v0MP+/HM+xZLOten/awT2L9MIlWBlXPMg4W01J3EMYdIklRDlSpU8UNDQ0NDqe2znL/JRUA55cuV5bHloiJ5vlwMZ8Vt5kadK/5ZWV5bmC8XsgApa+TvySKE6/9NLEKmDErlBhwpUuHmpG4UAyo5zPo/9s46PIqri8P7tQVaoAIFijXBPUgCxAjuFIdCixeCuxZ3KFKKS3Fa3KVQ3N01EKLEhXgCEXi/P2DSyc2dzSaEBuj8nmce2N2ZuXfuzpy7Oe8954gATQbTZKBXBt9E+KsGv+kd+fu+g8703j6E8bCxsUkCf2XpnhUYK75nLAV0Svet7DMxAlf9vGgtkFDn+JeBahHoGnue1ZH94r6NGjVK0cCLEFM0tDIgqkwuMoMrM77ixKQ+TgaOZZ/XqFEjicGVQWYtYy1OmMpxxlJAaE0CxiZI2TnEdA/K5KHe1PBXuTdk8LdMmTKULVs2o3/H6NL1RnoRGcDN+a3IW2k853THtC5dunTp0pVmxUWHE+TriafnE/yCw4nRHby6dKWvnkcQ7O+Np6cnXgGhRMe+u1HLunS9W3rKmZmNadh7Kcdc1ZGncUQE+uL9xIugyFjitUDs630f7x5A9cJf8qXtMP44fgsXD088PT15dO0E25cOol6Jr/nsIyt+3udEgOpvy1f1fgtQoaYt5R26MmPHFXyjYjWgbBoVG06AjxdPvIKJiktI4dzBXJjZmJK5slDoh8X8fe0R7p6vruX22QOsndiCivmzkenLH1l134d/1sYo9X6LUb1BVSq2HMaqUx5EPNceuNhHq2hj+yMLjroSFqsX+tWl699W+fLlKVOmTBL4W6lSpUSGobA2xQ+s5S9PyZeuDlBSolNlWSwVn7QSVavlg1cHO8kyX4rA1xj0fFssonbt2unCIrSYgdbYpoVFaF1fEvirjgITI/pk0EkNkdTRhyI4Uqe6lUEldTpmEZYpKXVl0cBiu2ItYS0AptS4VMNfMzMzrK2t0wV0ymDnmwBQY8d+CGD1TcfiTcfWlONl8Fdd91cGfNX3oAh21c+Fcv8rm1Z0u9Zr9fFaz5asZrfYR+VZUj9zSmSxqXZBgb8KONVKf6B8LhootcFU591XG1YZFJVBW+V9dS1h9cSiPlaWqlrsh3isrI9iOgjlmpWxEFcnqfspfiaD0VorgcS+qcddNumJ94hyP4tpn5XUIbp0vc96GfeMEKfzHLz2JKO7okuXLl26dOnSpUuXLl263oqe4XHtAne8QolO0+KkCB5fOsL+XdvZvt3I9tdlPMKik6RZ9rl9jIMnL/LQO5TY+HcBgHpz88gB9hi7ju3b2X7qPmHR6hXS4Tw6d4jD527iGfw8BVj+Sl43T3Hd7SnP3onr1qXrvycx7bNSslLhFgovUGeRFP3los9e9DXLAKPsWPHcoh9fBJMyiCz60EUOoOUvT4lFyFJPp5VFiGA3NSxCNramsgj1udUsQjyPmhuo+2gwlibWlBrAWtG9sihDMYpRBs5k0Y/G2pJFSqrbVsNfdQSwlZUVZmZm2NjYZDjc1Ld3c7O2tsbMzAwrK6skBlQBwbL72NiCB2P3rtazpgWFte53dX/EFNXiM60VQS977rQif21sbGjYsGGyVTaiURVTKciMqbKJBldrtYxsMhKNutYqIDFVhPo84kod2USjLgwvXpOsfa3+i32TjWN6ja24+EBd87dixYpJ0j7rNX916dKlS5cuXbp06dKlS5cuXbp06dKl691S2bJlk0X+Kmmf1X57dc1f0fcti+BVwKNsf2VTAKUIRLX85bL/a20yOCoDpeJ7WnxADYTV/UpvFqE1ViKLUPfr32IRBjHK1hiQMgaEZWlixVSzKUFeWapbGxubJDWCtaCYrH/GIn91+Ptm238h+tjW9lXNXzX4VVbPyGr/ijBYC9qmtEhClnY5pWdFBndlYFr2uQwGixHFWudQ0j7L4Kq4EkcLbhozrDIDqOwnRsGKQFfWrmJkxcjflNoTDXtKk4FosE2ZXGWgV2uSU59XvEZ1H9TnVWo9KN+nGPlrYWGhw19dunTp0qVLly5dunTp0qVLly5dunTpekel+G8V+FuhQoXEtM9iBlI7O7tk0FEMSFL7yE31l4u+bC1fuQh/ZdkuFais9uvL2hB94ymxCK1j08IiatRInnVTi0Wkx9iKLELkIuK1yV5Xr14dgzEAZCz61tTIXnVq2ZSih7UAsSytrRYAlvVN2cSavymlfX4fAOe/1UexnfdhbN50s7OzS5L2WZbuWQv+Grtvxc9MifYVj1Mie8XnIaXoYlmaddkzLqZRNxZxrK75KzPm4moaBbwqBlM0ZlpGUDSAIiBVrzxSJjF1VKzaIKsNriyNg3o1jQhaRUMv9k0LCKsnI9kEIDtGq9i7sbFV91G9v7rWQ0rwt1y5chn9O0aXLl26dOnSpUuXLl26dOnSpUuXLl26dKkkwl915K9Y2tHW1jaZb1r0bRsDw2rfsuiPVkNNY9HFxgKoRF+8ug9aEFmEvaayCFnUbVpYhDEoLbII9WvZ2IpcI71ZRJLIX60UtlrRjOr9lPOIr41FE8vAlQyMaUE2Y9GUyn5i2mcx8tcY/P3Qt/8CwH2TzdbWNlnaZ+V+Euv1akXspvbeNeW+lt3bWsfIFmjIwK7YR3Xkrxo0y2xCw4YNkxhmsQauaJRkRlUNQ2WGTv2ZCG1lRk8Luqr3NZbGQoS/6s/E49SGVp2fX/xcvY/W5Clei7iCSL2fepxF+C07l9I3GxubJDWsLS0tpQBYly5dunT9O4oNdObYgi7YWVeglLk55kWKUbKiNQ1/6MWco74Z3b006jl+9w/yaydbqpYvhbl5UYqXqoR1jRrUqGaLrY0NdTuMYvne23g9y+i+6tKlS5cumZ6cXsn4rvZULFuCIubmFClVnso2DvT8ZRuXvTO6d28qD44tHkVHuwqUKV4Y86KlqVDFFocaNahWpQK2tVvTZ/pmTj4KJCoho/uqS5cuXbp06dL1j8qVK0eZMmWwsLBIEvUr1vxVMkBq+ctl4NAYyBVTDyvvK77rlI7TalfZR+3DF/3eop/eWIrolFiEeB4t6JqeLMLY2L5NFmEwBphk0bQyqGUsNa24vwiRjR2jjkIUgZVWX8XoxncB/uqQ9d0Y29R+Dwr8tbS0TIS/WpG/WinSlfvP2HMiiwzWek60ou1NhcspRRWbAp7F9xo1aqQZRau1ckZclSNb8SKCTPGc6nz8aoNsrB1xYlKfT2ZAZcdpGXT1ecRzya5LZuxlY6ZOVZ3S9WqNrYODA/b29lSrVk2a9rlSpUqJ8Lds2bI6/NWlS5euf13huF1YQoc8OSllP5JDIRndn3RS6CNO/NqO3N9UpP6UE0S+fvvFs6fc3T2L78vmx6LpWA65x2VoN3Xp0qVLl4ZirrGqT0OKfFWLAcvO4POBgdDoS0voWtucHI1G8edl/8T3n/udZ+FPNShWqDbDVp7HOyYDO6lLly5dunTp0qWSAn/LlSuXCH/F4DVbW1uqVauGvb19Mr+xCDzVPmxZXVtZVK0pAFQdaSvz0Wv5wLV83erXSjSsKSxC1n5GsgixrbSwCFnZSxmLMBgDQ8Y2Y6ltZSBJjFKUASoxOlgEuFpRjSKQUoM5NTiWwV8bG73mr5OTE04P7nP37l3u3ruf8X15RzYF/ioGVIG/Ys1frUUMsijblGCqDOpqnV8LOovPkKnw15T9ZVvjxo2laQvU0FI0aqLR1EpTIDPY6pUtsvZkRlprQtM6v2KkZYA3pdU3MoMrM9CyCVDc1PvJrlXrWpT91WOkXvGltodK1G/58uUTfzyUKVMmo3/H6NJlgl4SG/mEY4vaUn/ieWIzuju63lzxYbhfWsfg9sM58Phd/UZfEOV3g23zfqLT/OukG7KM8uTq2l4U/bwY1r238yS9zpvBinI7x++OxfnaojajDwYm+eyF73V2jXbgo2+r0nLBVRPOFof/zUMsG9mLaSfc02/sP1QlhOD891JmDRnJ+vvxGd0bXbrebwWcZ920qUxeeALXqIzujIbifbm4fDSTZ67kmGf6Edr4uxsZ0qw0WawdWXjELd3O+67o7oZ+NCr1ObWGrOWcEM3sdXAiravkwLztFHbdCU3VeX2OzGP45F/586o3OjdOSWHcXt2PAbP/4Mw7+4Dp0vWeKPwME3/oztKDzoQ8e5nRvdGlS9dbklbaZzX8tbOzS/QNqyGlGlpq+eS1/OUyuCjzgRvzfZvqLzfmN5eVeVQfIwO76c0ilD6kxCJk45YaFiHrY2pYhFH4ayyNrOx9NbCys7NLArHUANcY1JVFL4r7Kf+qawnLgJZyjDpFb5UqVbCyssLS0hJzc3NsbW0TYZ86MvS/Fa37gPtXDrJ+3Xr+2Hn6rV//24zWTc/N2to6WeSvsikQOKX0ybL7VgFwWosqtGCsDPaKYFl8Jow9X+LzbKwesbHnv3HjxkkMl9r4qSeSGq9X5ajfUxtNxQCLUFfLeIn7Va9enVq1akknB1nkrGxFjuy1spKoVq1aif0Xc/eL/VS/lk1msglLNhHLJhARCIv9FCN+lWPFe0CBv1ZWVslSPuuRv7refb0kNtyDw5NqUrz9etzeVU6oK9V6Ge3HzW1jaFitF9veOQD8giivK/zxc2OqDdjJk3Skj/H+d9k3xo4s5lZ8v+p++p04QxWH97WtDLfOTkmHPmwVmEH441Ms6myWCvgLvAjn8bHlDGvZjNF/6QBYUwkh3N83m0Hft2XqET909KtL15sr0mkH43p3p88vB989ABzvy8l5Pfmp9xj+vBFCegbnevw1hfZVP6dch+nsffCh5el3Y8/PLaiUvTK9Fh/FLcnAxXP99+7UK2pIE/yFcG6u6sWPPcaw6rwOgLUVxpVFHWjoOJVt1/31+UqXrnRQ7KM1tLNuxtTdTgT/FwBw9FN8vJ/w8MoR9u7ewfaD1/CJieVFRvdLl663qJTgr7W1NXZ2dtjb22Nvb0/t2rWT+cu1UhmL/nh1SmFlf7V/Wu2LVweBiWmKHRwcktWu1Qq8MtUvrvWemkWIfOJNWYQIibVYhNbYpsQiFAah/KseWzV7EfuplU7aoAZBMiilBj1qYCSDVMZSxmqlpzUlTa1Yf1Tph52dXeKmhmvqdtXHKGlOFfj7JmmftaDkw4cPpZ+92zD5Dsc3TOCnbj0YseQv7qiuIyP6baxNrbF9G/20sbGRwl919K9YC1d236sXQqgXLqjvW1MjdMVnxpTIXPV+4rOiblsdFWqKXVD+36BBg2TGVWtVkGiIxP3F4uaiYRTBpzhRKZOOsokTgWIYlc9kfZGlflBv4nWoJyUFDov9Voy1eP46deokmyDEFT8pTRjGDL8If5XvX1kIo077XLFiRcqXL6/DX13vhRKig7ixujOlyo3kZLR8n5fxzwm4c5hl43rSc9Bghg0cx5IDt/FLA0+MjQji0sbxzN12Hc8w1QleJPA82I0z+5YzZ/Yh/mFb8YQ+OcPsRiVoOf0Itz098fLxJ9zUtl/EEeN7k4NLxtGr10AGDx/MpOWHuOtv5AQvYon2ucFfi8fg6OiIY58BDJuzgZO3fCQOx0h87q2jTxl7Bm6+yiNPL7z9Qt6aY/JlQgyBzif5Y+oQevUdyLBho5i/5QruGg3GhbhwdH4HKn/3C5efvqVOpUFxwY84NKcz9vV/4WK6+r9fEPTgGNPqZyFf+frMuZSe585IBXLn0GTqZy2Edbvl3FJ/9CKUh4fn8n2BLyldZyA7UpP2+bkv1zZNoWPdLiy7mVpn/H9Bz/A6v4pRXZrTfeUtnv9r7SYQG+LGpV1LGD+kD337j2DMzHUcfuCb5j4kPA/B8+pefp8y/JVd6zuMSYu2c9E12Mg5E3j+1IXz2xcxbkgf+vYfydhZGzj20C/lfiQ856nHZfasmMxwR0cc+w5nytLdXPUIFYDEc7xuHGbzquXsu+FFZKz6FGF43T7MhnXr2XLaxWib0T63ObBpAxv+vk9638lx4T5c3/87037uS99+gxk7bQX7rj8hLK1kJS4Mn2v7WDF16KvvYshYZq/7mzueIaQ4tcWF4X37IKtn/Uw/R0cch4zjt61ncQ2UHZnAs8DHnN22kAlDHXF0dKTfqJms3H+DJ6GS/d0PMXvgT7QZvJTjd13w9AkkLCp1E318TADOp7ewYPyQ1+39wppDd/AJFxFqPH6nFzDop+4MW3uVgHcm/XEk97aM5Meu/ZlzyDWdF8X4cWJuZ6rl/pbmozdy/UMpSaDI/xgz2tmSu2QHZu5/kFiaAIDwSyzpVgvzL23ou/gEHmn5kRTvxYHxHegwYCZ7HzxNVyj/YSgOj70jadx2CIsOOxMhJTVxRHleYduCiQwf3J++fUYzc90R7gdGpBkUx0V6cnPvCiYNH/DKng2YwJId53B9Gm3kO4oj0uMme5ZPYtgARxwdBzBh1d/c849M3fcaepG5rWvSe+4R7gebelAIF+a0oHrveRx7oHFQXCTu13eyZPxQ+js64ug4kInLdnPRI5SYd/zGi4tw49z6Wfw8dDAD+vZm7JwtnHENJTod+h335CS/T1rLEdeApM+3Sld/rUfNjuNYf/Q2j9098Q+LJS5FaujK3/Pms+7AZVxDnhOv4qsxIQ+5tGke0zZfwCtE9gdDDO5XtjB/1CD6Ojri6DiauTvO4BocQ0IqOG2s81ral2vGjCMuBEsMf/DREdhU68mq895EfuirKu5sZUyfZpTJ8xmZPjJgsJrEKZ9wfZGorg9aavhboUIFLC0tk3ALxXev8Ae1r1wrClgGW03xlav90eK51T5xNTBV9q1du3YSn7faty8DqSLsTIlFqPv3pixC1q4yburxFY/VYhFawVvGxjYtLMIgRgdq1fVU4JPsfVM2EfzKQJIYlaiACmPHpgR/1ZG/avhrZWWFubn5fzbtczJYevcm1y5f5vL129w3EcR+6Jsa/qoNqAzAqu9N9f0oqwksAmCtRQvqe18rDbQxUCw+x1ptaG2m2oUGDRokM0BagFILCstWFqnPJaZUUIy++JnawInwVzSeWkZfhK5qQ69uV91XLXgrO149qckmRdlEldKYGgPuyv+Vmr92dnZJIn+Ver8K/FV+QOjS9c7qRQzB99bxU8li9DsoI78viY14wuHpdSlq3oRF154S/TKeaK+LrOphgXn1/ux0Sp1jOMr/MctaGDAYDPzvo0/ImqMg5mbfUvCbz8n8v0/JVawFy+6pvYLRBDxeR8cvXh1jfMtK3mJd2OL3uvfPQ3m8fzJ1Shan1bKbPI15QVyEG6eX/USFYnUYsvdRMkf7i5gg7u0cTe3yjRi//zaebo+5c2Q9wxrm4bOseaj0/SLOqsFxXDCuh8dTJcW+GTB8nIui1X/hcqpGTNVU+BPOLO2AZUkHxhz2Ivx5AlHe1/hzTB3KWHdk+SUZ3X1O4MO9TGpsQbO5V4lIY9vpqvgQnI/OpatNDSacTO/IJ6Xe79eUrjaWI+/EBaeDlHq/+Sxp9Mu51w6YF8RFeHN923Q61SiPfddFnPdJvWsm2uM8q4Y3o8ZPv3Nby5v3H1WszyXWjexCk46LuPKvkd8YfC6tZeR39tTtupiLAVE8fx7InV1T6V7LgTZjd3MvPDXnSyD88WEWDG9Hqz6/cuzhUyJinhNybw8zu1Qidx5L2k3Yy/1k54zB69zvDG3sQKOey7kcGM3z5wHc3DaRrjVr0n7SPh5o9CMu8C67pnbAukJdus0+jHNoBFFh7pxbPYkBfYex6IKvau+nXN88luYFXtnJTJ99Tq585pgXyEPO7JkxfFaKRgPWcitU5m2NIybEg8ubp9HZPh+Z89ek6/wzmMwAUlQCgbe3ML5ddRp0nMEh9yhi48JwOTSXnk2r0Xz4Wq75ps4LHOd/iTWjOtP8x59Zd9YJz4e3+HvpEJqW/4Iv8tvT9ZdDPJRS5QQiXP5mrmMtLKp1YML22wRGRRHtf4utkwfQd+hsDrqq5s6Ep9zZNom+7TozasVZXMKiiHkWyLX1I2lZOjcFqvdk3nGXJA788GvrGda0sAlzrYFPq3bml4PqFASx+F5ey7DmVli1GMLy0+5EREby1Pko84f1YuiUP7mZNFs9xLtyYJoj37cfwR/XxQ8zRjFO2xndrhM9Z+7jUXp7umOusbpvI4p8VZdBK8/hm/IR75WiLy2la21z8jcfz7YbylP4nGDXUyzuWR8bh3ZM2noLvzdYHRfvtJEBbVrhOOsgD/X1Skn15AA/f9ecvvP+4kGYjLaFcXt1T2pbNmH4yhO4RcXyPMqZA+OaU92hI9N33ycgVfNcHL6nZtOh1feMWnKQOz4xPH8WieeRKbSolI/cJdsxc58TgeI543w4+UtbrItUotvcA9wLiSUq4DJLO9tRweEnfjvkwlOT+hHJ1QVtqfLtlzSZdph7Qab1OvLKb7SyKsiXTWZwVEKM47yPM61NM74ft5Kj9/14FvuMSPdDjGtUljy5S9Nx3mFcgtOw+vVfUMjV+XxvWYYWU3Zw1ecZ8c8juL9jIDWt7HFcdAKP0LQYtTgiAh9yamkfHIrkIHP2liy47EaYdF9/dverRGGT/mb7nO+XXMcjHOA0E6sU42uDAYMhM9lz56egmTkFc2Yn08f/I3Ppvmy87ku0eFs/vcnyTrVoOXo1R5wCeBb/jHCvS6zuZUex8p1YcsKV8DhTCLALf/xoQf6slRh94DFB0q/Xi+3dLbBxXMUVn1QuUnhPFXtoIEXyZtfhr67/hMSav2p2oUT+2tjYJEb+ipBS5stW+6xFf7naL60FJLX85TJoKfOXa/n4tfzlqWERsvTLprIIdfStqSxCtmmxCPW4y8bG2NhqvVYfbxBhkTHIowWTjAFfMYpQjCBOKa2tGIloCvwSz1WlSpVE8KvDX30zdVOnfVbuHwX+iqnIjdXeTSlVs+zeVS9c0Ir2NQZ/TVmsYSyaV/3cpWQTGjZsmMTgaqUZEA2cOgWDOIGoJwgtIycaSjH9gSztgrF+qFcEyQyu+nhToKzMCMsMtzH4q2XYTR1bNcxW4K/63lTgb8WKFRNTP+uRv7rebb3keagbu4dUIF+DxcgYbkJ0EDd+b4VZnhIMOKSGw/GE+55mmkNu8lWfxAW5B0AqNfxN3P73EVm+LkajIdu5JYb0JoTjfWU2dT76hGw5CmJubi7ZzChY4BtyFShM8xUPXwHd+Ah8LiymeaGCWAw9nCQSNzbEgyMTq5G3UD1mXFLRi/gwPM8s5MfyXdnkoe7HC6L8brK+67cYMn9N4QYzuawcFu3Hgz96kP+TzHz5jaxv5pibf0uBfDnJV8iKkcfS5vV8GePH7a0DsSpUhnarnVXQ+iURnldY9qMZ5ra92ekqOTbSi2tr+mJT7gfWZnj65xdEeFxgeW87KnXegEt6exIS6/0W/SDr/WbLW4xa3SYyefJYhvRoQZX831C8Vh/+uB2WdqfMixAeHJpN91o1GbBdT/+cqBdB3NoxiS71mzBq75N/KX1mAiF3djGtrSXWzcey/4mq1QRfLq4fQeMSdnScfRIfU88YcJWNc8fiOG4P7knW+CTgfXYVg2tkJUt+B7r8elp1zgSCb21lUitL7NpM4pC3uh/enFs1mIYlq9PttzPJAFZC8A02j29ByYpNGbLZKdFWPfc4w6qhdciX15bWY/eqsjskhb+JW6YvKFitC9P33OVpMrMVwp29s+huXYzyNs3p27cnPzQqhSGd4W+0y0FmdauKVdMhbLit7kQYt7aOo7VVFb6ftIfHppr1qHvsnDyCQf2WciFIfUfF4XViIb2rf43hKyt+mLIXF+GcUc77mNqxMmUa9GP5xaDE+zHo2ibGtilJrnItGbb+xmuHfALeJxcwYexwfj0qpMhNcOXgzC5U/exTCjUezJorAYkfeZ2Yj2P1XGT9Mjf5pXOZOeb5c/PlF5X4fvx27icOSTz+55bQr24xbDpP5y9XxYrE8OjAHHrY5yZfHUfmH/dKNiSRt/5kRPvWdJy0C6eMTv8c78mh6R1p1X4IKy8GprtzP/7uRoZ+0PV++9Oo1OcUq9GGnqMmM3lsP1pXK03ufNb8NPcvnKULOFKrcC4u7EyjNv1ZetJdT/+cqDDOzGqNfZsRbLzoJZmv4vDYM5xGFpXoOPcgTmo4HHeHVV0cqGDViyWn3TB1bVHcoz/p2XUsS/c/ICTJD4c4bi5rj22hTGS36MPyc+6qhYehnJ/dmsoFStBxwVGcw1X9CD3J1CaVKGo9hHVXvNBIRvRPK7eW0966EJkNn5kOf+NusbRtFcwzG/hMBn/jnFjbuQNjVx3hcXjSX0Nx1xfSwupbMmWvwKC11/B6xxbLxblsortNYSr2XMNFzyhVit44rs9vgkVJa4ZvuoNfSgOr0uUFrahtaY5lnc6MmtKbmoW/IWtWY/D3LsualaPAl1+Rt8C3Gn8TmfPNl1nI2uAXzrg8fd1PNfz9Z8ucvbbIZTgAACAASURBVBRNJm/jlm+UJIrXm529qtBj2QXcQkQqHMzJ8dUpYjOIrXf8iUmB/3ptd6RCwez8z1DRCPyF2NsLaVSsGsO23yPwv5D++egwiub9XIe/uv4TEuFvpUqVkmQtVbLoVqtWDXt7+2SpmrV85dWrJ62JK8vk+Sb+chFQKufWSkFt7Fxvm0XI+iBjEWIEcFpYhHLt6T22NWrUwKAGVEoKW2PQVSsqUAS86v20aqOKYFiBSfb29snAlxYck7Wn7KOO+BXhr1Lz1xj8/RCjXtN6TR/iWKS0KfDXysoq8R5Sb+r7Wn2PKvedMSAsRq+r4av4bKg3dZpprVTq6nOq2xT7pQV1ZX0Qn3X1eRo3biyFtGqjJk4wYjoHcX8RXNZ4vYLGwcFBmodfNHwyQylrQ7aJxly8DtGQK5+JNQPEFUOyPsjqJoiTq9KW1r7i2KonavWkpdwXatuopH22srJKTPlcpkwZHf7qenf1IorAO4toka8gnbbJIm5iCfXax6AiX5DPdgZXhT+EX0YH8HBFS7LnLEiTFc4mNxvl/5h1jua0XedMsLcnnp6eeHn7ExarccCzIFz3TcDuhz81QV58pC8X1zhS+Yd1uL8+z7NAF7b3K8LX5jWZfV3sfATetxbR9ItvKNZqNY9fvUmk723+HFyZTpuSO6hJCMPj/GzqZDbwad7itFnj8urtEHcurOiG/bQLyC/hJc8C7rFrynfUmHQujY7KBJ66nGJGrVyYl+/PXpFsxPhxf+sASn9djOoTTkkcdzH43dvCYNvi1Jx4OmOjf+MDefD3JJqXqcrQv9I/D3VivV8zS3m934R44qMjiHivPBj/1PstUa23qt7vc/xubGVMzQKUqTuYPZ5pbyHi8SkW9XCgatvfuPSOOTQzSrEep1nVvykOrWdxOhULXN6sUTeOL+2NpXk12v96NplzNfTObqa2LUaxOj1ZddM0D67PhQ0Mq50VwxdlaTJsM06qwxLcjrGkV2UMhtzYfj+dY/6vP3juwuEFPahYuCadFpxPZlNCbm5jQsuilGjYn7W3VCd87smJxX2xK2BJq7F7cFMRiNBb25jQ2gxDdisJ/J3E2L4DWXslGF9PTzw9fQgIidSwqRK5HmZ+jyrpDH/9Ob9qMPULVab9xH1JrgUg4fFB5nS1Il+Nbsw76S8/RdIjcD/8KxPHD2bpBYnte/aAnVN+oOwnBvLU7M6C06pzBl1h7bAmmJdsytD1N5LYcJe/ZtHZ6hMMxZoyZP2N18DEnb/ndsPmMwM5qnRk+gFX1dyTwIOdE2lvYcCQrz59l114PV7PuLNlMjOmTmW/iwakS/Dn3NJhjBwxjb3O/3w7Mc57mPxjJQo69GDecS8VNA3iwvK+1M9v4EsHOfwl3okd47+nXuMB/H4hY6N/Y26tZ0jT72g/fht33gKI9vhrCj8YqfcbHx1NzPPn76mD3Y09o1smr/cb783Bia2pYl6NActP8yQdMijE31xFj7q1aDd1N6kuHfyhynUbA+pV54fJu7gdJIn6jTrH7NbWFLDsy8qz7oh335PdQ6lXrgA1Rm3iio9plvfOyo5UK5IJQ94mTNl9m0DVjRt3YQ5NqxTAYChG96WncHn9uyLyzAyaWuXjo8qD+ePSE8HGx3FpXnOqFMxDq1mHePDUSK7guFss79gC24JZyfqpqfA3jltLf6CZTUGyZv1UDn9vLqF1ZTMyGfLRfNZBnJ6qL+os0+tW4BuDgRK913LJMxUU9a0rgmNja1AqlzU/775Dsso2bhvpZlWYvA1mcORRcNoWs7n9SeeK5mQzBn8jDjGi1kg2nHdDGnwOxD7eQCeHfqxMss9pJlZpzawdl7nr7s0TT088vYKIjI1HE7FemU3Nio4suexBmGwn7610K1uW7itu42XsDx+v7Tg2sqV0lixkTgH+ggtr2pSgZNv5XPQK//Cjf3X4q+s/JAX+KvV+lYyOCsOwsXmV8lnJAKkGh+q0ymrfu9amrnOr5S8XUzUrn4n1dLWgrqwPoh9dfR6tqFhTWIQIfN+URYjviywiJQ5hKotQt2uMRYhja5BF3oqpapVNBpREeCWL3pVF/mpFJZoCeMX3jaV9VvqigI4qVaokify1tbXNcMiYXtD1bQDaDwX6prYO88OHDxPTPltZWSWpGS0CWNl9l1JUrin7iyBWK5pXCyxrPduyaHwxoj6lY9XX3qRJk2RGU5xI1AZMeV/2WmsVi+w9Y7VyxZz3agMs1hlQG1k1LNVa8SMr4i5OROrJRGs1jqw2gWiw1aBZ3Uf12KqPU65PPfkqr21tX9VvVtI+q9PgV6pUKUnK53LlymX07xhduqSKj/DjzJRqfF2wE1L2++wpnhu78OVnuTD7aSfJStPFheF9dCwWmXNSsMESnExsV4G/7f4wLSbzZaQvjzb1pcnyhxoXEonvpbX0tO3MRoX8EoX/o7V0/CI7+Uv0Zk+yzscS7PYXI8tmIU/R5qx49OoYX6fVdMyZlXwWrRiVLCV0AqEe55hR04Aha35KdtqMF/As4BFH57ZgxFEN9PssgHt7ptK07nQupjVEJTaIR3+NoXLmvJRqvJg7yXYIw/36fJp/mpOi9qM5LgnbiPG7x+ZBlSlsO5B93mnsRzrome9ttg6pTvGqQ0l/9quq92tRT1LvNx7/O0dZPaQr6x6ld9tvU6p6v98vS1LvN8LlDEu7FebLMjUZvOcNvtiIx5xc1J2qlZoy6ZjfG/f4/Vckjw7Po0sNG1rPOq0R4ZL+inp4iLmdS5GtfBOG7XBJvoPXWdYNduCzwrXpsfxaipFRAEHXtzKuaW4MHxenXs/V3FR7fT1OsKKvDQZDDqq0nsjB12wu8sF+ZnYoSfZKLfh5tyRC0fMUv/ez57NiDeizSgGOCfhfWs+IBrnJ69CRuacET3zCc556uXL//iP81YV9E+HvMLaYOpGIehvw1/M4i3tX47MiDem76irJWODTa/wxshkFcznQde5xE1L4enJ0viM1vs5Ppe8nsvG6r+CAf8a9HRNoV9qAoWA9ei+/yCsTGcW97RP4vnR2LH+YyJ7Hgts+LgxvNyfuPXpCeIzymS+nF/ehVk4DH1u0Zdz2B0naerhnCj9WNGDIXYuei07zCjP7c3bZEpbP38Z9KRlIwP/cMkaOHsXMAy7/zI/xXhz7tTsOOcxoMmgNV4T5Nj4mAHfn+zx0DSJa6jmOx2nHeNpWq4HjvGM8yTBv+lPOL+lJ3VptGb/tTvLv+431qt6vg2a9Xy8OzZzJkuX7efjvFRdPP/kfY0Z7O2m935trelK/+CdUG7CK0+mRjiP+Jqt61KVK45/584r/hw9gUlQct1d2obp1aybvuoWM/QYfmURjy9x83XIGf92V/Pi6vpR29oXIZj+cjZe9TYI8Lpv7UKtUNgyZajJ65zV81e1e+o3mVb/FYDCj44ITPAoHCOLQ2HqUz2XArOMCTjgn/7HqvWcItcp+RfbGU9l/Jwg5P4zDaX1PBi1dyqgWtpT6wjT4G+e0ju4Dl7L85+ZYl/xcDn+dN9DVtihZDZmoO+kgdwPUPbjArPoVyWcwYN5tBRfc3qGVcgF7GWRdnK/ydGTZJXfJItCL/FK7LHmz12ba4YcEp4X+mgJ/H6/jh6F/cNX5qfy7i33Mhs61GbzmAu5J6PBr+Lv7gcmpxz02dqRsyRbMPu1GiNQInGS8ZRGaTTmB61OtCw7mwKAmTN6ziJ+KFyJHivAXXNa0oUTROkz5250Qk1eovafS4a+u/5AU/62FhUUi+FVSPyv+ejX8VfuM1dGqIrAU4aLazy/63kVftZiqWeYrF/3+Wr5+WfCW6BcX/eoyH7p6f7X/PC0sQjZOprII8XpTYhEptavuu9bYJsJfWURuauGUsUhhU2CwVnrclGCUsbTP4rFKilM18BDh74cCOt/F7X0cWxsbG8zNzROBrzr1s1b0rezek937Kd27WvexseNkbckWQ2g9Z+ICDlPtQuPGjZMZPtHQa63aURt2maFSw1CZAZNFwoqrcBQjqd5E4yueSzxONLpak52x/mpNirK2tfojGn2xXdnYGoO/ShYEpe6vnvZZ17uteCL8zjDFPicFWq9HFjAYG+bNoeEl+Ojzbyg37qxkj2gCXFfQ0vAZucx+ZJOJxetSC38Tnkfhd+cMV5KkYVZdh89FVnarTJctqvM9D8J1z2CKfZQDs8qTOS85MsL7PgubGsiWvwTdtvoBEXjfW0hTgwFD1nyU6LQJMUYp3OsOC5oaMHyUk8I2U7kAxEZH8PjqaR7IaMPLZwTc3cXkRjX45XLaPQQvQ924OLs+huzfUu6nrSRHfDH43d/KgOIfk6dELeZckZwk0oubq7tTsogdQ/4yJUrtbegZvre3MsS+KJX77DQ5ba3pUtX7tR+TvN5vlCeXN82gXcd1vFfsV1Xvt2FivV+AF/jd2M2Y6gYKVv6OXy++SSMhPDg8m/ZlLWk+9QQmls77cBX5iMPzumBfpTmTjwSkvH+6KAGPk7/Tr6qBPDZtmH5csion9A67p7bl2yxlaDRgo4mLbuJ5FvkUf99AQqOTOkCf3tjOhBb5MWQpQ+MBG19DvwTcji6mV2UDeav9wOyTkrsh5CbbJrSkYBYLmg3bykOABC9OrxhI9aw5sW43lb9NXovwbsLfwEvrGNYoL5krtGHMDpnFeMzBOV2xNJhRr9dyLqYYgfiYA790xtJgwFCgHr2WXkBEMM77Z9KpkgFD5kq0n7jnVVaK0GtsGNEMc0NpWo3czD1TnfZx0YQF+eEXHE5MkmMCOLusH3XzGPjUqgNT9rm8BsOhPHF+wINHvsiQRoL/GRYPH83IGQeTREHHuxxgWsfKfJqnDn2WniEts0vMrT8Z1rwK1Xst5ERGLU56ep4lPeti32IUG2+8hXDS1/V+i2rU+42+u5HhY2fy2/6HvI/sN/rSUrrVLiTU+wV4HfmboyCtJu3gVjLonabWuLiwI9UrNmHslmu8G9WiM1Bxt1nZpToVmoxj23V/CXSL49JvrbD51kCp7os56SJZ2vBkN0PrlePLbI2ZtO+WiWP6jPBAP3wDw3kWl7RV9+39qVn6cwzZGzF5720CXwBcYl6zqhQ0GCjd63fOukmWL12aR9MqBTHkasvcY07JF54CcU7r6dn7N7ZcPMOG/tVNg79xTqzr0Yv5265wdn0fqmnBX+BZWAC+voFEPI9LOpZum3C0LUZ2Q3aa/nIEp2Ajkcn/suJOTaJamdwYLAaz+ZZPsshucGNjNysKZ/uc1gsu4pqWFW2mwF+fO5y77UFolAwTxvJ47Y84DF3DJY9wIaI39fDXf2cvLMw+p2CbJZz2lIDJO4tpVLI6w7c74Z98QAAIPjCIWqO2cNN7H2MqFjYJ/nJ7IfWLFabO9OO4h3zgOFSHv7r+Q1J8t+q0zwr8VUpW2tnZYW9vj62trcn+cnXQlJbPWraf2jcv+rG1/PWij12EzFrHaAWEafnKZf5yY/D3bbOI1I6tso/YTkpjq7xnMLWObkqRuCIESwmMydrVioqU1VdVp4RW8pinBH/V6Z91+Pvvwtv3cWzV8FdM96wVJa8VLau+l8U6vmkBwFqR7+KzpxVFnNL5jUUYi8c1bNgwmZHSMray6FbRaImGSsuIqVMb16hRI0kqCWVlkRqUisbWWD0A9T5ilK3YJ9kkIjO4MmMta88YlJalmxb7pTVJaUX+6vBX13ujF1EE3v6Nhl/mxWbWDckOL4kOfMTS7wxkyVmQNhtkeFiBvx/xRT4Lxsv4sESphb/GFBfqybG5LbDotScJrHoZ4c2t+Y0wfJaXoj9ulKaLVuDvRznNqTrlAvCSZ6FuHPq1PfXrdWPVdTFMVx75q62XRHrfYP2gqjReeJu0o1+I8XvA5n5F+Dh3cRxmJgtn5R/4ayC7mQXdt8m852G4Xf2NlnmLUW3MiYxJ/RwfyIOD46lTsAKtlt8z+bAX8VEEPjzBllk/02/YBJYdcEqSXjBRqnq/VXttS/q9v4jE88IaRjStzsA9Jq5UeKtKICbUnYu7ljFxyCDGztvC5Sdy75RS7/frcrX4+aDaJRvMvcMzaJr9U4rZd2X9Q4gOCcT59nXc0xCQ4n9zH+MbFqJKqzlceIcCWjJCsW6nWNHHgbINBrD18b/Vagi3d0+hdYFMlKrfhw2yR0SBv4ZvsG07ExkfNl0R3Ns7nR+KGshr+z0zjvm/hoDB3Ng2nub5M1GmyUA2PpB19TX8NeTFocMcTgUB3mdZPagmWTOVpemQzTjxavFOSIA3vkGhRGtCy3cR/ibgfGAWXSoaKFC7O4vOyc6owN/MVGw7jl0pVj9IIPDubmb3bUGnoUs46S7OCvLI3/AbGxnVogiGgvXp8/q9uOhwgnx9CAyNSv3cEnKVtUO+w8zwLfX7LuOCKSFgCW4cmjmEYQN+5ZhX0v3dDv5C56qfkqVKZ2b+5QrEExMejJ+3P08jnpkWlRl0nqV96lGhXn+Wn/u3FlskVcz1dQxsUpla/ZZx2uSVSfHE+D3k+MZfGTt4GNNWH+SWX4T0mv+p99sjeb3fiLtsHNqOHkMXcdzzXYpjjSXY7TI7Fk9m+JAxLNp5CY9Qufv/7ob+NC71ObWGrOWc+idIyGl+/dGB/IYK/PTb3zg/j8br3n0eefm/0e8QvyNTaV21PK0m7+JW+leQeL/kvJk+dUpTrd8qzrrLyJkHu4bUo9wXn9Fg/B5uyFZoKPDXUIoeS07i+kah7/78Naou5XMaKN19KSdcIl9D1FTAX0N5+q29iIf4UzzOja0D+rFw+0U8oz3ZYRL8jcNtS3/6LtrJlSfReGwzDn+15Lt3CNVKfYWhbG/Wnvck+t1hv7j80QWrQlnJ2uJXzj2WIXMF/hqwGLKV274aNNSYTIG/RhR7dS71645k/ZUnRCZL05x6+Iv3TnpZmvH5/wzksHBk6WkPwuNenzjWg62OFSnfbRmXn0TIo5CDjzGyyWi23fYm8uVJxpoKfznDxMqFKdhoHhc8w95C5oFY/O7sYN6I/nRq/wPdug9g6tpj3A9+Rrw4bkH3OXlgDzu2b2f59MH0X3YU/7BnxPrd4eDSCQzq24tB05ay75IXobEvtFNoE8PT++fZtmgcA/r2YtC09ZxwesrzQ0N1+KvrPyNZzV+lrJ8SxKbAXxsbm2QRorLgqJR85Wr/tTryVvRJq33RMsCqBVRlTMCYv/xNWYSxdrVAqykswtjYmsIixAhmU1iEsbFNkvZZDaVksEeM7LWzs0sETyIsUtcPVupMakEkEUaJEFmsU2qsDqoC10SQpa7/q675a21tneGQ0RgwTQmavo9Q9V3YTBlbOzs7zM3NE9OEi8+HsfTl4n2qvg9lqZfV92hKz4IW4DUW3St7X6tmsPo5VT9/WnahQYMGydI6i7UDRDgqy82vtXJIHRmsNl5iXnsxjYS6JoFijI2t2hHTSIiRyWpDr+6bzAjL0lLIVuOIaaLFCUHWF2USEI27ul8isFa3ZWdnl8QeVq5cmQoVKiRJ+6zDX13vpGKe4rm2HV9+XZBuO2ReszjCfA7zc2nj8DfQbTXfZ/6IrLlL032naUAtyv8x63oUpNn8v9k140fq2rekXedOfOdgQ+sByzntZ6IrOy4Uz2NzaWHRiz2Cw+d5sBv7hpU0Cn8jfR6wrFVmPvq8AJX67CXFRLcvI/G5uYJ2XxjInKcYjZcYh5cvI725sX4QVRsv5PabkF8gzP06vzY2GIG/z/B/sIMhpQ1kzleKJouTJ4aGWAKc9vGzbX7KNF3C3TfrUtoU8pjzc77jmxLWjDhkitsolrAnZ/i9b20qWLVh3nlvQgNvsn/RT9g1aE+TooWo8N0CrgPwgmivy/zRrxxZzCxpu/J1vd8X8cQEOXNy7WiaFclHSbuh7M8YtpCoF9H+3Nw6kZaVLWkwYg/3QwJxOrqKCY2tadnSjvxlazLqr9dU78UznpxfzwDLbBS378HGJCBSgb9fULrGAHY4+3J99wpGOC7ndho8NDHu51jVpyrFHbqzQSPL+n9FPpc2M6KmObZt5nD2X1sp4cmZNQOwMxiBv2H32Du9PYUM2ajQdDg7XdPaVgJRrn/zW09rcpdsRL811wlJZHrunFjeBxuDEfgbepudk9pgbsiOZasx7HGD4OtbGNssH4ac1rQdtYLNq6bQ58fujF+4lNlDO9CkbjMGLTuNS7LxfA1/e/7EtGW/83On72jU4nu+/64JDRp1Z9rWizxJyYamO/wN5sqGETTJbwz+uvL3b92p+klmijQeyOprbxgtmuDO4bndsfnMwFf2XZhz1BtI4OGeqXQob8BQuiVDflvPHzMG0LXHcH5dMp9RXZtSo7Ejc/bdMy2NZ0I497eO4/uKeajYfjw77oebUPsxAbdDMxkybAC/HvUS9vfnzJLe1M5tIE+dXvyyZi2/jupFt/7TWLx4Kr1bNqBh+3H8ccUzhTTKrhyY1hH7Cq0Zu+W2JGXp25fT9tG0Ll+OdhN3cM+UEg0RbpxY2Iu61g3pOfcQLoEB3Fo/ntF9mmBvXY6CNXqz+Ljy2ykWpy0jaVnuU8r+OO2fer+xkXjf2sX0ztUonLsmfZedlP5eyQjFB9zgzxHNsK7WgYlbb+Id4sKBaQMY1aE2VhUKU/bHGey7/3qV0HNntg9vRvnsljguPEKSktGJ8NeGvitO8NjrIFPGzOf3/Q/ebBGa00b6N7SkSvf5HHn8Fgo0v0fyOfAzjSoWp8W0/dyRGr8rLGprh7nBCPz12c/I+uXJYchFqxkHuZdmoB5H8LlZtKpciLx1R7Pxig8xieTtGotaW2P2kSnw14zOi07xODzpud12DGXQgm2c84jiBabB3zi37QweuIAd5z2IekGa4G9c0GmmNi7Pt3kbMmnnLQKevUPkFzg7vQZlvzEYgb+ebO1hRZHsBvJ0Ws4VjzQ8fW8Cf2OvMrd+XUauv8KTSNnYvYK/09f+yaKhHWjYsg0duraglnVdWo1Yw0XPMGKTkctYnNd3oEKBrPzPYMCQ2Zx6P2/kqudddgypSZW2Mznw8CnPpcQzmJNjWzBy6028Il4AqYG/fmzvXpoCRXvwp5OfSeU3TFcwx8fVovaIDVzziCLhBcT6nWFq3SJ8U7ItC094EqEeiLvbGDdiAE0r5iZb5v+R7YffOfa7I9/1X83JBwHExvhy+ddmFMmZD4cpB3ELe54MAMf6nWJ6g6LkKdWF38+6EBL3gmiv8yzv0JgfmlckW7bMOvzV9Z9QuXLlEjel7q8If9UBY7L0wDKYqeV/lwFeLeBqLFul6MsXQa3oC5f5y0W/u+IHfxMWIQPO4liox+ttsghjY6tmEeL7WiwiCfwVgZQCbU2JQJT939g+xiJ0tTbZPsbaUyCHGrqpAbCZmVmSyF99Sx08zeg+vO1NHfmrFEyXRfumdN9qAVate1e9oEL2zBhLGy3ri/h8qds2BoO17II6ktjW1pZGjRpJV6uIhlO2qkWWIkK22sbYJjOYxtpT1zYQjbpsxYw4CcjaFo20uHpI1j+tyUrdV3Giko2n1rWK+9jb2yfWelBH/qqjfpWVYzr81fUuKi7CjxPjK/D5N2UYe0a6hwnwN5ZQr78ZVdrAp7m+pe0G01yWUf6PWdYyEzmK1GXOpbDXUUsJRPlfZlmrAuQq+yPLrqWUdDaBSN9rrOhmQY3Z15JFPpkCf58Hu7JnaEkMWfNRvGPyFM/JWgzz4PzsOmT+35eYVRrBUaPO4WcEPNrJ+Dpl6COS6TQoZfgLoW5XmdvYwMe5S1BdY58Q18vM+e4ritgNISMyP8f43GLjgLLkK1efubLU1EkUS4jLYX5rXRRziyb8elWJUogn4N5fTHDIhOHLYlTtt4snod7c3DYTR0dH49ugsfyy7UbGRD2/1ouIJ1xYNYDKhctQe/g+vBVPSpgzpxZ2IJ8hE2ZVWrP4RhxhT+6ya45wDUMnMW/fXZTb7/lTF44ucaRm2SKUtGlOR8cpHHJPo3vG7zp7xtTlG8vmTD3xlhI/v4gkyP0qR7ZvZ/ubbPuOcv6B31tyRIXjdGgOHUsUp3b3Nf/iQgkT4C+enF49AFtDJko37Mcf91Nz/hiCPG9xas8GVszoT0ubSti2GcvO28FCmlkT4C/uHF/WG2tDJsp+N5jND8D9+FJ6Wxsw5ClGscodGT95PXeUcN+EYG5sGk8Li4o0G7EFpyQP4VOubx5L82JFqNNzKReVBUAJQVzfOJbmFuVoNGQttwKNYMoMgb/BXFk/nMb5DRSo68iS828WfvjswU6m/FCWTz4uTcuRm7gbCxDExdWDaZjPQOZSpSnXZBDzlp4hQJn0oh6xb2pHbMo0YMCKi/jJhijKj8dXjrNn3RIm/FQfS8s6/DT7bx6GmrgqKfAcy/v1puewDdxIlhHAiV2T2lPeYCB/uXJU7jSdhbse8ex1KFS8/1kW961DWdtXUcHaiC6AM4t7UbtEdXotPCEpbfC2FciZhT2oZW5Lj9+O4J7S7hGP2D2hPZW+daDnb0fxUAxRzE3WDmpCsY8NFGo1hs03wwi4tZ/l0wakOD/1n/UHpx+mS7XqN1a891nmd69B4QrtmLLjLqFKaJvnfsa3qcwXhqxUH/g7Z7yCuHNgOdMHJ72WQb9t45KrshginoDr6xnd0pLylatQqUYPZmy4iLcpgN2YfA4xsWVlijUZy5Zrbyvxcxjut05zaNcbzld7T3PX56kkFW/66MayH3EoXIafFh1HzsFNgL9cYWFrW8wMn9Fgwl5upmqRXCiuV09wcNcq5vZrSoWSVegwZTu3/KKFqMhITk5rhGVeA7nazObIg+SQMujQGOqWz4XB8BmNpx7ijvqniOceBvX/ja1n3Ih6AZgEfz3YNbAfv207h/urg0yGvyGPL3PswE5Wzu5FozLFqdJlJnvvBRLzLgXnv1bK8BfOTnOgTB4DWVvM44JLGhYrvQH8dd3QkfJtZ/CXU6DGHrNc0gAAIABJREFU77bTTKxSjHzmXVlx3o0IJcT16Skm1CxGIZu+rL3gS2Syg2PxPD6ZJqVy8en/DBgMr7YqI/ZyO/C5Rs1oCD87me+GbuLGk/DX+6QG/sKJMeUxL1Cd6cfdSc/Mz7Hnp1C10ncMXH0Gn8jYf0Dt45U0L5ybLKWGs9/tafLSABenUuXbHHxhaYltpz955B/1z7XH/s2gYvn4/MsWLLvh//rZea2gowy3ysfnVcdyxDWUuCRkOIg9PUuQJ9v/dPir6z8hdeRv+fLlE6N/RfgrS/ss8yGr0yCL/nIx4EkEsTLfvegvV7ctA5Za8FfshxaYlfnBTfWXf0gsQjbWSeCvCIMUSCDCIjHy0RgwksEtEV6lBM5k4Fj2WgbFxIhgHf7qm6mbAn8Vw6mkfNa6/2XR6LLIdi2YawzoyiLwZZ9pPZcywGvKog51VLL4nvL/hg0bakbNisZU9pkWOE7J0Boz6urX4mQhM+rGDK54Li2DK5sMjU004oSmBX9lYytOGCmNrYPDq4hfBf5WrVo1cVGDDP6WK1cuo3/H6NKVTM9DfdjdrxA58jdltZtsj7cHf2Mjgri6bSp/XBM8fy8i8L3+G/WyfUXBWlO5aCz051kQrjuHYln4O5ZLIhTTHf6+jMb/7p84fvsJOQtXY+oF417LhFB3zv3SiuLlR3L0DaN+If3gb7TPHTb2scCsfBc2y77St6wIj6ss71SEIlY92JrC7RIb9IADU2qTq2AFWi29k8ThEPXkGut6FSVbYSu6/OHyVvucrnoRgeupZXQtkotytcZyOIl/zp/bBydQ25CPSg1mci4jPCzhjzixoCPly9Vh2L70r8gMQGwgzmfWMTElUJ/SNnIGy444vyVHVBC3dk+ieXErmo47lHJWgHTT24a/r2r/+np64vrgKgeWDKVVjQrYd57Ozqt+KmfiG8Jfg4Fva3Vl0YWkRjzhySmW9Xcgh3kdei69pErV/xyvGyc4uGMPNwMEehlwifUjGlGgYC0cFyWvk5qo9x3+JvhwenFfan2dlUrtJrDbWZk4/oG/BsMXWHeazkGPpGMUem0Dw5qak8OuK7MOP0keyRsXTViQL56eLty7sIPZPRpSrXI9+i74m7spebh5xt2tY2nT5gfGbrsviRL+B/4aDMVoMfxPbiYBxPG47J9Kx8o5KNFqNJtuaxV8jefelp9pXcmKzjP24/KvwxVPDk3viE3ppoxYfzVZLeakiuTOH0NpVjIvNfot4ZS3urN+nJjbheq589Jo2DouvY/FaOO9+XtKO6y/LkOnmftxShLWdou1fRpSwmBFz0VHcc1ICBZ/jWVdalPaYTBrznq9hdSrAN5c3DiP8X3ecL4avoT9t72ktbTfXFGcmdUC66K1Gb31Kr5S2vW24e+r2r/enp443zjK70MaYlm1Oh2n7uSWd2SS7ybu5jLa2Rbii8qDWX/pCUl/TUdycmpDKn1jkMBfT/YM7s4vf5zkccSLxPdSgr8euwby0y9/csrln9S/psLfZ2EB+Hp54ul8ncPLBlC7fBVqdp3Jvnv+RL1jAPidhr8RRxhpW4zvZ53l8VMtHOvK3/PWcfxRAGJgcPjh4VQt8hXftlvGeU9JWv0Ydw6ObIDFt1/x8ccfvQLAShRwYGTyeSv8LJPr9GHNVXdCE9tKHfx9tLIlxb+xZOT+xwSlY5H2x6taUiTPpxiytWfVQz/VgqmHLP+uMLmzlGP0IXeeiv17vJLmhXKTxVCKEX95CJ8783tTc3JlsWTicS/CEn84B7GnV0m+yfYVP657SGC0JERar/mr6z8kdc1fBf5WrFgxCb9Q/MD29vaavnJj/nIZaFV/puUvF/3fsmAoY6BUOUaJmlXDU1mb6cUiTIG+4likB4tQnzs1LELWlmxsjcJfEbLKIgrF1zL4KwIucV8xrbOYGleJhFQ28bW6nzJYrJxTXfO3cuXKmJmZYWNjky6g8EOJhP1QriM9Nltb20T4q9w36pq/6vtUfD7U6Zu1oK4MvKr3l9XylaVnVj9TsudRKypfCzCbsrBCDX/VaZ+1IKXMoKkNlGyljLFUCtWrV08EpYohVVYpaRk79Wt1KgitFTsi0DW2ykZ9buW1Op1EaiYE2QRpbGyV48T3xOtSw1+1HbS0tEwGfy0sLDL6d4wuXckUE+zJylZZyFmgNeulEPDtwV9tvSDC5xpzan9Etm/K8dMOrfO9JMr/Pms6Fca85jxuSfZIX/gbT7jXORY0zc0XBa0ZuM8D4z6BWIIeH2B0dTPK9t/HGyYCBdIP/sb43mVz/1LkKVmTWZfToWOp1FPnc8xs8AVFK/dhpzG2GB/Mw7+nU//zbBS26samJAsU4vG/u5+x9p+Qv3xj5l19f1wRkW7nWdG9CB/lr0STOReSOlFCH3FyXjty5yhDjWH7/0XgqFLEY04u6kLxQra0X3YzI3rwjsiL838OoVruKjSffIR/L0v424a/omJwO7aQXpVzkKtiG8buuv863e6bwl9z6nRbyqVkpMONo4t7UtWQHavWY9krXXgkyo8La4dSP0d2LNuMZY+rRvTvew1/o3DeP51OlXJToskQ1l4PUjmrVfD3C1u6zDqcfD4LusjKgQ3Im7kYTYet50ZKHvmoB+yc2B6LHPmw7zGHIy5GkFTIFdYMakKdFiP485YsuaUK/pZoychNt5KnwHTayYR25TF86YDj/OOaUb0Pto+jrYUZ3w1dx9X0mDhTpftsGdmSsoVaMGrjDaPzdsy9zYxoUYZP8zdh+PorSe+1mGus6deIop/Z0XP+MTzeMUBkinyPTKe97dd8UrUXi4+5JQUtbnsZ08qS7EXbMXX3vQxJz/2PbrLypzoUK9aBXw68YQrp91pP2DuiAeXz1mfcruvIk7q8bfgrKpQLc1pTpUAOiraZwZ4HgarFRaFcmteWqgVL0nHBUZzD/yF9cQ83MKxPKyrmysXnAvz1OzSannM2cfKxun5rCvDX7y9G9ZjNllMuRKiAYlpr/oacnc53FfKSo3h75h56THA6LO5ML73L8Nd7uyMVCjVkwuGHBJlSnkBU+EGGVizMV1ltmbDfOQlsfXpzOZ2sKtDh16M4h4TjemQqzcrk4rOPXi1EK9hkNoecQ1Wpn2O5Mqse/dZdwT1UTZlTB39d1rSheN6vabfiHj7puaoj+DwrxwxjxJJjuIc+U93rj1nZvDC5s2Tjh9WP8Bcj/BX4+0VH1rsECPOwAn/z0XubG8FKCoK7C6j9bU4yZWvLKqcAZOxXh7+6/ksyBn/VPE2BqMagq/KesZq0xiJeZX5qmS9e3YaWv1yWBVPNFESgK+vTu8giatSoka4sQhxbYyzCIAIkY6lkZfVGZcBWSV1rahpnNShTp2gWU83K+mQs8lG8NiXiV4EehQoVwtraOsMh44e+va9A2draOknNXwX+yqJ7jUX+ipux6FtZemWtaF71wgglqt1YpL4x4GwMSBvbx9ramvr166do/NWGN6WVNOrP1fuLBldcOaM26LJJS3aseG41OFWOVxdvl60GMra6Rm14ZZ+ntLJH3a5o7MW6AsoEpDWutrb/pPtQFjFopX3W4a+ud1HpA3+Vmr8GPstlxo+bTKv5a0xR/s4sbW7go2x5sei5Wx7llRCB99V51Ps6PyWHHJaC2NTU/DVky0+Jbls1YNtLngU9YNeQCuQxs+Xno/4pgF8gxh+nzb0plrcErVY+Smlvk5Samr8f5ylBrTnynMrvC/x97nuH7cMqYchaCKvOf5A0tvcpj878QpNMOSllN4q/U1V0LCP1FKfjs2ie3UDeivWZcTapCyXK/Ty/9yzOp0Vt6bTWKWO6qMPf1zIV/vpyadNIamf5J9VgardP8trSfuaJ1/YnNTV/s1Cm0QA2vumtEnSNzWO/I7chC0Xr9eL36+GkruZvFiyaDWPrQxX8zWJBs+FbSZ6UwYszqwZSI6uBPNU6MOuEKXThKdc3jaF5AQPZK3/PhP3u8t0yBP4qNX8NmNXrxfKLaSGWCQReWs3QRsWp0HIkm+6GCVFKKvhr3pD+qy4nd7iH3+DPEc0pYshMxXYT2PUoZe+676nF9K6VE8OnZWgzZiv3NZzXvicX0qtmSWr3XswZKTD6B/5+Zt2FWYckRN/1L2Z0qsqnhvw0GriSSxpfzvsBf0O5uLwX9b41kLfRUNaKob0PtjKyZTk+Lv0Dk3fd500zG//7esjW4c2wyGLAynEBh4XQXv9jM/nBLjc5Gozgj8sZUDsiiXT4+0rpBH8Ta/5mo/Gkfdx606h1l030qlGSbIbsVBu1ias+KmIXF8y1lT2oUak63Wdt5+IDN+6dXsJAx6n8uXgEja0Lk8lQmt4rz+MeDfgdYnSnKaw94kQSXmcU/vrx16gOTFl/jEdJD0oz/AVnNnSxochnBrLXnMCuOwEp/02goau/NaZigY/T/NvB8GkFhm66hc9rypeamr+ft17ARdc0/HhOE/x14vdW5ShQujd/3vZJY33cU0yoXIyvDVmpNukQzq+pe6zzejpUKM2Piy7iEfbPdxzrf421fewp9GUm/mfISsWfd/Eo6BXxjL0yi3rdlnHK9akAMt8R+KtSbLg/988fYPOCMQzs9wP2Zp/z6ccpwF/L8Rx7EipcmwJ/s/HjWhcCXn8JbmtaYpYrCwaLsRxJdsxr6fBX139I5cqVMwp/FTanRP6qa/tq+cvVQUmyiFfl/dq1ayf6pd/UX24KlJb5y00B0eprMsYh3gUWoYynsk96sgiDrB6pFnRNKTWsFmgyFlGolRbaGBwTAZoIu8RIYjX8Vad+LlSokLSvWteXUjSkFrCTjW1q0+7+W2OrBvJiX4zdH8bGIiVor36tjnY1ds43HVstaCu2VahQIaMpn2VjKzuPul/i/al176YEao3de+K9k5qxVX9uytg2bNhQ00DLVv9orYjRMvYyY651vDgBaBlV2Uom8ZzG+qlVIF79ntbxWquSUjLeYj9TO7b29vaJ8Fexh7LIX+XHgy5d75pShr8viAy4xW91DWTOWYBm0tzQ0QS4rqCl4SO+yGfB+LMpt/vyRTzRwd54efsTJvnD+lmwG1t758Pw8VcUrDyVi5JzJIR7c2V2bT7JaUbNebK4X0gI8+LSrNoYPv2Gom3XS+v3RXjfZ2FTAx/lNKfqlAvS88SHe3FuUSuKFa/B9LPhmOLkifZ7wIYeefnCrCz996WPBzvK5y5rf/qGj3MVo9qU85J+xOB3fysDihvIbmZB923y2Kr3A/7GE3D/L8bZG8jybUXarBBCG8PduLi0I3le1/t9S8mJ01+hzpya357chtxY1J7A0SQhU3H4XN/GCJt/6v1miHT4+1qmR/7GP4viqZ8nnp5p2574BhISpcC6QK5vHcd3OTNRol5P1tyRQLzQO+ye2pZvDd9g23Ymx984rewTTq8aQLVPDGQqWIOu888ThD+X/xxFoxyZKNWoPxvuSvoRcpNtE1pS0JAXhw5zOBUEwde3MLZZPgx57Pnxl+OScXvKjS1jaVHA8H/2zjusiuP7w/eXomnGqDGxISb2ggI2UFDB3nsvUSOWGI019oK9RWPU2DVqbMHee8PexYIiIChYAOm9+P7+0MVlmN0Llpjku5/n2Ue4d2Z2Zu7eGTzvnHP4sEwTBm14Tq4TYyMJeRjIk9AoydoWz+1d0+liZcJUwIlu804i9WnyedPwN45bWyfSobSJr2t0Y85x2UTfZc/MrtiasmDdejRbvDJ/l2ivXUzpVo1q7cey5XasJKxyMre3TaRjWRNZyrVhzOY7kjJ32D6pI9YmEwXq/sDiMxnwQL67kymdy/OBKQuFGw9m9WXZrD7g8JweOGYvSrOhfyJ1/OUxJxb0xjm3iXz1+rHkjGTmn7izoHdNvjZlpWKXaezxkXfpXwF/Yy+xsl8DCpu+wLnfYk4IJ9T89kykfeVsqfl+/3Xy3c6oFuX5zFSGLjN2cTtNktoYzi3sTs1Cn1Ct/2JOPHjXbs0G/H2ujMBfL9b1dqbEJx9Tc6QbFx9JQu/e38qg2mXIbipBjwVH8dFO0J1BXWReKzss3zPxsU0/lp/2Twf+EqP8uHJ0L9vc3Njn7smD8ASSz86mccUCmD5rwMSdHgSnhHFkYlcmrzmAZ6jYb234G3bElS6T/+TQnbB0eV9fHf7CudkNscn/HqaPKzB47SUCX/WER1wYTx4+eOW/HfwfBBMZn5Q6tptLW2NdMCufNJzB0TtPJblufVnbrTzffGrCauBGrj18hQzUrwJ/ry+kSel8ZKk6lv23gyX7F0ACkUEPCQgIJiohifQOqB4saFiCvFlMfN52IVf8I4EANnYvg0Xtcez3CpFAyVg8/+iCTf5Pee/r7qy6EUh0ggfzmn/PEncfnqar8M+Bv7E+exnbuARf5yhIrR+XceBGIBFJt1mSEc/fTMBfryWNKZgrK6by4zjyINyAv4b+5yWDv+p8v4oNv2rVqqkQ2Jy9XM9Wr2cvV9ul1aC1uoa3qzl7+avYyt8Gi8hIHzLDImT3eh0W4eTklCEWYdKCPOZgowxuiV6HGamnB6xkAEwG30SPS7EfaqCpvgoVKkShQoWwtLRMdxUsWDDNZWFhgYWFRbrftV7L6CXeR3aJ5fXqie/J6srunZG+FihQQLPf5trNyFxmpF5m5zkj86u+lM9feTYKFSqUxqtWPCyhBZL1wLqeN3xmvHTVhyFkIaL1DjLoAWY9sC6O2d7engYNGmgupOICKDuBorcIi6eL1Kd2ZPfQOu0jW2xlC654Qkd5Tb1ZyU7rqNtTchLI7qF1qkhrQ9GbI7G83txWq1Yt9aSXkstdgb/ly5dPA3+Vy5Chf5riQh+wrutXOvAX4p76s/a77LyX7WvKjJaRXQX+ZiFngbosMOuBFkuw7zq65zTxQY4CVJuVHi4pnr+mD3JSsPovpC/xjKiH11nQNAsff/0tHdZqhIaOfsydlZ34/L0cFKzgyilJEQX+Zv2qME0X30l/p7hgbm0dTo3SDfj1ktq6k0JSYiQhD0MlXj1xBHltYUCx98j1rT2TZfT6FZQQ7MXukRUwfWZBme4bJWEzX8LfnIVtGXFYbrV4Dn/LUqBMO1befTN9y4zCfc4yt2V+M/A3mvsXV+LyjYncpRwYfyytqSH+4VX+GmxD1oI2tF4ixryNxv/CSnoVNmF6/0M+zVuMKg07vci79z0dW9al3FcmPrSwpfnv197GEDWV8vgqO0dXx/RZUar2Wk/a4xQh3Dw4lSaf5aZszbEcEmNpRvngvrAb35hMvJ/lM/KXdKBR5xe5BL/vQLOaVnxpysK39h1Ydv01OvkC/pYtWYMf3e69RkM6Sokl9P41jm13w83t1a8te45wwVv03HhTesyFv0ZSp9DfHfY5mtt7Z9GlhImv7FoxWUZ2U+HvN9TsuoiL5pw8YwM4u2YMLewq02LIEk4/ECuEcnXTeFoUMGH6sBQN+q3lFlHc2jmVjsVN5HFoz4yjkkSKqfC3CHV7LuNyEsTf2cOsrmUxfViaxgPXk35LkMDfqFtsn9KREh98SKFavVh4ToSQLz1/TYVq47LoHFIm8cbhL/gfnk9vh4/JUq4VIzel3yNewt8vcew6i8OZDH6RHHSW5UM70qrbFPbdU6/ZicREhBEWFk0CEHhsPn1qZMdUoA59Fp2R5KNND3+jfQ8y76cG2Dl2YcKGKzwSP/agUyz+sQ55TCaylO/IpJ2S3OlBp1jUtzZ5slSg0+SdyLOrx3Jt3TCaFzeRtWIXpu6WkN1MwV8r2o/fguffzhW92TauLbYlzMDfh4eZ1dWRXCZrukzbyZ00/Qzj9O89qWXxBTX7L8ZdfB6SrrN2UBNKvm/ig4+y861tLZp3VPLCtqdOhcJ8meUDirebwJYb7wZlJl1eTq+6RTDlbcLI9ReF79FtNg5uglXWMnw3czd3RHYUuJ+JbezIZTKRNVs+ylRrQtuuL8bXrQlViuXlM1M2ag9ZzZnXDxRDKvyt9AOLj957Szl/43l48zQHd7zefuW29wxejyM0wNfrKoSDro0oX1AP/oZwYHxDbHObKPH9fI56S1bRVPhblSEbzhGglZpVUdhVVg5ohr1dfYavOsP9iPRgdvNPTpTKbsL0cX1cd10jI2eV/Df1p0bJzzE5jmDLpYekBOxhXJualJbYGC0t85Dj4yy8bzLxUfavyFvAEssS3fjtxGHWjG2FU2lZHUvy5PiYLO+bMH2Una/yFsDSsgTd55/kbmgolxb3oUElOxqOWc+lwMj04Hhjb+yLZsNk+pjG047g+SY2mzegJ9sHULnoF5isBrD+aiDp0e5L+Ftz0hFuh5j7gCV6Bfjrs6YTZS0+4ZMWv3HhnkaNy79Sp2QePjB9TdcVV3mQDqYqnr8mvu66kmsB0eC3lk6lC1Bt5G7uBGmR2hB2DyyPZXYbhu+8Q/CxWTRwKCd9JiwL5OTTD9/n/0xZ+Oyr/BQoaIllg2kc8QuV/p35HP6Wof8mL4JegaNrKeTwGBy+/YJPrAaw+WYwcakfUwbDPhuev4YMvbJE+GttbZ2atlIGf/Xs0CL41bKXi3ZwNXwUAaVoP5fZvGXAVs9WnhF7+d/JIkRb/+uyCPE1PRYh/q7HItKEfdbyYjQHcmWehGpAJOboNefBKN5XCSGt1UcZnNOCWkreX3XYU3VYX+VnGxub1MvW1hZbW1usra2xtrZOfV35WXlfXV5WTv272JbShnipyyvl9OqIr8t+F/st9lfsoxI6QFZPr5/qds31Qayv/Kw1t+pyrzO36jLqZ0Dt7as8W6I3tPiMa3nUih7CmXl29byTtbyMzQFfsZ4aIougWqvf6vYbNGiQZgE1t7ArC5RWMnl1Ob32xA1FXHTVIRJkHrrqe4nhL8yFbFDXFzcV9YIr2xBkP2udKFLnQtDbaMQ5E3MOyOCvEgGhQoUK6Tx/jbDPhv6JSox4xIHhpcn2dVnGycgokBL1hKtzavHep7kp1W9v+v/kJ4YTcHAUVu99Tl7rMbhr/d87VdE8vruQZqb/48OchakzLz2lSoW/n+ahcM+tEg+vWIJ9NtIrr4ls+YoxcL/GTZPDeXB2Os7vfU4Bm0HsT5eYLoEQ3938XPp9clraMeF02naexYXguW0cda1bs+SWgHgTn+J7aiGdOq9Pnyc4OZR77lOoYfqIPMVa8IaiPkN0IB4ru/P1x/ko1Xo56R3Mwrl36VeaZvmMglbfo+H4S6jPOWbW/wzLcj1w00q8+BYVE3CF1X1KkK9MfeZc1CoVyb1zi+j01ScUKt+FNWmIg5l8v7EBXF43EPuCFem6+CpBqW+nEBV4gVUDK5A7jxUNp2p4D75FJQZeZtPPdpjyWFNniruQ79dLN99vjN9plve1p7BDL1Z4BL+smxKJ/8kl9LXJTYEKrfjllcLOqvToEttG1iBn2VoM2/2Wsg4nBOF14g/GuSjQ4xWvn6ew8IDXWzJEhXNz93TaFSlOzZ6reK20uplU0KWNjG6Uky9smzJqp+RwywN3/hjgyAdf29N66mHzxnS/Yyzta4/JZOIjq0YM/EtclJ5y2W0szfKZMH1mTdNhW/AFHp/7k2H1c5CjUivG75EsFv7HWNK3Kh/kcaTjzGMEA0TdZPvkDhT7sCQN+//JjXSkw48jC/tQ5QMT+Wt04Vf3UHh6ifWjmpLf9CFF6vVh+WXR6vuuwj5D3K2tTOxQmizFGzNo9bX0h32eXmTNz00o8JE1rUdtwSsTZCc56Dx/DOtB516/cCRA2McirrBu/u/MVECv3wHm9LDn47y16LXgJOlQfMg5lg9oQH7TR1ToOJGdPnBn+yQ6WpswmT6hcucp7Lkn1HnizsK+tfjKZOLzqt2YdTB91vs4jw0Mb1EcU25nes8/oQGVIPzCHwxoWIistp2YuONuegh3Zxuu7W143/QNjQev4pI0UewTTszvhbNFJbrO2EOG0kG/UT3m6JzuVLesSs+5h9A4Ewf+e5nU0Y5seeozaOXZtN+/2Eu6+X6T7mxieMsqVGjnyqYb6oMrkdzePJo21rkp1HgEqy8EvyWQaV4x5xbyfc1CmMq7MHe/j2a+3wlbr6fL9xt8dCYdalSm/s/LOfUw+mXdpACO/9IVxwK5sfthPkf83lAw7MC9jGtegXxOg1l9+m3FAAngzNrZjOnzmvvVkAXsvPaAtxQdlgvz2lDVsjQuvx/FWyOurte63jiV+ASL9rPY7ymBcJd+p23VQrxXogcLjnrLD9mode5XmttZYDKZ+LzJZPZcF1fde7j9WIOS2UyYvmzFjP23MvB3VxRHJ9bD5usPcRq9jSuPzQHKM8xqWIH8Jo2cvxo6PbMeNvlMEs/f08yoa0M+kwlT9hbMOno7XZ9917lgV+QzTKbctJt7grv/FAf/m0tpZV2QrN+4sOKiv+TzO8M059Lkec+KgRuv8SqOv5mHv5HsHVqBwjlMfNv7T64Fajycx8dRqeiXmLJY0nO1B4HpOv8S/jqMP4hXSBL4rKJdqWK0/+0cfuGyZLXPFbCxG6UK1GDUXjPevN4raVMiHx9n0PP3yMiyWH5hw8g9Pm8u93PEYYZXtCD7+0Xou8mT4Dj1uET4e52/Rq/m5OPw56D/FeAvZyZgmz877xk5fw0ZAp7DX8WOK8JfxeZrb2+fCn/17OWivVkEn46OjtL8uSK0VNv8taCozO6vtnGLtnIZzBXt5Wq7+ZtiEYpdXYspvA6LUMq/aRahHocaYJu0wsJqhYTVgkwiGBLbUUMyMfysrA8iiNKCY+ZC5arrK7BDAW5K7l8F9CngTwSnChBW3lNDQ/E9dXkRLKrrq+vJ6mqBSqWMury6nh7A1huHbDxa9WXzI4JW8XfZPcU+ZaTPYv/NvSabW9n8qssoz4L6eRGfZTEvtXjAQeaNLjswIeYGloFl8SCG1sEMcwc2ZO8r/ZbBYK1+ie3Wq1cv3UahtUjLFlblNIsYrkC9wYg5c2Wevlqx82VFsPN9AAAgAElEQVSgWHaKR6u/stwA4kYj67PsBJS4UYqneNTtqudKa4ORza36Z/XcKnkelOdXvf4peX+VnL+lS5d+13/HGDKUXrEh+C1tyae5S9B3j8Z/31OieXLtN+p+kp18VWZwWXj7WcwTbi9uTtbPvqb44AOo/+/7LCWJmKeBBDwOV72eQuTDqyzpXJFRx2X3jCPE9y965/0/Ps9XmqGHJP+bTo4g4PwMnE3v8UUBW8ZrgGtIJuLBOWbV+pRchZxIFx36WSQBV+fROOsXFCw3nDSOskkRPDi1lB5VJOAXIDKAm+sHUWWsO+l6GPOIW2t6kMf0KflLfseG9PZ0dSdITowmJDCQR6HmjKExBF5fQ0/L7BSq/BO7RCt87CNubuxH0U8KULr9KuSOVUmEeB3CtcZXFK8xnfRRn1NITAgnKPARYW8rUeFTL9ynNuDLEs6MParl2RTPQ49NDLb5nCKVfmCL2qab8ITr20dRVSPfb3zgFbZM60Rd1+NpDHYJwbfYMbE2ObMXoVpfN3xeyXqRQmJ8JEEPH/Ik/BWsZk89OTy9KV9YVKD5vEtp2g3zOsTstnk18v3G4X92HZO7NmXaSTXcjefx1b8Y7ZyTHKVqM2jbvdc2yiQ+OMvagVUoZN+O/+moz8CDU38y0MkSx87zOP/a4S8zoZDLbBrXlPwFHOky51Q6L88wj61MbG1BzgrNGbc3LfBIioviadBjnkaqcisGnmb14LrkylGaRgOWcPqxQCjjvdg3pzvlTCaylmpAv7U3n3unBV1g3chG5CvoxPfzzqQzgIde+YuxzQuQy64tk/YrbnwRXN86gbaFc1K57UT2icw4/g67Z36Hlakgzt3mcyYC4BFn1s1i0sCZHA2Q0NP42+ya3gUr05dU7TiNQ1oegxmGv4nERobw6FEw4TFmaG2cJ9undMIqRyXaT9yNn/B28t09zOxanqylmzF0/Y00Xn2JMREEBwURFi3Zx6K92DX9Zwb0l4BfAO89zJkzg7FKiOdkX/bN7E7l7CVpMXw9N8T1OeAYv/WqTvbP7egyZS9+SXBv/y90q5aL3LbtGbfhCsHCUOM8NjKyZQlMpo8o33ECO73Tz8WDI7/SwzE7Jov69F92ThvchJ5jWf/6WHxVkz6/p4fEsVfXMrRZMUxFmjH0zysaAOw+B2Z0pWqZRgz640J6z9uEaMKCggiOiHlrxucbG36muW05Ok/Zkd6rVVHYGRb1qo1FoeaMWHclDfyIvLSCH+sX1sz367VlFP1HjmLFOTXcTSLw8Ey6OuQnZ2UXZh/0fsWcmIoSiAp9wqPHoUTFvwJCvr2RIU2syF6tH0uPqw+fJOG7fSQtbD8nR92hrD4rfsqhnJjdk4Gucznoqx55BFdX/ECdotkp3HoCmzyevjmw7bOZIY3KYd1xGrtu/e8GfQa4v30odcuWod3MfdzSInI+G+lbsxRf2v7IspN+6Z6z+1sHUbtMdgp1nsOhO2nRfnxEMI+CQolVP1MeS+nkUIovLZwZuuYM96MEUBt1lMn1bcljMvFZfVe2Xwt67kXrvZEfapbgs3yNmLjtOsHqL/SjXfzsbEXObzoz79Bd0jkTp9Obhr9XWNCyAsW+tKTOyI1cCowRPH+jODTWiTK5TZg+a8y0A568dKCNI/zJQx4GRxKf+Apeta+tO6xoZ4NlTntGbrnO43jhbd+1dCv/DZ8W6c3qyw/SfP6JkUE8fBhCVEKSJFy0uo3Mwt/rLGxShnxZTJQdsoWb6Tr1QpF7GFxrEKuO3yNcti17LKBhibxkydKAWWd8CXsGROxnSMVvKN59JR4B2n+kecyvTzHHIbh5PpZ4Q6vknRn4G8Gu/qWxyNOWxTcC39yhjuNjsC74Bf/3aTuW3X4kAPyrzKlhSa4PFfh7iJ9th7DJ6/Hzcq8Cf/FiSaOC5Mqal95u9wiRTFDC3v58m+czA/4a+p+QAn+VkM9qrqNwLjs7u1QYKbOBi9BTbVPWi1wps3HLHJlk7ys2ahkf0HP4UnMH0V6eERYhgmelH4rtXrT7iyxCNhdaLMLc3GqBcb25zSyLUI/XJIIe0etPhEcZgVRaIWq1PIb1QuWKbWrdVwtMi8BMBMCKF7D6y6HkwRRhqtalhijKJYJGWTtiea36aiidkbrKJUJNsY4Misruq9c3GcSWgVp1G296bmU/q+tq/S7OrfoggOiRq+e9m9lnV/Sy1TpQIdbVaksP0mp9b2TfR737660LdevW1Vxsq1evLs0rIF56i5e4mIuLouxSL+yyvsm8brVO7qhPLYmLtd79ZZd4H605k21mepuxubo1atQwC3/Lli1rwF9D/2wlRvLwyBhssufBbrqIdRU9Iz7Uhy19vyV7XnumXFD/TziFqMdXmFs3O18W7sA6tY0wMYLAYxOxy/IeH+cuQ8d1L/1Un8UGcXfTIKp3XMNt4T/WyVGPODevAV988jXFO69HGtA5/in3dg2hhFn4+/xet9b35NtcltSYcSkNqE2OuM/ZWbXJka803TaqCO2zOIJvbWNY5YKUbdhF6sHRtUMratuXod0aEQUAEfe59msjTBmAv8+iAri0pD05TFnJXaQB089L3aFSlfjUm4MTnfjSshI/bk9LVWICPVjjUoivitVk5nkti0UEfpcW0MbiW2wH7haM6ylE+J1hfpsvMH30NSWbzuLC27ClxgZyZW0/yhUoR4tFNzSLxT30YOPgilha1ecXxbs3OQr/U8vpUfxDTNJ8v/EEXtnBbz06sFLl3KiA3xzZClOl5/pXBL+Q8vQ2h2Y2I7vpYyzKd2D+lUyae1Ke4rl/Ok0LlaTaoB0vvHtTiHt8kY2ja5LdpJHvN86fs25z6fP9n7yM1K2A3xxkL+FMv02+b8QgE+yxh4kNC2NbfyJH9B/H/7wiPPcys1MZStftx8a/NUR6LN6H5uFS0RKHTr/gnsa1MJjLbmNpUrAU9X5ci6fKSJoceIY/htQkm+lzSjcYxDpPxboXyvVt0xnR3YWFF0LThR2N9drH7O7l+OD9fDh2+oXjqcbzWLz2/UK3Ct9Qo9tcTqUxqgdxYd0IGlqUocmgjdxW9yPAnSU/1SC/bQtGbfNNc78Ij824tvmW7OVbMnr7y/cibmzl10lDGL7BU8jbmUzwhdUMb5Sfj8s2Y9gmWb7bFyXv7mFWNxuz8Dfcw41xrYvwwUcW1Oy1gFO6Du7JPHRfRP+ahajQbhw7fNV3j8Nz22Q6lvuG2n0WoU6zm+x/iDk9q/Kp6Qts27qy7a4KhiUHcXb5cDo4VMC5VVfpHtOunj3V2/Vh/smXkx52eS3Dm5WieONBrLqsPhKQjO++GXSr/BlFGg9mleI5HXSO5cMG02/EWq5HiLMWjcfGkbQs8QHvF2rATyvOS8Hu7a2utC9nMg9/ScJ39xS6VCqAY4/ZHE6TCzaUc0v7Ud8iJ44uc4T3VAo/z/J+DShbrRe/HRFODST5sHNCRyp8YiKnfXdm7b+nb8R/RQWd+I0eTiVw6ruQ45qOpE85s6gPtYs70nPOwVTv3oSAQ8zs5sDX75s08v16sWWMK7/8skOVR1cBv1+TvUJ3Zu59XfALwSd/o7tTAd7/pChtXbdwPQPpn9Mo6UVo59Jtcd2iePcmEXp5OX3qFuNj0/N8v8fFzzH0BLMHTmf+ugsqb+jn4Ldu0WxYtnDlr6tvEPwCT4/NoG2V0jQctYGLr537/F+uywvp4FiKCn2X4H5P6ykK5/i05lT81pYfFrtzLw1Z8mHDD86UzNeA8VuuEqQigIkey+jiWJispjw0dN3CtdSQKvfZMaQ5vSet5nRAbDpoGHZ0Mo1s8/Deh1b0WXqS1G6dnU2TSgUwfWjH4HXneXn+JYyzs1tR8ZsK9FpynHvRGQGobxr+gt/mH2nQczp/XXikCrn7QqGHGFvbitzvfUi5n9Zw8cHLtf3hzsHUKJGD9z6zZsAfl9DhkW9NoftH4FjcgsrD3fB4nHaVvL28LTYF89Dy1xP4hKsGFriN/vZFyP5eNmyHruf6I51V6O4qOpYryCcZhr/HGW9XjC9NZuAvCVyY1ZKOs7bg8SRGyPn7lMMjHCmc82MqjNjB7aD41Doe8xtTolhVhrndIChW4rYacpQx1crTa8k57keaeZ68MwN/zzHV4VtyOU3mxL30f1e9sm7Mp+43ucnyaX1+PR9ApGrBTDgziWqFv+aD//uMVkuu8yj6ID9Xd2WvT/Dzg0a3F9Gw0JeZhL+Q4LmEZoVz8VWj+Zx/FJV2jU7wZHHTwuTK+n8G/DX0PyEx368SAVXt/av2/BWdoPTAqcwuLotkKQJOLeBpzl6uZZ+X2dDV5WX9V8qILEIW7lnmXfs6LMLc3GaERYhg+U2wCJPMSzEjwEfLu1cEXLKy5jyItaCVLIStFrzSgsDqEL5KOwrwVaCfAoOV17UgqHipQ0prwUalXVlbSl31z2I/ZD+r64n9UL8u1te6txqEa7WVkXa12tOCyW9qbpXXxf6qYb8M+IshwTOS7zYzz60aCuuBV612ZffXCo+e2QMUYh8zsy7Ur18/zaImeruKC5QIJ9ULlXiKJyMbiBqsiotsRjciGUBVvy6eSpItylp9k+VFEDcO5XXZxiYLDyH7WTzFJI5VHfbZzs4uzUEXNfwtXbq0AX8N/UMVT1jAVvoVzkXxbpvQTL/2LIEIv32Mrvw1eRxG4x4M8Iyk6ADOLmiJRe5y9NrsmwasEv8U/239KWgykSWXBQ0Xq4MUPyMh1Jv9rk449lzNuUcJz9uLfcj5tb2x+iwHhWv/wkUtz9NMwF94RvxTL7YPq0S+gjWZcOq5gedZYgT3jv9Kc8t8VOq3nXupnY8nxGcHP5fOgslk0r2yFyzD0IMSy0Am4G9yqC/u05zJYjLxXq7CVHE9iaRFlRIJ8zvK7JaFKVzZhY1ez0unxDzk0tq+2BS0ovn8K5I8xC+UEITnjuE4WljRcbXoG/zcK3hijQ8xmd4nd/HqTD79Nv6LH4nf+UV0LVGM6kP36uRSTSTkzh6mt7HBrs1s9l8+x9YFQ2hboy4tnAtp5PuF5KQkYiIjU40TyZF+uC/9npI5LancfRkeWvQiJYmoJ54cXjeNYb37M2LmGk7di0xj5Eh8fI3to6ryocnEB/ltaPTL+UwbQVIi/XBf8hPVyzdi6F+nuLxvBa596+DQoiHlTRr5fkkmMTGGqKjUURF+9xDzuhTnyyLV6LPqpmZ+ypTESB5e38+aqT/TZ8BoZq8/i1+UVq9juXdyGX2qlsLpp83aYU//VxR8la3jW2Jl355Z7n9zUr9Yf04uGUCtkg50mHKY+0kASYRc/QvX1uUo33Qom7zSGlHjfQ6xoKctH5jep0htF5ZdUZkjY/04sehn2jm3ZazbZQJeeLwmBV9h/dhmWGb9AusWI9hyVzDMxt7j2O8/4lyqBt/NPErAi34EX1rHmBblqNhyJNu8xVUrmZDL6xnTzIrSdX9i+eUnJJFMVOBJlgyuS/HS9ei74gphaaylMfgeXMioHl0Yvu4SjxMAEgm9tZVJHcuR+9va9F50jieChTXi4V3OHnDDbd0ypvRtjs1XH2AyZceicisG/rYSN7ftHDrriTrS5OPTKxhU90tMJhNfV+/K7GNmqFFyEBfXDKeJdUVajdrEncjnY4y8s4MpXRywrt+f5ReD0hh/4zy3MqlDGT4wvU/p5j+zITX+dTDnVw2lUYEPzO4xJZsPYd11davReO2YRCf7UlTvOZejflFAIiHX1jGqZVmK1OjJr8cC0+wh0Xd2Mrl3axq6zGD3jcfEJj2f10fuv/NjrfxkzVWV72cewE9j48k4/AWSHnNyQV9qlbal7Tg3bj1NhqQI7u2bQXeHIpRvO5ZNtyK04Z/PLiZ1ssOu40S23xFKxV5j7c/NKP6+CVPW8nw3dRfebyMusv9eJneqTqW249mkl3M36gZ/DW9P7UZ9mLHtOO5u0xng0pX6DjYUz6WR75ckYmNjiYtLTP097NoqBjQqSW6rjkzccoswcUwJj7myYyETho1n8Y5LBEQlp9YN8r7IxSueBAiV7u92pW2l7JhMJgq2GMPGK5lPBZAUcJjpnRtRq8s41hw+zYHfB9O9f2ucypXGwvQ83+/tdPQ9npiYWOJTPUPj8d/jSttKefm2/jD+OP8o3d8mSaF3OLhiOsNHzOavUz6qNSEC/2tnuXTjPsE6UUg81/ajXtka9Ft2HP93FSf7n6LoE0xvVhmrZpPY6aGzX4Wf5/cu1ShTsSe/HfLmOQOMx2fzIOpal6bVlB3cCEm70Ea5T6d5xXy8Z/qQGsM3cfGhCqKFnWN+pwY07TqR9RfuE/HC4zXOx42fapXki6z5aTV9N7dCVB9Q1EXmdWvPkNk78AhOeA6N455w7vcuVClWnLYz9uD5VP8DjfK9xNE9W1k6sQNVvvmCLCYTea07MOSXFazddZq7QZHp/z6L8uXikT1sXTqBdvaF+CKLCVNeGzoOnc3Ktbs4fTeYyESAUE7PbkWtJt8zfdNVAqMSX/TxLut6O1Lk86wUaPcrh++GpVnPvFZ1ptK3H2MymSjWZyXn/F/3KMerKBT36Y2xLmrHoNUXCXwB0OPurKZ7paKU6vI77veEdfj2ctpaF+Qjk4kifdZwJSBtvyPvnuXAri24uS1hXAtb8mX7EJMpGyUa9Wfq0jVscHPj6PUQIqVcN6PwF0i4y6rODeg8/g9OPYgk4RmQ8IRL89thlfcLCnVdzvmAqLSHDBL82T3MiWJWdRi+wh3/yBfPEwlEXN9AX8eS1B2/g1vB8WgFhg64epDd21Yxp6cjll9k5f9Mn1Oq2WBmrljLxmM3CZdF73jkxvcl82M7cCtebzLhLyGcmlyXIjmyYNlkNge8I0hISSDi2p/0aDmGzZtGUrVgLr50HsnSqe2oO2Y3XldOsXfnVhb1sePrzz/E9Gkx2rsuYtWG49yKesx1991sX9KHyl9l40OTiYK1h/LLinUc84xC2Y6CL8ylRdFCVPhuPsf8o0hMgZgHp5jTugo/fd+E7J9/iil7GVqPmMuqHecJjE3Q9xA3ZOhfKnXaPiXss+LYpnj9Vq1alapVq2Jvb58ODopwUmaH17KXq+Gvk5OTtE5m7eVq27ZyKV60WiBYFqraHIuQcYE3zSJk48osi9Ca21dhESY10BFBkQh8xNC2MqClDiOrB53UbYh19GCzAi5k9ZU21KF0ZZ6aWmMW82CKMFALpmpB2IxcasBrDraq+5ZRUKquIwJW8R5qb0Ctvogg19z9ZXOp1Q8tgKz3vrl5kIFfMey3Oh6+rJy5cMqyZ0vPY1727KoPJmgditC6t9Z3SM+rOCOev+pxKd8p9XddKdOwYcN0G4h6MVJCDoiLuGyBUi+Usnj94oKtXtTEEAjqsMvqMBdaC664ESiXGI5a/a+sPbEtcyEo1OMTNzYxzIR6ThwcHNKNU29uq1atiqOjY+qpr0qVKqWGWre2tqZs2bJYWVmlnh4zZOifqPiwALb2K0LuEn3RivwMwLMk4oI92DKlHQ5WNWjdrQstattRufFIdt5Rh3VOrUBSfBh3z+5j16k7hKcr8Iyk2CCubJpIywqWWBYsSEGLbyjh2JZJu+4QoUdAk6N5fHkJ7fLmIE/p7mySugcL94p5zKW/JtDWsRzOrbvSqVltqlRtztg9XsK9EoiJuMlxNzfcdK/NbN9znFsy+1pcCN7bRmDzeW5K1JrFOV2am0Jc1EOuHlzNsiWutOu2AfNpeFOIC/Vi/1wXatpXpXHbzrSrVx37xv1YeT5QG/wCSSFeHHKti4VVR9KxX4CUWCICrnBg1WIWunak51tKChzpd55FXUtTwnksmpGfn3eIpLgQ/K4eZc/O/Zy7/RDvK7sYVfV98ljVZfpZffSaEuXP6RU9Kf5pHqwaTuGkBrlICPfl4PxuVClpj8uKyzyKDuPu4cUMb9qZVWmSKycT/dSfy/tXMO/XCfQYsF370ISekhOICLzNyQM72et+nft+Hhyd047c2UtSrf9WM89ACpE+R/m9W1E+zV+BlrPOaIDfeJ7e2cWszlUoW+NHVl99QvTTm+yeN5w2LmvxllVJfMDZtQOpVcqJnzb/z6NfIJirW8fT0taRLvPOm89/+KaVFI6v+0pGt69FjdotaN26ETVrNqTn1OeGTEkFwgNvc+7YUS55B5OuRHI0QTf2MH9gcyoUs8TSIj/58xekeLXOjF5zlkCtEMhJYXgfW8rwdrVwqtOS1q0a4lyrCX1m7MIzRMuQm0xU4BXcpnXHqYwFFhaWWJa0pWHfmez2CNE45JJI6N3DLBrSlPLFLLGwsMCieGWaD5jP4TtPpXVS4a/mWr2bY5e8CVIPLTmKx17nObl+OkMmTmWM222NMajrRPLgwjomdm9MbecmtGnbGKcaDeg2di2XHsVKvH4SeervwZnj7lzzC1X1PZyA26fZb3aP2crBs54EpgsukEjIrT382q8+5Qo/n9ei1k50n7Cec/dl/YDkiEAubppGzwY2FLW0xCJfPvIXKk3tPtPZelUBwnIFnV/BgAbfkMu+G9P3+Zr3bkqK4N7plYxqW5WSFhZYWFpSpnIrfl50lDth+uv1/YMz6Vq9Gh0nbkdkvwAJQT5cPrWHeUMGM232Ki6+ZnpzufzZO7kT1R06M2XHHX3v4qRYQnwuc3zvfo6cv03gk1Ms/bEBhbNWpsfs/fiagZGR19cyqElJslk0ZviqCwSL5ZMCOfzLaKb+spzF01yoX78N4zd7PPeMf3KUWV2qUbzOQFacFlzXk8Lwv+aO+5pxdBkzj2VHzf6RJFdCFPdvnGL/voOcuuFP2M1Nz/P9WrZi/KZrmgeOXnSCgH0TaVc5N9nt+jDvyL30f5tEXGHF8LH8snQFcwc0xbH5IFadeuFu7fEHvesWx/b7uRwQD6SkyofNQxpTvlY/lh33f2c5kv85iubE9GZUrtyOmftu6Xtkxgdwavlg2tWpTaNWHWlRvwpV6vdhzvZrPJHuA/EEeJzgqPtl/J7GpJ/rxBDuHljAj03tKVXYEssCeciTvwgV2k5g3Vm/VCCcpkrgKZYOaIFdqcJYWhYgT55vqdDGlfXn/IjMQMhkBf5K18+DF7n/NDo9nFLgr3TNPcilB6HEpFZKJPjOXub2akClkt++6GN+ilbqwFS3izxQgHCaQQVx+/QBjq0cTM2hqznumVm3+zelOPyPzKVnEyfqNG1Hl+a1qWDXkIFLD3M3LE7yXUkk6NZJ9h27yL2gGJKEgb2Ev1r71Q5OeYUSLV3ifXBzqUyhnHno8Ps5/M3F8U54wqWNw2lVuQxFLC0pUKAAJap0Zc6emzyOTdYAuAk8ubmN6Z2dKVEwLxYWFhQpUoQKdYayxP0e4Qn693wOf+Vj23HGhwjJJhmxqz+lLSoycKsXb5T9vhhPhNdp1swaTL8+fejTpyejVh7HOySe5GcQ63OUJa6jmL7xJPeexpN8/zL7dkq+CzvPci/6CTfcd7N9szi2nZy9F02azACxD7i8awFjfurPgP4/MHDKRk77hZFwdQMjB/+Ii4sLo+asZu3BG4TGJWrCdEOG/s0qU6YMJUuWTJfzV+E7lStXTuMEpI64qc5nq3jI6nkBy8Cp2I7aXq4FWUXQqpfeUA1/ZU5Tyr1lLEJ5X4srmGMRMvu6bPwKixDnNqMsQmtu9ViE1tzqsQiTCINE4CPCIa38ozKvW5l3osx7V89TUQbMtCCcFpDTA9FKezLYqQ4RrcyH6LGqhoRqeKj+WfniiZ7EYl2Z964M5qovNdwU29GCnSIQFdtT+qt1aUFYrfJ6gFg9tzKwLmtLa5wioM7I3KrLyA4CqA9AqJ8XLW908bmVef6ae3a1ntvMlNXzOtbyPjbn0az2mFfXq1+/vtSDVVycZKGd1QummNxceU9c/MUFUflZHVdfBpGVciJ0VW9ySh3ldI2srLpvsv4pC7vs5JDWySqxrriYi/Op9iBWj1m9sYmvq/Otq9czJd+vlZWV4flr6J+vhDACdg6iVO4yDDxgPniXobekuMfcOfIb35n1/H0dJRHidRjXxt9g03+HTj5MiH14k0Pzerwlz18gyp8Ly1ywKVmbie6ZiS0dhvepObTIJs/3q1ZKVCAXVg+iQu48lKk/ieNB8rGkRPjivqALxYuWp+PyW889RVLC8T62jFHp4K/S/3uc37OA/q/g+StT3P3zrO5XTiPfb5reEul/iqU/2pI7vy3NZ5xMmytPVS70zkFmty9OyardWX37eaGUUE/2/T5aE/4mPjjH2oGNsKk7nkO6Ln7/O3p6bTsT29lRvetCLr6DEI6G3qK897J21Xzznr+G/gbd5+DMbjRo4MLsQ/d1QN4TTixezB/L35LnLxBwYBpdajnz3bRd3M2MUf/uVsa0seEjjXy/akXe2cLoNtbkLtSAn1ee44lkHY+5tJxxv/7OqjMn2TS8BeXKvIS/MReW0qtuMex6zefQPY2beKxmxvI/X8nzV6bQE3PoXC2/Rr5ftZIIOD6bbo4FyG3Xi18P+BIt+az8doxlwsI/OHDhALPaO1DE+SX89dkylCbWpWk7aRvXNfPXbmZIYydaDv+T848N9AsQfWomre2q0PmX/dz+H0/b8E51aho/LNr3jjx/Db19vcj3W28CR95kyGdDhgy9cylp+2Twt2LFiqmOYornr2in1gt5LIYeFuvo2cr17OWi/V1m21fbs5XfRUCtXOL91f3IKItQ29DVdvSMsgjR/p5RFiGbWy0WkZG51WMRJj1YZA4g6XnWymCtOeilbk/Pk1IPWikPtQxUiVBODbCVsqK3qBoMakFedX3ldfXPIlzUAo5qr1N1SGrRG1VdR91XGQiUwUw9z1Z1WRlUlM2R8ppWfRF+Z2Rutd7TmlutdmRzq+6zCOjVz5y6jYw8gxl9bsXvlNpzV/08akFkre+W2H+t77P62ZdBbbFdc+tCvXr10i1e6oVJ7c0qLteY+60AACAASURBVKLiSRfZ4qdesGRhHrQu9WkZ9QKqbBqyhVt9X/F0jdapH9kpJbGPss1Lrx312MXNRnYiSqwjm3PlxJeS91f5btra2mJtbW3AX0P/EiUTHXSJuY3zUqzzX0aY13ek5Kc+XPyjD902vB1PWwDin3Br6zCci1Zh3HE9xJxE8J2z/NHPhbfk+Ask8uTWTsY3KkW1QbvRTK0oKsybU3Nakk2a71elhGBu7ZxEnZyfU8TxB9xSk/zGER58m0snb73ISRjLg4t/0r9MNr4p34Ul5724eXYPyycNoH2z1oza5iX1/Ep8eIUjK4cyYPsr+f0KiuP++dX0K6eR71el+MdXcRvjTM4cJak9aCu+StGYUB7fvsyZ2y+S3cXc49TS3pTMXoyqLsu5cOc6p3ctYXy/drTq5Moub9moYvB1X0Lv2pVoPueskdNLUZwvxxb1p6FjO6Yf1w5Sbujfp4cn17Di92m43TZMt+9aSd47mNCxIU37LeG0HouPvcKauUtZtOqiGc/T11DUJf74qQUN2o3hL4+M3+Xu1jG0sflII9/vSyUFHmFmN0fy56yMy+wDeCt8KCYQT4/r3Ln/3Ms98oEXd7zvE3jZjaHNy1Kh01R2eD73gr25fjBNSpej87SdeGo4xt7bOY25K1dz9P6bAKOhnJjTmWr5NfL9qhRxdSU/1C1K9sKtcd3kQWq032Bvrlzz5N6TaCCJJ16eeN1/iPfBabStUpIGw9dx4QnAIw5MbEXlYg0Ysf6CRmqIJG6u+YF6tTsycavH23sW/m1K9GJ935o4tHdl67VgIyzrO9Kt5T2ZsNEdz6fGJ/Cf1IP1dClRiLa/XuJBhOH/asjQf0nqyI1K3l8l7LPizFmlSpVUO7Bo+1Z7qapt5aJdX2Y7V9ucxdy6evZytV1ctKGLEFZWVnSqygyLUHMBcS5kLELPzm8OYOuxCNncqu8rRgd9EyzCpAY+5rx2tQCvzKtQrCPzuFV7omUGoqlBmdimAn/V7Yhtyzwm1WFtZeBQC4jKgLACKEU4rAV79eCv2K4IemXesSKsfVX4K7Ypzo/STzUozQiwFT2jzXneyoC72K6svtbcykIay+ZOHLv6OTQXAl0L2Krz8qov8ZlW2hBflx24EJ9pPcCrBYPF8np1lXtlBP7KTqvIAKgaUiqbj3gKSQuaKpc6L6+4KKvj5IunjWSbighsxcVWywvYXIhnGQhWj11Z6GXzKG5yMiitNbfqjc/BwSH1MzTgr6F/pRIjeHjQFYeCjky//Pb8Tg1pKY7Htw8wu00/dr61tKLPiPA7y4JuVlTos0U/rHDsQzz2zKbtTzt1vYNfWzGBXPlzKLUqtGbRjZeoMSU6gAurf6RMDgus2y7mZupbCTy5sYPRVT8hf7nGzL2kgScV8JsjG9/au7DeR1UuwoczGyfTduyR56EzU4K4sW88Tp8WwrbDAs75++Pv/4CHT8J0wn1Gc+/sVub0GM2BDEf0S+DJja241stDPqsGjDn4EhqnhHlxaE478ucsTa1hu3mk0YICfnNkL4FTP7eX4BcIu32UP6d2YfLx5zFiUx5eYssIR7IVtafb4vP4+/vjH/CIoHDtUaUEXWPHxM5UrT+afVqd+B9VuOdeZvRuTKMBG7lrcML/huK82bt0EbNm7MLP+EzfsUI5u/RHWrbuxox993TD9z45MY+Z8+ew/mq6eNhvVI9P/IZLq/b0//04gakdSuLhibm4OOUnj/OPLDzx8GVfIy+xol8DCmd3oPdvhzXzzyrg9+vsFeg+c+9L8AvEXFzGmDnzWXlGjTuTuP7nABqVKEenqTtegN577BrXhoqlmjFqw2V5HuYYD1ZP/JUlf57mUYbZbyTX/hxI45K5KddlOrtUrqNJvtsZ2cKWnMU6MHn7TbScSiOurqRv3WJks2zB+I1XUad59dk6ivELlnPAW02rA9nn2opKRRowfN0L0Btzhnmda1DYoT8rTmiErA46zNTWdegw5A/OPDS8ftWKvryQLvVaMnixO35GtIq/X1GnmOYyDbeTd1/kUzb031ICpydVpXi98ez10UphYciQoX+rzMFfhSko4FEGYtWhhdW2ZLUNXQ/YyuzjWp6qWjBY5q0r2v3Vjk5q+JlZFiHzpP27WYRYPrMsQmtu9ViESeZ5qOXNK4NLMtgrA7/iPWRAVvld7fUogiYtj0XRQ1PJayl7XxyfGv7Jxi6+JwNoIigWxy4D5FoewbLf1d6dYr+1QLvs85K1p4ad4mcqAmll8VAgphaw1gKrsrlXt60FOGWfg/JciGPTgr8yT2Ct+VLKqg8pyPonAlH1s6ruo/g9Uj/r4r3UBxhk8F3v+6cFojMKrWXfOdn3Tt123bp1pQu/FuQUYaZ64RNPyojer+JreiBZia2vlHNycsLZ2Vl68kZrgRS9arVCPyjjEHMOaG1GehuEGLLidedWAcqK56/6eVTgb7ly5Shbtixly5ZNBcCGDP1z9YyECD8OjK9OiRbL8TT+J/s36hmxT66ze0Yrevzp99aMCM+iHnBxZX+q2PbCzV/nLikxPLy8lWlturDy7tt+EFKIfnCeP4fVp1qvjXi/gJmxAVdY+2MJ3stehKo/bX/u3ZsSz9Nbu5nVqggW5Roy7ViQ3DM1ORK/k0vpUTInBSt1Y6mH2iyeRPCtPSz8qT6jD74INR0fwOUNA7HOY4Xz1JMZ6nOU30n+mtmVQZsfZMI7NogbByZS78MsFKzQigVXntdMjvDHffEPVLQsjnP/vzRDjCZHeHNo/ncU/7Iwjr3/4IbazSnxMVc3z2NQiwkcecFDYv3OsLJvWQpUaMQvZzIyrFBu7Z1Fn9p1GbE70PD6FZUSxs0ds+jXug3j9t43Qvz96xWD9955zJ7kyoZbxob3rhV19U+GdujE91P3pDnUIirp0Ql+GzeVKUtO8uRt876khxyd3YfvXIaz6kLQC8gbxIm53+OU5wMKtxzFxqvPvXuTwj3ZNLoNFQvZ023aLrwi5Z1LCrvG6oGNKZnbig4TtnArTF3uEYdn9sd10lJOpQko4cXmES3ThHxOzfdbeyArDl3C0/M2fg/VODYSj9UjmPTrcg77ZWY1v8GfPzWi5PufUeOnJbgHPO9fwv1jzO7mSOHSzRmz4QoaGRSI99/LhLaVyPttPYb9cY5H6rjXMVdZ0WcoU3/fh5ea/YYeTxfyGY9VL/P9nrnJjVu+PHiqrhTBmd+60Oi7oaw4FWCsx+kUzoV5nWjSzZW1Fx7p56029IYVyqlpHRi24gi3QoxDCf9FJVz7jfolGzJ+pych8YbXryFD/zWJ8NfGxiZNukvF3q8wDbUNXbGXq+3Tzs7O6XLVqm3T5uzlapu00raYB1fLXq5+TSscs9qpScteLov0KQOpMhYhwmA9FiGLFqruY2ZYRGbn9lVYhEkNg2RwUws2aYFgLTiq5W0ou58If2Xl9DwY9ULdyjycZfBLBI0y718tWKwFmWUgXStcscyLVg/kyj4bsR9qz1m9Put95lqvawFKGcDUmlsZwBU/HxHy643hVeZWC3bqPWdaz1Bmn12951Y9Xtl9xfmQ/S6OSa8d2WEQrXVBgb/iIiUuNrKTKDL4qQdblUVaXJhl8Fh26kbvfnoLqyw3gNZCL24MWuPSmgsZ/H0Tc6s+WKD2/FVy/pYtWzaN968hQ/9sJRMTfJXV3SrR/NfzBL/r7vyvKCWKYN+jrFp+ksdvi0EkhuFz6Fe+q1yTaWf1shBCcuRj7h5dwx+nn/xNp9kTCblzgAUu9eix4hpPARIjCDyzhtHtauLY/Dv69OhKp5aNqOXchv6LD+EbqWF5TonC/8wKehX/hK/LNGDyybT+UAnBt9gxsT32DqM4mJpmOBLf0wvpYl2GGhOOp4GeCUGeHPzTlZ9W33z5YnIY928dYcO68xq5drWUQszj62yb2YN6Tg3p2MOFbl3a0rieM017TGPrlceaBtqUSB+OLuxG0U/zU77FLM6kiW8Zz+OrfzG6fXXqTDhCqi9c+B2OzGmPbfkGTD+VmKb8I49drJ70M+s9Va9d3oBrt7q0X3jFMBRrKe4Bp1ZN4YdOI9hyx8iP/q9WqBdnjhxg17kHhtfOO1bSI3fm/9gDlyEruaALS+K5d/ogBw+dwFsDrr5xRd1gw9iBDBixiFMBz10oo3xPsWxEZ1o2bkr7br3o3qE5tWvXo8OwhRy8EUycVtcir7N2cBNKZrOg0bBVnA9WF0wi8PBMujbuyKClJ0mbTOA6fw5oTImKPfh1v8/zps4uxKV2YSr2mMPubX8wbu5i/jitCtfw5Ap79x7F/ZbGISlNJfHkyl+49mxNk2Zt+K6HC53b1MO5TnN+nL6ZSwGRmu0lBexnUns7cmevTO/fDnMvzZ8aEVxd8QN1Wv3AnH1epIlSHbgP11aVKNdyPJuvhgJJ3HUbTKOyJWjpuoW968YzYfEaDtxVaiXxYO942nX+ienbbxFu8DW5Ev3YNrQzvScsx/1+lBH++e/S/eOs3nySm4GRuhEMDP1LFXKEkVVt6LXsIgFRxrfKkKH/ohTbrRb8rVy5cqoTUJUqVTTt5YqdWuaYpGUvlzk5ZcReLsJd8T4yJykRaMpAaUbs5aL37t/BIrTm9m2xCK25NYlei3oQShYWVwY49cCXDDyJfRC9QMW+mQPU5sCwFvwS4Z8IH2XgU+ZFaQ6WaQE+GRzW8+LMzNzK7iGDfnpj0Xs2tOZWVlfsg55XaUbnVhzT25pbrXnSm1vxmZQ9c3rPhjgW2dxqfZ4ZnVutz9vc3NrZ2VGnTp00i614Ekd9mkhroRRfk51WETcMmQes1qagt7iL76nbUm9O6nuq7yHrp2wc5jYuWf/EsZubA72NR73pK+u3CH+NsM+G/lV6lkDU/UP80syBdqs8DaP4f0HPYnh0xY3xjWsx5vDfBXQzqZRoHl3eyMT2zei32fvVvE5Togm8sJpBFXKRs6gj/dddw9ffH39/X7xunWPvign0qf0tH+Uojv3AHWlyCCYE32THpBbYVnFhrVccyQmR+J1dy5SujWkxfCc+79ANNiXyPqeW9sM2V25K1RrCXx6+z0M4+97hxpldLBnbA6dCH5HLypkRe9SJMuN5fGUjY5tXwrnfRrzjkkkI98F9pSvfNW/PuL33XsxzChF3D7FkdHvazTpFiOHyq6vkUC/2zR9B9x4TOXDf8DczZOi1FOXJpnEDGfjz77g/+mcuPkkPz7BoaB8GTPyTy0GviHMi77BlTFtscuTBocc0Nl/yeb6O+9/ikvsW5vVvTqX8n5HN8Qd+PyqGOQ7h1HwXnCs34edVp7l7ezsTe9ai6OcFaDLwV+ZOcGX+kg1czHAKgjevpIATzO5WjQJflKbt2FUcv33v+fjuXuP0ntWM61iNojk/oHjHaey8JYTrTvJk/U8NqejYm3mHb+N7ci4Dmlrz1adV6PnLImaMnMLStcfwe8F+I64s44cePzPtr6uEGEuwvsKvsbxXO36YvoFLj41jXYYMvZYS7rCirQMuvx/FOzwRw+fXkKH/psqUKUOpUqVS4a+1tTXly5dPBcCVKlVKk/NXZpPPiL1cbfsW7eVquKm2TevZrmUewFq2dz1bueg9mxEWYc5OnxkWoWWDl8HujMBfcyxC/V5mWYRJBoW0QJNYRvSY1ANLImTSgmd60C4j8E/meSnz6lTKyQCuDNhqwVwtoCeDxVqATjb+jIDEjM6tXvvia+bmVmxfBjfVYNUcZJR9ZuY8XbWekYwATHNzq/fsmgO/r/vcan0vZM+NbN5kc6R1oEP2+eg9u3rwXQz7LOYSkAFK5RJPzshOqWgttOLreguuuAhqLZ7qjUqrnzKoLFuAZRBW6ySS1oZq7vSS2G9Zn5VyVatWxdHRkSpVqlC58vOw6OXLl8fGxgZra+tU+FuqVCkD/hr6F+kZyclRhDwK/2eCQkOZ07MkEmLCCArV9/h990omMSGKp0HankW6Sormqc8Zdru54aZzbdl9iPM+kemqJ8eE4n1sHdOGufDjoJHM3XCKm4/evbE0MTKYu6d36Y7JzW0re45ewjddCsxkooJvc3jNVH526cfgMfNxO+PJkzTDSiExLprwkHDD4zejSoojJjKM0GiDPBgy9FpKiCYiIoJITXfZf4gSogmPiCTqVfv59B5XT+w1s467ceCMF4GyoAIJj/E6spaZIwcwePIK9l4LwPf6flZOH8XkxTu4FBD1Tr0MYwJucvrANjPj28mJ6w9IE735hZJC73Fu83zGDx7IqPlbOe/vj/fJ9cweNZbZf53GJ+zlWhsfGUp4VAzx//BH5h+jxGiehkUSG2/sV4YMvZYSInjyNIrEJMPj15Ch/7JKly6dBv6WK1cOGxsbypcvn+r5a2//PC2qAn9Fu7IMyGrZpkXbvdr2LIOzaju1luOWCGFlgDWjNv93zSK07P6yuX0dFiFzADPHIkwyKCRCPBngrFy5cjpPYD2PRHUYWS3wqAXVlPjksn6I3sfmQKM5AK01HyKUVI9JBKHm2tKbW3U7IthUw2qtMYmfifoSQ3xXqlQp3WejNR4tKJrRudWDjmI+XRlwFaGk3tya66/Ws6uupwfCZfOr9SzJcuzqza25seg941pzq35u9J5d2bOi9VmqX6tfv36aBUc5fSOGJRAXxOrVX4Z00AvVoBW2QMlHIG4e4mKrfl22ucje1wvnoIxJnU9XvTirY+0r78sWfnHTlG2w6nbFudU6eSXObbVq1VJz/aqfh4oVK6aeCFO8fxX4W7Zs2Xf9d4whQ4YMGTJkyJAhQ4YMGTJkyJAhQ4YMGVKpTJkyWFlZpYJfa2trbGxsqFixYhoWp/b8FW3umbWXq0Mia9n51fl01XZrdV21nVvdlpiHV8t+rr4yyiLU0PRVWUT16tXTsAhZP/4OFiGbWzHvr7ovJhncMQd7RNCkBXtFYCd6E8o8DfW8FEUvRFnbGYF0YltacFcPIorgTgYK9WBmRuCeubnRm1vRo1Tvc5TByFeZW7Gc3nP0qnOr7uvbmlvZfGjNrRYc13se9OYuI/Nr7jnVm1ut+uL7mZnbBg0a6C5m4iagFb5BtthqLYxap2Rk9WSndGRtq+vKEszLFmCthV5rkZedOpL9LtvoMjK3WuN3dHTE3t4+Neevkv+7QoUK2NrapoG/Ss4IQ4YMGTJkyJAhQ4YMGTJkyJAhQ4YMGTL0z5Fiv7Wyskr1+rW1tU0N+azY/hXPXy2vVXP2cnUZxfYsgtWM2MtFW7YIKrXCFmu1IYJkLXu40l+tSJp6LELLVv+2WYSe7f9VWIRJD+poQVIZ/NWCSnohcbUApVafMgIlzb1mDlDqwUNxXIrXsRaoNtee3ty+CqDUmltxnmVQVm9u9T5Hcdxaz4LWPbXgr7JQverc2tnZpfl89NqRPQtvc24z8pxqeSWbm9uMgHX1JiD7/DICl9VlFPgrA5TiIiSL3y9bcLUWRa1F3dwim5HXZBuJXi4C5TXxJJAYasLcgixb9NWbqgz+ysI9mJtbe/uXnr8i/LW2tqZcuXJYWVkZOX8NGTJkyJAhQ4YMGTJkyJAhQ4YMGTJk6B8odc5fdcjnChUqpIZ9VuBvlSpVzNrGRbu8aLOWOUtpwVHRXq72zJWBVD17ufp3dR5fWZRRGSd40yxCjyW8KosQ+5qZuc0IizBpQV4ZgBLBpxqG6QElpV0ZOBOBmghAlXpa4EkPCqohoNK/ihUrpv6sfl0ci7qc1vvKF0rdtvK7uq5SVn1fpazyhVS3rbSrXOr7qNtWyop9FvunN2bx/mJZc/OR2bkVy2nNrTiXenMru6/4uqxt2X20xqP+DGSfvZ4HrhjyXCyrBXO1vkd6gNfcoQUt2Czm75atC1pgun79+tLTLFonhtQLl3j6RlZf6+SKOgyD8rtYVgz5IC6eMiir7pv6ki3Istj95vIMiJufDPyKY1FvlMqlTm4v2/DEsSnwV/kMlZDP5cuXT835a8BfQ//rSo4J5cbmsXRuV51vs5h4L8un5KnYnD4DhjHv6MN33b3XUCyhgYeY160t9cvmwPTBJ3xRuAYdXVz4/ruONHUoTdEy1Wg/Zh0XHye8684aMmTIkCFDhgwZMmTIkCFDhgwZkkgdubFs2bLp4K+SQlWJACna1bWAo559WbSHixEzZfZyPfiptmvLIK1WfdFenlEWoa4vsghZmkUZSFVYhDg/MhYhg7myuTXHIjIytyKLUM+tFP7KPBVlwE8NppT8sXptKf+q806qwbA5b04tT0ZZHTs7OxwcHHBxccHV1ZVJkyYxefJkpkyZwpQpU5g8eXLqpX5t0qRJaS71+2JdpYzyulZ5dVtKPfX9xXuK9xZ/lv0u64vyu/ie+t6y/srGI9ZR1xP7JCv3qnMr1tebW625ftW5FeuLz8nkyZP54YcfUhdS2TOYEe9csY66np4HsKyceAjDHPxV3lO+v2J5dTktb+i6deumg5HioigDrOpFtnr15zH39U7qqBc22YkXGQiWncCR3UssK4Ov4iYixtRXL7CyDVUrgbw4H7L7OTg4pAPFDg4OZttS/nVycko97aV8fmr4a2NjQ9myZY2wz4b+hXpGcnIUIY/CeXPIMpZg3zV0+SIbeUsO4eB/iIUmPvXlwJhKfJS3GK1WeL98IyWWx1fX07vEp+S37sJ6b+020uoZyYkxhD0JJfZtdPidKIWkhBjCgsKIe9ddMWToX60k4mIiCQuNIeldd8WQIUOGDBkyZMiQIUOG/iNSHHeUvL/W1tZpwj4rXr+KTVlxvpLZwEXwqOcBrJRT26JFHuDk5KQLf0X4KbOXyyCtlr1ci0Vo3VOpJwJnLbv+m2IRWnxExiK0YLYM/sr6rB6fSYQ8sisznr5aXormvBu1wK8IvWQeyGJflX+///57xo4dy+jRoxk1ahQjR45k1KhRjBo1itGjR6e+rr7UZZUy6ktsR6wnvjZ69GhpeeUaOXKk5iVrS2lP7I9SXuyrrL763uqftd4Xx638rjcnWnMutvMm51ZW7lXmVuyrXn/HjBlDnz59pIBV/bMWgJV9BzIDhsXX9b5nsu94Rr5zWn0R4a/W6RpxAVefDBLhriy5uey0i+zUjmxDERdQrVM74usyj1rRI1d9ZRRYy+C37Mqop6/eaSNxfhWArA77rHixK56/StgQw/PX0L9Cz5KJeXiRFb0r03LZnTfXbtxT/Db1Ie/HuSnUaR3/Zn/ftHpGuP9FZtf7kK+K1OG3a2nfjXtyG7d+hfk4b3Far8wo/X1G7OObbJvYigaTDvHvdxpOJirgHGvHt6HZ1NNEvuvuGDL0r1Ys/u7LmTzIhUl7/Ih/190xZMiQIUOGDBkyZMiQof+AypQpg5WVVRr4a2NjkyZSaZUqVXBwcKBKlSq6jkOivVxms9Z7XbSDa9ncxba0oLJeOT34K7KEt8EitOZNy1tZNrey+XibLMIkA6si6NEK16zn4ajlvSjCMHVZtUewFoiWgTWtfg4bNiwd4NSDoXrwV4SJMhgolpPBWq32Mgon9cCr7F5aY5WBUhkQlr0nA6+ZAdBiOdlc6M2vOF49uK1uL6Pzq3UvrfJjxoxJA0i1oK14OEH27MoOUGgdntADwjLYLAvtrOfpm9F1oV69eprwV7aQiguuelESQyk7OTmletfqnaBRL3Rap4K0Niv1e3phFUTAKlvkZZudWE7MS6BVTjm1Y25u1f1TbwDiGJUTX1WrVk0XZr5cuXJG2GdD/zIlExN8meVdSmD98xHC32DLSRGBuE+0I2uugjRa4vUGW37XiiLw5jI6ZM/BNxXGcSLNe8mE3jvB5BomPitQkh5ujzLRbhLhfseZ18WOmq5HCXmznf4blUJ0wAXWDK2P/fcb8H3X3XmjSiExPprw4HDDm/k/pyTio8MJDYn4Z8LV5Kd4bJ5K3zbtmbj/AYYHsCFDhgwZMmTIkCFDhgy9nhQbrjrss+L5q6T4tLe3T41Wqmcv14K1GbWXa4FHmWeuHiDWspfL4G9G7OUii9CCtHosQg/avgsWIYPg5lhEGvirwFctyCMLQyvzdhRBrgiU1O0p8ceVh1EGumQgWQRWsmvcuHFS4KeGdhmBhmpoqb60oKEIXcWyWlBVBljFPunBSXUfldfGjBmTOk6t9sW6snvI5kTrddncmgPob2puMwKzZWX1xi2OVxznuHHjMnQYQgx7LkJZre+JGMZZiduf0ZDOdnZ2afIZq9+TtaX+rqm/y1qev/Xr15duGOKCpg6TrBd6QVlonZ2dcXZ2TrdIqu8hgmQx3IJ4iXBU9PpV7quXn0Acp+JRq2xo6rAPSqgL2YZTrVo1aSgMcS5ki7ne3Ipzpfxub2+f2k9lva1YsSK2trYG/DX0r1NixEMOujpiWW02Hm+05RQiH13il5rvkT2/LRNOv9HG363igvDa1J/Cn1tQuv8uIlRvPYt7wnW3fpT4NB/lOq/hTmY9eJ9FE3h5Nf3sbem6IcMxo/9RSgr15tAv31HZYQQH/zaX3xTiI/05s2Ei3WpWwb5OI5rWq0nbgcs46v/mMG1i8E12TWpDpSp92fRA3o+4UB+OrxhB2xoVKW9nj71dVWp3m8z6s/c1gHEKceG+uK8ZQwe7ElhaWvJtSWtqdhrB0n13CE7UGHFcGL6n1jG+Zx2q2FSiSuVKVLSrS49pGzn/QHKn2PtcdJtE54a9mL3pAl5BzwF2ckIUD28dZcOM/vRy+ZFF52NedXpSlRT5CI9ts+j7/+ydd3gVxff/7w+xV4oNlSIqLZUklIRQpYQuHSkKCEhH6ZCEXhQERBQBKQpSpCPSOwjSpEpvCSQBQnovl9fvD9gwmczuvRQVv595P88+5N7dnZ2du3uG57zmnNOgKuUr1aFOw/dp3G0Sa07cxOR2HLVIfNgRln/ZhQZVy1O5dm0aVG9Kj8lr+SvKvMWMuBAOLBxBu+q+lC5TnjLlfXm/1SB+2nqBHKfFnWLdxI6Uda3B7mh6DwAAIABJREFUJ2NmsWT5b2zafYRzISGEyFtoONejEwUAm0HslUMs/7ILjSqVwauMD+Ur16frxA2cijLDtBnEhh5k8eh2VHcvRKFChSjuWZHmfb9n9ZFwNYBOPs+mb3rRom53fjr24L+TlpaWlpaWlpaWlpbW/7Lc3Nyy1fz18PDIqvkrlnY0/P6yz1jMNqmCozKcNICoo3q+Zv5yEbKKbYmw0gDJhn9eFXkr+8tVvnIRmKo4gYpFGP1ylkXIPvn7ZRHOjq2zLEI1tqaRvyIAMuCUVfplVYSg1TFm1xOhkwx8xc1snwG3ypQpk5Xy2QrgOZMiWBUtagYUVdG1jlJIm0WiWkFfGSar0jabXdMscljVjhw5K96XfH9yG6pxuJexNYOyVlHEjuCtatxUv58VYJePDw4ONq2zq4r0VS2MkNNAG+eb1dKWI+TNFkCoovStIvBVizoc2QUD/oqrasxWn8gGUz5GZZzFY+VryIZQvr5sJEXQK15b7q9qtY6xyemYrVb+qAy3/Lc4yRnXNq4hHmtWL9iZsa1cuXJWug8D/BpRv15eXlnwV6z7q6X1yCojgWu7xlHjLTeG/v6wG/+/X+/36dffo8VPl7hdrzeWKyc2MrPvB3iVrEi3WQfvO3VzZuwldk1uiYt3V1ZefZg9/wdkj+Xi71Po4OVNj5XX/6mLknDlD+Z0L0fJ8h1ZcP421UuLvcDGqR9R1qUyPZdcuE/oKF4mitObvqThiy/wnhL+pnHz1G9M7lyXxiM2EHqHv2YmRnBwQRANvH1oOGoLV9OznxN99je+6VaX2n0WcywyHXt6Elf3LWJ4/Td56pk3KNvsC7aGZe99auQJVn3VmTqNh7PmfMydC8VybtMU2hZ7mnzuAfRfeSn7PcefZ/vUjylis2HLsT1GXpda9Ft16YHHKTX8EAsG18bDvyVT9t/umz0hhJ0zPqeKR2XaT99/jxkGUrh6YB4DAjyp3PobDsQC2Im/vI1pvargWa0jMw/ILdqJOb+JqQM/pEW/xZy8Q3rtSdc5unQ0bar6UnfAUk6Lp4X9wcJ+lXlcOT7Zt8feKE+LCbuIAciI4vRvX9LWuxjlPhzL1tAMIIXrfy4g+ANP3Op8zoITcdm7lxnH+Q1T6NuiIV2m7yM8FTJSrnNk6Qhal3qJJ17zpvHQFZyVTgOIObaCMR8FUK/3Yk7p8F8tLS0tLS0tLS0tLa37luG7FSN/vb29szaRQRjw1yxyVvQpi/53lf9Ztc9sM/OXy35/FcAV/d3itUV/+YOyCPE82X8v98WMRcjtyMzAGRYh3t+DsgjV2OaAv2YAyAxumUXjqgCwHNVoBpnM6gU7SkMrg62hQ4cqIaT82SryV45GVcFTM1ioupYKNJqlozYDu2b3ZAYnrWCpeK6jKFrVuMnw12xsHQFgK/htBcvF/VZR01aAWPVsmI2nap8Z/LV6r8yeXVWkuzMLKKwAsFkfzBZZqI63ivavVatWDogpr56Rwads2EQDbDYByKtcVEZUnizETby2nJZCjgBWTQxmm6oPqglAvldxtZBqopP7pJrQ5IlMvD/5fkT4W7Zs2ax6vzrts9Z/S3aSIo8z88MivNFi/sOvx/s/UO/3pQJl+PS7JSxZ/DNzvupH0zJFKVKuE4tOJj/gNVK5cWY1Q6oVpdLwXSj4zyOrpKtHmN/TH5dakzj4D10z4+Zp1o+rTeH3ytF7dXbgnBiyn9mfluQtn8Z89+eDYE07see38XXLAthsavibFn6YX8a1p1q/NdyQT0+7xpGlwdTzrkyP5ZeFr4+w7MtO1Om5nMvZTrBz8691jKn3IrmeKkKFVjM5YnQ//RpHln3Bx5XbMHnvlezRxNGn2TyhGflzPcXb/m344ahwz/Hn2T61A8WeeJYXX3zqNsh87AnyvFOOj0Ys4VDYA+NxiDvH1intKFHcnzY/ZM8lkBa2nwUDqvK2VwNGbrnmfJNnNjGpbXFKVGrH7OPZWuTqH/PoW6UoPo1Gs1X46e03j7JiXH9adJjDCblBewwnVo2jbZXKtJtxmMQ7Xyed28yUTmV4tVh56rfpSMeOiq3NB1QvU4YqzcaxIwoghdDdM+nt9zIlanRlwWnxQgmcXjeBtiUKUrHNFP7IepEziT62jC8HtqPTrKNZ17+t+NvnFM9N7jf8aDVhZ85nKTOMPXP70bRKM0ZuDHN6HLW0tLS0tLS0tLS0tLSyy8XFJWsz4K8R+evj45Plwzey7TrrLxf971aRr4785WbXUPn2ZX+5ihmo/OWir1wVjWvl55fblFmE6H+Xj71fFiHfk+r+HgaLED/7+/tjk8GTKs2sGbBV7TMDRjKYlSGUFfCyiig2g2lW8FcVEWsGKJ0FuCrYqDrXLNpUFVVrBiitILQKgJpFBVtFFJu1r7r3+x1bq4jfex1bq0heM/hrNe4q4G4WGa2Cv45AreqzM4BYXnghp5B2FO3raEGG2UILK7tQs2bNbOkE5ElAhpLiShR5ApANrMrgmq0Ckg27Kp2yyijLBlaePFRGV2XIrcCrDHNl+KtanSSv2lFNsPJEpfrbONbX1xd//9s1f8uUKZMD/rq7u+Pi4kLJkiVxcXH5t/8fo6WlVkY8ETtHUDH/W3Ranej4+Htt/k693yfyvaWs93srPYX488c4EfnQL/03626938JewUK93wyiL25lhN/zvOX+KSvupdSvQmmRZ1kbWIWCnp1Y+l+J/rXHcGH3ZFqWdKPZD6cdH/9QlMLVPxfQyyU/JSsEskXOhJsaxuHFn1E6TzH8P1t934sQ7LHn2fFTF1xKluQ9JfxN5PLeWfSr50f3Zcp80MSc3c7kjn5U6PLLHdAbx7kdMwn+oA1zTylOSLrMnlldKGnLRT6X6gxce+ehun6UtcNq8LjtMV5xr82wzSIevMbhXwOpYrPxzHv+dPz53N1d8efZ/l0wLRp/8zeBeTvXDy8nuOarlKjShZxZy29wZPUwauctSsWPZnHcGdZsv8ahXwKp8Wopqvf4hQvy/uuHWB5Ui7zvVqb9nONZUcvh+35hUIdqtJ7+p7LZtEs7mNG9MRVbf8fBOyddO7iEb4LbMG57jElnYjm5dgID27Rh8t7bNjMzfB/z+1fj2efdqN1nGZekMxLPbGDSxy686NmQgavv7E27yNbvx9C77WR+V5jezLA9zO1bhWdtT1GiVjfmn8wZ3hu+dz596/gQ0ONnHf2rpaWlpaWlpaWlpaV1n3JxcclR89eI/hVLPoppl1V+a7OAJNnfLPrK5RTSjiJSrfzlZn52EV6q/PxG8JgzLEJkCuL3oq9eLFPpDIswu6cHZRFyuusHYRFK+KsCRnJkoBmwFUGtqkaoqhapcYyqFqkMuMzglAyHjXYM+GsVxWlWi1eGiXLaYxmoqtqSgalV7VlnwKtVvVozqCzDViswq4KxZmmSnem3GTxW9U11L2a/mWpMrM4165fqd1Y9C86MbVBQUI7nUH4mVc+t6v1xBIkdwWPx/TTeBbFtsyh9ue6vnFLayi7UqlVLmdrY+FyhQgVl+mMV9JRTJRgTlArMVqlSRWkAxYhjGSSrDKLZJKA6V+ybmOpBvK5s0OVc+3Jf5b/lScG4Dys4LE68qrE1focKFSpQvnz5bODXy8sLT09P3N3ds/3HQUvrUVRazFV+7V2C/G914uGzX6HebwFVvd90Yq/sYWqj5swLfdjX/psl1Pst2eNXISr3FrEhB/iq5v8jbxEfhu16wOukRXJ2bSAVCrjS+IeTD9jYP6OMyNNsHF6Tt92a8o+x38RQDszpTNGnC+P14RzO5DggmrO7vuKDF/JSvFI/1t5PJmp7Apd2L+aLj1syavZw3lfC3+sc3zCMgILeNP72sDJ1cvyF3UzrWpXy7eZxFiDxEntmduLdXLnJ616T/qsvy2dwfue3fFTIRq43vKg3Ye/tdpNC2TenF57PPEVR/7bMEaNh7eEcWj4If5uNF0pUoufSEKG5vxn+2sM5sGQglR4vgE/9L9iVIwA+mYs7ptPZ5UnerdSeuX850WTYPhb2q8jjb5Tjg/G/k6PJpPNs/fYTSj1ZjKodf+L2mxLLyXXjae3jzQcjNqH6ye2hu/mxd1P8mk5kTwpAGpd2LGFG8CB+VbL7TKL/Ws3kIe3pPPPInWjdTEJ3z6W3X25sb1emzfeHcp4WsY9FA6vz7PPu1O23/DYcvvo78z6vSO7cz1G8Tk/mHZUMcOZlts3oRhmbjbzeDQleq1j9Eb6XeX1r4lKtA98f1LV/tbS0tLS0tLS0tLS07kdG1kZXV1fc3d2zIn99fHyysj2WK1cOPz8/fH19cwRdicFIKmgpflYBTtVnw18ug1+zCFfZX24Fj1WAWvaFW7EIVUrlv5NFyOOt6qcIsM1YhCql9L2yCJsKLFmljDWLIFQBIvF8OWpQFfkr77eKeFRtcuRlcHCwJWS0Cp/Wm96MzQpSG/BXLKZulSLdUcS61TMtf28Gcp2N6rV6j40FF87YhVq1amUzePJqGzOjbzYBqAyzYQDl9uTi8OKxKuNqfK8CwDJUFftmtoLH6KfqPsU+yhOB2KZqJY8MclV9NRtbf3//HPsrVaqULe2zGPlbunRpSpcuna3er077rPVoKo2Yq7/Su1g+3my9WAlHHkx36/2+VrxPjnq/t5JvcOqXPpRuPo//GvvNWe/XUBIRJ+fxyWtP8XqxpszJEfV4r0rh2skl9PZ4E/fW83NGPD5yyiDy9EaGVyuES+0pHP6nrnrtOKsH+2J74V3KdltOziS4iYTsn02norl4zfV9xu6+19TGdhIu7Wbh2LZ0Xbqf4xvN4G8s53Z8TctXn+QN70ZM2BUpAeBkQvbNpXeAN02+O3Kna3fgr83GYwV9+OAbGR4mcGHXNNoVsWHLU5LKfVbjMKDcSPtse4K3y3/ID2LO478b/kadYN3YxuTPXQS/lt8rn4Gw/UsZUMnGi6416LPS8dt/8/gaRn2Qj9xFK9Jm5lHFEVf5Y1Ff/G0v4V6rP6uvAKRxaecPdPPKTX73+gxZfZHUbOfYidi/kEGtKtNg1GZu3vkuLTmB2Og46djbyoz+i9WTh9C+80yOZLHaGE78OpbmBW089k5V2v1wJOeJMSf4dUxzCj72CmWbjmRTOHfhr83GK2UbM2qTnNg5hJ2ze+Brs5G7WA06/5gjcTVkhrB9Znf8S9Wg85xj6OBfLS0tLS0tLS0tLS2te5fhvzXgr7u7O6VLl86K/DUCvQw/sOwXN/OVi/5qK3+5yo8vtmnGBFQA1DjOqEt8r/5y2V//MFmEGZ9wlkWoxvZBWYR8rCMWYZOjdFWwyBnoqjpPhFOqyEQz+KuCVWYwTNV/K/grQjwR7In7zdIRO1OvdvDgwQwaNIhBgwYpI0fvJfWx2F+ra5u1b3We6vryZ0cRulZj60w/H3RsVRHL9zO2qvMGDRrE4MGDs54Rq7ENDg7OWlGjWghh9dyqYLBZNLDV+6mCxFYLLFTXFKOF78UuBAQEZDNYYjpnlQGTVwHJx4nGVWXczM41jFuVKlVMV/+oVuDIE5t8HdXEZzYJWIFaY4WOaqJVGXnVZgWO5UlY7kf58rfTffj6+maDv56ennh4eGj4q/XoKzOBa3vH4P/i61SceMzx8QDcIiP1Jic3TqFv3UqUqVaFRr1+Yv/1DJKiwrh6LZYsxivU+y3USqr3m5nItf3f06pkcbquiX2ot3XfsqcSH7qbHwM/orpfBd6v/zFfbLxIcnocN66GE50Vbni33u/LRavztciiUiM5t6ovpWwvUditP5vS0oiNOMpvU5fhRICjUvGhR/m+5RsUKt2VVc6XSP2XFMvFfVNoUug9yg7cxD8Vixh3cS/ftnqFXK+7Uv3LvYojDPhr4/l3yvLpkntcbpAYwr7FX9G26yIuccMC/kLCpT3M+ORtbLbHePp1LxqP2UBoCoCdpNDfmfNZbcp+MJH9CcYZdpIiz7B54WQmzN7CxQQk3eSvjWOo99xtONxoqiKyNJvsRJ/ewIRmr5PrtdLUHb2DbE1mg7920lPiuHEllLBrN0l4COV+00P38FMvH2x5XKnebzWqbOUG/M1V2I8W3zm6nzQu755Dd28beTwCGLhGVd/WgL+5eLtiK4wsz2lX9/JTH3+eteXi8Vc8qTdwMSejbt9kSsQB5gU2J6DBENaqM3RnV2Ykh5eMpW/LT5h9TKywfA/w1/YY71brwKwjAMncPLeDX777lhm/nchZ0zfxNOsmtKW4zcYr5ZowenOOI4BETq0dTxsPF+r0WqyIeNfS0tLS0tLS0tLS0tJyJLFsn5ubWzb4q6r5a/jLzQCvGTx1BCfN/OVmEFYFPA1OIPryra5r5i83O0+8htl9yZHQD5tFyGMij9XfySKyRf6qogCdjbb18/PLERnoqH6w8b2cnlb8bBZ5aAV+jWODg4MtgaIB9rS0VHIW/gYFBWWlVVA97/J74evrm+3ZdWYhhepdsAK/Zgs0rNKvG++eHE1stfiifPny1K5dO9sqFrGuryodgpXRFI2xfI7qPDlKW5zMVO2LBlBuX94nG3OzCUY1sYnGXTS4crtmn8WVQfLYGv2pWrWqKfxV3bsx6Zcvnz3ts5HyWYS/uuav1iOp5JtcntmIZ5yt93srjfjQjYx+/23ecOvMiktp3EqL4dKmoZQvURrXl57nteID2XYrk4y4CM4d3crM1gV5/KUCVBq9k5CQEEIuX+DMwXV8P6ABxZ55lteKd+VRYL8ZCRHsm/UxbgWL0WjyIW6SQdyVPfzQvCgeHsV4+rV3af7jBTLTE7l5+S/2LhtK5Reeo8B77Zl3LozrcXeQd2YMl3d/QdUnbsPfdZEh7PmpBw2H7RJSQ9+bMqPOs31kFfK/48cYFdd8lJR0lSPzu+LylhtN/7Gcz3Dz1HZG1bBZwN9Uwg4v5jMPG48VcKf2pAP30HoiIfsW81Xbriy6BDiAv9jjubx7Jp1LPoXNZiNX7hd4t0Jbxi5cxKSe9Xn/w4nsuZda0LFn2fb1h7xue5y3vBsxeX+OpMfZ7zTqNL+Ob0apAq7UG7KOSzLQjT/P9u8GU69cawaMakvdBh0Z+f1sJg5uR5Uy1fh4/GaupCibdkpxZzYzuU1hS/h748hqhtV+llz5PKg7ZK0iUjtbi5zeOJFWhazg73UOLQ+i1rO5yF+6PsHrjWNSuLrvJ/pXycvjNhu23M/ypt+HBM6cx9SBLanTfDhrzzmT795O5OEljPm8Oe1nHiH78CRyduNk2pVwDv4W8G3B+B1RDq+YdnEL331amty2/JRpNJwNJs/M9YOLGFy/OOVbjGHLA9YY19LS0tLS0tLS0tLS+l+UDH89PDyyRf6KwV2+vr5UrVpVCVeNz3LWSrMoUivwa+YvF9uUyyKKYNYq9bToa5d95SKLMLiAmCLZEYsQge+9sggDWossQjW2ZixC3qdiGPfCIlRja7NKO1u2bFl8fX2zgIEZCJLBrQymRKBrBn/F8+T6v3KUpFmqWxm0DR06NEckp4a/Ws7KCv6Kz5WR9lmOdFctUFBBWuMYVc1f+d1QPetm74oZXHYEqR1FExuLPYxrGWmfZVhqbEa+fHmSUBk2EWKKefblYytVulvnVgVSReNvTABy1K0IZEXoqjLkMlSWax+I/VCtJhLbk8dIrkFQpUoVqlataroaS27XbGzFGgVm8NfLy4vSpUtnwV9XV1dKlSqla/5qPZJKj4tg48CSPPfKu/Tf6uDgW2nEXl5HoNdL5C1Sn1lns3aQHHmGH1u9iO3plyn00S9cS08h6sRWlixZYr0tX83a/ZdI+5vv05Ey4sPYM7URBV4pSPmgHXchbVoUF9YNwdOWm/xF/PnyYCYpCaHsX5v9PpatWsuOkzez2rOnxnJp67f0CiiLe8XatBmxiZAHucnYSxyaWJdn3/Kg3WK5HqyZkokK3cL0Xh3p2PEBtk/7EDR5g/PppqPO8vu4WjxX2JP2i0IcH/+Q5Bj+QuTJrYysbiPX627UHP+H020nXz3Esq870f5H46F3AH8B7ClEn/qNSa1L8pTNhs1mw/ZEQbybfMvhewKrdiJPrGVUnefIld+VGkM25IwQBeLD/uLXb3rQtkU9fIsVoIhnS8Zsv6ysOUz8ebZPbY9nsSr0WHD6blRwagR/LhrM+2++S9UuP3I0RwSyc3IG/sad2cykNoWx5XGn5oBfHwL8jeXU+gl8WMhGXo8ABv8mHpNB3MWtfNe1PHkfv/Nb2F7Fu/5wNt5wMtQ54SybJvemZYP+rFQ81jEnfmVs84I89rIPjUdszJ7lAMgM3c3cXn7kttnI59OQoevlI2TFc/K3L2j9ro2nSgXQc6H5QorooysY0aQIxWt14SdFZmgtLS0tLS0tLS0tLS0taxlZGw346+npSenSpbOC08TIX19f3xz+csOnLgJM0a8t+pplv7Uc+CT650UAKke8mqVUNoPKMvytVq2aZZ3fR4VFiGPriEWoxlZkFGK0thgQdi8swhL+ihGKKtgrfidCVxkuydGLMrx1FG0oAy9HkYhGm0FBQZbphP39/RkyZMi//b5qPaKS4a9ZiumgoCCn6vya1dBWPd/yYgq5vq8z76Rqv+q6qs/O2oVy5dQ1f8VVLKJRs1p1o1p54ygC12r1kRk0FdtWGVZVLn25b2aTi9nkY3WufD9yGg6rduV7MBtbf39//Pz8stI+i5G/Xl5eWWmfDfirI3+1HkWlRF9hwccvk6dAPX6wpHu3SIu9xLoBrjyb5w2qTz2ZbW9azBV+6/MuT+R9kzrTz5q08YgqI56rv0+hXr4XecutDxvFIMBbcYQemkgt20sUdBmEIz7+tynlGieX9MT19eI0+P6k4+MBSCcp9jx7VjsA8A4B/a9s/OMc8U5eNfXaCVb09+aVEpUYs+d+b/je9bfB3+SrHFo8kQ4tpnE3u7eT8PfsBr77LAAXl9K45H/8bhSw/ydM2y/XAlbLHn+ebd9+RJEn3sK7yWQhVbTZCekkhR9hxZefULZQMap++g2/h0lXsidyM+wUh/+8hNxc0sVdTO9UiqeKVuKj2Ued6qOsRxL+huxm9pCWlCvuQqm3nrwNgHM/y5t+bfhy4yVlfd+7shO+fwEDmlWkftC6HGAXgLRLbJ/RFe+n3qFqux84kq34bibhf8yjf9VnsTkJf5Mvb2NatzI8n78MTYdvUI5hli5v54fuFShU5WOm7vunEq1raWlpaWlpaWlpaWn935GYudGAv15eXtlq/oqRv2b+ctmHrPLjy1G2Kl+16m8zf7mVr13mC6KvXAa/Zu3eD4tQ8QXZj38/LMLR2P4TLMJmBYaswK8KHpnBX1UqW2dAryp6URWdqGrHCv6Kkb8a/mqZyYC/csSvDH+Dg4MtwawV/JWfb3mxhJhCXbXIwew8s2s7C3/vxS44gr9mgFI0kOKEIhsqeZJRTQxWbYsGT3WcmcE1mwhVfb8X+GtlpMUVU/J+FQi/l7E14K9hH+W6v+7u7lnwV9f81XoUlXwzhJmNnnAMfzPiidg5mvJPPEX+t1ryczZukUFc+G5GlXuMFwt4M3rf39zph6pbJEYcZ1arPDyWtzDlx0hAMDGck7M+5IXn3qB4p+XKiMt/RHfgb7F8RSk3Yve/1QunlHT1CPO7vucY/tozSEuI5EpIyO104Pe6hV4lIjI+C07+PfA3jYijq/muRwumiXWdHcHftJuc+vVLPvT1o/W3h4i2pxB9Zh1fd/DiRZsNW64nedm9HoG/XbSGq6nXOLo0mKovv4pHg5Fsv4d6z/bo02yY0Iw3cufDPaA/K3PkfjZR3Fm2ft2ago+9gc8H49lzH9G/jxT8tcdwftNkutWoSrNRmwlJzyAuZCczPqvC64/bsNly81LxAHrNP4Zp9vm0y+z4oTuVSwfw+bKLpr1MCd3NzN4VKVy6IYFrQjH4b2b0MX5b0J8afn542my8UrYRIzeZW5PM6OMsH9WUoq950HDwCs47ykp9eTs/dC9P/rJNGLlR533W0tLS0tLS0tLS0tK6V7m6umZt7u7u2eCvj49PjgAuFaC1AsDiv6o0y/frL1f5/Z3xl1sFSjnDIlT3L96fMyxCvpZZxLJqbJ1hEVa/yYOMrc0K/IigxxlYJINfR9GPMghWRRqbpcIVv1fV/i1btixBQUFZoE61VaxYUad91jKVuEDAKoJ86NChOeCv1cIH8Xn29fU1jbw128xqXcttiymoVaDY7P1VAWI5slnsQ+3atS0Nt1lqB8PAyQZTnlxEAy8befE7Mc2xMTGojLNoEOW+iAbXGYhr9FdsR07pYGbo5QlCntBkw+0I/lqNrQF//fz8ckSWi/DXqBmh4a/Woyhn4W96bBgbBpbA9mRe3qw/K3sK4FuJXD/1LXVsz/JK4U/51ZnymY+KbsVz9cg31Hvi/5GnoCdBO7LvTrlxjmU93+GJV4oS8O1f/04f4f8k/E0OP8rCz1xu12G9r+0xCrjV5Kv9t9tzDH8TCdk/m05FbTz+licffHdUcUx2pUUcZfXUrjSZfJDs8ZQW8Ncez6WdM+hYwYsaw7dli6zNTIzg4IJAar35OLbH8uFSY7BpHVfs8VzYPo32pQpT+oPx7I1x2F1JSVz6fSaflrCR68WSVP9sJU4l4Y4/x7ZvPqKw7TEKl2/GtMP3el3n4G/Y/qUMqGTD9qo3dUZuIdq6RSfg71X+WNQXf5uN13zqM2ZbDJDC1b1z6BNQnhq9liBiW3vSdY4uHU1L1xew5Xqa4jW7MP+EGpAnnNnAxI/eo0il1kw7aH3vKddPsGrcR1Tze59Ww2excM5Egvp+zoBhU5k25kOK2B7j3WodmKUoCwxAcgg7p/ekQhFvmgSvJTTD5DhRGv5qaWlpaWlpaWlpaWk9kIzsjW5ublnw16j56+Pjk8N/L0NNGXSKIFLlLzdLt6xKq2zmRzdKHVoxA1Xbor/cOFe8h4fNIsQavlYswojkNWMR4rXuh0X1/a6gAAAgAElEQVTIvn65v/LYyvA3W9pns2g/M8hkBofkNLVWEcSqCGAzWCxCLLmusBl0MyJ/reCvjvzVspIj+Gs8R0baZ6uFDjJctVq8YLZ4wiwqXjxPBXhlCG3Vtuo8q2jhcuXKERAQoISaoiGUC62bpTRQGTbRGIpGTZxQRINrtnpG3icbWauJQDWZyQZXvndVEXqzlBDG5kztAnFs5JQRMkAWz5UX2Iipn0uXLo2Hh4eGv1qPtJyDvxnER+xhdHkbj79UgEqTjsuNcGn+R7x4p97v9b+rs/ZM0uNucDU8iuSH1WZiBKdnt+IF2wu8WaIna7OB63SiLm4iuIxR7/dhXTSn7BlpxN4IIyLa5M7+D8Lfh63EkAPM+qQwufKXpErgFkWa6rvw9/l3yvLpklDrBtOuc/zXb+lafxCrzsqRx4fZNL8v/rbnedvnI2YcCiEkNIyIyASSIg6zYlANSpT/hAWqd8oeT8jvP9DN/QVeLF6FHstVNZxTuXZ0KcPqe+D38QyO3Gft3cgT6xld7zlsuZ6jeNUuLD7H7ZTPIQfZuHI9O45eIUf54cww9i/uh6/Nxksu1eizyjLhsFL2q/tY3M8P27MlqNJlEecVxxjwN1dhP1p8d8hRi1zZu4DPfW08V6o6PX5RDawBf3PxdsVWTP8TiDrOr2Oa4ePXgq/3qd6tFCL2z2PQ+6+Su2hl2s44rIjETuLspim0L/kcbgGfYxH4KyiTtKRYrl8JITT8OtGJGRB9jFWjmvCGrQC+TcezQwXzM6M5vnw0bfwq0WbCTutUz6I0/NXS0tLS0tLS0tLS0nogubi4ZKV89vDwyIK/Xl5epvBXBpwyKDTzacvA0szHbgZ/HfnLVefJfnBHqZb/KRYhswGZRahgrrNj+3ewiIoVK96t+WsGY1XgxwzYqtI+O4qGdDaaWPVZda4Z/FWl7PX399eRv1qmMoO/xmcz+CtHwVtFsaveM9V74+hvq/dJvLZZ7WArEKwCx+K+gICAHJOAaGTuJZ+98Vk0elYTjOqzeKwKnoqrbURY6ui6clvipGAGnc2MutkkqRoPVT9UxeDF+1eNra+vL35+fjngr5eXF56enri5uWn4q/VIKzUmjBXdCjuAv6lEX1lOt9dtPPdqET7fmH1vWswV1g8oweN53qDyZAkMk0bMlXX0L2HDlusxnshXCK+arejYsSMdO37Cx60aUeZ1G4+99CZlx+xXX96eTMyFVYxqWYtSLzzH6+90YVXcA974HWXGhrJ3XBVsT73KO41mcU7ceSuOK4enUO+JF3irZC8JDAMpNzi74jOK2Wzkyv0ULxfxoVarjrfv7ZO2tKjvzWu23LxctDITTMCxPSGS08uG0fT9ErzwYiHcev+G8taSIzi5qBsub5SgxY+WxZkFpRIT9jtzB93p0/1uXfsxdMYOB2l57yrjxinWB1f8x+FvxrXjrB7si+35opTp/As50e5d+PuaaxXGOmLocWGcWvmVekw+bkF9/3d5zvY4L7xanMotO9Kx5xDGLTzAqeMbGBZQCJ+m0zlm1nZyCPvmdsPlTS/qTZKfezvxF7Yz/bMAqnSZxykR/KbHc+PyMfYdDiGZBC79Pp1PSzzLM4X9aTPtQI76vfHnd/Dtx0Ww2XJRsEwjphyAhAs7mdbhHWy58uBasz9rZMKYFflr43XvOozdeR9LLaJOsG5sY/LnKoxvs29RoV0D/r7oWoM+Kx2AeODm8TWM+iAfuYr48+G0PxVHGPD3Jdxr9Wf1FYg9uY7xH5alTIMxbDOLnLZHsH/hIN5/qzR1h6zNWc837SLbp3ehtC0vXvWDWGddqtdUmSE7mNWjLLZ8PjQcul5RNziZkJ3T6d+iLh9P+YNIcVf8dUJOHuHQBXV8dOalrXzfxYd33u/AD/cRqa2lpaWlpaWlpaWlpfW/LqPmr5H22QDARupnEf4aaZ9ln7YZPLXyzauOU6UbNoOYom9cBUBl/7Z8bVXmS0csQnVtMxZh9EFu24xFWPGCe2ERZmNr9rs5yyIqVap0F/4aNSBVsFZO+WoFnxxFL1qluDVLk6uqgSpDZ7ldEf6qojUNsKfhr5aZRPgrA18Z/pYpUybH8y9H+qrgr+rZVR3jDPxVvYfye2OVll3exCh7K7sQEBCQw4BaraaRDbR4jLHySLVPNrayoVOBUZXhFScv4xgz+KuCtlb9URl+lfE1JqIKFSpk67MZzJYnCGdWKsmTo3E90UYaUb8a/mr9F5QeH8HWIHeee+Vd+m81OyqN2Kvr6PveE+R9ozbfnxX3Oaj3mx7L1W3D8c1TmLrj9xGRZuy4RVrcJdaNrMDLz7+OV99N2WFHDqUQeWExnd9+lbfbLlKAk/vTrbgrHJ4cgO2lgpQauCX7Tgf1ftNuXmDtEF9eLt6YyQeucffWUrh5egVB5V8mT+EKDNl207oTieH89VMH3nmrFB2XmhR1jb3EoYl1ePatUrRb7Gw8YDpJsefZs3oJS5Y8wLb8Vzb+cU4RSWui6PPsnVCPPIU9ab/IqUTDD0eJoRyY05mij7+JR4NvyZlVN5KTW0dS3ZaX4r79WOvgZ7G+1mX2zvyEtxVpn68f38CwekUp99FPnDVt4CYnN4+lUYkyNJ8hImID/NalWvclXJTDUG8cY/2sITSavB+4xpE1gVS12bA9UYTyH85EXnoRfXozE5rlx2Z7hvf8O/LzOQP+vsfjL5akeo/5nJDZrlHz1/Y8JSp345dL9zw6YA/nwJKBVHryFUrXG87mHC93HGc2T6JN4Sd5t1J75jqRUd0eto+F/Sry5Gs+fDBqKzl+vthTrJ/wIYWeLEbVjj9xkjvwt7Uf5Zt9xe+m6egTOLtxMu0qleWDsdvIwYivHeCXwTV41laESq2nYZUAICMlkahr4VyPTiR7tuZMwv+YR/+qz/JauSaM2xolnXkH/LZpwCcz/syxACT2xGpmTPyc4SY5wqOPrmBEkyIUr9WFn05YdFBLS0tLS0tLS0tLS0tLKQP+ytG/Bvw1fPYG/FVFsMoQWPYjiz5ylV/aGX+5ClDKvm05Y6YBblXtW8FcMxah8pWLx1gFnznDIlQZP51hEfJYPGwWYXzOBn9lyCNH8qrqhKpSzjqq++so+lEFvoy/5X6aXUsFf3XaZ617kSP4a3wODg7Ogr/yggT5PTIMr1UUrvheye2aLbgwVvMY74ixyTV8zRZomNXNdsYu1KpVK0dKA9EYybVnrVbcGBDWauWMKuWzmF5BnCzMriMaZNUEIOfaN/plAFR5BZE8Ccnnin2V4a84UcjGW0wZoRpbeUzMxlaEv6ItFeGvWPPXxcXl3379tLRyKjmKkDkteDHf27RebIZU7SRcP8Kk958g75v1mSUEnt5Ki+HCb30oYVLvNyMujN8nNcSt57pscDcz8Rr7pzUk/1P5Kd50NqfTsFZaNCHrB+GRryCVJgpY71YayTePs23lGrYdi8BRMzmUfJ2zCzrxep6CeGYr+JtBXOguJtZ6waTebzpRF7fwVZOy9Nt0UzpvJ5Pr5uOZAu60mXfGYZ9Sb5xhRR8PXn2vFt+YhIqmRZ5l7eAy5H/HjzGqcraPkpLDOLqwJ64FXKg95Z8MQ0zh6p8L6OX2PEV9O+eElnEX2DO1Fa/mLU6lfmuzpSfPTIom5OAW1m79k5AceZAVsoC/yaH7+LFHeYpV6s4yVUZngJRQ9s/rQz2fJnwnPM5p14+y/KuuNFCBXyD+/E7mj2tDrxVXgFjObJtM+1KFqdJ5CmtPyXG/yVzeO4dubjZsTxWlwsdzOXW7EXb+OJb2XRYr0zEnXdzF9E4lyPWKB3WGZl+UkRpzjb92rmPDzmNcsRwnO9cPLye45osU9m3Ot4ekm0kLYc+PPfF58l0qtZ+L+HbZk6MJObKLTVsPcP6mcJ79God+CaTGi0XwbzWNP+UmL+9iVncvnixWlY4/nbx9SsQBFg8OwLVia6bLJ2TpGgeXDKFt5QaM2pxzRUDS2U1MaV8SW66iVPl4pmJRwR0lnmXj5HaUeOwZStXpyeLTYucusW16V7yeK0mt7gs4ne3ETKKPL+erge35VAF+IZPL22YxeUhHZpuUqQ7bO4++1YpQvukYtsirVDJiCDu1hy2b/+BURKpZ77W0tLS0tLS0tLS0tP6nZfhvjchfT09PPD098fb2zsYEDPhr+LVlX7MKMBr+dBW8NHzQIqQUfc5yqmUzICz62kUIK8Jf+ZqyL15OXS3f38NmESIsl+Hvw2YRRmpuFYswG1szFmFTRQM6GyFoBncNsKCCTWZ1T51N76zqpypdbtmyZQkODlbWa9WRv1rOSEwN7qjmr/i8m0Wnmy1aMEvDLL8zqtTSZhH5qnPld0Xup/zOOWsXVGmfzQCkykipVs/IRlE+1gwGi9eSJxC5jzJklScV1QohsxU2Zvdmdv+qNBaqe5M3R3DXamyNCd/47Xx8fPDy8sqq9+vq6ppt5ZiW1iOnzASu7R2D7/OvUGLwDtPD7MmRHJ/dnDdffoeOK27joFvpCYTumEiNvDZsynq/GcSF/cG3TaogZoM2wG++J/NRtOEMx+AXyIwL48D46uR5y4eRAvxMibzAsu4Fsf2/3OQtWpFxe+8V/6Zy8+Jq+nsWoEjNyRxJu93vpOv7mdexFE/YTOr9pkdxcftUWtb+VgBXBvjNy9Ovl6L5bMfgFzKJvriDUdXy806lLzBJfE1cyGGmNHyZIu592JB0j7f4jyuWi/um0KxAEcp0XsI/GPuLPfos2yY2pkDhsrSZ85dQv9VO1JktjK//OkXLfMLCS8JJGdc4tjqQCo/beCxfCaoN3pAjyjuHLOAv9ihObfyCRoWKUaXnMgXETeP6sWWM/qgKjSbtz0rVnBl3ga3fdqDUC3l4rVAhCuXYClLgtZcpVr4Bk+88KKnXjrB0QkfqdvmRv6SQVXvcOTZ/05Yitid4q0xTphwwrpTO9SMrmdy7GX1XXspe4zY1gj8XDaZynpdwqdGHVeKPl36FfQv6UO5xG4+94km9YZsxiVO/M0YX2fl9ZzwK+dDoi13ZImoTz2/j209cKVi+JVP2iytGovlr3Rc0fdVGrqeLU73zfE7K53V0p3C5poz/PVbYk8C5zVNo71qYCq2nciDx7vfnt35DJ+9iVGk3nQPiKbdHiZiTvzK+WxMaDVnLFXk3EPvXb3zRoqBj+Bt3kt++/JAiuV+lbNPRbMlaS5NC6O6Z9PIvjHejoazPFrifSdLlrXzXszKvvvQybyp/9zd4NV8R/BsNRx34G8vxlaNo7upJg4Eryb7eIJULm6bSyTM3ttxvUfGjr/ldDjrW0tLS0tLS0tLS0tLSolSpUtkif93d3SldunQW/DV8/35+fvj5+WXzn4sBRWL0rexTl+Gm7G+X/dVm/nIz+Cv3ycpfrvKVW0X+OssiVP2yCvRyxCLE883G1hkW4ezYWrEIY7/NDB6Z1e5VgVazSGBVvVDV5ihlrRV0FiODnYG/gwYNygJ3Gv5qWUl8RqwAsBj5awZ/raLcrRZYmKVrVrWlqi8svsdm0cmqd9aRXRD3165dW2lkRANlZlwdrVSR25ANvmzUZaMvwl+59q7YpgFOZYOt+iwDXNloqybEe4HD8oqk+xlb1X6j5q/xW4qRvx4eHllpnzX81Xp0lU5c+EYGeeShcL0fOGN63C3S4kPZODYAl2L1GDh9Fl/0rEP1JkGMaf+uSb1fsNvtJMXGZkFQe2o0Z1Z9jtvzeShS7ysOmOV6tqeRFL6flRMD6frZMCYuXM+UJnlz1PtNjwll8/CyPGGz8Xj+wlT/5j5ynmYkErFvNp/4lKBc5y+ZPXEIbevUoOOEPtSwmdT7xU5mZhJxcVl3RvL1oyzu4cKLr5SgyZQ/c6alNY5MSSB0z1ImBHan76jJzF85gYb5Ler9ksK1k0vo6VUQl05LrYHbIyE7UWd3MK72m5SoMoY9ZgGXf9O1E8IO8FNfP4p71GPcjhukYyf52p8sGlyVd0rWImiLFOFuj+bMlgl88JKNx98qTaNpJuGVQNzVk6z8qj2tG7+Px2tPYbPlIvczr1K0TB1a9x3GpLW33yB7SiTHV42juXsxyrQax5oT4SSkZ5IWF8q+n8fQqlIZ6getvwvqUq5wYP5nlH7chs1mtb1Acf9uLMk60U58yO/M6leT8jU68vVvfxGekEp6/AW2zexF+TxPUaBMU77YIT019jgubJ/B53Vq0H7ydi7EJpEef5ndcwZSveCrlKj+Ob+cliKJ7Tc4umoEdV6wYcv1Ot4NxrJTDjaWlHr9CL8Mr4+rZwD9V1wgFUi9eYLlY5ri7Vad3ovOkP3VSuTCjml0KvU4uV71puFIOb1zCtf+XEhwXVe86g5k1cVUIIXIY0sY2dgbj1p9+OWsnH4gmrMbJ9PJ35UyTQKZv/8Scal20hIiOLx8PJ1q+VH3s4WcMEkL7TT8JYXQ3XMZ3bEZn889yJXEDDISbnB02Vja+b2HT8NAVp2XLnLtAIsG1eJ5y9/chs1WlGrtZqCqdExmCNtndqeyWwA9fj4l7yRszxz6VH0e21MlqNVtHieciWzX0tLS0tLS0tLS0tL6H5Oc9lmGv0aWTz8/v6y0z6JvWY7eFf3rst9b9kOroKwMjY1N9LerwKoqmlX2fcs+dZVf/N9gEfJ4iCxCHtu/g0WoxlbFImxW8NUq+lYGTaooRBlWWV3HCv6qznX0twr+yiBYw18tK4nwV0wXLsPfoUOHmqZXdjZa3hH8tWrbDP6K0buqFNOq6GBn31fxWAP+WkWyysZIBWxVBlqVwkFuT0wzIcNf2TCLn+/F4KtWA5kBWxXMlcdGNVmoAK6cpsLZiU81tiL8NdJ/+Pj4KOGvrvmr9agqPS6cjYNKk+/t1phmfjZ0y05m0k3CroQRlZRBfMTvjCr3/3jh9VIE7nRwaloM53/rj+vTz/O6V182mYDfzOSbHF7UG/8ipemy9BxRkX+x4JOC2J5R1fu9RWZGIlHn/+SPBf0oM8Q8etmR7BnpxF2/Qtj1ONKMer/PvM57rRcoIwLFPqTcOMmy3qV4Jk9h/AYr6pECkEFixB/M7VaRYuV7s/J8JGGHZvPRmzaee7Okeb3f1BucWT2ACgVd6GR2zCMme9RZdoyrRyGX2vyjmZ/vKDPpJme2zGRghwZUL1eJatWa0W3iMo7cMCHRmemkxEYSERmPFavOTEsh5loIISE5t9CwCCITxLMzSY45z+5Fo+kcUI7ib5fAvWIzeo2fx85z0dkbtqeTEn+DK4p2s29XCb8Ri8zv7OnxXD2ylul9W1OrXDGKlvCgcvO+TFq83yI9cyYJ146zfmpvWlT2oJirN/U6jWLWhrPcNBuEzFSSY0LZu2Iuk7r3YZUT5aftydGc27WAUV0/IKBSRaq+/wGdR8zn96smKYjtaSTHRnE9Mg71EXaSo86yY/5IujYMoFLFqlRv9CmjFuwhzDSrsZ202MscWDWZHk0q4l6oOO5lG9J59GzWn4qw/M3tMWfZ/F0PatZozqBFf2FaOhggM4mbp7byY9DHvO9TjELFPajaJpB52y4QlaE4PiOFxKgIB795CCGh4dzIUUf4ziXD9jDn85r4BPQgB/u9fRFSEqK5eSOGJFUDWlpaWlpaWlpaWlpaWri5ueWo+SvDXz8/PypUqJAN/oq+ZtFnLG5WoFTl95ZhpVmglGqf7C83q9krHiuXTvy3WYTYZyNVs4pFmLVpBb3F+1fxBmdYhE0GTWJ0oPGvkS5UrAuqiki0qiEqQyaxLqlVXVMjQs0RhJajJL29vQkKCsoB6gIDA7MAXoUKFXTNXy1TmaV9HjRoUNY2ePBggoODHYJV+T0T6/+Kn+Vavca54vsntmmWuln1XsuLLMT3y+odVEUNi32qU6dODpgqGhlxNZFsQGWjpMpjL9a8FQ2a2TFGW2I9A3FVjdyvKlWqUKVKlWznixOSPEHJk5Fci0A8R7wX41qqSU+e6Iw+Gf0SJ1/ViiVnxtb4/Qzoa2ze3t54eHjg7u6Oq6urhr9aj7Yy4onYOZIKeYvQYv49JOm9lcSNM9P54Al1vd9sh6bFcXndSCq8/Dyvle7D+og09YFpMYSuHYTHK29QduRe0gBSo7i8+jNK5JXq/Yrtx4dxZmE3msy96Hz/LZQaeZ6VnxUzqfeb7cqkRJ1hZZAvL+cphO+gTVwzubWUG2dZ3teNAkUrM27f7YOSr53il+7FefXdmqb1flNvnGH1wMq87TOQzY98yuc7ssdwYfdkmr1XioBJBy3hmtZ/TXGc2bqCqb2nImdD1/qnlUnYnrl83tCfhoFrCP23u6OlpaWlpaWlpaWlpfUflYuLC66urtlq/pYuXRovL68sAOzr64u/vz9+fn7ZfNyG71r0lcv+ctE3LfqkDV+3KuJUBJ4q+Gv4r618+nL9XBm4yv5yZ1mE6rh7ZREyV5BZhAh/jc+qsXXEIhyNrcwiRLgtXtNoxybDU6sIWxEYqaJ9xe/E9KIqGOZshK8KMsvpdUUoZpzn4+NDYGBgjvqsOvJXy1k5k/Z58ODBBAUFKYGrWTpleZGEWV1d1fto9k6qNqv9qmh7s0UVjiLva9WqpVyVIhtVw7jJ0anyihSrVTXydeTzxM9m1xKNrmrljfhZXqEjGnarVT9yO3IfZOMs9kPukwoUG9+L31WtWjVbG/LYGqu+RADs7e2dVffX3d0dFxcXSpYsqeGv1iOsW6REXWBhx7cpVO0bZAZ5KzOD+BtXCIvKTh5vJd3gzPQPePKZl3m3wzKp3q+gzESuH/iehvmfIn+xpsw+ZdDRdFISz7Fv0xFul7K0Ex9+iEnVX+Tlws2Zf4dkGPV+X3rTO1u9X7H/iddOsWJAAOMO3MttZ5KReJPwsGtkZW8GIJXI8yv5rNjj5H+7Kia8GYCMuCvs+roe+Z55HffWP3HGaCctibiz+9l67E6kbmYMl3aPo2qeNyjx8aI7kcR36/0WrThOXe/3ViJhf86lU+n3qDbx0D3c3L+vlGsnWDawBq6VgtkW/2/3RuuhKfEiO5dPo/ewzUQ7Plrr71TyeTZN6UydKq2ZuEsX89XS0tLS0tLS0tLS0rpfGZkbXV1d8fDwwNPTE09PT7y9vfHx8ckW/WtAYDEiVYayhq9c/l72Tav85aq0xvJ+K5+36L9WHevMuY8Ci7C6lhWLsBpbuQ9mY6tiEcbfNkeQRwVbrWqEyulnVcerUsyapY4Wj1GlnJVBsfG5TJkyOSJ/5a1ixYoa/mqZyizyV04hHhQUpIycNXu+VSDWLKpd9f6oALPVu2sGhs2+dwb+ilvNmjWV8FWGlCogqlpxIxo9OTJWrlGgMtiiAXTUptwP+TyVYZXvTU7joDLUZvcjt6Hqk2qszPoun6OCv8aCAxH8ypG/uuav1iOtzCQi/5xOs6Lv0Wn13XzM9uRIjs9uTt7/9yyvFO/NRiO691YaMRfX0rfkk+R7uwGzzpq1ewf85nuSfEUbMCML/AIpN7m8dhiVu64hFsAeT9jB8VR7Mj+F6s3AaDLx2llmNMnLa0U/zVbvN0vpMYTs/o6WLefifNxvKjcvrmZAqSd58pXiNPzhdNaejLgr7J5Ui7x5CuEbvNOkDq8Afp9+jVLNZt8Fv0BSxClWj6jJZ+tun50ZfYmdoyvz9OvFaDbn/J2j4gg98g0N8xfCtdca5XUyos6zecwHFK8QxDazjjyqsidxZf88elfxouUPJ3T07/8J2blxdB0/juzE1IPJ/3Zn/seVyY2DCxjSpjaNhq4j7N/ujpaWlpaWlpaWlpaW1n9YRtZGFxeXbJG/RtSvGDDp6+ubw0dtFr1r5oeWIaPKL24GTu/FXy5+J55v5S93hkWY3Zd4XVXb/zSLUAHoB2UROWr+moEgVeSu8TCpoJTZJgNis+uoQJUKTKmihI0+qOCvCO00/NWykiP4azxLBvw1W5QgR8VbvWNmCx3EdlTvmSr1s+rddiZS2BE0Ft99A/6KBkpcLeTv758tRYTZJhs9GWTKk41o2ORJQi5Sr1pZozLS4iodMyNu3J/ZKiDxO3Hlk2qicjThqfopfq5QoYIynYbZ2FrBX3d3d9zd3bNqRujIX61HXZlJkRye3RZX7/5svMN/M+Ij2DPal8eefwufIVuJBW5lpHDt0GJ6l8lHgdLtWCACXVH2VKLPrqaP2/PkKVKPCQfEIr92Eq8d5qfOHny6Mvb2V2nRhPzWjxIvFKDU4O13jksh8sJiPn37Vd5uM59LiVc4su3PuzV4b6USdXYdY+vW5psT93K3iUScnk2rl57hNZcP+fnc7T6lxpxl3ejaFHy9OPW+3GNSuxfsyTc49ktPXF58meJNvuZP8cDMOEL3zKZr+Z6suQNsU66fYVnv4uQt4sOwXUYXwvnrpw6882ZJOi68SFzIEXYeEYqoZsRwceskWnpWYviu/xr5vS170lUOzB9AQIVOLDqv8e9/XanhB1k0pS9txu4k4d/uzP+4MqOOsGRUJxo3HcFGTX61tLS0tLS0tLS0tLQeSCL8dXNzy5Hy2fDfG/BXjs5VBSeZAWAz/7MBaFXtyb5w2V9+r75ykTeofOcqFqGCvA+bRahg7P2wCBEai2Nr1p4zLMK4P5sV4DFAklyfV6zbK4JgVUSjVdpmKwjlKApShr3ydX18fAgKCsqqy2rAOhH++vv7P3jN37Q4bkSEcTU8muSEKCKioomOuEliRiZ2ID0+khuxSaRn3gIgPeEm18IjiEpM585XQDoJ168Sej2G5PRMxUVSib8ZQ3xyGqq9t5VBUmwcCcmpZFh3mKTYWOISki0iWzKJCb/KhbOnuRx+hr9OneH8hXDiYmOIS1a1nk5sZDiXL10he7bEDFKT44mJiidVaDstJYHY6MTs/cxMJy0xhqhEqVe3MklPjuNmbIrxBZnpScTeiCT+b/bNOgN/hwwZoqz560wErxUIVh2jeubFd0lM6Sv3x0iNbmwGBBS/v3oDucQAACAASURBVJc00qJdqFGjRjYja8BReaWLygiarc4RDZZZegirVTPyCiF5ghIBrpyfXzaiFStWzJaHv0KFCtnaFevyVq5cmapVq2arQSBPZmK/5OsYxl6sNyCPrdFPuR+OxtbX15cKFSpkS5Ova/5q/Xd1i7S4EDYPr07Zdj9zKg24lUFq1Em2TBtE+7ZNCKhchWq1m9Op9xf8uOc8piVob6URc+E3+rs+zfOvlabPpshsuzMTr7F/WitKFOmMwX7JiOXqjhFUzFeQ2tNuR+LeSonk9OJPeTtvQSp9sZ3QfdNo2XL+3dqWGSkkXT3K3r/MMK257KkJhO5ZyIjuHWhRvxJVqlXng48+Y9j36zhuVrgXuJVyg5PLPqPU0y9RyHcQW7NdOoO40J1M/tCdUj3vRvOm3zzPhkB/XnuvET+cBbhFYvgRfurwNq++W5Ovtp5j57SPaLfoDvy9lcy1Y0sYWKM0reef57+s9KizbJzSnvdbTGG/zkz7H5adhJsRnD12gnDN8f9dJYewY1o/Pmr0KXOO/lcKgWtpaWlpaWlpaWlpaT26cnV1zar7K0f+GgBY9P+bBU2pAKnou1b5y0X/vVGCUI6gNWrtiv5v0V+uihY285cb38m+cmdZhBjI9W+yCDMgbMYiVGN7PyzCpgJJZvDVDMyKEYsigHUm+tH42wAScvSjWfSiqg3xs5z2WYR1xubv709gYOCDvW1XD7NqZH8Gjgqix9TxdKrVjSHN2jBs8GAW7rvB6X0/M7j/SL5ec4LIxHB++3I6qxZ9yVcTRjNhXBBDRn3JsCFjGN62Dd0GDmPIoDGMHdCPwYH9GT1vM8e3rmH+tyNo3XUmm3dtY92saXw/figjJ42if/8BtPxwIL27jmRU/6/5slsgCzcvYfny6Xwx/HMGjA5m8Nj+dBwYxGd9RzJk4Dcs2HKSHYu+YfyIbgwaOZrA/oEMHjSSscOCGPHFcIInzGXpjjX8vHYl34/+gulThhA8axN/7NvNr99P4PMeIxn/1VCCg4MJCh5O/0HDCRwymi8DB/DV99+zeMN6FozqQv9vZ/HL5vVs/PVb2rUNYnD/UQztH0xQv2CGBI5nzOARjBw+hjFBfQme9B1LNv3BuS3f0n/Ml3yzej8hITtZMKofg8cG0W/UcHr36crg3y4RdeZXpvXpT+9uMzl08yybZo9l7p7rgJ2M1CguHNnHgUNHuHDvvvUcUtX8FRcQiPBXXFVjtijB7FlVPdeO2pHfGbPN7FxnILWzdiEgIMDSeMkraMS/ZcMpGijDmImfVauI5Dq8qmvJAFbVjsqIiseqNlU/ZINtNanI7ckrpsR+W+0zG2fx2sbEKP5+3t7elC5dGk9PT9zc3LJqRui0z1r/DWWSGnOCFYH1qXgn0veedSuNuMvrGVkhP8/kL0ab2Ye5GBJCSMhlLpw7zJZFkxjQoBhPP/0yhVsvIDzrxNvRwDNbvUvBut9xIvYaB5cM5n2XN3mrQEHeH72WLV82oMuqSIuL/726lRLFmZVB+OZ/ngLuHfjxyEVCQkIIuXSeM4c2MX/859R592mee6MEHZZE3D0xM47QPVNpWfI9ms48QdSVPSzoV5VSbxSk0Hu1Gb1yPeOb9ea3mwCZxIXsZVa3anw0/yzmGPq/IjvJN46zckJH6nVbeg+pubW0tHIqhhNrJhHcuQdz/vxvZgTQ0tLS0tLS0tLS0tJ61CSW7XNzc8Pd3T1b2udy5crh5+eXFQQk+8dlX7nKny9vItA185OrzjWDuip/uaosouhDl33iKhZh/O0Mi1CxB7lurxmLkMfvYbAI1b04GltHLCIb/BUB1oNCWFUksHiODHtl4HUvAE0FoK3SPovw94EjfzOjOfzzRKZMCaJLzx582qEbfTp2Y9CgYOZtvcyJNV8zfMIMftl7mbiUNE6v/o5Rg/rQr19fRg3vT4+B/WleszXdm7elZ69B9Oz8Cc3eD6D9x58weMZG9q/9he8njKLP6MX8cWQ7K6eMYHjfvgSPGkL33n3p0rYvvfqMYGCvvnzeuT9zNh/gj+0rWTBlOMNGBjNwWCCfDRjMZ9370G3gTFbsPcvxbYuZOroPfXv3oluH7nTp0o+BfXvRo28PPh04mflbVzBnxRyG9BrN19/8xPp9ISRdP8meRZMJ6t+PvgN7061XT7r3+owuXbvy6afdGNClK6O/nsbSPw7x2/RBfDZ6EnM3bGHfrp8Z8fkg+g8cTp8BwxnSsTvdOw1gYLc+fN5nAH27fUTHwWOZt24/ZzZ9R48+/RkxfQNHLu9ibmBHPvmsK116B9F3yChGrzrMjaNLmPT5AIaOXMr+syv4sq4LdZrWod6H0zh4y05GWippaWlk2B/ckIrPiPj8BAYGZvscHByMj4+PMqW51bMrHmsGXFXPu7yZRcY7gr3i30YUv7x4Q3wXzexCQECA0rCJxlk0PlaRr1WrVlUaTjGaVV4RI8JfsR8q4Go2Qckrc1QrnFRtqfogTzZitK7cT3HlkThOZkZdBYrFthxNbCL8LVOmDN7e3nh6euLh4ZG1aqxUqVK4uro++AukpfVfkD2N5LCDrF2yhCUW27KVa9h5SsLLtzJIiTrJlrmj6NOjL18tOUZ4QiJX/1jI2IF9mbjsL/499AuZKQmE7l9reV9Llixj9brfOSNxmVvpSdw4tpFZI/rQe+DXrDgRTnzcZXbPH8uggVNYdeohrLDS0tLS0tLS0tLS0tLS0tLS0ronubi4ULJkyWzw18vLCx8fnyw/vgr+imDUyhct+97lzSwC1gxMytcV/eVim2a+eGf95c6wCPl4MxahgrYPyiKsxvZ+WITqeHlsbXI6WisIK0f2WsFZAySbRSqqooKtIietohHl9NJy5K8I7wIDA7PB3wev+WsnPSmBhOgrXLwcQeTNaGKiY4iNjSMpNYP05Hji4hNJTsvk1i3ISEkgLiaGmJgY4uJiibkWwqm/znMl/DpRMbHERF/n8um/OHcpnMi4FNJSkkiIjyM2Ppm09FSSE+KIu3NudEwMMVExxMTEERsTQ0x0LImp6aSlppCUEEdcXByxcbHExMYSEx1DdGwiyWkZpKcmkxB3uw/RUdFER8cQGxNDdEw00bHxJKUmExsVSXhYBFEJSaSmZ4I9g7TkBOJiY4iJjSE65s4WHU109E1uRFwlLOIG8WnppCTGEhMXT2JKKmlpScTHxhIbG0dMbByx0XeuFx1DTEwsMdFRRMXGkZSSRkZKAtExMcQlpJCemUpizA2uR4Rw+fIVrpw5wNYdJ7mZnkR8TCxxUTe5cXID82f8zNZzlzhz9gZpD8V83pUIf8XnRnye5Jq/KvCrqmEtQlezZ1h+R1Qpmq1SQRvH+/r64ufnh5+fnzLKV+yHcbycrl22C+LxtWrVygY+RSOoMvSywRLTQIira1TGy4CecvoF1coguRaAymiKq3pUk4AxmcnXFO+tatWqOVIxmBlc1f3JE4QZKJYnG2fHVkxXLcJfueavm5tbFgDWkb9aWlpaWlpaWlpaWlpaWlpaWlpaWo+W5Jq/np6eeHt74+Pjk1Wm0Sj/5+fnl8PPrfpbhpUqkKry0cv+dcMfbfjL5WuJ/nLRx27mF1eVP5T3m7EIVbplVUrqe2ERcvpsmUWo2vk3WYTNKspWrj1qBXvllM4i8BKhlVhv0gpeWUU3ynVR5ZrEZcqUyar5K0dtPvTIX6I48/su/lgYxJgVO1i3eDrDJ/zIkjUH2P7dx1Rv/xWbL0fdrnkbvYmgPl8zY/Yilq3ZxYkbR/jxs4a0H72CE2HJQDqJ0dcJvxLKtZgUDszoT4f+X7Dgh/5M+GEIn34xjo+bf8G8jaeJzASSDrHw5/mMHzCZn6bNZsGCRfy8eBlLl65k1dKFLFq0jLVrt7N1yxbWrVvHuvWzGDY2mB7DpjJ71Xq2bN7Cnv2nOXN4FwsmjmPyTwv5+ae5zJk0nVW/rWf5okX8smoVK9etY+veE1y8eIVzf+5k/YYNbFi3hpUrl7N8zSKmTv+Sz/uOZs7yDWzZuoPf9+1ix95tLJq+lO1/HOHowb38+sWnDPhiEKOX7+CPo0c5dGQpIzs2p2fHWtRu9zkfTdnBzYgT7F67jrVrV7F2004OHz3NkYUjmbRiAz9OHUuvwUs5mQi30pKIPLKW74M6U6v+KFafv8CKUZM5kJlMdEQY4RHXiEmx/tWcUWBgIBUrVsx6XgwALC8oMGr+mkFaOSW01bPrzLugehdVn81qC6veb+P6zqSdFmFxuXLlqFWrliWQVKVdEHP8i5DSLEWDbOhkICpeS8z3r6oFoFppY1VrQLWiSLwv1UodeXISja5syOVryWMmtmt2nDgWxiQgT3rGIoDy5ctn2UgDAHt4eODh4YGbm5tO+6ylpaWlpaWlpaWlpaWlpaWlpaWl9QhKLNsnpnwWAXD58uWz/MBW/nIr8OuoNq/st1fBVtmfLgJKA5aK54u+dhG4qrJnOsMiRNgqswgR5qpYhHHeg7CI+xnb+2ER4n7xt7WZwSQVQLICUWbRh86kn5Wji1WRklbty+cacCo4OFgZqflQI39DljK8RyD9W/RgycZv6d7mE+oGNMLLpwcDO7hTs201Cpdypd4XmzgTso7+7doRUKcFDT6dw4GLG5jctBXdm1XAr0UwS/68QkJGJpkZGWTab3F0eg8at+vOl+N7MGBiP1oNCOTjgGb0GLaIHZfjSU0/xuJp4+nTpi0f1m1CQKNuNGvbhw4tOtKufjNa1a1Ow8YNqNOkLY0rVaNxrfK836wx1Zs0wL9+Y96v2oMxU9exeeVCJvTrSeA33zDxy/50aFafWvUaUa16HarXbkmTWvVp2WUIX89extKJPfmwbXta1v2AFh9UoFLjJlSt24TaARWo0rQK5Vv0o/+kFazZupjAuk3o+FE//j975x3VVZble9d6M2/eTM90z7w30/N6Qvd0v+lQloooGMASQ1WJVpVWWZaWlqHMGcVIRqKiGDFiIIggKkYUTKiIgiRBkkTJOef8fX/o/Xl+h3PuD5UqrXJ/17pLuOHccw/37uPan7P3PnA2DOecJ8P0GxMMMV2KDbsDcenWYaydNh4mYwbi98M+w4xtF/H4+l4sHvUxZk2bifUWVvDwD8Mtp2/x/ZovYTh9PdbM2Iyjp0Nw5exlHHWYiAFTFuLrmc7w9LqMI+s24xa60dXZgY7OTnR1v7kh5dM+i94lHv7yKc0V+Kv23qrBVtm5oo3/Bvj2+O9YtqCCT+2s67tl4S9rtGQrh2QTgGiy4K/j7yFrn9/HticysGzbaitzWIMuOsaCWH4lFdsH/p6yiVJtUujNs7MbG/3Nwl8l8leJ/lVWj5FIJBKJRCKRSCQSiUQikUgkEundEQt/Bw0ahCFDhmDo0KFaAFiJ/DUyMhIGGfG+ZV31dtU23l8uAqUKlBT5y/lALRErYK/lA8T4foies69YhAjovg6LYMf8dViE6HfR2PaAvzIoJQJTolqgapHDouhgUa1SFv6qpYKWRTwqcONHgb8dDaiqSMbdW49RXVuFirJylJSUoKCgApXlhSgtSEP0o3g8LatDS0czqivKUVxcipLyerR2NKOurBh5aY8R9TAaSXnlaGrv1DTdVvEMqSmpyC4sQllNFcqrqlFRWoaK6gY0d3Shu7sNjfW1qCovR1lJKYpLKlBaVony0nKU5SYj6uZNhMcmIaukDCWFRSgpLkRxWSlKSktQmJeMqJs3EPbgKfIqGlBbVYnqujrU1lahvLQExcUlKCoqRlFxKUqLi1FaXomKslIUPstAZm4xSovzkZEQjtvXryMsKhlPUlKRkZGEqLBbuB6egryGRlSXlKK8rBK1jS1orClFSVkxCorLUVnTgMbmelSWlaC4uBD5RSUor21Ca1MtyguLUFpSisqqKtRWV6Ao7hJOeh/DmQvB8Pf2x5lL93DnbhhuXzsBH/8z8PINQOCt+4gIf4I6lT/T68jKykrzjvCbpaWlMO0z/x3JUkHLonfVYKsIAMu+Mdk9RSmfZYsvZKCa/7aVtM+imrdqK1VEaSZ4Y8UbcN6osite2BTHPDTl+yJKlyybMEQrevi2RNBW9Bz8M/A/84ZdNpm9ztgaGxvDyMhI8zcWwd+BAwcS/CWRSCQSiUQikUgkEolEIpFIpHdQPPzV19fXiv5V0j4r0agy6KgWeNRbfzkf8CSDqq/iLxf5vfn79pZFiMCxGjgVwVtR33sTvduXYyt6rt6MbT8+Da0CfvjUtQogMjIy0gIIahGJoraV9pXoXB70ysCUqA9K+lI2slK5Rkn7LKvV2nc1f5/ihI01Vk1aBs9gP9it3IntG81gY7cK0xauwKy5a7Fq9iocDH6Ke54bYea4Ect33sOzkiYAjXhw2BOh0dF4cNoalsdDEVvchE4AHY3VKHl4CAs+W4XtF09jz/FQxCWXoJ2/fUEo/IMjEJPdiJrYc9jm7IHDnu6wddiIWV/Mx9IZC2G5Zj5s9jlh8/6LuB11H7d8t2PXrj3Yt30bnFctwCqrlZi+ci1mL7SCrfk6OFguhZPfJTwoBYAKxN65iQunbyPyqg+OHfbA1ew6AN1ob6pF2ZMr2L95LeavdYfX3Rvw94tCdWs7OtnI2/YiPIk4jtWLrLDJ0gPe3jsw57NFMF+0Ftu9tmHttv0wn7kea61P4UkLALSh4tk9nHBagS1Hr+D6zjWwdjHHzIXLMXXRFljOnoH17naYsWojnIKLUddQjdK8AhSXFiEv6ykiPN1wMf8N/6zQhr8s7LW0tNT8bm1tDTs7OxgaGgrffR4As98P//6zUeuixQ2ihRk81FWDyLJzRRHCovTUsohkU1NTLfCqFpHKGy7eSMlSIoiu5w22kr7BxMRE0w5bN4C9TpZXn/1dZOyVCYG9ls/7z9YgUK4V9YOfHNk+iZ5LtpJI19gq7YsWyBgYGEBfX1+T8nnAgAHo378/wV8SiUQikUgkEolEIpFIJBKJRHrHpPhvFfirlPNj0z6PGDFCAz0VvzL7O+u3VnzZbI1fNX+5LHBL5C9n/dU8OxD1g/1ZFhBlYmKiKXn4OiyCTSH9qiyC9+WzY6v0WQSr34RFyMaWZxH8WI8ZM+Yl/GWjcXn4K0rHLIssVH5mU9+KooTVQLGuqEl2Y+uUsv1U4C8f8dvnkb9N17Bx5RrMGWKEhS7u2PDVl1i09FssNpuNYSMnYbTRSth+9z0O3Y1BoPU3MP1+JibOPYLIhBK0d2bAx9kVGz41xvcrlmKpsz+uRSUjp7IAN3bNw8xlSzBnuTv8rl2Bh9Nx3IrNRH1bA6orSlFUUoX6lnY0R3visF8ATt2Mw3VPR8ydMg+rLdZiwcJZ+ER/KEb+5QOYmIzCp999B9PZbjhxJhDHXJdhwfyNcFyzHlbThmH0pI+gN34mpk1eBvNZEzHt6+GYaOGBk/ENaGlJR8jF/VgwYRYWmH6O1Vs9cPpeCorKCpF48yisF3+KCUvssfXYGZy5eB4+nqEo7mpHS30lSopKUVHdgLaaFDwK2ogpX3+Lz6euwkb7zZisZ4IpIwfDdNooDPjsKxj2n4Lpc11wJukZniZGIPTCLqycNRHTVhzAlR0LsfmEK2ZOX4DJRuPx6aA/YcLMT/HnyauxwTsNVbnX4PLJHzF+zlj8t9FkfPrZKhx8+uaGlH1H+I1dSGBrawsDAwOt91YGcHnAKovklUXBy4CtDPK+SqQxW4+bjWRm2xLZhQkTJvQoes4bef530UobXYaZv4ZNmczm+JcZfVFbLKTljbPSLnsPti0W2MqgrHIdW9NYNEEqbYlWArHgmL0HO5ZsrQJ2ImbHk635O3z4cE29XxH8HThw4Jt/QCQSiUQikUgkEolEIpFIJBKJROozffjhh/jggw808FdPT08DfxW2wEb+sj5p3nfN+8r5iFQFbooiXkX+clFmThG85evuiqJzWZ8677fna/ayfWH9+iybeB0WwUf78pyDZRGysRWxCHace8sieP9/b1hEPz5drRpM4qMD2eNKNKNyDv87nz5WBGzVUuaKoh5F7bNQmIW/fNRvn8HfrnyEePnjxsMYZJWXIDs1DbnFhSgpysST5Cw8e1aKqpJSJN+6jLDoh4h+cBbHjx+Hz/VsVNTX4UnQIbib22HnDhts3OIARw8PHL5+D0H7t+PAXldYWjnCbvt+bPO8gSfPqtDR3YXOjg50dHSiq7sbXeXRuB72CIkZlWioKEBmejby83KQnZ2O5IQkPImLR2pKApKzcpCZ+Rj3wh8i4l48cp7lo7SsHBW5aXia9gTxyVnIzilGybNMxF0/j1NHj+DM/QTkNtciPeIS9lrYwGqdBRxtzGG7bQs8zl/CpeCLOOG0DhaO1jC32wrr7Sdx/l4WWtCN7q5OdHR0oLOzC93tFchJuo3TgbeRkP4MhcW5SI5PQnpKCnIK8/CsIA+ZGU/w4P4dhIYmoKqlCfU1ZchNT0VGQQ0aq0tRUVeJgvwcpDxOQ3piAtKzkvDw6imcTWhAZ3sDynMz8KzwGTJy8pFXUIaatjc3pLrgr/JO2dra9ljcwL/PsqhZ0bl8bV5R6mVZ5L3acdG9ZdD4VeyCkvaZBY+sERQZXH5lkCyqlS/mLlotpJwvmkhEP4tWJolAMWsw+fvI0i2InqU39QfYTZQegr+nYsTZc3j4y/eDrfXAwt+hQ4f2gL8DBgx48w+IRCKRSCQSiUQikUgkEolEIpFIfSalZJ8o8lfx6St+YGNjY6FvXeQHF/nT+fN437XouJq/nGUE7HUK/BX5ykX3lJV+/KFYBB/E9VNhET0if0WwVxZFqAaWdAFk/hxZhKMIVon28ZGUw4cPh62trbDmr7L1CfxFKg5ZHcWDlHTc9diI/REZqGrtBLq70FJXgdLIQ5g13gwHbgbAacdlpGQXoaa+FrWN7cgI9MCZiAQ8LczElZ0LscL1JK75ucBqywpM+GYx5k2egTnjP8asbydi4f4gxCfdhL+DEw55HcF2C0uYfTkTqxZPx9KNSzFr/hosmWEGy2Ub4RX2CM9autDZ2YXOzk50dXWis6sb3V3taGluQUtLO7q6u9ENAN1dz493dj3f192FjpZmNNbVor65Be3dXWhvaURtZSUqKypRVVGK8soyVNXVo6GxEfVVFaisqkBZeSXKKuvQ0NKB7h5j1IX2thY0Nraio6sL3d1Kv7o053Z3d6KtrQVNja3oer4D3V1d6GIae35dF7pePFNHcwMa23rera+kwF8+YlwGf9XeXbV9svTpfJSwKPpelBZd9t2y+2Q1vGX1udUWXEycOLGHweFX5PCGjzXcvLHjDRt/TGbYRMaTX5WkZlzZYzygFT0Dm7ZBVPeXf0bRiiGlb6LJQbRiiJ/Q+MmBnwTZ31n4O2LECE0dCAMDAwwePBh6enqamhGU9plEIpFIJBKJRCKRSCQSiUQikd4tKeB34MCBPWr+GhoaauCvsbExjIyMevic2TTPvE+a94sr/mnWpy0CljxYFqV95v3l/H1437caWO0NixDxBjUWIfLHi1iEzF/fGxYhGttXZRG9GVvlWD820k9JoSxKxaysGhDV71UibdlzlLS3SppYPl2srkhEpTYqH0HMX8PXLlWuVeCvAnotLCw0m1KvtW/SPodgk7kdFg8bjxWWrthz4QZu3oxETmURrjpOwZSla7HR/iD8gwPgZO6Bu09SkV9ajOLKctxwdITv1WCEx13D3g1fYMJ8G7gtm4zPvx6NPxjPxNejJ2Le+OH46quP8cl8W/gG7YHT919hwdrVmDfZFKP/8P8wZZop5lpvxlefz8FXwz7Dmjkz4HwqGI9KW9HRN/bkvZXyjsgWD7Bpn9k0z2xNatm7y6da5yPm+e+K/b5k36haVC/friyamG9b1z2HDx+OCRMmaOXkZycBJd89e0zJh69s7MocUR5/1uiz18gMLh8ZLEqLoEwwSv/41BJ8W/w+NgWDLGe/Gmhm7y26H7viid+U9vixVdJ4KOPDj61yvvLOGRoawsDAAEOGDNFK/Txw4ECK/CWRSCQSiUQikUgkEolEIpFIpHdMSvDOwIEDMXjwYA345eGvEgTEg1oWIiqZJXl/M+tzlvmueR+44i/n0y3LQKnIDy/y0Yv847zfXLnf22YR/Nj2BYtgx/ZVWUQ/GfgRpZDlow5FkIgHWbJo3t6mp5VFDeuCV4aGhrCxsdEAOktLSw307dPI3648XN29FRZrt2KX5beYt/oLfLxkEw5HPsal3VvgajMH3yyfh9GzLbBpZwgyS2vR2tGO9o4OFN4+g5D4HBRU16EkOxnJWQUoLshFbnYy4pMykZP5DDnJT5Ce9hiJEZdxMSwSDyITkZWXg/TUFCQ8ikZadibyygvxNC0TWWmpiL5yEXfjUlDc2i2IwCW9ith3RLQp7xQf+St6L3sbyS6K5mXrWsva7Q38ld1LtJjjVezChAkThHBTtHpHMVB8VCpvyPhrRJOErrQNoutYgCqaIPiVPfzKGxn8FdUy5je236L+ikAxvwJINBnyY8unf1auNTY21sDfYcOGaeCvUvdXSfus/OeBRCKRSCQSiUQikUgkEolEIpFI744GDBigFfnLAmA27TMf+SvyoYv83kqwEu9fVnz3rN9eBn/52rQyfzkLi1/VX94bFsEGSIlYBN92b4B1b6BrX7IIGfztDYvopwZ7ROliZeCJTRcrArJsZGRvQC8PpNRgmShi0cDAQAN/FUgngr+WlpZv+Ll1oqmqAmVl1agqzUN+YTYy84tQ0diM+qpKVJUXILcwDxm5xSipbER7Z9fLK5vr0dDagc5uoLurE11dL1Mxd3Z1obsb6O7sRFdXBzrbGlHf1IqWtk50dXehq6sLnS/q/naj+3kK5e4utDU1obm1DZ1v+FSk5/B31KhRPd4bUeQvH4EuqmGtaxNF4L9K+mUZGJZ9a3xkr1qNXzW7MGHCBKEBlRlc9riSZkLZRIZeZOBlwJc1ePw+mraJLwAAIABJREFUdlUNb0hZA6pczxts3hjzIFr0/CJAq7ayiB0Lth+i4vT8xrfHjq3y+0cffaTJjMDC38GDB2sifqnmL4lEIpFIJBKJRCKRSCQSiUQivXtS4K9S81dPTw/6+vq9gr+8/5zPTCnyl6vBY9anzkNMPnCLj+wV+ctlUJVnCrwvXg3+8v50ts99xSLUxpYH1D8Ei5CNrSr8FYEe2fmiCEIRxJVtPJSSwV01+Kvcg4e/sshfBeyRSCJZWlpi1KhRquCXhb/8OyyqwSt7b2WRviL4K0rzrAZ6Rd+yqG3ZebraMjU1FRpp2YoTEbTkgaiy8YaPbVvXqhrlet7osmkY+HZE4FjZz/dPNJGwE5tolQ57jtqEJpog+fNFY8vvZ+/Fwt8RI0b0gL9K5G///v2p5i+JRCKRSCQSiUQikUgkEolEIr1jUjI3KvBXX19fA39lNX953zHvL+chKuujFvnQFR81H1Uryn4pakcEM3UFS/HA88diEWrP3xsWodZOb1kEzw9kLIIfW620z3x62N6mfRVFK4oifdl7yMCtCGKpwS8ZTFbSPvMAmIe/b5z2WaDGxkbU19ejq6urx7H2xmqU1zSgvaPnMZk6mmpRWV6Jupb2HhG9LS0taG9vZ05uRn11Deqaelfzt7O1AbWVFahuaOlxfmVlJcrLy5mT29BUV4uauia0Q02daGuuRWV5FeqatVvt6OhAfX09mpubX+7s6kBbYy0qq+rR2os+o6sTHQ1VKC2vQoN6R95IsrTP/EICNvJXlmKZf3fVFkGwtavVoun5+/H1f0XftSySX5bymb+HCAabmpoKJwQ+d71sdQ1rsEUTEGuA2RTLLHhl4SZv/EVtjxs3rsckI5t0lNoHPFRVzuVrBfB94ydM1mizqSfUVhCx/ZOtylIifZW22DbHjh2rVYuajfw1MDDA4MGDNQD4ww8/JPhLIpFIJBKJRCKRSCQSiUQikUjvmNi0z3p6ehgyZAiGDh2qBX/Z8n8ifznrnx41alQPH7iav1zxZfOQlQWmrL+cvY8IsvI1gtm00ez5Mn+5iEWwfWPbYv3mouCw3rIIExMTKYvgGYGJiUmvWQR/PxHQfRUW0U8GU0XRvDyYYsEvC39F7fAQSwa0RFGNot/VIhaVc2xtbVXrtSpgr6/U8vgY9l5IRkxGPg4cPIiKigqt4611FUg7bwebk/eQUtGC3uDftoZqZF51xpwFjjjxIBt17P1aWnD+/HkkJye/OLkRtTm3cHC3L87ezEStDvrb3lyP/PvHYGVuAQf/GJRzx8PCwnDhwgW0trYCHS1oLIpGkI83Dp6MRXmbpNGudrTUZSHczwUWi9fB57E2zm1ubkZ0dDSuXr36fEdnO1or0nD/shecdtxGYYt6n7s7O9BUnIz7XtaYPHkbwpvVz38Tse8IC3v5RQS2trY9al6LNlEU/KtE1/NR8SNGjFCFsroidmWLL9QWWYjsgqmpqZahE6U1kEFM1giKQCkPjvkVNfzvstVD7OTDbuxqGdEKGj7SV9Ym37aon/xx0X7RCiXlvLFjx2qNLQt/1cZWeZaRI0dqVnyxkb/6+vrQ09PTqvlL8JdEIpFIJBKJRCKRSCQSiUQikd4t8ZG/bM1fBf6ywVyiaFZd/nIZdOUjfUURqyJ/Nd8WD1lZv7jIzy3aWID7OiyC7dNPgUXwP6uNrQb+yiCvCMSyv7NRiWyq2t7CXxGMEkEyHp4p95FBtrcJf5/5bMaue/l4nFUAB0dHlJSUMEfT4Gs2DUuXzsYq90PYfzoauVVNOmrzZiHIfiFWLvoG8y2d4ep1FylFdZoI3aamJhw/fhwxMTEAgNyQXVi7fj0cDh2D7+kgnPa+iPC4ROTVN6O1BwguxL0TNti8eiN2HToBH9/jOBQYhqj4HNQ1NqK1EwgODoavry+am5tRGhOE7VYrscHjJIJvBiPA5yLuPEhAIfcALXmPcNp1PeZv2gG/G2fg7XkaIWEPkFL1ss/h4eHw9/cHANTlxOCkwzzMsTmC0KsnceT0RVwMfYq6uho09ehzB2ryI+Fp/gWmW/vh7M6tOH7lCi4/fIbaqgYd0civLjbts1rdXx7+yt5d/juQRQbLIuZ5YMtH5Mq+Pxn87U1Uv2jxB/98EyZM0Io6laUj7o3BFU0MIiMvM7SiVUAio8j/LFrp0xuDK0r5IJrodE1asomFh7/svt7AX/ZZjI2NteDvsGHDYGBggCFDhkBPT09T85fgL4lEIpFIJBKJRCKRSCQSiUQivXvi4a8S/cvCX4XfGRkZCX3pvF9c+Z2NwDV5Ed3K+p5l8FfmE39Tf7nMf67GImQg9sdmESLozvrq1ViEjG286tj2E0UnsiBLlCpWFFUoqkEqS1Or65haBCUPx3jgq/w8bNiwHxn+5uL6bh+EF9Uis6AQjjz8bUnCeWdHuNqsha3LSpidiEFmeTu61ZpsfYqQvduxzer5NWuP3kFcfovmGm3424rsO8ex390c81avx1wzV9htdMI2s43wvR6BPJ6MtuXhUeBR7FqzABvt5mOJozVW2u2B3frDuHApGuXdLPytR3HiVfjtt8A6O3ssX2OPTRu2w9v/ClK4yNuG/Me44u0Mc0snbFpiBQszR+x1XY8dfn64mtnKwd9O1OTH4oLHOqzdbI3l33+PuY5bsX7dYRx3v4jcHoPTitqihzhlsxDL1y7E7HnzsXWfPVY7ucEuIEt9LF9DsrTPajV/Ze+u7Lvho+B1pTPnj7Pwl/12+W9J1h4Ll2V9VL4nWf3uCRMmCFe5yAwub8RYQ6UATtExkbGV3Ue0IoZfycNPbGw7bJoFUaoFPnWDbBP1Q9R/ZWWS2uom/loZWJdNvsoKKPZdYWv+EvwlkUgkEolEIpFIJBKJRCKRSKR3V0raZ13wVwkEUoOSav5yxZ/M+vRZ+Mv6tFn/Ou+nFvnLWd+2yF8u8pWz9+0rFsFH4Mru01sWwfZL19jyzyZjEWw/X5VF9OMje9kIXr6OryxKVwSPlOgyHkLpArtqUZEyMMXDaSUNtQj+svVa+wr+JiUlITY2Areu3kR4VDSuXruGZcuW4fr164iNjX2+Rd/H7avXcO3KRVy+cg5BoeF4EBXz8rhoi47AndBQzTXnQ+8g/OHLayIiImBnZ4eTJ08iNjYGD+7ewI2QCwg8G4SAs5dx8UIAThw8DP+gYNyP4dqOeYjwWzcRcvEszl8IQOClizgXFIATR3wQcCYUkbGx2LNnDxwdHfHgQQQiI8Jw/bw3Du6ywfwvp+Drz5Zg+6lbuB+t3W505H2EXQ2E1343mM/6GtNMJ+J7c1e42jnA6240IiIicPToUbi4uCA2NgaPIsNxO/QcAgKOYfdOTwRePIdT3ifgeeQCHvQYkxg8iryHmxdPI/CoO9wOB+LypTPwOeIBj7MRiI2NRXx8PHJycvrAjL6Ev8o7w9f6VTYbGxsYGhq+9nvLR9qqpTIXfYeihRPsNyiKBOZ/VtK4yzIA8LaA7c/EiRNVjTcLTPnVQ2qraESradhNFpUrMuxspKyyTw3siiYEPgqXbYc/n/1ZVDOYfzbRaiHemPPX8BMqX7+AH1sjIyMYGxtr3hNDQ0MMHToU+vr6mnq/CvwdOHBgn3xDJBKJRCKRSCQSiUQikUgkEolE6ht9+OGH6N+/v1baZ319fRgYGGgCuBQ/sJGRkSrY5CEm709n4SMLF3l/OesDlwFX9pha9lA+4yXvN5f5y38MFiGD1Wosgr1eBnZ7M7avwyL6iVK8qtX8FEUBiza+Fqny4onAE38vtehHGVjj4ZquyN++hL+3bt1CQEAA/P394e/vj/3792P+/Pk4cuQI/Pc7Ys1KK7i6WGH1WnMsX7oaqxbPxWprW2xcY4ENa6yw48gx+Ly4tufmjd1b1mKD3VbsP+qrdczLywtr166Fm5vb832Hd8BmgxXsHJ1g62iHDSuWYc3SRVi0dBFmL1kH6+0HcEJwj6O7nWBpZQmn3Yfg7eMDH18/+Pv7w9LSEmZmZvD29oa/vz9OnTwMd/s1WDp3MTbY7Yanj6TPfifhc3Q3nNYtxrwZi2G58xg8Dx2G16nnfd6yZQvMzc2Za/zg47kPLhbrsMp6B476esPL+6RkPPzhf8oP3kf2wWHTCqx22Atv7xPwOvn82JkzZxAdHd0HZvQl/LWwsFCt+WtjY9Oj5q9ahK3sPRZtuqLk1b5DtfvIIvlFv+uyCxMnTuxh3HjjxxsfxYixufhZ48waOZERZycKEagVGUKRUeYnCragvOhZRBMh3w/+WtGEyYNfth+y51TrDwuk+QlC6SM76Y8cOVIDf5W0z4MGDcLAgQMJ/pJIJBKJRCKRSCQSiUQikUgk0jsoJWsjC3+HDh2qVe935MiRmshfEVh8VX+5rmhYHo6y/mzW7y/yl4v853x0siyK9lVYxOjRo7UilV+FRSjPIwK1Il7wOmOri0WIILKusewnAkgisCRKPzts2DCt39XgLB9lKAPKvYG/vQFqPyb8ra2tRXnUfsyfMBeOfvdx/UE8LK2skZKSgvLLFpg+aR4sttnhu2nLsHr+15j5zUgYmY7Gn4bPw6yvbXA+KhG55eUoF26JOLl1Hr783gWX76RoHcvNzYWHhwdunT+F6PBbuHbECou/mY0l7m4w27oXFtOm4ruPP4TemKH477ELYeN1C08F94j0dceqefNgf+o60pn9/v7+OHjwIPLz81/si0XQ0Y2Y9+0GeF5KlfT3xZb9AKH7lmPu7E3Yc+fl/ry8PFy+fBmenp7azxJ/H15r52LqEhdcV2v3xZaT+Aj75o3H5M2HEcfsr6ioQENDQx+Y0Z5pn62trXtV8/dV4a8M2MpAsJKvnwe0sutkEFktGp+NGpYt1FB+Z+GvsqqFNWTsv7IVMgp05Q0he54u+Mufz99D1zGlTSXFAjvhyIy22sQpiuZlJwJ2P3s9H4EsS2mhtjKLf9axY8dq1fxVbCRb85eFvwMGDOiTb4hEIpFIJBKJRCKRSCQSiUQikUh9I77mrwJ/DQwMtDKC8vBX5DPmfdQin/fYsWM1QUe9iZqV+ctlUbcsMxDdXxQly/vLX4dF8FHBvH++L1mE7Nn6mkXw1/dTi6xVUr3Kon7VUtDKwJNoGz58uFY6Uln9VFm0owiCsfDX0tISFhYWmghOJXJz9OjRsLa27puvrvopIq774+ihqwiNToftlhc1fyujcflsCCIe3MSZM7cR+eABwkP9cTYkBJdCIxB+Lw65lY1okxasbUVuTCiu3k1EQVWr1hFNzd/IB2hurEdt8WPcCQnBzftReBiXgHuXLiPk7HH4nPbG4YCbeJRRjlbBHRqy4xF++w6ic6rBlgZ+WfNXKezbhILUSNy+cR9PK9rUx6OzBoWp93Ej5CHSa7X7/LLmL3N6QwVyIq/jUlgyqtVbBgB0NFQjM+wszkXmo6UX57+Oelvz197eXiufvtq7K9qvlg6dr8GtfHPK96L2jfHR9mq1gGXfmWhxBw+4J06c2MPAsEZYBjdZo8kaT9bYjxs3rgf4FE0QfNv8KhfRCiAFVLP9HjNmDMaNG6dVe5h9FuVn0Uol2YSkZqBFK6BE9+Sfgx9b0coifmyNjY016Z+VNOWGhobQ19fXwN8BAwagf//+VPOXRCKRSCQSiUQikUgkEolEIpHeMenp6QnTPrPRv8bGxhg1ahRGjhwpjG7lfe2KP3nUqFE9/OUK/OVLEPLwVJThk/drs30Q+fbZ4zKWwLfJswi1LJu6WMT48eN7+OFlLEK0/4dgEfy9+LGS1V0ePXo0+ikRfixwVQNVvQW6fOSgDB7zwIutL6orGlgUvcj2XVbzt68jfwEAXR1oa61FeXEl0rPzsMN9J8rKyoCap4i4G4/s9Ee4desmbtyPQeTtK4hISsPj6MeIi4zDs7oGyFFqB0pSHyImJR+VjV1aR5qamuDv74+EhITnOxrykRQTj+T0p0jNeIKoO2GIuncboaFXcTbkIVIKatAhuENTSQYSEhKRWdKktf/GjRsIDAxk4G8zyp8lIyEuBQW6gmu7GlD+LBmxUU9RyhDlpqYmRERE4Ny5c1qndzfXoDg1GuFJRVoAWqaO5nrkJ9xFeFpvUPHrSQZ/+dq/fOSv6P0ULV5QNtEiC7XIYF1t89+RWi1hHv7y329v7IICf1kDygNOGexkN9kKFdEEIVqBI6pZoLbaSDYJ8AZVBGHZyYxPB8E+q2hSZFdK8dfIJg0ZEGafi50kROPL/10NDQ2lkb8Ef0kkEolEIpFIJBKJRCKRSCQS6d0SH/mrgF8DAwOt6F/Fh8373JV9Mn+5yL/M+sRZHzXrE+fvJfJr835xdj8PXHX5y3WxCJFv/m2zCBFD+CFZRD8RTGUjBXWlkdUFg/koXVFEIw+y+PPV7iWLslTgL1+f9YdI+wwAzdFHYLV5Py6l1yIjrxAuLi4oLS0FHu3GmoWbsefEPqwx34ZdW1Zi9covMXX+LBh/ZYV1Kz1wP7sYTdKWS3DjxGYssziOqJQKrSNNTU3w9vZG7L1Q5GemIjHYA/ZmG2Dv5wPXEyfhtGARVn4zBpPnTYbJvC04EJKMWsEdskNPwnmzBQ7dStCKur127Rr8/PwY+JuPiMs7sdncHZeiKtUHpD4T8YEO2LRxFwJStfscHh6O06dPa49fYTqubduEFXbHkaDeMgCgofgZzmyejSW7LqCgF+e/jiwtLXvAXwX8WlhYCGv+vso3oiu6XQaE2Y0HxzxU5gExX9O3N5H6IvjLnm9qaqq1uoQHvKKc+LyhYg2omjETgU0+0lVkkPlrlJU1arn41Yw8v0qHPS5Lv6w2ybArgER9ET0fb9hFbbIb//cU1fxl//NAIpFIJBKJRCKRSCQSiUQikUikd0eimr9DhgyBgYGBhgeMHDlSE8XL+upF/nK+nizvc2c3FhyLoDIPQGXRqmr+cpG/XeS318Ui1J7jdVmEmq++L1iECLj3lkWI+tiPrdvLgx1ZxGJvwJYM+Io2EdRijyk1KtWgGN+/Hxv+1iVchK+nE+ZOscGB0ARY2L9I+5wXjN0OHvA+sR/Wdt445esL74MWcD58CLv2+8Lr6AXE5FahqUvWciOSgvfDw+86Ugu1w21fpn2OeJ72OfsO/PYfxAGfAJw8F4QjDq7YY78Gm5zWY7G9J85FPYMoYLfycShOenvhQnyBVgrlnmmfa5B2/yy8D5/Cw5xmQUuM2kqRfu80jnmcRWSJdp9FaZ87qvMRd94Tbt53UajeMgCgtboYkb7OcApKQH0vzn8dse+IAn3ZjY/85d9dJdJSDa6K3l1R2mUZAOa/IVHqadk3zYNhfmFGb+2CAn9Z48QbdlGdW97Qioys7NzRo0dr5cNXA6Qi48kbXJHR5Q0230fZqiDeOPNts5MTP1YyIy+aZFijzqd0EI2tWuTv4MGDMXDgQA38HThw4A/0VZFIJBKJRCKRSCQSiUQikUgkEul1xEf+6unpQV9fXxP1q/jtjY2NYWRkpNNf/irwV+Qvl/n4RUFPPDNgr2NBriy6VeQvF/3eWxYh8u+LzjUxMdFELb8Ki2D78UOyCNnY9mPTw4pAlSzdrAggicCu8qL1BiCz0YyilLZ8tKQs0piHv8q2efNmrbq/o0aNgoWFRZ98dB1NtaguSsaDe8mITsnBjp27nqd9bi5GWlIWCnLSEB+fguTMAuRnJiC9oBC5z/LxLCsX5Y0t6JDW/O1GXVE6sgoqUN+qI+1zayXyMrORk1eAgsJcpD95goyURMQ/jkdsSi5K69vQKbhDW20xnuXmoqimFWw3bt26hXPnzjHwtx315fnIzc5DZYu0wy+63Yr6ikLkZBSilsk13dTUhIcPH+L8+fPa57c3oaY4G6m51cLU1Ly62ptRlZeM5MIG6OjJa0uBvyLwy25s5K8oBbkoXTK7n//uenOd6LtTi+Zlo4Rl0fjsdcOGDdMAYD6FO/8NT5o0qUeULGtw+JUpyoojxWDyxk60T7R6iDeW7MojZaLgJw32d76Quqgt/pjM0MvgNQ9ulbFR2he1xY4DP+HxE4hosjIxMcG4ceO0xuejj57X+h01ahSMjIyEaZ8J/pJIJBKJRCKRSCQSiUQikUgk0rur3sJfhTnwfnTeH8366JUAI1EgFe+PZkGrCNoq/m9+v4gBKFHKrD9cFkzF9vGnwiJ4P/+PxSL68fV1ZRG7IjAlizgUAV5Z9KOsHil/jizaURQhqcArGxsbVWjXl/AXRVEI9vPBpcd1eJpTCFdX1+dpn+MOw2K1Izz99sDc0RNHHM2wce13+H6dOb5c6Aabjcfx6Fkp5HG0pbjj54ANzv6ITdeub6ukfY6Luo+66gqURfljj80WbA/0x85TAXBYtALrZk/BYrsNWLXFB5fDs9AouMOzsEDsdHTEiXvaaaFDQkLg7+/PwN9CRIUcgKPNfoTE6ai125CDxAs7sGXLQVzM1O7z/fv3ERgYqHV6c3Embu6zx6ZtAUiFbjWW5uGi4zKYHwpBie7TX0vKO8KmembfH+V3Bf6KInZf5d1Vjvcm7TOf1ln2japF38sWevB1iNW+7xEjnqd9Zo2VrtU/IqPKrzQSRc0qP7NGXWb0+HPZ8/mJSQRf+UlCbUUPf3/RKhv+PB7kip6Fn4D4Z1ZbSSUaX2NjY4waNQojR47EsGHDtOCvvr6+puav8h8IEolEIpFIJBKJRCKRSCQSiUQivTtig3f09PQwePBgTb1ftuavEpDJ+5j5VMWsD5kHnOx5PAzlA5hk0Fbk5xeBVhlfEP3+U2IRupiCGotgx/Z1WEQ/NkJRFAnY2whgEZwSQV61VNKyyEe2nqpaX9n2FPjLA7sfDP6mnoerkzXmWwYh9FE67La8SPucfBQrZ26Em+t6TJ3pBGdLa9iv+wwzN23GipXO2LJxP26nFqNBFJILAKjG/ePrsNrVB1GZNVpHNGmfH0Whva0VLU8vwH29JSzd9sHV4whsZy3Eum8/xjTzpVi8/RzuPSkXRtUW3vWBs4MdDoQ91YLDPdM+lyL64i44bNqGK090JFtuzkXcuR2wMd+N4GztPovSPreVpuOmhxUW2Z9FunrLz9spy8Fl59mYvS8MOqoPv7bYd0TZZPDX0NBQugjhVd9dtcUTfPS7WlpnEUQWfd+y1M+9tQumpqbCSUNkcPiVK2pGSmRw2XbZfPyy+6lNBPxkJzKcogmNb1d0b9lExd9b1C6/T7R6SnRP0TH2GXTBXyX6V6kbQSKRSCQSiUQikUgkEolEIpFIpHdHAwYMQP/+/TXwV19fH0OHDsXQoUM1dX9Hjnxe89fY2FgIanl/Mh/dKvJxi3zlMl91b/zlPAeQgVFRO2w65d6yiN4A0x+aRfBM4VVYxKuMrQb+imCrKJpWlIqWPYdPDcu3oaSRFUUpiqIPeZDLRiKq9UNpv7fw19LS8o0/uJMnT8J9yyYsW74E331vhtXrLPD5F1/A3t4e2x3WY/H3y7BqxWLMmbMcK5avwurlc7FgxUqsWLYKq5avgaW9M7a6bcf27aJtK2zWLcXS1eth67hV65iLiwtmzZoFc3Pz5/ucLGC2bDmWrTDDarO1WLlgEZYvmIN5SxZh8RqLHtcrm7P1eqxatRJrrRyxjdm/ZMkSzJkzB66uri/2ucBukxlWLV8Fiy3bJP19sbk5wW6TGVYsWQNLJ+0+r1y5EvPmzdM6383FAVbmK7Bw5WY4qrX7Ytvm4giL1Qswf60NXJn9O3fu7JlS+jWlvCObN2/ukTJclPb5Vd5d2bsuSuXMQ1z+PFl0r2wxBf/99LaOt2z/pEmThHCSTcPAGyLFSCkpHURGTbSxhky5VpmYRCkQeMgsmphEk4LoZ9k+Pl+/zMiz9xJdw08qyiaqDaw8r2hs2GdmVw0ZGRlpaj2Iav7q6elp/vPQv3//PvmGSCQSiUQikUgkEolEIpFIJBKJ1Dfi0z7r6+tjyJAhWvDXyMhIK6JWBH/51MEiiMr6pNV85WrRquwmi8YVXSOCsOx5r8oiFID7Q7IIHkqrjS0/prI+9XZs+fEwMTFBPzXg+6oQiAVJCgxmYSwfoSiLiuTPFZ1nZGSkBZz5fhgaGsLa2loI65Qozr6Cv9nZ2UhJScHDq6dw8mIYrobehJmZGe7du4fk5GQkn96MqaYLYL3dAdMnTcdnQ4bBdNQwfDPrY4xeNA+TRn6KJdvO40ZU8vPzgxww/6sFWL/FAWYLF2KaiSnmTDaG6dfjMXjMVHw98UuYufsj8HYMXFxccObMGSRfdsfa7xZgxRY7LLOzw6yPP8OU4UMwa5Ypxk9dhg37zuJ+8ov2k5PxOMwL7nsPwM3OAeazJmDAkE/x6cdfYN7Cqfh4iRWsD13DoUOH4Obmhri4uBfX3YLvrjVYMGsN9p2N0rTFb4kPLsLbczss7Xdjp9V0jJk6E9NHf4LFlnbYfTUWvr6+cHd3R3LEFfjbL8AX09fA5pAzvpqyCN+OmYqFMz7GNytW4HuzQ7jZo/1ERN68gL3LVmDXlR2YZzAYEyePwIem0zDhWzfcSElBXl5eH5hRaN4RFvxaWFhoYDALf0WRuOw7zr6fSsoF0bsr+k50LXZgjyu5/GXnq4FlUbSxbGEIe96kSZOEhlq0AkcBlso+3tjyBpg3Xvy5PMQdO3as1uolHp6qRfHy91R+Vwz52LFjNf2X1RFW7sEDW97Is8/FjpfMkPPQWPRMSj9lYyvKjmBgYIChQ4f2qPlL8JdEIpFIJBKJRCKRSCQSiUQikd4tiWr+iuCvEvk7btw4IQA2eRGYJYtQVfzvrL+crcs7ZswYjBs3TqumrSiCWPFV84FMvC9eBHjV/OIyFqE8k3KsL1gEf61y3quwCBl7UGMRbC1hHjDrYhGjR79I+6yAIB4c8aBHFGErSherwF9+Pw+1RGlrZUBMBLP4/vL9k9X87Wv4+1zFuL7XBjvPxeLJ0xw4OjqiJDcDVZXlKLuxBVPHzofllnWuwWx3AAAgAElEQVSYOGYaPvnwQ4wd/kd89PnHMDSdgS8MJ8IqIAG5DS+aSjiIFVMXwnyLIxbPXYFphiPxhcmH+OjLCRjy6Tx8M+5bbPWLQGLxi7TPMTFAqh9sv1+MZfbOMLN3w/yxn2LyiA8wbpIR9MYtgn1gpFZt3K7CMPj5HMcORyesmvk5PtT7HJPHfo4VS7/E52bO2HHmCc72SPucjzt+Nlg5zwIBUT1r/na1t6KxpgKlGfdx5fQBWDkchJv5txhlNBFTjcdjhas7vBKqX6Z9rkzG/X0rMHHKWth57sSsCbMxfcgITJ46CpPWOsP5eAJTC7kLnR2NqCkrQVZ8BHzNV+Dg1f1YP1oPn5j+Gb8d8znGzdyHxD76awI90z6z7w67j4385d9HtrYu/22oLbqQfYe6avz2dqEG/92y3xNfF1hmF5SflZq/vBHjjTlr/GQrg9Rq7fIGmF25xE4simHkJwJ+AmHbYvvCr6bhJx3eyIqOs22zx/h7sBMk3x++fVlKCllaDv5ZlL+lsqBGFPlLaZ9JJBKJRCKRSCQSiUQikUgkEundFAt/lbTPbM1fPniS9ZXzvmvefy3zl4v88/w1PATlWQDv9+YDmRSIqewX9ZFvq69ZBN8Oe0/2eG9YBDvWr8siZOPYGxZhYmLyPO2zCNjy8IiPQhQBW7W6oL09XxR9qBYJqbzEvYW/LLTr05q/aEJxehIyCqvxLK8AW7duRWlRAVpbWtBSkYnH0U/w9GkKYh49RkxEBKKj7uFhTAwiox4jPioOWaX1aFHq/tbnI/VxElIzMvEkMRWPH0YiNuo+ouLjEBmXjIToJ3hWXIPKuib4+PggLi4OaCxGZlIykjOykJaRg+ToGMQ/ikBUTCTuP0pCZkkNWtnutlahuDAf2ZmZSEmMx4OH8XgcHYfUlHg8TsvCs5J6hNy8iTNnzjDwtwXVxZlITUpHcW17jxHo7upER1sLWhqqUFach/TMXGSlJODRw2jEP4pBSs4zZJc3ICIiAoGBgUB7A6rzUhEbl4qMvBw8iUnA4wcPEBMfhZi0Z8gtbWZbR3dXB9pamtFQW4WipynIK8lFRsxDxMSG4+6jWEQnPkNdH/01AW34K0sdLqr5y76Pyvsqeq/Votdl0FdtkYQa8O0NYBYt2GCBocwuTJgwocfqEtkmMsRq5/Dn81GvvPFVjJsSpSubwHQZfj5KV7TaSGRURZOc6Bi/kodvT/md7cebjC2b9llZUKNE/urr62Pw4MEYPHgwBg0apPkPBIlEIpFIJBKJRCKRSCQSiUQikd4dKWX7FPg7ZMgQDfhVGMWIESNgbGwMY2PjHv5yHiCyPnc16CuDk6JjvD9edC2fNpmP1hX5y5Xz+LTPPwSL4JnAm7IIvh8/JItQgHQ/HrrK6n+K4I/sHBGwYmui8gCXj5QUpbqVRRrLIhOVmr98tCabwvejjz7qw8hfoLW+CpW1TcjLL4CzszNKSl7E2mZewS5XX1wPC4Kb0264mm+Em4M1dns4w+64J9ws3RF4Pw8VLS8aenYTR3f54tLVszh84Ch2O7tin/NaOG63hbnrQbi7n0ZkRgHKmprg5eWF2NhYoCACpw/5IjAkBAHXruCwkyt2WqyHxz5nbHH3xpnILNQyfW2rfII79x/i7tWrCDyyHeut3bHV0R0nDrvBJ/QuYvLbERISAn9/fwb+ViA1PBC+R87gUZ4WStZSR30uEmLCEBqRgoyoq/Cw3Yk9NtZw278PvndzER4ejoCAAKC+EGkhvnDfdw43Ym/CY7cXjrnuxvH9TnA/chielxJR1rN1NJZn4cHJU7j37AF8LDdi+z5n2OzeAWuPu1rRzW8qHv7qqvkrWkTBR9Eq7zMPXEXgVvluRO+/COCK7qv2jcqiefkIYNE3y7ZjamqqClZFhk22ooZf2cMbclHKYxakspCYbUtkLNnr2RQWSoQue50otbNyH9Ezss8gMryiyUY0mfH71caW7xs/gSgrmdiU/Ar81dPTg56eHgYNGkSRvyQSiUQikUgkEolEIpFIJBKJ9A5q4MCBGvg7aNAgLfirpH0eMWKEJqWxkj2TBZS8H1r5WZSVk/VH875yFobyKaPVwDHbnuIv5/3aon6yvv+3ySKU8eQjgGWwV8Yi2GyhagxBbWxFLEK5Zz8eUPFwSbSfj2SUQVsZ/BLBYXY/Xy9YdH9dAGvYsGGwtrbukaaX3fo27XMJQuy+xbytV3HvSRa2ODqiJD0eWelpSAnchC8/WQi7nU6Y+dm3mKCnjzEjPoTxZ19i/GffYvrIcdjgG49shc7GemDV9MXYtGsnls03wzcjjTH5kyEY9/WXGD5+AWZMscS5+ykoaGDSPif5wH7hEqze4Y41Lu6YP34SvjIxxCefj4P++CXYcoZL+1wUBr9T/vBw3YnNc6dixIiv8JnRp5gzdSwW7PDG2aQ2BPdI+5yLMH9bLJ9njYCIyh4j0NFch7LcdCRFB+PUyUNw3ncaJ1zN8NnwWVg84SNMmT0bZvujXqZ9Lk9CxN5l+GLmJjj67ccs0+/w7YgRmPilCT5eagu7Q/FM2ucOtDWXISclCdG3r+PEulU4FnEQi/X+DNNJI6A36WtM+t4DT/rorwlA6x1RiyBXIn/VFivw34QM2vLX8/CXj4LvLdRVS7MuW9Ahew5+/6RJk7SMEWtkWOMkAqhsTnoRwFQMIwt3eUMrm7D4e/J94iczGTjlDTWfpll0va7VQ/z5ojETTTCiNvgJVzQ+o0eP1oo0Z2v+6uvrY8iQIZqo3/79+xP8JZF+RGVlZeHjjz9+2914y+pGZ3sDKgrykJfHbgUoKqlGs+4GSD9ndbahubqEezdebPlFKK1sQM98ND9/Xbp0CWZmZm+7G6+tjpYGVJXwf9N8FJfXoKnjbfeO1FfqbKlHVWmB+PstKkdNY9vb7uI7oeDgYHh6eiIvL+9td0W32hpQXVbU4+9ZUFqNhtZO3deTfhx1NKK6rBj5om8vrwRVjS0gUwtERUXB2dkZSUlJb7srb6aWWpQV97S1BeX1aG3vetu9I/WV2upQVlQg+a5LUdfWAfprk0jvhxT/7aBBgzSl/PT19TF06FBN5K9S89fIyEgYpcoCQh5KynzdvfWXi6CrLNBJdo2aH51nDGosQuZv18UiWLirxiLY60Spn/t6bHWxCJ6R9BNBHR7OimqVymCvCCqJIh91gStZCmhd4JcFaHzaZz6Cs0/hb/NjnPI4iuCH2UjJzoODoyNK8rJQW1ONqrxY3L7+AIlpiQi/HYHbly4jJDgIV26GITT0Du4EhyA2pwoNiueqJg2Rdx8iPi0TifFJeHAtBLeuX0bo3TBcvR6JyIhkFFXWo6aRgb912Xj8MBLRKWlIfJqJR7fuICz0CkJuhuBiaCSe5Faghe1vSwUKCgqQlZqCuIhw3LoViYgbtxFx9xYeZeSjsL5LAH+bUJKdgKiIOORU9Iz87epoQ3N9DaoqipCXl4O0zDxkpTzGg3txeHz/DsLv30d4YvFL+Ntag7KnUbh9Lx6peVl4dC8CYZcu4frtUNyMzUBGbj3bOjo7mlFXVYXykhLkJiUgpywDDy8G4fbtS7hw/S5uRzzVim5+U7HviJWVlTT6V4n8Fb3fr/Luqr3Loghc2TejFlXPRijrit7vrV347LPPekBdPu0Ab7BYo8bn91czdOx1auBXV81ffnUMv6JHBG/5/qpNTiLwKzLEIuisBn9Fkxe78eeyq4dGjhypSfs8fPhwrZq/LPxVakaQSKQfRxkZGRg2bNjb7sZbVisaqpNx+8Re2E37I/r91S/xb0O+wzafi7h2OxFFb7t7pLeq9rpyZDwIxG6bORj293+N//vBGKzYexZnz/rh+D4rzBunj//u/zFW7H+IoveIAp89exaLFi162914TbWiqjAZ4ae2Ys3Uwfi7//Er/Hn0d7A/cRE3HiSjoOlt94/UV6opSMPDK+5Y+/Vw/KbfrzH08xVwO3UWZ08dxW6LORg3+AMMmmSOI+G5aHjbnX2LCg4Oxt69e5Genv62u6JTTUVpeHTrGDZ/Y4w//M1f4dcjZsB8hw8u301ErsBHQHpLKs9AdFgQHGcb4c//1A+/Hb8YdvsDcPbsSRxwXYnJQ/6Ev4ycg+2XUlDeoru5n6uioqJgaWmJ+Pj4t92VN1JDTixuX92PpcZ/xL/89V/jP0zNsPXQKQRHZqGy4T36z9HPXYUJuHnVH5s+/S3++W/74U8zHLHfKxBnz/pgt80cjP79v+NPH69HQFw5Gml1B4n0s5bivx04cKAmm6NS91eJ+mXhL+8v5/3TvF9dFoErAoy8r5o/pgBPGZyU+eB5MMpH3P4YLIJnAm/KIvp6bHvDIvrJgCufflYErNQifXl4pAaD+fv2FvKKgBl7Dxn8VbY+hb8dNSgqqUNHRxcKCwvh6Oj4Mu1zSTSCAsKQ+DgMp06dw6lDRxHgdwy+p73hGRQEv8P+CHtSilpl4XNZAq6dD0PMo7u4fPkGzgd4w+/YLnidPIaD/ldw7vxdpBRVoKKJgb+VqbgTHIaImFg8iH2Ia/5+OO15AKdOncDp4HuIz9eOnGkrTkX4nXDcvRuG65f8cMj/LPxOnkaglyf8roUh5lk1LvWAv/XITwpHWMh9pFfJV/V2NpUjJz0B0Y8S8ST8Ao76XkbIhRt4+DgKNxNKXsLf5krkx4Yh6GIEkrLiEXwpGMEn/XDh/CmcuhyKa3fTUdWzdbTUFSLl7l08Lk5C6MnzuHHpFPYf98a5iCxU98kf87nYd8Ta2loKf62trTWGVQZz1d5p2bm6FlXoalsWdSz71mTfli67MGnSpB7GR5b6gYWrMoMrMq6iyUEN6LKGnTXAbL9E6Zd5gyrLry8zyPxKIX5CVZt4ROex92cnCtnYKufx8FiBv8qkz8NfJfUzwV8S6ccXwd+Xai5JxunVf8Q//E4Py4JK33Z3SO+SukoQf8EKY//u9zCadQSJ7KHqVFzbPg3/9s96mGgTivflzflpw9/n6sy9i6OrRuIXH06CmX/a2+4O6YdSRSSOrTHFb35nilXHHmkt1m1MOgObbz7ALw2+g1Nw9nsbifhTgr8AgI4knDKfjA/+4SOsOHQH+W+7PySJChFs/QWG/NMHmL/nBjLYhTW1Edj1rTH+4x8/hVVADErf03DBnwv8BQC0P4TbxMH4zS+nwC0sTeBLI/08lAWv6X/Bv/2tIWyuZ6GSZfuVwTDT+0/88n/PxNHHRWjofmudJJFIP7CUkn1KzV8lq6Mu+CvyL8v85aJgI95fLvKPyyCl7FzRfXrjL/+xWQTPIX5oFiF69lcZW+X3frI6ur2NWOShkihCUC2SkG1bFk3MRisq17PpcJWoSyUyWYEbPPzlt75N+1yOhx5b4PswF4nZ+c8jf5/GISM1GU8C7TB3xjrsDDgJ66WrMfuTTzDl05EwnTkXX327ADM/mgaXoCQUNL5oKt4Tlks2wMU/CDscnLFykinmzJyEmcsX47MpK7FoniuC4zNQzMLf5ADsMN8AW+/jcDhyGGunf4e5kz/FN0tXYLGVH65HFaCN6W1l1EW4rd0AW2c7WG5ajWnfrIPNmlVwsl2C5dt9cPpeAS70gL95CD+/DRtWbcWFqJ7/lexoqkVpTioSHoXgbNApHD0VhhsnXDH/m4VYM3MK5q9bDYvAtJfwtyIVj45swDwzV+wL9cOqmUuxcPzHmDZ9HD6evgBzLPyQ+rJ1tDaXIPtJIh6F3UGAyzaEFD3FZeulMF/6KcYs3QTLvVF9umJclPaZTffMwl8lpYLsm2DfZT6VM/u+i+pXqwFgJZWv6Bw2GpmPIlb7vkXXqn37pqamPUApa4SUHPb8ah3eYMsMrmh1zejRL2sQKPuUGgZsKgUTZjWQ8i9veGWre5Rr+OLz/Iof9l8e/IomAv5a0aTAH+PHV7bCR2b02chfFv4OHToU+vr6Gvg7cOBAqvlLIgnVhc7ORlRV9X0CYoK/itpQ/vQKLA3+J37zwec4+BPPvkfqY1Wn4sb2b/Dr/xiGL3dFaad5bi9A1ClzDOv3nxg2ZTceva0+/sj6OcDfosiT2DD+7/DbMXPgEUnhvj9XtSSdhe03H+DXYxdj3z1ueUbhHexbaoJf/es4LN0fjrK308W3rp8c/M0IgtXXg/E3A2bD9XIaKN73HVVjBHZNN8Z//HYGtl5J5rKkZeKMmSkG/N1v8a3bVaT0ZQq1n5B+VvD38QFMNfgt/nrkJgQ9Ln4vS2K8F6oLxpqBv8Ov/rQGQell2hkekYh9n/43fv3Xf8ba8xnvdVQ/ifRz14cffqip+cvC36FDh2oAsLGxMYyNjTFixIge6YZZH7ni99blL1d8zIqvXASJeb8+7+/nuQHvU+eP8X58ke++NyyCjz5Wq6UrYxFsFLMai2AZxJuwCNHYqrEIGVNQTfvcGwClgCdRDWBZWllRu2r34VPV8vVL2ahLdp8M/vZ1zd/KykqUlT1DdJAfQuPSERn3GJs2b0ZSbCSepqYg+b4/9rofwelL53B4ryf2Ojpim5MlnHftguv2vdhhuxOBd54gs7AMZWVlKEsOhteBo/C7GIoL54JwbJsLdu1wgvuBvXDZcQzHPYMQ8TgNaTm52LNnD27cuIGytJsIPHYUXucu4PTlYJzYswe7XLdgu6cXvM7dR1xiDkrLXrRfVob8uNs443kER08chefx4zhwOBBBXscRcNITXlfu4H5cFk76+eHAgQPIy8t7cV0WHt06C69jAQhLyNO0pWwlRfnIyUhFckIU7t+9icvBN3HtrBd2b9+Hw7vccdjPD6duJeLSpUs4fPgwyvKSEXPtBPbsP4mg28E4fuAQdtk5YecOOzjv2odd3jeQpmm/BMVFOUhPTkZCTDTCzp/H3YREPAjyhf8xZziduIBL15NQVlGBpqa+cR6xCwTUNhsbG2Eac9GCCFENXx4Wq30LovuoRffy7fCLKHQt1lBbxKFsEyZM0DIqPDDlDSi/GoafRETgU2QYecPNT2QK/GUnGtEqGBk4FUFctchedsLgV/GoQVnRah+1tM7KxCGK9pWlhTYxMYGxsbFmxdewYcM0kb9Dhw7F4MGDtdI+E/wlkRR1o70+H/f2TMegAWOx3G0bVk+ZguVnM/rsDgR/X6i7BtkP3THpb/8Vfx63AzFvuz+kd0r1mXfhMe/3+OdBn8A6pELrWFd5Ii45TMTf/+LPMFnqj6y31McfWz99+FuNxAuOmPafv4Hxtztwl0KUfqbqRPplF8zW/3sYzHLEFe4DrYn1wfovfof/8ecvsfnUk/e2xvtPDf6W3N6BuaP+BX/8xh7nntTrvoD0VtQRdxjzxvwB//CJBQKjS7QPlt2AwxRD/MtfGWDVsXvIbRO38XPXzwn+5gYug9Ef/wF6Zn6IKSDq93NV2x1rGPz+n/CrmZ5IKuTCXwpOY+5f/h2/+J/j4BaRixoqw04i/WzFZm5U6v7y8FfhdiNGjNDyl/O+axZmyvzlIv/0q9TT5UGwzF/OQ1lZwBTvS+8Ni5AB5N6yCFEKaxmLeJWxfVUWIRtbGYsQwl9d9UrV0saK0sTqiiCUAS4ekqlBNdGxHyvyNzg4GN7e3jjm6YljJ05g565dmDlzJvbu3Quvw3uxfasLXJwdYGdrhY0bLGBnYwWLTeuxftMGrF9vBTvnHdh3+CiOn/CCl5cXvI4fwr4drnCwdcS2Hdvh5GANC4tN2LxpHTZutoSlnSvctm2H2669WLhkGRwdHeF14jD279wGJ3snbHVzg7OTPaw2bYC1jQ1sHJzguHUXDhw6+rx9Ly94HT0ED3dXbLG3h529A1xcnOGwxQ42VhawsbOHw1Z3LFq+GkuXLsWRI0deXOcJD3dXODm4YNdhr5dtKdsJTxzatxs7t++Au/tWbLGygpWtBSxst8B2sxW2OO/Ado9DsLa2xurVq+F14hg8D+6Gm6MDHBxdsG2HC2wtbeBgsxk29rawdt6BnXsOado/cfwoDnvsgvtuD+xysYWt/RbY2drD3mo91lvaYdueo/Dz83seCd0HYt8RUbpnvubvq7y7/Hvb2wUT/Hlq8Ff2fcgWaeiK1OdTtSs/m5qaCsGmmsEVGSz2OrXJhp+weKMmmpR4MCoyqvw+NYOr6x5qv4uALT9Biu6rNm69OYeFv3zaZz09PQ387d+/P8FfEumFuprK8PjYDPzXbwZg89VCPD42E//6v36Ffx9kh/t9dA+Cvy9Un4f4g9PxD//4B+ivvwZyJZNeqh0Fj07BfNgv0X+sGYLymENddci85YF5/f8NelNsEfrs/Ylz+cnD38Y0XNsxB3/5hR4mbzyP7LfdH9IPpELc9ViGMf9nAKZZnUEqm9e5MR2XnL6DwW8NMMf5CjLf46K/Py34W4MHBxZh/H/+Iz5ZewwPit92f0gyZZ5ZA9MBv4LxWm9E5LMUqBaxh+bD5E+/x6dWJxFT/P6Cwp8P/C1H8MbR6P+//wUz995D5nsayf0+KNFjAv74r7/A57tjkFfL5nWuxB3rUfivX/83Zno+QFHD+1pIgUR6PySCv/r6+kL4O3LkSKEfmwejvC9e5M9Xfu9Ndkpd8FcEg3n4y/vydfnK34RFqI2PLhYhu/ajj8S1iNlnEkX0vgmL4Me2B/xVIhPZ9Mky+CQCTGoRiLKIRREskwGs3kKx3sBfY2PjPoG/z549Q2rcBbgsmIYFzgEIunIDa9euRXh4OFL8N2LmlO+xcf8RbJi9EHPHj8AnY/6CkVO/xKczV8Fsxnew97mGu/EpSElJQcqjuwgNvoigPWsxZ+pcmHlsxwpLD+xbswjmCz/H9O+mYozJFIzrPw6LrQ9jubUrzvkcwa1rlxC03wJLZ87B0q3OWO24D9uWL8b674zxyczP8cW63fC6EImUlBQkPrqPm1cvwnvnFiyZMRerHK1hs3sL5ny/AStmLMLG5Uuw1Go3Zsy3hqubG+Lj45/3LeUWfD3W4/vv1mHfqQcv9jFb9FUEui3D99/NwcI1qzHro0GYMHUkjL78DH8Z/iW+WumBgIg4nDx5EjvdXBAddhVBPgew03wWpsxdC0svT5jNc4PHkrlwcF6Cjft2wHLvzZftP7qNW0c3Yf2JCIT42mHW1OkYbzgGU8YOwYzVC7F0522kpaWhtLRvqr2J0j6LosiVtM98NDr7nfDAlQW2sqhaGeCVLc5Q+5Z4+CxL9yz6tvjoemWf8vPEiRN1Gj7e6PKGTde5ok1thYvIcCvGU2Zw2TZ4EM22JTP4omvVnlGUYoJN6yCa0N5kbNlaD8OHD9dE/bIpnwn+kkis2lFbEAZ7g1/gX/+8HOdycnFh9e/wV7/8HUZa3USF7gZ6JYK/z9VckkL1fkliKfV+//Y/YTB5K27m5SEvMxVx171gv+wLGI+cirWeEXjfglx+6vBXU++3/0Sq9/tzllLv9zdj8L3rJaTk5SErORYhJ2yxYNJHGD/DEscjclD7nvuof1Lwl+r9/kSk1Pv9Pb5x8MXd9DzkZSYgImgPVn71EUZNWoHdl5NR2vR+hwb+bOAv1ft9T6TU++2P1X73kJCdh7z0GNzyccCM0YNg9LU9TscUo7Gdiv2SSD93sWmfBw0aBD09PQwePBhDhw6FoaGhBv4qfmDeXy2KnJX50dnz+dq/Mv8924bMVy/yl7P3U1I3K758HgTzLELkexexineVRcjGtjfwWY1F9FMDqDxoEgElWbQwC5F5wCU6V4FLotS4bE1TdtWCKCJZuacCf62srLRA3Q8BfwEAHfm4fXwn9p6Pw5OnOXB0dERJSQmQfQ7brNxx9JQvnKy2wn7xCjhvtYbtVlustdsOl41OOB2ZiwqlUE5bI2qrK1GRdB57HXfiwOlAePrdxo0AH/h6WMLBZQOWW+6Em+0O+AVHw2nfccQ8DEd9TRUqUq/huPsu7PHyw7HTF3Fymys87Jdinasd7L1uIDqzGh0AutqaUV9TifzYEBx334Hdfqdw7tYVnDgWgCNObtjvthV7/UNg6eIJb62av5VIuuOHw3u8cC+jsecYtBYi+fpx7LJzgtuu3bBfsRR2rutgvdMdG823YMuBMCRVNz2v+evni7aGGlTkJSEyyAM29gfgGxoKr8NXEOJ1EGfPHsXp0Gs4dzdXU0Ooq7ECBQ8C4B0Sg3tXjmG7qwOWLbbAlmXfwWrrFuy71bfLjpXIX+W9EdX73bx5M6ytrYWpyHlQytbn1bVIgn3PZdHtogUYou9RlMaZv4cMCCu/q8HfCRMm9Eh7IItoFeXG542lYhCVvPlKm2wqhdGjR2tAqTJJKemQRQaSbVc5X1abQA1ks5MPO2HyEwTbJ9GkI5qs2H1sf0WTDD+2yiTI7mP7rUz2yr9K1K8CgHn4O2jQoD79lkikn6Taa5B/wwoD/+b/4LefeyID3ejqbEFNVS3a+vA2BH8BoA3lT4Op3i9JrOq05/V+/30IJjqEIC8vD5mp0QjavRITB+lhwnp/pNa87U7++Pqpw19NvV+T2VTv92csTb3fj+bC+fwT5OVlITkyCNsWTIDB8GmwCniMyvcc/AI/Mfj7ot7v/xrwHdX7fZelqff7FWy9w5CWl4fMhDB4bfgMhoPGYdXhu8ipf7/BL/Azgr9U7/f9kKbe7zJ4332MrLw8pMcEY/ecwfivv0zB1tBMVLcS+CWR3gcpJft4+GtgYKDhEsbGxtJAJd6HrPwrgsD8+TLfuQiuinz+rE+e9+GzQJSFv6z/nYXDaj58GYtQfhaNwbvKInjArMYi+LHtxwMiWQSiGnQSRRi+SkSvAsqU83n4qxbhKEt7a2ho2CPyV4F3CsBTwF7fqB115cUorKhDbl4B3N3dUVZWBjTlIzEmBVnpiYiMisOjew+RmpmOxLgoRERG4WF4HLLLG9Da9f/ZO++wKM61D3tOTMxJ719yTkyv9ooFo7H3XrCLKAqKBbtgA3sBu6KCIiIoIIoggogoCKiAiDRpIr1XKat1//wAACAASURBVFL0/v7QxWGcWUiCfX/XtZfAzLwzOzvv867P/RTRcCWpRN6IICruNrGxt4mOjSEq5CqBAZfxDo4mNjqW2DtpHLA8yo0bNx4eU5pBbHgkkVFxxN2OJjTgGiGBflwJCSYwMoHM/BKEp3lwN424WxGER8dyJzGOWxGR3LwWQPD1QEJjE7G2O42dvb0A/paRnxpHTGQMGcUSXygelJCbGkdEUAhhEeEE+l7lxs1rhISFc/1KAEFhSaTfLcbX15cTJ048PKaimLyUaK4HRRKfnEhMVBzxsZHExEYTk5BMfHIeiv+SPKi4R1FGPFExCdyOvM714EB8Lgdx3eciV65d5WayBJD+B1Jk/gqfGyH8VfyuKPssB3/FL2Vl1aWeebk5pthPWalnqcAMqTkudS21tQu9e/dWGn0iNrzKomjExk9oyMQGVxwRI4apte0/IHftwsVF6vqkonuEETZyL/FCKFwQpRYLqcX179zbDh06oK6uTocOHWjbtm0VAJbK/G3atGmdziWVVHoZdb8wlaAt3fnXB1/RaKnXUzuPCv4CD/K47a+k3++DYrKSg3ByDFCVg34NVRgr0++3IJoL28fzXUM1hm698to5Ol9u+Cvo96uxSaLfbwnJ4de5fOEqKc/j8lSqI8n3+62MdMRoTFP+r9s0dnpnPL9LfEH0MsFfRb/fn0aukOz3W3jLG5+rIdzKfg4Xp1KVZPv9Vlxj55jOfPvNaDa4hPO6Vwd+VeDvHTtdpf1+c4OccAtKJO01Lq//KkjY7/emsN9vmQeLmn3HR7/MxTE6k9esGI5KKr2WEpd9FsPf9u3bVyUBqaurP5F4JOV7FvvW5XzhCgCqzJ8v9nVL+b7/rr+8NiBafKycr1x4X4T3oa5ZhPi+P0sWUU8qI1cZ6JGCQcoygOWOEwMqucxFOWgldS7h3+Xg79Po+ftQFaQEneViWCrRtxNZv379w/LDoUdYt3wrRz092b16M6umTmXpoonMMl6M/g5L9q5aj/3V+MeZv+XFFOTlkHXNhm2rTTl44Qx7bN1w2bGeXcbz2LjRgNnzjDHQWoyZvQ/r9h4m6Kovd/Nzybp+EvNNpuw9fYr9Jz04YbqZA2tnYLB9FUZHLxAQXQDA/bJiCvOyue3vivmmrezeuYkdZsuZbmjKOuONHNhtiMlpL5btc8XW1lYAf9O4fsGSrZssuRAq8d+EojuEuu7FdOMGtu7fzdpFCzHebcKi+UuYMWcNJnZBxBYW4+Pjg53tUcqK8sm6fQN/GxNWbD7IsWs+mJk447l9CydObOfwhTMcvfA4m/fB3TSSfC05dCWb8EuHMDJYytw5RpismsHiZcs4HFBXRTgfSviMKHtJwV+5+SPMipfKuhdnzNcU6CAVoCHO0K3teFLbhT/LXUOfPn0kDbOUMZOKcJF71QSSpRYQqWgYxd+FEUG16acrHl9qH7FxlzPCcmOJjbiyfcX7Sd1bZcd17NixCv6qqak90fNXAX8VXx5UUul1V2l2PPa6/+Xtz39ilNXT60apgr9AYQLBezVk+/1WZEfjc3AGQ1Upwa+hykm6ZiPd7zc3AvdNI/jss+b0WuZWZ6XYXxa91PBX0O934IITT/b7zQri+AET5u/yR5UT/DIrRbbfb2moHctG/s7bbcax2lnV8fnlgb+P+/32mHNAot9vIq7Ga9m55zSRqpTg5yrZfr+KjOB3e7H0eABp8kO8Fno14G8mZxZ1UdLvN5rDE+ey72wwqa9bpNwrJtl+vwUuzG7yDR98MIYDYSmoGL9KKr36koK/rVq1qur3q/Dfq6urV0Fgsb9aDDilIKuUf1wKHkuB1i5dqpeTlvOXi8cRw93a+sufNouQugY5FiG+t3XBIuRAc00sop4QVtUEsOTAkxjG1iazUA5a1Sb7UXw+ccalHPwVv+oW/mbjb2PKftebhEXFPy77HLIHHY15rN+6hvHDdZjQqTvTZo5ljO4Yek2cjWb/8Wx2iiBFkbRaWU5pSTFFwYdYMmU+K/fsYdVme46sXsnaWYOYrDOMHmP0mTVpBqZHPVm21YKAq37cKy2hKMyODXMWsnjjdlbvMGfNJC3mj+7CkBkTGb/+GOdCMqkAHlSWc6+0mLQrDmyYN49Z+rOYoT+Ojn21GNlnDPo6Y1hg7oieiT1W1co+p+LvuJnl89bhFFzw5C0ojuOqzWrmT9RGf4EBOiPGMsdQF42xI+nYbSJaRqcJzH5U9vmoNZVlpRSl3MTH3IBxk1ZgeuwYa5ZYYGO0iN17lmNqe4QdjtFVUWuV+clEnTFhja03jvsWojlFk95dxjG5TweGjxnKkpO36+izfKjawl9F2eeanl25Z10MfpWBY6ks4g4dniwRrfibMENYWOJZWZCGeG7VZBf69u37hKESR6pIGSypWvZyhr820TLi8wn/FUfqSBlr4bjC9yIs4SBe6KQMrrAstHiBES8cwutSZqjFi4DwvYoXDLl7q66uTqdOnaqeAUXZZzH8VbxUUun1VgUFyd6sbv8GH/1PjXXXnt6ZVPD3Yb/f43L9fh/cJSnAGsPeQ9mvagv6+ul+GtdPGdL1ne/pOHYfIYJNJXd8MddtSr2GagzeeuW5XeLz0ssMf4X9fmcdFU/sEmLO7WC1/lT2XFOh35dain6/3/ZBz/xqtQzDeHcTtDr8R5X5+0gvDfwV9vvd82S/38KAA8xcuIotLlGqctDPVYp+v78zeds5qnXsCj/M9B6/8pYq8xd4ReBvuR+b+rWU7febe34FvadvxelG2mtXJeXVkqLfb1sM3WLIFn6YVzfwx4+f8YYq81cllV4bics+K7J+FfBX4b8Xwl8pyCoFhcX+crGfWZGhKi5jLAaUCp+6MkAq9peLr0vu+qRe4qzlF4VFSEHe2rII4XsQg17hPuIWlcLj6kkBn5pglBTAFfcEFUMoZSBL/Lv4vGKwJVVCWtE3WHEd7dq1k4S/wtK9f/zxRx3C3xLS4yKITsol/o6g7HNhPEF+IUSEBuHtHcjVC97cCLtJ4PWrXLx8BZ8LfkQkFVAi7nVUlERo4E3CIqOJuJXEnahookIucyXwMhcDwggPDSUiLpn9lkcJDg5+eExxGlE3bhISdovIqBhC/K4Q5HsBn8CrXAlPIC2/tFrZ58qCVKJuhhAYHExA0FU8L/jjfd6HwKtXuHk7GesTrthXK/t8j9zkKCJuRpJaINGc6X4xOYm3CPEP4EZwGNf9rnEzNIArAf54XPDnyo1EUgrEZZ+LyE2I4Kp/KFG347kVdps7t0KJiQ0n+k4CsckFKM70oLyUwrRoIuISiYsM4tr1QC55+uPv6YHfFR+uJ9RtMUgDA4NaZ/4qg79yme3i57Y25aCFY4t/l+oRLD5e6hqlSkjLgWApCNyvX79qBlQK/IqNj7CPgJThExo8cY1+4fFyYFVhZIUvMaQVnkcY5SQVSaMsUklszIUGV7xoiBdb8YIiXtQU1yu+t8oMu3BxFS7MCvjbsWPHqmdPkf0rhr+qnr8qva6qKM4iwHIybb/9hoZf/x/vv/Uv/l3/HT7++lu+/bEZ7TXMCa/jc76q8Pd+aS7R7tvR7t6BDr2HMnzIACZsuUh8ynW8zpwnpKqWq5J+vw/KyIl0Y8OoFjSfak/yc3gfKj0F3S8lJ8aDffOH0bV9V/qMGoKG5mocgxO46euJV1D844yF3Eg8No/ki6/VGGJavbRz2nUnDP6sx4eNujLnRALlKcF42m5g7bl0iZO+enrR4G9F/m18Di1jTI8/+bN3PwZpaLPc2pdbt/y46BVAjCA1W9jvd0e1fr8VZAUfZ9XovgycaU24qhfsi6fybCLddqA/ogc9evSmV/9x6G85yZWwm3hf8iH0Tm7VrqVhj/r9dtVmxyXhvMzC78Bsen9Zj6YjDbGPgFQ/K6ysDuD2miYBP1f4W5FP7KV9LNboR88+PeneZyhzNp3AO+gGly9e5kZ81mOQIOj3u9YpohrgLUs6x4aJPRimt4sLCapesnWuihwi3U3RG9Sb3gN7063HMBbuccc/KJCLXn6Ep+RSpti3yPdRv18N1juHkScYJsnZgAEtP6ZeJ32O+CbBbWeMd9tx7vrrsXaK9cLC3/IsbjoZo9mjB32H9+XPP4exwtqf64F+eHheJSar8PF3ouDdDJfp91saY4NOpxaM23SOyGxxrzmVnr9KiD+3mUl9OtNr6FB6d+jKDEt/YkJ8cXf2ISyv6PG8rur3OweHWxnVAG/soZH8+tV/qDdgGyGJBRBugeZaZ2JTVTnAKqn0qqpJkyZVflwF/G3dujVt27at1o5SUQFSzl8uBIlin7zwGLGvX+GjFvcIlvKri2GpeH8xPJX7vTb+8ppYhFR/XikWoXhfYl7wV1iEVMKY1P1VjC3OVv6nLELxcz0p4KSs9LPcfmJQJFWWVgoEC8GSXBai1NhSpXKF51VTU5Pt+SvM/K27nr/3yPSzxj4og4i4JDZs2PCw7POtE5isMee0lyvb121n/Zx5rDeax8rdpiwxMsV4zkoOesaTIQ5sj3PjgKk5dl5umJ9ww2GrKQdMV7Hp4C5Mj53m+J4D2JwNZO0eq4dfVBMuYbvHnCM2B9lx5Ajrlq9l49IFmO5Yw7JNh7D3i3kiqrPw1mVs9x3gqLMjdg5HMFq2nY3LN2O5dytbbU+ja2yBra01qcEXueJzFhdPJyy2rWDphh0s22CL1b6DnD1lyyVFCb7iJMLPWWG2fS8HHZzYs2ot2zfPY57RKmbqr2a9mTvX0ou5fPkydnZ2UJBI5BlzNu6w46y3J/sW7MBs6z6ObV/GLgsz1uzzqtbnqzgzEU9zY9YcPM25I4bM3riV5WvM2b1sFbu3bsQu5ImGYf9IwsxfAwMDDAwMJPtHK+Cv1Jz4O89uTfBWrsSz3N/FsFgOUEvNS7m5Ljy2T58+T4BJOcApNKSKn4XRQuIFQrHACI2k3PhiAyoGqcLjxAZRHBEkXlDkIn7k6vULtys7n1TJB6lFR3wuufcvjgZS3NuuXbtW9XlQfL6KiLA2bdrQokULmjVrVtXzt3HjxnU6l1RS6aVTeT6J5wxo+uYnNOy2nadZbPjVg78PKMkIxW5BGxr+1h0jzwzKeEBJ2g0c5jTi448/4b1vWqJ1PIbi/Fj8HA+wdXE/vq73Hl/+OAwje3vs7e2xsTLDaHoXfnvvLd77tjlT7VXo95XQvXRCHFbQ96em9NR3ILYUuJdKkONKuv/vQz58+1vaj9jN9eJcUoPPcdBkIWNafsibX/7OnzPMcPcOI+WRV7P4ji8HdJvywU+dmLT3PL72u1g8fStX85RewSujFwf+VpIbdop145rRpNd0DgTkUkElOTfs2Tj2Z95//yO+aK/B2vPJFKRFc8XFDGOd/vz2zrv80H4ES80fzfmD2zDU7MZvnzWgwe99mWkdjor9vliqzLyG5cLBNGkzgqXHQ8mvgMoMP/YvHcKP777LB//ryYy9fiRmxHHdy5aNs4bR5rP6fNF6ADNMznDllqIUZSXx7pvR6vAuPwyYw/4zbhxYt57Ve7xJe00/9OcGfwtDOb54OK2bDGaR5TUyyoHCEKwMR9Pq0//wn/90ZPqO88RmxhJ00ZFtc4eg1vBtPmo1DL31ltjb22NvbcaamYNo3fAD3nxHHd1dF1Cx3zpWwXUsdHrRpNkY1p4MJbsCKAhgt95Amn78Nm+/042FR6+QUpTIzcvuWC3XQP2nD3jjm+5or9jH+ZvJ5DwiRRWPMn/fbqrNbtfzHF8+hw0HXAjPez3B4AsJf/P82TqyHT+1nMqei7cpqARyfVg3tgu/ffgWb73Tn3Ue4aQl3+Si2zE2TGzPD5+8yeddZ7Bmt/XDeWm1g6Xj/uCnT/7DG+8NZMO5SFTs9wVTWTTWk1rx/ffD2HI+hrzyB1AWjfnIDjT6b33qv9OcxaeiyMyMxs/tNOZz/+SHTxvwr19GYbTLhstxj5OIyq5uoMuPn1G/oxEXwn3ZO24EG1wjyCx9oPwaVFJJpZdWCvjbtGnTKvjbsmVL2rRpQ9u2bauSI9XV1VFXV5f0XYv99FJAVpm/XHiMFJiVOp/Yvy325ctlr9aUMFZXLEIIu182FiEE4kLQXk8MepRBHqlytsL95Hr1ikGwMENRDkZJbRcDMWWwSwF/hbBXCv7WZc/f4F1TWOMaRXB04uOyz1fWMaKbFoZrFtHvz1EMbdWS3t0a02FoP1p2Gk6/5j1ZYhPCHUXSankxBXm5ZF8yYeogLeaZbkJ3yQE2T5nNpoXjWbp1PlqrTdHX0GXdPjeWbrUgICAAwo+wbJI2ujOmMWqiFt1adqBH65/o0rcdTbpNZcUx/6p+LvfLSribn0PsuYMsmKTF1CWL0V84h/59dRjbezjTRvSm/wxjuk1czyErS+K9jnHcYi3GpkuZPKwdLXoMo2OvucyepMs642VYBD7KDC6MxHvffLQGjWLqbH1Gtm5Nrz7NadZ7IM1aDmG0nhnnUx+VfbaxgewwvLfr0mfgPFZu2sBktZFMHjmZOWPb0WXwMHpOPUCY4A4XJIRxaEZXOk02YIVmY77vPZDWLYcxsGVj+vb7kykH6tY9r6zssxD+Kso+yz23NT27ygIqlGXgSs1TZYEbyua2FJiWswviedq7d29Zg6uIPpEqcyA0uMKXHEhVHCMV9SNnjKWMpnCb2OBKGV+pRUf4HuSMuVQ5CfH5pfoO1HYxE96Lmo4Vw181NbVq8Ldly5Y0b95cBX9VUkmhogxi9g7hX+/+H7/qOj/VknivGvwtzYjEYV4TPv66FZpHox9Hq1fmEOu1ms71GvDf34ewL+IBleV3yUpKICFB2SuR5NRMCsuUnVWll0LlGYQ4rqLP/zWkg8Z2/AWQNvfWebaM+ox/f9mKAWsvcbeyjJLcNNGzkExaZr4g0+E+JXl38D+5mxX6CzDa5Uxo9utT0PBFgb95YadZN/on/qs2CmP3xMfA9l4sHju1aVHvfVoOWsypO1BRepectJrmfAIp6TkUqmrGvljKusbhhQP4/ttuTN/hI4C0pYQ5rEDj93p83EmTzR7JVJYWkpOeVP1zTUwju6BEAPTLyY73w2HnCubpr8P87E0yX2M7/1zgb0kkxxcNpcWX7Zi6xZ1YQTD6nTPGjFF7n/pNJ7D+9C1Ky+6Sm5FS49xNSM2msOT1scPPREUhWEzrwe9fdUbf3JfEksebYu316df0Xeq3nsE+r3jKKorIzUglsdrnkkRGfjFlAiB/LyWcswfXsmj2QrY7XuOOVFW310QvHPy9e42tw9vw/Ve9WeUYSobALkYemkD7H97mTfWlOAanUV6aT0ZqUs3zMj2P0jJVRMaLpTiOjm/B15+2YJ5dKBkljyFtwZm5NPv2Q+p9PZ2j4akUlxWQkZL0xLzOLiqnUsB2S25fxcZ0IbN1DbDwiSf/nor2q6TSqyxxv18F/G3dunVV6WdF5m/Hjh2f8Ikr8+PX5C8Xw01lfmnxS670shhyKnzeysaVyuKVYhFS5/orLEK87WVjEfXEGYHC8s1S2X/in8XwVwpqScGpmrIVxeVnhduUZRgLj1Vk/soB4LqCv05OTlhYWLBuzkTmGJuwZsMmhg0bhomJCeYb5jJh1GR0dKYwasQEJowYymiNQQwbrcHg4eMZN2wMs1ZsZruZOebm5pjv28POHdvZZjwXrbGT0Z49h6k6S1mgPYul+tNYYDAL7bnz0R6vzewFK9GYoMXy5csxNzFAb7IWWlpaTBg/kZGDhjByaF+GjhxM/+GT0Vu2nh3mD8+x32wPu3ZuZ/OqRUzX1GTitOloT5vG+Ak6aI2bwOSxI9GYrEffoZpMmz4d09UGGC7SY+ac6WiOG8rgkWMZoaGNtuZU9GbpsXjDnofXvteUdYt10RozjslaWowbNJARo4YyZOwEhg2fhJbOYoy372bx4sXo6OhgvnsL6xZoo6Ghje5MPSaPGM/kCZOZOmkog0aOQWPKIjY/umZzc3P2bt/CUu1RDJs0nekT+tNPYzSDB2igMagvIzSGMX7uBiwtLfH29q4DM1r7nr/CzF9lQRAK6CY3N8TzShgUIZdBLNxHAfakxhDPJWUQWDGelF2QChbp06fPE1E7YkApNvRyxkoOkooXAynDJy6pIAVOhQuIcGypqB3h34SlFqQMv9xCKTS8wgVW6njhvZJakMT3VmoRES4u4nsp1/O3devWtGzZsirzV9E3QiWVXmeV5SbiMu9nGnz6DQP2Rz/Vc71S8Lc0g0iHeTR653N+7rqJa0JHvgL+/vtzfvljPf7P7SJVej4qJyPEkVW9PubTpr1Y6ppWbetD+PsFHzfpyUJnVZZ3bfRCwN+8cE6vG8137/1On5nWRAj5gQL+1v+N3jpW1QI6VXrZlMW1wwsZ8PUHtB69EqdY4QetgL9v0lJjBSef7pL5yurZw98SIu0WM7TJ+/w0Yjl2IdXD3B7C34/5bpghtsG5MmOo9PRVRIjFNHr8/B6/TzLBLap6m6uH8PdDfp6wmbORBc/pGl9uvVjw9y7Xtg6nzdfv0myWJVcTq5cHfAh/36fRjINcSSiSGUOll0FxR8fT4ut3+GS0GYGJhQjzcxXw9z8j9nAjsW5b26mkkkqvjhT+W0Xmb/Pmzatl/rZv356OHTtWsQIhVBX65sUQUwg/5Xzwwn2EZZD/jr9ceIxwbEUWrRQfUPxNylcvvMbasAipvynjA2J/u7AstPAaamIRYugrtU+3bt3+EYtQHPNEz19hGVox8BFn/ElBKjkApgw4KTKBa5s5LJV9KD6vVNlnMQiuK/h748YNPDw8OHNqN/NnrsPUzIKJmpocO3YMd3d33A8YMH6UHqv27mKZ5jQm9+nF8GE9GaU3m0kaUxk7bAqGptY4OLvj7n4Qo2nj0TNYit64cUwe0ZMBGsPpN3wMQ3oOY/TgYUzUGs/QCfos23aAmfPns2vXLtytNqI/VY/5K1agv3wVepO0mDF2CJqawxk+y4C1B47j6u7+8Hrc3Tl1YAP6M2YzS38WOtNH032YJqNGTUFnrAaacxdhtM+WVWvXsmTJEpydnR8dd5y96+ejpz0fE0vnqrGqvZytMTPWR3fKQlZt3IzBhP6MHtOfQWPG0affWEZNWsqCjSYYGMzBau8K9MaNQ89gKTr9ezN23ACGa49j8JSZTBoylZk601iyw7ba+KftrFinN4KRc9awxWAyY/UNmd1/OGP69UFrui5G1h6EhITUgRn9a/BXYVj/6rMrlQVf22xd4XhSc+ivlG6W2kcZ/BXu279//2pGVKpnrlTtfamXsFa/XKN2sWFW7C8ugSBsfC6OHhKfV7hNPLaibLJ40ZOLxBGPJRdJJRU1JF4ExBE74vsodW/l7q9iQVJEfampqVWBX2HZZ0X0mEoqvb66T2FaEFu6/4v3v/qdBR5lNR/yD/TqwN9KcuMusa7rWzT46jcGmUVU2/ogL54rJv1o8NH3qC1wR+WifM2UH4XXtrF89e8vadl/DZeqtSArJPbSbjS/f4df/pjK0ZjndZEvl54//C3j9oW96LSqz/stBrLoZHy1rZUJlzCf1YEG3/7JpF1XEXe4UenlUWmEI6vHNKb+R+pM2niuev/1ymic10+gZYNfGLzgCCElcqOopEzPHP4mubN+fEc+qt+U8euciBQ2jySNC1sm8sfnn9JL3wK/17MV7Iuh+JMsHNCC9+u3RmfvBW5X+0qazJllg2n98RcMMXLkRvbzusiXWy8U/I05glbHn3jnzY4sdggitVoS/R3sdDvx6/tfMX6nNzGqL9IvrwrcWdD2ez7619dMsw4jtdoXpDK8lrXlh08a0HW9N7dzVRnbKqmkkrQUlRvFPX8V8Lddu3ZVSUAdO3Z8wt8uhonKsoCl/OVCv7vYly0FVKUgrLKSzUL4K/TpC5O0lLEI4fanwSLE5ZVfZBZRTwowCYGPXEai1O9ycKq2fYXlsn3Fx8r1NBVnWAozf8Uln+u67HN5eQoeG0bTT+cQZ66EsmzlShLCA4i+FUHY8cUM6TkFgz3bmNp9BIN+a8TAfm3pN3MCXbtNY9KguVj7RpJeXEZZmT/bdUagvXgp2gMHMrzL77QcOYpeI3SYqN6bySMHoms0m8HaJpi5BGGybx9+fn6UXT/Ecq1pzNq4iTmrt6DddzCjOjena79edB0xj23O/iSXlVH26JV68SiGU6ahM28uujPGoN55FCMGaTJnXF9G6uix3ikQq5MnOXToEPn5+Y+Oi+GclSE6E5difSmtaqyysjLKSgrISb1N5NUz2KzRQVNjOvor16LXpxUDxnVHfbgmXdTHMUZrE5ucPLGyMiXYyxSdQQOZumgpkzq2pd+gnnQeMIiefUcwYcBQdA2WssMvl7KyMkruFpAaG8ZVTxc2aXWnu7YxG2f2oIOGNiMad2VMz7aMmD6dHTeKKS+vm1JTS5Ys+UvwVy7bVyqrtibwKpW1KxfsID5G2dyqqcy6MvAsd2zfvn2fiIxRZiSFC4xURIqUMZOLsBGOKTWeshIQUhE24kVDbn/xecQgV3wNwmOkFhrhwiZ+f+J7JXU/xO9TfC/+/PPPqogvoY1UlHwWw19V5q9Kr7dKybnjgO5XDfjsm6EcjHu6Z3tl4G9lDrEXV9OlXn2++KU7pkHVNxel3OSQ1le883ULJhx9yjdVpRdOebc8MRn1Of/+vBm9l50jU7ixPJlrtvNp90ZD1IZuJ0BVMbRWeu7wtywWz93TaFHvbRr3nY3treqbMwOPYdj/cz5TG4mxuyqb++VVKWEnVqLRqB7vtB2Lscvt6ptTLrF7Rlc+/bI7Ort8UHHCv6dnDX/vuK5mbLv3qf/rKFY5hFItt6wkEIsZffnxrXZMNT3HbRV7eG6KdZhH/2bvUr+JFtvORVMt17PIl22jO9GwQWfmH/YjWfU5/S29SPA30nICHX58mzdbzcX6WhLVYjLuerKqezO+eLs3q13DyFRV9H1pVXBGdnuNFQAAIABJREFUn+bffUS9j8dxICSJavGQ3GRnn1/4v3cbMf/ELTJKZQZRSSWVXnvVBH+Fmb8dOnSo5h8WA2A5+Cr2lwuBp/gYKZgqlfgklYEr5/+vzbF/lUVI+dL/KYsQ3p+/yyKE4LmuWUQ9OVCkrCSsVDlauQxgOVgrB3drgljiY8UvRQZk27ZtMTAweKLk89OCv1BIlIct9t7RhMbewcjYmLT4KLIzM0i/5YXj8bP4BFzD7eRZTlocxNn1BGd8zuHo5IO3xzUS8gp5GMiZyXWP07hf8sHN0ZHTx8yxPHueM+f98LJ35ML5s/iFB3DeN5LQuHT2WTzq+ZsTxmU3dzyvBeETGIKHvSMnrA5wxM4OGzsPAqKTq32pKE2JxPesGx4XLuDpeYZjR50463we//OncHZ3xy8mg5Ourhw9epSSkpKq95gQ4cs5V28iU0Rh3ffLKb2bS2ZSDGG+7pw57cr5y1fwPGmLk5sjx90v4uR4DidnfxzOe2NjY0FWUjDnHB1xu+SD61ErTpyyx9rWETsbB846OeIVHEzkoypT9yvKuZuTTvLtKK6dPc4xNz+unLXG8qQ7p4+ewu2ENc7e3oTl1t234L8CfxWZsX+1H684c1dqjtUEf6Wy9uXOrQz+1tTjV24+9unT5wljIzRUikgdhUETR66IjZwchJWK1KnJUCvGUJSCUADWmso/iKN0FMdIGdzaLJBy8FduMZC6BuG9FZfDEC80wnsuhr8dO3asegbatGlDq1ataNGiBU2bNlXBX5VUAqgoIMVnNe3//SH/bbocn6d8ulcG/hYkELxjCG/96xN+UFuOV5lwYynpkSeY16gBX/0+mH0RomMfVFJ+N4ukf9L7934Zd9OCOXtwI8vXWOARkYGKIb4oKuL25X1M/bkeH/zWGT2HhOqbM0I4s7IXDRT9fkVHV5aVkFtTn9jkNDLz5T1klYWZRHgcxnStEfudb5L8CjjTnjv8TbqMlX5n6r/xI9219nO9WsvIfMKc1jL6u8f9futKFXkp3LkVTnRGLXpUFqaRHHOLW2mqBsJ/X3G4bplM2/pv0HjYYo6FV7/vOdcsmd//az561O+3rlRZkELMrSjiUsQWQUKl6dyJjSY2uYCXtXPps4W/mVzapsWfX9bjv/0XYnVNlDIacYyFQ5vQQNHvt65OW5FHQkQEMUmZtagEUExyTBQxCRncfW2hZhpuq4bS9tN6NBy1BqfQvOqbb1gwpfvPNGit+7Dfb12dtjyHuJvhxKXn1OKzLyIhMpK4lByKX1IY+eLA3yQcZ3fmtw/r8YOWGZfjRLbv2lYGtv6aBh2XPOz3+w/OVJoYTHBUOnm1+dDSwrgelU5u8Ws7Eetcl43b89Nn/+KtfiZcjc+vVvKZO9aM+/1/vKPo9/sPzlOWHsaVkCTultRiZSyIIvDGHfJKyqtfj0oqqfTCqmnTpk/0/W3VqlW1fr9CP7CUv10qS1VcmVIKUIqzc2vy1Yv92nLwtCZ/udDvLTWu8DrEfnE5FiHkB3XJIsSZu8rGEfISqXsrB6FrurdV8FeuT68yICTXn1cqs1Aqg1EIvBTQSw5SSUEvYfaaGEZ16tSJ9u3b07ZtWwwNDVm8eDEGBgYYGBg8Ae3qFv5CRUkBRffuk5iUjLGxMWlpj/qZJXiwb4cD3tG3uHjEjsNrjNmxcx37Tp7Gar8tFrttuRia8cihmYzPkX04eHjgYGaG5Y6VrN+zk0279mNitJW9W3dyyMoMEwsnzoXcZrcC/qYHcMrKAWevS7hcuswJC0uO7dnEYUcbDlqfx/9GUrUvDiW3r3Lq2AkcTjlga2PGslVmmJlY42Jthq2bK1cT7+Lq6oq1tbUA/uYSc8UZB2tnglNk/ntxL4NoHydsD7vgff0GFw/vwPLQdnZa7GXNlgPsOXwe2/Pe2NgcIC36Ig5mZjh4eGC73gizfesxObyXjQftOGh6lNOnj3M+qvp/cu7lpnLVYRs7HP0Jdt2DqeVhTDbbYLdnD0eOmHLIJ7XOPk8F/BUHDRgYGGBoaFj1TCl6/tbm2e3YsaNk+WXFXBCXWVb0aBUHSyh+Fs5ZNTW1agC4pgAK8ZwU/i4s8yz1PoTnFcLfzp2r19yXMlZyC4vQICsWILkFQ8owC2vhC41i165d6dat2xMRMcJFTgxmhYuGYmETLmjiSCTxoiG+VmU/CxdQ4fWI76N4gRG/H6Ghl1ogFAufuO+vFPxVlX1W6bVWSRa3j0zko3e+4BdNe+puVZHWqwJ/y7KicTVoQ713vqbReGuqsZ6qfr+f8VNHYy6LvkJUZsdwwbgz9f7dgA/+14bhM9az394ee3t77Kx2s26KGu+99QVN+mzAV7L1VTm5sR5sHtua5uPWYzazDT8318Q2QWpflZ69sglzX8fA9/5Nw7ZD2B5Qfaui3++HjXow95T4Q8sl0mMzIz/7N29+1JCmA6ezeucR7O3tsbc/yi5jXXr89w0+adqXxS7SH/j9gmg8dujSr8sg9NcsoluzDozcFfh03uoz1POGv0W33DCZ9Dv1PlNjmJE71bo4lyn6/f5Cz2mHCKkjIleS7IvF+iXMXudGkmjMitK75OfmUCjkvJXZhJ/ejvGC5VjdUNXI/FsqDMZ26VB+rPcl3abuwKda2v7jfr/NRhpw4lbdfNCVGUFYGRuydIM9kSL+UVlaSG5uLgXVnNlFxJ3dyvLlRhzwS38pAfCzhb8xnFw+ipZv16fd1G24i5K5Ff1+Gw5eytGgOqolXJHC5R3zWWRshnucCGdUFJOXk0ve3XsI8VJhpD0r56/C1C6Y7NeSO0VgPaM3v79Vn876VlxOqr5V0e/3+zEbcInIkx7ir6o8Ac+105m3yQa/JBH6LS8iJyuXgpIyhMgw/6Yl+rqrOeB2i7yXEAC/OPD3BntHqvHtm2/S28iN0MzqWxX9fn+eth//O7UIipFRbtAuJo034qjfHe6KPq/SvAxyCkopE8638jicl4xHf487kVl1FmLwGiudE9Ob8s379Wg07wSRotTegjP6D/v9DtlBQELB3waxZVH2TOung4VfIgWiRbGsIIP03CLKK4WjZ+O3bhgjNrhyK7tUBYBVUuklkBT8VfT8Vfj0FdBXDB0Vfu9u3bpVg7kKv7HYvy7+WVi1slOnTpK9eYWAU8qXLbW/cBxxQpPwvFJllf8pi+jWrdszYRGKe14Ti1D8LMcipO6tHH+oJwa+Ytgjl+UrB7rEkEou61cqi1HuGOE1ivuNirMfhfsJe/4+7bLPUELcqc3suRDHzZiEh/A35iYJ8XHEOBoyvPd0VprvQaeXBkMbNWHwADUGzp5Mz546TB4yD9urceRWAASye6YGuobL0RkyhFHdGtNGQ4M+I2cwqVNfpowazFS9Mfw5aBbrnHzZqIC/oUdYpa2Lvokp8zZsQ2fAMMZ2bUnvMUPoMWgJO+wCyBBcbbbfcVZO02XmwvnozZ6EupoGo3tMxlBXg+krlrPXI5zjLi5YWVkJ4O8dvGxWoDd5Ocf9c6u//cpS7manEH/jPA4b9JgydiaL1mxmTp+2DBzyBx179adN+zFozd7HAXdvbGy2E+azg5lDhqBjuBwtdTUGDO3Fn0OG0nuABuP79GPUpNHMswx7OHx5KdlJMdy4fA7Tab3opbuOrbP+RG3wQDq002TGsAFMHqfOqO110+8X/lrmr9QzKAdsxfND/LwLs4DlsomlMuSVwV3x2HLBFlJzTtm8bt++Pb17937CAIkNo9ioCY2vXKSNGKiKDa1UJqzYYEqB5ZoieGoy7lKRNcKxpaJsxIuNFCwWvi/xe5O7LvHiogxIC3s9KD5DBfxt3rw5zZo1q/ryoMr8Vel1Vnl+EucMm/LmJw3ptj30qZ/vVYG/5McTZNqff336I+2MqudLC/v9tn2i328lObFerOv/PS3GHyRSUFjkQXE6N2zn0uz9z/i520ou5cicuyiJG5ZTafJTS7T3nmXX5M700LIgVJX6+4LoLrHee5j8/Yc06jKHk9Uc2DX0+82/hefWSbRtM4ItvtmCTJd7pAXbsazH53zeqCdzT8TLZMGUk3TVhvldG9NFw5iDB+YxoN8Utnm//MVpnzf8JcGbQ7M78sYvPdE+WP37d2WCd933+y2MwMV0BXq6+wlSGJF7OSSFenJ08wJGd/yGZv2nc/CG6Lh7CVw0M2LBtHWcT6mLC3ndFI3Lhom0eqMZIwwciBRuEvT7HTS/jvr9VsbjtmkJS+du42KawmOdR1KEL45blzD+zx/4ra8Ou30yRAdm4n9gKUsXrOFU9MvXePjZwt80Lpho0vnzrxm02JrAHNG2Ou/3W0G0w2L0DFdhFZBVBXizbwdz6fgm5gxrx9e/D8fAJgjxMp96YRO6C1ey2/MOr1/+fjJnlg+m9SffMWa9M+H5om2Kfr+rTtRRv99ywg5PY/IyU5zC8qoAb2bUVTxt1jG9X3P+r9EENp2NIF90ZNIZA8bN28jRq6l1l4H8jPTiwN872M/oxK/v/8y0/b7EF1Xfpuj3O27npb/f7zfVhQX9ddl68iYZig/qbhwBng7s1h9C84bv03fNecJF4JnCK2weOpLV1gEkFokHVemv6uLy1vz46VsM3n6dhGqfZRley9X+eb/fsqus79wXo5NhZJQqMG4ywedcsFg2grYN36Pp/JNEZ4pz+2M4rKHOjEPXSHl9Sy6opNJLIzH8VYBfRdlnhf9eXV0ddXX1J/zMYr+8EJ7Wxl8u9mVLjS3nLxefQ+gPlwKaip/FkPlpswipjFrFNUr54mt6/8+CRUiNU08K8MjBKXEGr/hnqTKxUlnCUpmPQuikiFCQA9JS1yn+27OHv2VkBLlyPiKDqNuJD+Fv/C2yMtJJjfDE3saFi1f8OWPvjMO+/Zw6fZzTF12xO3ERr7P+3MktePRFOYNAt5O4el3kjJ0djkfNMHd257S7D+eP2XPe3Rkvb1eO2btxMTSOnQr4mx2Kt6sr564EcPHaddxs7bA7tJdDx205YudFYFRa9czf5HC8Xc7gdv485zycsT58Cmd7N/wvOHP2ghdXotJxeAL+FnAnzJuzzl6EJ0uUfS7MISMxips+rpw+6Yz7JV/OHjvMMduDmB+x48gRV9zPX8fZ62HZ58zEQM7a23HG6yLOVoc47nAMS2t7bI8c46TtIawd7DgT+PA/9vcryinMTiUx9hb+zjYcPeODr4sF+47ZYWl5Bk/nk5w9ZYVjQFYdfZ5Ue0ZqU/ZZqpyyFJSVg6hyc1EcXCGeL8rKNUtl3IvHkcvor8kuiOGvVBkDZaUJ5P4mjvCRWpgUBlfZGFIRMcoWGqlrEht6uYVDfJwYvIoNv1yJCLkoHbmsYbnjpe6LuOevAv62bNmyGvxVZP+qpNLrqqKMWMyG/It3/+9XdJ3F7q261ysDf0vTibCfzS+f/ECr5V6P//6ghLSQ48xu1IB3vm7BeHG/3wd53L5izsz283AVeH0flOVyy20DfT//kO/+0MMxRt6dWJoWit2c5vyvySD2Pn1er9Jf1n3SbzixrNun/NZZD2HV53vpwRxf1pUPZfr9FsZe5NCaCUw9cksAdyvJj3Zn+/hf+PiHzkzZH4x8zlM6152W0aNha/qvu/hESemXWc8d/uaF4rRmFA1/7M7k/QKneWUuNx3XMPK7BvL9fisLSIu+gtujDH+51xmvQGKzAO4Re24ny2aOY6OX4Lt+5T2K8jJJj/Hi8PJhdOstAX+BgrCTrFs6HW2zgFqB6OLUUE7vnMeYwcOZbmTJpVjJkgOvibK4clCfvl81ZtjiY4RX/b2SjCvmzOv7NQ2+7M70nVL9fotIiwnA85Tyz9nJM4DotIf/t0y9tAv9BXoYnY4RZPCWU5yfRWbmVY4uH0vv7lLwFyrjzrB2zgJmb7tAbTh/RXY4HnuWMn7wYMYv24dHRA7Py939bOFvBWE2CxjSqCH9F1ohrPpcGGrD/EG/85+67Peb6Iqx1nyW7vYiQTBe2d1cMjKz8d2nQ//ugyXhLxWRHJs3hUXLrbgqBlKvvCq4vn8y3X78jlFrnBBWfS4I2seUrj/ydoPOzLP0rZt+v7cd0B+uzxqba6QKMkLvFWSTnpnDpa2j6NxljCT8pfwmFpoaLN7iTKhcoN4LqhcH/pbjv3kArf73E1pmlxFWfc7128yQlv/lrbd7Y3wm9G/2+72L16qejDY+wrVEgS+v/C5ZaWlkhR9mcrufGGosAX+B1FOz6ay1mdM3a1ddIffmSdbNHMWgIZMxsr1KSv7LFhbw9BR3eDSN/vcf+pkEEi+YTGXRloxt9j/eafDP+v2G7+lP61mHuJ58V5DBW0JuajKZBe4savwt7fSl4C+U+a2mwx+GnIjOoDZhVGV3zrFDV4OeA0Yw39yX5MIyVdawSio9IwkrN0rBX0XmryIJSJkvW8pHLYaoYgAqTnISjifnrxb65qXOIwd+pa67NtU2hcfXxCeEf5fKLK6JRfzVeytkEXKQVw6Cy70XqSzrzp07U0/ca1QZqBUCLiGkVRz7V6DtX8lWVAbApMBUhw4PS+AaGBiwePHiKvCrgL+Kn+u67HNW2CVCkouJvZPMunXrSE9/9F/gzBDOnvbjVmYGUf7enLOzwd7+CKfPOnPSJ5Sb/j5EJOdSVAGQTcSFs/iFhuDndhaPU0exP3UCh7OuONi44O7qwvkAXzwvBBMWk8wBS0uCgoKASsozo7l28SrB4TcJuHwRF+vjnHI8zgmXE9i4+hJ8J6cqErM8/Rb+l/3x8/PF2/MUB486Yn/MCVcHO854+RKZXsgpFxesrA6RfSec2Ohb3IwIxd/dHvtTpzjqeIaTjq5c9LnOHWF9n4o8UsKv4n3Om4CQIHxcPPAP9sXtkh/nHc9xzvMGpy74cPz4cR5UVlJemEly2BXcz3hzI/gCx21PctLmCHbHrTjmdAbnq3cQBheWF+UQ7Xca16A75CZexdHRGVvr07g72OF+3ovrdZjIISz7LH6OhIEEhoaGtG3bVumzqwy61gSFpZ5vubkhBYOlgjfkMnsVx/0Vu9CrV69qkFIciSPu+avMaMkZSKnIF8XfhYZZ7hy1OZ+cYRZG9QgNsHAsMfwWjiM28sqymaUAdk33Vg5Oi88hhL8KGykFf1WZvyq93iojN9GF+T+/xaffDGB/9NM/4ysDf6kgP94L00E/8eMfRvgUA/eLybxpx5JOX/BWvYf9fs3E/X4L7nDTbikDN197nC1Snkfc+S30++RdGraagJUS8AuQF3cN00Ff8ovaMi6osn1fSN0vjMVrz2TaNO/CnJNJwH1KM4I5sXow3739Jv+W7PdbTLyvI7vnGHC2qqbwfQpizrNz0k+8+7Uao7ZeUQJ+gbuxXNylRctGXZntUIeNZ18APXf4SwkJ3vuY9Wdrek47SEgpUJFNhMsmJjX/mPr1lPT7TfHnyILuvP/Ol7ToN5OdJ/0IiXnYvzk+5Ay79Xvy1YeNGTTflvACoDCc0+vmozlmC5dyJcbLvYH9Snn4y71ozposYNqo1bjXVMs/5wb2K8fSr/9wps2aRsfvOjBm3bmn3gLgRVZRtAvrJnakwwgDHCLvAeWkBx3FYNhvfFC/Hh910mSTVL/fgutYLxrCD29+TpPeU9hkd4HrkY/6dEd5YjZvEL98/AN955hzNa0CKm/jukGHmVPX4BL35HBwi1PG8vAXkvDcqoPetJWciKwBT5REc8poLINHTkR7qia9/tuKMatOcuuv35460bOFv1CRegGTKZ1pM3Qx1oE5QAX5kfasHN2Wz958g/p11u+3glt2Cxk7cx77LiZJ7nHTapY8/AXiTy9jtO48dnrcfm5w/nmpIvEMy4e3ps249TiH5wMV5IQcRr9fUz6u/wb1W+tiduE2yr8l1UblhB6cwkC9VdgFSDtUAveMlYe/QPSxmfSdvpyj/sm8TNWfXxz4C+W37dHr+ittdPbjG18ElJMVsAtN9Z94/41/82bHJZy4nvr3+v2mOjG3kwYrjwYirugNQPwxtJXAXwo9WPbHQAwsrpJQU/ZvvB3TO7Zg/OoNTFVvwpe/T8cyMBFV0vAj5VxkeZcf+W74dvwSCqgESiKPo9f5Rz5881/U+yf9fsv8WaPeHL2DYaRIRjxeYGlTefgLIWzv8Rtae2+QXFgDxi24xPIO39B1lTlG3X/i/94ezK6IFF7ncDmVVHqWatKkCY0aNaqCvy1atKB169ZV8FdNTa2qAqS6unqN/vKaqkxK+ekVPm5lMFjs15bzlXfp8rh0sxwDkPKH1zWLEMLi58kihPdSfG//KouoJwdzpaCVsJ+oXKlYuexBZS+prGLh38TQWQquCXuVCjN/FeBu8eLFVeBX8XunTp1YvHhxnU28gB0aTNp1katht1m7di3pMSHciYshymk90yYZsMPhIPrjZqDdpyc6euOYvng+43UMmDVsPCbOYSQXAdzAcoUey0y3s2y6DjPH9mGgnj7TZxswf8RotEf3QWOWJoMnrsfC/QbbDx0i0NuDtIQ4ojz2YzR3Kau3GDFv3kKmjZ3ITK3BDJ+owaApxhw6H1rlIMsNcMZ0yTI27N/Nrn2bmT5uNtMHj2TWtPHM32mLy41snFxcsLKyJNnfBXcXa/bbmbN8ribjtRcyeeQ0tMdNYfXeQ3jElz0s+5yVRGzwBZx2GrJIfwWb9lmyecpY9BaMZvC0afTrpckkfQt2nvHm2BFLijISiAo4j9PWRUyda4rF6eMsnaCF5oDujBo7kLEG21m74wIZQGVZKVmJUQT7erJ30XimrDHDYb8OvScuZe4YXZbpaTBv5eonywX+A9Um83fJkiUYGBjQpk0bWcgql30rlTkvnhfCgArh7+L5WdN8kjqnXHCGsmuXOkYBfxVGRWxghfXphYZU6iXXC0DKsNXU+FxxHcIFRg68in8X9hGQWuDEC5fYAEstHjXBXOECIt5fvGiKF6Oa7q3ifvzxxx+oq6vTrl072rZtS+vWrWnZsiUtWrSgWbNmVV8eGjVqVHcTSSWVXibdLyQtyITub3zE/9TWce0ZnPLVgb/Ag3vkxZ5j20R1fu/UnwljRjF0/Dz2WhnK9vt9QuV3SfIxZ3Ljj/i6xXgO3ZKLO6+kMD2MExsmM3Z4N3776B0+/q4DI7X1MVzvhJgxq/T8dS8nFo/devRr056eI8YwapwWc1dvY8UwuX6/Yt2nKMmXg/rt+fzrNozY4ku2nAf0bgphLrvRHzeEns2/5D+ffUOb/pOZvcKE44F1VyXmeer5w1+gsoA7lyxYOKIz7XoMYOSIsWgvNGT9ck2l/X5T/I+wWKMLI1edrda7tzInBHvj4Xz33k/0nG5O8KNyiEURLmycNZ5hK88giY9qgr/kEmy3Ar2x49nqLUWPHyvZx5w5fzajt/YmbD2t2bHZDJeQOup7+tKqktxbZ9iqO5g//+jNwKFDGT/HiJUrZjLsUb9fB4l+vwXXj7Jo7CBGGNgRIXRCF0XhtHocLT74im46O/BWlHeOd2PLZC3GLzlGmCS7rQn+wq2Tq5isPZH1Z25LblcoP+AQc/ur0V13E5YONuzetodTgUl1ADv/np41/AUovH2BXXrD6NWtD/0HD2LkzDVsWDGNIW3qst9vNA5LhjFZdwtnY6TRbU3wl5DD6I2Yxmxzb+n5/4qrIOoMGzX70aPnQAYO6s9I/a1sWzaGbo0f9fsNr4t+v2EcntadSQst8UmQRrc1wV8CdjO6z3SWnQiSqALw4upFgr8AeWH2GA7rRrd+wxkyoDcjFx3AzLA/rb5/2O/XL/7v1TDJdFnAH33ms8/vtnQVlJrgL/HYardjxPJjXE9WXoQ9aPsAmv+vJ0ZnT2O9YxXrLS8Sn/28rOuLqbIET9aObs8fvTQYNbg7vafu4uQ2TX795h/2+726gU4/jGNbQAL5kgPUBH/hwtImNJlhQWSqclyfdlyTn79qztxT1zi9y4Dlu88SnVfy2gXpqKTS81Ljxo35/fffn+j5qwDACn6gKPss5UcWV9gU+o+l/OvCBCnhS+zDVuwvLp8s5yuX8pcr868LmYAUixD6wF8WFiG87zWxCOG9rQ2LqCcGP8oyFsXZhGIYrCybUSqTUA40iwGWXBldZRmSQvgrztR8Wpm/tz12s+dsGDej4h+WfY6LJD01maTrDuwyPcgJNyf27zzI7hXLOWB9iMPHrdi2wwKzTbtxCUom9x5AEp5H92Fp74DF9h3sNVmB0WEHjtqe4ripKbs3LWPT3m1s3OOER3AcuywsCLjsRU5GKkmh7tiaH+SojQU79xxg55ZtWOxew/qtm1mz4zheIQlV0XbFcddwPnQQmzOunLvoyuFdB9m7eiOHD+3D3i+M8ORSXB6Vfc6KDuZmoBdunqexPLCXPQePY7HdjP27zTnre4WI7Eq4X0ZJfhapt2/i73oEc7ND2J46i/1uU8wtt2F6YDfGa7ez0cyNo+e8sTliSWleBkkxwVxxOcR2sxOcu3KNkxbm7DQ2YL3pBnacuMj5C7coAO5XlJGfmcTt8GA8Dm3BxMoJD6c9bDSzZv/m/Rw7YILlqdP4pdXdVw1xz19F0IA4A9jQ0PCJuVJTL22pZ7emcstSmb9yc04KJCsLwKgJCCv7vU+fPtUMjtgAC425+GdxQ3axsRJHrgj3E9a1l4KsyiJ4lC04UvtJ/S5cxMSLhvB3MbytqYSF1Ln+zr0V3zNh5q8C/ipKgrRs2bIa/G3atGmdzSOVVHqpVJLF7SMT+ei9L2k8x03auVXHeqXgr5Ty73B9+2AafPAtrWc6KXcIPigmLdiWWb+/w6c/dWXlxVrUDryfQ4zPenp8+jNqyy78vWwIlZ6T7hLnY8bUn9/ihw5jMa+hZPe9tOscM+jKxx81oufcE8TX4sMuiPJk27jGNOo6i1cs8ffFgL9SSrrM4bl/0OB/nRhn4iMBczIIPLadNdPX4ylwMFcWxHDWZAotP/+OP7V24J/+mP5lBNhsqJSmAAAgAElEQVSwRG8kWvuCpMtN1gh/Id5zL3OmDGT+cWW5nTlcP76MIU3bobHaDYlcVpWqFIvrZk3aNviefrMtCHhiwSwlzH4d641WcipG8KkVJXJxhy5dvmmI+uRNnLvzGEOU3jyOoa4u2jsukiYeDqgN/M28bMZM7SnMPRSgdA2PPLESjWZN0FjuQMQL4Kl+HvD3SWVyaetkuvzfe3SZuReZRN2/puIADkyfxKxFR5DrzlQj/E31YP2YSeitOUXYq1S7/28rFbeVQ2j76fv0WXoMmUTdv6aiy5iMHIX+ehfCZFhyjfA36TSL+o5lwa4LxNZJo/dnoxcN/j6pJBxn/cFvH37IsM2eRCqPX5JVxMGxqGmu5czNDOnM7BrhL1xe342OulvwjlJ2EfHYTGnLD02mYnHtzivVbuNpy8eoHT9+2oAOK92Iza4pWlZaBS6zadzVEPuoDJlgpprhb4zFcH4auI7z8blK/1/luaQRDT/sy7YbydSUJKySSirVvZo0aUKTJk1o2rQpzZs3p0WLFlWln4WJYMLMX2UQtiZ/udx+UsfI9dMVZ8qKr0WcNSz2nysrg/x3/OVykFns5xeD8tqyiLq4t3XBIuopA0LKQJIQ2sqVpZUrGSuV4avsPMoglxT8VWRIGhoaPtOyzxWlRZSW36fw7l1Onz5Nfv6jr8X3C8lIyyIvv4C7hflkJieRnp1LXk46qRm55BcUUnKvkvsPAO5zNyuDrNwcMlLTyEhLJCU7n/zCArLTs8hKSyEjN4+8gmKKSkq55ONDfHz8o/MUk5udTXZWBunpGaQlppCVlkRKWjIJqTkUFJc/jh4rv0t+diYZWbnk52eTkZFBSmIq2dnZFN4rp/w+REREEBQURFlpMSVFBeRlZ5KZnkFWTg6ZmRmkZ+ZSVFxKebX/MFdQWpRHZloaGZmZpGdkU1B0l8LCPHKyMkhJyyM2Pp7AwMCHuz8op7Q4h/TULAry88nNzSUjOYHk1FTScwspKimr9uX0QWU5pblppGQVcvduAXk56SQmZpCZkkJW4V2Ky54O/BVmjAufqcWLFz8BfxVwTW4eSc2Bmp5nqYCK2gJa4bxUBprlwLXc3Fcc069fvyeMmJTBVRgjcbaqVASLOBpGygjKGX1lIFluu/j6xdm8ygxubY221AKibF/xexTfK7lFVK4kRYcOHargr5qaWhX8VWT/Nm/evKpnhAr+qvS6qjw/iXOGzXjvy0bMcXsW6PfVh79FKTc5pPWVdL9foR6UkB5yDP1m79ce/ALcTeS6uSY/fNsMTduaMkdVeqFUnsw12/m0k+n3K9S9tGDslvfk889rD36hnMQr1sxt/y0dRuwisI4u+0XRiwp/M4OOs2zA5/L9fouiueRyjD1Hbz4uaVhyh4t7ZtLho89QG2XE2aTqiPeO135mTuiJtkWw9ElrCX91JvRG95DMDgCVcbhv16b1r32ZYRlS43t9rZVyid0zuvKpbL/fRC452GNzxO/xtsoM/A/o0+d/H9B0pAH2EdWxQKbffmZNGMf0Xd7I5PXWDv6OH4/unssyYwCk471Lh25NezLT7DIvQivZFwL+lgRycGZffqzLfr9p59k4fhRaS44SKLOs1w7+jmSK4TGuv2T9ZJ+KinzZNroTDeuy32+SM0v7D0Z34xnCZb7+1g7+DmLG5rNE1OIr9L2C2wRf9OFKeCJ592rTRfbp6IWHv3c9WdW9GV/8o36/4LuxJ80nGHEuVMbi1RL+Np2wGs9wJRVUyi9h1LkxX/Rag1fEq1Fp5dnoJrv6/sqX7/6zfr+xh0byS5elOEZn/jP429mAU7FZyOd4R7Fv0A980Ww+p29nK9lPJZVUeloS+m+l4K/Ct6/I/BX7k+X85XKAUsoXXpt9pPYV+9Dltsv5ysWwsyYWoYChT5NF1Obe1oZFPI17W68mkCR8YITZu8qArGJfOcglB3+V9SKVKwsttV2R1SbV81cI7dTV1esU/gqVk5NDRcXT/xJbUFBAaenTKaFy79497t2r+2W8oqKC4uIXPxxU8YwInxkh/FX8rOj5KzeXlD23Us+usnLLUgEVcnNSCvIKM/ZrykiuTdZyhw4d6N+//xOGRsrQKYCqXAkHcRlkcRkKqfHFte3lyiTXpnyEcH9lkTxiwyrcr1OnTk+UchZDWLn3Il6QunSpnhkttb/w565du8ouOGL427Zt22plnxXwV9XzV6XXTQ/Ki0j1O8icIaOYdzqKovQIdg38gK8aL8Gr7Nlcw6sAfx+UF5N1y49zbn5EFwg33CU50JyJX73D1y3GI8t+H5SRG+XOhn6f88G3nZh5IgbF7b+Xm0SQyy6OXZfOHajIisJjVRc+/7UTa33r8l2pVDeq5G52PNe8znE5ojoeupd4hSNzWvFWQzVGbg+QzQ6pzI/Gfft4fvn4ezpr7SNYkZV0P5f4Gxewt7wsUwo0h3C3jYz4qQnd5zu9clmczxP+VhZlcfu6D16XQ0kUVgWsTCfg6FL6fv4ZaiONkWK/T6gkGT+LBXT771eS4BcgJ9ielXPGMnGXv3QPvBrh7z2iz5owS3MoBk4S5YDLErhiu5bJ7Vvw29cf8Z/3v+D7Jh3oMn4hW93qsKfMy6bKQlJvXcX70jWiUoUl+CtJurAdnc6f8mX36ez0qUXqYWUG148sZsjPn9NkxJPgF6Ay0pFV03XQ3HSORMlBaoa/SZ5bmTp1EotsQniyaUAGgXYb0evTil8bfkKDd7/gu0Zt6TJ0HltP3+RvJtTViZ4d/C0jIyYQr0v+RKVUJ3SF1/aj0/s73ms3FZNzt2XAQQWhR/UZ9Psb1Kv/Nh/+2IqeQ8ehra2NtrY2Y3q25sfP3qL+b2NYfTKcwoobWOqNY6a+BX7S6dw1w9/40ywbMZmZm88Q9doQhnukRvjh4R1AfEb1uVLgvZlR6v/l/c7zsPBNRvrragVBZpP484c3qFf/HT7+pR39Rk6o+pxGd21Kw4/epH5TbXZ6xlJcfpWdo4cwe9VJbsjwuhrhb/QxZvaYwEJzb+Jr+A6dH7CT8b3GoG+owyD1Now2cuLGc4rCeDHgbylJNy7i5hNMWm51y5XrbkjXJp/xYW9jnEIzq2Vilif7sFevD//P3nmHVXWlfdtvZt42b2YmM5NMkjeTYrqFLqiANSa2aEwzMZqosRt7oSP23rB3LKhBVOy99w6ICgKKgEo9dFDA5P7+SDZZLNc+Bxsg7t917euCc3Y7++z9LHju9XueD/7xP/zxv1/GeeAyTiZk/1Z2t4jQJQPx33Saa1lwbU136n03ho2hOj2DLcLfHPb6NKDxwDkcv5Z9/9t5p1n043e0cXiHF5/7L/780vvY13Wl0dDlhMWXz4Tayq9CUi4fYce+s8Rnly6PXBg6kxbvvcT/1hzChijJtZt+gZ/cP+WDl/7MH//rOWp8P58jcdkU/ebsSQwZxODAM8RnFFG41w2rusNYdSVJp2ewZfgb7t+M6l9N5UR8lqKEczTrhnxN20Y1eOnP/8kf/vEOjvVcafTdHI7dzjIqMBkyVI4Se/7KJZ+1nr/16v1a9tnZ2VmZJ37QfLmY23+QfLnozNWDmyojk/y7WNpZdhGrWIS2nh6L0Cvv/DAs4lGv7ZNkEdVkJ6KeQ1cGTTKkkktAq5yEZQFdsmtS5aIU15WPI+5DLPsslu7Vfnd1dcXDw6Oin1dDlVRaX2ix5LNq0Zy/eg5cbdKEanKDudfNPUcqsGsJ/OrBaL1n3VxcEHsRt2zZsszBTQSc2qBhbju9kgna8eRgJ0JRGQarZgXpbSsOaKILWJ5tI+9TBtgqGCsPfuJx5QFE3re4yCUt5P2ITmAN/mqTcpycnEpKPjs4OGBjY2PAX0PPoIrJvn2MsfWq8Yc//4sPuq0kLHIhX7/yNu2WRpfbWTz98DeXmxeX0Onv1fjvVz7gs0VaSdVfKEgKJ2hAbf7+b3u6rI7WSVAWkXl9P1Nb/YP//bcd362IEda7S/KVvcz5rjvBOhAp+8Y55rR/lep2fQl5mprMPSO6k3iGVYPs+Y8/vIJ964kc00Dh3WRCg3z48KXXqP+NPyd1ykz+nB3L/jldeOd//43TV9M5Jaz3c2o4O1aMpsf8UHWyqSCOY4t7Y/+WCx0XX3zMn6ziVXHwN5kzaz1p/pdq/M22DZ6bNcf9PTIubmTsV+/wf07tGbM7UV2iWdQ9E+Hrx/DFW3/j/ZY/sjxUkVAG7sbsZuaAznzqthHlHBKL8Ded80E+DOzUlfmn9Seg3r26gyld7KjRegCBlyydfNVXwoHZ9Grwv1T7hytdpuzj1m+v30s9xZIhLan+xof0nn2UJItfdB5Xt4yhk93z/LtZH+YeS1LfGzcPMqtXD74fGkiYst27Jfh7jyvrfenRuxvT9pmpWZy4j2ndGlCjRX8Wnawc/ZzLC/5mnl5E3+Zv8sc/2fD9+C2/w9ScCNYM+xTrl+vSY9oe/bK9xVEEu3+Os+M3jFp/CZMQfHOiNuD9lS0vvtkWz1XnSLsHEMc2v/Z07TOBrZFqcmsJ/haHLqNPhx8ZtuLkU9VL9lFkOjKVDi7/xx//5MSPCw/9DlOzz7OwWxPef6Uhg5ccJ0H5nADFEQT0aEYd5x74744lS3jgsiJW0K/5+/zjnW+YuOUyGfcAYgjq35zvhy7k0HX1X2uW4G/RaX++ajuAMZvDMftUFYWzuHNDbNqOYPygNjSp9RbfTNnFlQqafVEZ4G/qbm8+tnqBP/xHA7w2hv4eUzNPMqWdHW+80pyRGyNIEb+aG5sZ/KEdHzi0od+4GUwa+Bm2r7/GJ+O2cimtCG5vY/gP01h/Mo5cIHffCBo3GYD/kRg1vLcIf68R+IMTncZuJtxM0M/Z44VLjVdoNfEwUZUjvFYenZ9Os/de4k/V3qDX6kvc1uJsYTTLv7Xm1X/aMmRdBCkFQg3l7KOM+7A2b1o3oc+YRfh7tqfu6//AdvhGrqbegcLTTGwzkMDT8WTdA8Jn8fE77ZlyNO63Z1uWJfhbyJ5htXActoarKXoBBgibSdPqL2Drvp3rpnKaMW3IkKFS0py/Ws9fDf46ODjg6OiIs7NzyVK/fv37gKIMUlWQUYSoqny4nC8XwaS5frWqfLkIdOW8uJxvN5crf1wswhyklj+b+L7IIsRrq2IR8rZPikUo4a+eq1b8WYM/YpllPTgrbqtX+lbPbWgOdIlgWF5XK/sslnmWFwP+GjInDf5qLl+xZ7ToKPfy8lLeh+buW5VjXp7QoLc/1f5V7viywF/tde351ZvkYS4utGjRwuwMGjEYyUFOno1jbqaNanaMCEjFoCoHahkKywHU3L7NQVxVEJcHI3kgUw1m4mdVXQNVIFe5pFXXVjtXbdDXvj8R/oo9fw34a+hZ0p30GwT9+A7vtZ/Nyehotro3puY3S4ksx/9hn374m8/ty6vpWf3vvNXIk/3J8HNxPrfCNjD58xq8bv0l4/bH64Lf3JtHWdq1Fs+/akOnZZGlnFq/ZMdzKmAoDTquVAMfCkm5shn3ui9Ro9lUzj6BT2fo0VR0+zzB7g345/vN+DEoiqKfi8i/HcamKd1xed+Wz3zXc1kP/OYlciJgCPVf/Dd1vpzK8XQR8eZz4/hSxnf7khmndHwGqeFsH92aN22a47Or6pUerDj4m07o+pF8+np1mnSbz7kMKL6TTtTOGfT/sDbWrYYQcDa5zOD3yzef452PerFEB/wCcDeWPbM96PXNKHbdEl7PjuHwMh++cqmLfe33qP5uTWwcXek4dCo7xTk82ZcIGT+Mbl38OW4GMNw8uoSBjd+l0fczOVqRNtBKoqRji+jf7DVqtHNjTUQWFOWTHB7MyC6uWNXtwKjgCNLKDH7/yitNeuF/WAf8AnCbw3P6M7CXD8FXxLXiObpiNN0a1MXe6n3eercGNo71+WzwNDaFC1/UvWtsH9eb/r0nsctMj++ss8sZ1LoGdTtPYqfCCF4RKi/4WxC6nEGf1Ob1lkNZduo294oLSI/cwaQuzbB3bIdX4BlumivQFb0BrwFe+ASc/g3u/qriW/uZ3NmVV/9Rj14z9nJN2EfCjtF06jeUmbuvlXKRxe72x+07V5xsa/LeW+9Ry84J5y89WbQ/it+jQTGRPw2h4wB3lh4TH/6qrbxTs/m+0XtU/3I0Gy6mcq84j5SLIYz4whkb52+ZsCkCc1yGy6vo1c2HKSERpQBQccJWvNrZ8dILjRi67CSJAvu5vn4wbfqMYOXxxFJttyI3jab/N644Wn/Au9Xfx6pOPVzaj2LN6TihYkcRF5d2oe3AsYSEWrDwRiyja6N3sesxj4OVoDlwZYC/uYfG0Mq2Ou92mc3B2Ex+Lsrl9vk1DP7IhlqNejJ3/3UySv0hfZvtbp/Rf/p6ziffKfm+Mk5M4tOO41hz+hon5n7NwPnbCE367W+k3IOM/OhTvJaeJE40k9/ex9Q+39Kyri3vv/MWb9dyoJ5LQ4YGnCdO/Pvs9iYGNPyWsetCuW3GgX/e/xNsXnVkSFAot54Zp34ZdWUBn9Z4hVeaT2HP9UwKKSAjahe+LWryhl17pu2OJfOu2Dy3kDOTPqLtyGBCk/NLvufC6AA61BvIivOJRK7rTquxW4hK0gLCZea1rkm3+edJyBb3dY5FXdvT2sWemu+8xZs1bKnv0oDvZh/hZqZwcxWeYEx9OwatiiLJzOOZFNSFd195hY7LokjO01/PkCFDT05a7tbKygpra2tsbW2xt7enTp06pVy/Ws9fGdKqct9yflu1vmhqUoFdFfxVgV4Zfsr7VOW49fLlT4JF6F0LPRahd60ssQhz19YSixDXkVmE+Hs1GeqogJPo7NV+luGvCkTJzka9ks56jkkV8JK3Fx2I4ucQ4a8K2BnOX0OW5OHhgYuLS4nDV7uX5AkFYs9f8ZkRfzbn9rUEf8056lXPqiX4q5psoec8thQX6tatS/PmzXWdqGLgEssYiL/Ls2FU25sLkHLQFQO1HtjVg78ysBUXeaCSj6kCsTL8lc9RFejFwC07feV1VJ9ZHoC1z6uVgdC+b63nb506dUrBX61siCFDz4Z+oagghXNbFzLJ05e528NJKufJy08//AV+LiQv6TL7gpYy1bMHfQcMZVLAdg6FJZKtez1/oSApjJ/61+DP/3yHxiMOlXL8/FKYQdSuiXxhZUXHlXr1ojO5dmY6bf/1Ng7DdpLzeD+VoceinynKSSL62EYWTR9B/z6DcBu9gA37z3Mty0zbkrtJXAjypsnfn6dGs4FsKNXk9x5Z0bvx79wYl89moMd+c2MPMecHK95r2J3AKPU6T7MqtOdvcS6psWfZttyfMcN7MMB9JLN+OsCZqynklaXrzb1sYnZOp7v9i7zRqCuzTv4Oi+/GHSEoYBqTdouFf+9x6/gyRg7piEfINctgWVLq2TWM9viBwT9Fmdk2l0ubxtLByoq2w4KogrfMQ6iIrFtXOBmymMl+Q+gx2Jvx89dzJPQa6QVl+RbySDg0iz6N3+Dfzl2ZvPvG77Do9gkCFi/Gf9OVUr0CM8+vwn3YINwCw3RLwevpzqUgfIcNY2jAWbMlnK/vmMj3TjVoM2QF58zMOShPlV/Z52IKkqI4vXMFU/yG07efJ+P817D7QgwpBZYLdkZv8GHUtOlsifo9fmvg96W/1aHb1F2lwC8A6ceZ3XMAnpO2EvmgrC//HIt+7IfX2BAuVZLvqnxUTF5iBMe2LGGC9xD69PNm0twg9kfcwHTH8rN3edWPeMwK4FDc73+EFSdsw6udHf983pXBS46XAr8ApOxnXPvejFx4iOsP2lUs7zjTOnRn5NwDxFp4cNP3juIThxp8NnYrFyuBM7QywF8oIvfGBQ5sXMBot4H0HuDH9EUbORx1k+xClX0zicunL3I9NVuaXHmbzYP7MX/dFLp/M5l1x2KFiRRFhM75nDZu8zkYk8WDtg6+urwTzYbMZf/VDDPbprBlUD3ee+1zph+NrtBS+pVVBbfCObw9gElDB9K3hydTlwax72IiGXfv8ct9a2cTfeIMUem5lGLCFHJyXGu8N6zHp1lvlp+JI1O4TRKDu2HX0Z9DcRkP/PdS9o6B2H8xlT1xGToTd3/VqXH1eOMf9fHbf4NMo9azIUMVotq1a1O7du1S8Ffr+evo6EjdunVxdnYugb9iHt4coFQBVxUwVuXBzeW+9UCsXk7fXL7cUlVMMe8vsgh5+8fJIixdW73PUx4sopoeWJVBlgh/9co1l6VUs+pYYk9hZ2dnJRRTuY9V5Ws1GFy3bl28vb1LAV+xX6sBfw1ZkqenZwn81YCvCgD7+PjcB25VoNXcvasqr6wHevXgrPbs6E2kEEuzW3IFW4oL4mfQ4K+eY1eclaKCv2LAatKkSanA27hx45LXVEFUb8aP3qwfFRxWzVCStxNfUw0M8jH1Bi9VOQhV4FbBX0uzqbRzE89VW0/cn7Ozc8m9oJV/trW1NZy/hgxVkKoE/H0IFaREEjzcmv/57xd4o/FglgQHExwcTPCalSwdP4AvGn3Ac//5X7xa6zMWRers5E4SEesGYvN/tWg7P6Jcz9/QE1RRChdDRtHyn//DC++50G3q2l/vjeC1rFg4maEdmmD90n/zh1ccaDvhiC4gSr6wGZ9mr+HQahyHHpQiPQWqUPj7SCrgxqF59Kv/PC84fsXInWJ56Ltc2xvAXD9PNspzPu4mcHjxaIZ0H80uRV9gXWVfZsv0kQwYEECYWXh0gwML+uL8zod0m39ap1eeobLrHiknFzO4xav8tfaXeK27UupZvX14LjNmjmNVqGxfTOXUUi/cBo1Q9gXWP1wcO6d44T18LseSzd0faZxY2I+PP2hA9xn7dfqFl7/KD/4+morz8ym4c6ek1H5xZhgrBramxovWdBobQmSmss4oSQen0neINzN3X3uAZ6uYq8EeDPAdy+rz6Yrek4b0VJyXR35hYUlsLTadYW6XhlR/sQ69Z+/jeo76aibu8OG7AWMJOJ6o0/NZpSIuBfSim98stl/J1AWDWdfPc2jnRqb0aEiNf71Bs94jmbNmG8cik8gq54mXoioH/H18urKsI10/ccDFZzOn5brguaeZ9uXX+C0/yo3cB8C/t7cypE0/Zm+9TJrZ7+okkz+y4hVXL7ZElKECiKGHVva2gbRr24h3uq4iPDFHAsexrPzGlZ6LjpKQ/QDfQuEpxjf5hLFbrpB2534U/buus+Krt3mpek/WRKdgrgiBIUOGnpysra2xsrIqgb92dnYlzl+t52/9+vVxcXGhfv36Zc6Xy3BWzD+LuXzxddF4JOfLRSOTuRy4CGwt5dXNLap8ucYbysoimjRpUvKaJdj9OFiEXpXQJk2alILR5liEfL3E45SCv1odcD3wKjoWzUEuDURZKgMtAl/tZlS5EmWHol5vYnnx8fG5rz+rCPAaNGiAp6dnRT+vhiqp3N3dcXFxKblnVPeQl5cXvr6+Zic3mLuv9SZSiOvL4Fes2W+ppLPokBcd++K28nMvPmtiXNBz/rZs2fK+gCMHIxWoVM34EYFv06ZNadq0qRJmivBUnsljblDQtpXBqrYv7biqJuuqoCqCWm2fYm1+cQDR1hcHM3mAUQ0SeseVr5m5Ehma41c7T+07dXR0xN7eHhsbm5I/HAz4a8hQ+epZhb8/FxeSlRxPfLy5JZFbSRm6SYWfTTEcndCCl2o0Y6pR87nq6Oci7mSnkmj23ogn4VYy6bl6doNsru6fSUd7G5r77KLqFX1+WuFvATdPLmX4h6/y8n3gF+6lnGX1yOF0HrAG1ZyPe1kxbJ87geFuizmfUYaEZkEch5ZNwHOoP0duWlg/M4xgvy+o6fA53psrSS3gp1b3SLkQiEe7d3lRAX7Ji2CdzzCGDFrCaVXzybwEDs4Zhd+oORy+VQYqdC+Zk0vHMMJnKtst2Q6JZvOYb7Gr9Tkea8MfAHA9WT0t8LeUciIIHNyGGn95jTaeKzmbZg7P5nBt6ziGj5xO4NlUdZ/2Uirm5oFpuHmPZ8nhBGMyxqMo6zwLfmjMW89V55uJW7isbgSqrUxUkAc/jlrI1kumMsC7IuK3+9HHYybrzieZfZ6K8kyk3DrP0t5NqPFWa7wC9hIRn0hqVgGFD2pDfYyqavD3RlBvnGu1wDMklCTFg1Z0cx8jOg1iztZQUu6W4cJnHGfKDz2Y/NNZbloCxgnr6OX0Nm93nMuJ68+UVb/8ddAb2+rW9F4bSZLqH6X0C8zq8AVjtkaQUlCG77nwKis6t2Xo6tPczrX05B/G1/Z1nm86kZMJWcbEHEOGKkjW1talev7a2tri4OBQUvZZzPk7OzuXwE89YKlyxoogVQSilko6i7lobRFz16r9iCBZy8+rnLfm8uXlxSJUruKysAgVJDZ3bc0xAfHaWmIRZp2/MqBSravnSlRBKT2gawmSWXJIqgCaWPZZBHaG89dQWaX1hZb7/coOYB8fH91nQHarizBVz0Wv5/jVe4ZUQNbcIkNqGe6q3McqZ78Mf1VQ1NzsE9U6quAs7k97T1tXDqzadnqzf+RjicFUHGz0Bo6yzDASj6OCu/LPqmujmomkuraW9iG+L5b70L5DreevCH81968hQ4bKR88q/H1o/XKHnKQwDm/fx5Hjp1nSzYoPPpzE6Qp0jRiqPLqblczl4/s4cOIQuwIH0cL6Izy2J1f0aT0RPX3w9x6m8PWM+fJt/vZeC/oGhCKmhoszr7JtShfq1W3FgDV6dn+g+A538nLIKUsvweICCvJyyS3Lutf3MbeXE+8078XSC4Zf6VGUF72Fsd/Z8fyrH9Jn7jGShMt5LyeefTN708i5Df2XnEbFfn9d8Q75ubnklaW89IOsm3KM+X2bYfVhH+YdqTyx4amDvzlRbPBpj+2Lb9LabTlnUspS97OY/Nwc8grulgEWPMi6hnSVFcHK/i344J/v8NW4jUSYyhLbisjLziHvbmEZSgMXkZedTX6Z1gWKThmfEX8AACAASURBVDHjC2decx7C6pOJD1x6+EmoKsLfRl3GExKapD/J4k4WWXmFKCtK37duJpl5RRSVZd1j42hc+yWajNrD5dTK8O1WYR30xraBJ2sjk/Sdt4XZZGQVUHzPnIv3IdaNWcJnb/+L2gNDiE2rLFOoDBl69qTlbjX4q5V81haRQYjw11K+XOVQlZ2nj5ovF0GluVy9Xq5chL/ytg/LIsRzktc3xyLEa1PWa6s6jyfJIu6Dv3pwVw9umStZqwK4evBXXlcF0PQAmMp9LMJfEdiJ7s3HAn+LErlwPpbU1Azyi5I5u/s0MQm3Sc3M4NaV81yOTyIpNZ3MrBuEn40kMSmTu4UF5ObmkJ2VRXZ2AqcPXCAu6jj7z0YTd9NETk4i5w6e4VJsAqmZJkymDJJjwrkcG09SdhF3C3LJyszAZMrAZDKRnppKekY2uXm55GZlkJGRQXpSLFdCT3DkQhQxN9PJzMwiKyuL7LwC7mRcI/RCKGcj4klOSSEtPZ2MjAwyTCYyMjNJv36esPDj7D4aQdiFq6Tm5JKVfoPwC+c5fuYa6ekZZGSkk55uwpQWz6VLFzkbdovCglyyMkyY0lJITksnLc1EZmYGGRlZZGVlk5WaSNzVcMKupZKenk52Tg6ZSfFEnjzIuatXOX9gEyHHrnI7O5ec7CTiroWxd28YN8N3sz/ShCk7h7y75ffvnzZBwBz8FXv+mpsYoSq3LN+74jMoPwuqSRjyhIyyAl9xfRXQVcUCc899ixYtSgUreXaMytmqF9TFgKtaVwzacsAUg7FqZpA4SIllKVQDhHgsS8FWHhD0PrtqNpL8s3w8eaBRlYFQXVv588nwt169eiU9f2X4azh/DRkqXxnw98F0J+kS6wbW4K/V36et30wGOjvQZY1eT2BDz5aSCd3iS7M/v0Xdxt3x9vyaBh3mcK4KlnyGpw/+5l3dxbQutfjTf/ydN2w+5JsePejRowc9unxN2ybWvPb8//Cnav9FjZY/Eni5/OFr+rm1eLW1ov4349hzu9wPX3WUsI+ZPV3532p/5XWrRnz2w2/fc49vadfMgbef/1/+s1o1/t28LwtPmizv7zGr+HIwPu1tsOkwkpCoyoMVnyr4W3yL/VO64PrqP6jXczp7YzVfbj63Ii8ScTUBkzEhq+JVnMA273bYv/QCjYYu40SCBmnySLh4gUvXksgq716d8RsZ8rEV1h2nsTuycjhDqxr8vbKsIwMXbCf0dvk3Yo1d1YU61a3pFXCW+LxyP/wzpextA2k2ehNXksq/LkLhnqHU+PcLtJ0dxs2cMsBiQ4YMPRFpPX8twV8XFxdcXFx0XbRiblrOv5szJ1mCk/Kx9PL3KkCqOqey5MtVQPZJsQjxuuixCL1r+7hZhPx9yiyimuwA1AO9GlBVlYtVgSgZ4spuRvE9GYxppWn1oJl4XBVA1rbz8fEpBexkcOfq6vroZZ+LDjNx6ESm+41n1ZkTTOraj6GjZzFp1BimePfDc9QIRkwazeBhoxjebSijFuznQvhe5k/wZ5bPUMZOGMT3PSewbetk+vbywHfAQCZNGswPPQczdMQUpo0fxyTfIfj69aTfiAkE7DnBgc0b2LhkJotmTWDcBD98JvgxatlWdm0PYtWSiYyaNJ5Jc8fjOdqDrgPcGDJmEqNGTGTKiLEs27Cfi+e3sWTWSHr198Vv2mwmjJ3AhDEj8Jo8A7+xc5npMQAPb3f6eIzHc+hg3CdOwXfCeAb0HcGQzkOZMnEUfsNHMs3PnUmTvXAfOZrx09ZxaOM8vH1nMs1vJvNH+zJ59I+4u/dj5Mj+eHi4MW2aNyMmD2fgnLlMWRHM0uXbOb5xOkM6d2GQ+0B+/KEljp974D18DP5TvPDwHUqfocs4tagHX/WewcJZqziVWv7wVzVxwMvLq+TeEp2/Ynl0c+52PYetnnNYz4Urlmy25PDVmzghb6s3eUMvLjRv3rzUzBh5NpEYPMUSDvKsFm19scevPINGXFcMsNpx5eBvadBQDQLi/vRKN6gCubnj6m2rnbPeACVfK3EwcnV1LbWeXE5a/Jxa2ecGDX4tUe3k5FQCf+vUqVMCf2vXrk3NmjUN+GvIUDnKgL8PqLsZxO1ZQPfGjfmy+zf8uCiM8scHhiqnisiI3c9i7y9p3KITPXtP41AFJD/LS08b/K3cusvVHVPo4uzA596bMYo+V10l7ptOtwaOfO6xlvBKZFh6auCvBn5f+ht1fpjCrlgBPOSfZbHPDOYuP0lKxZ2hIfgd/P7zeVwGLeZYgnCz5x1jer+pBGwKL/e/n/KOTKZd3Tdo6rGes5Vkkk3Vgr/RrOzcBu9Fh4nRLavwpJTDHi8XatToyNwT16kcaL+qKpudQ+zpPOcocWbLuD8Zhc1sSvUXPmbiyQSyKs8cKkOGnjnVrl27pHqjBn81AKzxO2dn55I8sJhfFvPxqny5Ku+tLWJZYb18twpoysc1t622vnbeYr5dzoObYxF656GCr+L2Khahgr1PmkVYcviWlUVUE0GPnhNR5cjVcwLqQS69/WpQ2Rwsc3Z2vg8Em3MvquCv6NR8rPCXa+xes4E18xexKfwa+9esYuHcGfTv7sG8xQsJXLmQhcsXMm7CSlYvWMryLeeJvHqCNfNWsmrmBOYtnMnctbu4dPUo65cEEDB1PIsWzWT+mjUsX7WO1QsXs2zWBBasnseCVWvZdeY8J/fv40BIIBvXLmbR0rnMDljA/M1HOX5kF1s2LmHe0sUEhKwjcOtmli0PYOHyAObOWsxS/9ksW7aewycPc/jIZpYsXsaiNcEsW7SUxQtmMyMgkDkLglizeAU/rdvMxq1bCVq9kJkLFzNz6VqWLtnM+nnzWb5sHnOmzGfVvGkErFhM4PpN7Nl3nNO71zBjyjwmu49lrNsIliwcxdSpo5g7dxRTpkwkIHARy7cEsih4AeP8ZzJ+wX6unNzI4gXLCQxYwLJVCxg/PYD5E+ewYsk8Fq9YxYYd50k4tpLJXn54eCzgQs7jCJFlk1j2WVXuWYPBXl5e992Hlhy1ev1/zZVd1nPnq541PcdvWcqvi+uptjUHf+XBw9KsHjl4ifsRByfVoqq/L890kY+pCohiMBc/g6pcsxx85Rk2KjeuOCioAr1qcJTPSx6Yxc+qd67y/l1cXEogsAh+HRwcsLOzw8bGpsT5a2VlVX4PmiFDz7gM+GvIkKGHkQF/H10FiRfYMn8yk5YtZ8msgbRt9CUjtsVX9GkZeswqTg5j2+JJTFkSRMDkwXza8gu8gyIqTb9feErgb3Em4SsG8UmNF7HqOIaNVzJLlWRO2j+Z/qPGsvR4kvBqNjHHg5k7YhA/9urBj4OG4zXCD69hg/hxgBfTAvcTmZxrlHZ+nCo2cWZeVxq+9SJ1es9i7/WcUtc3casXnf1msjE0TXg1kyv7VzHDawB9e/Wg3xB3vEf44TlkAH0H+jAr+CjX0vMfuUxz9Nq+fFijNt/P2MvVcszrmFOVgr+p2xjesA8ztoWTXE5VlzPOrWG89xTWnt3MqBY2OHZbyKm4SvLlVlmdZmLDjxm5IZKUchrICq9uZoK7J0uPhLKow7u80XYqpxKyjdhtyFAFSqvaaGVlhY2NDXZ2djg4OODo6IiTk1OJsVJz/qry5XpuUTm3L+fR9XLQeq5fOd8t70fO56u2VfEGsY9xZWMRep9bdW0flUWojnFfz18ZzsouQBUosuRQlGGRub7AelBJD0yZA2Ci81J2/qrg7xPp+ZsXz7nQODILiqhcRTCKyUhM5FZKGk+sOEhhNsk3Yrh0LVW3x0hRbjqJMWFcTS4s2z6L75BzO5qzl25RlpZdj0sy/BXBr3Yvubu74+3tXcoVr3dvWgKu5u531c+qyRV6AFev9HNZ9mkuLtSrV48WLVroBjFLgVsVxOUgaS5QygOHvB95G1Vjer2BQvW+uTIZeou5AVQFj1UDovyzPHCpgr58/TT46+zsXMr5a29vj729fYnzV+sZYciQofKRAX8NGTL0MDLg76Mqk/D1fnz59jt81PZ7+vTvzhf9lhNu5KyrnKI3j+Fbx5dp2vF7Onfszg/95nEsuXKlrCs//M0hYvUQ2tb4C6+18WDF2bRSSf/iW/uZ3PkTOg5dQin2+5vitvnRvk59vpu4lcjf/qEvTNjJmK9dsP/Um9Xn0wyI8FiUxfkFP9Dkreeo/vVENl/KKP09JWzFq10zuo7eSCn2+5tigvrTvFYD+iw8RNxvqZq7cRsY1sIe+w6T2Xol8xEAcDp7R7fBoXoLRoRcqDTu8KoEf3P3jaBJp7EEnk0sp8ktCQT3rss7LzbBd0x3nFy6MHHrFdLKmOYz9JAKn01zh4EEXLxJeXU2Oexrx+v/epsBc0bT/O1m+GyKIv1O5cp2GzL0rEnL32rw19bWFgcHhxLnr5a319r/WcqLy6+rwKcqVy7nvc1BVnl7Oceul3PXM1s9rSxCL+evxyIe9NrK17KaqoSyyjloCWzJgEjPqatyEeuVjDYHjEVXsN7+VfBXXDSwZ8iQSmJfaFXPX+1nHx8fHB0ddUGr3n2rd++qJkbouXMtufHNOXlVz4w4M0jep96kkJYtW94X1OTAJQZrV1dX3aAmlm2Qa9hrr6kCsbjIJSjkYKsHY+WAKs/ikT+bOQgr71sssyGem94x9QYZcz2N9Wr/a/sRB30Z/trZ2ZWCv0bZZ0OGyk8G/DVkyNDDyIC/j66izFiObZiN1wAfZizZwaXM8u81bOjJqzg7jhPrFzF26BAmLdvChduVj0xUbvibQ9QGH9rb/p2XXXswacMFrsXHEx8fz5XzR9k4uz/tnF7lub80oO/8gyTct30S+yZ1wqX+14zaECHAiji2+n5FnTdbMHzFqUoDA59eZRGxagAtP/gr/9dsKPN3hHP9t+/p8pmDrJvWg+ZW/+LPf/kYz6Cz3M/oE9nq2Ro7lx+YtTdaMAvEENTvY2pV/5yxWy4+QqnoCAJ+aMy7dj2YdzD2yZkRHlBVCf4mbvVm+OLthN4sKLdj3ok/yJLJo3DvN4bVx2Mx3S0ny/GzrBNT+WJMCBdv5Zab2agw+SyBE0fiOXgw8w/EkXnH+J4NGapoaW37rKyssLa2xsbGBnt7e+rUqYOjo2MJe9DywI0a3d/eUC9frqpMKeeuVQBTBqIPki9v2FDt5JUdr/KxHjeLUEFlPaewikU8jmv7uFlENRk0qZyDeuBVhEOurq5Kt6EeQBZfl3v8ir/LMFgEXi4uLiUloVVOZG9v75LSvJp7Uyzh6+LiUqXh773CXBLOn+VyTBwZ94CiHEzpJrJyH/Qf3p8pyk8m6thhDh0I46Y2jfBuLjmmNNJyq2aixN3dHRcXl1L9ouV7SSv77OjoqJz4oN3f4ntayQUV3JWBrWpihN7ECtVzJv8sA2P5mdTOVW+yhyoutGrVqlQwE/v6Nm3aVFm/Xw9yisHY3DYyDNaWJk2a0LRpU92SFNoi9w0Qgalc4kHvXMX35YFNhswi/BXPRx4w5fLU8iAhfq4PP/zwvmtj7tpqMbN+/V/LPmvwVyv5bDh/DRmqGBnw15AhQw8jA/4aMlR1VLnhr4m4sCPsCA4m2Nyy5xTRtxWdPvPPsrhXc5w/cSfw7O920+K4rYz4qh5Wn/sSFFre3WerolKJPnOA7Za+p33niE9V+AXzjjHtK2fqtp/AtkuZJS8XxQQx4GMbrDtNZVfkIzSSvbUNz5a22HWcxu7IytMRtirBX0OGDBky9OxIg79az19bW9uSnr9azrdevXo4Ozvj4uJC06ZNadq0aak8t5grl3v4ihBTy/OL2+kBR3G/cu5ezHXL+XJ5O/l3Od+uWjSI26RJk1J5f5k3qFiEfJyysggNWmssQtV2UvscKhahuu6Pm0VUU5V7FQGq6FDUg78iWBL796ogsB78FdcR7ekqd6+5/qriOjL8FcGdWNK3aiqPmDNH2TRnLiEHThOblcvNcyGsnDuS2cF7iEzKozAnnrOnT3PseCjRkZe4dPkKkVfDOL49mC1bjhKZ/tuuChKJPL+duaNnsWDeNiKy73HnTiaJ57azevx4Fqw5Qlx2AQUpVwg/tY8DYdeIjrxM5KUILl04w+HtW1iz5bxidmnllgZ/xXtGvpfc3Nzw8vIqdQ+rwKslJ7Cee91cCXbV63qTM8w5huXjqaCyfI5iXGjZsqVyxooIWuWgqzdbSISY4jby4NOoUaP7ZtTIYFX8WRw4VE3pVVBWDrRiEFV9ThXAFYOyDJXlcxIDvzgbS3VtxcHX3LUVZwvJ8Ffr92tvb18Cf42ev4YMlb8M+GvIkKGHkQF/DRmqOqrc8PfRVHxxFQM/saV+1/EEnY4n5uJJNs8bSofPPqPX+HWcv2n0/K0MKjo3n+8a1aDxgHlsPR9PTOgx1s/sS7tPvmDgzG1cTnmYnr9F5JlSSErLIvvIdL50duTLCdu5lPEEPsBDyoC/hgwZMmToaZRWtVGDv3Z2dtjb25cyp4nGSTnHLOfLtRy7nCtXQViVcUncr16uXMyJi/lyOX+tcrw2bNiQpk2bWsyXP2kWIZ+T6jM9CIuQmYB4vipDmOoz6zmjtdfNwl8RvOpBLBnyyiBX5QCWAZMIjM2VutVzSqoAl5OTUyn46+bmpoS/T6Tnb6VQIjuWLmaefyAHw2M5eOQQc0f3p2fHj/m6/3BmLlvDroCRDHd3Y4DbeCb7uOHjPoxRU/3o9303Bgyey95ruWRn51KQcJRtm5YzfckBTh8P5Vz0DQ4f2cGcMUPo2aYtP/TyZEnQWkLm+eLbvwtDps9jwsiR+Awchp/bUAYP6EkH383EVfQleUDJ8Fe+f0Tnr6US5XpuXdU6KieuCtiag8p6rmBzz6/KYVyWuNCiRQvlbBQ5cMrBXG8Gjfa+CEvNBVQVcFXtT3V88dzEQUtvBpM8mMjryduU5XX58zRp0uQ+sK23rer6qq5tgwYNSsp9iPBXA8Ay/DWcv4YMlZ8M+GvIkKGHkQF/DRmqOqrK8Ddumx/tHV3pODKQ4/HxxFzci3+fFtRt3gv//dcqTfnfZ12/9vttTE//EM7ExxMTuoOJnVyx/2Q4y089ZA/ZKyvp0fR9nmsyDN9ezWn2aV/mHowl73Gf/CPIgL+GDBkyZOhplFi5UYO/Ys9fLWevwV9zYFXOvct5ZlULRb19qXLqlnLieu/JUFlVtvphWYQeO3hYFqF3PjL3EM+rLCxCvraWWIRqMQt/zYFfVXlalVNRb90HAbqyG1LPVSm+5ujoiJeXl9L5qwG8pw/+3uV26HEuxtwko9D8msWZZwmY7s13g+cSfPQMAdPG8n3b9nzz6bd8+2knvv+0K35D3Ji75idWb9hK8LLFrFwyn8CN61i5Zgd7DoSTmJVDZlYmKaGbWB8UyIazsYSdPEzQimBmTHan9eff8Fmnb2nz7dd807sPg72msCJgOZv3bGXNytUEzFlE4MpVrN+5hc1nb2HhlB9BxRTkxnF4w3Z2rd3E/j0Hibn76HsV4a/KOa797u3tbdbxaw7+6pVVFstH68Ffldvd3D7NgWLV86Z6flVxQYS/YqCXZ7PowV5xXXk2jCoIikHUUsAVg6UMRfWcvyp3b1kgtR4ols9B9Z626A1k8oBTlmsrb+vi4lICgbWev2LpZxH+Gj1/DRkqPxnw15AhQw8jA/4aMlR1VHXhr9bvt32pfr+3902ko4s9n/sEEVqJXKDPrtT9fhO3eNDa1p5OU3fxUJWaU44x47tP+PzL5tRv1pvJP50n+aEo8pOTAX8NGTJkyNDTqNq1a1O7du2Snr8i/NV6/oqVO/Xy5XJevqz5cjHfrNqnHgMwV9pZDwybA796LEKGrHosQtv2SbCIJ3Vt5X2qWITIEKpZgqliyWVzsEgGVSq3oAx/RaejdjPqAWc9B6V8jqJ72MvLS7dfq6en51NX9vnu7ZOs9umJ2wg/Zq5cxbKgvZyLT6OAexQW5JGbnUP+3SLu/QIxF3bh49aV+m26099vJJ69uvL1R61p06gFLVzb8kmjjvQfNolFQRvYEBzE2rVrWRsUzIYNG6QliOUzRuDr7cX4BYuYNGYUbn0HMahvB5q2asuHrVpQv1Vrmnzbg+6+c1l73/Yb2L59G5ciIrhTUPQQpYLKoF/ySInfzKBv3PD4+Cu8PYaz5taj79bd3b1kgoCqd7T2s4+Pj1lXrgrqlgW+6r2v3e/yvlS/6+1f1ddX1bNY3rf2mlY+uF69erRq1eo+mCmDR72ApAqY4s+aC1YVBFUQVnxNbhQvBm3V/sTBRAVt9cCtPAtIhNhycFcNBvJr4jmoZmLJA4GqvINq4NN6TYv3ppOTU6m+v9rMMQP+GjJUfjLgryFDhh5GBvw1ZKjqqMrCX63fb2s3od9vPmcX9eTjt+zpNn0nsUbN54qXst9vHkenfkn9V+sxaMUxEp5IIqfiZcBfQ4YMGTL0NEoz8FhbW2NjY1NS9llz/spcT8xx6+W9VXBWe02uUCnmwOXfVetp+WlVC0f5Z3nf2mtaz2Ix5/24WYRYkfNBWYS2rR5TsMQi9D6/JRahnYdYPlq8BtUslYE1B3v1HIt6JXDF7VT9RfVgsQyhxDLRKuhWv359nJyc7oO/8vK0OX/vJJxi15p5zBg7HG/fYfT3mc/msBtkU8zd/FyyM7PILSik+BeIiYlh48aNrFixwuyydOoIhvb7ltbf92Ownz/LVqwgYN4khvX5gU8/68Egv6nMX7GC+dMnM2HcOKYv+n3bBTPH4+E2CLdxs8weIyhoJYf27+DqlZsPVy7Ikn4pwHTrENNHL2fD/LmsmjuD7cmPvlvxHjHXO1or+2zu3pXveb3nQwVxzS3yM6UCvJaeb9V5q9zJes+z1vNXFQj1nKl6JSPkmS/iuqpG7+LvcvN2eRs5mItBX69uvmoAkj+nCsqKA6bqvPUGJ9Uga26QUV1b+TNpr8uubbH0s9b3t3bt2tSsWdOAv4YMlaMM+GvIkKGHkQF/DRmqOqqq8PfXfr/2NPlxAYcStVdvs29iR1xecKTHrD0cPzCdGQGB7IktrMhTfab1a7/f2rT0WsfZkjxKIls8WmP7d1eGrD7ByR1+jF+xmRMJRRV5qo9dBvw1ZMiQIUNPozTnr7W1Nba2tiXw18HBAUdHRyX8VZVx1gONerlyVb5czlPLeW1Vrlzen7ydnAdX5ctV6+mxCL1cuQo6V1YWIcPqsrKIaiLwkQGRHoBVORRVJWrNwV9LgFkPmKkAmmo/luCv6Op8ulREVlI8N2KuEnk1nuTsfB7lz++ssyEEBkxjYshpLlzLIjImhs1r5uLZtwut2vRg6Li5HNy/nh3L5jDWz5/A1WtZH7SSZUFbWDFrCqP9vJh7IMHCUe6SZbrFtegknsy/dD9TeCeD2PAoUu9mcyP8MimPYQbxw8Jf+VnQc73rPR/m4K8eMDb3PIn7LAtY1nv29Rz4GvwVA444k0hVasFcvwAxYKlq66tm8Jhz1qqOIQdYbeaR3mIOxMrnIQdxVeCXQbd4XqqBRz4PvdLaeoNiw4YNcXZ2Lun1IMJfBweHUs5fA/4aqswqLCzk7NmzhISEVJll2bJlfPHFFxV+HsZiLMbydC2TJk2id+/eFX4exmIsxvLoy9SpU/H09GTRokUVfi6PZ1nC5OE9aN/8Iz766NelXXc3Ji9cQ0hICGvm+PJ9C2ec6tpT/5NuDB2/mKAKP+dncVnEuAGd+eLj37+nz3v7MHPpT4SEhLDa342vGjtR16UO9dr0xnvaMtZV+Dk/3mXBggX06dOHOXPmVPi5GIuxGMujL1FRURQXF1d02sKQoScurXKjlZUVNjY2JQBYD/7qQUIVxJUBpZyfVkFd+Xcxt63KV8twVc75i/uR8+Cq85ENVaqev2VhEVqe3xyL0GMTetdDBX/Fz2SOP1i6tmVhEdVEN63YENqS608FouSysebAryUXo56TWA8qy0DYyckJb29vZcln0fn7NJV9fuz6uZhrW9ewPmQz525EERl9hVVBa+jfsz2ftf+Sbzt8RaevWjC83+f4jJzCmFHzWT5zPFMnjsRr0hymTZzOwkVL2XnlYRrAVH6J94iq368If7WSCnqTIPTc8KqJDCrIqnrmxJLpes+S3sQMc8+xuH/NZW8uLojwVwtCYpBRBSQ5eKmgrF6TeJXbVTWQmAvC8qChlWXQ3hMDpwyGVQFXBbflayGXlXZ1dcXV1VX3eugNNvJ+VIOpaqDRjqfdL1rJZ3t7e2xtbbG2tjbgr6FKr/z8fNauXcugQYOqzNK7d2+aN29e4edhLMZiLE/X0rlzZ9q1a1fh52EsxmIsj7507dqVzp07079//wo/F2Mxlmdp6dmzJ9988w29evWq8HMxFmMxlkdfFi5cSE5OTkWnLQwZeuLS4K/m/tVKP2t9fzXeoJmA9PL0etBSzItr7Q21beUevHquXFV/Wzn/LoNKLX8tHlPOleuZpcx9xmeZRZQ4f2X4K8JcFTRSgVqVW1cPSpW1l7BqvyqXpXws0fmrAr9PY9nnx66f7xB3/DhnzoVx8+ZpTpw6xp7DB9jy0xz8Fy0gYNkCVsyfyIJVy9genkRWdjZZWRmkp6eTbsogKyub3PwCCqto/xfxHpGBr3hPeXt7l6qnL0NdGQSLPXtlECs/B6qe3Hrg1tnZWRc+y5MnZNCs1zdbhr+quNCiRQtlzwAtGMkuVTkwikFMro0vBzgxkKoCnjxY6B1HHAjEACwOOuIgoJ2XXhlrOfCLx5H7Gajgr3hM+Rjy+ajgsKVrK8JfMeZr8Fd2/tauXbuiHz9Dhp4ZGWWfDRky9DAyyj4bMlR1VFXLPhsyVNlllH02ZMiQIUNPo7T8reb8tbOzw87Ojjp16uDo6FjCKZydnXF2di7JTcv5czF3LOaQVQ5Uuaqllq+W89hyblwPhor5chGAavBXBVXF/av6EMu5d70qpOJxH4VFiNBVZBF64NbctZXZ+aGusAAAIABJREFUxONiEdVEmKNX1lXPsasHd/VKM5srfSsfQwV1Va/p9VCtW7duifNXr1zvM+/85R6Fd+5w524RxUV3yM/LIzc3j5zMdFJTkklOTiY11UR23h2KqijgNSd3d3dcXFyUJZ/L4vxVOW/1ni89J7ylHsGqCRNlcR+X5fkqa1xo2bKlMnjKgU4vSMkDi1zewdy6KvApBz4Zhqq2M+dI1vsc8vaWSj3oDRTyOnqzgx7l2jZo0AAXFxdcXFxKvjet7LMGfzXnrzZzzJAhQ+UjA/4aMmToYWTAX0OGqo4M+GvIUMXIgL+GDBkyZOhplJ7zt06dOiVGLg3+uri43JcH18uX68FEc/lyOf9cFhCsl9NX5fj1zulJsQhzgFU+b73r9riu7eNgEdXMlZotS69fFYzScx2qQLAK/poDYypArHIN68FfNze3EnBnwF9D5vQo8NcSqJUdtubgrznH+4NAYHPuZHOTNizFBa3ssyrQ6g0CqqCrCqiWgq250hLi62K5A7lZuzYzRw7i8jmUZVBTBewHhcN6A9ajXlttwNe+SxH+2traYmVlZcBfQ4YqQAb8NWTI0MPIgL+GDFUdGfDXkKGKkQF/DRkyZMjQ0ygV/LW3ty+Bv1reXjMCyflt0VmrypWbMy2pQKUqB24u364tmstXL18u57tVOfGy5MvNcYjHxSI0/mCORcjXRr625riB6tqK348KtJfAXz1IpZWCVkEn+TURfunBXXOASy47q+d2lGGZ3n7NOX+1RQN7j6ZcUm5dI+JKEoWF96S3Url5PZob6Xcpect0jSsJ8UReuoEp7y73gJybsSSacrmjrXMnnYTbJnILpCb1xSbibiRx82oUN9MyySsGCjLJzC6goOi3Q6bcJsWUSYF0Knoqzs8hJf46Cclp5Irb3MsjLTGKsItRJKbm37/hL7kk37xGRFgsyekmkhJuEx8ZSuTNG1y9lkl+WjIJV6+SXJDFzeuXOReaSH4xwM/km1K5cTmKtFJu4iLyc1OJvxpPRlo816/Hcj2jbJ8Bfqa4OJvU1NyyblAmyWWf5UUDwD4+Psr7X7wfxVLPco9evXtYBrQynNV7JsVnzxL8VS2WXMZaXNDWadWqla77Vm+2jBi89Bq8N2zYkKZNmyoDrxhwtT4DDRo0KLUvuWa/uRr+qnOVBxo5mKpm3Yj7NjfbSTVYaIOeXN5Cb8DVBlDVgCSXimjUqBEuLi4lPX+178/R0fG+nr8G/DVkqHxlwF9Dhgw9jAz4a8hQ1ZEBfw0ZqhgZ8NeQIUOGDD2Nsra2LgV/bW1tS8Hf+vXrl+SYxbLPYq5ZzpfL/XLN5bPF9+VetirAqVe+Wc5tyyBa25/2WcRzeFQWoQeMH4ZFyGD4YVmEXglpvWuruh7yUk2vzKwMpbQa4XpwSYZe5mCuOUejfFw9J6XsfhShcN26dXF0dDTb81eDv4/c87f4AqsWzMenizc/rVzC+jNXubh3K4e2LmbdT/5MnuWD39ylBOw4zbGdG9m40Bff4G3M9vBlQdBKFv60npl+Y5g+dzE/rV/N2uCVLAhYhN+E+azaE8b1qyfYun0rAQuCCAmcxsgZ69nsP4lFs+axetUq1q2aif/yVSxevZngxctZNX0M/vMDOXjiNCdPnGbPpl1sCwpiY/BqgkNWs+HAfvbu2sP2VT8RsnYju35awao5o5nsP51lawMJDA5iSdABTp47wq61E/H09if4xC2ysjJIS07kVkoyN66e4/CORUyfN40hg8cz3mcK/iNHMmOiB9MDZzJq2koW+y9jweixLFm3gJkr17Bw9mq2b9rI3iuppEaeZ8+yRRxOzeJWxFHWzlvDxsVzWbFyLtOnBXB8z3RGTB7Lj6M3snnbMSKiwtixOJCQNWvZtmEJG3ZvZM7CBcwLDmLOggUsCNlAwJogZs8OYVvQbnYHbuRCahnptxlZcv5qi7e3t/Ie1nPPq8or6wFelStYta0MdGV3vGrChjhxw1xvYdU+xbjQunXr+4KiXIZADHoqWKkHS+XtxIAsA1f5dbE2vrx/bV05GIvnq5plI8/2EWfayNBVD+bKQV8eqMSBRBtMVJ9DHoDkXgfyon1fGvTVljp16mBra4uNjQ1WVlbUqlWLWrVqPfLzY8iQobKpIuDvz4X5JF85zJbgYII3bmbHyUgyCh5mT8XkZ9/gwsFTxGYXykehOD+FuAsnOBpp+v3l/CQiN0+kfe/lXL5vm7Kc/F1yb1/i0JZggoND2Lr7NFczH/Dkf87nVuhGpnXrwaooy6vfK8giMeI4ByNuP/j5Gnp0/VxEzu1oTu4KJjh4I1v3nOByUi5FFX1eFazKDX+LyU2J4ey+zQQHB7Nl11Euxudw97HsOpNbkWGcORdLWhnOoyDtOmGHdhAcHEzIjkNcuJZOmSJPUQFp18I4uP3XWLPj4Dli0vIp1ln93t0sEi+fZO+m39Y/dN7s+oZUKiIz8TIndm8iODiYbfvOEHU7r2zf11OuqgB/i/NvE3lqH1uDgwnetIeTlxPIuvvo/5MbKg8VkZd4kaO7f43Zm/edJfp2LoXPQOuvZw3+3km+zPHdW9gQHEzwruNcvZWD7GExVAVUcIuwg9vYtCGY4OA9nIpLpaD4GXigDRl6hlS7dm1q165dquevvb09Dg4O1KlTp8R81qDBr20A5fy8Kh8vg1LZsarln1XA1ZwhSsyr6+XSte1kSCznvsV8+ZNmEeI5PyiLeJBrW1YWIYNh1bVVsYhqMjzVA0B68ErVI1SzlcuQSc9paAnuqkCaCgqLzkdHR0c8PT11we9jc/4WXmD5nOVM+6EPY70HMHLDYXbOmcSiib3xmTYCv/mj8Bjlhue8ENbOHseYcb5M3X2SdZM9GTvNlz7uXvQfMo4JI0YweZw77j4D6eY5ETfP0UxYtY/TR9YwZfI4+nT1ZJSPO76zQti3egELR3vg1v4TuvbrxoCJY/D0G4dvrwGM9x3CyFEzWb9+PUGr1+I/ZjqTvLwY5TMEL7+h+C1YwDz/2UwZ6slo99HMnzqBRXP9GDvag5G+wxji5U5PzwWs3r6DPRv9Gevpy5hl29l1JoLIS+cIvXKZM4dDWOnvxpDR3nz1RW/aWDWlSysXuvTuxahJvoxdOIvhQ8bg3bk7AwcOY+bWIxzYMJ+RA92YfyCO1OhzbJ8xluU7D3N8z3LcvxuKT49ejJo4Af+AIE7s98dn2gR+6DGScVNWsfvINqZ178uwrp3p3a4FQ2eP5btu3fje051O3bvRffQYho6Ywxi/2Yzs684PLX9kY8Kjp1o8PDzKBH+9vLyU8FdVwlx26To7O9/3DGkwVvU8lsUZr3ceKve8nkv/QeKCWPZZDLJyoNMApWr2jd4iB1TVcfQGHRH+iu/J24j7VS3iOnrri0BXDr6q8xPhsRzU9Y4nX1t5MBQHPtXnFeGvk5NTCfitU6cOdnZ22NjYULt2bWrWrGnAX0OGylHlCn9/uUtm7C4mflaTD9qOYfu5WG7GHGOt7+fUsv6aqcfiHzDJnsWNC9NpXe3/8cf/+CuvvO9Ey4496Pb9t3xS923+/pfnedN1CNvjf9/rPVMsB0Y3pFq1ar8uf/gT//m3l3jjjTfuW95yaEKHhWHayXMn/QpbxrTDyuoLJuy6QGxCFAdXePCZtQOdZp4goUw08GfyE8+wstf7vFyzGVPPmFn13l2yYvYz78f6vPx6bT6edvaBro6hR9ddUxTbpnamiX0L3NeeJTL+KidWjKLDh/X4bMx2YjMr+gwrTpUV/t7LjmXvrD60cm1Bv4VHuBQby+mgcfzwSQPaeawlIvlh/0YvJufWGQJ9vsLqRWta91/NFXNrp10iZFxHHO1c6TB2A+cuXGD7rIG0dHbhK7/NRGfonUc+ty+sxferutRp3JFx605yPuwMW2YP5ofOPRizJZacUusXkXpxA+N+/Jqv+s5k88lwIi4eZtXIb2ns0IBvx+3gWo7OoQyV6J4pgnW+Hfi42Td4B54mMvYqh5cM5cuWH9N14jai06s2Rn+64W8O13aOp+OHzfl86HwOXblO9Nm1eLVvSquOIwkKT0FRR8xQZVHWVdZ7fIJLy+8YtfIU0TeiOLlsIC2d29Bz+naiTXcq+gyfqJ4Z+Ft0k32j21KnQQf8Ag5y9UYsYeu9aOHQlE6TQ7icno+BBquCConfNowG7znTddp6Tl+/Sey5QAY6v0+j7gs5EJ/D3V8q+hwNGTL0OKSCv1rPX9H96+LiUgKBVfBXBWPlPPWD5MpVAFMGqar9aDlsVUlleT/yscyxCA0WPwyLKMtx9FiEnLd/UixCBMJ6LKIU/DVX6lXlSFT1BxUbSptz+4pASgZkKmevue1VwMrJyQkvL69S8FeGdo+n528heelppJpMpKWnY8rJJifDhCndhCk1laSUFFJSUsnIvcud3CwyTOlk5OaSk5lJemoq6alJJKcmkZRswmTKIC0tjfTUFFJTUkg15ZCbm01WWhJJKamkppswZeSQk23ClH6TsJ07OH4unLhUE6b0dNJNJlLTUkhJSSMzJ4/crAzSUtNIM6WTnp5KcnIqaekZZGZm/Lp+uon09HRSU389x7Q0E2kpKaSkppOZk0NOZhLRZ3YStHEjO8MTMGWZyMjOJicnl7zMBKIunWbjml1sWxnErnXLCVq7iUPHzpOYl8nN6Isc2rCZXUevk5OTQnzcRY4eu0ZOXgFZyTc4t2kj+/cf50ZeJmkpSdxOMZGebiIrK5f8/CzSUlNIT08j3ZRFXl426Uk3iAo9zd6gA0RnZWJKTyc1KYlU02+fPT2d9NuJXL98kuBN5zFZ/uIsypzzV7yftJ6/qmdHVV5ZBWL1yjGrJk/obacHfvXeMzex40HiQvPmzXVntMizauTZNiogqzcbRzWI6G2vBUC9wUQFZPUGQXGQUQ1Cqv4I5gYKPaevHMRVs4P0rpE2oJm7tlrPX23CQZ06dXBwcMDe3r4E/lpZWVGzZk2j7LMhQ+Wo8oO/xWQnHsX/87ep3mQUx9KFdzLiODjuY155qznjTqbr7+I+afC32u8wt1o1qlX7A//5j/f40D2IyymlcXJB0mXW9n1LWl+1PMfrVj/wU8Kv2xdlXGPvlE957/0WjD8hjPJFaVzdNZKP/v0BbaecsTz+598mfM0APviPP+rA30yun53H96+/zutvvEMN2/o0tf8Xf3zFgL/lrZ+zY9k/pwtOdk0ZvvXW707fnzO4snMyX9e2ooXnDm49oxbgSgl/C+I5sqA/Hzl8xI/LI8j+/Q1i986iewMrWgwM5HK2mX1ISjy5Fp/PXuO116pT074ODnXe5+//UdMs/L2XfJZAz9a8Y9WKgYGXfj+Pe+mcX+NN25rWtHUL5up9RCqf6/v86VX/fRp+P43DKcUl20Udmke/pq60/XYie5N+38IUGsQk374MD4wgs7j0vq7tnkb3Zo1p77eVuKrNLh9NeVfZPKYjDV074Lcpmt8b+eRxMciLL+rXpeOYrcQ+3g4/lUpPL/wt5tb+yXR2rcdX3qsJzfzdQlgctw2/9vWp86UfQeGZGObCSqjiBLZ6tcOufhembY8ip4T+FRETNICPbZzoOnMX0TlVFws+G/A3g+OT2mJj/SnjN18mXfjTPGOvLx/WsqbdpG1EmR5sCqihyqf0g964vPkBX887RmKO8IdH+jb627xGrQ6LOH4r16hKYshQFZBWtVEFfx0dHUva/WmVeeUctqqypbl8ucoB/DD5cj2gqXIJy0YwOdetyrXrsQj5fb3PK4PTh2ERD3ptnzSLqGauL68MofQAsApKie5F2cmochbK6+uBKrkHsepctd89PT1xc3Mrtbi7u5f87Orqipub25N5CovzyEhNwZRbzL2q+7dyueiXn+9RdCefu+X8F8rw4cNxcXG57x6S7yMPDw8cHR3NwlhLJaBV7lrxudDeE58NsSe3ChKbg7aWXMJ68Fd1Xs2bNy8V7LTZQtqiOVLFmUSqmS/atmJwlNeXA5uqJ65Y0kHcv1xOQZzVpB2vUaNf3cmq97Vt5Wb1qoHIXB9jFfzVGxD0ALB2fqqSD/LP2rbijC8nJ6cS+KuBXxsbm5KeEYbz15Ch8lN5wd9fcm8RuvBrXnr5XdoHXJPezSfpykq6v/4v3m01i/Ay536yuHFhIT3e/YKZ+38rI71hE9sPhpGoLOn8CxnXT7OoZz2Gbb2FulhzEZnXDrCwz4f0Ck6gEOCXLOJOzuaLl1/DqtMqrktb5CZcYEmX13m19ufMjzBHAvO5fXEdQ6z+wd/+pgd/pS1uhrKyzzsG/C135RN3bDG9bF7D6asZnJagT1HiaVYPrsfL9p8w7uCzaf+tfPD3HrdOLGdYk9eo85kfO29Jb6ee4yev1rxh04bhG649XOIxI4z1Iz/n3+bg772bHFs6mCbPvUyDb6dwSKoNfffqDqZ2seaF+l8zbo9Yyv0e6RfW4tvuPWq0+JFloYJd13SBn7zb8Wq1/8bmM3fWR2s7i2bHtKH06jSWPfLn/fVgbJvSmXaterLorOF9VOse13dOomvdN/mw11yOpkhv3zyAf8+GvOnalSl7E6pswvqphb/pR/Hv2oR3HLszffc1qbR7PmcX96L5e7XpNH4LkcYjUOmUsmcUnzpWp8HQ5Zy4Kf3dlneUqV/W502Hviw8HEdV9f8+C/C36Lw/n9r/mw96LOFkXJ707hWWdnDkzerfMvtQLFlG7vLpVeFJxrm8xT9rDSYkOvW+Zzbc/yPefvEtegRGkJxv2H8NGXraVbNmzRLzjrW1damSzxo70OCvs7Pzffl0ueyyXr5cW1fL7YslhVUgUw+aytBSD+qag8Nif2AVTxBfE6uBWmIR4nEtsQjtM8hg/HGwCNW1FVmBuWtrjkVUMweBVGBWXCwBW3Pg2JJjUQWkylr2Viz7LAM7Edo9lrLPFHM3P4frp44QbcolLy+PzJiTnI06y4Y12zm6/xAnLhzmSHQapsw88nLTiLsUzvmwCxw9EUNaZh538pOIiYonOTWBy+ciuBpxkeup2eQX/8K9wjvk5+WSm59PbkIYl2/cJvL8Fa7HxxBx7gynL1zj1vUIrsQlkJCeT37er+eQFnuZmGvXuZWeyKXIOOIT0inIzyMvLw/TjShiYmNITM8hJSGOG/HxpGTlkpt1m6vR17l+w0RhViIxsdFcTTCRm5lCYsINbtxMJzs7m+ycHPLu5JOecINrlyNJys8nLy+PvNxccnNzyc3NI68gn4I7dyjIzSEnJ5fcvHyyTSZuX7/KzYxssrNyyMnOJjs7neRbMYSFRhJ1I5WcnAzSkm8RF5OAKTuD5NsxnDx+heun93A+tXz/EtXuET34K5d9VrnRH/S+NecSlqGs/Jo2m0eejKFatOCvbWPJKWzOzazBXxE8qmYHqQYE1ewcVaCXQakc4FSLHPBUgV5+X+8YYu9dGf5qA6D4u7ioBjtxwJA/n7mBSRwERFBelmvr7OyMq6trqdLPGgA2ev4aMlRxKh/4e4+sG8eZ/OH/8MJbrkxWAM+s+DBmfvJH/vlWA8adLCv9zeLGhUX0rtmVdTfLsn4BSVd2M739EHboOP+KMmLZN687DXsF85vpl+L0aPaPbcyfX/6Aj6afu3+jjFhOTW7Jn16qwUdTzuj2gr2TfJmdczrw8ZDx9HrHgL+VWllR7J/RgZdfsKaZ1y7u86PnxHBodmfe/Ic1H7nvILkizrGCVengb+F19s/rjf1zNWnRbw2R960Qz6El/aj/XzVo0S+Qyw9D8coAf+/G7sa/uy1/es6ezzw33TdZBFMo63w/49/P2fO51+bf38++xKaxHXjvX3X5eswuSoe0fFKvHGLzsuUEH48hVTv3xMMs7v81zTtN5VCq6oRNnFvjyTdtvsR7kzzpxhAAdy4T7Pc1Nf/ixHfjtt//fRHFptHfYvs/dX51/1ZR+vu0wt+EnWPoUO9vvNt+JOsv3m/NTto3iU4uL1D9yxEEhz+A5d9QOeg6G4a0xPovNek2ay8x98H5RLZ4tMb27+/RdeYeoquo877qw99cDo78CKt/Pc/nUw8SlXH/GscnNsPmlb/SdvI+okwG/X1alb1zMHZv/I2/d1rK5VuKB/aAJ1ZvPM/zXy8i7FYuBv41ZOjpVu3atalVq1YJ/LWzsyuBv5pBTTQBmXOGqqCo/L5qGzEnLufZVcBUzJVbcqyq3MJ6ufLKyiLKem31XtO7tjKLsHRtq6ngjqoks7kevyqgpYJd5vr7yuDXEiSz5GB0cnIqBX9FWPdY4W/GBXYFLmVs584sP3OAjctWs3Z8b8ZsWEh/32B+8hqM/7KB9F56lgsHQlg6byYTBv7Ij32H06llf5btCOf0juVM85nCnKn++Hbqitvg3kxYf4DwmxlcO7aBtatmM3VpIEv9euO9bC//n73zDqvqSt/2+X6pMykzmUwyyaRnEmOi2LGhMTqTqKkTU5wYjb0XQEWaJdg79q5YsIBgww6CUi1gw0IV6b1KB72/P5JNNou1D8euuJ/rOpfA2WWdzd7vwvdez/sut5vJnCkTGdt/CP2tlrF1xa+MmziXaTOW4bppMQvXrWG6zRjsHSYyd8mvjBy/nO2bd3FsjxtrVrmwcsoYfrW3ZPqSZSxfOJW5s6eybOUaNq6eythfF7J82Q6Cds7DbpI9NtMXscltJfOXL2b64nWsdXFhxYKlbNruxc7N7iyxs2Sq6xbWrnJlw0Jnli10ZsmiVezYtw8ffz/2rV3Iuk3r2LJjF7sOeOO1cCyzljqzePMGFrmsZ/mqdcyfOY2Rg3/FduoyVrluYaXTZJzsZrJy5VKWLJrIEBs3Th9yxz/13haLksFf9T0k6/lrCuA15T1j7l1jUNbU50wLPMvGpvV8K+fp0qVLjVUrWkFUFhhlK2LUwUsMusYmLGNBWzyn1ooZdRBV/8zYvuLkJmvcLhubbJKQrWhSj+FWr62ygkiBv61atcLc3Lyq7HOjRo2q/fGgS5eue6N7A38LSApfSrcn/8w/P+jFNgmoLUmPxNOqHk+8/D6fLTpn4nFvFv4WkZkYyNb5B5FikPIsog4vpE+bMexX1W/OvXIK56+f5Nm3GjNgu8ReV5zC+S0jeP/J12j49XLCZccuSePivoX07j6fQyddGabD3wda12L9Wd7/PR5/uzU/Lj8j2SKV07sd+MTwCs26TsOvjialjemBg7+JgWywas/jL7fm+2lHyKyxQS7ndk7m+zeeofFXY/G8FRZqAvyNP7qaERaPY3ilPT3mHJWMI44jy4bQyvA3Wv04mYO/x6604xuw6fwCzzbvhuPumghSqqtHWDa0DS+afYOtWwQ1WvtWxnJowQC6685fbUXvZeYvzXn89S6MWHWcmlwig6CVI/jsledp13cO3gn3YYz3QA8n/E3Hb94vfPyPp2g3dCm+8ZJNzm/C8sv6GBr2ZKbXZcEZrOu+KuUAE75uzotP/wd7t5OkSjYJXdaDj98x0HzYKo7Fmbow8OFS3Ye/J5j3eVNe+78GjNx4kgRJ2Z24bYNo/d6zvNRjMYExefd+iLruiAJ+Needv/0/mjjsJyZL8rzGrOP791/h6VcG4no5Te/FrkvXQy7FvGNmZkajRo1o0qQJzZo1q3L+Kq5fJQ9saq5cK1+uznnL8uVaeW9Zrvxm8+XKMWTVMmVjl+XLtT6rcuy6zCKq9fxVbg4ZTKqtVKwIptROYNmxFMehlrNR65zqXsLGxtCqVSscHByMOjbvCPxN8mbjrGnMm7GUgMv7WO00m5WzHFng8isTXHxZZe+MzxFnZniGc+nwGiaNc8J52nTmzViN8zBrlnmdx3eTK5tmODDqu+GM7j0A+6kTWLjTm9NXUzm3axFzZ49h8PiZTB4/hWV7zuC9cQsrps1j3tQFzF3sgdeOjcye4sxUqzHMmmXNKKdJWDvMZJrTFGZMc+DXBW74bV3G0qn2DLf8ldkzJjPfaQzTptqzYMUcli6YgfMUJ+ZMd8TJeSMemz3Y7Tofp9nTmTzzV+auW8qCjS7MXbqU6bNmM8nantnOG9hxIAD3RROwnzmXSePnMMNyBHaWwxljOZ6VGzbg4bWD9U5WTHeexoLVq9h80JeADb8yY7IltkvnMGb2XCZOXsxUp+XMdJyH9ZBBdBsxhcnWdkyfPIu5kyYz33kuS93Pklty77sEqe8R9f1jZ2dX7XsHBwfMzc2rgVvx3pXd78p9KnPd1gaRtRzDpuynfs5kZZzV41I/i7JntXXr1nz++efVAo56BZASnNWBR1aCQNmmU6dONSYWdcBSBzsxuIlBUCxBIQu8spU56sAvrtIxNomI/Q/UEFdrLGIpDfG8WmNSg2LleIoTWH0txGvXrl27agt3WrRoUdUXwszMrAr+mpmZ3fPnTZeue6Yb16koyiIp/goxUSfw2eWF74WaeAAqKS2MJ8zbl3Opdy/hdU/gb0kGUTut+eD//sbbLX8lUPJxFPhrePZ1PhrgYaKT8mbhrzEVk3bRkylfdcLRN7vaz1PCtzLi/cd46YMOTAuWDF6Bv4bneafZcHaKZUMpJzPiCKuGdmdFeB5JZ3X4+6Ar9fQeHDsaeKFhJ8bukdXTVeDvk/zLoidrpMS/butBg7+553cx9Yc3eKLepwxyOS8pz6vAXwOvWvyP2Ucl9qPaZAL8jfNdwdDWBhPgr4G3/92P5SeKgDSOb7Ch8wtP8NGXo9hsqi25NIr98/rS+PHHeOb9fzN4qT8J1apFb2N8n6/50cGTKD3LKlVG8GpGdX6FJ5v+j0m7oiT3jQJ/Dbz9hSXrTtVN9+jDCX/DcbX6ig8Nb9HNcRtnZBX4Ffj7TAdGrvIn8Z6PUZemQpfTs8M7GN7rxbyDksUr/AF/n+06Ho+wulljo87D36tuDG7zPs/96XOmH7pIlsTYq8BfQxNrtoUl6Ys0HkrF4PLDB7z6p2f4btlpEgskvl4F/hpaMtH7CtnGOuXo0qX/+jUrAAAgAElEQVTrgZeZmVm1ss+NGzeugr9KTl9tAhLz1iJklOXLtSCjmC83tp9YDlm9r5gTV5iBFhRW/1wZh+z44mc0hUWIoFkL2prCIkReoHVtReh8syxCvY+xa2tQgyJ1TXCZ01cNf2oDwmqQLANgIgxTwytlX1MdjzJnstr5K/ZnVcPfu9HztyL1LL4HdxB47jSHjl4i4WIIZ+LzKCwzUlijIJYw70MEXswg7y78tVWUfIFzlyKJz3kwa2WVF2QRfdyPg0GXJEma+yO1O1wBvqLzd9y4cdjb29foay0DvFoOX5lLXragQVn4oD6uVnlo9TPWtm1bLCwssLCwqHo2xP7b6meubdu2Ncq1y+KCcr4uXbrUCM6mruhRr6j5+OM/avIr78tKMoggVAyYyv5iLwBZoFW+lq3q0SoPrXw+pZxCp06dqqC1MrHK4K84oShjlEFaGZDWmmyU/UWnsDJGdblqBf62bt26quRzs2bNqvr9KgBYd/7qqssqzU1mr30L3nj9Hzz3pIGn//4GP26qmY6syE8mYEY7/vzC67SfJ3Me3hndE/ibn8j5hV9h+L8Xeaf1VEIkm1TB36dfpV63NZiWflbg78+4nD6D1zxr/vtpGzp8+infWa1kd1g8pmLz4rRLeE75ik6OvmRXeyeH2BNz6Gp4jJc/+IRZJ2Q7K/D3T7zR6CfWR1d/uzw7iqMuo+i1IIwCinT4+8CrgJijS+jzjoG/mf2bcftkCWcF/j7Oa+bdmBv86Fl/HzT4G++/jpFtDTxRvzNDN16UbPEH/H2hxbdM2HcLGOgOw99/WPzEbN90yD3L9knf8abhWZp3s2Ojjw+rJ/zC1199zw/fdOHTL3vjuCGQq7k1/x+VfcaNid3e5HGDAcMTr9L0uwm4hyeTHbOf2YO/5+sBiwnKeDD///UgKHL3VH5uYuDJ5j2YvCdGssUf8PeljoNYfEzmT3z49VDC39QjzO7VjpcM7/D9BDekVZ0V+PtUM/rPO0iMTpUeGCV6OfBl0xcw1OuN86FIZLOoAn+fbmuFS1CCyX/TPUyq8/A3eBafNn4Vw5++YpbvZeFv7N9UBX/f7s+q43HSe0HXgy4/HBu/zQuGZ+i+8gJJsl9iFfz9F6M8osioq428del6RKS07FPgb5MmTapKPit5fwsLC9q3b4+FhUW1PLUsRy4rP6wGoVpQUszPK3lodb5cyUnLzFJqhiAyALXbV8skVRuLED+vyCKUMcuuhaksQszzi9dWxiKU8xpjETITmHhtjbEIZR+DMWevDP4Yc//KoJYa+tYGwIyBXvU4ZP2HxZfS81d0bYrO3zsPfysoLSqisKSc6zdq76JQWVZCWcV1rt9Uw4XrVJSWUV5RWaNPQ2V5GWXlFVSKb1yvoKysnPKK35b63agso7y8nN+/5XpFKcVFRZSU1Tymsn95eRllFTXfvV5ZQXlpMSVlZZSWllFeVkb5TRh1b1yvpKKslLJ7b+41Kjs7O9q1a1cFf2XgV4G/WiWTReessb7Zonu3tkUPWt+Lz5eWY1gNckXnr1ZckMHiLl261Ai+slUt6kCtBpOyevTixCMGOhGIigFSDV1lq2XEYC0rrSBOeOLPZGMSJ0RxghODuey46vdk55aNQX0t1NdU/VIWAbRp81tlBnNz8xo9f5XSzzr81VX3VUZu4kFsP3ySv73emeU1mlNWkJ/kz5TWj/GXfzZnUtDdS3c9KPCXvHjOLvgSw/+9yLttpsm3qbkTV08v4KvH/857rYfgci6ZYuB6USqnt4yg2esf8fWcINJru3zlWUQfnkuPZj3ZWKPaqgnwlxxijs+mq+Ex/vFhJ+aogW55NlFHXRjVawFhBYAOfx8CmQJ/C4g+upjebxv4W6NPsd1fNx1JxvTwwV+4enQNI9oYeOLDLgx3lW9jVCbA32uXvJjx8wcYXmjJD04HqFGUoDSS/XP70Mhg4IkGX2G19TJc8WHp4JYYDK/QpPkn9Js0kdkHE353whVxxXsBgyw+4pN+CwmsAXLLyTjvidP/GvDXxw0YDI/x5J/+zN/MPmPAgqPVnMC6aqp2+AsRuybTo4mBJ1v8zBQv+TYPu+os/E31YVZPC/5ueIcfJm2Xb6PrvsgU+Ju4x44vmryAoV5fFhyOqpNQUIe/QNBM/tP4VQx//prZRyPk2+h6wGUC/MUXe7O3+KvhGbqvuoCsLbAuXboeHqnb9qldv2oA3KZNm6o8sCn5chn41erNq86Ja+WpxRy+OnctmqXEXLrIF9RAU5Yvl3EF9b6msgiZYexusYjarq0WA9BiEerzVXP+asEjrXKyppSdNXbM2uCv6CrUgtBaZW7VUM3BwUHao/Wuwt+MUxw7fQ4/v0CCj4dy4sRJjoeEEHTiEvHpycReOE1YUAhhp44TFujDUb99+AYGExZ2kpCTJzkeFkVSQTbJMecJPxXCqZNBnLuSTnbqVS6EnyYkOJiQgFCC9x3i2JEjnDpzipOnfDlyIohjp07jf/AwQedjiL4czvmwII5fjCElI46L507i5XaIowf9OBeVQPqVc5w74YPv8ROEnj9DyNHD7Nuxl8PeIYSdCCEsPIL4pBRSYi9z+mQooUHe+HjvY9/RQI6fj+BKeiGlhVkkRIQR4HeQ/d572OkXjK/PYQ76+OJzLo3svFRizoVw6lQo58LDCD51mnOXrpCcFs+lU8cJDTnBmdMnCQvz5+ixg/j4hxAUepZzsankZcdx4XgwJ0+FEHT6NCfPnOesfwAh3t6cPBtC4KmThJwMIzwhh7L8RC6FnuVc2AnOnDnLpZTCO/KrVJd9lvWMVl5Kz1/ZYgfRBa9176rhrzHQKwO7sq9NeSZFx7ypz7DoHlbgr7ESBbIAJk4A6ve19tNyEovnlEFncQIRg6lYtlkcr7HjiccSVyZpba9VdkK2KkmcUI2NQdzeFPjbpEkTGjVqVLV6TJeuOq0bhaRfXsoXjz3Pq00n1iyDXJ5Hou8kmj/+V15rN5NTd4/9PuTw9xoplzyY/KU1nvHVL1JpRiS7bRvz7BsN6LvVmAP4BgXxJ1k+sClNRu6RJJxuB/6Wkx19FBfrnswIUY6sw98HXzr8NUU6/JXDX4qjODivL43+9B6fDVnDaaHccmXcEZYOacXjUvhrwPD3VnSfcpAkNeNVyju/2Jhv7T0kJZwrybu4g6k9GvCUwfDbcZ54lWbfTWD7hTQj8U+XDn9/kw5/dd1r6fD3N+nwFx3+1gnp8FeXrkdNMvjbvHnzKvhrbm5eBX/btm0rzZcbq3gpglUtMFpbvlwEy2ooKcuXq0GtOCbRPXyzLEIGo01hESIoNoVFGAPrMhZxK9fWVBZhEN22WoBIBqZEgKXl1hUBk8xdKEIrY2DZFDCm9PyVAbu7Cn8vrWb66tU42ozFxmEi1pajGTFoCP1HLsAz6BAbZ4/Hdugo7G2sGT+iB8NG92aEtTUTHS0ZMmwUg+1WcTDmFPvWTMZx2BDGjR3OrK3+nPHZzuKF07GxGo1VP1vG9uyLZZ/e2NmNwnLU/+g2chh9xjkyst8Ipm06woFtK3B2GsGo+evxPuWFy9I59Pu0DyN69GHKql2cOLiR9XOHMXj0cEY72jBq8BAG/TKMUQNHM67/z4yaNB/PA974ui5ivLUD9qMHM2xwT3oNG4LV9Dms9T7PlZhwDq+bgtXQ3vS16s8PlhOxHj6EnoOsGLHYhxMX/NgweQhW1pY4TrKk9wgHJi3cRXDwHpbYjWX8aGsmOI7BccIILO2HYmU7Bstf5zB7qzcXQjcxe2B3BlgPoc/YsQwf64j9L30Y+dN32EwcTB8rSwZa2jLV4yTp0V4ssp3AhHGWTJo4hZVHEym9A9XVlLLPsnvHxsammvNX5pxVu2RlALU2R68M0ipgWeZ213Lxyo6jBXzFRRamxAWl7LOs5604YYjBSAxeYkkHcRut3gKyFTNaq2i0JgaxJIQYqLUCt7iPbFv15xAnU61grZ50tFYjaV1b8fp+/PHH1Up/K9URWrRoUVX2uXHjxpiZmenwV9ejoeIs4lx785c/v8zbg3aSV+3NGxRnRrLxl7/x55ffoa/H3W1G8HDDXyMqyyRynwMtHn+Rf3WYxDGthG9lNjF+0/jqPTMGbJf1dr11+FuRG0vQpnH0nBGiSmTp8PfBlw5/TZEOfzXgL5VknXVj0rfv8l6nfiw7rg4++Vz0WswQ81d46QU5/H3l457MPZZV45gxhxYwoLmBl9r2YKa3qvRweQbnPSfT5+vvGL7Em7CAjTh0+8MF/Lcm32HvfglJxWhd6PBXkQ5/dd1r6fD3N+nwFx3+1gnp8FeXrkdNavjbqFEjmjVrVs3927Jlyyroq245KMuLy36uzi0rZZG1HK1qx6tWvlzGAERALPbQNZYvV+f91blvrXy5rOy0CJ3vNYtQm8LuJoswiBBIy3mohk9K71FZiVotN6N4fDWkkjkaxfOKAEyEYCKUUso+q8v1iiWg7wr8LY4mcM9WNrhuxNPLi22uW9iweh2rNhziVNR5AvZtZ+vmbbi7ubHTcyvbtq9l4yZXPNw3sXbVOtZsPcL59EhCD7uzbtk6tnu4c+jEZa6eP4m//xH27tqDx4YNbHBZi+vqtWzdtIb1a9awbMMWNrm7sXWbJ4fDrnIl4gzHDrqzZd8xwpOiuHT8GHvWrsd1wwZ2HAkl6sJJQnw8cN3swsZ1a1jnspGNm9zYum4Da+ZPYcHqLQSEhXM58CDbt+zC03MHHttccd28EbcdruwJPMOl+AxiT/qwc+tmPHa4s37Ddlw3bGLdhm14HDnD5auXCNi5hvXr17BhwzLmL9nApoOXSY87z5Gde9i90w0Pt624b9uCx+5t7DroxZ5DR/E5cZ4r0UfY6Tye6atXsWzdWlatWseGlWvZum0d27evZcWGDazcsJXtAZfJTjuNt/s2trpuYqfnHo5H53DtDiyxV8NfNexVf29ra4uDg4NRd6/6HhWfn1atWkmBbm2LMtTvifuZ6tLXKu8scwNrxQXF+avuLau1qkW2+kVrwjBlf3FVjtKDVx0A1X0DxIlLHTDFycHYCh5xRZRschT3VbYTx60+nlh6Wj0RqCda2ViNXVvl+OLvrmXLlrRo0YKmTZtWuX4bNmzIRx99pMNfXXVeZbmJ7BvzPk///Q1+2JRQ/c3yfJKPTqH1cy/yxlfLuXyXLVsPCvwtz4rh0HjzOwd/ySMudB6fGx7jb++2xeGIPONbmn6ZXePMebX+FywLl21hAvwtS+fSbluaq+FvRS6xARsY8/1E/KplsXT4++DLFPibSfj+KXzxrA5/b1VZ4QeY17cxb7311q296reju90mzv7+fNUOfwu5vH8OverfbfgLUEzqqQ3Yfd2a1t0c8YzKoaKigKtH1jJv2nAGjhpElxdUPX+r4O8TNPzKmm01WgHAVd/lDG37OIbXOtJnYSC5AJVZhG0ezy9ffIetWwRKhefK3Bi8FwzG4p9PYjD8BoxnHE5G5781VTv8zSds41i+fkeHvw+cTIG/UR7YdWvMUzr8feBkCvy9sH4gneo9qcPfh1kmwN8MrzG0q/+CDn8fapkAf1Pd6Vf/NZ7R4a8uXXVCSv5W3fO3adOmNG/evFrZZwV6inllMX+uzl1rmZXU+fLaXKjqfLmYHxcBqhoAi/lsYxVAb4ZFGCvHfDdYhAzOyliE7PubYRHieGTQ2iBzDoqla2XlmE1x4tZW6lYLFovfG3NLqnuPqscp9vyVlX++Oz1/H35VlhZx7do1isuuS9+/Xl5GaUnJTfXovV5RRmnRNYrLTdv+RmUFJYX55BffvzSJzPkre9nb22Nubi5dtCDetyLolTmFtfaVLbKQAV7Z86q1uEJ9HBmEFt34Yknr1q1b07lz52qBTit4qScRrRU/WqtsZNuIpZtrC/qyiUk2xto+g7hyR2tikK3w0VrFox6/OKmJje9l17K2a9uhQ4dqZZ+VGNm8eXMp/DUzM7tvz50uXXdfFeSnBDK19eP89Z8WzK2W66mkIPUE8/7zF156/2dc4+4y+eUewd9ryVxc04PnjcDfkvRIPK3qYXjmNT7sva1mn8ybVgEJZ5fT/XkDT75Sn8+XnJdsU0zqRTdGvv8cbzUawo502XHyuRq2lB+fMwJ/i1M4v2UE7xue452mg/BIvk5+3Cm2On7HRD8xhaXD3wdfxVwNXscwM2PwN5XTux34xPA477T9HyvO3vNB3nfdLvytyEslMmQ/27dvv7XXjgMcDbtCzu9/qqcc34zNf54xAn9zObdzMt+/YeAfbX9khu8tVFUwGf7+/hkL0jh30IUZYwcy0NKOWRt9iEiN4MiyIbQyPMH7nYey9kwRpB1ng01nXjC8wsc951LD+Atkn96G439fw/CEGd+McSMCSD+xkXHftqXrSBfO1ujtW0Ry8GpGf/Ymjz/9IV9auxJeo1y0rrhD8+jX5k9G4G8GQStH8NkrBt7oOoLVJ3Lu+RjvhR5K+JsbxJL+nXjdGPw9vwnLL+tjeKodw5f7kSDZRNf9UdaRaXzb6h9G4W/osh58/I6Bpz+1x/1UqmSLh191Hv6eWcq3zd/gCSPwN27bIFq/9yyGhqNwDU2k+J4PUtft6wQz2/+Lvz9mBP7GrOP791/haUNTHA/EknX3/5urS5euu6gGDRpUg7+NGzemSZMmVa5fxWymgE2x0qY6jy1zi6pz3WK+WSydbIr7VStfLoPQ6nEZ688rmqhkeXw1JL2TLEI59u2yCFkLSi0WoQb0prAIZWwGrRKxtZWkFcGSuI0CibRcwTJgq9UH1RTAJTqQW7Zsib29fY1yvXcb/laWFZKTkU1hRSU10WkZ+ZmppGcXUl5xAyoKyc69Rlm5MYp6nYrya+Rk51FUWs6N2xzf9YoKKipLKSoooKCwmHKA8iKuFVzjWolpNLesIJv01GSyi2Xbl1GYl0FKYiZFRg93g+vXKyjX/OzXqSgvJDf7GtV5cSVlJdkkxiRTcJe5sPoeEV9qF7mdnV01568xgCt7VsSvxWfB2DYyJ/DNwF/Zc2WsdLTscyhln5VgpQ7+yuSiDorGVtKI74llGYwFXBmclX2t5Z5Vw1/1ObT68somOGPgVzaZiZOlsYbv4rVVrqUyTvWkJ46pw+/wt127drRt25ZWrVpV9ftt1qyZDn91PVrS7Pd7g7LcWPaNa8ILLzdhyK447sX/ie8J/C3NJHqPDQ0Mf+afH/Rim4TsVsHf59+k4ai91GrOKUknwnMMHz31Z15r9DObY8UN8rl6eiHfPGng8Zfr0WluaM1jlGUQsdeeFo+9TL2PZyKt6EwJqRfcsfrQwLNvNZaXhq6Cvy/wXgsbDqSnEO5mjdlTf+EfNRyLb/LaP1/i2ScM/N8TT/HXf7zFW++a859eqzknObsOf++P0s/uZdKnT/D42635cfkZyRYK/P0T9dr3Z1PEPR/ifdeDVvY578Iepv/vbQwvt+b7aUeoiXb/gL9vdujJopBbIKE3CX+lyj2Hx6TvecvwNv/ut5wTRcC1C+ya+hP1jDh/a8LfRI6tHsl/WnyF1ZaLGq7eUmIPOTPA/G806WaHZ9StDLhuK+vEWqw+fw3D610Yseo4NdHuH/C33n/H4nq2bmKJhxL+comtY76hwWNP0W7oUnzjJZso8Pevn2K9Lpi6iQ8fUp1dTZ+O7/HY0//B3u2k9HejwN8Xv3Fi19m72wblfqnOw99ET4a3rcfzhgaM3HiSBEkIrYK/be3YdS5Vr1LxUCqOTT/V559/NtDEYT8xMrJbBX8/YXrgVXJvwsyjS5euB09Kyz5j8NfCwoL27dtjYWFRa75chJ0izFVvI+bDxXx5bfBXzIEr+8lKR6u3k0FmMXcuYxFa5aRlLEIcx51gEbJrq7wnqySqNeZbZREGEVSpoa3MdagFg5VStjLnb23AS4TJouNQhFVapWrVx1DDX7Hcs/L1HYG/pUmcCTjO0YMBBPqdIGSPBztWr2XngcP4++/j4DEf/M7EkVVczvXr6Zw+6MpWNzd2Hg7gmM8+1i/aSOD5VJIiznPuTAhHA4LwOxLEMe8g/A4cxe9ICEf2e+G+dgs7d/lwzPsw/oFHOHYmivirlwk9E4afbwjHDp3gYsxVoi6GcTzIm8PHA/ENOomfdwhH93pzeJ8fvoeOEeC1H//Du9nnthl3953sPRzAsV3u7NhzhBNno4i8cAqfY2GER8QQGxHOmTMRxGXkk5+TRFREJBFR8UQG72HbyiXsOXOV1JREEq7GEZ+cRU5+EUW5sZz03s6yeds5ERvPlbgErl5NJCMrl8LiAjLTE4k8e4LQy1e4cuUsgUGRpKckEBEWRkRaLgU5GWRmpnApYDc73TfjumIFewMO4xNyDO/gYALDo7l60Ys5tmsJjE0lNSWF+NgY4tJyKCgvIT8znfSMTPJLbj+QKveIetGAbDGBvb19jUUIMje9FhjWgrQyl714j4vfy54J8Rk0pSeweCxZXFC+/vzzz2sEO/XqF3XglgVm9fdiGQOx7IQYNNXHlq2mEctIqIOheoIRJyzxWOogLAZvdVBu165djVIR4gog8dharmn1uMXrJMJfU66t4vxVYrXSB6JFixZ62Wddj5Y0+v1WFqZzakU3Xn/pA3pv1QC/N65Tnp/CRX8vduzeR3Bk3m0D4nsCf7lG8sU19Hj+z7xa72c2SxK015LCWfXT8zz9aj26rTEh+Zx3ldPzv8BgeJyX3v+EuTW4qFL22cBzb5ox2LOmrfdGTizBsz7F8OSr1P9iKdKqz0D+1TCW/vgcz77ViH7bJL6h/KuELvmR5/70Bo1+Wk+00YFnExU0ky4G3fn7IKv4ajDrhpnx+Jut+H5xGDUKxxRfJWjtMMwefw3zbnMJfgRL1z1o8JeU42y2+Q/PvNSK76Z4U9OvnULIprH8+88v0OLbCexLvIVz3AH4Wxl3hKVDWvH4Gx3pvSj494Uu2Zx2G89/X9eGv4n+axjV4c8YXmlPz7l+ZHAF78WD+KbDL8z3l1iFFcX5sGTwxzT7rw3uj+AihVoVd4h5/drwp9c+Y9iKYGpeyTgOzulL6z+9RMdBizlWR+nhwwl/cwla0p9Orz9Fm8EL8YmrSRJygxbTr9PrPNWsH/MOxlB6H0apS0NZR5j2bSv+8XRHxrkeJ7mGcyELn6nfYP6Pp2lr5UJQwr1YEnnvVefhL2dY8m1z3njiQ4a5nCBesu7qzJL/0uyNJ3i7/yqOxz2Cf1DVEZ2Y2Z5//f0xGtl6EZ0pibYnZmDxzos89q9ReERlcAdSprp06bqPatCgAWZmZpiZmVUr+9yiRYuqss/qCpBiTlvpA6zVn1bMiYu5cHX+vDZDlQzsihUylTGZmveW5cu1WIT4+UQGIH6tOKXV+90JFiEyAvHcyjXSurbisU1lETV6/spK18r6l2r12tXqESqWkdZyI5riOhbHKINorVq1qlb2Wda39Y7A3wwfZo8Zz8ifRmI50IHJ/QbiNHQAlv2GYD28G9/2/4k+U10JScintDyJoy6TmWLXh+5DxjB8uB2DO//E9C3n8Nu0hPkzbRg8wooBfUczpO8YhnUfxMBfHLAc4IhD/2EM7T+aUb17MmT4LwyZ5cq+3WuZPn0CffvaMKzHRFZv38myKWMY3ve//Gg1jN5W9gzsZU3/L36i+zcDGdBjODa9emM7sC/2A3szpE9/evUYwZCf+2H96yp279zNpoWO/DzAiQXr3di+cRnOC7fifSGJpNggdrq7s83jEEF7VzBr2C+Mmz6H+YucmTNrFnOW7+JYaCKZ0Sc5uH4uQ3qMYryTI+MnOjFl1iK2ePkTmZ5EeKgPrgucmLfNB58jLkyfvZuzxw+zdvxonJxXsXuHJ8fOHmeT7f/o/l0fLHt2odewn/hlzEB62zoydokXod7L6PeNJU7TZ7No0SKcZ/7K9LV7CUnPIykynIuXI0nKvf1Aqjh/1T2jZf2j1fBXvNe17l0R6KoXX4gAV4G1xtzxspLq6kUbsjEZe67EY8vGrrzXpUuXGuWM1YFKrKuvXrGjrnevtTJIeV+9jTHQqT6POiiqnbGylUWmlHmQjUn9GbS2E1cKaR1bBoiNXVvZe+prq1zPTz75pGoyUO4rc3PzKvevWPq5YcOGt/8A6dL1gErp9/vUi2/QbX0ccIPygnj85n/J2292xPagDPxepzQvlr1On9PgvY8Zu+044ef8cB37H1pODrktAHxv4O8NriWfYWX3v/LXN82x9RF9veVkxRxivPkTvPz+ZyySWWBFlWYSeXAm33w8hj3R+TWvQUkal9xHUc/wPG81GsFuSZ254pQLbB32LoZn38Ss/3Yknt7fRp8XR8ji7/jri+/RbrwvYnXVsvRL7LZtzpOvNeTr5VoIWZEOfx8KFcURuHowHz5Xnw7D3YkT388MZ/+UL3n2lWZ0neZXJ/sQ1qYHDv5WJhO8fiwd//IunfqtIFRMMBdGsH9OL+o/05ivxnpSo1iAKTIJ/uYTfWQplv9uy7fDl+KfrvYwlRJ90Jn+Tf5Kg6/GsPXyH4PMOOmK3ecv8Y92PZjtJy5WqSTm0AIGNP+tf+9M71RQnL+NuzLC5SxaPubK6APM6/cdnw1axSm97HNNVV7hwKy+tPpLA753cOOi6ErLD2Pj2K955/l29J3jXWfLBj+c8BeyAhbSt+M/eeWLcWw8WdMZGuVhR7fGT9Gw5wy8Luvo98FSOoedvsH8pdf5ccZeLtTIn1xg/cBO1HuyOcNWHSOubrLfRwD+lhO28Buavf48HSfu5ny6uJwuA68x7aj/wkv0WBxITJ70ILoeApWFTMPi3Rd5vut8guPzEJfjpLr3o/5rz/DKQFcup+l/kOjS9bCrYcOGVQC4SZMmNGvWrMrgY25uXlX2WakAKUJLBRbKXKayXL6p+XLlWGIlzdry5bJjG3tfNg61i1bM9ctYhJajWJb316rSKebzZSxCvY8ypnvJIgwyqPFhu7oAACAASURBVKPltNVy5IqASr2vDPrKytOaUl5WdByK8Ff9Upy/akh3V5y/+fGcDz/LuZNBBAWdICTQjwC/owT4Hyc4OITDBw9xJCCIiNQiSiuziQ44gI/vMQKCQjgR6MsR30BCIzNJi4vk3KkQggMD8A8KIig0lNPH/Qk8FkiAfwABR47iHxhMUEgIvn5HCTwdQULsZS6eOIqPfzAhx88QGRfBke2eeG7dzqFDh/A95o9/4BF8vP3wOxpCyPHjhIQcxf9oAEE+fhz1PYJvQCABQSGEnInmauwVYkOPccQniNDLMUTHRBMVl05+JUAROTnppKenk5N6maAda5k/xYYxU2Yzdf4i5i/bTuD5bCjJIyMyhN0bF/DrqEFY29owec4iXHYHEltSQVFeMrGXLpOQk09mZgxnziRRUpjGeV831jqOYYnLDs7nXiM9+gzHQ0M5GRKEr99Rjh3z49TpC5y7EENa/Bl8dq1jpvUIxk+ZxuJlM5m1bAfHUu5E+PxDIvxVO36Nwd/a7nfZ8yVbdCHCX9mxxGdIayGF6Nw1Bo61QLVWXOjcuXONYKcFVsWgKb7EfrdicBNfxiYMWeAWV+eoV9WI+4njUH8u9fjFHgOyCUkWqGXHFs8rXk/1drKJWIS+6nNZWFhUwd+WLVvWgL+NGzfGzMysqmyILl11U9X7/c4JLSMrypvZ331Avf9O55g0s3WDkuxoPEbU59U3v2R5xG/b3ChK57KbFY17buV2pp97A3+Bkgyidlrz0Qtv0Xb80eplncuyiN5rT9Pn36TJqL3VnFclmVHssG3MM8+9QbMhHsRXXaIKsmP9Wd6vK5ODRK/WDQqTT+PS73WeeqU+Xy05LwXkuVdOMfdzQ63wF4pJCd/KiA//Tr2OTgRUo7+lpF3cwdgmL/BeaxsOyJqZVZMOfx8OlZN62gPHjq/x0SeW7KhGfK6TcW4PTl1fpl77gWyKqOELfiT0wMFfIPf8Lqb+8B7v/XsQa85UTywWXNrLzJ8/4M0Ov7AoRB2Bcri4Zxo9/vUMr7frydxjadolJ02Cv3H4rhhKK4OBf37ck/n+fxQSrswKY4vj13zU4CvGbr1cPQ4WRbJ/Th8avfExPeceq+5ALY1i/7y+NH72/Wr9fbPDtuLYrRUd+szHP0M26iKiD8zFul9PHDyjNAHxo66M4NWM6vwujX6cgMfl6vQ355QL1l++S73/2uB6tu4u83hY4S9F4biO/ooP//U1dptDq/cTrYjA3eZbGr32KdZrgkjVS4w+cCoMXU6fDu9Q76dZ7L9YnfqVn19Hv47v88Y3TniezZS0NKsbqvvwF7jqxuA27/Pap5PxupBRvZpKyi4sLT7gpTZ2eJ5Lva0Frbrut2Jw+eEDXn3laxaFJPyex1WUyNZeH/DPv37C9KNXydVre+vS9dBLDX8bN25M06ZNad68eY2ev0oFSGP5cq18vpgjry1frgawogmrNriplduX5fVFOCyOXTzHg84ibvbaarEIrWtrMNWFK3PWygCSDOQqMFYGw0Tno7HyuFqwTAbPWrRoUa3nr1iu9271/H10VElZSTFFhaU1VpT99nY5ZcWFJvcRvmndqKSypIC8orv3V4v6HtEq+Swr+6zV89eU+7Zly5bVyjLLSjcbcxTLvtZ6xmWu4pt157du3ZrOnTvXqPUvBhxxpY2yrVJmQgxksoArAlHR/WtsglCCq7rMhGx1kPJSO2xlE5E4Scg+v/p8spVGsolCNukoP5NNZuIkoHX92rdvXwV/27ZtWw3+KmWfzczMqso+6/BXV52V0u/3//7Ec//8Nz37d6RF25FsPJ2onZQvzebqzpG89cw/qD9sL7mVFeQmhHN4nQ3ftPmeZWdub4n8PYO/3KAk4xKe1k159d3PmBaioI0K8hP8WfD1m7zRbCi7qvUDLicr+iCO5gYMhr/wlpkle9W0pCKPq8dWM7BdH9ZcSPs9YXSD8twovGd/wYvPv0mLYZ4qYFxdpsNfuFGUwpktI2jy+gd8NftkVYK5PCcG79lf8Pa7rbH00j7C9YoyrmUmEns5BPfZ3XjPYOC51xrQc34Q5xOSSMko+D0Zdp2KsmtkJsYTH3uJYLfZfPueAcPTL/N+V0d2hEYSH59ISlquXi7tbqs0ldNujvz7XTM62+8j+fds5fX8aHwW96Vp/Q4Mcgl/JF2/8GDCXypzOL9jKj80MqPLqE1cVOJFcTzHlo+kff329JofWL0fcOFl9s3uRX2DAcObn9BrcUi1eFxZWkhueiLx8ZGc2ePMiE9ex2B4nnodBuB86BzR8fEkp2dTUGUqzOeS11ws//cjDp4Xyfn9vwqVeVHsnd2XFh91oM+CANIl/4UouuLDwsFt+KBdL+b4/R7TKq8Rc2AeA9q8S/MfJ7EnRrX6pDKLC56T+V+rFnSxWsfpNFWwq8wl+uA8Bn//IwMWBCBlw7p+U2U6waus6NywFT9P3kOM8lAXRrLLqQfmZl8xekOYpB9w3dFDC3+BgnBXrL8yo9H3E9l2Lvf33EAFyT6z6N2hEZ9ariQgUXf9PpjKI3R5XzrUa0of5wNEFvyOeMvj2WP/NeZmXzPR7TRpGn/H1QU9EvCXcmLdhtL+/fp8M8uLy9nKLzSHoJlf0fidtozdcpqUutlS/ZFSWaQL3Ru8Sr3/rSQo6VrVYrosXwfavvUqH08+RFxOHX6gdel6hKRUbVTKPisA2BT4q5UvF3PO6hy1mLvXAp5iT1xxW5mrWL2tVj9b9VjUFT/V25rKIkQT2M2wiNr4w71mESJklrGIKvirdgaK7l01pNWCQ7KSz2qYpcBf5TyiI1h9Phn40nopvUlFAK3AX9H5qwZ5bdu2vX34W1FI2tUU8otzyS4opTwvmcjIy0REXyY8JpuSst//gC6IJzo5n+LiTGJjMygsLudG1THySE7JIS/hMpFJWeSXaq2rLKcgLZWsvByy8osoyU0jPi6SS5GXuRiTRk5BTedDcXoyaZlZ5OWkkJKeSXbxjerHy84gMyuPkutQWVpMUVExpZVQUZRPXm4u18rgemk+2VnJXE1IJyuzgPKya+SlXyX2yhWuxF0hMiqSy5ciuJqcSb5qCOVF18hJjyc5I4UrMTFER8dwOTKSSxcucSUxnTwto0ZlOWV5GaSmppEt/QP0BhVlRWQlJCMWrryTsrGxqbpH7Ozsqr1kPX9lrlpjoFd2nyvPivr+Fp9H8VkTnfaiy1fLWa8+twwoq59R2bmUV+fOnWtAUDFAqgO6GIyU1UDKS30M2UoerfIHMjAqfq1eXSMeRw2kZedQxiebWMQALL4nm7DUxxInEjGI38q1VcC6ut9B+/btq0qLq52/jRs31nv+6no0VFFEzjl3nIZbMnOdD2HxtffsLctJYP+4+jz9wit8MXE727dvx2PnHnzC4sm7A/93vnfwF+AGpXlx+Cz8mVb1W9Nzxlo2LJtEPwszWg9cSqCE0t4ozSU+cAO/jp3GusD4GtfrRvk1EkM2MrZLAz5o2pXuP39Px4Yv80aD/+K06yLpRq5RQcIZVv38Av/vr+/ScuyhGuWca4ylJJuoA3P5qXVD2vWZyVqXRTj2bkeT9sNYGZxQsy+sSmU5iQRvdGTgwIE1X6Psmbol9Pfzl5KTEMRGR8l2ymvIWCYt9uZKLePVdQdUmk3M4UUM+rQV7b4bz4oNC3EY8DkWFr/g7BPDHejy8dDqgYS/AJX5XD22mtFftePjb61YsHopkwZ9S4eO3Zm8I5y0GhC0kvy443gsncy0VXsJFzYojA9j99Jx2s/jwGFMWuTOSfXaj+JEgtfZ8mXzhph37k6f7l2xMKtP865WrAq4WgWEJYPnWvJJtkz8EfP6H9K8y3d8/1lbGjZsQ3cnN8KlBKScnOgjrLDsQsN/vU/jT77ll5+78WnrJrT6ZgTLjsbrDhtTVJnN5T2z6P9ZB7r8Ys+SVc6M6dGFjl8OZuHhKLLq+DV8mOEvQEHsERYN6UK7rr0YO381Kxx/5j8dvqTPzF1cTNc97w+28ojwms7PH7fhm8ETWbx6KWO7tcXi2xEs9Y4lu46vdHs04C9AOUn+zvT5uAWf9pvAQpcVOHW3oNlnA5i/N4Ksorrq7X70VBbvzeRvm9Co8whmrtrE8vFf0bRBF0auOUZiQSk3aj+ELl26HgIpzt+GDRtW6/nbvHnzqrLPbdq0qQZ/1blnBfbK4K/Yn1edQ5fl0jt16lQDoMoApzo3LavCqc5ha+XtRfOVDBjLnL/qXHn79u2rcYi7ySLU5zTGIrRcu8ZYhHhttViEQQZzZW5FLbehzPkrughNLUFbW5lcGYjSGru5uTn29vZVoE7m2rwjzt+SGDwXuBJy2pNN+85xznMZzisnY+80lpHTN+Ox+xBn47JIPLSQOStc2HRgK9Mmb+dsaCB+QcEc2uNH0OG1zFi6hwMzBjFmwXp2+Ydy7vx5zp6/SHRCJjnZueRmZ5FXmMPpbW4cDNrJ5v3+BGxZx/q1U3GcbovV1JWs3XaAE6dDCb94kbPh4VyIjcbPdS3LFqxmh/tyVu3Yy/b9IZwO9CYw2Bf/MwHsdnNj0+JN7DvgT8ihPRza68meI77s89qIi6sLHt6++PhsZvGyeThNXMjyJR74Hfbi0I6FzFg0l+nznJkxfx7THMcxf5MbHkEXOXX4IP5BB/Dw9MB1xRxW71nP9HmLmWQ7HsvRtjiMsWLeGhe2nrxESOAJgvx8CQnxJ/jEUfwDvTkWeIhDO5fjvHIxq3f5ctjvKPv2BhF24ixxmXkknfPGY/NGVs9wYGlAAN5+Qfj6B+Lte4qgfT4cDw4hIuP2M/LKPSKWfBYXE2iVfTZ27xp77sRnQeaM14K5stLMppzHlNLrWnGhS5cumqtixMAnrsxR/pWtBlKvxlFvJ4OpYgBVTwjiuJTgaWxFj9ZKGjE4q8eunnDUk5x4DjE4y66H7GtjE4IIocUVQR07dsTCwgILC4tqMVLt/FV6/jZo0ECHv7p0qVSUHsOaH57lxTe6sjzizh//3sLfP3S9opz8tHgSk1LIuRMr/W9UUl6YSVJSMun5ps7B16koyyczJR2TdwG4Xk5ZXhrxicmk5uo2hUdC18spyc8gMSGZtKxrRkH/o6IHFv5WqYKSwmxS45NIyyrgvvj+Koq5lpVCfEIKGblF2uWkJaosLSQnPYmUzFxMLTRUWXqNnLREElIzyb2L1YnqtsopysskJT6ZjLzCWhdo1RU97PBXUUVRHpmpCSSm5XCtVK/z/HCpnMKcdFISEknPK6LsEWGBjw78/UMleemkJMaTlltCmf6Y1l0V55CSlEh8Wj7lFY/IA61L1yMktfO3cePGNGvWrKrsswJ/1XlgMU8s5ssVA5EaIor5aFluWytfrs55y1y36tz5zebLZUzAGItQ8vPiGG+HRcgA9f1iEbLrqf7aUBtgksFdNTBSO3u1nIaio1f9tawkrlgyVzyeKfC3ZcuWODg41AB2dxz+ksCeJVvxPzALu/l78JjtzIGTm3GeNYKh48fzS+8eOCzdyVJbJ9bM7kf3ybMZO2wZfp4zGT5mLD92HcSYUf0ZOsUFF4eBWFv1pUe/fvQdOoKho2yZ5+rP2XMRRF++SGxKHmHbPDjkt5ypC9ezcuJ89h1ey8o1jlg52tB76FDG2lliP34cQ6ysGDdvKrZT5mPdYyyzptgwYb0rsxwmMNOqF9Y2A7CcP4cZziuZ1c+Kcb1HMH28DbMmDGekZX/62Q1h0LhhjLPtz7BfLek1eDSj+w5j2KBJTBk/m41bZjButj1DJsxnzbZtbF7qxFL3lUxZsIrJP3dnxJgf+G6UPY4Tp7Nq53Js5yxi4E+WWFuPZ8HciazY7Mzk9S6MHzOBsYP7Y2s7gnHjh2I5pg/DJ1oybqY1o6aNYcSoAfQYNJj/fm3FhHGTWOEZzOElA/nm6x+xGfclX1pa8nN/a/pbjuGXAZMY/e0v2Nk4sOn07XuC1feIDP6qnb/q+98YiDUF/hor8axVflk8vtaCDRlUFp9rY0BYFhe6dOlSrUyDrKyBGCDVgUvcVxbUtIK6bJWMuLJIPXnJVgqJY5IFUvUEoAVm1cfVCrha469tslKPUb1aSTYu2cTYsWPHqnIfIvxt1qxZlfNX6fmrw19duv5QRX4S/lM+5sU3v2RVlPqdSopyojm8fC0htzHl3C/4q0uXrodbDz781aVLl6mqK/BXl66HTY8i/NWlS5cuXQ+/ROdv06ZNadasWTX4q84Di1UrxVy0LF8uvq/8TO2UFfPx4r7iMUUjkzgWGUgVjU/qfLl6v1thEepzar1ulUUYu7amsgjZtRWvr+zaVYO/MsArlpyVlZlt27ZttZ+p4Vdt7mBjkEvseyqCZ1mPUi3I5uDgUAPaqeHdnYG/pRRk53AtJ56o+DzKCvPJzsqjKOEIbofPERN5Fr8d21mz1pfYhCQyM86zb88p4hKSyUxNICE5ldS0DDIys8nOyiQmcCNTJ0zGae4Slqxaz06/CDKq6iNXUlKQS35hOnEJaeRnZZOfm0dB0kl8Ak4SejGWi0H78diyhiUrl7Nxy2o2+YYRFpVFdlQQAaGnOR2TTmpSEikpaWTm5JCdmUFmWhrJaWmkpqaSlpZGSkoKyckJJCUlkpCQQmpSMqkpSSSlpZKalklObi6ZscfZ7+WG68FzxEVHk5CRRW5ePtcKc0hLTSE5KZX09HQyc3PJyYgh+LAHa7ef4EpaOqmp6eTkFVBUdo2c9FRSU1NITk4lNTWTrMxMMtLSSEtOJjElhdTUVFKTk0hLieXixRN4uYWQWZRHRkYWWZkZpKemkJQQT1JmJpkpySSlJxKfmK7q+3XrMgZ/1b2j7e3tqwKr7L4VnwFZOWg1cJW5bEUgq7yMlU8XYa0xkKv1LJoSFzp37lxthZASmGQBV1wZIzpWtVa/iEFcayWPLCCKk4+6/4B6XKKbtrbevLKJS9xWDNLqfWTXR7wu6v3VK4SU/WXXVjYhfvLJJ9V6PSi/xxYtWtC0aVMaN25creevDn916VLpehHpZ9bQ8/03+HJ5BGXAjYpi0sLcmfh9e35adYHb8Z7q8FeXLl23Ih3+6tJVd6TDX1267o90+KtLly5duh5GKflbtftXLPus5gYywKnOU8tctsr76vyzAn+1AKeYE5eZnm7GEGUsX34nWYTWOGQ9dE1hEepjazmYb4VFiNfPFBZhEAGQCLBEJ6AM4Cr7aDkTZaBXLP2sdR7RESwriSv7WnT+asFfW1vb+/286npAZWtrWwV/1feR6P51cHCotU+17LlRu+BNLb8svq/u8SsruV6bS742l7Ia+GrFBQX+ygKREkCNrXRRgpTSB1cMbFq1/o2dR1zpIq7wUR9XnCjUY1FWM8lW82hNVrJJzVigVk9O4gonY59P5vzVurbKtWjXrl21qg3m5uZVPX8V+Ks7f3XpqqkbFcVknNvJjD6f0a5dJ/7zdU9GzXXndNLtlxzW4a8uXbpuRTr81aWr7kiHv7p03R/p8FeXLl26dD2MUso+K85fpfSz2vnbunXrqtLPsny5Ol+slS/voIK/6ny5DKiK+XWtfLmY01fny9V5f9HJKzKCu8EixGtwuyzC2LW9VyzCIIOrapAlg0JaJZm1SsyKYEoGx4y9tCCVMZejAn9FcKfu1XpH4O/1CkpLSimvvMENgMoSUi9HkZKXz7XiYkpLSynKTSMxNYf8gkKKiksoLS2hpKSEkpJiiouLKSkr51pyNHEpGeQVllCcn0FKWja5uQUU5qWTmJpJTm4BRYU5JMTGkxp3idiUDLIKyykrLaO0pJiioiKuXSuisLCIoqIiinLTSE6I5WpqJjkFv5+npITSsgoqi7NJTkomMb2AkqJcstLiiIi9QkRMCunpuRSVlFBSWkJpSQklRUUUl5RSUlJC0e/HKCkupqiomJKSUsrKyn77HEXXfj//H+cqKS2lqCCPzIRoYuOukJxfREFuNhnp6WRmJXAu+BQnj5/kRLAfvgHBhIRFklwkXN8b16ksL6W0vJzSwgKyY08QHOqL37FD+PqHklB4e78+Y1LDX2Mvsezz7dy3Yjl0mRPXGMRVb6M4PLUWYtzMogtZWXfl1bVrV2kQFIOeGmiqJxitEga1vbSCmriyR7bqRVxNIwJUWakGWSkH9dfK97IJRpzAZBOGsW1kk5nWRCa7tu3bt69W7qNVq1bVyj4r/X7VZUN06dJ1b6TDX126dN2KdPirS1fdkQ5/dem6P9Lhry5dunTpehglln1u0qRJFfxVzFtt2rSpqgApy1PLIKYISkU4KQON6m1kIFXra5nzVT0uBe7KtpHxANGZe7dYhLH3TWERYn7fFBYhXtubYREGERqJfXmNwShjYFgsR6t2DcpKzWrBYS2XolgaV/wcLVu2xN7eXhP+2tra0q5du9uHv8VXCDwWSkRkJOfOJJB26Sjz+w5l2no3dnluxuvgfravncek+WtZv3UPnjuPcSbUlx07vNi53ROvXa5s9QnCe4kN0xbMYd0OL7z2rGPOMhfWubjjtmkN0+avZ/2GHbhvWIuTpT1zxvfGctYiXA4H4R8QxGGv3Xjt8sTLazf7vDzZtcuDve4LmOs8DtsFS1nptost7l7s3L6PwLBoUiOP4OqynMnzPPA5uJ0tm2Yx2NKOQUOms2CRBz5HAzh29DB7tu/Cy20ru/btYte+vez0DiIgIJCje93ZumUPR3yOEhhwjD3bPNnj4c6OrdvY4bmNbbs82ejmxrb9fhzY6YXHAkvGThyNw+qdbFq6jk1r1uLuPpP/tuzGDz/0pMd3n9C+87f8NNKZXRFZpKUkkZyaRHJKFlnZeaTFnic8OoJLYUF42rSmXff2fPa5OZ269GX58UxyrxWSm5FCSlIKKUlJpGbmU3z99gOpAn9tbGyk0Ffd81e9qsaUe9cY3K0NIBt7DmXueGPwV/b8iIs7jLmJFfirVb9fDJBKoFIClFiOQVy9olXuQQlkspU7tQVccRJSziOb5LQmEhH+GmtCL5sM1d+LoFws3aA1HvFzi2U31I7iDh061Cj7rLh+lbLPavhrZmZ2+w+QLl26TJIOf3Xp0nUr0uGvLl11Rzr81aXr/kiHv7p06dKl62FUgwYNqso+q+GvWPJZyQMbg7uyfLOYh1bnvsV9tECrunetOu8ty/vL8ueyHLpWvlyLRaidvcq2dYlFaEFpTfhrCgxSv6eUelaXrlWOIcJfUx2JynFFyKUuEy0eVwaC1fBX7NmqvO4I/C0MYvH8jWxfNROrEVvx2eSMzYgRDBo6gYn9vmXQmFEMHGzJ8HFjGGg5gaHDl+LlPpv+fUYy8Jch2Fh9Qze7uaxdOI0lTj8zcMxwxi2Yhd3U8QwfPpYhVnOws52NjbUTA76zYuyQAVjZD2HwyOH8umgOs5wX4Wg5BofRlkyfYcfUX0diPXoITvNsGL/clmHjhzN4zEh+6DmGQb3GsWSTDxcun+DwvrWMGebIzFmzWeS6GuuB4xjx01BGjZ7H/KkzmDxuJL2+78/Ab7ry4y/d6TNuDFbztrBq5RoWjuvLTz+OZfb06TjPnMGw7wczbshI7Ab1xca6Bz2sBtP5xx/pNno6k6evZevacVhPHMbX/xvDkB9tWTF/EVtXTKRbl94MGW3HhClOTHKcyJxVm9m9cy2zJk9myqwZzF3oiod3OJdCDuMbeAi/IB9WDevCD0OtmTRtOrOm/8qEGWvwOOjNtkVTmDJ5KjNnz2Lh+oOE5d1+IBWdv3Z2djUWECg9f2WLJ9T37s04cLUcwurjqZ8HY32EjZ3XmBtfGbOxuKB8L8Jfpea+EsjUwUjst6sEQlmZBXV5BNlkouyjNYGJgVgriKoDr7p8hQzQaoFX2Xm19pVNluoJUgzqYqN39YSpHocM/irbdOrUqdqk37Zt22rOXwX+KqWfdfirS9e9kw5/denSdSvS4a8uXXVHOvzVpev+SIe/unTp0qXrYZTSsk8Nf9UlnxVuoJR9loFCGYiU5co7/G44UvLOWvlurXy5CH9l+yvnEH8uwlRxTGL+W9lOhNBivl4GUJXvHxQWYcq1NYVFGIy5E7V6hSqAVg1/jUEsrTK1aoAr9i0VS8ya4jpW76vAX7HUs+j8tbOzu/0nriSJCwH72esbRWZxxW/lnx9alZMdc5rToee4kpHDlbNnOHUmltw7fZr8eC7unIP1oBE4THJixrSJTJ4+kzkz7en300CGDh6H01Rn1u27yB+VoCvITz3DtimD6DvGAcdZ8xjvOJn5CxfgNPRneg3sjdWvE5g0ezOHk25/iOrS4LKXch85OjpWBVctZ7sxB69474r3v/hMqMv3GnvGZD26ZYsx1M+6FpQWnzP1e127dq0Ktko9flkQEgOeOnCqV86o9+vUqVO1QK4OZOJEpBUUteCtLCB+8skndOrUqUbvYa2a/LJJs7bSEerxak2C6uugbKtcW3Hyk10D2bW1sLCoKv+sLLAxNzev4fz96KOP9J6/unTdQ+nwV5cuXbciHf7q0lV3pMNfXbruj3T4q0uXLl26HkY1atSohvO3adOmVWWfW7f+rd9vu3btapR9luXEReAp5ss7duxIp06davSx1SqpLObLZfl8Ef7K8usisBXz5WLVS9lxtCCuyCKUsXTq1KkGT7jfLMLYtZW9VwP+qoGOVnnXmwW6tW1rCsCVvcRjiO5F9dhF568If+9Iz19dt6zrFWWUFOZTWAbcqKSitJD8gmKKC/IortDci8qKYvJzi6gAblyvpOxaHvmF18gpKL2j45PBX9m95ODgUK2seW3uXdl9a2zhhPhciMfROr4yJlOepdoWWWiBYgX+aq0MEl8i7BRr2ms5bMVVPLLgKnPryoKzsYAsHke2mkY2AWiNRzYpapXJkAVrcbymXlvZhKheNKAs3mnRokU1+GtmZla1ekyXLl33Rjr81aVL161Ih7+6dNUd6fBXl677Ix3+6tKlm5e7eAAAIABJREFUS5euh1Fiz9+mTZtW9fxVu3/btWuHhYWFNF9uzKwl5rtFkKqVK1dMS1ov9X6yfLl6Wxn8vdl8ubFzabEIkS/cCoswZtaSsQjxc8qur7pc9c2wCIMIekxxA8ogUW2AVwaT1HDqZty+MnejDP46ODho9vxVwN64ceNu72m7XkJ+Vg7ZWRlkZWeTEnGR+MxsMjKyyS+u5PoNqCxI4FJMAknJqaSl55Cfm0BEVAop6Wkkx0YQHXGWi8lZXMtL4mpyApcjogg/f55zly5xPiaG8EspZKVnkpuTRWZGNllZCURcSSEpKoqYmEucDQ3nbMgpIhNTyczNJTszg/T0dDJy8snPzyMrI5W0tFQyMjLITE8kJvoSkYnp5JeVk5cay4WwIELCzhGZmEVuehJJSVe4mppBZloaqWlppGflkJOeSmrCFRKS4oiNiyYyIZ309HSycvK5VlhCQU4GaempJMYncCUqjrTsDFLTErlwPoboiESyc3PJzkwjMfIsZyPiSUqKJ+5qHLEJaWReDSfsdDiXo8IJO3+F5IJSirJTSLhymcsJqSQmxBB5JZX0tHQyMrPIyUwiNjGZlJQEIiKSyMrKoaCokNyMbLJzs8gvuQMNf6HaPSK+1H2A7e3ta8Df2u5bmavX2MIJ2XOkPEMyIKzAPfHZ0HIkG3Mq1+YS7tKlizSAisFKFsjFAKpesSMGs9qCp1geWSvgKoFdVqdfBnfFIKweo6y0hKlAVva5ZMFbPfnIrq3MMS17ib9TrbLPyh8PunTpujdKSEjQAY4uXbpuWr6+vsyYMeN+D0OXLl13QL6+vqxdu5aYmJj7PRRduh4phYaGMmfOHC5evHi/h6JLly5dunSZLLHsc9OmTWnevHk1+NumTZtqFTpry5er888yYCkCXjFfrpxLy4VqDMiKYzDmEhbhsKz/raksQszzq/P0pkByWY/f2liE7Fi3yyJkLmHluAaldLOsx6cWWJLBXBlM0nI5ylyPsnLP6gbVtTkdxTFrwV81AL4jzt+iC3gtW8OalTNZsG4d03v1Ytbuvbhs2sUhvzBOhiWSfnw+A8ZMYdLU+cxd7sUpP2dGjJjFnAVzmGL1C8MG/odvp24m0G8505fOoPfA4fzQ7Tu+HTCU7lZW/DRsA3s3rGPrhpU4z13N6lV2/GK7jEVW1owd3YcvWn1Jp/daMHzxOrZud2P9EmcWLVnIqh0HOXxwJ5tXzWTGzCnMdZ6Ds/N4Bg3+iSHzNxOQmMnJ7VMZ0PlDGn/yJYNmu7PXdRHzZ45mzPSlrJgzG+dF81i2xZPdW9bhMtsau8kj6T9qCD0dl7NswSJWu+7i4NFT+GxdwkznuTiOm4zNgAms3rYFV/el/NxlOMP/Z886d0/c3FxwHtqFT3o74jR9MmPtJ+Aw2xWvWT/R8bMf6G/5Ax1/mMDSoBhCPebgMO4XfnKag53tcHpbz2Ph/OWsXL2FA7udGek0hUkzpjDw56m4rHVl/4kgtsxdzrotLhw4nUpR+e0HUjX8VcNeGfw1Nzevce8qz5UIb9X9sGX3u/pelz1X6u20nhsRAKu3l+0rPqvqku6yxRnqMXXu3LlG2QFjgV0WFGUvMfCJwV9dD18LkGqBY3GCkI1b69yyiUEMuLIVQur9lPFrwV8xyMtAufraynoSiC8xzpubm9O8eXOaNm1KkyZNqso+N2jQgEaNGt3+A6RLly6TpDt/denSdSvSnb+6dNUd6c5fXbruj3Tnry5dunTpehjVoEGDamWfGzduTNOmTavxiTZt/uj5q+TQZeBTyaeLuXV1Lt+YcUnMlYv58v/P3llHV3F1ffi+X4W2b/vWC1WgQou7JUChuLsHCwkaPCGCu7t7i7sElxAgEIIFCCQhduPuxPX5/qCTDpMzN0GKhPmtNWuRO2dmzp3M7BP2s0XN1y7iA3JfvzyLWJlspXYeEYtQXvtZWYTSPy9iEcp7K4e//xaLULsnOhEAMlQiVpQFKAK4IgAmAkmiaxaUEamWpaiEaUr4Kyr7/MyZv3HOrBoxEpux3ehlY8eokTP48/IZ1mw5wNZpExk+dBd3nfeyZMlsRo2byNjZx/G+cZBNs+ywHT+CUeNHM2HmMPpbruW0sz3bt67Advo8Js2YzYwVm1k0ZzaL/7zAhV0LmGJnSX+TkdhYDcdy3l/sWLua5fNmMsFsMObdzJi39xA7V8xh8ughTJxsy5w/d7B75ypWzrfAdLAJfYb0xmTkSAaOsWb2poM4ByQQev80O5dYMd7akilrt7Pv4BZWz7NlsKkVdsMHM23qWOas28pe+wMc3mSJhaUZnQeNwcxyBlNHj2PC1Hks//MgO+aPw9TCkkGmE5kwbDbLV+zjwo2jLDS3YaLpACYsWsGGA/vYuWgUfUdNYNzMuYyfuIrVm49z+cBc7KZMY9ayGUyYt5FtF+9yYftkRs2YgPlkG/oOHMMIy4lYWs1l2vTNnL64gTHWFvS1mM+MoZOZYTeNdfaHmdFvINbTZvHXcWeCn0OTYnlpcNHzo5b5q5YBLPq8oGxfQ0EXondNLVhD+W/RZ/LjpO8jCrBQjm/ZsqUQriojZpQGUxntYijrVWSM1Y6Xzi03wHJjKN+nXISUsFgJcOXnNrQwqEFn5b0RLRrKCCIRABZdV7QYycdLZZ+NjIyEmb8VK1bMg78VK1Z89hdIkyZNhZIGfzVp0vQ00uCvJk1FRxr81aTp5UiDv5o0adKk6XWUsuyzBH9r1KjxGEOQmJzSD6+ElXI/siFftNLXr+YvV/rFRb5yZfKTvHevMtlLOV6UQKV2XWneynLPyvMWxCIMsQwli1CCWfk+tUSvf4tF6ETZvYYAsNpYNQhcUAlcNShlaE4iYK28Tq1atV4M/FVTVjJx4QH4B8eRnJlD7r9zlVdOOcmxhPv74BOe/LKn8sySw1818Cvv+VvYZ1cEeEXZvqLzKEs7G4K/au+oMltYFIihtAvK8fKfpZ6/hgyl8t+ihUZk9ETnFBlp0fmV0TfyKCGlMVZuylIK8muLMo5FcFo0b6URV7u+8hjRWEORSKKII2NjY+rVq0fduo96/srhrzLzV+v5q0nTi5MGfzVp0vQ00uCvJk1FRxr81aTp5UiDv5o0adKk6XWUEv5WqVJFWPZZgr9KcKpW2tnQPkPw11AlTiVAVeMAynLSSv+60j8vYhGGsngLwyLU+IYhFqE8TpmIZohFKL+/6F5JLKKge6vGFnRK2FRQVm5hSkCrQS4RFFaCK1FGr7x0bUGZyXJ4ZWtrm69cr7Lnr5WV1b/7NuZmk5mRQXpaGmmZj3oAG1ROFplZWWRmZJCRnkZaWjppaelkZOUUfOwTzCk7O5vsfCfMJSc7m+zsx2F1bs7f4/Nd/+/xWdkUpstubm4O2VlZZOdIx2aSkZkpO++jz9LT0x/dr/R0MjKzCjh3LrnZWWT8fUx6/kk+tZRln9VKP0tln0WZvE/67Ir6bD8JyC2of3BB760SJhcUoFGnzqOev8qoFjWoKYKeymxeJciUxil728pLHRiCp/J5KedRUM9fkQGVL5aGFkK176+MYiroGOVYtYVIGdmj/B6G4K8o+1eTJk0vRhr81aRJ09NIg7+aNBUdafBXk6aXIw3+atKkSZOm11EVKlSgXLlyVKxY8bGsX2mT2jlKFSAL4y+X++aVJZMN+cpF/mj5dUTJWmr+clE5ZLXtRbAIJSx/VhZRWEj+NCxC7fvrlGngahBWOU7ZS1TqJakGtqRMRREAVjtOnuEoL0NrqAewNE6Cv5aWlqq9Wo2MjJ498zf7IZFBIQQHBBAUqMdPH4Cvjx8P7uuJSckgOzkSX9druDhf5Oxld3x8fQiJjiI8KIAAH18C/PUEBQXgH6DHxz+IwAc3ueERgOf1Szheuszl82c4c+EqDwKCCQnyx8Ndj59XIAEenvg98MTPV09IZAzRYSGE+Pvir/chKDKKyPAwwoP88Q8Kwt/fnwA/X/z9ffHT++LndZ+77h64efni66/HLzCAB97+eHv64OF6lzu33AkICyEgKAhPDx+8PO5y994d3H31BIaFER4ZSVSInoCQUPReD/C4exP3wGD8fQMJ8PVD7+eDjz6IkPAoYqJC8NUHExwSTGiAK9du3+SqWxDB/v7ovW5x8cI13L198PHyws/LA//g+1w+dYoLzs6cP+3IDc9woiL0+Pjc535AED56f9zv6wn00RMYGE58chbp0f64OV/isrMT550fEBQQRGzqsxtSCf5aWlpiaWmpGkgg7/mrBKbSs6v2nqgFR4gArDS+ML2y1bLvlZuh97GgstTyss9SBIoSbhZUpkHZC0BtsRAZNulYyVDLo2DkBlxknKW+u6JFQpRNK/9ZWV9fWa9frSeCEmQrSzOLjLn8/PLrSscbgsXyudav/6jsc7169fKVfZZ6/lauXDnvj4dy5co9+wukSZOmQumFw9/cbNJifLm4YwZjBg9j5LixWC3eyTX90yycacSFXGb7tKUcvBNMYsY/e3KyUoj0Os+hdUtZdi7gnx0Pg7i9cSgVfx/D7hteBAaHEh5X2GvnkpUayYPzW5k+ZjDDRo5jnM0y9twI4IlmnxmL96mFDDBuzuKbBQ3OITXGB8fdS5ln7/kkV9H0nJSdEof3xd0sshvCkBGjsbFbyPZL3sRkvuyZvVy9yvA3OyMO/dUDrJo0hqHDLLCym8Ofpz0IS38O507Qc3XfDjZtdSKgoLHpsQRcP8y6aZaYm5szzHIWG467EZ5RwIFkkx4bwLVDa5lmaY65+TAsp6/m0I0A4rPE45MiPHHYvgg7C2n8Kg5e1xNb4LU0ScpOi8LTYTuL7MYwbNhwrKcsZY+TH9FvwD18/eFvBrH+l9m9ZDLjhw9n2JjJLNx2Do+IJLJf9tQ0Faz0KLwd/mSOrRUWFkMZM3UZ+5z8iEkpTIj/6603Cv5mJuHvvJ0FdmMZPWIYQ+zms9PRh9hk7S0tWsog0ceRDTPGMXr0SIYNnsCiA1cJTkovVNKOJk2aXg9J/tsKFSrkwd9q1ao9lv1rZGSU5xs2lGSkVm5YDeCqVaIUZdkqN+XxSr+4vDexmr9cOrfkFxexCBGglTOCf4NFyK8jsQfRvX3eLMJQf+bff/8dnSEwZGgTQSBD/YOV4FcNUImyDJWguSAgJYENW1tb1axfeVbnMynhCn/Nmst0G2tmTh7NsJFWDDa1oG+7sey5FkhCqAen5tsyZd44OrSzZILlCBbt3Mra6XbYDLbA1nIcUydbM85mJKajpzBxbF+GzD3IBsvedBk4Hjuz1rQztWbHoe1sWmxHt45jGG5ig3WXTgzr0w2LoaOZ/9dediyfw6xRg7EcM4RZf27lz+VLWGJrwQg7W4YOG80488FYjx/G6HGDGTbSguF2tgwZO4ZBY0Yy2M6Snv3GYdbDijF9hjKg20jmrV7OvMVz6d95EBbDzRg8djhjbMYwcdkKVm/exJbZIxg3axnzZs9ilmVnBkycidUwO6yHDGfcWDOG2U5n3tq9HNw6C3OLacyZv5iNK3vSxNyMZt0nM3vqXJYsHkO7JiZYjR7EsH4DGDfcjCWHlzG4eQtMJ0zBrFlXJmxw5tyGcZgPaU8rm0kMHDWWLq3HMmHQSOwmLcfeNYG4e+f5y3YIo6Zb0rbJUCbbzMHe89n/gJUCBOTgV8oAloNgW1vbx55rOYhV9s5VBi8YAsAFZdtLz7raueXlmkWBFspzFgYWi7ZWrVrlM8giwyNfXETGS2TgDEXLKA3f77/nL8ksXxjUMmzl+0U/y6GudG4lyBVFG8nPobZYKe+Voc9FBl4UqSQH3PL98uAD6dlU6/mrwV9Nml6cXij8zUoi1HkDfar+TF3rkwQlppOdEsad3ZNo/Ft1eqy+SswTnTCBANfFtNbp0On+w1vvfMhn35Xkh+++4asP3+U/H3xDpV6b8JSR2YwoL47Z1kCn0xW4vV38VxovvPH3kZkkBDiyslc1yjWcyJmQh6RnJRF8fSu2jStQp+96rsUW6iYQ5+vAwrafU6JcExZcVxmWk0VGXAC3Di9lYN0vee/rCjRbqDZY07+jHBIDLrHWohG1Gw1nl2cCadkpRNzYxZQeNanbew7n/d9cAvyqwt/UUBe2jG9DvaYDWHU1kpT0dKLcDjJjYCMadJ3IYffEpzhrNunJ4XieW8/49hX55P1ytBqxA3cD4xO8T7LQrA6/1evOtGN+JCU/JMBhJRYta1DPZC6nfVXmkRnFvYMz6F27Mk1MF3DGO56HyQn4X97E1BHDGLfSmbDHLhXPg2MLGWPSm7HrnQmITyE1NYr7R+dh3qQOzcyWcSnoDaCXz6hk/WkWDPyDRl2t2HY7ltT0NEJcNjGm2++0GLQYB9+klz3Ff1WvNfzNCuXKysE0q9eFseudCEvNJCP2HrutO9P0j/7MsfcgWmNLr6yyghyY1cMYoz7T2HMrivSsdKJubWJIs4Y0tViFoz6+SAOjNwb+xt1iZe/aVGw3iZ1Xg0nNTCfJ8xDjmtamnuliTvvFoq1URUExOM9pxa+/dGbhqftEZWSTnujGTrOalDeyYNO1CJKEQWyaNGl63SQq+yyHv7Vq1cpLAqpXr14+SKn0t6v5r+X+eKXfW/JZy88t+cKVfnQlGFVmG8t94U/iL39VWITo3r5oFiH/7vK569Sy+USQV610rAhcKQFXYTMURdBLnjkp3yfPVlZuUuavCPpK8O65wN+ku5zdvonVS1fy16ZVLJi3jFmz57NiySr2n/UgPCUBv4uHOONwhPXLV7B2zVp22R/l4KZVrFy+irWrV7Fm5VKWrljIzPkrWLl8JZvtnbh4aD97t25k++aNbNnyF+fOH2Pvjm2snruKpbMWs3jhFBYsns3ieYvZcewUR7dvYtG0OaxcvZo9Z45xZNtmVkwZy5gZkxg+agJTxs5mw9rlrFkznwVLlrFo7VoWLFvMjLlzmDp/PvNnLWfVojWsWb6SGRM2stvekZvXzrJz/nI2rl7K6s1rWLpiBet37uHAkX1sXz6T6Ss3s+3gfvb/tYhFq9aycvEKFs1fwpbNC9mwdyvrjt3Eed8KpkxdypY9p7l8aTfzli1n/uxVbN52EPsju1g5bxFrl61iw6pl/Ll9E8euXGTXxi1s2bidzZt2sXe3I47H1rF0zXJmLl/MvLlLWD5jJWuWLmH5ij+xvxpKfFIYbse3cejEQZbPnsPydXtx9nn21F8J/sphr5WVVR4Mlpd9lvf8Vb4Tyuda+dyqZdmL/m0IDoveCUNZvIau/yR2oUWLFo8ZILVFRG7ElZFBasBSeV75Z1L2rnIRkQCwaIFQLjbKxUu02IkMrrL8hdKwK4Gt8vrS58qIJvkxys9FUVHyOSsXG+X3kcNftZ6/FStW1Hr+atL0gvXC4G9uGlEeBxhT/XvKdN6Al8zDk5sUiut6E77/riZm+3yf4KRy+PvP9p+3PqBE+Q7YHr73WDYwQHKoG1sGfM3b735M8ZIlKSnavv+Wrz/7lp/r2HE+FSCXlLDb7LSozo8VerLFR3bSnEQCrq6k5w+lqTf8EH4FzDgnQc+V5V34RPeWCvyNR39jNX1L/kK5aq3pM3Ico9qW5i0N/r5wpYe7smdCY8rWaMf8K2myPSkEXNnIsDplMDJdz92izYRU9SrC3+w4Nw7O7Eq12u2ZeCyYf/yL2YRd/QvLlmUwNpnPhdDCnzP46i4mdixJ2Wq/02OIBWbd6/PNO4bhb6r+LMsG1eD7Wl2ZdjJENo9UvE4spH/Nn/jDfBUu0covEIPrrkl0+LUKbcfswlMyNekBXNo4lsZfl6Bul4nY+//zvYIvrmWatRmzTofyuD81m+ib27Hr2ph2I7Zw52Hhv/ObpuxIZ9aPbk61JuYsvRD+2HPjf2oeAxqWo9XozVyPfImT/Jf1+sLfh9zbPoa2FY0YsPA4PvJ4nJgrrDD7gyqNhrP6QhDPIfFf0/NWwk3WDPidMg1H8adT4GM2LPLcTDrVrETLCbu4GVF0seAbAX8z/dgztD6/VBnIukt6kmQ0P/P2SjpWK0vN0X9yKyT55c1R03NQBl5belD+6yqM3HefyDRZS7yMa8ypX5rSdSdhr48lTf0kmjRpek2khL9Vq1alevXqefBX8tsbGxtjbGycz1eu9C8rf1YDoCJ/ubyypVpClpo/Xs3vr+bTV/67sCxC6St/EhahPK9yv/zeGmIRave2MCzC0L0tiEXo5DDJ2NhYCIbkWYSiLF9Rtq7yeEPjDcEs0XXlY4yMjPJlO0rjbG1tsba2FoJfKyurPLBXNJVN2sN4EmKiiYpO4GFqRuEiNrPSSElOJjn96cNzszPSSHmYSOprHlEm7wstKh2u7PkrgqjSs6sMcpCeW3kZaEOg9UlKOqu9g8rMYOU46f2Xzi/1BxDNUX588+bNDRotJZxVAkr5fmVEjdJIKqN4lAuRNKZRo0b5Io/kBlgNlMo3pSFVM6LK64oWCGk+ykXmjz/+EBp/6WdlFrHy/qgtRmrwV/odK+GvVPq5UqVKWs9fTZpesF4U/M1OCODK/MZ89l1ZhhxSEo80Ir0OMLrsp5QymoBjoRPzEghwXc+Qcn3Y7hNNcGAggUEhhEYmInYTZhPre4k1Zg2Z46LiSMxNIfz2Xqa1b8yMK38HcmXF4O0wk4ZflKbqSPt82cmpYW7stCjLF2UaMfWiAcKSk4D+6gZMvv2Wb79Sg7+PKyXkNluH/qzB3xeuBB44LKFn6Z8w7rcZd0WCb064K4fsGvF5uUaMOhD4cqb4kvXqwd8M9A6rGVKtJPV6LMIpQbE73o1D07vw089NGLTxNilPc4m4O+yf2onvDMHfdF9OLzOjyts/0KjfSq4qggOy/R1YNaQ2n1TpgPUBXxnsSCfg/EqGGX1LtU4TOKyX/Ucm/g57J3fmB92HVJfD36T7HJoxElOT+TiKwGR2II6rhtGj9QBWXI57mm/8BigN931T6F6uDG1H/8ktZTBH1BXWWTSjVMVuTNrv+WQl/l8jvbbwN+gkM3rWoVSjkay9FKoo8ZyF27ZRtPntB9rZ7OBmoapzaHqR0h8YS8tKJWk9eS+uUQpvUeZNVps0oHTpnsw74YHSpBcVvQnwN8lxKk0rfkWtcXu4Far8+9uf3YPq8PPXTZh+zJ2o19yH90Yr8SRjqpbkY+PpOOjjUP4qfTd34ZcSX9F22VWCE7VyDJo0ve5Sln2uVq1aXr/fmjVr5vnuJfYg900rIaIINKr5y5U+cVEGrvJn5TXl15X84tL5pUQvuX9d6X+X5iUqIy3aRP7yZ2ERyuxlJYtQfvenZRGiaqBPyiIaNmz4qOxzYeCtHGSpAWJDkEqeGaksVasEvXLoJIdRogxhtQxgeeavHPjKS/g+l8xfVWWQkpRMWkY2ublATjrJKelk58iir8gkNSmF9KxschVH52Sk8DAhkeT0LLKVO8kkLSWVtLQM0lJTSE3PJCvfmMeVnZFGWloySckPSYiLIy4unrj4h6SkZ5KTm0NOdg45Obnk5OSQnZOTbz5y5ebkkJOdTY5yUG4OOTnZefPNycokPTWVjJxcsjPTSE5M4GFyOtm52WRlpJKckkZGehopKamoFu3LzSErI5mEuARS8w3KJScnk9SkJNIzM8lITSYp7fn9ESPP/JXDXmVAgZT5q8x6Vz67ymAGeeCCGriVl0sXZduLsn6l903UM7gwWb3K9070zirhr7Isg9yYFRRdIx+rzIRVGnI51FWeT27slD11RZFN8uOlev3SWFEJC3nNfnl9f9H3lBtk+SY/j2hBES1I8vtQmHurLO8g/VuKZJKXfpZ6/lauXFmDv5o0vSS9GPibSaz+DJNqvcOXPzVl2d38IxKD7rKy43t8UqoW488Wlv5K8HcAe0IKMz6VcPfTLOpqi4OQ/eaSEn6bfdM70GKuS56TPyPSE3ub6rz7TTnarrqX/7B4P64vbsd7n5ehwcTziPFvDkmB19k3ozU956xh2M8a/H2lFX2PkzPb8GHxKjSf5kC+JzLJj4urB/LzR2VpaLEP/5cwxZetVw7+Jj/g5MK+/PbfSrQet5/8NQSCcdoyivrv/0hjs7XcfBr6Wwj4m+RxlDm9f0X3aS26TjtJPtMUf5f9U7pQslh52ozehcff3tHsCBf+tGrOlyXqY7LwAo+HyGSTHhuMn7s7XhFJ/wS3BDiwemhr6vWYyWlhNnMsN3fa0rt9NyYf9X+KL/wGKNGV7Vbt+fF/RvSff4agfAN8ODq7D9U/KEeXCXtwL6L093WFv94HbOlcpRjles/ksEf+X06k40L6NihOidbj2X5DGXim6eXKnb8GN+HXd6swZI0j+nyp2WGcmNCGap99R7e5x7gf/zLm+O+r6MPfKI5Z1qfsZ1/SY9klfAQU/9rCllT55r80nHKUe5Ea/X1dFb7PjLLffUiJgdvwCBf8kXVpMtVLfcqHLRbjHJig9WPXpOk1V8WKFfPgb6VKlR6Dv1LZ5zp16jzW31byS0v+cxGolfzeSh+z3B8tz3KVA035dUS+a1HGqhxgKtsbKv3raglmT8Ii5JBVzhOehUUo7+2Tsgh5a0fpOPk9kbMItXthiEXolLDWUJlZtWxctXHKc6sBZRHQFZ1XLZtRVI62Vq1a2NjY5IO/8nK9zwX+5iQS8sCD+/f9CfD2IMDfA3dvL9zcr3Fy3xHOXbvPPTdv9PfPsc/+HNfveuDpF050RDB6PxeOHbjM3fse+Afr8fbxweO+F35enty7Ys+unTs5ct4ZNx8v3L28cfcOJSI8hAD/m5w+6oSL01Wunj/EkUvXuOYWSFhIMAEBejwe+OHlHYjexxd/3wd4+nhz7bwDl1wcOHZsP9s3b2bTxo1s+usYzm6+BAQ+4M49d+7c88H9tjv3b9/Dy8OLwJAwwkPDCXrgjb+PB/7BQYSGhRHscYcHvnoCIqII8bmHp6cnPr5eeHrewc3LC+/QOKIjgvHy8ODWpVO/nsE1AAAgAElEQVQ43PHD48p57LftYN/xG/job+Ny1ZGjZ25x58JJTp88wgW/QPQBEcTFBuPj44f3A1/8vNzx8r3PNUd7Nq//k9O3vLj3wBeP+974+wUQEROG921nTu0/zT2/O1w+c5zdh2/i56Un+jk4BqTscLXS4XL4K0XVKDN1RbBVLfhBnmEvz74VBVMoz68WlCGC0KLjRMcW1i60bNkyH9CUDJEoKkhpfOWfKw2Y/GdRmQa1KB5luQVldJBahI00ztC5lUZUDWyLFihR2WvlNZSfKzOdC3u8cryRkRHGxsZ5vz+p52/VqlXz+v5K4FeDv5o0vTi9EPibm0DgzcW00H3AN7/2YVdw/iFpkV4cGF2Gt774ifpzrxXyxE8Kf9NJSvDhppMnogSg3JQwXPdOpU2TBdzIoyu5xPpeZm5THR+WrIzZPsGFUsNw22nBL2+XoGzTRdzIP4KcpECu75lGx+E7uH5nuwZ/X3ElejuyvM8PvF2qDt1W3xaMCMf1iB0NdV9QudlETr2BTOFVg7/ZAY6sH14L3Vd16DLLgah8I+K5e2g6Xb4vRrmWI9jh+RQXKQT89T+/lqF1dOhK1KPXAkfyPxr+OKweQm3dh1TrZMdhPUA2QRfXMqLBB3xWuzszThXKoEHwRTaM+J1Pv23AwCWXCFX6zNM9OTq3P13ajGKbm+ZQFynb8yDTelZE911zhq93EawNUVxZZ0GzEu9R02QWxwqq7f+a6vWEv6Gcmdsbo8+LYTx0FQ6iIgxu2xjV5jd0v3Rj2oF7vKFV+l9NBR3BunUVPn6vMTZ7rj/ey/xv3VzdiwaldZQbuIJzPk9Vr+GVV5GHv5lOzGxcieK68lj8dZ0ggZ/Mf/cg6vz8IR91WMhFL61KxeupDM6Or0SpT3RUsT2Ob4wgytZ3M11+KcF7/+vFRvdQzR5r0vSaS8r8rVixYl5Cj9Tzt2bNmtSuXTuv56+xsXE+sKjWalCePKT0LysTjUS+cqX/3VDWsBKMivzrBfnLRdcvDIswVJlUArGFZRHysQWxCNG9LYhFFPZeqbEInRLEqvXlFcFfNaCrBEqizEclGJNv8sw00bUNZS/KAZq856+yb+tzg7/JF5jbsRV/NB7B2G4tGdKnOpVat6JaUwuG9DSh2/CxdGhiwhDztrTo0o5G3fvQxnwF2zfMYviwQbQz3cS2GVZMmzKUniZ9aNmoG/1a1KN939Z0tuhDvy5NMenXgqp/tKRul5msXjGP8WOH0n7AUtZNsGbBhPY0HWhKm3bjWThrOlaWw2nVcSBde41jsMlALEzb096kO83bmGK9egVTrYcx1GIEQwaYMmT4YvYdPsqmOaPoZDqMTj3G0bftUIa060K/Zp2xmbGEZfOXYtOhKxYmrRg5fTLzFi5gXv82WC1Zydodm5nZtwHt2ralz4CutOrRkk52M5m1zZ6tq6YyfsFa1k7rQ5Muloxr3ZvBJsMZPmol6yf3pdO4CYycuo2NA1ozeFA9Gg6yZqTlao4cmEafPoPo3nEA5l1/p92AztRtbkq3bt3oN7wjtZq2p0bF9gweaMn6Peuw6tCD/v0XcsphBr3MRtGqagfMuluw814BqdCFkBz+Stm+8udImfkrer5Fz6ehcs2FyaRXew8MZdXLgZ+hYAq1cxqyC61bt84XFSOKuJGMj9pYQ2UaRMepGTXRYiaCuMpzyc8pAtDyqB7RAqJsGK92TbXriwx3YZrVK++tfKw8eqhu3cdLe8vLPlerVi0v67dcuXIa/NVURJVLVlo0Dy4dZd/uHWxdMpGRljOx9xaMzHhIqNMWJk3fxr+dqPJC4G9aFN77R/LT/31G6TozcBYN+Rv+6v77LWX77UbAhwV6UvhrQLkPCby2iVFG7Vl1T+6wSCHUbQdDf3yLr35tyDwRl5bgr+4jSlUZRD4+nJNCyM0jzOs1nEOhKYRo8PcVVw5hNw9gU1/HZxX/YPyxcMEYCf6+Tam6PVgj4sNFXK8a/I27e4jpnb/lnd+aMXTrfcEICf7qKF63K3Mc8uPhgi/yPOGvjm8b9GHJpTggBKeNo2j4wTuUbzuGXZ5AdjrJcZGEhEUTn6ICbrODubh2BL9/qOOtT3+h+ch1XA2S7FcmgY4rGdGjDQOWXkJLphIr8vI6RjT9iner9WS6vY9ghAR/dXzfwoINLkUTTLyW8DfrLn9atKaMrjSdJ+7hjqgusAR/ixkzbI0jb2aR/ldTWddX0LNBSXRl+rH4tJcQBEnw970mtuy9LlqLX38Vefir34lZnZ/58P22zD3vma91CvwDf3UVRrDtZnCRLa9ftOXFhk5lKPHef+m27j4hohdagr+6qtid8EPEhzVp0vT6SPLfVqpUicqVK1O5cmWqVq36WNavBH+NjIzy+csN+cpF4Fbke5ePlfukC/KXG/KVi0CvKNFJWVlTmXBliEXIffuFYREFwWvRvX2eLEL6vk/CIuQ/6wrKtFVCWeVYZblZtTK38p9FJWlFGcCGIJkh8CuCv8pszecGf1MDuX3JEYezJzh57BhrbEwxsZvH5iP2nDh6nONnznDm7BnOOjhw5vhJDu8/wOELt/D1uctV5wucc3bH694NLl84x5mzpzh19hTbptuwdMsGdp84wJEjJ9i7agbDhlsza/sZ7jxw4+b1S5y7cpcH929x9dIZTp86hcO5izg7X8XJ0YEzp09y6swpTp46y9nT5zh3/AQnT53F+c5dbrm6csXhPA7nz3P+4i3uut7G9foFzp48zvET9tifOM5x+4McOmiPg9MtXG9f4ZT9UY6fOMdlVxeuX7+G08mTnHFy4fY9d247neXs2XMcP36CI/aHOO10DZc77ri7XMLJ6TrXXM5y+sRx7I8d4uChU1y46o7n7Uucv+zCNTcvPF1OcPLkWc6du8jVa254e93iwtHjHDvnhOOp3WxfO4nRy+05cOgIRw7v5q85YxlgNp8tZ67jHuDFjXNnOHv+HsER93E6cYxjZ45y4qwzHqGqhaQLLans8/jx4x/LIldmAdvY2OQ9z0/z7Ir6WIsCLZRwVy0owtB+tYAOQ/MvyC5I8FdufJSlH5QlESQDKzK4SkOmZgRFi4p8n6g/gKhRunIBUp5XuXhIxxVkdJWQVnmOwvQmUC7KaoucCPbKf65Xrx5169bNi/iSw9/q1avnK/lcsWLFZ35/NGl69ZRFSpwrO2360qtlBT7WfcCXJQdyIJ8fOYP44JOM/+1dPv++JaufJjvtCfRC4G9iMG7L2qIzAH/To7w5bFkO3Ttf8Uuz5QgqQwv0CP4OLtOFpUd3Ma1nMxp06o5JrzY0qN8Ty81XiCyUYyGXh4HX2TTKiPar7vH4IXH4XVtAS50B+JsWzr29oyire5dvKrRj9WOVoXNICXXFfkEfRu4PJBMN/r76eojvhZX0L20I/kZw++hkmrzzNsWrtWfG+Tcv9fdVg7+BlzYzwkhnAP4mcO/wTLqX0vHfym2xPPAUKZyFgL+BFzZgYfx2oeDvZ7W7Mf1kCMTcZJddO77WfUbtrtas27WR6UN7MXDSclbPH0vv1k1oN2oNF33zF5VP0Z9lyaBafKjTodO9T4mqXZm0x4nbF9Zi2bMLJjOO46c5WFXldWQmvavoDMDfGFw2jqLltzr+ZzyABWfyF4YuCnot4W+4A/P71ONLQ/DXfRfj2pXnrWLlMJltj6eWavbKKPioHW2qfmoQ/t5e35eGP/0f71UdwpoL+qfr1f6Kq8jDX+d5NK38NToD8Ddo/zDqlvkfui97suKyb5Ht71y05ciEyqX4VGcA/vpvpUeZr3lfVwKz7Z6IKkNr0qTp9ZHcf1upUqW8zN/Cwl+5/13UOlEJKOV+bPl55L5qJfBUMgFRNq/S318Yf7kShkpj5WWXn5RFKH3vL4NFiGB1YViEWka0NEZnqOyyGlhVA1qFzRyWMhBF2YWi3qJqMFmtH6mRkZEQ/iq3f7fnr6bXXVZWVnnPiKHMXxsbG2rWrGkQmIqec9HzLupfLcrMlY+XB18oM4ZFGfGGsulFGcSGgi2kss9KY6ZmhETGW56tqqxfbyjLVwmLlVFJ8sgjea18UVawWlSQcuGQfwe5IRUtEMrzy+epXETk85TfD+V8lItLYTKHpXNJmb+SfaxZsybVq1enatWqeX1/K1asqJV91lT0lRFP8PFx/FLsc75vvxm9aP/J8fz29qd8V38h/3ZC4asCf0kI5M7SNuj+73N+rDuLq4U6cQIBrotpW6w45dst50bi34QjKwF/x8W0++Ebaphu4raoxrNcqeG475lIsyojsM/nlSoE/CUOX5f5tNS9RfGyfzBfPiYlDLeji+k5bDeBmYAGf18DFQb+PsTnwgr6ldLxWaUmWB8vmhlJhvT6wV8IuLARi7o63inbguHbROi2ABUC/qZ7n2LxgMroPqxKR9tD+W18kjtHZvWijE7HO+XbMHqXB+jPsWpwLXS6r/j55xqYTJrGX24pPErWzSbGdSeTOlSkSjsrdnsKAHDYLbbZtue3D3XodI+2Dyq1Y9xuT9SShjU9UsHwFx4cnk6vKjrerd6bGfb5u0kXBRVZ+Bt+jnkmxnyhK02Xyfu4q1GlV0aFgb/B9ja0rvIpujL9WXJGPOZ1lwZ/gStzaVL5a3QftGPehQfC1iyaXnUVAv5yHtuKJflE91+6r7tPaFF8oTVpeoNUvnz5vJ6/UtavVPa5Ro0a1K5dG2Nj47wKkGqVJtX85aIEJcknLfnKRePkfnqlv16U5CTKcjXkLzcEVkUswRCLELGF58EiCrq3hWURonv7NCxCp4SyhclaFO1XZgWKwJeh0tBq4+rUqfNYqVol/BWBZOn6huCvHOw9m9JIiIwkISWbnFzITk8lPSuLlLgYoqMiiY6MJDIyisS0LHJyc8hISycrJ4fMtDQycnL4pzhxBknx0USHhxEeHkdyetY/+3IySE9OJP5hKhlZOYI5ZJGRkUFWeipJCTHEJqaQngU5mRmkPEwkKS2drHxVkDNJTU4m+WEyqckJJCSlklpAsmxuZiqpKUkkJCYTHx1JVOSjLTYhifTsXLKzMsnIyCQr6+/5POmtzM0hOyudtIwccrMzyUiJJyE1i/S0DHLIJTsrnaS4RNLFB5OTnUp8ZBQxyc/HyyIPEDC02dra5nt3RAEN8mfZUBlnQ9BXrY+wWnavKEBD7V1TBm4U1i60aNFCaJRFoFOtXITS2Ck/E/1bWdpAWTdf1AhdCVJFRlTtuyjhqhqIFX0vUVSPcgEUAWBD8zG0kInmYGxsnBfxVVDmrwZ/NRVl5SSF47qoCW9/8g3GC/I7etJjAzk88geKff4DbdYLakI/Z73e8DeNuBAX9s/fzW1FjbjsOD8uzG7ER1+VofX86ySqniObWF9HZnUqS3U7B/InyD0L/E0lzO0wC7v3508f6Y8cDf6++tLgb2GkwV8x/CU7GKcNo2jw8Q80MlvJVUV1h3SvEyzsXwmdEP7q0H3fiP4rnB+3WdlBXFhjQf1PS9Jk8BquKdOJs5MIubIB6w6/8fH77/N2XhZwNybvv0OUBoBVpcHfR9Lgr6YXLQ3+PpIGf9Hgb5GQBn81aXrTJPlvK1SoQKVKlfLB31q1amFkZISxsTF16tQRAkqRv1zkT34Sf7nIt2/IV61WsliUGWsInD4ti1D73iIWISqz/CQsQnSdf5NFSPvywd+C+pUayhxUjiuoLK2hrEO17GHRZ6J9tWrVejHwN+cmm8aMZv2R23j4+nDX8RhOAeE4rpnBhMlTmT9xLJYTZ3Pkrj/+eg+cTl7k7t07OJ88wRW3O3j5++AfmUBaZhAu+5ezaIoN40cvYr+jM66+erx9Q4kOduXKye0sWXeU8073CYuOJjw0nBC9H3p/Pzwe3OKsw1VuOZ5m1+pZzFp3FAcXL+47O2C/YyO7T5zlxgNvvPz0ePmGEBEWQmiwC4d2HePM3qNcPrWBFdvtOXgpgNCwCCLCQ/Hz1uPrE0ignz8B/r54evtx78JRjh+3Z/v+02ycYc3EiROYPtGOJTuPcScoBPfrLlx2dOb2NWeczjtwW++Nf0gIoRFRRAV54ROoxycwkICQCCKCffEJDsLLNxB/Ly/0em/8/N25d9eJ007ueN6+htPBtWy8qMf59CXc9b54u9/m2LI1nND74xcYTXxcGL4+eh64e+Du44fH1YOstJnCvJPP2njwkeTwV1TuWQR/C3pORc+ycryhYAtR+eXCvKMi+Kv2XqldU80utGjRwmAUj9wwqUXOGIpQERl+QxnF8rIUImOo1i/XkNEVGVzlYqA0uMq5iBZCtUxd5TxFgFh5Hwu6t4bgb+XKlbWev5reEOWSEvmAdR3f5cPipRlxUoEac5IId11Ks2If8XVZS87mJ5HPXa83/DWg7Fh8HWfQ4K3/UbKWBUfUlub0SDwPj6dB6SqMPhYvGPD08Dc9wp2TKwfQ/08f/olv0+Dvqy8N/hZGGvxVgb9Aqv95lg+pTalaXZl2MuSfgNTsCFz2LmVgjTKU+VoMf0s2HsBql/weUf3ZlQyqpePD6l2YaO+f93l2/AOOzTOndav+zDvrT2zINbbadaL8J2+j0+ko9l1d+sw7jV/+hGFNaPBXkgZ/Nb1oafD3kTT4iwZ/i4Q0+KtJ05smJfyVyj7L4a+8wqjS3630VRvqlyvKpFXzlxcEf9V8+dLPohaH8mupXfNJWURhKnc+Txahdm+fB4tQg+aq8Ffej9fIyCgfCFLL7hVtosxHEbRSjlVm9YquIwJlSpBlZ2eXD9pJ5Xvl/VyfSSnnmPx7LQYO7EyfIW3p0r87U8/6Yj+tK22HLWbp6Ja0HrYIx/unWTtqCIO7j8SqlREmHVph1rE5A/q2oM/CQ9wPTSInyJ61ew6zeEBb+poYUblNL5q3n8DGbYuZungGnRt0oXXN9kzfuJ7Zk+dh3bsrvfp0onr9XjRpNYq+3a0w7WpKq1YD6dGkIZ27NKG/RVf69GxLz27NaNS5Ow3bWbNghi2TLAfSptsC/lqylB3rLPijiwm16gxk4vQFzJ9tR5cWvejQchCDu/XBtE97jJp1pX7tdgyyW8vyjbuZMWogZhaWWI80xW7zAc4dXoV15/4M7dQTi9ZGmHRqi3n3ZvS1tmLSopWsGPk7rYZ0p+WQ4Qwcv4AF49rRavRQ6rcwoUP1OvTo0YwuowZgOmU0XQf0o0Wb/pibDsVu21lm9x3AAJMhzFh9jq2jGtHQZADdh6xj/56ptGvdnfrlq1GpxQhMa7agb9+RjN/uTbYoQfoJJQ8QMAR/pbLPas+tGmBVy6yVDHNBnxvKzpfmIM+aV743yndR+Q4p7YJ8HvJ3r2XLlo8ZqXr16uVbUESLi9yoGzKABW2iiBmRYZUvBsoIImUPXSWEFc1JGe2jZtQNLYTKxUxe1kEtO1m0YIvGKO+tvNdD7dq188CvvORzhQoVKFu2rAZ/NRVhpRMbeIBhX4v6/eaSFuvD/qEl+eCrMpgdjHohM3pV4G9ez9+3vuCn+nMRMtYnUgL+NxfRSvcWH5eqzahjEcJRKaFubDP/hW/LdWOz0O//JD1/36ZE2aYsugGkR+B+fBn9uq3h3mOVTTT4++rrSXr+6viicjMmntJ6/j6pwlx2Mv6PYnllip94e7sEdXvM4fzfv54n6flbrFxLRux4iobqhYS/kE1y4CXWjWlD7QY9mXbgBj5erhxfPZtJE8cxeepwGn6go0T93iy4EC2Dv8Wo2M6SPQ/ynzH40kZG/v4Buq/qYTL/PJEAKXrOLhlE+xYmLHCM/AcyZ8bhfWoJ5sbf8K5Ox4cVO2C950GR7Jf5rHqSnr/v1TRh1rGn6BX9GqjIwl+p56/uF7pPO8A9DTa8MnqSnr+6cgNZcc6nSNowDf7Kev5+1IGFF72IE4zR9KrrSXr+/o9eG901+KtJ02uu8uXLU7Zs2Tz4W7lyZapUqZIP/kplnyVfvRJ+yv3iys/lvYCVSUuiTFzJVy7ylyuhpRqwVLaGVPry5X56ZQbuy2ARhqC3tEnMobAsQq2Utdq9LYhF6EQQVgSmRJBW9LMoQ1EJskRjJbgkKo1rKGtYBJClcxbU8/e5wN+0eCIjgvDz88XfP4Tg4BAi4hOJj4ogIiyIwMBQQkPDiImLJzIijJCQQAIDQ9Hr/QkODkCvD8TfP5jYpHTSkuKIjo4gIiyM4KAgQvR6AoIjiUtKICYilOCQAAKCQoiMTyIhNobIsDBCQkIIDQ0kSK9H7x+I3t+fgKBgQsPDCQkOIiDAj4CAIIKDwwgNDCQwKIzohHjiYiIICY0kNj6emKgwgoMDHs09Ipro6EhCw0IICQ0hJCSMkJBQQkKCCA4JJiQihpjYWGLCQwgODiYoKIzIqCiiY6IJCw0iKCgI/4BgAgL8CQoKJCA4nOi4eKKCg/DX6wmJiCYqOo7Y6FACfG5x+dRulq48T2B4OGGhoYQGBxMcEkJIWChhEZFExScQFx5CaHgUcUkpxEeEPfo8Ioa4uHBCAwMJCg0lNCgA/2A/Htz3wic4hIS0ZzekyrLPon6/VlZW2NjY5Htm5bBUDkqfJJveUGa8WkCFoaCMgrLy1bKNpXdS+c6qZf6KIKXcMMuNkmgxkBs+ufEWZcnKI2LUmq6rZdWKonoKgqtqwFm5YMnnpDS88v2iY+T3TPS9RRE/0iKijKaSz1EOf2vVqpUHf6tVq/YY/C1XrhwVK1Z89hdIk6ZXURnxBJ+ypuy7n/Fd81XI0UNuRhx+x8ZR/n9fU8XmAqmqJ3m+eiHwNyUCz+3mlPi/TylVazJOgozmtEgvDowug+6/31K2326CCzxpLtmZycSEBBMamUj+UyYT6rYF0+I63vqqDA3ni8BpMiF3tzCg+MeUrjIaYeIvSQTf3kT/4m/xZZnfmXlFMPnUMNx2WvCL7iNKVRnEvpBMoh+cZ/2Qrqy5p+xpocHfV1+ZBF/fydjaOj4p34gxwrTxcFyP2NFQ9zal6vZgzb/dnPsV1DNn/malkRwbTmBg4NNtQWFExSXnAc+oW3uY2OYz3inTlEGb3QTtX+K5e2g6Xb7XUbxuV+Y4PEWATaHh79/KTic24B5OJ/axz/40V+4FkZThj8PqIdTWFaN8m9Hs8siCmJvssmvH17qvMO41F4fI/KeKdd3NhA7fonunAu3G7caTbIIurMGipTGdbA/hl+8LZ5Pkc4pF5nX4+INSNB26lmuaRz2fQhyXM/j3j3m3SnemHPISPDdRXFlnQbMSOr5vYcEGl6J5E19L+Jtykw1DmvOj7ns62O3EVfSrcdvGqDa/oStmzLA1jgS+8ElqUlPy5cV0M/4OXWkTFp70FLbnuLm6Fw1K63iviS17rxfNChtFHv56bKZXrdK8934LZp12J1qQJOG/exB1fv4QXYURbLsZ/ML+D6Tpeeouy5v9wlfv/JeOq1wJfpiv7x/4bqbLLyV4T1cVuxN+xLyACleaNGn69yS17FPCXwn8SmWfJd+60l9uyL9eUEJTYf3lIsArytCVj5fvU4O/ymSqJ2ERan78V4FFiMDxk9xbNRaRD/4WJtO3oFK2hT1WCZYMwd+CoJjyM1HZZwneSQDP2NgYKyurZ3rZMjIyCA8PJyQk5JXcwsLCSEkpijGa/76kAAHpeVHCX+lnW1tbIfwVlUQv6LmV3hVDgFgN6BaUiV9Q+fWCYLDau928efMCAaXSqImMqDISSDlOXkdfipyRG1hD5ZxFUTeGFjC1BUVtoRNF2MgNu3IhEM1N9B1E11a7Z8rzKcdJvR7q1q1LzZo188o+a/BX05sk1X6/2clE3lhLx68/48d2q7n/ApfNFwJ/M2PRn5lELd0HfPNrH3YJyG4e/P2kFJXGnxXAXIWSQnDbaMKnuncpXqYFK9yUA6TMXx3vlviNVivzDYDUcNz3jOCXt76kTIM5uAgvlEGkpz021XV8WLIyZvsEIDAP/n5OmVoTOZ8YgefhSTQsWZKS+bbv+abEJ7yv0/F/7xTjk+IlKfljDZr0Xo+IH2rw9+Uo+t5JZrb5kLdL1aHbatFvRoK/H1G2oQX7/F/0DF++XrWyz8kPTrKw72/ovqpDl1kO5Ee7/8DfHxv3Z+3Np2iE+6TwV6TY2+yd1JHvdD/TfNBGXLOAdC9OLOhPJd07lG87hl2CpOT88DcAh9VDaVitA1b71IBdNuHOGxnT7BsqdrASZhS/6Up03Y5V+x/Rfdec4etdBOVG/4G/5brYsse9aDZQfi3hL94csO1MlWLFMB66CgcR2ZXgb4nWWG+/wZtXo+EVlvtfDG7yK+++1xibPdcJEwyR4O933eZy7L4wQu+1V5GHv1HHsKxfls905bH46zpBArKbB38bTuHkvUieQxE9TS9c4ewzK8t3H+qoYnscXxHZzYO/LVh8M5AEAR/WpEnT6yNl2Wc5/JX4gAR/jY2N8/mrRT5kJaBU84OrJSs9ib9ctIlgcGF93k/KIpTfr7AsQunnLyyLKMy9VULpp2URyk2nhE4i0CMqCauWbagEu/Lj1OCUPItRDRIroZVatqR0jpo1a2JjY/MYqLO0tMTS0jIP2hkbG2NpaflML5uPjw/W1tYMGzaMYUP70aVzNzp26sWAgYMYbNqb7p0703uAKWaDBzN4kDnm5uaYmZlhbm7OoEHmmJsPpH+//pgOHIiZaW+69+6HqakZ5uZmmJkNoHe3nvTp15+B5gPpZ2JCn74DMB1ohvmgQZibmmI6cCDmgwfSt3c3uvToSa++pgwc2I/evfrQx6QP5mYDOH7qDClpmWRmZpGVlUVmZiZZ6UkkJD4kMTmdzKzMR59lZZH99/7MzEzSkx7yMCGW2PgYouPiSUrPztuflpRIYkI8D9P+OTYrK52UxERiomKJjY4hJi6FTOmcGRlkpKeTnpZCSmpG3jUys7LJ/vv6GRmZZKQlk5wQRVR8MmlZWWRlZZKRmUl2VgZpSXFExDwkKTGJ1Iw0UlLSyMrKIiM9jdtRsR8AACAASURBVMTIKBKSYohMSHn0PXOe/S8ZS0vLPPgrf26kTfpMBH9FAFd6VuWlmOVjlGXXDWUHi0ozG8rAVwPNhoIqCrILcvirZuTVImRExll0rCGjJ4qYEWXESmPkpREK6ktQv379x6Jl1ECrWuSSyLirLVYiwy1adAzdW2m+yuPk85bDXykKrEaNGvnKPkt/PGjSVPSk0u83N504b3ssqxWndOMF3BCA39yMh4Q6/cWUWYd4IP1fOjeT1Fh3nI45cv8ZvJkvBP6SQoTndsxLvEfxXzqwQeBbTgy6y8qO7/Lfb8vSb3fBeb8kBOC6uDW6/xTj64odWJ+PwvwDfz8uVZlRgrTe7Bgfzk9vgO79bynXbTPibo+QFHybTf2L8/53FeixRTAq3o/ri9vxzkelqDJoH2rthR8pFu8rc2mh0zJ/X2VlBl9n59javP1NDTrOv5K/HGWSHxdXD+Tnd0pRt8cabisTvN8AvWrwl6hb7JnYhs8+qUb7CUcF1QOCcdoyivpvF6du1zk8TeLv84C/6V4nWNi/Em+VacGwLXf+zjRN4v7hmfQs8w5lW49k+/38gDHg/BqGGr2N7tuG9FvmRBx6zq4YRJt6Jsw/L0gVlhToyJphjanV0Zr9rxPXe1EKcWT54N/5+MuGmC+/QP7cQh+Ozu5D9be/p4XFBopo4u9rCn9TuLFhCM1/LEbVAQs57pOeb0Sk40L6NijOB8ZDWeUYSPZLmKUmFSVfZnE3Y757rw6jNjsRmI8VhXFiQhuqffZfmtju4np40USCRR7+4sHmXrUo/V5JBqxzRi8o9XttYUuqfPN/VBixjZvBWt7v66q7y5vxy1fv8NOIfXhFCkohXppM9VKf8p+qdpzwiyk40FeTJk2vtETwt2rVqnmZv5L/XqoAKfeJy6GlHHAq/dEiONqgQYPHSkGr+dRFMNlQwpTI560GOguTCfs0LEKUIfwsLEJ+b5+ERRQ0RgSiDbEInRxESUBADU4ZgkdycFWYzELluUTZxGpjlPBXfk1p/iL4qyzZK5X0fW5Kc2Sa7VR69VnE/pO38XFcga1pL+YcOI6Tnz/et11wuerM+UsXcbpymWvXr+By9SyHd+znlKMTl44uxWr5IU6ecOHOjcs4XTjIotEzWLPlAGedzrBr2QrW/HWAQ2cduXTjHjdOn8bh3DlueV5kx3JrzKxnMP3P45y7coglizaybuU61q+Zzay1W9hz0oV79z1wd7vDTRcX7l/ZyfLV61m+5RQ3blzl6tWruN2/j5enGzeuOHHZ+Tont6xny7LJzFhkx5jpc9jo4MmD+x7cu32FE9uWsnLxDNYev4LLdRfueNzj3u0L7Fm1iomjZjNz7DhsJu7E1cMDP19Pbly8xMUz5zh99AC77M9xydkZ56uu3HL3wevudW66OOF0xZlzx3bw1/yhDJmzgxMuN7l98yJXXW7y4N5VDq+fRv/xa9i4ZAtHHI6yY+dRnG/c4OK5U6wYMIr12y0ZvGgPztfd8I9/di+gsuyzKIvc0tISa2vrPMNq6NmVw19RYITau1cQqK1b959+wPKxUs9uaT4S+DMUWCGfi3JeanZB2fNXboAkQycyQqKsWKXREpVakC9Sys+Vhly+kCkXOqWxFtXU//33x2vwixY66WdpjLyPglr/A+k4aV6iuakBY6XBV0Y0qd1bY2Nj6tWrl/cMqJV9ljZNmoqepH6/7/PFD73YGQa5WSmEXd+CacWS1LDYh48w4zeHh2G3WNjkI74uZ8nZv/+nnPMwjFtLmvHFN+Wxu/D0s3ox8BdSIx6we2hJPvquGsPtle71NCK9DjC6zPt8/WtXtvjK9+WQlZFAVGg4cXJ/UHYsflfWYNpwOldEtQKTQ3HbYkrx/3zOT7UncUHgYUgOucuWAcXRffgDFQfuVYe2ySHc/cuMHz75EaMxx1F2D04Nc2OnxS988EMlTLYV1A9Sg7+vhTJDubHHirr/+5l6A/5CmTCZE+7KIbtGFPu+Fh2XuPAGst9XD/4Sg+v+KbT/9jvq913CFWUKZ7wbh6Z34fvPatJpyklC5fuy0kiKjSIi9iH58ZFMhYK/UbjumUS7Ep9Roa0Vux/IDXsi9w5Np/tPn1O72zROhvwDeRPvHWRa95/4rHZ3ZpxSWqN0vI4voF9FHT80HsCqq4lAJNe2jqd9jSYMXnNNtUdiuudR5vbvQptR23Armkmrz6gwLq4axh8lfqad5VZuK/vGRl1hnUUzShRvzJBVThjA7K+1Xk/4Cym3NmHR8ic+bzKajZeVuaNZuG0bRZvfilHTbAmn/TT0+2opmatLe1Hv+y9pN/UQt5WBjJk3WW3SgNLF6jF2mzPBRZP9vgHwF7z/6kvtHz+n9vg9uIYpoaA/uwfV4ecPf8J80zUCkl/KFDU9D7mvpvUvxfm0wUzO+cfl+9vYd3MXfinxHr+OOYR31HPok6dJk6aXKmXZZynrt0aNGtSsWTPPf29sbJwHf5VgtTD+csnHLPczS5BS6S+XfOhyP/0ff/yhCi2V4FWao3xehvzlz5NFyMeqsQilf/9FsgjpM+ncyjFKFiH/PjpD8LWwILegzEQJTBW2DG5BcEqUISwvtyv9W1T2WcrWfF5ln/Mp1oGZlhY0aTyeNausGTKsKb93aUWvtVtZbNaJXn2bYdS5CXV+N+aPNk3p37czQ7p0xMRqPF269qPb+HmMHjiHWf3MsOzaBpMO3WjXqC89GneiX9ve9DTpwh+dmmPU2Y6JFmOwbNeMEVMmYWVpRdtGnWnawxTT2bMZa2lF/2HD6T5yGD0HdqZXr2Gs27KeFdNtGdWtM9MWWTNqlAV9mrTB3KQ1/ft2Y/qSxSydNY2RLTrRs4spbVuaMnb0GCbPG02bnj1o0Wsms2ctZtXSPnQy7Uy3Pm3o078RPcy6MmGeNZZW4+jS2ZJxU9ewsH87ev3RgrGT5/Dn7p1MbNOXvq260LlTT9r2bEJj04E062PFiKmLmWvWl5HdGtLRtAU1WjenXpuOdGzXgTb1mtCnSW0GjxjNrLnjadqsHwM698Ckw1AGNG1Jy1Ytqd+2G83NhtK6tTWrF/SlX7tG9Lew4dTTZBMoVFDPX3nZZ7XAhcI+u4YCLkQAWf7eST+LALAoa18NUBsaa8gutGrVSrWGfUGLh8jwicbKjancOIoig0SbCMjKr6MW/SRdX14mWjlPZaSQ/FqixUwUZSSKJhItAoYigJQLgvI7SvDXyMgorzqC9IeBEv5qZZ81FUllJPzT77fZMu7EuHFsgQlVf2nKTIdg1Cs9pxKl30rfEl9S2mRXXlm8lCg/tvYpwVelTdglqpVXSL0o+EtWPAEXZtP4s++oNuTQ41l5qRF47hpCqS9+4ve512SR4Lkkhdxifc9P0RX7gp9azuVa4j/7HgbfYYdlC8x2e8uOAcgiXn+e+c0+5qMfqjH4gBjrxutvsLCVrmD4SyYx3qeZ1vALStcdydHHBiYTfOdPzEoVp2zzRdwokAI+GfxNDnblz0GlNfj7wpVDnOcpFnQtzU/G/djsLv/FZhJyfTeWRl9TueVEThXNNoQF6tWDv5Dqe44V5jUpWc+ERU6P/zEe7bqPSe1+oFzLEezwlFHQ7FCct4zjj490/K98K8bu9FS3x7G32Te5A98YhL/+nF87lNq6tyjd2Iy11/9Jc0r1d2DZECN+rd+HhRciH+8vmx2C0/pRNPy2Gp0mHEYv35noxoFp3fjx4+p0mWSP/9/7Uh4cY17felRpN549ng/zTyU7mpvbJzKsjxlLL0UK+tlqAki+t5eJXStTpu1Y/rz1eNRA2IWVDGn0HTVNZnIsf2PlIqPXFf6S5c+xqd2pWaoRI9deIlTOd1NusXF4C379rRtTD7ih5PqaXr6yfPYyukUFSraezF7XqMfK/SY7L6aHcWkqDlzOOR9BumgR0ZsAf4k7x+QmFShZaxw7boU+3tPX+y/61PqRrzsswMErTiv5/ForhmMjq/D918ZMP6Un7rH/nLmzqtXPfFW8FxvvhJKklXzWpOm1lzx5R4K/1atXp2bNmo9VFZXgr5qvXJRFKvI7K/3Rko9aApJKf7l8nCGIqoSnhvzlhqDpq8giRNnA8ms8LYuQjysMi9ApQY6o1OuTZu7Kz6UGfA1lESthmRJKKa8rB77yz21tbR/r1yqVfZYA8HOBv1mpJMTGEBP/kOTkZFLSMsnJfbSS5qbGEpsYT3iQN3c873Pfw4sHfnr8ve7h6noffUwcId53uelyhev3vQnSe+Nxx4vQqFji4uKIiUvkYVIyKWkZZP9dxjg3PYGEhCjCoiIIiwrE18+XB75+6L09cLtzDy//IPz1nnj4BRAY/ZCHiQnEx8UQHuiDn15PcEQ08Q8f8jAxnnB9MOFh4URFh+Pn5YNfYDjxqZlkZyUTExGEX0AwEfEJxCckEhcdQ0x0NFFRsURGxxMXG0dsTCxxMfEkPkwlPS2B8BBfPPWhRMfFEB0bTWxcDHHxccTGxhAXG0tCbDRRIXo8vEOIi08kKSWVxOhoYqOC8fIOJsDtClec7+CfCJBLRnIsQR538Yl5Ofkchcn8tbKywsbG5rHS5aJgBrV3TJktL3pn1IIrDJU9N/S5CFAr5/8kdqFly5aqBlRkoJWGTR5FJDKiap8rFwjldeWLmMhQKhcg+Xnkx4myd5XzUi5MyoVHeT3lZ6LP5Zvo/hZ0b5XHShFH0u9bDn+rVKlCpUqVtLLPmoq0cpIicF3UhP97txifl69D/SqtGbX3NgmCjNTHlBaD/76hlPr8B9qu95Y+JEa/lyGlvqBk2/V4GzyBYb0w+AtkJYZweXlXfixVHdNdXo+AbU4qkXf3MLLad5RruxzXxzxC2cTpnZj7x7vo/vMppWtMwFF+v3JTiXA7zORmTRi5+yYRGUBuJkn+F9loWp6PSlSgw8rbqBWQKzz8BTLj0DsspNNPv2A0ZB8+jyZPcugNtg6rSsnKnVl9R71UXVZKPP7XjrNz8zJsepTnE52O9z7+nvq957L+4DHOuPjwCN1kkRzvj8vxfezbuZml1j0o/4kO3dsfUrxiG8Yt28q+fUc46XhP2B9P03NUTiJ+jqsYWP1X6vZbw+14gBxSw66x3aY5v1btyKzzoW9k1i+8mvAXUgm8vJ7RTcpSv9ccHIIfwbqsmDvsndaVytU7MP6A9+PZvel+nF05iKpv63jr56aYb7z9GCRNjw3m/qWj7Nu3lVWTTWn640fodMX44tdG9J2yhu379nH8wi1887LW0gm8sJEpI0yZePABSVkAWTwMcGDliCb8WqsLEw77IjL92TGu7JrUgYrlmzNqkyuRWZCdFIrT+nH/z955h0dVfH18FbA3fiLKi1SlJiF10zYJSSghoQgIKIrYCEWQThJAVEAREBsgKAgoSAcBKUoXkF4FpEkLoZcECC0Fvu8fOOvs2TN3b0JIY77Pcx9395aZO7n3DJ7PnHMQVcUN9TqOx/YUuXdXcXLjBPRqEgBr03j8vPkkrv67O/3SYSwb0QkN672KhFn72Pa0hK5g/4JP0drmgfqdx2DDqduDmH7qT4zqFIUaNd/F50uOFuoxLLDwF0DGiZX44p0weIR3wPDlibcXb2SkYMePnVHfLwCvfzIXe1J01G/+VAaO/fYhmvi4oV7CRGz6Nyo0/cJGjHgjBDVC2mPk8sO4XIiJ4D0BfwEkr/0CTa1VENB5HNYfS70Nea8fwOR2Iaha/XV8s+If6Ne0EOj8SnwUXgnlg/vil73ncf0WAFzDnrEtUL1MNcRO3IFTVwrxC62ldQ9JBO54eHjY4a+Pj4897bO/v78d/oqavxz05fzTnN9ZBVa5343KEtKyiUZ+cQ6SuvKVm/WX5xcWQSEyN4aUNVBQTAG16KNo16KKAuRgrdmIRiP4Gxwc7BChqKqRyu1XRQNzsMvf3x8JCQkOtVppzd/g4OA7rvmLpGUY/kEcug4ag5/GjsW0Pw4gJfUGMjJvInVpH3wwejBealAH3k0aokn/MRjQvw++GtQRETFxGL/1ENZ83xLhfuVR67WWeLtpC7wc0BJfjxyDLwb2R8/+w/Hddz9g2pJtOHbuCjIzM3F1/Qh8+XU7NHynBeq3aYHX+n+FDwZ+gi8/7YTGLeLwyZCe6PlBM9R6NxZvfPYTJowdji8G9UD3rm+hc8e30LF7RwyaMB4Tvh2Kbq8mYPjn3+Cz7i/D3bMBWnYdjbmrt+PIvqWYOLwPmr39Pjp+/hWGfDUKn77fHd06dcI7bePwVsdP0S+hH3p16Y1+PT7FqHG/Y/XmRRjxyVuIfqcLunwUhy69O+KDT3qi/+AP0CeuKz5MiMeIb0bjp1ED8Gq99kjoPwpTFi3F9x8Mxg+TBqN1+8/wZbtghDUfgtWnM/LFisO4uDh7zV8Kf+WFBPHx8SxMdfXsmn2m6TVUUfmqtozalN9FI4BsZBeioqJYwySvPqFGUTZ8YjWLnK5AnpAozDRaSaOaHKjB5lYfqYyvatLjJjrZ4Mr3Ix/LGWW5LW4i5CYdowlHPleMbUhICGw2GwIDA+31fsUm6v66u7ujevXqcHNzy+vXT0srx3Uz7RpObFmMufP/xO7TF007kTMuHcfqgcF4srQPBqwXP17E8VUDEPxUafjaf8yechP+AsDNGxdxaNkItK0ViOAGr+CNltGoGRCD98ZtwAmOnd68jtSTO7By4R/4izvgVjpST2zE5H6N4VuuHMqWLYuyL7ijduuhWHzwkuE4XzuzFzN7eeGJZ91R76tNrv8mN6/jwv7f8VWbWggOaYhXWr2CeuHBeKnLj9h00rhGmYC/M2fOdN7mLsKy7cf+hYgS/OWOnTkTM2fPx5J1+0Gz2mrdBd28jvMHlmB096aICKyHFq2aIzoyEg3bfYNVR1PvWfAL5Ff4CwAZuHh4Dcb3bYna4XXQtHlzNKhVC/XbfoZf95xj0zpnpJzA3o2rsHLrQZwjB/wHf1Xv5Bws/nMnEuX085kXcWj1D0ho7IfK5cqhTOnSKFfFhtf7/YyNJ64aRuBmpp7A9pmD8U6EO8qUKYNy5arBt35HfL5wJ84rjFR68hGsm/QRXgurhtKlSqFcxYqo6h2BVh/8iLVHjdvTEkrH+b8X4qsuL6N27Ri0aNYEdcProEWvUVh+KKVQg1+gYMNfAMhIOYg/RvdAi+h6iH75FTSrF4Kajbvi6wV7cP6GJkr5Wxm4sOd3DGvfAFExjdDilaaoFRCK5n3HYeXBi0jLD46Zu6h7Bf4CwPVjf+Db95qgVt1GeOWNJqjrH4SYzqOxeN8FXNOvaeHRtcP4fcgbiAqti6at3kLjWl7wbxCPn9clIrWwv9BaWveQ3Nzc7OBX1Pv19vaGr6+vQ91f4QvmfNuqYCfqe1cBVe446i+n+2m6aOpXV/nxjXzoWWERMtyVWQSNiOZSXbtiEeJc7h5kFuCKRXCswQyLUI2thQNVMnSicImLSqSQiqajNYoANoJgKpgl1yRVRRWLyF8Z+MrQTsDfO675e/kfbFi+GL/9Mg59G0Xh4zkHcPDIKZw8lYwTe9Zizcql+GXa9/hm2gLM/n4cJk2bhVVb1mPjrr/x984juHD4L2xatxGrVi/D4gXTMG3GXCxdsw6rly3D73N/wqdvtUC/Mcux5cBZnDp5HicObMWa5Qvx66/zsGDFciycMhlTf56KJWvXYOOuozh77CC2rFyEOT9Pxuylm7Bzzy5sXrsUM6dOxYzZszB9zhwsXv8nNq9dikW/LMeatZuxcf0yzJs5Bh9/OBB9PvocP8+fg5m/LcOsmTPxy4qVWL3qDyyfNRXTZk3D9CkzMf2nnzFp6o/4aeZMzJ4zB5Mnz8OMKcuwbsVczJo1G7/M/xVz5s7F/Plz8MvsiZjw43hMmfkLVqxYi03rV2LKiJEY/NUiHEjcidULF2Lh8hVYvW47ti+cgO/Gj8O89UlIyRlbeEeSI39VKZ85+GsEfOXVN6r3gT7/Ru+J/C4IsMddg0YXq2Cu/O7StNSq86KiothVO8LI0Dz7XH59FbyVV6qoIKvKyHKAVWU8OUMrr9iRUy1w/aCTDAdzOejMTa4cHJcNtzyOdLKgx8p9lmv+yvDX19cX3t7e9shfDX+1tGT9W++31mN47oUu+P1f7/PNyyew5fPaeLxUdfT87RKuHNyMNfu4wreuldvwV0tLq3Ao/8JfLS2trKqgw18trYKqewn+amlpaWkVHonMjRQAi9TPgYGBCA4OtrMCEVxFfc0qX7cRfJSDteS0z9nxl8vnUMhKeQL1i3O+ehWLoOURs8IiKPSVzxFZNrPKIlTQV77vnGIRTjV/5TS0qnS0ZtLMcucaXUt1LAfJVJGNMrDy9/e3p32WN1rz947hr1ahlVggID8/XArohIQEu2F19RxzEe4c7OUi61WwVnwWtVxV5xldh7ZpBH9pimiu5i+3YkeGm5zRpmCYXoeeJxtAAUKpkeNy9NM2aV/pMXINA3kCNNrk66hWIXErhui9cjUMsju2cs3foKAge9pnb29vnfZZS0upf+v9PvM0yjYQ6Z0zkXpqI0bE3K73O2HXEfw2oBZ6LUvLVgsa/mppaWVHGv5qaRUeafirpZU30vBXS0tLS6sgSgTvyDV/Rdpnq9WKgIAAhyAg2a/MlTFU+a6pj5v64mV/vJnNlb9cBX+pP96Vv5xLj2yGRciQ1Qg8c+mVVWObVRYhriWziDsZWwsFQhT4qKJ3aXQhB6XMwCYVSHYF0FzBK5H2mUJfGeBp+KtlJBn+cjV/xefevXvbDSu3aMEM/FW9M0ZpnLnIYVVKaC4S2Aj8GtkFDv5yxpADlFmdRGRwy4Ff+bu8uobCX5Wx5K4rTxr0+vR4en3ZsMt1BOT7om3TiU2+P6O6wfR+ufGV74nCXxH9q+GvlpaB/q33W8ryIJ4uUx+j917FtZObMb2TFc8/Ww6lKryLHzdMQtu6A7E+e+xXw18tLa1sScNfLa3CIw1/tbTyRhr+amlpaWkVRHHwV6R8FgFqot5vcHAw6y9XQURVqmFVtkkukInzlVPQ6upaXMSt3IaR3z67LMKIAeQEi1BdN6dYhHwtcYxFBVo5QCR+p9HBcppYGomogrVZqVtKYZoRDJPBBq3N2rNnTweAp+GvlpF69uxpTw1O6/3KCwl69+5tfyc4OGr07HLPsat6wapj5fdS1bYr+MuBaFfguF69eg4pkoVxEoaJ5runK1dkI8lNGNxkoZpQ5OvRa8tGk250lY/oo7gn8V+5fW41D2dwVZMTN8Fx6SHk9ulx9J5FSghuzOV66+LvKNf79fDwsMNfnfZZS+u2RL3fx0pUQethP+KTbu+hy4ejsPCvJFw6txtLR3+Mbh9/j9VHskl+oeGvlpZW9qThr5ZW4ZGGv1paeSMNf7W0tLS0CqI8PDzswTsi7bMMfwUjs9lsCAoKYsGrkV9bBWu5+rhm4S/nf6eRsbKfm57PgVXqLzfLIigryEkWocpG6mpsIyIiHO5JNbZZZREWo0hBFXhV1eel8Ens434XD6GAERQ6GUEvcQ4HuUJCQhAYGAg/Pz/ExcWhR48eTnVaxfccqfmrVWgl4C8XNS5vAv7KUedGzy4XES/eBfEeyXV8jSLv5XbEea7StqvSQMvHu0r5LgNgAX+FQZJz0nPGihopunpFLrhOV+kYrT6S25WvGRERgcjISHtf5Dq+3Coj8V1uR2V0RZ8446pa2aNa5UNXXtFxlCdJVyuGaF9r/hv5KyZA8Tf08/ODj48PvLy8HOCvjvzV0gLs9X5rP45S1Xpiafb5rqE0/NXS0sqONPzV0io80vBXSytvpOGvlpaWllZBFAd/vb294efnZ2cKwcHBLLwUfuLIyEg7zJVr10ZGRtp9z5y/XGStFD5mFYCloFTlL+c+qwK6OPh5t1mEfK07ZRFizLmxpSUtXY2tWRZh4WqMUsjDRf9xaZ+NoJJRqlouulgVHcl95kBxQECAU81fGeLJKX21tDjRyF8j+EuBK5dGmYOvqihc+RxX75ar6H3V+6a6FoW7ruyCgL+y8eGMEmfchbEU53A5+7nVNNwkRKNquUhaLgWzqp/cBElhLF0xJPdddb9ynzijrVrlZNRn7judBGw2G0JDQ2Gz2ex/bwF/PT09HdI+68hfLS3AXu/3uWdQvtUUnLxLrWj4q6WllR1p+KulVXik4a+WVt5Iw18tLS0trYIoCn9p2mc5SFIEA1E/M/WXcwFRroCtfF3Oh82lQnblL6ewWQbNKt+4ON8IJnNRullhERQk3y0WYTTuRmOrYhEWM0CIpnim+zj4qwK5XBsUKokVCioATc/l0uPK8FdO+yzDX5vNpuGvllLiGaGR4zQKmKZ95qCp0fshP7dyJLzRO+YqEp+LDDaK6Fe9qyr4LPcnKirKybgarSySDRCdAKiBpykS6G+qFS7U6MtGkQO4tF3OaNO2uH2q1Ts0pQM38XGwl45lVsaWTjByug8V/JWjf7W07nmlJePYojh4Pl0WDcYcuGvNaPirpaWVHWn4q6VVeKThr5ZW3kjDXy0tLS2tgigKf0XUr1zzNygoyF7z1yjISES8cvs5CMtl5VRBVtk3Tf3UXPCSUaQwxx5csQhxXS6Ai+MAsm/fiEVkFdDeTRYhMxWORVjkFMoqiCQ2WteUprql0NYIJKva4+CvDLNUaaIp1PL390d8fLwT8NU1f3ndzEjHjbQbSM+8ldddyTeSo8N79OjhEEEu14/u3bs3rFarYUp0I+jKpVQ2E0HMvbfyuSLFNFdDmIvGl9uhkJC7J3F83bp1HYyXWIkTFhbmkDZCBWo5uEkNvmpioVG0tA1qBGkb1MjKhlk+lvsuTx70/o0mLDndtNFkSSeFOx1bmmbf39/foeavhr9aWkS3biLj6gWcOH4aF9PuXjMa/mppaWVHGv5qaRUeafirpZU30vBXS0tLS6sgyt3dHdWrV3eI/JXhr7+/v0MGSM5froKj3HEck/U/VAAAIABJREFUxBS/y+fKtXWFH1v2a3OgWbQjp5tWMQDxX3pdLhU1vT9XIPlusQhXY2uGRYixNmIRqghriwrMUugjw18Z+LqKQlRFEarSPXNRxKrIRw5ECahFI38F+JW/68jf/3R6x2JMmzENy/eeg8a/tyUvEFClfe7Vqxfi4+Pt8Fd+Ho2idumzq1p4waVY56Cy6jwuHXpWI3yNIvtl+CtDSdmIqXLjcytUXNX5dRUBy00K4jN3XQqFZcMs94+bmCgI5iYnOgHQPskwl94HvXdu4uEmItX4iklfLAqwWq3w9fWFt7c3vLy8dNpnLa08koa/Wlpa2ZGGv1pahUca/mpp5Y00/NXS0tLSKohyc3NzgL+enp7w8fGxp3729/e3B3fJ8JfzsZvxl3NwUwag1HdtBJY5f7kqkEnlK6e1cO9VFmFmbC0UGBlFLKoigbl9KtDrKpKQg8FG4FgF17iavzR9r478/U9JG2Zg0EcfYuSCv3AprzuTT8TBX+45io+Pd4CyRjDX1WIHo3fFKIrY1QILLnKY6x/3/rq6j3r16jkBTc5IcytcuNTHKqOoAqwqY6syxmauw63UUU10dL+czoJOZLIhN/Pd7ATI9ZdOEsHBwQgJCUFwcDACAgJgtVrh5+dnB8AC/op/PGhpaeWOEhMT8frrr+d1N7S0tAqYlixZgv79++d1N7S0tHJAS5YswdixY3Hw4MG87oqW1j2lzZs3Y/Dgwdi9e3ded0VLS0tLS8u0RPCOh4eHPfJXpH6WgzVl+Jsdfzn1VXO+Z5VvmvrYVZGyHDPgjjOqG2yGRYjrFRQWoeqnfCwdG25snWr+uorQpYBLlerWDNQ1Al9yO7QOqirql0YpJyQksHVaNfx1Vvr5I/hn/z84ej49r7uSbyQ/I0a1oxMSEpQLJ+S06qooeTObK7Br5hjVuy4WSxi9i0bXjomJcTKSXEoDYYDk37mUBZyRlo2YnEqC5uinxlQ1gWQFSnNAVhwj0lvIBtYV/KX7jSYO1cojbrJQpYMQv8nPowx/5dTPAv7WqFEjr18/La17RjryV0tLKzvSkb9aWoVHOvJXSytvpCN/tbS0tLQKotzd3eHu7g4PDw94eno6wF/Zdx8SEgKbzeYyoMhVkBHnL1cFIsnHGPnLaV/M+su5ftB7c8UiOB+7KxZRs+bt+siq+89JFuFq/F2xCLkvFlXtTxpZS0EWd7z8mas3KkNjWi+Yi/SloFlEGtOIX66eqZ+fH+Li4hxqtcpbz549ERwcrOGvllLiGaHPjaj3Kz4nJCQ4FFOnUbO0Hrb87NPnVhyriqpXLbZQRexykfLye2QUkUzP4yLug4KCUL9+fUNDJefCj4iIcMpLLxtqOQ0yTWnAGX55dY9oi0vHII6TN87wyukTZIPKTRh0YgsLC2OvTffL48EZdfl+5UmFO15ug9ZVoGMbGBhor+VstVod0j4L+Ovh4aHTPmtp5bI0/NXS0sqONPzV0io80vBXSytvpOGvlpaWllZBlLu7O6pVqwZ3d3d4enrC29sbPj4+9pq/ojylzWazZ4LkAouov5wDobKPWfZxG0FOCiplfziFvXJfqD9eZgFyamfhAzfDIuS6xCoWQQEul0r5TlmE0dgasQgKluk9u2IRFgp9KEDi6oPKv1N4pTqWi/rlzlUBKzPRvnL7AQEBDpG/IlWvHLWp4a+WkeQFAnLUL90SEhIcgK5qYYSZmtZGQFcFbLnFEqr9qvdN9U7J7cq/yTA7JiZGCWxVuedlwEmPVRlkbkUN/U6PVUXJ0gmKO1c2uipQyxW8pwbX1T3QiVIeG6P8/qqxlcdGPl5elOPv72+P+vXx8YGXl5eGv1paeSQNf7W0tLIjDX+1tAqPNPzV0sobafirpaWlpVUQJdI+i5q/3t7e9nq/VqvV7scXgZxGQNeVv5z6w4UvnEvDTH3l1O/vyl/OBYFRf7toIyssgvrgzXIIIxah4hY5ySK4fshja4ZFWCiYUsFdCopk2CXDIA4iy9G6KhjGgWcVyKKRySr427t3b4c0zzT9s4jq1NLiJEf+9ujRw2EBgRxRztX8dfXsyvu4RRMczOXeD26hhep6KthMYa4qCpjaBXE9UfOXWz1Dv3MTCPc7t9KGGl8OetLPqmOpAaUGmFtJQ403ncy4yYjen9y2PJlxkxU12nSVEBclzY2t+BwcHOyQkUHAX19fX3h5edlr/mr4q6WVu7rn4O+tTKRfScbpM5eQlofduJmehtQLZ3FZV7vQKqDS8Dc/KBM3rlxE8vkUXM3I675oFWRp+KullTfS8FdLS0tLqyBK+G7lmr9y5K8AvyLtMy2byMFJDlRy/nXOF67yl6tgM/Vlm/WXcwCbYxEq4GrkR5fbUY0Fd/+UJahYhNmxNcsiKDOQ25O/WzhwSuGOnCpWTk3LAV6aEpZGG9L00TIAU0UXU+ArH0P7IcPohIQEB2An0vXKNX81/NVSSUSHy8+OXP/XCP66enYpVFUBY9W1VFHFNF20CiRTQEzfP7N2ISAgAFFRUU5wUjZCRsZb/o3mzacGl5scVMbPjKE2gsvcSh46oahWOdHJS3xXTY70vijsFZ+5VTy0j1yfw8Ju10e22Wyw2Wz2v5+Av6Lmr4C/1atXh7u7e16/flpa94xyG/7eSr+G09t/xdC2tRDoXxcvNYlC6EvtMHLxYVzL8tVScXLPVMSFNkK37xZi26EzuJQG3MpMx8Xjf2PF1AHo/voraDf14H+nXDyKrcNfxXOVaqPT1z9h5pxfsejPnUhMTHTekk7gVLLUq1tpuHJiM2Z/1ga1ggJQt1Fj1At/GR1HL8XRrHT+6gn8NaULataoiUHrXBx7Mw3J+5diRPcWeHn4xqwMjlaOKBOpp3fj1y87oXFEIMIaNEDjWk3Qftiv2HX+3ib3+Rf+ZuLKuT34fVRPvFq7JsLqRqFBdEPEDpiJTSdv3Pm1j63BhD7d0TFhBv52deyZXVjyXS+0qmWDr18AAoLr4c2PpmLLKRdLTzJTcWbXYozq0RIRQV7wswYhtO5rSPhhFQ5elg88iuWj3kcDt3C0/nA0fp45H0tWb8Eezp4lnsCZ5NQ8XfSSv5WJSye2YNbgDmhauxYi69ZCdExzdPvmd+w6V/hHrcDD37TT2P37cHRuVgfRtaJQq1Z9NH5vCGZvPY7UzLzunJYr3TixDXMGt0GDyPqIiglHeHQzdB/5G/4+cxU387pzd1n3EvxNP7cPi75uh0YRddCgQV0ERTZAh2Hz8ffpK9CvaSFS2mns/mUQXqtjQ52XXkJd/3A07PotVh65iBuF/YXW0rqHJNf8FfBX1PwVbCA4ONjuU6bAVxUQpfKXc4BT9llnFf6K/ojjVX5/FdxVte3K709ZBE2znBMsIqtje7dYhGjTwsEnLlJQhr/0Owe3/P39WUgrNgGAZfAkItPMRCBTCE0jkOW0zzKwE9AuLi5Ow18tQ4nocHnRgADA8iKC3r17K+EsFxXPQVoVDOagKwXI4jfx7nDvMPcOcpsRlOYigmX4yxkmagxDQ0Od8tLLxioiIsLBGIpatuI3zrjRiFkaIUvBqGqykvvLgWm5T0b9UG0coKUrgVTwl343GlvVZCLODw4OhtVqtdtPPz8/e9pnAX915K+WVu4pN+HvrevnsPeXOARVdMMr4/ffhhAZV3Bqw0S09X8Bvm9Pwv4s+dgv4ui2L1HfYoHFabsPxUpUQ+0Bf+CCdMb103sxq1s15njn7YFS1VB/5M5/O38Vp3ZMRfegyvBpPRH/pAFAOi4fW4Wx7/qjSlA7TP3HDAy8jtO7ZyPO50GUrMbB30yk37iI00f+wd4N8/F975bwfKYY7n+2OiIGuyLFWjmrGzi1Ywb6NfBEcPMvsSEFAG7iStJajO8ViRqhrTH69o/3pPIn/M1E8u65GPR6IGzNPsKipNvhsNdOb8Gkfk0QGPYaPluShKwEyWZcT8WFk4ewZ/tyTP40FlGVnkLRIlVQ772fsFPZjStI/GM0utSuAq/GvTBtzyUAmbh4YAGGvGuDW2RbDF99nO1H5sX9WPj5OwjxCEXroUv+hb2ZSD2xCmP69kTnhNnYL05M2Y7p/ZqirAl7ZnnMF837zcORLNz7vaNMnNk4Dt0aBqBehxFYfer2AF85thJfd6iLoPqd8f3aU1l6bgqaCjT8vbwLU3s1QUB4Wwz7/SCuAkDGWWz+/j009K+N9sNX4NDVvO6klkoXt4xFm1reqNtzHNYmXQcApJ/6E8NeC4dP/ThM3JSE63ncx7upewX+ph+ahffD3eDfbizWHEm9DfWTd2FcmxC4hXTEuPWJSNVgsOArbT8mtvJEOWt3zP77LK7fAoDz2Da8GdwqhiJ+zl6cu/2jlpZWAZeHh4d9E2mfBfwVPt+goCDYbDYEBQW59JdTUEmDlGh9XupDl0GqfC3q91f5y2VgS/vCgVvVRv3l4jwRcEbvWfj8s8oi6BjeKYugwFdmEfL4Z4dFOMBfoyhBozTQrqJzVdGD8nEUBlPYRGG0KpWt3M/evXs7AF8Z/Ar4q2v+aqkkp32m0ePy1rt3bxbOqgCu6rlVvSf02mKRBJcmWlU/mAJn7lyuzyqQLPe9Xr16TkZLtcKFq2FLV8iI4yIiIuzGVoalRkaTg6gqg8qtjhFtiuPkyYC7Dgdq5XvgVuTIk5nRih0KtbkxVV2HTmYC+op0H/KiHF9fX3h6eqJGjRq65q+WVh4o1+Bv5mUc3/AtmpYpjWrvzsQped/1s9g/uxvcnqmK2sM2ZiEy7SKObvsajYo+jMeLP4YHLBZY7iuCB5+uiNA3hmDe3gtOZ1w+tgPfvfYcnikfipdjYxHLbG3eaIH6/p6oWucr3HbFZSDl8B/4qlFZlPfqgF9Oy1e8hpM7p+B9t+fgWf8bbHbBf9PP7cPCD0NQzHK/Av6m4vTB+fgqtiO6xn+F8dMm4et3XtTwNw90+dBqjHq3GioHtcT3f8l70nFq20z0qV0BXg0+wtJTqisUbuVH+JuW9Cd+6BqKysEtMHSl4/ufsnMOBrxSBe4Nu2L6XvMY7+y+1Zg0KBZdEj7BmJ8nYGi3hnjeEP5m4vyO6fioSUVUCH8L36xNdtiXtOp7dI4oDb8WH2L+YdKPq4ex7Jt2CKpoQ6vBy3FS/J66B78Oeh3VihaDe6PumLb339+TVmFs1zooV8kX9V7l7VnsO81R198DkS/3wZyD0GJ0/Z8FGNTaF9Vj3se4TRcd9p1d+z06xVRC4Fuf4bdDhRf/Flz4eworv3gbYeXD8d7olTgm77q6E5O6NYCnZ0sMmPM3LqouoZV3SvoN/Zr4okx0H8zY7PCPK1zZMgpvhlWFb9sRWHEoNY86ePd1T8Df1I344iVvlLZ2weQtBOYfmYa2gdVRvtkXWHEgudBHehduXcKaj0NR4X9B6Lf4EBwT5BzE+GaVULZca4z76yRSNf/V0irwEtkbVTV/KUOgNXI5f7nsI6fgV/bPy75yClRV/nLZd82VURT7qV9dFVjFAdScYhGRkZFsvd07YREcNM4pFsGNrXzPhvCXq/tpFFloBH9VdYApyOLgsKovXBQihb804leu+avhr5aRRNpnOXpcfn5cwV/52ZWfTfG80+dWBYeN3i/VQg2uTrcqUp++f6pFGKoFF9HR0awh4lbqqAwuNboU/KqOpwaXruxRwV+V0RWGnhpcznirJk35Xuk9uIK/RvBWNbbyhEbPl68ZFBRkh78iStzPzw8+Pj4O8FfU/dXS0sod5Rb8TTt/CIv6eOOJMm7o+tsVsjcd5w8uxgf+j+H5Gm0wM8nsVS/i6Lbv0Lba6/j5qKle4Oz+xfj69Tr4SuVjy7iII6tGo4OtCb4XgOXGaez5pRc8i78A37gloAFEaWf2YF68FU9U8EfHOcfVzaefw74lwxBdxgMepVXw11FXj2/HxA4a/ua6bp7FzvkDEF2yMkJjJ8OJmZ3bhUUDG+B/FYPx+pi/cC8mgM5/8Pcy9iwcglaVyqFmqxHYSEPFruzDos/fgFspG14b+gfOZqeJ5B2Y9XFTY/h7aTfmfvIqXrBUQO13vsNm2o/jazCuSziefDEK7X/YJtmTS9g99xO0rPx/sLUcjOUyB7HD3+IIfHUgfv/XzKTunoNhg+ORMPsfRYdv4MiybxDXpQ0GLDqmOOZeVwq2/NQDDctVQZNek7GTZga/tBUTezZCpfIx6DJ+E5LZaxR8FVT4m7FvJuKa1EDpqB6YsP6M0/4DsxLQ1PNphHUchT+SdGLZ/KUM7JrQBrUql0HTgfPwl9N6vd34MTYSlUtEoe+0LThdSKngvQB/T87ripCqT8HWZx52nKKLaM5ifo8QVC3pha6Tt+J41mvAaOUXJU3Dm9VK49HIIVh/NMUJ5J+a8Q6qli4O/36/4fCFLKV60tLSyocSwTsy/BWl/QT8FQwiODjYKfJVBSipv5yDqNQ3bcZfTtkA9ZeL32X/vJFvXtyLGRbBsQB6TS4ITeVzp9fi/PFmWATHBrLDIlyNrRP8pbCH1uvl4BYFsqrrcEBXBZ1UfeBqlVLoKyLaRM1fGdgJENyzZ0/YbDb07Nkzr99XrXwqOe2zDHzp54SEBGXkLxcxT+Evl25ZXEOkaeCi7rm00TStNE0vzaV35iByVuxCdHS002QgGyDOaIqNrlCRAa7YLx8rG1zOoHJpKGR4SlcTqVbS0HPlTdTfpSkdqBGW70s1wdBJTgV/uWvR8aDjK7cXHh7uEPkbGBgIq9UKPz8/e+SvAMAa/mpp5a5yB/5ex9kDc9CtygMo+WIMRjGFMlOP78KYlk/i8TKeaD/HbChlVuHvFZzY+Ss+rf8h/mD3pyPl0AqMaheB1pMP2X+9dnIXpnaqhAdLu6HJmL3Op106ii0jW+DJJysioPOvOO18BIB0XDiwHOPeb4AuY8bjvRc1/M3PunlqG+b2jUCx53wQ/ekq53rU145i7bj34PHACwh5Yzx250Un81j5Dv6m7MTcT5qjzONeaBg3B84m4STWT+qJWo+XRmirL7HGOTGAa5mAv8k7ZuKjps/D8nQgWgxcjBP0gNS/Me/T11C5SAXUbvsdNv9Lf28cXobh7fzxSJkIvDlinXOUYvoN3Lh2FVclv/mp9T9izDcf4Ke/6MG3dfXQYnzdtzve+3zlf1HEWo46uw5jO0fhueKhePfL5c5/LxzB75+/jcDHKqJh9x+xtZCGjxZM+JuBXT93RcNqRVCj9WDM3+cME1LWjsA7kc/jsYj3MWa1weIsrdxXxhaMbl0TFYr4odMPq3DUaRXVeSz75CVYn30CMf1mY6sz2y8UKvzw9yimtwtCpcf/D298+ycOXnI+YvvIxvAp8wj8ek7H9hOFOcl34dbBCc1RpdTDKNN+KvaeZij+xs9gq/A0Hg7uj6WHk+/JhZNaWoVJwnfLwV8/Pz8HBmGz2RzKGdLoXtk3LfvfjYKTsuMvF8dQ3z71kasALg28ov50MyyCg7YqFsHBX7MsQtVPyjnuNosICwuDRQY+IhrMCGRxEYMUXMlRwmajdynwooCLg8SuUuz27t3bKWJTR/5qmZVcF1peONCrVy/Ex8ez8Fd+9mkkr9HCByPIahT5K95Bowh4OfpYtSCDg8vcIguu71FRUQ7GmK4mkg0Ohbh0xUxoaKhDXn1qRKmh5tqVjSoHWWWDb7QiiBp+1WobbkKg+1TnypOvakKifRL7xIQpT1T0uvJ1goL+q/EQEBBgh79+fn4O4FfX/NXSyl3lCvzNTMHRPwch3PII/q/KG5jCRPZeP7Mfs7tWxn3Fy8O370qYWw+eVfh7Exnpqbhw5hJ7/fSUQ1gxqh0iWk/Gf+g3A+cPLEP/MAseK+eJNjMY5/G1k9g5pRMq3V8ClUM+xirGm5F+4QCW/9AJLw9ahr07ftbwN58ree9SfN68BIqUC0SzbzmH7Clsm9cH4ZYnUT2iC2Yn5noX81z5Df6mHVyGkbFesJQMRLNPlzGRvSn4a84ANCtTBC/WboMftmcjha8J+HtkxXfoEGiB5ZlgvDpoGbMY5AiWj2qPAEsxuDXogil7AOAG/vntS7zjWRQlbS0xeDm/hIQq/doVXLqY4gCE7bp6CIu/7ovu732OlZr8KnV91wx80LwaLM9HoeP36+G8JuAs1n7fCXWfKwKPFv0wKwspwwuSCib8PYoFH78C6+MPILj9SCzn/h2wcxK6NKgKS+lG6D1lC/P31coz/TMDneu545EHayF+2kZ2gcqWUa8hrIIFZVsOwaI9hXPlRaGHv6nL8GG4O56xVEfHnzbhGMMEj0xri8AXH0OxOgOw+O+zOvVzgdQlLOjsjrJPWODVeyEOnmf+T+vgeDSr9BweeqAhvtmWhEs69bOWVoGWu7u7PXsjrfkrAslEBkhRd5fziXP+cs7vTf3vcnCSXAqR+uypX5uDn1zwFg0s4wBsVlmEDEUpX8gKi5CjdOW6vGZYhKuxdcUiVIFlRizCQkEPjShUwV9VhKMR1FJBLA4GmwG8qmup4C+N2gwODtbwV0sp8YxwCwfEs9SzZ0/Ex8c7Re1yzy0XUas6hjtOlfaZe784kKtqQ3UNs3YhKirKKf0BhaucoaPHUINFjTm9jlH+fW6VDzfRGX12VV9AtdKG3j83HiqDzI2VfK/ytSgw5gy9vNlsNoSEhCA4OBj+/v4OK8K8vLzg6elpTxvi4eGR16+fltZd0c20VBxZMxZ9Y9/FW280Qai3N4K6zINTMMOtNKQc+R0D6lvRdCgTAZaDyhX4e/U09v4ci+fuK47yvh9iNXOIgL+WR/4PVVtOwhFTF3aEvzcz0nDxdCKSTpxCclbTxqWfx4ElX6CV9V1Md3AgpyJp+zi89ex9eKayDZ+sZc4V8NfyKMp5voWpFARmpODg6p/Q8+X+WH35Ko5r+JvPlY6kTVPQPcCCp9wi0G0uFy0m4O/9KBfYDCO25Hon81z5Df6e3TodHzT4H4pUroPY8VworIC/FpQIaIaBS7JRrDlH4a8FzwS3xGfLTgOZh7FsZDv4Fy2CavU74+fd6biWnIhda5diwaKV2PLPOR7wKnUV+xYMRVynd/HVqkIaLpdDOr5yONrVfBJFvF7BR3M48CngrwWl6nTA6LXncr2PuaECCX+vbsHY9lGoaCmDxr2nYBuXk1vA36KBaDdymcl/W2jlhq78+SVa2J6HpcLr+Py3vWACQu3wt1h4L0zb4ByXXxhU6OHvnvF4zb8CHipWD58s+xucBRXw11K5AyZsSnQqr6JVEPQXhtethJLFHkCTkTuRdJk5RMBfixt6/foPztEyC1paWgVKot6vh4cHPD094e3tDR8fHzv8FZxCZICk/mNXPnT5sww75XKJRr5tV/5yI1859b9z/RYwNyssQtWmGRbB+d7vFovg+uhqbLmSk+K7RQV9VDDXKHqRS8nMwSjuPFV9USPAlRX4y6Xsleu5Ukgswz3xO/dZdR73XT7XVSphVT/ob6r9YuPaou2poqPpMarrcGCdXkN1PVqLWXWvdzq2Rn8r1diKmr9yH7n+x8fHO6yqcQV2jeAv98zTz2ZBMZci2kz6ddWCDe49DQwMRL169QwNODWadEWPyhhyQFT+bMbgysZbnKOaHGi/jb6r7sFokjQCs6qxUH2m/ZAnM9UkqYK/vr6+9rq/Gv5qFXbdyriBlIPrMOuHkWjra0Gx4qUR/vUup+NuXj6FrcNq4b4nSqF675V3tU+5An8vJWHnNw1hMYC/6ecPYvEHVljufxoVAz+BOcx5EUe3jcY7ZcPRZUgftIh8CR2/HofxI/uhpb8nQtqMxtYzaSauk47z/yzBsNd90HoyDR1KxqGNnyPaYgB/085gz7x4+Frux7NVwzFkg7wzAykHV+Onni+j/+rLADT8zf+6jIN/jMRbFYzg7znsWjQQ9R+7H//ziEL8gnsvnWh+g7+Jq8fj/WCLAfy9gr2LPscbVS0oWrUeOkzMRrJuE/D3+J8T0C3iEVPw92HPl9Br1gHg9Ab81CsKxS1PI6hJJ3w67DP0aNsVI5ZsxY61U/HJO1EIjOqAb1cdgxmLdnXfAgzu2QFvf77SeXGRloP2z/sEr3tZDODvJWyd2BONKlhQzPc1DPhVVV+5YKtAwt9TyzH0jRA8YwR/D8xCQlNPPFi0App9OAN/FdaizQVQSfP7oIF3cUP4u/vHWERWfgDFKr+Jr5bsZ48p6Cr08HfdENTxLAWLAfw9O78HQqoWh+Whhhiycq+O0C+QWom+nuVR3GIAf0/NwDtVS+NRy8No8d1uHE/N9U5qaWnloETaZwF/vby84OvrC6vV6gB/bTYbgoODDeGv/Bvni84K8OT85Srfvhl/uYoN0HY5npDbLELmDrnNIozGxiKnjZUBqr+/v0P6ZSPgKkcF0/SzcspZ2gb9LF+bpq5VAWHRf+58Lu2zDO/ECyCuI77bbDZ2E0Wy5WO530R/5PPkz3LfVZuqXXqeql/0XPl3o7Zc3buZfXQsuH3csTkxttwYmRlbbpzFbyp4LD737t0bVqvV3jf63sj95p5dFfjl3hsZzIp3lHun6LFcvWDunRR9t9ls7DW4GsL16tVTTiLC0NE89eJYDl5yRdTl42UDxxVFl4ubcwaYRvTK54r25LQYctQtZ6y5HP10IpHTYMh9k68ht6nauBrC8uREawrIbcg1f8Wz4+fnBx8fH/j4+DjU+9Vpn7UKt24i9dQ2fFH7PjxRyg0fOJHQm7h8aiuG1boPjz1XFV1+v3JXe5Nf4C8uJmLH1w1gue9/qGD9GGtMXfgijm77Ei89VR4hPX6HHb/duobTO2egi+czqBTeBfMOGV0DuHU5EZu+6wC/wD5Y7hRuYAL+IhkHNwxFtOV+lKwaik+lY25ePIz1k/sgJmEpbvtBNPzN/zIDfy/jnz9G4M3yFjzlXgs95mn4m9dyDX+Bo3/8gE5BFhSpXBftJnDo1oVMwN/MIyswukMgihatjvqdJ8NVPo7YAAAgAElEQVSpxPmF7ZjRrwmet1hQpFoM3p+0Czi8DN+284fF8gRKlqyOl3sMxgIpg8DVg4vxZZsAVLS1xtAVx2EYBJyZhFWju6JN846YsEOH1biSa/gL7Js7AK95WVDE61V8rDimoKvQwt9TyzCklQ0lLGXQpO80/hitPJEZ+Jv0awLqexWHpWIrDPudP6agS8NfAGsHo7ZnKViKRWPQij04n9t91MoBmYC/WIHeHuXwlOUBNP12F46zx2hpaRUUibJ9Av56eno6RP4KviH8wDVr3k5RLKdH5vzlnK9e9s8L37W8j4ObFMKqwKrMCSIjI52gquxPV/nKs8IiVIFUXP/l/Zxv/m6yCNFuTrAIi5nIQTPRuDabzQkquaofTMGwKl0tF8koAz4uglHAXxoJKgNgbh8HibkoU6NI2x49eqBHjx7KSFuj87nrcf2lUbOqa9NoZXoNLqpZdd/c7zk9tqoIY3GMGFujyGBVtHNWxla0oRpf+ZyEhARYrVZlqmX6G31ujcAvtzBCfk9UkcBGUcNGEfgC7qr6x50fExPjlAJCGJqIiAinNMkUcFJDJxtrbqUPNxHIBlhMZtwkwBVhN5qcZIiqWp3DrbyhRlyerIxW/BhNvvLYypMizf2viiCWFzRYrVZ7zV9vb2+Hmr9ubm5wd3fP63/HaGndRV3D+SM/480nH0XJ8u0xn7Ld9Is4vvJj+BZ5CqX9B2HTXe5NwYa/Gbh6KRE7Vu8ARW+3Lh/Dpm+b4aknysHacZ7T/v90A2f2zkV8rUoIHvgns/8O4O/NSzi8fhISorpgvj38T8Pf/C8Nf81Iw18e/gJnsXlKH9R/7hkEvzYIy0im0ku75mDAKy/AwsJfC4q8GIX247bhOrnmxknxiHm2OPxf/RgLj6jx76W/ZuGjVxugYTcGPGs5ScPf29LwVyu3peHvbWn4Cw1/C4U0/NXSutck4K+o+evl5WWv+Suif+XgOeErVwFILu2x7GunPmvOVy5+pz5v2VdNI4xlMEvTSdM+mfGXCy5A/eNGLIICalcsgv6uGtu7zSI4lsCNrUv4S6NrVfBXjhxUATAOIIkIRjlamEZO0raMIoHl6yckJDjAWAr1xHcKRc1s8jUpFJYBJQdqKWxVbRyQpP2V74G7J3GOfP8q+MtBT1VKZq5PdDxoP82OLXctrj2jsTXTnnyvZsaWgmEZ8svPMAdeVYBW9S7J8FeVbplbJOFqo+CYg82u0knLiy+CgoIQHR3tBDtlQ0fhr7wZpWGQV/ZwUJOmWjACq/IExPXJqB/UaKs2zljLRlncDzXkNJpXXi2kakdMLkYroOiEIib9oKAgO/j19fVl4a9O+6xVqHXjAhJnv4dSDz6NMi+Ng2NQ6i1cO7sPP73+FB4pWRlvzTx517tTsOGvgW6l4PD6oah730P4vxrNMG6P4rirJ7BzUizcK3qj12Kuylh24e9NpB7bjBkDmqLLfDnxq4a/+V8a/prRHcPfjOu4cuEUEhMTs7cdP43zl/+LbM0/8BfIPL8D0z5qgirVo9Bxwo7/gMW1Q1gyaRhaBgcg4HkLirk1QJcpexzgb8U6bfD95utO1zy8dCTa+ltQrHoDdJm8WxH9ewYbfuqF6IAotBu7BTru17U0/L0tDX+1clsa/t6Whr/Q8LdQSMNfLa17TSJro4C/qpq/IgCN+plVNWJpZkkKc+/EX64ClHI78rVpH8U9GPnLxWfhK6f9NUoJTX3sFIRnlUUYja187t1mEU41f7nUtDQKUAW2KPxVpZylGwXGRhHHXPuqCEYKfymUVQFFFejkQCkXTUvhoxGMpNGqKnhK70Ecp4Kh3HnieFVfVPdiBki7guFGMNboHKPN7Ni6uhfVPVCQT9uW4a+rFOVcJLvq2ZW/i/S8RtG6RvDXaAGFqk+q7/Imp+GmaZ9lAycgrmw8OeNEjRuFvxTQCgPI1QegRllujxpHeTKQr2m0sohbxST3QRWhbPRdNuZyGg7VSh+5LaOxlX8T6c1l+CvSPgv4q2v+at0Lyrh0En9+EsjW+72VloxDC3qg+kMl8GKLiXCRrThHlF/g7/Uz+zG7a2VYij6DF8KHYcsdN3oRR7Z8gRjLfXisjDfenk5r+QLALVxK3IiRzZ7F824t8RM74Cbg77WT2DmlEypZiqFU9Xr4ZjtwM/UYNk/7CI3bzkSiw8Ea/uZ/mYG/p7BtXh+EWywo6RWFj5bee0ThTuHvyQ1TEBf5ICwWS/a2IiUR0PwTLDt1+3qu4W8K/pozAM3KWPCQe310mZ4NyGUS/gJA5sVDWD6qC+qHhqNZ92/w88SR+LhHd/QY9AVGDeuI4KIWPBPcEp8tOy3B34fh2TgOs5iysqfX/4SeUcVhedIfLT5eiGNcm8dWYlTHEJQNfg2Dl979xUOFQa7h71ms/b4T6j5nwSOBrfHZb0dyu4u5okILf3dOQpcGVWGxVMVrA+fi77tbSUMrCzIDf7eMeg1hFSyweLTFtysO4Vqu9/LuS8Nf4Mi0tgh88TFYnmqGL1cfQEqud1LrzmUC/h4cj2aVnsNDluJoPWEPTmp7rKVVoMXBX1HzV2YIwn9PfedG8Jf68an/nfOVy756lR87K/5yDnxGRkY6+cspCL0TFsEFWKlYhMpf74pFyP0yyyLEudkdW4sKPMlRYkaRhjLclaMf5ehdLq2z3I441igCUv7MRUfS861WK+Li4pzAnhGIpNGfXJSwEUQ2gsVmoSttl+s/F22ritxV9ZX7rIpypfdm1CdV5LAK6JqByEbRw9y1jMbW7H2oxpYbn4SEBDY9s7w4gT6ndFGE/DzT90iO/nUVzcsBW3odDiKbhcecXYiKinJamSMbLNmocRGq8rFcTVsV4BXH04lHZSzl32m/5Pq+XAoKleGXIbXRKib5vug+OpGpVv3IK4LoSiz5HjijHxoaCpvNhtDQUKe0z35+fvDy8rLDXxH9q6VVOPVfvd/Hn6uKhJXSrltpSDm0EHE1iuPZKh0w/2Lu9ChX4O/1szgwqzNeuO8JlPHqit8YD58d/j7yf6jachKOuLxoBq5eOoh1C+Zh0ardOJ1G91/Fyd0/o21ZC+4r8SICB3ApnS8jcftovPLEU6jo3RNs4C+u4sTOyehQ8T4UfyEQcUsYb4Yd/j6Kcp5vYeqRqzi+ZTYGvvQyhm+gEYsHsOn3b/FmhftRolIg4n5NRGJiEk6cToFzrJ+Gv3mjmzi5ZTYSQi14tHIoYiczJM4Of+9HucBmGHHnqxUKnPJb2ufkv+ZgwMulUaRcTbw5YgOcX+f/4G+JgGYYuORUNhoxD3+FMq6l4vzJRCSeOIMLqTeAzENYMjwWvpaH4flSL8w6AODCNkz/oDGetzwBa7MPHer9Cl3YNg19G5eGpUh1NOg6GbuZtpJWjcH7NR9Bxah2GLtFx/2a0Zk/v8f7dUqiSJXGiJ+8k4FL/8HfUnU6YPRaNm6twKtAwt+Mv/Bjp/qobCmBqB4TsP4Mc4yAv0UD0W7kMhP/ttDKLWVsGoGWYeVgKdkEA+f9hQvMMQL+FgvvhWkbTjBHFHwVevh7eAraBL6Ix4rZ0GfuDpxKdz7EDn8rd8CETYnM/K2V/7UfY5tWxnMPPYDIIX/iaEqm8yF2+OuGXr/+g3P6nylaWgVa7u7ucHd3h4eHhx3+Ch+v1Wq1++xFIBDn46bAV+XH5yAv5y/n/PJG/vKwsP9SPXMAVwaukZGRTm3nBIuQWYARi+AgrBkWwfnu5c9ZHdvssAiLq4hErqauUTShCsZyKWdVbbmKXFRFBsu/+fv7s5GfrlIEG0WWUvjHpXY2E6XqKsKYuy4FkxzspPDVTMQt1zYHcOl1VPdudJ7R2Kr+Djk9tqpzXI0thb/yZxn+GkX6moWvFBLTa6nq8XLR9aqIYlX0Pre5sgvR0dGswaVglxpFCmW5VSxcCmTO8HEGz2hFjOpaqgLsqtUzKmPPncdt3LXlOgEqUGw0tvL4yseIOg/yYgR/f3+Hur8i8lfDX63CK1W930xcObMZ3zUphadfeAnf73UimXdNuQJ/M1Nw9M9BCLc8jFKVX8XEI86H2OFv8fLw7LvS9TUvJWLH8MZ4wHI/SrwQjE/X0wNE5K8FD5aqhpe+Y/I+XzmOvya8jWfvK4FKQQPB4WEgA+cPLEP/MAseLVsDb05hIojt8LcEKgd+jFVpKUhaPwl9Y2MR67S1RotGVpS2WPDQk8/Cp34sYtt2R79hC8G53DX8zRsl712Kz5uXwP1l/dF0+GbmCAF/n0T1iC6YzcC6wq78Bn/TDi7DyFgvWEr4o2n/xXBGu//B3xdrv4sftmejkWzAXyed34ppfRuhVJFqiHl/EnYBQOZhLBvZDv5Fi6Ba/c74mSG7dvhbzB2Nuk/DXqcjTmHdhO6oW7wIqjfshsm64K8pXd81Ax80rwZLqdroMGotE5X2H/z1aNEPs5wHvlCoQMJfHMWCj1+B9fGiCGw7HEuPMIcI+Fu6EXpP2cICRq080j8z0LmeOx4pWhO9pm4Ah3YF/C3bcggW7cmlVZG5rEIPf1OX4cNwdzxjqYz24zcgkYn2tMPfOgOw7O+zud9HrRzQJSzo7I6yT1jg1nMe/uHIrh3+NsQ3O5MKZRp3La17SSKAp0aNGvD09HRI+2y1Wp0YggwHOb839W1TP78q4pY7z8iPTaGqmU3mA9TnbeSrV7EICpBp382wCA72ZodFyG2pxtYsi1CNrRL+coBKBbYo3DKCs/JmlN5ZBXpFKlxVulvxncJfoy2rEJI7zlWUqxGgdAVSjeCv2ShXbuNgp1EbKvCd22ObE/CXu2ejyHB6rnz/2YG/Rs+9q/dC1Q4XWWwEe129n0bwV/4tJiZGCWWNACWXKoGCYPk4VYoJ8Z0Wb6dGmpts6KZKJc3BVXkf9zttQ+63yni7qhPgamzltul9yCn8hY0U0b8i9bO7uzuqV6+u4a9W4RVb7zcT1y9sx/T3/PBshYb4ejtxbt3KwLWzuzD/iy4MSIxFbMfu6D1ufbb/BzpX4C+u4+yBOehWpShKVAzD50yU5MXEHfi6gQWPl6mO9nNMRFb9C38feuApVK3dC/MpkxU1fy33oXhFfyQsd44jSDu7Dwt6+8HyyPNwa/mTMs32tZO7MLVTJRR9rhrqfs0455IPYsPQaFierAifzr/y9czsuoADawejnkWnfc7PunlqG+b2jcCDz3gi+sMlzn/Ty//gjxFvovwDLyDkjfFsFGZhV36Dv0jZibmfNEeZh9wQ3Xkqs5giEX/80AlBltIIbfkl1mSHI5it+XvjClLOnMSZC6lOdXcv7ZqDAa+8gAc9GqHH9H3//noD+xd9jrdqFEHFOu3w/WZneyVq/lrKRuLtkeucbX7qLvwy4BVUspRA8GuDobM+m9TZdRjbOQrPPRKANwYtYiJD92HugNfgZamIhl1/xNZCWqOwYMLfDOz6uSsaVnsQVV4dgF92O/9xTi0bgla2Engs4n2MWX3v1WbP18rYgtGta6LCgx6IHbkcB53MXhJ+TagPr+JPIKbfbGzlIrsLgQo9/MVRTG8XhEqPP4mXv/gD+5n07GsH14ZnKQv8es7A9hM6HLSg6uCE5qhS6mEUbz0ef3M5nVf0hke5p2AJ7o8Vh5ORkftd1NLSykHJUb9eXl4u4a+Rv1r2bRv5yzmwSH3iNKUy9WtzvnIO9nLwV2YIHE+QzzNiEa7uI7+yCPm7CqxzwNqp5q+8BQcHKwGsCv4apZelUcKqaEcOKNPoYtV1xO9WqxXdu3c3hJJGcI8DiqqU0CqwagbK0khbM/DXFaBUpU3mADVXP5imPVa1cSdjawR8sxKxbGZsVcfS48zCX3pM9+7dWfhrlObZKALYVc1rI2BL23cFgo3a4AAwd3/R0dFOBlY2WlyqBc6wUUMq0iNwhlBOPUFX28hGm04OXDoEM8DVCMSqUkLLE4WcSkM1ucmTlwo2y2MjTzR0QpPTZojzgoIcazVzdX81/NUq7BL1fos8+X/w+3QjcCsdl4+swNDGlVAxPAFLk8gJt9KQfHAhEvxKoHRwE8S+9Tpa1KyKJz2i7fC3Xede+HTOPqRls0+5A3+BtPOHsKiPDx4u5YZXJx4ke6/i1J6JaFPqcZTxbI85csjezetIPbkdy+cvxsbDUkLOWxdxdPMEdAqOxzKGfN+6fAybvm2GJ4o+i8q1v8RWpk+XE7dj9CtPwPJoGbi/MRlcVWAAwI3T2PNLL3g9WhY+b05xgsSpx7bhh7eew5MVA9D519MuRkLD3wKhm2exc/4ARD9ZFv5Nh2MLSVOYnrQRk7v544EXQvDG+HsR/eZD+IvL2LNwCFpVKQH/5v2xmHKes1swrU99lCgdilZfrnGIAMxIOYG965Zj2Ya9OGXkdzYFf4/jzwndEPFIUZSNeAcj18ue7rPYNDkB9Z8rg/C3h2OttOvGP7/hy3c88bhnY8Q5Ff29hJ2z+6NFxSKoFP0exm9nksQnrcKY92viEUtJhLQaihWFFJTkvFKw5aceaFixFOq8Nwpr6bgdX4Fv2obhfxUbovuPW1E4Yw8LKvwFMvbNRFyTGngisC2+XnoEjolGr2Lz2HaIqvgYIt4fA81+85sysGtCG9Sq/DjCe/2MDSduOu6+sgbDmgWh9BMx6Dd7KwqrSSv88Bc4Oa8rQqo+g8rtx2FDYirZuwfjWlpR/nFf9Jy+HSe4GihaBUNJ0/BmtdJ4yq0n5vxzzqmczV/f1MELzzyK4P5LcTiZyf+tpaVVoCTX+xWRv3LdXw7+Up879eWr/OX0d1f+cqPP1FdOI145mEv94Cp/uSqNdVZYhOy7zyqLyM7YGrEIVbAZZREUblMWYYe/AtoaRQGqIJF4kCjcMgOpXEUGq+oHq0CbfNzbb79tj/5VAUsztXjNQEJXtW6NYLCZKFoZOmYHynJtmoW9XK1eDk5T+Osq+pgCX6Oav0aQ3QjwugLJ9DlQgXLunnv16oW4uDi0adOGXaDA1eGlz66rY+i7RBdMyO+fKrqX65PqPNo3M3ZBwF/ZIMnpGORi6XQlDQc/ZYPFAVKjGrfUyHJ5/eVjxP6IiAgldJZBKjcpGU0o8meaykEUeVeNBZ0Y6NjKtQNcja1I+xwSEmL/u4uUzz4+PvaavwL+Vq9ePa//HaOldRck1/utjO7zk7BmdHuE+wQj9vvNTLToLVw7ux8zulnReMxepAG4fv4w5n4QgJjR+5wvn03lFvzFrVSc2PEDXi9VEtUajcJfafKu49j2XQs8W6oKmk+QwXAmkg+vweDIB2C5/wmU9X0fv0pg+PqZ/fh1UBNE9V+J8w5tXcPpnTPQufojKPFiOAb8ycdFpxzejGExFtfwF7dw6egGfPtKKZT2bI4xu6TO37yII+uGo+mzZVCj1SRl9PB/yhr8vXx0M757oyTuL1kNNQeugXaV5J6uHl2Hce95o4xPQwxanSLvweE1Y9CuxvPwb/4VNlA/5j2i/Ad/gcyTGzCxV12U8WqMhLkHpaiSTJxY9yO6h5eBtelH+E3OL3rjEJaObAvvohYULROGN79Zq04Ne2YzJidEo3iRSqjbbjy2s2ErifhjbCfYHnwU7i91x7S/hfszE+e3T8OHTarAI6YzJu2iYW4XsGPmR3j5hcqo0+57bJaCGDNPr8eEnlF49rlQvPnFKrBLTA4twfBYKywa/mZZmUcW4/N3QlAurA2+WH7M4bk5tOgzvOlfHrXaf4s1hXhMCyr8Bc5j7chYRL7gjdafzcc++bU6vxpfvxWOF6xt8OXiQ05R+Fr5QGeW49NmASgb0AnfrzrqAIvOLPkYjfzKI6T7j1iXlN0ljvlf9wL8Rfp2jGzqi4ovvoERfxzERYnzp2/5Bo28n0eV2B+w8SgTLapVgJSGjYNromKpSmj/8y6cvnpL2rUOA4Mr4H/Vu2HOgbNOYFhLS6vgyd3dnQXAvr6+8PPzs7MGEQREfeFG/nIaVCUHeYnPsn+bi1qV/fcyNKU+dgpCZXBrlCKa85dHREQ4sAjV8VllEfQ+XHGGnGARrsZWxSJkdmCv+SvDX39/f2XkrQq6ctGCZiJ/VddQRRfSvqgiLOXfbTYb3n77bcTHxyMuLg7x8fFISEgwtcXFxTls8fHxDhv3G3cdcSxtX/6d6xs9lmtb1W+ja9D25WuKjRsH7r7odbh2Vd/Nji13Ptc/eoyrsZWvbXQvRn+THj16oEOHDggPD1fCVi5iXQV2VYBX9b6ovhuBZ9oPuoDDFfyVgbXY6tWrZ7hahxp9avTkY4XhU60c4gypytBxK2vka9G+cPCYm4RUBl9l4Gnxeg7+yuPnamWSfC/yPRmNrZg8Q0JC7H93Gf6Kmr868lercEvU+70PRYsVx4s+9fH+d6twxLQ/6wbOH5mLvoFu6PNHzvUq1+AvgFvXL2D/3I8Q9kIl1PxwKU6nAbduJOPAb4NQt3w5BHf7DY6BObeQenwrxrQsDkvRZ/BixDASwZuBi4lr8O2bgYjsOA4bki7hetplHFk1Fp2DS6J4lUgkLOaqyN2WefgL4NZVnNk5Hb1DK6F63YFYcSYNuHkd53bPxce1K+LF8DgsUTeFtOQkrJvYF2+91hRhVR5DMYsF9xd7HP9XJRIvd4xH//Fr/41quYHkY2sxsW8sYt9qiSZhVfBoMQss9xfFw8+Uh19MK8TGdke/ofOZmp9aOasbOLvrF3zS2AOedXtg9sHrAG7gwp55GPqKH9wj3seUffco+UX+hL9AJpL3LcTQt/3hW7c9ftiSjAxk4tLB3/FVbDDcI97FyI1kqU3mCayb0AORj1vwkEd9dJ3uCL+uJG7FvG/jEBvbCk1q+aDcw0VhsRTBA0+Wg3tYY7SOjUXfLydhzdH/+nB+xywM6fUm2ny5DIfO30DmjQs4uOxbdKnngerRHfHD5vNgdfUwVox4DzUr+qJx/DTsPH8NqSc24afejeHxog2thyzHcVWeRA1/70CZOLNtIuKaesP2ygeYufsSMpCJCzunos/LfvBpGo8pO5lcpYVIBRf+Ari8D7P7Noe/T2MkTNqMM+kALh/CggEtEeRXHz3HrTeO6NfKU13c9RM6RdWA7+uD8evfF5AB4OK+6egR7Qm/5gMxe+c5FF70e4/AXwDphxYgrl4NVGn0MWbvOIMbN4H040vRL9oNlSL6Yvpfp3HN9WW08rvS9mNm2wBUeKE5vlx5CBfTbwFpiVjQJRBlytfF0KVHcbEwv9BaWveQZPjr6elpT/0s0j4L378oASh80zKIpf5y2e/O+Z/pdyNfNvWXU0ZQk4BgGYDK8Jfzx1No64pFcAD2brIIbmyzyyLMjC0XBSyPrYUCI1dRidmFv1xkI/eZfqepa0UUMNdHVTSx1WqF1Wq1A24Kr7jfxTnyJo7jNu5ccW3x4snHiXqbqmvQY+m16Tniu2hXHCvvE8dzx8r95NrixszsfWRlbOm1aPu0T0Zjq/qbc2PBnceNrfhdfFY910Ypn7mFDapn1+j9M1owwQFgLjpetdiCQl7u+uI6Av6qoKRsAI3SMwiDyRltznBz1+VW2lDjTiczbhUQ7T9ncFWGl1vZI58rri0mM9onVykjuHHmxla+BxH5a7PZ7H83ud6vt7e3Q+Svu7t7Xv87RkvrLugWMjMu4UzScZzOzv/1piUjcWE/hJZrgvGHc65XuQl/AQA3b+BS4lpM7NcOjesGoWZkTTR+51NM2XJa4dy7iYy0Szh34gwusQfcQvrVU9i+YBg6N7LBrXJ1BDXuiE/Hr8YRF16k9EvH8OfYNggNaoie81zH7AI3cT3lEFZN6IvYl+ogqGYkIl5uiyHTt+GMiz/pzYw0pJ5LQmJiovOWdAKnU0RnbyIjLRXnkpjjxHbsOE6evayjgHNFt//mf04bhI5NolEzLAK1XorFRxPXIOkeD1vIn/D3tjIuHsPmuV+ha6sGqB0Yjjr130afcUuwL1lBTjOuIzX5PM6mXHWqQXe7fq/i3U1MRGLiMZw8m4KrDidmIOXoRvwytD0a22qg3IseCGnSFSMX7MQpV+Y/MxVndi3G2IRWiPB1Q42ARoj95Ges+OeMcX28q8ewZlwCmkU2R4+x66FL/mZd6ecP4I8pn6JDixjUCghH3aYdMGj6Why5VPgrExZo+AsAGSlIXDsDQ7u1QkzdUITWboC3P/oRqw4k67myACj9wiGsmNgf771SD7VDQlC7UVt8NnMzEu+Bd+9egb8AgOvHsH7KMHRuGY06Ef4Ij3kbH05ci0PJN3DT9dlaBUbXcHjVDxgY+zJq1wqHNaI+2n46C9tPXkH6Lddna2lpFQwZwV/BLgT8tdlsyrTJnC/cyF/uyufNQVIOBNNzZTjKsQPOX55TLIJC2eywCK6t/MIiLEZgygiqqtLFcnBIFY1I2zSKUOQiJTk4bATRVPCYA3gUQKuAGgf95JfMDAg0uxmNI/1dhnaqCGravhGcNDO2RjDRCO4bjS39exuNrZnFADk9ttwzxLVPny0KWc30iXv2jZ5dDtir+sm9t6qxpf1VpX3mctyromW5iYEziirAKUNU+TuFwqqVM3L6Za5d1aRjJvUDd590QjACuPRe5ftQXZ/7Taz2En9TGf56eXnBw8PD4R8PWlpajkpLPoaFCYEo7TsA63PwurkOf7W0tAqF8jP81dLSypoKPPzV0iqguqfgr5aWlpZWoZGbm5tT2mcfHx87/BW+fREIRAGn8JvL/nKVz9tMeUXVuTT9MvWFy6UiOb+/fC2Vr/xOWQT1x5tlEVw/VSyCGx9aCjI7Y8v1mx5vMYomlKMfVdGBRiCKwiUV4BIrETgIzJ1H+2MG7NF74q5PwaEM+2j0KHfvHDxU9YUDphxYNBpbFTSk7ZkB3UFBQXYwxP3NjMaZ3r8rGEnHWjW2QUFBbNSumbGV/85GYNhooYLZsZXHzei5Fe3RFMvZHVvVc6N6JlVR8/J+1bNrNLYxMTGGK3Oo4aKgVmW0w8L+Sx53taAAACAASURBVJmsMn5yDnsxIdG8+PQ4mqKam2xUBlw2phz4FW25WpkjG3/5/uSc/fRaZsdWXnUkj6lc81f8za1Wq1PNXw1/tbQ4peNi0gp8FFISFVpNzdGILg1/tbS0siMNf7W0Co80/NXSyhtp+KulpaWlVRBVo0YNB/jr5eVlh7+CDwjwK6d9ln3Nsr9c9lNzUFTeqN+b+q45+Ksqp0j98Rwb4ECn4AA5zSJq1qzpkAbaiEWI+6H8wQyL4O49qyxCjC0dD7o5wF8KGikokwGtKpKUXk8GVCqASUGbqk8cfONAMAfHOJjFwTTaPw6Uqa5lFHXKwfA7GVvV/boaWxUUV4FH+pmOjauxVfVPBS+5/qqiX1XPghEczumxNXueChwbvSf0b2D0bGd1bOXrG+03elfE/vr16zsYZWrMKfCkUbGq1TcyzJWNMLfyxkzOfmpMVROLMK6coafn0/vkau2q9nNgl46VDL+5qN6sjK0c+SunMvf19YWXlxc8PT3h4eFhXz2mpaUlKeMSjq8eiJD/lUHYF9tz9NIa/mppaWVHGv5qaRUeafirpZU30vBXS0tLS6sgSmRv9PDwQI0aNeDt7W2Hv1arFYGBgfYgIBH5S0Eh9W9zoJTuz46/nMJV6vuX9xtFGVOgSvdxAVqyv1zV96ywCNqXrLIILoLZyJdvhkXQftL9DvCXi0Q1Am0UoMnn2mw2JzhFQZMZYErb4IArBZRZuTYHs1Qw0Og4VR+NgKgKynIAXv4sg2IO8Jm5fyNozY2tHHFrNkqUgmJuXFSgVAUwVaDV6D5VbRktdDD73LqC/dwx8r2IKEyzY6u6h+w8u7SfqmfXaF9Q0O3IX2qY6aQhDDi3eka1MsUI7qoMutyeaEsYViMg7apIvBEspteiK3O4Pqr2c5OZauWV/FvNmjXZKGn5nsXzJuCvSPvs5+cHb29vDX+1tIx0Kx3XLvyNNQtWYve5nL20hr9aWlrZkYa/WlqFRxr+amnljTT81dLS0tIqiHJ3d7fDX09PTzv89fX1tad+DgoKssNfmmWS+u1pFKrsj+Z8zdQ3rvKVU6BL/frUX0594PJ1OV95dliEEYeQz8spFsFFN+ckixDtqMbWIh4GVZQhB4i47+J8AQltNhsL8Li0yyp4J4NDI+gmgAYFwSK6zRXg5gAbTUNtBBJVAFdum7s3VZ+4sRXAJiAgQAl/5ftVbXIfKNClYysfLz8noi93OrZGx6j6LI+tq+hjDgxzsFMeP+5dkO/X7LPLvStGMJg+8/L90X67el9V0NZoH33O6N/baGyjoqIMjbcwdAJQcitWuFQHsvEUhlE+hwJd2rbcljx5hISEOKRGCAv7L90ynQTpBBQREeEUYUsnHxXsFe3IbcttupoIOXAtj50Mf+nYinTPYlFOQECAHfz6+vraUz+7u7ujevXqOu2zllYuSsNfLS2t7EjDXy2twiMNf7W08kYa/mppaWlpFUSJwB0PDw94eXnB29sb3t7e9shfwWwEg6FQk0bcyv5lDnhSv7W8CV85hbYcqOX85aq2KXylfVL5z+X7ySkWwfnnzbAIo7HlWASFvGZYBO0fHS+LUTQqhVUUfFGgxZ2nAl+ujncFoTmYxQEtDrjJEbRGkY9G0ZfceFFwaTS2tF0VXM/u2HJjZjS2qjGUgaCrsZX7LoyLCngawd2sji13DDeeRqA7K2MrQ2cjqOvq+VQ900YwXj5OroesenaNxtDV+BpBZblPUVFRDkZSrltLjZ2rlTVc1Ky8yYafm4xkA0iBqarAOgWxERERplbz0H5QA0v7yk0i3OodOh505ZK8GY0VvYegoCB7rQd/f387+BVRvzryV0srb6Thr5aWVnak4a+WVuGRhr9aWnkjDX+1tLS0tAqi3Nzc7ME7NWrUcIr6FT57UQKQQlgKHjmfs+zn52r2ZsVfToOzVP5y6lvnfOU0ypfz85thEZQniPvjuMbdYBHyPYeHhzu1m9WxVbEICweAZOBjBMJk+EQjBY0iHilc4gAvB6RcAVkakWkEdlUg0wh4cpt4iczCNTq28hiqYLDZsaUQ1gxUvRtjqwKZRr/l9NjS59MMKFeBV1djK7epes6M/i5GY8uBfBXkpsDdaGzF+Kr6YTS+tH9RUVEOBkw2VnR1kMrwcoZeNvbc6iBuVQ4HU7ljOWNKJwj5unSClM+jhlWsypFXPsntc4Zavlczk5K8gsns2AYFBdkjgMX7IQCwhr9aWnknDX+1tLSyIw1/tbQKjzT81dLKG2n4q6WlpaVVEOXu7g43NzcW/oqav3IQkAoYqvzlFDwaQU/Zly37xmV/ufgufOVm/eWqYDO63U0WoUrPnFMsQowPZREiwyd3XlZYBAt/KbTiICUFT0aRnUaw0BVkohu3jztX1S8VQFSBNaO+CjhJ0xibjbrM7thyY5BXY2sE6u9kbDn4a+Y8eZ9qbM0+HxwYv5OxNQOBub+/q3Ppb9kB63cytgL+UoPGGXCVAeSMpSo9BN1U16YTBmfkOeMsG1HO0BsZXGpsszqZcSkhOPirWvWjmlzCwsJgs9ns8Ff8Da1Wqz36t0aNGvZ/PGj4q6WVe9LwV0tLKzvS8FdLq/BIw18trbyRhr9aWlpaWgVRInjHw8MDNWrUgJeXF3x8fOzwNyAgwF7+Lzg4WOmTlv3LqqhTlb9chpYU/rryl6t87Fz/xPkqXzm9hztlEapgruyyCLNjK5dzlFmEK/jrikVYuDSyFABxMEkGCOJ4+TNXM1QGWqL2pABX8vWM2hRRa0YRlrTvRsBNBmCuIj2N2lWdK9rgfhfXkMeKjq0YA9oWHVtxHfFy07+H/DdRgT5aS9jV2LoCxfSa2R1bo3PNpu7m7our8UufRzq24p64v6/4jYsY58aW+34nY0trEnPPDvfcGJ3ryi4EBgYiJibGbmxkoy+MEk2fIIyZ/Js4JjIy0sG4c4XSaUoFYdzo73RlEmd8OcNM8+nLkwudJOT7o+0anSuOl/fJxpuuVJInAXkf7Yf8N6AThPgs2xY/Pz97XQgPDw87/PXw8Mjrf8doad0z0vBXS0srO9LwV0ur8EjDXy2tvJGGv1paWlpaBVEeHh4OaZ89PT3t8Ff49ENCQuxBQLLP2VVgkit/uRmftxEwVp1rBDwpbxDHqViEyJYpfnfFIiiElb/LGUCNWARlIBT03i0WIX/nzrXIgInCQQ4gcnCO22eUMlmGaxT+ZSXKUgV4OXBmFG3JwUOjVL/i/mjaa7FRsCbDQ/mzOI/2l2ub/p1o5CoFj/JnGZzK/TYaM/kaWUmfrLoXDi6q4Cbtpzy23DWyM7aq9ilw54CpDH9VfzezgNfss2sEiOlCCW5M5UhfLgqavq/yGKgWIIjP0dHRbAoEmuJBngRk4yanNqAGl4tg5SYOLqc9nUC4SUx8ppMAbZf+Lkcly6truJVHch0FeQIJCwtzmoyEweYmAjpB0LGVJyO5j9T4i7+l1WqFn58ffHx87CmfBQDW8Fcrvyo5ORlt2rTBU089Vai2J598Ms/7oDe96a3gbdp26E1vhWfT77Pe9JY3m3739Ka3wrN169YNycnJee220NK666Jpn728vODr6wur1WpnIzabDaGhobDZbNnyl6v87RREuvKXU7++7KOWz6EAU/aRc23KPCG7LIL66s2yCNpOdsY2J1iEGCMjFmGhAIoDSxyE4gAXBz25SEVVdKPcphFspn0zgpJZAb8UFhrBXwpUVWBVBT7l47n7NwKLZuEtNx7cufK9q+6Jbq7AL9eu6h7p38pobOXruBpbkePe7DiJfhpF7hpF5qqeMwpm5XFT1Xw2Ar9m2jXqP/f+yJHNHJim58pjVK9ePQeDpAKWdIUOXS1Dz6EbjbCloFS+PpcKgq6woat6jNqn9yR/lw0u7a+AsvJ9q1b7cEae7jcztvIYyWMr0j6LZ5LCX09PT3vqZ3d397z+d4yW1j0jHfmrpaWVHenIXy2twiMd+aullTfSkb9aWlpaWgVRXM1fPz8/e9pnf39/BAcH2yN/s+ovp/53VTAV9efLcFSOZKW+cgoo/5+98w6r4uji8IoSTWKJvQvYEWkC0kTEBrbE3mvUqLElxqgx9t4SY4smscXYe9fYjb13BVEBFcUuWEH43u8PXVzmzt577cbs73n2kXt3d2Z27u6Z9bxzzuj5trXfy4KerPWXa6/nRViErC9elUVoecKL9q32XNlvo9aZAv6KUXyyyEQZBBKPE1PDao8XwZkYrSvCXj2AZgn2ysCvOThmCfZqYaAM8Goho/qvumnPU3Oti1BTPFZ2HeJxMsgsO0dbt9he8TztceJ16G0yQCtrg6VjZNemPeZl+lY9TzxWvJdlUNmaiQPq/aoeK4sM1rvPXubeNTcRwtxkDNm1WPNMqcfp2QXxPlLhr7hGr2joxAFEm4teO8tHhL1aQycaZ/F4S5seTBUHNLFe7Wfx2sSBRYwAlhl8mSHXDhri4CBb/1hMGa0tU9a36loPvr6+yc+Hp6cnHh4euLm54ebmhouLS/LLgyFDht6ODPhryJChl5EBfw0Z+nBkwF9Dht6NDPhryJAhQ4b+jdLCXzXls4eHRzL89fLywtfXN9kP/DL+cq1P2ZrgKNGnLTtGBkfFdMZaf7mWMYhpkC2xCJm/XvSXa+vUi7jVW6f4VVjE6+pba1iEogdzRUAkgi4xAlHcJ8IlS1GeInA1B7EsQTBrQbZeVKsKRTw9PXVhryUoqeZYF4GmCJLNAVU9gCsDttqyzAFQGUQ2V7+l78S61P6VQWRt32hnopgD4trj9K5Br2+1Bk92nLlIZj14be29rb3ntPezpXvU0sQHMXWzHtCWPS+yY2XXIHuWxbZp6w4ODpYaTZnx0hpi2cwfrbGSHaM360cGb2UzlGTfq3XJBgrRcIrAVe+azF2DzJBr/xbr1g52emVZ07f+/v74+/uneD5lkb9OTk44OTm96/cYQ4b+MzLgryFDhl5GBvw1ZOjDkQF/DRl6NzLgryFDhgwZ+jdKFvmrwl+Vh6gRv/7+/mb94lq/umzNXTF1s8wHLvOXi4FLss8iExCBp7Y8LTgWWcCbYBEiL9Beq7YfLfWtHovQXvOL9q21LCIgIOB52mct+LIUQWhNWlgREMlgkyxyUkxnK56rRlaKEExWhhaW6UX3yiCo3mcZHNZG0GlhsbhP+69eOXpQWBaRq54nbuJ+GaSWtUvWBu01aQGvHlS2pr1i3TIQK7bH3LWIZcp+J/U8EXrJQLi2DTJArL1nZPe9eO+LUFh7P8qeKXMTGvSO1YO4ehM7tM+M3oSMF7ELISEhJouSi8ZWNK4iVJXtl50rGkmt8dPOxBEHArEMvdQK4nfizBoZdJWBZL1rEffJDL5YjjozSWyXbDCU9a1av2o3tZNfVPirRv2WLFmSEiVKGPDXkKG3KAP+GjJk6GVkwF9Dhj4cGfDXkKF3IwP+GjJkyJChf6NE+Ovu7o67u3sK3qGN+BV99jK/uLk0z3q+fdHHbclfLkJLsV2iT1tWjlrni7AIc+mYxQCsl2ERev79l2ERloLJrGER2rIVGaCVpa4VAZA5ICUDxCJANhd1KIPD2rK18FeMyBRT2GojmUX46+joSPHixXF0dEz+29qtWLFiyZv2s2y/uIl1ac91dHQ0KVt2nF7ZlurWbkWLFtVtg7lrlF2rufZZ89navhX750X71tLvKt4Ljo6OuhHPsqhfvQh3a+Gv+JyI+809a+Y+m5tgIbZNdp3m7IIKfy0ZMD0Aau6zJaAqGlEVkuqtGyAOLtr9eu0191kvbbPeACobaNTjZfn61QFaTImt1i1rm2zADAwMNPmNvby88PDwwN3d3QT+GmmfDRl6ezLgryFDhl5GBvw1ZOjN6d6VME6fPsvFO2+nPgP+GjL0bmTA3zepOM7t38vJy3d4kPiu22LIkCFDH5a0/lsXF5fk5fy0QXwi/NWDrqL/WOYvF33cMjiq5y/XO1YLRPX85bJlELXwV+a3f1MsQq/9YmS0HovQ69s3zSIUMUWsCIJEMKVN+yoDS+rfsvPFTVuW3pqs3t7e0jWDxTbJIoZl0Zfaf+3t7bG3t8fBwQEHB4fkz9rNzs4OOzu75P3qZ3G/3nna/eq/Yl3WlKn9TtsWWV2ysgoUKGByTIECBaTXLKtTVofe9YnHWyr/RfrWwcHB5Jq0x1uqx1KbtPeC+rcM/GrvM+0zpP1O9lxo73kRwIr3rQwOy6J39Z4NsQ2WALEWDOrZBVk9atpn1ZiqxkcLLdXPqmGWDQCyGTViSgft39qyZOkTZOXLBjX1ODHVgliurHy9gUY0ytq+kK3Vq5aldx16fautw1Lf+vn5UaZMGfz8/PD29k5e71cGf52dnd/1e4whQ/8Zvb/w9wn3bxxmQb86+JX0p8ZX39GlUTlK+9ZnyKYo4l+4vP8RH3eZvfP6UzuwFN5BNWneoCo+BXNTqFwrftp8UafMBOJi9jP3x9r4uQTwxVff0qlBOXwCmjB8i945T5UUH8vFXbPo/bkXxUr6EFy3IdUDPPCr1YNl4Qkpjr19bg8/182OvW8Dek1ezJaDYURFhHNm7xqm9m9LkJ8HFTotI0qsJPEBN06tYnTzANydfQmpU48qfiVxD/meucdvv3AvvVvFcztqO1O7f46/R3nqfNWZdrUDKVO5Lb/suEyC5QIEJfHoVjibfutGVXc77ArkIVf2TGTIXpSyrYay+pQ5qpLIvehDLBzcCG9XZzwrf06DmuXw8fmcLtOOYHJm4j0uH1zE0Kbl8PENokb9elT1K0G+YgG0HrGG0zpVPYm7xP55A2ngX4pSZatQ+4sKeLv5U3/gMrPn7Js7gAbexbCzy0eu7FnImDE/nvW7M33vlZfop5fT24a/ibGR7P6zD3XK+lChdks6tWlMUFAwbUet5Wzsq5X95E4Y635uTZWQRgzecNV8O+5eYMe0H6hV1pdKdVvR8cuGlCtflfY/rSdc0o47x5YwuLEnhcs0ofuUxWw/eJqoqDCO717Jbz+0pJJneRr1WsDpR2JF94jeP5chLSrg4x9Mrbq1qezrhlO55gxadITrT17tmt97JcZxcdskOgXXoHHvxZx5haLuXzzInIFNqRQQRJ0WX9GqfkUCQlozbMlJbur0Y2JsJHtn9aNJWR9KB33O5zXKUsqjLC2GLuWUzkmJsZHsntmXxmVLYmeXn5xZM5Mpsx1eDfoya18U96xt8O0DzPimGn7Vu/DHnpsvdc0vqn87/H1y/ShLhrSmQplA6rXsQOv6IfhVbsLAuQeJfvCuW/ff1OMr2/mlRVmC2oxhzemXNNJHfqd5sA/OldvQ77cV7DgWyoWosxzZuZjJ3zbEzzGAryduIjxOPDGBq/tm0qOBP/7lm/NVl+bUDPQmpO1Y1py5gWhuTRt/mS2jG+Eb2J4Jm85iUvxr1NuHvwlE7/yNLjW98a/Ymq+/aUp1Py+qfD2Zzedv8/iVyn7Exb8H8blbWbrO2EPkfSvOuLiNSV9Xx6u4F+XrNOLziu44+TRl3Iaz3NJ5yU64fpQl/ZoQ4OKCb9X61Anxw8U9mN7zDhN9L0lz5E6GliuJXe5SVK7blC/b9mLk7zOZu2gRi8Rt6XZO3Yx7xev/gPUwguXdy1LIvxcrwq6/Qj895ML6kTQNcsG17Bc0qVcZZ4dihHw/j8M3HqD3avPwwjr61/PHzSeYxs0bEOJaBAevWgxYfIzbD+RnPTy/lmHNKlPasxy1m7Wkpn8+cucpRc2BSzlx56FuXYYMGbJOJUqUSAF/XV1dk+Gvygz8/f2T/dBaACr6jGXgVetb1sJNLVTU85ebW8tW9Ldr4a/MX66tS1aP6DvXYxGy634ZFiH64t8Fi5DBdz0WERgYaAp/9YCVXipaLTgyl5pWBmhFACyCMVmEpV65svTPIrzSpv4tXbo0Dg4O0khLvWhMEd7JAJ1e+831nSylrgzKmSvHUt/K+k7tD3N9KwP/Ypnaz7LfRfz8NvvWmvvW3PWo94iXl5fZ+0wsX4TB5p4JS7+/eLxe38muwZroYlnbxLTW5u7BqlWrStcKUGGm1rjpRauqn8UZMuoApR2k9CJ/9Yy21pjqHaOFsDKjKzPQ4qAnm9GjvWa9iFxZ32nbo7dWgDYVtJ7x1/7t5+eHv79/sq3Wpos30j4bMvTu9H7C3yfcjdrOL7UKUyxoAFuf+b7/l3CH8E1j+KJwIQIH7sB6V+L/eBhzgmUDa1Kp43xOxKrepATuXNjMmKqZSZOtCOUH7xQcfAncPr+RMV8UwanyELbfevptUvwtzqwbzudFi1Fx6C6pUzDhbgRbJjTEqaAHLX8/zLUEgCQSHkSwY1Zf6pfpy1aNQ/rW2V0MD1FQFHFLTbqsJanacznnRKr36Dpnlg+kUsHCeLeexlPWm8TjG8dZMagKBQqX4eslF6zupXereK6dWMrAak6Urvszu59x66RHMRxa2IcqTh7UHrvfenhCEnFRu5jetz5fdJzF8RtPOy/p/mX2zfqeslnTkr5gAF9OPWZaZlIskf9MoZOvI551h7Hx0jM3ceJDruz9iyGdvuDrBZp+fXyVI4tH0r5We37ffy3ZqZwUe5aN45tTOO1nlAz+jpUXU1bz4NJ+ZnYPpIhzZbrNP/0UKCc95PLumXQv74Bb9d6sFc55FHOERSO+onaz0Wy5/Mz19ugGJ5cOo16xtKTN6UndwVsQTnsjepvwN/H2CZYNa0xpv3oMXH/xmcPuCTePLWZQPU/86g3k78svUODjW1w++Q+rZv3O6O+bUsYpJx+nUcjmXdcs/E28dZSFAxtQOqAxwzZeSm7HjcPz6Fvbk4BGw9gYnfKc20cW0q9WPumz/VF2D+r1XcwZ0Ygk3uToolF0a92R8ds1k0wSbnN62VCaB5ah7o9LCPvAoNbdy6Hs/nsOf/zSm1bBrth9+hFpUrtQ9xXg7/2wlQxuURa/hn1ZcvrZ054Yx5mlA2jk50eDvksJe5jynEeXdzC5UzBObnXoNffoM0CcwNUdv9IpuDilmw5ipXBSYsxBZvb+mi+/+ZmNEbFP743EWxyb/yP1nDKQNqsvX45azwWhLlPd4+icHtQsmpo8IQb8tUZPojczqkV5vOv0Zs7hGzwN8Ivn0obhNCvrSZ0f53H47XTjf1v3L3J8598snzaWni0rUyJfBmxTKzg0HvXy8PfgrzQu6yCxnwppc3jSbuIWwu8kCSclELWyJ9VL+9Dy53WEqfsfX2Dp91Vx92zF2I1hwjvkfSKPbmf9sqn81L05FYrnJb2tDUqhFoz7oOBvAhcWdybI1Yd2U7ZzIe5Z3zwKZ37Hcjh5tuf3XREv8K4F9y4cZMvaZfwx6hsaBRQi5ydpsFGK0m6aJfibwPlV3xPsUpRKPeawP/r+s2f3Edf+GUH1aj8yc49pW24fnEAjr8J4tRrP+rA7PE56Wtadc7Np79uaX9ad4roa5Rsxl9ZeBUkvuX/ELV3Jrvx1JJoPbFh9BcVydvd6Vi75jeEdalM6fxbSpk6FUuI7lr00/L3M2u8DKJTLi6//2kfM/advUfExG+jlU4Dcnr1Zcf6mSdk3N/elckhXpu++yL2E/z37Np6Y/WOpVaQoFYauIepOyrNubvqRCsHfMHVnJPcSkpLPCf2jNkWzpyNtyV6siXzVyQ6GDP23paZ8lkX+enl5JQdTqn5gPV+4uHyizA8u87OLvnrtfhFiyuCnmOVSha6yICeZ31tv3eLXzSJEgKtXjrUsQgTW2rK0WUxlLEKE0NayCJO0zzIQJMIsc4BQe5wsUlBvswbYyQClJYimQjDZurQODg74+Phw5swZYzM2k83X1zcZ/orRvXqgXXZfm3uuZNBWb2KDXmS83jNq6Vky1zaZXZDZBG/vp2v+irNazOWe1xp5baoCSwu7a8+T7ZfN2hGNomzQ0ktxIc7y0QOrYrpmc+mZZXXqtV+WXkIs80X61t/fPzny18fHJ3ntazH618nJyYC/hgy9Rb2P8Df+5jnW9vEmh31pemxK6Z57cvsCm4eUI7u9B93WW+lMjL/B2bWDqVTAjxYTt5GCzTy8yqkFnSmipCJLYR96b37u9nl8PZTlvUqTq7A/vbcIWPhGGOsHBJKzsC89NqTcl/QgmkNzOuOatyRVhv3DreS6rnB8fheKKzbkcAxk2O7n59w6u4sxdbNg51UBv+J22NkVpJhrEE37z2TH+TjTaM6k+1za9yftHbNQ0KcNC1Iw3idcP7WW/gFZKOjZloVvgwS+oh5eOsCsLqXI71aVYTtSuvriow+z4Hs/8rmGMGiblS7JexfYOWMADeuPYY8YQRt3jn9+bYWDYkOuUtUZul1b5mOuHl7AjxXtcQr+juURz3s+5sgq+lWyRfnMifLdlqOyxpsn1jGymRM+zUayPlRbVhJXDi7hh3K2KBkcKd95ERHqnrtn2TCuOUWzO1Pl+5UpYW38Rfb89S3eOVyo3GPV8/s1/ioHF4yma4PuLI8U7oj4aPbN6UHZTxXSl6hI54XnreunV9Bbg7+JV9k3uyfB+dyp9cPK5D58uu86h+b1oXohN2r0WJZynzmp8HfpGjbtC2Xvqkl09LUAfxOj2TW9GxXze1Gv3xoiU+yLYd+snlQp5EHtPitTROjfPrKQga38KOzig7/L0wxAjqUq82X/uWw/f/M52NXo1uEFDOzemq+nHTF1RCdeZc/07/iiYi16LQm39or/FXoKfxexauMuTh7ZwK/fViX3q8DfO4eZ3bMmxZxr03PeSVJw1/snWNinHiWdatJjzrHn++6HsWJQE9yyu9Gw3zIBDF9h28T2BOVxo9GA5YQle42vs+ePH+jx7QCWnBFt1HV2Tv6aijkVUhevQ+/5JzDHf++dWkLfhi58klox4K81enKWJb3q4GlflR5/7uNain0RrO5fH69CIXSfuSflPkOvXyr8XbGJPacvseWXRpQr+Brgb7VKeJRyw82pEHZ2dhQrUe7RxQAAIABJREFUXYP2Y5ZwIPIu8SL3BRJOzqB1UAkKNhjB2lMpM6AknJ1HxwqOFKo7nDUntftU+LuCzXtDid48hlp+dh8c/E04OoWG3kUo1HwC28Pvptx3ZiYtfQtRqMl4tp29q1OCqVT4u2LrAcKvbmRIBTdyWwF/b+8aQQ1XB9zaT2V31D2Sf8q9YwhxzYONUpQOM/YTpRkEE87Po52/Iw7VhrD6zI3n4+fFRbT3LkwGxZaqI7YTqprNPaMICapMo56/MG2uJNp30SIWTetOJeeK9PrriJElIIVU+LuS7UciubGuFy4OmV8B/sYTNr0+TrkyUfL75YTfSBl/H7u2K675M1KyxyrO3dSUHruZXr7l6LsknBuSkP2bKzviZB/M0K1R3El+NT7ACD9HfGoNYtmZOzzUpvyO30SPknnJmEqh0DfLuXDTwL+GDL2s1DV/nZ2dcXV1pVSpUnh4eFiEv6rvWAWcYmZJPX+5no9f5ovXC2aS+fn1/OWi710PwlrLImQRxHosQuurfx0sQgaHZdcqtlmPRQQGBqbI/mmJRSh64NYcCJIdL6bGVYGRXspmPbBrDUQT26YH2dR9auSmCn1VEGxvb/9C8Dc0NPSdA8n3uT0f0hYaGoqvry/29vbSlOR6ANWaiQ1aUCu7d7X7rAHPem3TtkG2Vq+57UXsQnBwsHSmiTpbRjRo2vTGopHVi9A1Z3T1BgxzRlk1qtqUEjKwKzO2amoJtUxrUlnLyrc0YMqMvvazrG+1s5zEvi1TpgxlypRJYRO18NfV1TU5+tdY89eQoben9w/+PuTqmXm0L5AZB88f2SqSkcTbnN82hMB0uSleeypWuanvRHDwp6ooikL6/CX5coE2RPAOFw6MoaqikCZXcSqNVZ1v97l8bBZt8mejiF9/tovteHKDsI0DCPg4H84NpnNW/T7pHhf3/UGLAlko4t+Tjbe059zhwrZfaGBfANfgXqzSUOhbZ3cxoX0pWs83Sews1ZPrp1nXvyy2nzrg0WoOYnzvk2snWd3HnzR5XKg+7pBVZb47xXJux0Sa5s2Ne9VR7BZJd0I0hxZ9j0/6Ivi1nYc1WPPmqQ2M+6YiLaae4J4JOU/g8oH5fOetoKQvRtkOC5L77/Hl/czu5kvmokG0mxOaArrHXdjJlI6lyOUaQoeZx57tiyN86wRa2Csoqe3xrT+ZI9pzzm5hfHN7FCUHpaoMZNPtp/Vf2juHbt62ZCpZkW7LRDofT9TuP+ni9RGFApoz9fjTbx+c386UAS2oNmQTtyS+qpsnVjO0VlYUm/z41R/LXosRhq+mtwV/4y9sYUoHD3J4fEHfNabhvdcPLaBP9ew4BLVk8gGLyTylitz2h0X4+/jcBia0dSend10GrY822R+zbzY9q2SjUKWv+OPQ83bcPrKQgb3b0mnWCStbc5OD83rTum4jRm6OkR9xcC4/NP2c+gPWvJUo73eiG/uY0e3V4O/VfybTsXwOStbtzcLTYoLHR5xY2Id6jtkIbPMLW5/97Fe2T6RDUBZSO9ejz6LTJmkhL28Zx1dlM2FfrSszDjwDJBHrGNXtW9qPWEvkQ9NEkg+PzaVnrWIoSjbKt5/Idr3g8nunWDJyOM383HEpZMBfa/Tg0DQ6VSlE/ho9mX3AtK8iVvenvldm3FuNYV24bKqFoTelQ1OavR7427IvY9afsTLby312/VQf33wONB69jjMmDPMs8zpUwDGjH93+2sMlvbyv+ydQ74ODv/fYPqQa7rkK0WryDs6bzKU7w8xmvhTKUJYflx3h6kvlxN3NyMpWwN/bm+hbwYk89s2YuP08d7UQP2IZ31YohX3hpoz7J5zb6r6EU0xt7IFd5jL0WXaca9rHOW4v4+r5UjRfOX5YfIIrz95/Li5sR83Bc9kXofcLRrOiaxCNhy/i+NWXe3/4z2hrH9xeBf7GruMbt/xkTFWMb5ed5brY3bGr6OSYjwwZGzPt9BXUWyd+w3eUKNSKyaei5RHp8RvoVjwftccc4FLss5slfCpfOGQnraLwccOphF3V3ojh/PGFPdnTKij+Q9lx6a6R/tmQoZeUDP6q2R1VjqBd/k/r39YCStVnrAWeMn+5zKcu82lr0xWLgPJ1+MtFP7gMoL5uFiFLO613XSLsFT+/LIvQ9q0M/prbFHNRgdp94jqm2vS7KlAVz9WmitXuN5eeWQadzMFfGTjTAjPtZ3Xmg9refzP8fZ/a8m9p64u0Qwt/VcOpTh4QJzyI9652YXX1nhTvdT3Qqt6bYnprSxHyeinSRfgrwlu1PrHN1k7QUOGvmCZCz5hp4aQKMLXGXTZrRW/mjsyAmhs4VPgpGyBEgKsCXm16CnMGVxbdq9anrVM2YIjt1faldiaW2LdqOgxZ34r9ERAQkBz56+vrmzwZRpv22dnZOcXLgyFDht6O3jv4++Aqp2e1IdfHuSlefwbnTA64z5WTf9I65yfkdWzC7AgrykyM4/L+6bT1csSnxnes0NLDxJuEbxlEWSUV6QuUovWCZ/F89y5xdHorcn6SH+cmsyTA8R4XD0+lZc5PsXNpydxnp8VfP8PKH71Jm6UIfj03WO0wfDH4+4Rrp9bQx1/BJpcT5UfsMT0kNoK9k5uSwzYfrl9M4qiV7XgnuhvO9nGNyJ6hCP4dFqaMqATgDme3jqVh9kwUD+jM0kuWCrzH+R2TaeWgoKQriG+z6SbgKO7cP0xq6YCi5KJUyFC2PwS4xakNI6iZ6VOKBrRljpVBlXFR+5jZIwhXv5p882fKNNK3Tq1nZN1sKKnt8W845SkYTrjInr+64qXYYO9Xn0kSNn/r5FqG1c5G2iKBtJp5CoDo/YvoUVZBscmNZ81hbBWXdI7ex8IeZVGU9DhV6sybDv59O/A3nvObf6Wde2oKBbXk98OmLrr4c5uY2NaN1EUr0Xb6sZeqxTL8fUz437/Q2jU1RSq3Y/oR03Y8Pruen1u5krp4FTpqQO+Lw98LbJrUDt+ClWj/+0FpCsqre2byXeNqNBq+kStWlvqv0yvD32i2TexAuUw5CGo7nu0Sjn5563jaBWYid8X2/LrzBnCZrePbEZhJIXelDvy664bJOY+OL6B3neIoBWvw7Z+HiAOu7/qNTpVzoSgZ8P9yDBtEIn9tJ5O/rkhORaF4nR+Yf0LmNr/HmSWjGDZ8DMOHdaOBiwF/LesBB/5oT3DBNHi2Hsv6c4mmRxz4g3bBBUnj046JmyLefhP/w3on8Pf+DkbX9iGvbQDfzdnDZZPI4Pv8M7Im3nlsKd9rMQf0DOiHCH/vbWFQZTdy2pan78qjxJj0zT02D6iISw5bggeu58T1l6nEOvh7fEpdPAp8RJ5mv7LrvHX3xrW1PQgsnoW0Zfqw8niMVcDu0Lgv+OGvnYTdku+/sKAtIR3GszZUnoXDkEavCH9jV3ehRP6MKB/VZtKJy5Jn6hjjKhYku21mms88w9VnLz/h02pTOGcRvl4oAcYAsSv5uqg9TSYeIzpOTQkdzuKOlfAoVpoOs49z/YF2bDjKz4EFyJpG4eOG0zgbY8XC1IYMGZJKDdxxdnZOXvPX3d09mWGULl1aN/LXGn+51h8t+ua16/Tq+cvFtM3aQCZtfdo0x3r+ci2E1frzZcssitehbYss5bI1LEL0679pFmGpb1+URSgy0KOXulkGh2TRwSLsEsGxLCJYFvloKdpS21btsWK0pDbaV93n6emJnZ0d3t7ebxxYvi34+b5A1rfZzjd5zd7e3tjZ2eHh4SG9t/UicfUgryxqVryHxYkUeoBZ79mQPVfmwK3smvQAsGydYF9fX4KDg1NASxHUmkuprIWsIrwUjbxoKPVmt+jNANIaP9GQytotm2GjN7NG22a9lMzigGUpVbTaRlnfyvpXbL+YwkP9Xpb22Vjz15Chd6f3Df4m3DzH3328SJUhP24dlmGKYR4Rc2YRXYsqfGbvQrf1r/if9rgojkxuQMZU6cjrVo9pzwhD/PVQVv3gSapMDnh1XokpN3jIleNz6VREIXNhT3pseADEE3NqBT09bMhU0JsuK+VRezK9GPx9wKVDf9K+sBn4++Aih/5sT2HlUwp6fsncCKub8tb16NIBZndxxSarExV/WI+pv/EeF3ZO4cuCCjldKzJom6WQ1kdc2v8X35SyxSZdQQKaTUfEbsnw1yY7riF92XADuHGS9UNrkP6jgvg1mcrJV76yh0Ts/IP2zgqp85amzpjdT8Fw7Fk2j2uOvRn4Gxu2ibHN7FEylaRSt2VcBG4cW8mgGhlR0uTGs/aw5LWwk5UMf9NSNKgNf55+5Qswq7cDf6+yb15PKn2ajhIhnZgXKjkk6h+md/ZDyfCCqZ81sgx/o9n1ZzfKf5IO5xrdWHhWckjEFqZ08EHJmDL184vD31scXtCHmvlSk8OjPv1XnkvpJE28yp7pPWhYvTGD13+wcb+vDn9jDzOnZ00KpnagWtfpHJRkMb2++w+6BOdCKVaT7nOO8ZgwVgxugpuiD38JXc6gxm4oigsN+i3hDBB7ZDY9ahYmTeoM+LcewwZxBksy/E1Noc+7M+uwaWMenl3OTyNHMWZZKAeX9DPgr1U6y5If6uCWNj3lOv/Gdtm638f/omv14ijZQug+c6+R+vkt6p3A35MzaB1UhI8yVqP/siOS9wk4MKE+/nYKOU1SP2v0IcLfo1No4G2PbaZajNx4GhkP3TO6CqXyKuR+wdTPz2UN/D3CxFoe5LfNRN2ft3NWXJpDqmus6uZHscy2eH6/kCNXXj1Vb8K5ubSv3okJ68O4aZBfy3pF+Htuel2K5EpnBv6GM61OYXKlUyj27XLO3XhaQ/zmXrgW+IxUmSswYsN57sb/L8VZN1d2xKlQfcbvv0yc6fwfU12ZT/OCOflE+Ziq4w8QbdVJhgwZkkkN3tGu+avCX5V/+fr6poC/or9cL8BICw6t8ZdrffmiP1+MspVF7mqPFYOaxHZY8pfrsQjxe3MsQgTC75pFyPpWhMHmWIQJ/BVhrCxlrR74NRexqz1PTEFrLqJRdr4eoJalq9VGLWvTPqvw90Uif/8N278FAP8bNh8fH+zs7FLcNyKwNXcP6kWm652jF2GvB39FEGuuHbJn3FKqaL2JHmJdISEhKQy5aGxF4yMaKxkM1RpPbbnmZgCJAFUccLSDSlBQkMkgIx4jGlBtObLBTG+gk12rOGiJ5eoNmHrgVzTsssFTG/krg7+urq44Ozsba/4aMvS/Jzy8fpxlw1sSEhhErQYtaF6jIhWb/8JOiR/6VfW+wd97l0/we6OMpMrigNeAHZIjnsPfT/I60sSq0F89JXLnwnbGVM2Ebc6SVBl7ANX/Ext1mF/rZyBV9qL4D9klOfc5/P3UzoWWcyPhyQ1CN/QnQLEhR/EAhu54yN2o3SweP5BvO3dnyNQNnLgiB5fP4e8FEu5fJXz33yxatpoNB84TZ5K2+EXgrw25nCsyUnLI+6JbZ7Yw8ov02OR1p/rP+yVHPIe/mYoH0Nly6C8kPuRO1Cn27zpMpGneZ64dW0v/yrYoHxXEt/FUTgC3Qzcxpn42lM+cCPp2KeF3LnNw1VSG9+hM9wFTWH4kUpJC2ozizrJlfHPsU+fAvcYANqlzAV4E/trY49/gVw4BJMUTGx3Okb37CLtm6naLC9vELy0KodjkxKvWELa8YWb0VuDv/TDW/9wSRyUrXjX7s17GZVX4m7ooldpO52Vify3C3/unWT2yKcWU7PjWH8pG2bwOFf6mLk6VjrOSJxw8h79HeRx7mdN7N7J82Vq2HT6v63B+ELaW0S1dSKMopP7Mkerd/uTItSfAAy5um8Q39WrSYtQWLn/IuQpfFf5GbmBsG18+Tu1K/b5LkM0bSIa/uSvS/ted3Hgh+JuHyl9PYfcNgATuXDrJ4YPHOHvtoWlE2tkVDG7sTmrlE3xbjmK9CIefXGDNmOGMGrqAk/fhjAF/rdOdXUxsXZ58Sn5q/jCXwzKOp8LfND60m7jppSaHGHo5vW74ez02gqPb17Fi0Tp2nbnEXcmCvzc3DuJzzxwoBZvx89+hUmirwl/b8r1YrBf6+wHC3+trf6C8c1aUIm34fecFZFxWhb+2wQNZ/1Khv1bA39PTaVzagXRKUdrP2Me5yFB2LxxP726d6DliLpvPXOPeE+G3jdtIn4ASZFNsqTJsK2cuR3F4zTSGdO/CtwOmsHxfFLGPXgDiJZzjrzYhdBy/ljCD/Fqntwh/P6r9K6ein+XRiT/KL8EOZPtIQVGy4P/dXA7dfMATID5sLi08XWk+eQ9X4qx7IQr/4wvss6flY/+hbL50lxd5rTdkyFBKqZG/JUuWTE77rKZ+VuGvv78//v7++Pr6Sv3lWn+6mHlS9I2L3+mlQNb6smVplvUiZfX85TJ/vPj3+8giZP0mRiqbYxGW+lbGIvSuVdEDRDKwKwNZsmhFvVS15gCuHliSgS4ZELMEqrTpbVXoYcBfYzO3+fj4YG9vn3y/qPBXNaIiyNWbHKE3KcHSfWtp0oVedK44+cJcJK/2mXqRtmjrCQkJkQ4aYtpnWeoE9XjtAKM3CIjnmhuIZPn7teWJqSdkg4p2kDI3aMgWjde2wxJMFheANzfbR90vzsrSzkCSDQpBQUH4+fmlSP9twF9DhkyV+OgOxxf1pFyBfHh1Xsz5Z5wwMe4Keyc1pFjTea89xef7Bn/vRh3ll+qKGfibyK3z2xgSqJAqayFKD5QdY42SeHDtGPN7+lPAzpNWvx1JEQVx5/x+xlRVzMDfJ9wI28iAAAWb7MUoM3QXxEZwYGI9MiifUqBoVfr+OppWTfqy8vxdHj64zIEFfahU2IngvhsRVwy9dXYXPzfOSYmqzWhSuw0jlxzk1MmdzB9SC5digXSef1LjKLEi7XMy/FXIWLg0Xy81XaP0fdG1E38zoKJiBv4mEH1oEd/7KNjk86DGWNkxL6CkG5xYPYSq6W1IX7QcX80JJYGHRO6ZQUcXBZsC7gS0H8zkHi35btZRrt1/wI0jixjasDTOFb9lQah01bGUVTyM4dD8/nxepCB+TX5i2xWNe8mKtM/J8FfJiltIb9ZaDCK/T/iWibQuppAmrzf1Ru/iZWJ2XkRvBf7eOcHKofUpYA7+Xj/Egj7VyaJko3Ttgfytt56qGVmEv7ePsmRAHfKZg78x+5jdswqZlez4NhiWDPtvH1lIvw7lKen/BW2bdGL0kt0cP76Zqb3q4utVnW5/HcUU7z3g4o4pdA3MSRpFQVFsyeVWiQatv6JR7YZ8M3UPMR+6v/pV4e/ZlQxr5o5iBv4+OrGQPvUcUVK70aDfUsKsSPv8HP7a4tFkMCstpodP5NzqITTzTEfqbIG0+2WrsM7oEy6sGcPwUUNZcOIpKTHgr5W6uplRzcqQ3Rz8jVhN//peZFDyU+vH+fJjDL0RvTb4W6sO5YLKU6vdj/y2ah+hxzYxtlUgbv4tGLk6NMUkmksre1DF9TOz8PfsvA5UcPwEpVBzxm4Mk4PdDxD+Ri3uRNniGc3C3zMzm+FbKB1Kka/4fVeE9Bjzsgx/r6/uToBjFhTbKvQa1YW6rfvw29pT3Hp4n6uHf6dV6eL4tP6VrRGatVgPT+Bz93ykUYrx1eB+tGjQkVGL9xF1/wGxF9bwQyVnHCv3Y8mpa1izcm/E3C8p02IkK09d50MfSl+b3nja5+fwV3HrzfoLt5J/m/iwBbTxysOnqRUUReGjnFX4fmBbglwr892cvUQ/eML/TMoTFc/V7YOoWDAPBb8Yw5bIWOItn2TIkCEz0kb+qvDXw8NDF/7KImVFX7joA7cWmsr85dry9aJqtX+L/nIZmDWXYfNNsAgZM9BjEWLfWsMitD7818kixL8VWbpZGTDVrqGrRu+Ka4bqAWLtueo+vWhGWX2ydM7m0tXKIi215Xp6elKqVCmzaZ8NgPv62vg+Xc+LtMXb25sCBQokz57RTh6QQV3ZvSvCUvU47ffmot717md100vzrAeF9b7X2yemnRafJXXNX3WGUFBQkDS/vGgwtbNxVIgZGBiY4m+tYZWtCSDO5JGldJDBY9Wwi0ZTLFNrbGUGWW+QE7/X26cFuOo+7XVqr7Vs2bKUL1/epC/0+lY8t1y5cvj6Pk/3of6OIvg10j4b+i8r8dEtjizogEvGrBStO40zWm9E/G0urhtCeafebHvN9f774C/cjTzMz9VeDv7evxbO0v5VCPDzwil/VnI6BNNzbShiPK5l+Au3z+1lVBUN/L19jj0jq6AoabBNWwCPqt1YpWGuSfei2PdHC+xzOFJ52O4Ujo9bZ3cxqp49Pm1nE6bxXCXcDGXtkIpkzedBzcnPV+59HHOCpb28sE1fEI82CxCTRT+5dpLVffxRFIUMhbz4auH7mx7WMvyFa8fW0a/C64G/jy8fYO533qRNZ4d/40kcuAcQx7ntk2jpoKB8lI5M7tXpMvWYJiLgMZf2/cW3PtlxqtSN5bLs3I+ucHzlaFoE+OHpZE/OvMWp+O0cjl8T4woeErlzGh3dbMnsXInvV4q5SuOJ2v0nXbwUFCUzLpV7pLiPZEq6eYIVQ2uRM01W3D//kXVv4ed+b+DvneMsH1KP/O8a/t4+yqL+tZ8eI8DfgU0rUrXTTA7ffk79Em8eYu6Pn2NvV542v+7BlEklci9yCxM7B5IzzVOHp5LWgQpf/cqe6x9yyO8zvQX4S9gKhjRx08BfiNr4M238PyW1W0P6LzMFoZe3jOOrsplQlNS4NxrIckus9P4x5vasRbG0GfBsPoRVZ1OONk8ubWL8sDEM++tw8j1gwF8rZQ38vbqJkU39yWbA37eu1wZ/K1Wm0chVnL6lsXt39zGuaRkK5fqcAcuPJqd3tgb+XlzxPcEunxnwV3JM5KKvKVMswxuFv5EL2uFbJAOKkolsRRoxfudZbmkCfW9v7EN5pzwU7zCd/VHPCtg5nPLOT9dV/yxXGXovOYY2kU7Cqak08rAjV9URrA+9aX494Nsb6F3Wh7a/bOPcHdPocUM6ekX4y9VltHPOR/pUTny/MpwbYgGxq+jkmI8MioLi1IPV52+mrOPhKea29iDXp6mfvg8pCsW+/Iv9MQ/M/t7XNwyhUc3K+Ls7kCVtJrw7zWLPlQckGODXkKFXVsmSJXF0dMTJyQlnZ+fkNX89PDyS4a+WG4gBRLKgITGYSOur1vqfxbVq9WCmGKgk8gDtOaK/XGyjzFdepkyZZN+9HovQQliRRWivT68d1rAIrW9fBodFvvC2WIT6vaIFQCIMshRxqwVYevBXFgEp7pOlo5VFHOutcyqL9NVrowh/fX193ztA+aFt/9a+9fHxSV7zVxv5awmYyu5Rc+sFW4rAFZ8N7TMjplC3NkW07NmUnWeNXVDhr2jEtMZGNLra7/QiYGWGVzYbR1aPaHRl5YqznUTDGRQUlGLwsyZVg2zw05s5ZAlei4OiGB0sDr56davXpw5YWoivRv5q4a8R+WvoP6mk+1w7OoWan31EloKVmZRiacj/EX/7HGv6B1Gy6/rXHs33X4O/Wv0vPo4LW3+nVclM5HKty4QDz917rwZ/FWxzORL80wEhndgjrp5YTDeXNORwrMiw3Q+S9yQ9iefBnevcMQlZiCNy/xSa5fgEO/cm/KlGmSXd4dw/v1Dns6wU8+3F3yk8k/FcO7WSvgHpsDXgb0o9juHowj6Uz5KZEpW7sTxC/YU08NcmGy7BvVknMMCk68dYObAK6T9zony35ciWl3yuROKitvN7Zz9y5ixNvcGb0P4CSdePsXxgNTLm9qT68G2kiCV+HMWemd/gndbWOvibdJfQdT/TtEhGHAJbMHn/m475fSoD/poeI4O/PHnI/bi73HkguicfE7Z2DC1dUlM4uD3TDqd8+BPvRbP/r/60bfAFdZo2oUbJz55HAfs0Ztj6CB7wAesdwV/uHOKv7z+nYBZ/Wo7akOK5JfEyWyZ0oHz2NKSxCv7eJ3RZfxq6fEb+4C78tjsmpZP6ySU2jR/A8IHT2KfJsGrAXytlwN/3Wq8F/ibc59adOB4+NsU7Z+d3olKJT8hbfwRrTj1dONaAv/p6/+CvLW7fzObQZWH6ZcJBfqnhTt40RekwYz9RD9DAX4XPao1hc9htUmLbKyzr7EORTBmoOmIDoTf1U0CHTW9EKdcWjNt17o1nSPmg9Krwl3j2DQ/AIWsayg3bSeSdlL/RzVVdcS+YEZtUMvj7kAvrBvC5f02++6E1fvaZSWvzPAr4p62XibUmf/PD8yz52oNcWfJQbth6Lt999bWjDRn6L0tc81eN/tVG/vr4+KRY81f0pWt9z1qfsggftT5/vTVytfv14K6ev1wPXur5y7V+cbFMcyxCVu+bZBHi3+ZYhPrdm2ARih6kMrd2r953eoBXFrFo7nxzQMqa/WLEpfa6vLy88PDwwMPDIwX8NTZjEzdfX1/s7OxMjKfsGXmZ+1b2HMjWBH4RkCtG55t7JsXv9a5FL+JeLUNN+yzCTT2jqjVKsnQNeuebA6myTTTs4kAhWxReNP56qRbEBea15Yh/i8ZZb8DQS+XwItdrzuBr032otlCdCOPm5oaLi0uKlwdDhv5LenwriuVdCpDq4+wUbjL3mbM5icT420TsWcGYL8vi0WAcB9/DNX+THt/n6pENLFq06OW2pStZtzec2Pin5VmGv//jTsQ+Rld+dfgLwONrnFneA1clDdmKlGfwzqcuPsvwN4lb4TsYXlEGf23IVrQMA7abeiJuhe9mRIiCkqUo3r02WgVvbobtYHiwgm1eZ6pPeB79m3T/MgdmdcLdrgTBQ3Y8ixpL4vGNk2z8swOVWjalvGJD5mIBdF9z7WV6563IMvxNIuboSvoEviL8TYrj3NZfaVU8B8UrfsPic1rYpoG/GR0p12WxSTQ1ceFsm9ACB+VTipX9irnnLFbItaPLGRCSHpvPShLSfaUGJCVxN3wT41u5UMSnEeP23Xn29UMu713KtK9w4V1DAAAgAElEQVSDqV/bH8UmJx6fD2Kz7rP/iOh9s+hRLicOZZsxce/Nt7Z+2XsDf28fY9mgOuR91/D35mEW9v2CPCL8NaNbRxbSt1Y+lPxBtJiwO9kRnXjzKAsGNqdyjY78vu8aT0jkXvQupnavSsGPFBQlNZ+61KbHwjNWpbj8V+otwN/EM0sZ2Mg5JfwF7oetYmjz0hSr3IGJO64+A7YJXN0xlQmDGlEhqAy5lE/waTGCdeL6vc9LJ2bnZDpXsse+Yicm77xCfIr9T4j5ZwpDx4xg2r6Ua2sa8NdKWQN/ozcwvIkfWQ34m0JPbl/g8LZ1LH3Zd7cVmzh47jr3zITcvRb4a04HJtEowB4lY1X6LzvCdayDv5FLu1HZOaMBfyXHXJjfjjJF078l+FuItlP3So6JYH5bbwqnV8jTfDK7zsdp4K8tlQZv4NQN04jdncOCKJlTQQnoy5oT15Di34QD/FzVBbuqQ9l85iYfTNxv/DVO/bOOFUte8nletJLtp65yX7KOdrJeGf4C8WHMauJC7nxfMG7HJWKf2Y/4mA30bTKcHnVykD2Twkd+g9gceefZ++xNNvcNoERQF+YcuM6DJ8DDCyz91g/7jGlIpSgoH3vRf10kt+P1q37ehl0M8MzHZ6k/omSvNUTeNgCwIUMvKxH+urm5JfML1YevzQApA62iv1zmuxdBsSyVsxoZqwWa5uCkOS4gBj3JIln1/OWysmT1vysWode3Yr/LUmpr+YJe3+qxCEWEPLLUzHpRjiKM0oImFTypx+ulctbWZS6y92WiFUX4q410U9f8/TfC339rJO2/bVPhr7u7e7IBFWfQmAPBevetDLzqRQ1bAr/icTL4a64NsnP1Iu7Fdqj/VqlSRZqHXzU4WmAaFBSUwkjppU8QjZzMMFuCnXrrD8jKEI2ptjyZUdYeI5slJNah1wbxmsV0D7LrkwHiwMCUaweog622b9VBX/0d1Ykw7u7uJvDX2dn5Xb/HGDL0FvWYW5GL6ZA7Fbaf5sClXncGDuxPv97d6NzpG0bM2MShqLuC0/j16VXh78MbF1jy/dN3mpfaHErgU70PKm+xDH8fEXNmEV2LKqTNVYwak0+/dNufKpGb4VsYVFZB+Sg3jlUncBxr4O9DrhyfS6ciCunylqT272fgznn2/VQDWyUd+Zzr8IeEVjy4fJRZ7RxQbPNQsup4jljRQhX+Kp/aU6rlHC5o9iU9vkvkjun0rO2Lc2Bd2rRsTvMWbenzxxo2/tmewkpq8rgE89MrLpP7JmUZ/t7jws4pfFlQ4ZPCvrT66+xL1PKYmKML6VfZAdeQ71l2QUSk9zi/YwptiijY5CpF9aHbMVnZN+kKBxf3ooyikN2tMv02WkERbp1i/ci6ZFNsyOXxOUO2aM9J4uGNUNZP6MwXZTyoUK81LZo0o3XX4fy5fPHTNX/TFKRM4984Ki08ibuh6/i5hQvFyrfm97cU8avqvYG/Uf8wvbMfSmo7AltMYO+Le6tfD/yN2MKUDj4oqR2o0GYyB6yY2ZEMf5ViVPl6JscAHkeyZWJnKpWpTc8lYSkjRRNuc3rlCJqX+ow0SmZ8Gg5mvfkQ9H+v3gL8vb77D7oE50LJHMCXP21KsRZ7ws1TrBnbgerlylKxVgua169Pq15jWb50Gv0bu6Gkzk9Ilz/YqzMx437oMvo3LU2Jql35Q4z4BZ7E/MOUoaMY9vseYgRKYcBfK2UN/D3+F12rF0dJ40KL0asJM/z8ANw6MJVv63lT+GXf3excaTl6DcfN3J5vDf4qdjQevY7Td62Dvwcm1MffTsG2dFdm7oqSv1//R+HvntFVKJVXwdavJ4sPXXmJyWSW4e+lxR3xK5oRxdafH1ccI8akkgT+GRyEc04FxbM7C49EE793NMGuebBR8tB88m4uSH6Q87Nb4enwKcpn9Ri38xx3JK2L29yHco7ZcOz4F4cufUC5M2I2MaBWGUo6vOzzbIfHdwsIjTHTJ68D/gLEx3Bgbnequ/lRpWFTWrWsS/XG/Vl6ZA8Tvni65u/H9X/j9JWnb+Hhf9bH0aECQzZEcifFwxpPzP4J1HfMzsc2Ch9V+YWDl+OsAvpHfw6kQNY0KB+VY8TOy8kQ2pAhQy8mJycnSpQoIYW/2pTPKvwVwaAMLur507W+b62fXwtw1TK0fn+Zf91clLDMXy62QwZLLbEIWSTz62ARMjBsiUWYA7syFiELRHtRFqHIwJMecJLtE9PVqsBIXItUO+tAjEhU1w9Wv9OuPSymt5VFK8oiGWVgTrtmq6enJ/b29u8d/H1VsCueb015bwImv4+A+kXbpIW/Hh4eyfeQFv5qnwPZM6QXgWsJBJuDyHrQ2Fx0vV69ehMu1Dabswvq55CQkOSUD2XLlk1Ou6AaGa0x0q4LoB6rHhMUFGRinLVGUhaZK65JIC7gLm4yw6zdxDJlBl8vfYS2XnPnisBZZpi1Rl2MPtYOZNq6xDUXtINI+fLlUwz6fn5+yXZQTfvs4uKSnPrZgL+G/lt6wLVzU6ip2JI5XxC/nLB8xuvU+5b2+dG1MJZ8UxQlQ36cOizD1K/+HP5+kteRJrMjLBea9IT4u9eJvnrbZG1fgPuXjzGjVU4UJQ25ildi7GF4ePUk8zsXQcnkgHvnlZJ2PIe/n9q50HJuJDyM5tjcjhRRbMldIoRxErL7IPoYs78ujGKTA8fAYewmiQfXw/h7wrd06zuW1aGmjpe4yP1MaZYDxSYnJYJGsNvyFUNsBHsnNyWHTTYcy/Vh85v0XL6i7kXs5vc2BVGyOlHuh/XcMj0iGf5mKh5A56WXXrCGJOLObWVyh7L41BnGlmi5OzPmyCr6BCko2V2p1G+DZA3Wqxxe0ZsgReEzp/J0W34ZSCLhUSw3rsZw856k3ISL7J39DaUVBSVHKaoM3CQp11S3Tq5lWO1s2OQpTe2RO6VO2kfR+5n1Qy18Qrqz4MzbT174VuAvF9kxsyt+SjpKhHRinozgJcPfolRqO/0pQH1BWYS/RLL19474KOlwrtGNhbL5B8nwtzhVOs7iBPDw0hFWTe7NN0OnsPqE6S//OGwtY1q6oCg58G80gs0xEHtiKQMbBxDY8hd2SMHiAy5um0SngGxkKl2fAWve35Tur6RXhb839jDtmxByKw5U6zKdgxIbmAx/c1ek/a87JXbeVI+OL6B3neIomQNpM3YLsozsiTE7mdy1NpXq92beMdn6k9fY/dt3dGjUjF6TFphEYf3SrS5++RUyOVel7eAZLFq0mm1HLnD9Tc0C418KfznB7G9q4Kikp1zn39gumwiRDH99aDdxExFvu4n/Yb0q/E2I+oeZo3vz7cj57Dp/yxREnp1Pp0ol+ESxJajnQvZdAQ5MomEZe5SM1ZKjgUUlw9/yvVh84Iq88g8Q/rJnDNU886JkqsXIjacl71oa+Bs8kPUnZL1nSZbhL7tGUsk1N4riwXcLDhMtoYi7hlfAJZeCUrQDM/ZH8SBiHm29C5Fe+Yx6Y3cQLiG7EfPa4FUwPYptVUZsD8V0XkICO4aWxylnWioP3cyZmx9M3O/b0euCv7o6xriKBclu+xEVRu3m4t1EiN/NIB87CjWfxvEr95Et0xsfOZfmjrn4JFVFxhy4RGwSEB9LTPQVbt5/QqLkpNgVHSicOz2KouA/dAeX7xr015Chl5G6ZJ8W/qoBa1oup2aBlIHCF/GXa1M9yzJYyiCkDFDqnacyA3G/GGEstknrFxdZhAxIiyxCyx606we/byxCD/BawyIUEZzqRRHKgFPp0qV1IxD1vtOCXBm0fZEISksgSxuhqIIO9V8V/vr5+b1zKPkhQtfQ0ND3pi0vu/n4PF3zV71vtNHrsokRr3rvivv0ylThnaUJGrLU7ZaeFT1wbM4uVKlSJYWRkeXclxk90dDJInlVA61n9CwZU3PnygxiuXLlKF++fIp69eoSZwaJ0FWcbSSb5SP2h2zWj9i3ahkv0rdBQUH4+/tTpkyZ5Mk23t7eeHp64u7ungx/jbTPhv6TSrjLpQ0/4pzqU3IW68Cqt8xw3jf4+7+7kewfE4zySR6KN/5L4qh9SMzpBXQqZEO2Qn4MtUhC73Hp6B80yayQKqMdHh1XIAbtPbx6igWdi6AoqchWxI/BO+F/t8+xa0QllE8L4NJiLqaZPR8QfWw27QvakKN4ICP2AsQScWAi9TLYkKN4AEMlAcOmkb+3OLtrBCGKgk3OEpQbbnpB5iJ/9fTk2klW9/HHJnNRArqv4f1N+gxJMcdY3TcQJWMxynRaginajeP8jl9paZea/J41GX/ohUrn0dUDzB/Ugkr1x7LzhtZ9/JBr4Qf4e85qTt+Hh5F7mNHRBeUzJ4K+lazpmxz5a0N2t6r023iDh1G7md7ZDVvlIwqVacb0k+JJVzi47AfKKQrKZ85U7L7SwlrBAPFE7f6TLl425PT4nEGSnM9P7pxhzdhO1Py8F8svpHTB3b5wgu0r5rHPirTDr6K3A39vc3z5YOrmTU2RCq2ZJiG7iZFb+b1jaVLn8KH+0E28RNZnK+DvLY4s6k+tPKkpFvI1fx6XtOPCRia28yR1Tn+ajNxCDLc5srAftfIpKNn9aDhsk4ntSY78TV2MKh1ncuwJXNg0iXaVvKjbb7Vp6nFVj0NZPao5biWq880ck5vuw9Crwt/EUJYPboKLkpuK7SaxU0J2r+38jc6VcmBbqhEDVoSbHiDR5S3j+KpsJj7xacEISc7nxNjTLBrQhpat+7HkVGwK8Hs37B82btrI/otXuXhqJ+ul6TenM7B1CCUzKmRxq077YTNZtGglWw6d49obzPH974S/0WwY0QS/rGnw+Wo8GyNMj3hydCadqhUljUMd+i08ZtXkG0OvR68Kfw/+2piyDgqKbTm+n7/XdKKFJPKXqGV0D3Ehk20QPRfuwxTtJrB3bB388ttS7MvxbA7XwbofIvy9sIAOAcXIYFuZgeuOS8B4AjuHB+Oe2xbHDlPZIyW3lmQF/L2+mu4BjmRWitJ+xr6na/oK7VAjf209u7PgSDSPOcyEz93Jl8aWKsO2ckYScW458vcQ46q7kjeNLdVG/EOYjH4b0tebhr+xq+jkmI8MH/kxaFMEdxKA8GnULpyfaqP3PIXBOjo6Ngj7bG70XHOBW/FXWdKmBLk/TYWSpSV/nb1musTOph4Uy5sRRVEo2WsdUVblizZkyJAoZ2dn3chfNajSz88v2Q8s+ou1fm3Z36IvW12LVramrzmfuDn/vPZv1X8tA9QyCCtehzZ75quwiEANLH7fWMSL9LsJ/DUHefQiB62NStQ7RgRc5uCvrD4Z4NVLV6tCOxX6auHv64r8/beDTmMz3UT4KwJgPfhr6TkxB3jN7ZdFFZtLBa0F1ZaeJ0sppWVpn7Xw19wsFnMGV7uursxomjO45oy5bMAyt99c2gjZd+baI54nGm1r4K84IJsbaPSuX+xbNfLX1/d5JgYZ/C1RogROTk7v+j3GkKG3qGeRv6kyktuxF1t1jvpfUiKP7tzi7mv+/+n7Bn9JuMm5v/vgZZOVQr5DTKNc/3eHiH2jqZzqM+w9urHeoj/xDhEHf6KqopAqXR5c6k5DTBQdF3WEyQ0yoqT6lPzuzZlzHoi/TuiqH/CwyUGxsiPYKxabdIvwHcOpaJOZwr492BAHkMTtczsYWcWWTAVL0WWlKW1Q1/y1yVaMsn23EsddLuybRKM8+SnVsA9LjoneqCdcO72WvmUUbPOUpOrYg8+iXxJ5cOcShzatZuO+c4Jj8gnXT62lf0A6spcoz4Bt73HYL8CjSxyY3QXX1Pnw+GI8B8X9STEcXdmHQJucuIYMYptJPmZ9PY45ypKhLQhuMI49oicw6QqHVk6he51JHAaIO8f2SS1x+Kggfk2mYoLU1DV/bdJTvMLXLDgHceFbmdDCHkVJTV6vWozeLTTuYQQ7/2iPs6KQ2s6X+hOf/X6JcVw/v4+N67ZxJFI4J/4ie/76Fu90+fCp9xN7BOdp0t1Q1o/rSu0verE6UoyFusvpDTMY1b4P62Qhia9Rbwf+wtV98+hZ6VNyeNdmyEZTd/XtY8sYVCcvGdxq0GNZxEvVYRn+QvSuP+lW/hNy+jdkxBbTZ/vm4YX0/SIPGT1q02dlFHCPUytH0rK0Hd5NBzD/8DWTCNCYvbP4PiQzqfMG0vKXHdzgGfwNdKVmj8Xo48iLbPutE9UCjMhffcVyeE5Paha0pVTD/iw3idZO5MzSgTRyTk2xmj2Yc+xZXojEWKLP7GXjpp2cjBJR4RW2TWxPUPZsBLUfz3bxGbsfyrJBX9Gy7UCWnxEN1RNOLRrIqBFDWWV2vfBr7JjUngo5jbTP1ujskh+o45YWhzp9WHDUdPZc9IbhNPHLSraQ7szc+z5Pg/rw9Krw9+TMtlT1LEG5duNZF3bdZH3z+zvGUMc3L0rGYPosPERMEsBJZrQOoshHRWk5biNnTd4XoljarTLOGXNSd/gaTurNBvgQ4S9HmdLAG3tbRzpM202kCRG7wPx2ZSiaPjdNxm/j7EtNRrUC/hLJgna+FE6fibo/b+esCaVV1/y1pUCrKeyJiOMpmK6Ecy4bPL9fxJErpv8ZUtf8TRc0kDWnrptmXLi4kK+8CpFBKUbHvw7xIWV9fit6DfD34YV9rF/1N/sv3uORwHJj13bFNX9GPgn5mT0XY5+u2Rw+jdqFc1J+8FYi7+hH516c05hCBWowZt8lYhPDmVqzINnTKigfV2HcgWjihLquzG9OwZyfoCgfU/e3k8Tcl8UUGzJkyJLMwV81Y6kKf/39/c3CXmv85Xppn8U1btWoWnP+cr300bIoYS1MtcQAzLEIWQSvnn9eZBHW1PW6WIQ5PmGORYjnaT+bpH02B2JFIKSNPhTBkTbVrQwqqVBWjKKUwSVzAFhM7SzWowV12qhfT09PChQogLe392sBha8b/how+d33hQh/tfeOaki1z4h4D5oDwLK1gs1NnJA9g+ozJHsmVEgttksvml9sg5j22ZxdUOGvamD00h/IBgXRUGrz7muNlziLRzSegYGm6R5kaSK0Rt/S2r7aKFvxe7GN2v3iQCIbYNQ2iG0UDbm2fWLfitcl7hP7SrxH1Hu6VKlSKdI+q6lDDBn67+gJsdE7GOzzCdntWrBQ4pv835N7XNo7nY7l2rLoNfv53zv4SyJ3InYyonx6chWtjrik7//iLnHw13pkyVqIwIE7eO5O/B+P70SyY3o/uvedzNbk8MrHXA9dQf+KDlTrv5ZT10SH0UOunlpA5yIKqT7Nj3vzOZwH4Am3wrcwpFwG8jrV4neBPCTdjWD3+NpkyV6MikN3JTsGk2Ij2D2xHllyFCfAJPT3PhcPz+DL/B+Rx60G4w8+BXexEfuZ/WMFOi+X/PhPbnB6/QDKpk2Pg3cb5qthvw8vc2ROJ4orqcldshJjtEvlPorm6LxvcM1YmDJfL/kXpLlM4OqRZfzgn4lCvi2ZJUCapJunWDesGlnyeVB77H7NWryPuR25m/mj+jBw0hpE1pIUd54dM/rTstlEU/ALJN06zd+/96NR91XPonEfELlnGl87Z8cp6FuWCyG6CZf3M7+7D+myu1Gt30auAknXj7FiaAs8K3zP7GOXTJzTSVcOsuSHctgqabHzbczEg08beS98KxNbFUZJ44B/oykp1n6+f24rk9o4kdWtOr3XCg/8o2gOzh/Nt836sMoE/AKPIvhnxhg6N/vjpdIfv4jeFvzl5hGWDKhJjgJlaTJ+r9DHcZxeM5KmxbJRut5A/tb8ZomxEexbMo5+gyaw7LD5hL7WwF9uHGR+nxpkt69Ay1/3C+2I5eTyITQsmh3fRsPY+AwK3juzmrEje9B9vnTFWfbP6UW17B/jWK0rs08+9UQ/Dl/Hz1/64137R1bqhfnfOsS8fi2p03gw6z9Q9ms1/E28TejWvxjdbwTTN55KEdn56NQSBjQoQbaAVozZJDzQiRdYN7IV3lndaNB3KWHqmgDhqxjezIM0Sj6CO/7GXk2BiefXMryFLzk8mjJ4ZVjKZQQSY9g1rQ8/9BzGKhPwCzyJYsNP/RjSdyr7zN6OBvx9IV1cx+BGPmRyac6IVaGkHOFv8s8vLSlXID81f5zHYSPS763KWvh7N2wDfwzry6jZ/3D2huYXPDObdl1G8/umcNPIPe6z+6cG+OVLS8FmP/F36HNSeWFRVyqXTI9XlxnsjBKA0bX19K1ailyFmjN2Yxi6rfog4S+Ez25NmSKf4NdzMYeuCH1zdRXfBZYgR5Gv+H1XhOZdK4HLO2Yy7Id+/LEpnGuy9VOSZQ38hSuru1OueGaKt5/BPjH0N24L/SuUJPsnnnSfe4ToZ/UlHJ5ATfd8fFplGFtNQn/DmNHEE/uM2ag3djvnbktSOu8ZSUXnXNgY8PflZC38vXmYecN60HPcGkJvPuA5d41gVsOi5P5Y4eP6Uzh5WTtOXmJus6LkzupG7xXnuZlc+CkmhhQke/AIdkfdRR77G8/mni4UaTie/ZfjSCSeXQNLU/zzrvy5/SIP4sV7IZ5NPUqSN2MqlCx1+e3QVe7rBxUbMmTIjMS0z+qSlVpm4evrmyJDp5iuWes3lvmaRd+0ep5anp6/XPTjm/OLi9+LPn2tH///7J13WFZH+r/f32az2Xw3yWbTs4mgptvFghQ1drH3jgKCdAEFFBEVrNhRUVGxd2MvsaEiAlJeioI9KjawoSg2lNy/P8zBw3DOy2uP2fO5rnNdcsrMnOHMM/jc8zwj+svlPng1FiGmnn4eFqEEgI1lEYb69mlZhAilS2MROhFWySGQGlhSg1IivFIDtErgy1DErxJMMxRFLK9bDn/l+/2amZlhYmLywiJ/XxW8fFUg9E2Bzy+zb83NzTExMcHMzKzIgMqjgJW+49K+UaVFE2rRv4ZSrovfu1KUsJimWoS8ahHHShBbsgViu+rUqUOzZs1Uo1Wln8UN1sUJR36IBldpVYsa7FSKIlaKphUNo9xgim1UWpkjTgzy55X25xUnD6n9SnUqGf+n6VuxrdIhQv1atWpRo0YNqlevTrVq1Yqlfdb2/NX0v6bf717l+JLelPmsHP02yJfa/87DuzmkrB1Jr7YD2HCm5Er359WfD/4C965wYp0vlT8vh2XgXplz7iG5p/cwqsGnlK01gO1y38+Dq5zYNoSaOh26f5Whot3KovS6v9/NJn3tUJrXd2XtieJ9WHDjNFETW/Cfv71HmZr2LDspu343h4xV3lT+8jt+Hh4tc/4VcPX4dkb8/DnfWvqzs5hDuYDcUzsJtfkKkyq9WCKDNwXXT7B9TBM+/qwyNmP2P9lvreA6J3bOwKVp3ydw94+yrp/4lbHNPuaDchY4rzz1ZM+7+5c49Is/5u9/i7XDDBKlwgrzOZewELcqZajWOpSYNyXH5e2zxM9zpoJpddqMj5M5HR9wMWU1flZfU9UmhH3y97mWya6xbXhPp+Mtk1q0n/4kH3Rh/gUOLvLF8t86dDr1429latM+LOnJc3mniJphx0/latFx8sEn7SjM48SuMHp9+xEVm/my4Yz0m7hPtn4VYxxa0XdOavE0g4V5nNg1jd7fvsM/Ta3pNSOh6Prd0zHMca/BR5Va4L0greh84c3jbJ/ah0rf1cN2ZmLx8u5d5fDa0XT45m2D76T7T1VsBm9R3Iv0ReqVwV8ecCE2kgH1TKnRNoitcsB7Rc+KoW34rlo7Bq0/JYv0yefYtgn0/lGHTvcZdTqPZrfq9oW3yNw0lh7f6vhXtTb4rftN5b77nIuejae1KeadQtgu6+BHOQksHtSK72p0Yuim00/a8egaqSvHMsTFh8WH5Z7mR1xLXcmw9uX590+t8F6aLrMv10lbM5yOP1SmlfdSMkQHdcEVkpcE4dTDnvF7LijsJ/vX0KMzO5nsaMG7um9p5bWQFBXgkJe6nMHtv0Gn0/FVExdmxckN8lUS5g+gxTfV6DRkNUdkZeQfXs3QzlWo2M6PZekyJ/SZ7Ux0qs9XFdozeFEi2VIH5x9jQ3APav3QBI9ZseTIO/7RdQ4tD6DjT/8yPDbfqk6PkRtR2jL6iXKInu5Mg091fNHUg4jYZ9l38+n1xsJf7pC5wpe2Fb+l9aClJMn+Lnh4ZgvDu1jwfXNf5sdnq4ADTS9Hl9kV0o7an+r4qM1w1qaqrXjIZJFzY374hw7dO40YtFKeqvkmyTP7Yhc0ne3CvvY3k8LpXbcsH3xvy8Rtx7gh5zv5KUTY1aP89z2YuP0oT54s4MQKdxpV+YFOYzaRYWDP15ztQ7Gp/gm6jzswZuthxf1xX5ReJfzldhJhnWtR5gd7ZsX8VgzwHl1oj8WPP9BzahQn5B16ZSv+P1fkI50OXQU3FhzMQpX/XtqIj/WPfKj7lO5h0ZxUix4u+I2VLnX59r9NCd6cwZWiP24L+G2ZI+bffEJF10jism7zpCW5HBjbkspf/Ei/yASyZGA5NzqE5pW+4osWY9h67CqK/1uKGU39ip+j0+DvM+nCSnt++vpf6L7oy+LMS6glBU8YV5fyn7yFTvcunWcf5kLRHzfZrHb4kW/LVMEuMoFLt6VJ9AHHI7tQoYwpHafHciGv+F81edFBWJh8RlX/TZy+JiLnB+Ts9MfKzIHZ8Ze4JT16LQp/K2vcFiWSk1+8vAfH5tLh+0/55zuf02lmAtm3/6p/RWnS9PJVsWJF1chfua9f2vNX9KGLcFMOSMV0yHLftARL1SJZlfzlar52Jd+9lFpaqkcEnKLfWzqn5i+XA+EXwSLUsoUaYhFy2K0UdfyyWYTOUJStWppZJWCsBrOUAFhpqWhLi4hUOq8UwSiWJY/erFGjBiYmJtSpU+e1A8w38XhT4PDzHBYWFpiampYAv0qpn42JQlf7ntUWNihdK22cyJ83ZoGFWrpppYUfanDbxsZGEa6KRrK0VTNqzygZvHr16hWbEJRWuii1R35NLdW0EjwVDbvSZCC236K2e5UAACAASURBVNCEJp8glOoXJy+lSU5sk9LEIq9TnvZZKfK3cuXKGvzV9D+s3ynIv8D+WX2oWc4Srzlb2PnrLywY70+3dl3xjojmJXBf4E8Kf4GH+dnEL3TBomwFOk9LJufeA/JO7mZ6z4p8U8OBhUdF19M9rhxfi3+193ivfC0cVxbPq1lwO5uEJQNoWrkSLQdEsDXpKKcO72X58LaUe+9Dfmjsw+oSZULBrQvEzOuHRfkqdA/Xc/nefXKP/srk7pX4vk4/Fh9TcIEV3iHn0CoG1y2PabWeTIxK47h+O7M961G2fC16TUss4UgsvJND2sogWpo3wHn6ryRnHiFxw1T6Wn/NFxVt8F97XIg0LCT/fALL/Rth2WM865KPc+pIMhvD3GhS4VvMe0/j4BWFyNA/sR7cOMX2qb2pU8ESp8h0rt67y5XUXxjVsQpVGg9g9UkhrrbgChmbRtLisw8wterJzETJjZnP6QNzcPrOMPjV6XT8u8LPeAshvvevZLJhdAd+LG9Gm6BfSMlIY3dkAK1+KkvtriP59YzQr4X5XExeRlCHGpg1cWHK2oNknDzM/iUhdDX7mA9/bITbPD3X5I8V3uTEzll4NW+C07TNpJ44yaHYlYyxr0/FSk3wiEwpfj+QnbyOIY1KAb86HX8rZ02PWS/fifzq4C/wKI/fdk/HpV5Vfu49mf2X7vDgyiHWj7anTs3muC9IIlfw3904soWxPb/n/S/q0mPcbmGv5QscXBlEe1NTynz5GR+++/ei/vv7P9/j4y9NMa3eFrcZ+4vvi/joJie2T8apbnUaOUwjNvsu9y+nsXqELea1W+G1WF+iHdw9T9y8QXRpYoNz2BaSDx0hbtVYHH4ux1c1OhK4KoMS2Qwf3eS33dNwbVCZyj/bM251NOknj3MoeiWjHdvRsLUTU3eJ6d7ffF1PXcNIu9qYmv6Xz/7zL/5RBE3f4f2PPqOMaXmauYxnm9y8X01miX8byr9vgo3HHOLEjZXzz7E/3J2m5j/TZ+w2Tt+8y80TWxjr8DM1mrsxc/9FARTkc3zjaPr3aIf71C0kHD1Fxr7lBPf8mcpmbfBbeJCLwnx8LX4u/Zv/t9SxqftvMzwi4lDEYKd+ZbJ7c8p8/jHvv/PWH8/8nX9+8DGfl22Fd/jul5rF4c2Fv8DDKyRFetHSzIJeIWvJzL3LnbN7mdK3KdUb92PKzpPc1sjvK9Bhlvl0o66pKV9/+iH/9/ZbRd/+O+9/whdfmWJatz8Re0/KoGM+afOdafLdf/iiaQDLkoTxWJDF7nF9aNmyN0PmbiflWDoxiwJoV70cpuaOhO06UdLmAgXZMUy2rUvF+u6ER50m714+J7cNp4NlFVr5L+bg+buI6DdtoSsdLE0x/foT/v3u2/xNGrfvfMCnX3yNqWl9BiyI5cyzbIVrQK8U/gIFF/cwpkNNfmwwgAWx57l97zbHNg7CpkYl2g37hdTse0LfnGWjT2N++vQDKntEkpAlZDZIno1ti9qYmn7Nxx+8w9//Jtm8f/Lvz//L16amNBiymtQLwt/LucnM6mPBN2Ub4RWxFf2JNLaP60rNb76l3sAlJF+4XeJ3RMFvbB7cgkpfmdFt3EpiMzOJXeBF44omVO42hV2ncpXBL2jw9xkUN7EF1lVNMf36I957+y3+nzQm3v0PX35VBlPTJozaeYbrsk7PixlFg+8/5oOvuzMzoXjK5QfH59PFqinOY9cSm3mKM+m7mO1en3JfVccuIpasWwUoJWC+po/Eybws35jbE7xyL5knT3M8cTMzXRryo0VvZuzN4taD4k8+OLuDYc0rU6l+X0au3kfmydOk75xMz8of858PK+IQeZAL+Q8V69OkSZNxkvy3EvytWrUq1atXLwF/LS0tsbS0LAYulfzRcj+ymq9ayTcvh6uG4KWS/1/0yUtQ2RBbkPvLDbEIpTY8LYtQYgNK/nbxvBjZrHTtZbIIeZ/Uq1fvMfw1tN+oseln1SJ85ZGOShGNhiCwWvSkGhguLer4adM+PxvgPIw+7gAx0TEkpOpJiE0gISGWhJTDZGQeJT0pjgT9ITIyj3L0sJ6DsQfYvn4922OTSc0Uy0pHfyCa6Lhk0g5nlqgrIzWRxOQE4mIT0Kemk1F07RApSXpSUg+RKbv/UEoSScl60jIe/5yZrichIQF92uHiZR9OQ5+cRHJSMvrkg8TGHiQh9iDxBw+SkJzCoaNHyTyUSlJ8DNEH4klM1pOaoidJf4iM9MfPpmYc5WjmYdJT9CTq043vv8wMDqUlk5CcztEjGRxKSSBmfwwHYhNISoolNiGZ5Pgk0o9mknlYT0JsIukvGf7K0z4bE/Gr9u0a892qRfuK406e8lk+1tTGjNL4NDTGJbitNk7l76G056+S0VIzmKIxUzJupcFRNQMnpo0Qr6nVrZZKob5CxLHSu6q1VzTUhiZUQ30hrkYS2yq1UV6nlZUV1tbWivBXjPytVKnS6/47RpOm16PfC3l45xoXsrLIyjrPhZyb6k6MF6Q/K/wFoPAB+TnpbF82kQAnN/r7TmRpdAY5z9wphTzIz+bQzuVMD/HC2cOH4eG/EH3oonoUA0DhfW5fSuXXJRMIcHLDy38yy2MyKZFBWqjr4Z2rnIr5hWnBPngOCGH2hgSO3zBQU+FD7lw5xf410wj28WTAiFmsiznMJTGXcLE6rnAyeg1hI/rj5O7DkOlrSDp9izcL+8r06C43ziWyaf44Bjl5MCBwOmvij3P1Vb/QozvkZiWwYd5Y/D0HEjRjDXGZ2dw20I7CgjwuHd/HqvAx+Dt54hs4jZX7UslSe6iwgLyLmexaNpEgTyc8fYOJ2JRGVv6b8dt7pfAXgEc8yD1H2q8LCQ30wHVAIJOW7+XIpWfZee752nH/+llSty1gXKAHbgOHMnVlNMeyDbXjIbdyThC9agbBvl4EhMxmXVwmF+8Yjjh5dP86Z/RbiBw7BA83X4ImLWZH8kmulvKcJlEF3LyQye6lkxk2wAmfoRNYsjOT8zfV+rGAG+cz2bXk8f3ug8Yyd3MK52687Bn59emNhr8APOTOpaPsXzWNYX5ueASMYd7WVM7lvhn2VJMhFZB/7hC7lkwkYIAPQydEsjHhNFfzS7GDBfmcS9/J4gkB+Lh6EjRhCbuPXn4SHfgn0auGvwAU3OZsyjbmj/XHy6U/wyevYN/Ja68h/e09sjNjWRU2hAEegxi3YDMJZ65y96F6VDYUcOt0MpvnjcK3vw8jpq5m99FL3C4opfEF59k3L4QRU34h6eLL//+VJmU9yDtJ/NqZDPNyx9lpCJPWHeBM7j0elUph73IhdQ+Lxg/A09WJIZMWsjn2LFfvPSq5SOBJbeSdiGPrgnF4e7jiNGQyCzcncuHGfSPq06RJU2kS4a888lce0CUxOdGXLvrES9uyUfRni/5ypejXp/WXS754JUir5vc3lkPIo27/11iErnbt2qqRgkrQSCnKVimaV/6hqUFbJXClBMYMRSyWBonFtM9i5K8h+Ptsx342zfXH09OX/g7BBNg2w8GzNe2dHQmYs47loU708fEjdMUBEnatZqyXPwH+oSz/dTEzRgcT5OVPgJ8nbgF++Hj74d7VDqf+Pjj7BODt6kl/Vy9CwmcxY2III/p1xX+cP709BmPf24f+bn74OHvi6TGIAR5++HoPxt/HiwE+bviFTmGMlx+BTnYM9PMhcGIYY4b0w7ZPX4JmriX2wD6idmxl/S+bWDNrAn4O9tj3scfZvgMNatXFxrIZrj6O9B8fwqiIXWTsWcayME96DfTD1t0LVy8X7Lz98J+4gIhAdwKDQxgeGkKnZk44t7cnKHQMo8IjmT3GB+8AH3yGBuHj4YnrgGCCx0awYuUMAvoPYVTIaKbODcfHM4DAkfNYv2YuYz0ccfLzwtbVnc42Pvh3745PwCSWbVxGuL8Ho7a+PPhrYmJCjRo1iqJ/pe9Jiv6Vxo8ISkWIqjQGlKCrMd+10rctP28IHsufU6tXukc+/uRpn0Wb0Lx582KGTZ7+wZiVNkowVGmVizxff/369RU3kRd/lhtmsS3yVAuigRQNrvyaWnoGeQoGcXJUe1e1OtRAuXxSEZ8R6xXLktpWp06dotTlEvxViv7VpEnTq9GfGv5q0qTpT6tXD381adL0svTmw19Nmt5MvRb4q0mTJk2aND2nKlWqRIUKFahcuXKxqF/pkPz6UgZINX+5ki/9aUGu3Het9pwc7BpiBnL/t6H00iJkFVNEvwgWIQfhaixCyaevxiIM9e3zsgg5LxD7QKcEWw1F+yoBWWNSwypFHao9J7ZFnma3tFS6Yppb+bOvJu1zJgkbwxgRPAIvO0f69u6Jg0s3ujs5ETAtkmkDu9PHJ4g56+PZtXgyo4cEE7Y6iti4tcwJHoiHnSdeHvY4ePahfbue9Gpnh52rG7a2PWn1czu6dLAjYOIMxocMY2h/V0aHT2L48OH4OHvi5DkIT0dX+tk642LbDxdHD9yc7Olj1wOnoPFMGjmaUd6OeLq5EhwWQfjkUEZ5dKRlq564jFrI7sOHOZR+iOStixjj54V9P3f6udjTqrktDl2cGDkygMkRM5m+PIp9ezazOiwITztHXLzccHDyxMk3hKDx0wn374tP0Bgmhc9gUHcnXHvb0T9wGMFTJhM6xInefbrTq6cDPXraYmvvQ0BIGBHThmLXtQduPsOZNGcGXvZuuPmHsXLnFhaO8mGgvys9uvSgl60r/R0c8RoUSsSy+Yzu78+kRbuJN+J387SR3BL8leCYochfpW9a/v2V9r2LYFgpvbp0r6FUzkoLOJSijI0Zx8baBRsbm6IVKCKwLC2tsZKRKm2FjRpoVTKe8nqUJiZ5eUoGVOk5+c/i5CY/5GWJ71XaaiNxopGDYnGCM9S38sPS0hJra2ssLS1LRP5Wr169CP5K+0Zo0qTp1UiDv5o0aXoWafBXk6a/jjT4q0nT65EGfzVp0qRJ05soCf5WqlSpCP6amZkVC16ztLRUhKhyqKkWzSv6qpXuU4OypfnL5feKfvynic5VYxFK0PVlsAg1kCtvgyEWoQRrXwaL0BkCQ4aO0iJ0RcglRimqASq1KES1dLlqz8ujfeWHCH8tLCxeeMTokcNp6PV6khMSSEhIICExgYTERPSp6aQmJ5CQrCf9cCYZ6Sno9XrSDmeSmXmIdH0ySQlJJCUlELd/N7/uiCImJp6EpCQSEmKI+nU7u6JiSNCnkqLXo09OIiUt9XFdSUkkJulJSkwiMSHx8ZGYRFLi4zYk6lNITUkhJTmRpKRE9KlppKWmkpJ0kLi4gyTon6SNPpKRToo+mcTEJBKTEjkYn0hiQhIpKXpS09NIS88gI+Mwh1Ifv2NSchIJiUkkJuvRp6SSlpxIsj6F1LQ09AmJJCUkkKTXo09NJUWf+LhPio4k9PpU0lIfp6BOTNaTkpZGUkISicmppGdkkJ6STHJy0h/3J5KUmEiSPoW09HT0ScmkpmcUS2/9oo46depgYmJC9erVFff9VYpaV/t21caQ2revNjYMpV9WGp+ljZnSoo2NOVq0aFEMRIpGSDTCaqtaxJUp4iQgGj7RUCsZXdH4KdWjZODlE4XSJKUGcpUmFKVJQ81Ii4fYj+J5+buIfStOGBYWT9J9yDMhSFG/8rTPGvzVpOnVSYO/mjRpehZp8FeTpr+ONPirSdPrkQZ/NWnSpEnTmyi1tM8i/JVgpZLfXgk8qsFW0d8s+rhFH7uan170ZSv5y5X+reYvN4ZFiO/xulmEWt8qsQh52cawCKX30ZUGfIwBrkrwV4IMatGIhqKA1VJIi4BKvpewUvukcuTwt1atWtSoUQMzMzOD8PfZ9vt9gQD5SCaZmZkcOSKdO0JmZiaZmUc48grqf5nv/7r79mnhr9x4KgFgtUh0tRTPat+tCHjF8SeWL/0sf14sWy2a3tB+vqWBYPGajY1NCWMjTiKSwW3QoIEqnFQywKLBFI21aCgbNGigOjmoGXI5qFVaeSSVJ5UtglZxRZLa5KJk1OWpp+XPiJOc2FalNsvz/yv1rfR9yBcmqMFfLe2zJk2vThr81aRJ07NIg7+aNP11pMFfTZpejzT4q0mTJk2a3kQpwV/5tpWS39/KygorKysaNmz4VP5yJX+86PeW/NlyX7yUuVLNX66WxbI0f7kSczCWRcjrfFYWocYmXgSLEH+Wv4vYt8/CInTyfUutra0VgZP0s3wfUHk65dKiBw2lp1WCu0pQWV6v9LOlpWXRoRZJKYdwUppTCf6WKVPmmff8VQOYx44dU7z2pgBPY97lVdT7NNdeVjvV4K8EfuUpnZUicKXvUQ7c5ABYOtTAsPzf4oIJtYjf0mCtWKe8DGkfAHE/Y+m8WhRys2bNioyLPP2BklFUMk6iwVU6r7SiRpo05BBUMozSIZ+0pJ9F4ykaf6UN5kXDrTT5iHXKrzVs2JAGDRoU9Y/0no0aNVJcISVf8SPVKz2ntjJJKf+/Evy1sLAosedv9erVqVatWjEArEmTplcjDf5q0qTpWaTBX02a/jrS4K8mTa9HGvzVpEmTJk1vouR7/kpRv3JuIfn+JQ4gQVp5YJPoL5fukfumxS0FlQKT5IcYqSr3wSv5+Bs1alTM5y1FKTds2FARlMp93vL9fpUCxNRg8fOyCCmwTbpf3rfyoLenYRFKkcqG+lZkEUrvLQF/nRyOqgFUObBVighWS0Urwl6lctQgsZiiVH6IYE0Of5WglxTxK0/5XLNmTUxNTalT5wXu+Zuwg/Ubo9gWFc2cuXNJTk4ucY9+VQhBkZvZm3jY6HJT143HxSGA8at2kSg7n5aWxsqVK9m7d++T+9M2M3NyJItX7yPdCMCaviOSYB8//MN+IUa4Z+XKlcyfP5/09PTH59KjWLUwkumzt6I32OZEdiwbR4CzBxPXFe+DtLQ0Nm/ezKpVq56cz4hn54ZIRo/+pdj7qR5p8URFDqN7x8EsSXh5EFoOf6XvR77nr1r6ZDHqXSkiWASxatH2pe2VrRT1K44jQwsjDB1KKdzV4K9aGgKlQ0yZoAaHJcMmv08+EYmTj3SvCGJFQy+WqzSBiSttxDTLann6lX6W1ykaeXHCFftOzfCr9ala39atWxcrK6tie/5Kkb/Sfr8a/NWk6fVIg7+aNGl6FmnwV5Omv440+KtJ0+uRBn81adKkSdObKHHPXzn8lSJ/69Spg7W1NVZWViUgpVKgk9wnruYvl/vuRVhsCGCW5isX9+pVAqCiH/xVsQg5tH0eFlFa36pF/RrLIsS6pLJ0SpG5alBXDVCJcFctWlGM5FVKcSuCYbWoYkNpacW65VFuEvytUaPGC4e/uyY6MXjBDjbs2MugQYOIjY2VXT/AooDu2Ls44zdxPht3HiDlcGYpKZzjWDHKiX7ODnj4hzJv7U7i0g8X7W+bmprKxIkTWb9+PUePHiVh7SR8PF1x8p/InLW72R+fRGr6k718RUC7efZQBrja4Rk4kbmrNhOVqCct7QmUnjdvHpMnTyYtLQ39jkWMHexMT89RTFu6mag4PakpKRwSys2M28qCkIH06O7JiLDZLN0Yg16vJzXjSZtXrFjBtGnTHsPnA1uZF+xE+76BhEasYGt8MsnJ6Sr9cYSU2F8JH9yeVs5DGR86i18O6EnSGw/Sn+YwNzdXhb/iPtRqY0dpXKgtflAad/K9hdXGkaHn1cai0tgRzxmbmt3GxkZxZY9oUMXJQG641CJfleCoWtli+gOlfXVFw69mdNVWM4mraJTeSa29cgOutKJIXr68fqU9f5XeX6kt8glEgr/S71YOfyUAXLlyZS3tsyZNr1ga/NWkSdOzSIO/mjT9daTBX02aXo80+KtJkyZNmt5EifC3evXqxQCwxAzk8FfyMSv5y9XSIBsTkaoUdarmL1d6VvR9l5aC2RAzeB0sQg6Cn4VFiL+DF80idHJQJEJWQ7BIPCeCKbVoXkMgSilNrqF0uoYAlgTOpKhfEf6amZmVCn+fLpVwDPMcnZi4JYate6IZOHAgBw4ckEWrbmGqrQ3dO1rSxtOejkHL2BGTarjM9O1EuHXGtr0FbV170j4wkl92PomkTU1NJTQ0lLVr13L0aDq7F/pj59SNJu1t6dC9Jz3s++Dq7MjoeSvZqRfe6dBeVo50xbVzQ7o4tae9bTe69PTExymQ8IgV7Dt0lLlz5zJp0iTS0pKJWT8Zv/69sfXwZ4hvX7rb2+ETOo3VQuRtyp5VjB/sRAf7AQwJ7E+Xrvb09RtE8KId7IhNJzU1leXLlzN16lSOHs0kMWoZoQM70NLWhxGeHWjn0Ad726FMHDGVrWlinxwice8SRvepT7O+AXi2b4d9bxd69Qtk0LiNpL4k+FujRo2ib0h+yFOQi1DW0LdrCNoqjQ+l6F9xfKhFzYvlyaF1aVH+SmNQaey2aNGixKoYueESJxjRmKulPBBX+jRo0MDgpCEaQzHSVs3gq9UprgSSr/hRMv7ylMxKRllpJZJooJVWECmtfpLfawgsyyct6bsQsyGYmZlhZmZWFPVboUIFDf5q0vQKpcFfTZo0PYs0+KtJ019HGvzVpOn1SIO/mjRp0qTpTZTkv5X2+5UAsMQwJL4mZYBUg79K/mjxELd3FKNoJd++UnplcQtDNX+53Eeu5qNXYgwii1DyiYssQvK3G2IR8ueNYRHSz8/KIpT6VjonMZFnZRE6Q9GBIiRSAkoiaJI/K6Ztlu6RQzNDkYqGAK/8vLweNfBsbm5eLPxdivy1sLB4QbAwA31sHPpDmeyLLg5/jx07xtHMdPSx+4mN2cuuDctYtjWOxLRMw2UeOURKfCyxMXvZvWklK7ZGE6t/8kxaWpoM/h4hIy2RfVtXMmd2BBHL1rBh63KmjZ7I3KWbOZgpln2YtMT9bF8zn7nzIli0ci2bNyxi6qRwIhZsJ/3IY/j7OPI3lYz0ZGK3RjIuyIce3V3xHzyGyM2x6IVyMw+nkRS9ljnjg7Dv7ICPry/DRk4lbOwoFsUeEeDvETIPp5J0cAdrVs9hVMAkVm9axaLI6YSMXoX+SMnI38zDqSRFbWDDnGEMHL+KXzesZtGkwQQu0RdFRBsL8g3tFXzs2LGitM81a9YsipKU/q2Uzrm071b8dqW0z2IZ8vEkHz8iOFaL7jUmktfYaHz5Qgolu2BhYUHLli2LGTZra+sS+wjIDZg8bbP4s1p0qxrcVTO4UuoJNSMsGXpxcpHDUqUVP/IJwpDRlU8mItyVQ12lCUBel9J+AJLRVwPp8olJ+lmK+JWnfZbvgV69evViKZ8rV678uv+O0aTpf0Znzpyhc+fOr7sZmjRpesO0fft2AgMDX3czNGnS9AK0c+dOZs2apcFfTZpesZKSkhgxYgTp6emvuymaNGnSpEmT0ZL7byUALEX+yrellPzAki9a8ieLIFNMVyz3Ucv9y2oRqHL/udxfLvrKRb+/6O8X+YJadKuSv1yedllkEQ0bNnwqFiGyhj8zi1AC4/K+1ZUGYZUgkxJcUopEFKMIlWCW0rOlRfmqQSg10CZP/2wI/j5dpO+TIyQkBE9PT9zd3XF3d8fe3p5GjRrh6OiIu6sLTk7OuLr0w8nJkb5OzvSz74O9gyN9HZ1w6ueCm5t70bNKh6tzP5wcHXFydsVVdq+zszOtWrWiR48ej8+5udKvrwP2dnb0sXfA3sEO2+49sLXtg4NTP1xc3YSy3XB1dqKvvT32Dn1x6ueIvb0DDn2dcXd3p3379rRq1QoXFxfc3d1xc+lL7+4dad3chlatO9Orr1jeH4erM452PejQugUtbFrSvostvXv1xN71cZu7dOlCmzZtZM+44uxkj20PW+wdnXBycqB3Hyfc1PrEzRWXvrZ0t7Wnr5MTTva22Do9bou3tzfh4eEvNPJXSvcs3zhdjIw1NmW60hiRf7Mi+DVUlviM0rgT7y1tnKlBZEOLMGxsbEoYHyVDJDdackMnQky1Z5WMq1okrGgw1Q61suRGW9zsXj5ZiBNaaauASptE1PpR6TC2b6VJ28LCAisrq2LwV8qCoKV91qTp9UmL/NWkSdOzSIv81aTpryMt8leTptcjLfJXkyZNmjS9iapYsaJq2meJW1hZWWFlZYWFhcVT+8tFP7OSv1wElqLP+0X4y8V6jfGhG/KXy4Ot5PeVxiLU+qM0FiH109OyCPF38Dwsohj8NQRTS4toNJSSVgkUGwJlalGH0nl5+lrp34barAZ/TUxMiqV9flb4Gx8fT8wvYQwf6MOIiG0sW70eV1dXNm7cSMxMV1o37ozrQAeadfXEs0sjbJrUoJZNe+o36EOfJq3xn7GMjVExxMQoHeuYMLAzNl19mbloc7Fru3btIigoiMiIcLZt3si6MF/s23eil9cwBro70aGuJQ1qV6J6vUbUb2pP0OQ5bFSoY0XoYPp07kz/SZFslZ2fNGkSwcHBREVF/XFuDdNHOdGpTV+CZ2wker9am2OI2b6MiKE9ad/ekcCF0cTExLD/jzbPmjWLUaNGFX+XtUsZ27cjLXv4EalWpuzYsW4VQZ3r08xlJGtl5w8cOEBiYuILgb916tTB1NS0KGWCZEDVomANRdGrRdCqpYBWG3tPu+ChtPNq488Y+Ctda968ueqKFkMpDJSMsyHDKq4Ikqc2qF+/fokVQdbW1kXtEScFMRWFWl3i5vVq7yC/pmRslcCs3HArTbxKE4FaugqlssW+lK/4kttDMzOzohQhGvzVpOnVS4O/mjRpehZp8FeTpr+ONPirSdPrkQZ/NWnSpEnTmygp8leEvzVq1CjKWmppaYmVlRV16tQpESGq5itXgpOGfNdK/nLRJ15aUJfoUy/NH27o+tOwCDXeoFS+VI7EHqRzL4tFPE3flsYiiqV9loMpNZgqXldKuawU7WsIIokwSgRq4j6lT7MPqvS8fO9fKdpNhL/PdWwLx3dIAG62wUxdthVPnz/SPv86nr6d3Qnwd6F1e1/8Um5xKwAAIABJREFU+g/E360lHXp3oElnb3wGjGNVVCypJVIcSzA6iVXjXekXMJm1u5OKXU9NTWX8+PGsXfsLmRkZHN49hyC3/nh6B+I30A/H9u3p06kBbfp0p2O/YKat3EGCQttjlk9ikN9ARi3bUWzf3Cd7/qb9cS6WdRHD8fccQuRWveH+SN/LhplB+DgPZ35U8TY/Sfv85Pyh2B0sHuWN7cBZ7DSiv9Pioogc3I2uIcsV36m0w1DKZ+mwsLAogr8SADYEb5UAqpiyWS31slp54resFFlf2hhVO1/a2FGC2Erjt1mzZiXSOsuBqWgo69UrmfZYbuDkhkpuvETDLea1V9qQXs3QKxl5Q6t1REOvVI4IdcUUGUptENNEKwFg+XUxRYdS/6j1o1SXpaVlkU2UFsJUrVq1WNpnDf5q0vTqpMFfTZo0PYs0+KtJ019HGvzVpOn1SIO/mjRp0qTpTVSlSpWKDnnaZzn8lXM7pfTAaqmY1QKNSvOXK/ndxfOG/PWS31vJjy4CZ/H6i2YR8nqel0WogdmnYRFqTMMYFlEM/ooAytLS0mCUrhKIUgJgcpCkFiVpCI6pQSpD4E0OtOWHHACbmJhgYfGC9vxNTyY2Pp6YfbFsj9pL4NAgYmNjOXooiQPRscTHHWDfvjjiYg9yMHYf0TH72BMdS1x8EukZmRxRLTuTtMRYYg8mkXa4+B7BqampTJ06lY0bNz4+d1hPQmwcsbHxxMXFcyA6mgPRe4g+sJ/o2ASSUw8p7oubkZpEfHw8CamHirVj8eLFhIeHy+BvJun6BA7GHiTl0BHD/XHkMOn6BOJiE0g5XLzNq1atYubMmcXuP5J5iJSEOGLi9Rwyor+PZB5Gf3A/0QlpBvf6fZ7D3NwcU1PTIkAmT53wtIf82xUj1cVvV76gQgnwqkFYQ2OptPGoBJvl9Yltlo89GxubUicF8brc8CqtqFFaxaJ2GAt45YZeXLUk7gkgX42jtGF9aUZdfs6QsRYnWvneAKWttiqtf8W+VYr8lfb7laJ+K1WqRIUKFTT4q0nTK5QGfzVp0vQs0uCvJk1/HWnwV5Om1yMN/mrSpEmTpjdR8rTPVapUKYr+FeGvlPZZLZBJOuR74Io+dPl56WdD0alq8FiEsUrwU16fvM3yICg1MPtnZRHiPsulsYjS+rY0FiH2tU6EUGJUrwiL1CIZlYCRGhwW4VVpEZJqUcOG2i6CMDn4laBHmTJlXljkb9rejaxds4Ft8elE7YvGz8/vceTv+hDsu3kzdsJAunoE49+nO3ZdG9PO3paWnT1w6uzA2MU7iU1TKzuWJWOdcRw4ibU7iqczliJ/161b9/jcjlkEuXszKDiU4QF+2LduS8+2DWndvStte/kyYdEG4hTqiFo0ET9vL0Yv/RW97HxkZCRTpkyRwd9oVs8eirfrUOZtTDbcJ/rdrAsbhIfLCCJ2F2/zihUrCAsLK95/MduJDHKjt+80dhjR3ykHogj37kTP4EXEvyT4W6dOHUxMTIoMpxL8lUeli+flEbalfbfGAF1xvBgCuErjz5iofLXFGYbgb/PmzQ1GuSrBTjVDrHavkqFVWpWjZLTFcpWMuni/IaOptipHrEsJ3iq11xD8FScSY/tWCRrL4a886tfMzKwE/K1UqdLr/jtGk6b/Gf3Z4e/vjwrIv3aerKwszl/MJvfu85ZYyMMHN8nJyiIr6xwXLl0m74ER7Xj4gNtXn7TjxlO0o7DgPjdzpPqucKtA4Z6HD7hz4wo37imV8IiCB7e5fuUWCo8WPX9Lat+lHJVy3gwVFtzn1hXpXS5z83nfpbCAe3lXOJ+VRda5i+Rcu63ajwafvZDNlVIaU1hwj7w/2p51IZsrecY0vpCCu3lcOZ9FVtYFsq/mcd/Y9lHIg7t55F69Tr7RL/Vi9Hrg70Pu5V8nOyuLrHOXuJKbz8MXVPKj+/nczL3GjTvGlPiQe7evcUlqx4076u14eJf8WzdVyn3E/fxb3LxxGzUz9Oh+PrmXH39T5y5dNbJ9fxUVcCfvBjdu5Kv2j9F6dI9b13Mej+WLV7iRb0SJ8mfOZXMt7+5TfG8F3Ll59Y9vxPhnH97NIzc3l1v3Hhld04vQXwP+PuB27mUuZmWRdT6H3Nv3ebW9qEnUw/xcrubmcefBC/5NFGSxf+Eadiac5Fqh+m33866SfSGLrKwssnPvcN+oAXyfvKvZXMjKIuv8FW7efYCBKp5brw3+3rvJlUsXHv+tdSWPewUv6i0LuH31Mrm372N8kQXcvprNhXNZZGXlcOPeA6PG7r0bl7l0PousrPNcvXWfhyXqu8iByHn8qs8i97knEU08yONyTi75BY/4/XnLupvLpQt//L2ck0dByV+egWbkcPH843F9Oa+ARwYffUBezsXH87hR92vSpMlYSVkb5fC3WrVqReBXSvtct25drKysFH3fSvBTfo/8ZyV/s1iemr9c9Fcb8pcrwV95IJdSnWr1G9o2UWQRpfngxfeXQ9rnZRHGANznYREG4a8InpSiCdVSwopRhIaiD8W0zmJqXSkSUgmKqUEyqR555KIE8NT2/H2eI36+N508AvDtP4YwedrntQG0b9Add8/eNG5ij33HLth1qoG1TUPM6vWgZ2cf5mzdR3KmOvxdMKwr7R2Hs2xrfAn4GxoaytpVy0g6GMuBFaNx7dQD23796dPbida1rWnduCZ12zTDorU3IXO3KqZIjpobTD/7PvjP3UiS7HzJtM/7WDbFC/tu7oStSTDcJyk7WBXqjm1nb6ZsK95mpbTP6dFbmOVjSwv70Ww0or/1+3cwuW8DGg+YxYGXBH8tLCwwMTEp2jBdOqTvUzKmStG20gqb0r5TNYCrlMpZrEcJ6KqBX7VoXzUgbaxdqFOnTrG0z2pGV22CEe9XMm7SvWKKZAmUSsZNLb2DaBSlZ5Xao/az2gobpQnPmElAbUIQN69XqteYvpVPzErwV77/uRL8rVy58uv+O0aTpv8Z/Wnhb+FdrmauZVjLKtRs7c/01ZtZHTaANrWq0HZCNBefGgIXcDs7kaWD22LWsBsDx85i6dxxeLX8gY/LVKPLxP1cUiqzMJ+c9FUMbVkN83aDmbF6Eysme9Ha3IyOk2OUn3n8IA/yzrI/sj/NKnxH3V7DmDxnHqEDutL059aM3nu5GIC8fiKWsTZv8e6nZTHv4MqwsMWsWbmE+RP96VmvMl+Wr06nKYlcL9FNVzmyaSxdan5L7faDmDxnJiFuzalWqSm+647zRjHgR3lkxUfia1OTet2GMWv1ehaOcaaltTV9Zh0k56lf5j65v+0m3KMlNevYYGvfkw6NqvPfD/7N5zU6MHzTMW6rAdNHt7mYuJzA9rX4zqITAyaGEznFj97NbWg9cC2nhLYU5l8keXkIPetb09lrJDPmRRDq1Z7KZUyo3TmYzceVgHMhty8ksmxIW2pVrEf3oVOZPTUAu0Y1MO8cwq+/lYKAH97i3IFIBjasQm2boWzPedr+eT69Wvj7iDsX4lg0pBtW1p3wnbmUdYsm4Ny+Pja2oez87Xkg8ENu/LaLaW7WVK3XhXF7rhhsR/65GCL9u2JdvwuDZi1j7YJxOLb9mVb2k9h9uiQEzk1dzbD2ZXn38++p1cmdkKnzWbNmMRGhA+luVQGT7xvSd2oMF8QH71wiZXkwTq2a0NU7lFlzZzPKrR01qlnQOWgNmTf+2hD40a1zxM71waaSNV2C1nPimUsqIDt5OYG2TWjYsT9TFq9m6UQP2jRsie3IDRxVJAL5nIubj3/3ZtRr3J4+fTrRtNZ3fPz+J/zQZiCRsee5q9b9j/I4Gz0Hn1bW1Pq5G76TZzBjXH86N2pHv5C1ZOapPfiAqxlrGNa1OtXberMgMfeZ3/hZ9GbD34fcOLKWET1bUr+dMxMW/8Ly6QNo16ARdkEr0GdrEPjV6z6XDs7GueG31LSfxPZjt19g2QWcWOlJkwo1sJ+6ixMKRRdkJxDh0ZomTVrRydaJLs2qUf7j9/igfBsClx3kYr7SOCzgWsp8PFs0pmHPAcxcuYHFExxpVKcJHlN2cPT6y4HArxz+FlwlKaIfjRs0wm7QXNZsXMS43vWo2dSHWftOcuN5IPC9c0RP6EqNr2rjuSiBc6X+rX6Pc/sm0adOVcybOBI0cwHh4/vRvFp9fCJjOHtLaeQWcCVtOX42VahevxveofOImDKYLlY16B66icNX7j/5PRVEE1yvIp++/S8++fIrTEzNaNipB32cnHASj/7hbP/tMnee/e3/0rp7ZgfDmn/Hx+ZD2HLi6rMvyHqQxa7gdtRt0oH+YyJZEjmFAW2qYPJ9M4LWH+P6XfXv7+7pXxne5kd+NG9N/zHzWRo+Gtt631N3yAaOXLsnjM8HnN0xjNaWjenoFMSMxcuZFdiGKp9/TNkmw1l/5DL3Hj03wtak6X9a8j1/Rfgr52lyiGrIXy5G1Sr579UieA3BVaW65HWoAVElgCoHpM/qLzeGRcjvK41FGHoXERYbwyLU+vZ5WIROjMg1FJ2oBLqUgK2UulYpilctFa2YYlYptbO8XYauKwFqOfyV9nA1NTXF3Nz8hYDCjKRodq2ewbiwVSzbuJtBAUMep31OjWXPrr3s3x/N7l3RRO/dR/S+HeyM2sWOnfuI3heL/tBhA6mLM9DH72VPdDz69IwS8Hfy5Mls3LCOjIzDHNLHs3/PPvZFx7BvXzRRO3YStXsHu/ZEsSMqlvjkdMV6DiXHsz86mtjk4imUFy1axIwZM2Tw9zD6hANE74shMTXTcJ9kppOaEEP03gMkHjpWrM2rVq0iPDy82P1HDqeTFBtNVPRB0ozo78zD6SRE72L3gSQOvyT4a25uXgR/5QBYnkZcHoGr9H0rjSf5YgcxnbO8TLU0zvL65Cmi1aBwaZG+hqKNjYHSzZo1U5wMDBlJJaCqZLDlK2/EssR0zHJYKl2XG2F5Xn6lfXxFcCpfWaQ0eSidU5vU1DZ1F1ctiROT2kQrwvC6desWS9GhdFhYPEn3Ie1fXbNmTcW0zxr81aTp1elPCX9/v8fljF8YULsctfqu5ITkYfj9LjmHVuNp9jVVHVdy1mjPwyNuno1jvltTHCJTZQD1d+5eSmWF23f8v/dNMHNeTZa8zN/vcCl1Od7m32HhsoaT0rXCO1zUL8WtRllquqwp/szjG7hzKYXlXrUo+1MbQuMk0FtA/nU9a8Y507amD1uuPXni+olYxjbXodMJx9/e5ZMfWzF4bXpJ8HvrLHERdnxvUpH2E+K58gddLMw/R8JCFyqZVqblpKQ3AwAX3uLM/jm41KlCU99NnC54cv63fbNwqFmBhr6buGB0dGsBVw5vZKJLc2ynJXFVeu7RTc5Gz8K1+r9569PKNA/8tWSZ97NJWx1Ei++r0WLQxiLQW5h/jaMbJ+HWuyV28zOfwNxbp9i3YDjde08i7qKssPsXSVzmj/V771DOsiez0+S/iUKuH9lGaJfv+d7Sjln6a3+UV8jN49uZaluBH6xtmZNWHADfuXSEHXMGY9ulNXXNyvDll5/xge4Tqv/F4e/dczHM8WpGzaaeLMrIe3L+7D5mudfDrKkrizOMj5cm/xwpm8Lx79WJ5pbVKfPl53zyvo7PLQ3D37tn9zLDrSm1W/iwLFPWjtO7CHO2pmZLL5YdKd6Ox/D365JjW/cun1ftyJBVKVwuAX5Ps3t2CP1dxrL91C3ZhQKuJC8hoIM1TR1nEHfV+Fd+E5Sdvp15IX3o3MKaat9/xWcf/Zt3/1H9OeDvIy7Hz8WnnSUtPGYTn/3wyfkDs/BsXodmHhHEX5X/Au5xcts4vF36EbLuOEWstiCbpAUDafXtv3i7fAu85ydxTfy9Pcohfo4Xzata0iNkAyekh29f4ugvIXTr5c7AJSkUsaqbx9m3ZCIDu7fh55pVMPniIz78Px0mLTX4+zS6dXgpPq2taew6jaisJ+jmVtpC+rc0o5HrdPZkveLUCP+Lup7G+ukheHWxoXaVSph+/j7v/VPH971fLPwtyFqPn00VPtR9rwx/z29nWE9bBkzdxvHcogHM9dR5ODf8jvff+Yjmw9aQklN8AN9MnE5Py9q0HroCvWy12c34yXSrU5FWQSWfeRF6tfD3BvETO1KjZntGrc/g6v0n5w+Ma0v1H9sxeksGV59itcSVhKWMC/SkU+Nq/FTBlM//713+oauIR6nwN5fYie2p+YM57nMPkCWB3oILpK8cRCNLD2buPcmNYkSvgN/WuFPvu59oP24TGdck0JvLiQNTsK3UnlFr08mW/i4/s5y+tcrzXon5t+TxVbtJbD+Za3xmmL+8ctgfEYSvWwca/PQdP5X9jHf+8Xd01QY/O/x9cJz5XZrgNGsXv928L4sefkDOzsHU+eZ7HOYfIju/JJS9FhVE3W9MsApYx9HrEuh9wNmk+biaVcVrRSaX7zx57uTCTjR0imDP2Vs8kBV3dYcPZv99n7c+6s78Qznka1HAmjQ9s+SZG+VpnyX4K/nwpSAgyYcs+qnlPnF5UJLoU5b7sxs2bKgKW+Xn5b5yQxBY6boITo31lyu1W+2dXjeLUPLzq+1p/Cwsogj+Goq4VQJDaqlhS3uuNMBkKLJRhE3y+sT2iPBYCf5KUW+mpqZYWDz9nr/Hjh0reT49iYPRu9gVk8KuqGh8pbTP28Lwdh1JRMQoPANH4+fkjo9jZ/p5O9G5rzf9nAKYsSqahHS1+hJYG+bH4NC5bIlOKQF/i6V93rOY0CEjCZ04nuDhQ3Ht4YBn367YudnTzT2YsFU7ikX2Ssf+NeGMHBnM9LV7SZedL5n2OZZNC0MZOWQ8y3enG+6n9Gi2zAtl2KAprIot3ubly5eXSPt8KG43yycNpf+Ypew34neQdnAfC0c64xG2npSXBH8tLCyK9vyV0oXLo34NRcGrRe6K8FdczKAEhkuDtGpRxVLadqk9EiguLfWz2jspvZuFRck9f0WjJILV0g6llS9qk4d4Xm01jFo7xPaKZcsnRdGIytsn5e8XV+soQV95G0WAq9QWQ31r6DnxsLKywtrauuh7U4v8lVaOadKk6dXozwh/72YfZYVLeT77rimTU4q7F36/dZ7kmZ358usK2K+8YGyBHFntTYV/laeO7WxS5c6oB1c4tiWAmjodH5arjveWG0WX8i+ks8ixPF/81JKwtOLtKLx5hrhpHfhv2ao4rSnejoLcU+wMbUkZ0zo4rTz5xJF05yLpy9z4VvcWX1RozITEJ89cPxFLWJ9yNHAZS3B/J5ycXPD0G03krsNcUqK3D69zYud4Wn78CT82CCKqGBkuJPfkPia1+5Qy1boyJ/PP78rKOxXDjF7lKFu7B3Mzire38Fomv45pSZkK9RiwKduo8gqvZbJthi8tXVc+AcmS7l8gaflAzN/W8VGlhvhtkZVZmMepqBnYVf4G8x7TSH7yOZCdspEhDXToPqpMo0FbefxUIdn6dQxt8iHlrG2ZuOdiMcfhlfSthLR8D92731PfaQkSVinISWHV0MZ89FVtOk6IRVYNFF4mZe0wmn3+Aw1clnJcVmDhg7vcvHKecxcvcz3/LAmr/an3V4e/D06zZ7YrdUyt6DlxP8XR7C2ObA2lV8Ufaeq6mAxj/fKP7nPnxmXOn7vEldw7nNo3F3eLUuDv/VPsnO5E7bL1sZsaS3HumkfGhlF0q1CBlv2XcUTWjtzU1Yzs347Gtv4E+z6OMPIKCGXRjkwuqqSCvhAzh0BvWwLWnVKIaM7j0C8j6G7TAs9F6S8s7fWfQQV38rh6KYuLV26QfzGBBQNa8OXzwN/s/cx0b0hZc1tGbztbvK8enebXUHvMv2uGW0R80eKaR2e2M35wAN5T95Etdm7+IVYN6ciPf9dRxsaTuQlyQJvPsfUj6F7rR5r1jyBeBokuH5iFW+PP0f2jJrZjtnBKuvDwLnnXsjl3Pofrt+6RsXY4Xato8PepdEdPpIcNFSt2J2RdJjeLXbzG/ql2/PyNFa4z9pClhf++XD3MJ/fyJc6dv8zNOw9InG3Lz+VfMPwtyGJTcCfqfP4P3laEv5fZFdIDz7ELiD0n/vFUwIkV7jT66T10/2rK0NV6ciTwk3+ACZ3M+dbMjdn7z5Bf7Lkcfg20obppM4J+SeHyC4ZFrxL+3o4eRcvq5ajpvYjE80KMa/ZmBtavQJmWo9mWcdXoKOeC21fJvniO81ducb/gAKFNq/FlqfC3gN9WulD3229oOWYTR67J/saOHUujKl+g01XCc0ky52Vl5B4YS8vK5anuNp+D528/aeOZFTjW/ob3dP9H2wn7OS6ZzwOjsenmxfjVcRw59Tjtr3icjplIh2buzNx+UksNXUwPyLt8kfPnznMtv4BHe4ZSrdx/ngv+nl/tQK3Ok9lxJlfh+QfEjbSgrIUvG05eLbb9yYPjkXT+6XPKdZpN/MXbsrk8isEVyvBvnQ6zoTs5m/vHH8wPovCvXI6vyrZlfNRZbsrpL/GMrFWG/7yl40vnVfx29bn3E9Kk6X9WYtrnatWqFdvvV/LrW1lZFcFf0bcs+crl8FfJX64EaZX2pZXulfvpGzZsWMx/rwYtDQFcJZCs5i83xADeNBah1LfPwiJ0hiCPCKgMQVylqEND96sBKxHsKoEpQ4BKBGvy6/JUp2rwVxHsGnNsG0/3tv0YNGkZSzftxltK+7zSl/aNu+Pp70mnNnbYtm1N13Y1sbBpgWWDnvRs68LMTVEkqaZ93k9EUDda9w5i2aY4Rfi7duk89u7YysaZg3Fo35XePoNwsHemda26tGhkgVXz5tRq7k3InK0kKtSxIyIYJ9te+EesLZYWumTa5ygWT/HEtrMHU5bHG+4P/a+sGudEjy79Cd1cEv6KaZ9T924h3KM7rexGsM6I/tZH72C8bQOaeYWx7xXBX7kBLS3SVg3+lhYNrwRXDaVqlt8vRdurpZUubXwpjWVj7EKLFi1UDZbSCiDJEClNHmoTjdyYyp9XM8riZKE0kalNFOLG72JKadFgi9G78g3plSYQQ5OZ/F1Egy0ehvpWaq+8DRL8lRYFSN90jRo1isHfSpUqaZG/mjS9Qv3p4O/vtzifMpsuH37MN5ajiS9x/QZnEibQ9B+f833z6RwypsybZ0kJa8s/dDreN6mMy1o5JbvB6aSJtNDp+PsXP9Jkyh/Ot9/zOHtwOh0//Iwffg4lQSyz8DonY8bS+B//pWKbmRyWzj/M5dSeUGw++ZKKraeRJieBhXe4krmRCT070jtwOcmygL7rJ2IJd6uBy9qLxrwR9y6msdKnMrp/f0vt/hu5LDbv6hF2hzTkb59XpOHomD93JEPhNY7sGEurD8tQs9109CWu55C2aSj1/1meOrYLOFp6geSkbWJMLzPajNjKkRL5ogvJSdvI0AZvo3v3W6zsFnHsjyu3TkUzw+47Pq3WimG7ioPm+1eOsTXci3Z2g5gXnfXH2duc2heOw7c6dG+Xx7LHnGLf5K0Te5jWuyw63WeY2QSzOxcgn9+iZ+H0o45Pqzdn2A4xfLOQCwkr8bX6GyYWnZmWqPbbu/g/AX9vHd3GBNvv+My8A6N2lwSzuenrCen4FV/X7c6U2GcDDGeNgL+3Mjcxpse3fGHVjdC9JUNur6WsJqjtfzFp0Ifp8U/akZu6mpFDnfFafsTI1uRwcJEfdm16MSlaObT3un4FgT3b0GnoJs4YWeobp6vPC38fcXr7BOzN/41Z9xFsOFny+tF1wXSv/AGWduPZce7xueMbR+Lasy1ec+I4V4IEPOLYhhB6VPs7ug+scZi4i/N/XLl3bD3B3avyuaU943dkFQPND3PSWB3qQw/nESyJPY2aq/moBn+fWtdiwrBv8F/KdRzKqrSbJa5f3DmWnpYfU6HnaDYd1Zz8r1L6lwB/z28bhe8UT9qaVcFECf6e34S/TRd6D11A7IWbPBAJ5vmN+DWrwoc6HWbu84g58xgx5Wwfik31T/ih7wz2nMxH1Nm1PjSp9AFmHvOJLZnu5bn06uBvNpt9G1DxPxVwjYzjbIn8xqdZ6WzN9+/VZuDKZC4802vGGQd/z66iX51v+aymL8tTLha3ibnJLPS0p6fTRDaeyHkC4m8dYGyLynzx3y6E7TvJTfnvtuA3dozqR48eAcxPOIcU8H1meV/swzaSelElB05BJnO6tsR7dhSn/uJbKTy39j4v/M1js2cFfnCMIOOiij3YE0AlkzaMjjnLjaLFOieJ7PAtn39sxahdWdwoVvE1Yqfb0rmLKzP35pAnEePTC+lU/jP+qdPxQa8FnMiRf+wnmdu2LJ++o0NnNZqY8zf/UovoNGl6lZL8tyL8lQeuyeFvaVGvhvzlIoxU8s3Lfejy58VIViUO8DT+culZNX/507IIQ+8sQt7SWIR4GMsixHJF3/7zsohiaZ+VgOnTwF8l6PQ00b9yOKVUljGRvmowToQdUtrnOnWef8/fRYsWMWfaWAIHD8TLN5jRoZPo3qMHkyZNYs7UYAb5BRI8agQB/kEMDwoiKMCHgf7+DPALYkTQSCbNCGf2nDnMUTzCmTByCIOCRjMpbGaxa+Hh4bi4uDA8KJAZ08KYOiGEoQGBBAWPJjh4JIED/Qjw82FgQAB+Q0YzfvIMxXpmTBjFsKFDCZ4QxizZeX9/fzw9PQkPDy9qy6RxwQwNGEbolJkq7f3jmD2NyWOGMSRgBGOnPTk/c+ZMhg0bhqenZ7H7I8LDGD9iCIOGjibMULl/HLPDpxEa5Itf8HjCZecjIyPZsmXLS4/8FWGtPP2yoe9ZHF9ilHppQFYOe9VAs9KYVQK6ShBZbZwZsgs2NjaqMFeEmaJhEw220sbk8vTLhiCt2uoapUlCyZDLDaehlA2GUi6IBli6Lt2vtBJICQyLE5pa36q9l9JkJkb+St90zZo1qVq1KlWqVCmK/NXgryZNr05/Ovh7+wKH53Tng399xU92K4sc6090l5wjq/D45p98+WMn5hlRcqjgAAAgAElEQVRDBH6/T+7ZGOYH9mdw6CpS5VGyRZG/b/FhOQu8t/xB0PKySJnZhfffM6Wq4xpKxhjf4WL6UlzKv0uZyt1Z8AdYuHsxneXu3/H3z3+i8fgEo6Hr08Hf+1w69Au+Zjre+rISzSYllrwlP4vk+U6U+/uXVGkxmaQ/M/29fpQ9oW1578MfqeuziUslbrjFbzEzsTN9j++snFlxurQCb/NbzCzsy+nQvV0W8y6zSBNLPLWfcLty6HSfUa3pCKLygMIcUjcMpcHbH1G5oT9bjAsy5v6108QsH41fYChL44yI/L17mpg5LlTS/Z3y1j2JEBsH3Dy6k0k9yvCP8tb0mpOm8h39L8DffI5vn4zdT2/zQxNnFmWUvOPR2b3Mca+NrlwDes9KeiYnXunwN58jW0Lp9cPbVGjhybJMhXac3sUM55rovmmC41x9UTueHv6eZne4M7W/sKLn+D0lU0ID56Pn4tmjBX3CYni1iPAV6rnh71l2TnHE4t2vaeY6m3gxbz5w+UAEnk0+49OfHQnblw1cIW6OJ82+0KH7Zy16jdrCb8IzV2Ij8Gj6BTrdd7T1XUrqHYArxEZ40PSLf1Kz1yg2n3o2V7IGf59WN4id0ZeGX7+DlWs4UVkl73iYthCPlt+jq27PpF9Panv/vkK9cPh7fhuBHuOYs2URo7vUpawS/E0Kp5t1WXQ6HRUdZ7DnlEg4k5jexQpTnY6P241i86FrwDV2jmiJ2Wfv0nToevQKc2lB/GTa1ymDztKXlQkXXujev68M/l7ZRkDDynz8bgtG7cig5NKiAg6MbUb1L3XUC9xIavazvKUx8LeA2NDmVP3yb1T0XEzSeeMWZZxZ4YT5N+/xfpvx7D523ajfgX62IxPXJXGm5LoQoAD91Fa0H76E+Kz8l7Kf819Kzw1/TzG/03d88VkHZiZf4JZCh2evduCHH52IPHKpCPo/iBpMVZMP+X/VA9lx5rqR9V4jedkofD2GsujgRW5pkb+aNL0USYE7cvgrbVkpbVVpYWFRBH/lfmQxlbEIbQ35ndVgqBIoVgK6ShGtIj8wxl8u1S1GuSrdWxqLUAKm8ncQ61WL8lVjEYb69mlZhFLfqrEI6VmdWlpYJXBrCDSpRf/K09pKH5304YkQTN4G6fnSUlHLAZrYNvm+rLVr1y4Kf5cAcJkyZTA3N39uSLh+/XoWLVrE/PnziIiYy5QpU+nWrRthYWHMnx9J5MRA3Pr5MixoIE6Orjj2tMXJwRZ7JztsPbxwd3IjYFQY4XPmM3/+fOZPHYG3my9BQ31xc/XC1bEPDradse/bh552Dtj29WTwyKlMmRGBs7MzwcHBzA8bhb+XH4OHBjFoaBD+nt74OPfGxccTT68gQsZOYc6CBY/Lnz+fueGhjAgOIThwCH4DvejXz4cAH3e8fezp4+7DkHHTGejnh7u7OxEREX88F87EYD8Geg1i9LTIorLEY97sqYwbPYygkFAmjQnEo48jfXv2xsnDFZ8RkwkKCsLDw4P5EdOYGOSLq8dggkcPwbWfC87Onni5OWDn7IqT32hmLVjAAlm758+fR0T4REIG+jJ8UjDetrY4OPSgu31f+niHMGvRIjZv3vzC4K+JiUnRyhlxIYH8+5J/t3LYauj7VIvAFc+L37/aeBBBstL4lV+3tLQsBq3FsSNPH60GlS0sLGjWrFkJ4y43gGKKA9EA//zzzzRs2JCGDRuW2GNXyncvN8pKq2iUVsrIV70o5dVXmhjEMuWGXTTM8olGNNzSCh1pj2O1iVJpFY9S6gylCVVtNZNa39atWxcrK6ui3688C4K072+lSpX46aefqFix4uv+O0aTpteiwkcPuX31ItdLrMZ/efqzwd/7V06wwbcCf/uwLOb+u8n7/+ydeVxO6fvHz3csYzczxj7WsVNkrexrkZ3QWFPRIgkh+06pSCVRiNKiJCqiEELalCVLZN/3JTTM+/cHT06n8zyFvn4z3+l6vc5r9Jz73Gd5zrnPM9f7/nyuXC3ecC9tB1YNBMrVUsNyz1OZXvIffz29ygmHPhQvUp467acQ9onyvrl3jh3WjSnySz06zD7Ii1xbZnIndTuT6gv89HtLpoY/BTK5nbIdi/pFqNCgE3MP5t5KWXwZ/H3NzURvTOupgL+vb5DobUo9oRR1Wo1lW3ruJn+XeHXtBF4TG1C0SnP0lh8ld4r4JVePrWd8XYGKat2YfyD3XZEzsniQGsKiXuUpVqEZvWdFIGUC2fC3aDVaDbQj9iV8uJfMrrldKVa2EZ0tAgtAUfmCSwfXMqa2QOkGnZiw7eJHiPv8EtHOY6itAv4+vxjF6tG1Eco1pceUYK7J9v9vgL+3iN02lU5Ff0Kj/2z23JBpcv0Imyy1EUqrozctiK+51fOGvzeI8ZpMh6I/02bIAiJyz0qBjIOsN9NEKKPBwFkhKOYofDn8fcnZXUsxaCBQskYnxjkcJENsD/06nX2OFgzuPxH3uP+xor/i+Fb4+/gUm6fqUb14YwbP8uOsTH73wfGNTNapglCvH9beSbzmDZf3LGN0q9KUqNUHK69TuVwVsuFv8abozw3kXCbwIBaPSb2oUrwp+vM+ffYVUQh/vzTO4zdtAE2LVEFvxlZOyT0Oqduw6tsI4aeeWG+KJZ9zegqjAKJg4e99opZa4bBpD+eexuFmoAT+3gxndj8NfvmhMrpz/Um8L0VFn+FvjRGr2Hf+GZCEu0EH6vxQAwOHSM7LgcJTaxmqXQuhwiCWR5xFZi7JV8d3g7/xzgxsU4Mfao7B7Ui6zO9aOLGqNy2rC1Qc5sShi1/z+zof8DcrFjvd5lT9oTbjPU6Qka9bIwM/k3b8XqYUXReGcfbBt2s1nxxdxpDhS/A7dauw7mt+4pvhL8StaE+dCkUoXvsPXA+l81wszX93kQ2D69F6ki9n7r3+VA/4HdGzmlPzp/9Qz2on6Q+VKLi/JC5vZEDtivwo1GRiwAUeZuauL1wYhVEY+QuFcEdc71dDQyObfbVp0wZNTc1sW2e5HLhcrlwsXlKmbhVvKwXJ0ry2dDtFrlyR4xaDV0UeXxVUlivLmB8WIeYAiuMoKBYhvoZSFiG+ftJrKwXjykC73LVVxSKk11aQs3lVpR6UUyVKIVV+1MLibfOCYNJ1cnBMmSWuAtC1bds2l/K3Zs2aaGl9ec1f6XL69GkSEqJxtx7BhOXe+AXvwdLSksggbwL8fNm61BC9ngZMXr6cCfoG9NFqR6d2zdDS7Uf3Hn3o2bILhksD2BOTQEJCAgk+thgOHonZCiemm1swXEuLvr0703twb1r3HIvBoAk4bAlgd8wxFi9ejK+vLwkBy7AaOZLxC+cxYbYzsw0ms3KGASbWg9HWHY+1gy9RCZ/6T0ggfv8mHNe4sMx2IVP0e9OqaVe6qbem34Au9DSeyQK3YBxdXFi+fDmxsbGfttvDhlWTGKk/CXuvqOy+FEvc0YNE7NzOVq/VLLdbhu18R5ZZDqNzx6EY9utIXwN9TOyC8fLyws7OjoSoHXjPHomegTlT3ZwwHjGLOSP6o99fEy3dEQwcPhvf7P7jOH40guCt2/BydWeZxUQcdjlh2lGDvvo6aGj1pntva7wTEkQ21TmXL7X0VqX8Fd9XeYFdZbbQUttmObWvKtVtXhMulB2LKpAr3m9+xwUdHR3ZWSyKQUY8KIoHRrlFbvBSBm+l0FPuRSXdVjpjRtUsIlWzdOT2KV3kzk/64pS+AKTbSl8YUiCsbPaT3L7Fyl85+KtQ/jZp0qQQ/hbGvzL+ynzIxW1j+LV8NVouOi5Z+45nt/axsENtmuit/2wxXADxd4O/z2+k4DqoOD9UqIv2slymz4jhb6nqTRjpI4/F8hdveXBhN7atS1GudgcmhX7WeD3LSGDNgOIUqdSQLna5TJ8Rw9/StZozzu86vLvHudCZtBKKUqVxT1YdfcSlKDemjuhLj6496Dt2PpuPXOGFjIxTAX8nBlzmwcVDBNjPwsRiKnNcdpFy7Sk50x1fAn+LUE29N07x33CZ/svx8OwBluoWo2iNVgx0yWX6jBj+lm/UEcud+an1/IGsN6949ugZuVNFH7ibFIJtRwGhbEM6mQeQATw8u49l/cog/KpOj1khXLgUw5b54xnYows99EYzzXMfaffzn3j68CCF0MV6/FymHl1MNpGqSHB+CfwtWpcOIzfkUi5/jH8B/H1+jrCVBtQRKtFu8FJkXJ8/w99iDeg5YROpX5ETzhP+PkslZMkwagmVaT/CDhnX58/wt1gjek/6XH84G/56x3HvfBTbnGYzyXw6y9x3Ep/xFLmyv+9vHWWDVRfKCAJCsQq0GDQT/9RHvHv/iGT/eRj212eGf5ps8v5/Jr4V/qaHYz+2NUWLt8Rg4S5yuT4jgr9Ve2K6TlHH+T1vXjzn+fNXMsnt95wPXsAINQGhYlcmusRwD3ie4M20fnUQSrRlzIpdnDobycZ54xnQqyvdB45nnucBzt3PzFOVXgh/vzDuH8ZxTCcqC3UYMjcAGdfnz/D3R01MXaK4Vij9/W5RkPD32VEHLFZ6EnL6IR+IVw5/Ad4+5/Gzl2Tm8nwGru9kai81ygkl0Z66lRM338HtMGbqNudnoSFGrgeRcX3+DH9LdmdOUAJfJYpVEt8L/t4MsaJzk/IITczwOn4NuXmmCvhbUmcx4WcefIUaNh/wN9mVQa1qUExowZTtJ0iOC2H1tDH07alNlz4WLPc7zpVnb3Kq9O/vYap2Q34WyjLI4Qgppw/hOW8iQ3W60KnnSGzW7+XsnVf8md8DfnKUZUNGsMTvFLcKyW/+ogDgLzcDGa9WndL/ERCKV6LTnEBS72by/q9HHJzfiRY6Cwi9+Jg32Tz2JMu1avNLEYG286O4lHYcn6WmDNfpjmbXvkxdvZvkO5lk5fsrfMeJJZrU+LkkdQy9Of3gdaEbRGEUxjeEuGxf8+bNadGiRTb8VQjYtLW1ad++PVpaWrngp1R4pCpfrkyIJAWc4v6/JF+ubH/S7aXt82IR4m1VsQg53vB3YRFy5/6l11aQAiKF4i8v4COFTXKgWNxGVVu5dapAlTJloxw0k4I6sfK3QGv+piVzaKcvgfuOsT/6ENOmTePY4WgSExOIPxyAu4sX/jt8We/mhfuqVaxxWIaj61ocXdbhbOeC795YEs586isuFG8PL3wDdxG8I5jNzk64ONvjvM4ZO7dt+Pju4nDcKeKSkrGzsyM4OJi0hAj8N2/C238HASF7CQ0IYs9OPwJ3+uPtE0z4oZOcFh9vcizRkXsJ3eGHt6cHLq6b2eq5iW2b3Fi3JYCQqAQ8ctX8TSYmIpCtW/zYdyI11zU4f+4MKUmJxJ88wsH94YTs2kPojm1sWOeBh7Mj6zw98Q47/rnmb8pJYvZ44+a+jeDwcAIDwtgT4MvW9XY4um3Ew3svidn9n+fcuRSS4uM5GXuEyOBAQiOD8bJbgfsGJ1Y4urF24x4SCkDxq1g0NTWz4a9ikbNpzs/yJfeuKmW9qudMrNBV9gzJPWdyz6GcelnZuKCwfVYMLHKzc8QDlBRsqhqMpf2oGtikM2HkBmq5fqUDsLRN586fFbrSl2Vei9wxSAd56Wwfue3l4K90UJe+gKRtxTV/NTU1syfDtGzZMgf8bdq0aSH8LYx/Zbx5fI0gs6qU+LUmw7ZJ5G3vnnAjYgaNilegZh93Lsh38VXxd4O/z66fZk1fQQX8/YunGXGs6iXww6/1aL9crk3e8eHP19xMCGRBnzrUajsS99j7ORIZT6+cwqGPoAL+fuDx5aOs6CFQpHIjutrFwdMrxDn2o5hQlhp1emJjP53RtmFcyAQ+vOJWnDdmGrVpqe9OiiQh9vhSLKsGlaJ6y26MmLaFo1de8CbzPkmBc+hRrym6c/dyI+vzvh9dOMRynWIUqdKUnitP5LYFVtg+CwLl67XFYmf+agn/f8T9M5Es7CGogL8fa/jO7SxQtGZrBsm2+YLIuk1C4Ay0ihWjUov+LIy+y0er6PUY1xcoWluNNuNms8rCis0JD8niA5l34vCZpUNDjUEsPXhbtZ33hyxe3Y4nYJkBreu2ZeSKKK6ImfGHOyQEzaJLsaLU1h6BW2Lu3hS2z4JQgRa6c9grC3b/BfD36Rl2LxtGTVXw90kKIYuHUF2ohObQZUTLl+xVGXnC3yenCV44hN9Uwd9HSQTOG0A1oQodDOyz2zxJDmT+OHWqqutgbLORmCuPyHx1m2Mbp9NXQ5NhC/aQniuL+p5nF8OxH9+Kn4oKCIJAycp1aKDeBd1hU/A4cePrEq//pPhW+HtpN8tHayCogL/v03ayyEDtY5tFobJtcsSbswTO06dx0RLUH2CDT/JHQHt59zJGtSyKUKMreoMMmblkKT5Jd3gHZN05gqt5L9S6mOAYdV3l91YIf78w7kZjP7oDFVXB39v7WTFSmwpCHYbO30GKrP1rYfw3osDg77OjOFisxDPkNA8/AHnBXxVxJXAyPZuWQag8kKW7Unn0AbgRyvReavykCv5eC8a6ZzPKCY0wdjtEulybr4zvBX+vB02iU6NyKuHvVf+JdGhQBqGJOZtOyLdRHXnD35tBFmg3KIdQqh+WVkMYunADe88/4u0HyHpwhOV6ajTqOpPtCXd4rYB6J1eh07waPwjNMLIexcCJa/BPuMOL98CbS/iYaNGwyShcY67wLE+al0Wicz96TF3P0SvPCu2e8xsFAX+BR0luGDStRKkfPv62KV67A92aNaLDFE+O33xBlliIm+HNsHpVKCmUZvicuQzUm4fPyZu8zPoL3t1j/4x2/FZHhxX7r/DsnWoF77vn14ldM4QGVZugtyKM9GdvCr/7wiiMbwxF/lbO9lkBfxXuu1paWrlyyHK5e7m/pWpUcf5ZoTRVBiKV5cnl8uVS+ClW0Ypz+nL59rxYhPT8/kksIq/jyA+LEKRARwp85NSEylSOqiCsMmWinC2tKtgsB6xU9SGGvwrYofivHPz9+uU8586kknr2HDExMdja2hIbG/tx3alIAnx3EbV/Jz6+fmzz2sQ2by82enqw3tsXn03ehEbHkaiAvwlRBAfsInJvKEHBuwjw9WSjh+tHu+ZN3mwN2E10bCJxick4OTkRGhpKWuIh9gTvIjxyHxGRewnbGUxQwFYCdu9m1+4DxMTGkSI63nNxh4nYE0bY7l2EBG7Fc8s2tm31ZcfOHewIiyQ6Jh4vLy/WrFkjgr+nOR4dTmhIODGJyq/FudQEYmMOsHdPJNHhQWz19cV/yyb8d4YTejgJPz8/1q5dS1pqAscPhOIfsIfow+EEBfgTuHMPodu92LB5G757jnA2V//nOJMcx8GwUMKPRBK4NYBgXw88PDfhtfMwZwoY/optn1XB32+9d+Weo/wqdZXd/6ps2qXrpM+m9Lyki7iNnp6e7AtEascsB0DlBmAx8BQP/HLAUzyoSe2YxVYHyuyRlYFUMWxVVtBd2YtBOstHbraPuC/xsUlfbNIXkPR85I5P2UtXDH/F6l8NDQ1atGiBuro6ampq2T8eCqMw/l3xjqc39zKjcXF+qaHLurSca/98fosjSzT54afqtFr8dbBTWfzz4C88u5aEk97Xwd/Xj64T6WKGidEYRvTpQJP6nRi1Zh8XnuTMUOUNf+FJ+knse4vg75N0Ttj1RhB+4IcSv6E+wJ44sTTvzV3OBE2jefm6tDMPEsFceJJ+AhfjFgx0OJXDTvDDi2scXz+a335tROf5h7JVrH8+ukDkch3KlqlLa+NApG64b++ksGOaBsL/BPyF+yl7md+9YODvi/QjrDOsQ7EKzegzM4yMLIAXpMe4Ma6OgPBDMX7V6MvsMLFZ9AcepOxmUe9fqK1lgHuyjAL4zX0uHdzEXBMTxgzvS4c2Ten4x1J2Jd/lZQ6+m8WdBH9mdSnDz+q9sNkj/W4yuRrjwcRmQiH8zQ/8fZrKrqX61Pj/hr9PTrNjwWB+k8DfpynBrLAaydhVh7glln5mXiTCYRzqldsxfPG+nOs+xfsnZwhaMpwGJT4mSYUiP6E+wIbtqY8K4W9ekQ/4y8VQlo5skW/4q7B8LlFbF6uNcdz79J1dCFmEQXMBoUgRftYcx8o96YjfKE/ivJjcpw61+0zBM+6RUgVwIfz9wsgP/L0bhd2o9vxaCH+/exQM/H1G3NppLPEIIuGeYtT7Svj7Kh7XUR2oVbwyveZuJ/Hep/d4fuDvjV1M66VG+f9x+HtthzkdGpb9r8LfawET0apfFkEoRpkWVmxJvIn4cmYlrKGfRnV+7W/H/guPPyozj62gm1oVBKEYxaoNxGH/BR6LB9I7IVhqNuBXDSt8Tt36DI3lImM741v3ZNqWBG58xzI7//goIPgLwKOTLNepQ4UfP/22EX5Ge04AKXczeS9muJe9GFyvMiUEgeLl2jIv7BqP34rWv4tlcbta/PzrCDxP35W1735w1APbqeaYmAymc52aNB+0iO0nr/E06z2Fhs+FURjfFgrnRjH8VVg+K9iFOA8stguWyyMrA5TS/LccvFWm0JXLgSsDtmJmoMwWWdyfqnz5l7AIaR/5ZRHidnmxiPxeWymLyM9xSFmEuC9FG0EKlqTAVA5QKW4iKbCSKhPF9USVQSplls5SW2c5qKwMACvaSaGv2L5XAX+1tbXzBQLzVgQnsWPpWIxX+LIzPAobGxuO7dtJZEQYu12tGT3MjHkbvJg70YzRer0Z0KszQ8aMQn+sIUN1xzBvQyTHkj/1FboS6/HmzHLbwqoFtpjqDcTEUJ+x5mPoMdyaSYbWrNsRxv5Tydjb27Nz507SIlyYb2HO1DWOzLDbhJ3ZXNY5TGHGElN6j5jOwg17iBMd78mgjcwztWDqNEssJvxBV+1B6HUdhMFgHXQMrZnnGYmHpydOTk4i+HsYf4+5mJvMwWPHyVzX4GxyPLFR4YQGb2bdehcc1+0gYN0iRg8cjeFgQ+bZO7AuMpnt27fj7OxM2sm97LQzZ7T5bBZt88RmwhLsTf7AZGRvBo80wsBoGaHZ/Z8lJfkY+3fvIcjHD7fZc/COjWTbHENMJw2is6ENFtZuxBQQ+L1w4QLt2rWjZs2a2feN+H5S/C19buTgqByYVXXvSidgiPcj11auLrZ03+LnQc6qWg5SKxsXpNvq6urm8ryXWh6IB17FzBXpTCGpx75inXTwFw/S4sFMrsav+KUm9yJRHLP05aM4RrlC7eIXjbTGsLiWgrhP6ctJ7uWmbFu5a6sY1KUzjMQKZennYnW44rsU1/tVU1MrVP4Wxr83PrzgbqIj3X8oR1WN+RzN8X/Uf/Hq3nncB5agbFV1rPYVbOby3wZ/c8Rf73hyMRK7PhUoV7M15oFXsxP23wZ/BUrWUMdgixQl/MnDC5HM7/ADP9fTZnrEo3wc5GtuJm3FrN6PVFcfiFtKVvbnt5K3MalRBX5vY07OUsGvuZHiyySNspQthL854sOLdA6tM6R++Vq0G72OpOySdiL4W7QarQfZEytNKD85z357fX4tXZ+Oxlu5oFL+C++fXmTf6pE0KFuXTqPXkygmwM8vc8jFkN+rNEdndgQ5uO3zi8S4jadZ6dKF8Pd/AP4qj/dkRLth2q4oNbqOw+V4zlrWr+8ksX2BEfp/WLLS0wXbIc0+q4Dr9sDUPY7731728O8bfzP4+/5+LOsn96J6xVaMXLKbdNH4kA1/hYp0M3XliPRZzExh+8xBNCxSn4EzfTmtBFYVwt8vjEL4+7eOgoC/z+LWMm2RO/6n7opKOHwN/H1GvOtoOtT+habj13DgskjxWQh/s+P7wt9SdJm/m9T70h9T5/Ea0ZraJaph4HKY9GcfRPBXoLbRRk5ek37pL9g/pwONKxRD0zaE1LvK0GQW8U59UNc2ZVP8dQrwa/zfjwKCv++uH2CRnhZ9bb0J2TYTnQa/UCJbBWzMtpR7n+G9CP6W1l1N3M3nuWyaT6/pRu1fi1Fjgh/nH2TmAXQzObd+EPV/LUeVURtJuvkqJ2wujMIojC8KNTU1pfC3TZs22TlgBZuTA6/KavMq8tPKtpECWmm+XAxAxblyRf5dmi8X/1vOVlkudy9dJwW8clBWjkVIz10Zi1CW25er8fu11/a/xSIEVdbOckBICrjkVIJfC72U9aWqrfQYFXL2du3a5ajRqvhbDH8LquZvWloaaWd2Mc9wArPtfAjaewBrse3zPnfmWi9kldMqbKznYTPBGCvT0UyeYYWZjS1TJtjiEnCIuJRPfcV4s3LOYlY4uLHa0YEFlmZMtzRmyszJGNmsZLmdB7sOHiU2UWT7HBvA2iVLWeLgjKObN+sd1+DhuhJHN0eWrlzPttCDOSyRT0cF4LJ0EXPnz2bWbGvGGE7DYvxk5s+2Yb7TRrxDY1gnsX2+cCGevX6urFq2moDo3HV1s22fj+0nLHALbm4erF21AEsLW+ZMmYez1xZ8I+M+2z4nxbDX2w4bm+U4b/JitYMnnk4rsJtrjMVMW2bYBXBSrKw+l0JS/CliD+/H382ZLUG78HFZhf0yE/6wtmX6Ml9iC1D5q4C/4sFTTvmbn2cgLyWwYkCWAl+plbN0e/G+8jo2ZWpiOTvnLxkXFPBXzpNePGhJB0NlM1fEA6QUlkoBsNysFukLRFHEXdlLQ9kMHilkldYulpspJDeLRw7YKjt3cX9yLwlV10P84pBe886dP9b87dixI+3bt8/+jhW2zy1atCiEv4Xxr46/Xt0nbf1ASpSpQrPJe8mZm8zkwdWtjClfkkp1RuF3p2D3/a3w992L+8Rtm42JicnXLWZTmLU2jIufuEfe8Pc9j68cZmnnAoC/AO8fk35oGV2L/4eytVphGvyxnmze8PdPHl48wMKOcvC3CJUbd8NeZrPHl4+zUldA+LkebaZHkJ889KOLR1mhI1C0ajN0HE59thzOekr6/tXoN6lP2/FbufgG4B3PMo4QsGQkw2ZPoptQhIpNerDw8N+3Omje8G5EEiMAACAASURBVDeL24k7sNH8Rvj79h6nA+fSo1pt2o9bLwK/kAP+/qJGtxlh3JVu/+Iyh13GUkcoSf2O49maD//1p2n7cRheBeHHunQYvZFUUY7z7f0UAhf1pWnzXlgHXeEtwNtHnA3fwgrDYVgatkco+huawxw5IZuhLIS/ADxIJGBuX375/4a/9+Lwmdmbn/MNf+FxciDzBv2GUKUjoxwOo9jk9dUonCcPQnecAwdvfEyxvn95jcPuVnSrVhxBEChSuwcm7nE8V979Pzu+A/x9cyaQufqN84a/ry6wa9EftKrZhjHLwnKAXxDB3+KtGbVsD+m5Okhj58IRqAsC9Qfa4HtaHqkUwt8vjPzA34wwFgxrQ9lC+JsjXqcfwnuVLeZf+9vNci4bI85wRwV4/Wb4+yyBddPm4+5/kts5zDa+FP5mcT10Jn2b10bD2JmodInVb37g78XtTOzaiFL/4/A3bctotH4v8Z3gb1Mst8ZzM1ebDPxN2lGvjEBFAxeOpT8Twd9S9LeP4cLj3P0eW96VZpUFBE1bdqXelS/P8SKauV0aU2eoE8cuP5Vr8c+MF2cIXmXLlIlf+TybWLE4MI57L1Qg3QKAv+8ubmJY0zaMc48h40XWR1CbeZ7tptrUKluM/wgCQg1jfM/cI/MvcsBfjTn7yHice6+XPQdRt1IJhCoT8Lv8ALky0znjLGt71qJCMYFfRm3h3P3XhQrgwiiMrwyxc6O6ujrNmzfPtn1WiDm1tbVz2CdL889iIZYYSkrthqW5b7FrpapcufTfyvLlcv9Wli9X5n4pZhHSHP6XsAipgOxbWIQYOH8pixCDc7ljzotFiHmCIAascqBHul4KZeWsb+W2yY/ts9w+VIEvuT4VMxqkSkUF/BXX/K1ZsyaampoFAwvPxXMw8hCxxxOIPhzDnLlzP9s+n9zDlo1+7An1xcPDC4+1a/FYtwZn59U4uHvi4bKegH0nSEj91FfcXrZv8Sdkpz9bt21n84Y1ODutxNXVhTVuHnhsDSbyaAJxicmsXr36o+1zQhTBvv4E7dpFcOgugrf74rPFg82BgQQEhhMVczxHzd+zxyMJ8vdn+3ZffLasw8HZFWe3jXhv2sQ2v2DCD5/Cy9sbV1dXEfw9zbHInQT67SQ6/rzSa3EuJY6YqHB2Bu4k1H8jzm6eeLl5sTUwAP/wYwQEBODm5kZayimOhgewaXMg4ZE78fH2xscviIBNzqx282BjYHQOq+qPyzlSko4TGRxEaHQMu7a6s97NCfvVbmwJPSKqEVxw8FdsFS5Wvcvdm8ruXWWqWmX395cCWykIzg+Izgv+SttJx4X8wl852Ck3m0c6O0aZYlfZi0AxY0duwJOukwOpyl5Acm3koKvcC0IZ/JV7GSoWZTON5K6dMkW09KXUqVMnlfC3UPlbGP/2+P+q9wt/A/g7cTIzV+wg5RPBeH4jBddBxVXA3zfcS9uBVQOBUtWbMNLn2lcf+8f4iydXjmPXU0AoWomGXVdy8h08y0hgzYDiKuBvJndStzOpvkDpWs0Z53cdnmcQ76pPWaE0tZqPw+967q1e307Bx7weQtGqNNVxIiEfR/jkUiyr+hZDKFULjdFbc4KFD295cfMkgcuM6NquHV2798Fgkh1BsYmc8DalnvAjNTX02XDu667O94iHZw+wVLeYCvj7kqvH1jO+rkD5Rh2x3Hnry3fy4QXph9YxoXUjuptukYBfgEyundiMhbpA0ZrtGLo2QSZxeJek0Nl0FQR+Ve/JnL35oHvPLxK9ZiQ1BYEKzXthG5GT0H7IfMLlQ5uYO6Yrmppd6dlvLDYuYRw/vpfVo2sjlGxI1wk+yOOYfwH8fX6OsJUG1FEFf68fYZOlNkKxBvScsInUr1DD5gl/n6USsmQYtVTB34yDrDfTRCjWiN6TtnI2H8fxNCWIBUNrIQj10JnoRdKfwPOz7Fo6hs5dx+IYI53tk8WD1B0sGNaIMkIZNAbbEpL+Pyr//Vb4mx6O/djWFFUBfx8c38hknSoIVXtiui4W2Sf6/X1i10+mf+vOGK/anwv8AmTstWdcu5II1XoxyeMEuT0d7nPM3ZwelQVKtB3DyoirsodcCH+/MO4fxnFMJyqrgr+p27Dq2wjhR01MXaK4lmc90H9HfDP8NbHBNTSZG/81+PuK5A02LPTw5+RtaZmFL4O/z+JdGd2hHR3N13Eo42nuOp+3w5ip25yfVcHfU2sZql0LoWR35gQlcLcAi4V+L/h7M8SKzk3Kq4S/J1b1pmV1gZI6iwk/8+AraqLmDX8fhE2nY+NfEEr1Zvn+8x/rLksidkV31KsICC2m4Jd4i7dJLvTX+I2iQkPMveNl7Zoz/IxpU7cMQtnBOB29hNwIej90Cpr1f6LZFD+Sc91X/+D4Zvhrgq33ce48+y/C33dxrOhYh6Z/eBB3+6VEwfuOe0eXoVO/Aj/+R6D9kkNce/on3A3AsEE1SgulGeyewu2XMpg2ehaNfyuPILRj4cHrPM3DlQfgwno9av/6I4LQknkH8rdNYRRGYeQOKfwV1/wVO/mKoa50EYNUaW7+a4GtNEctp/RV1Ze0nThfrlC3ynECad9yLEKuvRz4/RIWIcdAFNdQDNH/v1hEp06fbJ/zAkJSi+e8YK8y8KsKcEntaaXqRjmloxh6SY9DbDktVvsWFPzNbQMdi++CSSz1CmPn/oPY2NgQGxlC5N5wwtZNZ4yBBQs2bmKemQVj++kxqHdX9MeNZpihEfp9xjF/o9j22Y5pJpOwdduCw8I5mPUbxASj4RhajKOXwTQsjaayLnAPB04ls2rVKkJCQkiLcGWh5SSmOTsyy34z9hbzWOdozcylZvT9w4ZFG8Ny2D7HBXuywMyS6TZWWJqZYKA/kdlTJzFvugEG1jNZsi0aDy8vVq9encP2OWDDPCxN57MhOC7XNTmbHE9sdAR7grew3sMVp42h7PZejfUIA0brdkXf2Ix5nvvx8/P7ZPu8jxD7SYy2mMMSHy9mmC5l1cRRmI3RY4ixGQbTPDma3f9ZUk7HcmBPGMG+/rjNtcH9wDqs+vTDyGQQXU3nMHPe9gKHv7Vq1coBfxVF08UQWAp+pTBY7rlSNplCbMkgncAgp8hVppCXg8P5mXAhN8kiL7Cso6OTa7BWNgBL4aR0kJK2lapfpZ9J+5Mb1BXtFLNupPYI0m3lzkO8XzmgKx1wpS8rKdCV609uMJcO7F9zbRUzhxS1HsTfuRj+qquro66ung2AC6Mw/j2Rz3q/5Qu+3i/8/Wyf39y/SPCUBghlfqOJyY7c6ksR/C1ToykmQXkTrw9vXnA7KZo9++JIf547XZF55yx+5nURhKJUbtiNVfGQefcs/pb1EcrVpoXZTnLv5TP8LVdHA/Od9yDzDmcCrGgsFKVK4544xuc+lmz4W6QKTXqs4hRZPL4SzerhTWneZRh2R3LLGZ5dOYHzkLIIRarSrJcDp/I8Y+BpOrGrh1C2aFXU+zgR/zdObLzMOM4G47oIvzSh84xwcqO3z/D3l6ZdmBH+pdLOt9w7HcgifS10bXaRriTfdz8lnAW9iiH8qk6P2XtlQNBn+PuLWndmht+FD5k8vZnK0f0HOHnhPrm6/nCbU4Ez6CAICBVboDsvUh4wSeLB6d0s7FOa4nU7MGrDaXkFy78B/nKDo1us0BaK06iXGT7nZZoo4G/xxuha+CDXJK/IE/5yjUMbLNAUfqSp3hT80mSaKODvj83oa+3PBd7zKCUEO8M2qOlNxOHAzVy1Xl+eC2XZHw0QhCp0HOXA4Yfw4JQPswZqoWPuRbKs7Oo9T1N3sHBYA35qNZS5uzO+4oz/AfGt8PfhCbym6FJVqIXuJE/iZMBgNvyt1RtLzzgZJ4ZXXNi1iPEDBmG5/ji3lWS7H53YyGTdaggl2jJmRTi50e5n+Fu89WiWh+XWBkMh/P3yOIPPlH40FkrR0dydQzdkmijgb6lOTPI4zM3vfoz/3vgm+Jvmw8S+PWnfaxBjcoGqAWj/XoUyQmnqtNNl6FgTTOZvJjrtHm8l3WRdD2Vm314Mn7OVE3deK4GZ8bjoa1NLKE3v+btIvi/TRAF/S/dm4e7TMr9Tvj6+F/zlhAN6rasjlOnH8v3nZCapfIa/Zfqv4MC5/JQmkUbe8Jc4R/poVOcHoQVTtidyS+Y3WTb8bWbJtoSbZN7YgalmfcoKZRnkcISLMsNjNvwtNYBVRy7KwN8X7J/dnkYVSjHA4SiXvu8Q+8+Pb4S/z/dOoUWNllgFXeKBkt/hmceX0L72LxTttIxj15/ynhjmadTk5/8ItJ0fxbUnMr+Gs+FvS+buv8aTLHh3N5VDYXs5mvaAzKzcT/27SGsaVCuLIAi0W3SYm8/+RyfRFUZh/JdDCn81NDRylDxV5H7bt2+PtrZ2rryxOK+syJeL1yuzU1YGeOVy4Hnly8V5dcVnUrtk8X7FEPtL8+VS0dp/g0XIsYSvZRGqrm1+WIS4H0EMmpQpGRWfS2uLyoFgVQpHuW3k9ieFv6rUwsoUlorjFS9yNX+1tArI9jkthX1ervgeOM6+gzFMnTaN2JiDJCbEEx+xjtnWC7B3WoXNlHnYmBhhOXEkljaTMZ1uy2Sjmaz1P8RJke3zitmLWO7gxmoHB+ZNMmO6pRFWMywZP30Fy1a6ExJ9JKft87EAnBcvZrGDMw6u3qx3WIOH6wocXB1YvHwdW6W2zwf8WbtkIXPm2TJzji1TbexY4+jCutW2zLKzwzXkGOslts9paXFEbHfBfqmTCtvnBOKPRrI7YDNuHt5sWe/EoukzmWpiiu2i+Tj6Hc5p+7xlJdNtlrFmkxdOqzay0XEZdrONMJ81h+l2AZzIhuwfbZ8T4+M4digSP1dHPHxcmWdsiI3tBIyXueGx7RBnCxD+ampqZts+i62fFUteIFfu3lW2Ttlzp6qdXFvxMYjru8otqvpR2KfnZ1zo1atXjsFN2WAsBaLSl4L4b+kAp6of8UwbuXXSwVw8UErBqXjwFLeV2kNIX0RSYKts5o1i4JfODJIO0HIvDWUvNlXXVtyfeGKB4l4R1/xVV1fPof4tjML418SHl5/r/arN4nCO/5v+XO+3TBU1rPY946+sd7y8epErefta5Sv+bvCX5zdIcR1E8dLVaTzOXyZR+4o7Z70xqlycyg10cUnNq8NnXEtyZkBxAaFkdZqM8OaKpEXm3XMEWNZHEIpQqWFnVp4EnmWQsGYAxcvUornxDnJrTV9yI8mTcZWLU61pf9adUXy2kbGVlds+v7yeyIYxlRBK1aT5SG8u85hLsSvRFQSKVGlKT4fcaFdh+yyU+53WZsHkp3rv2zsp7JimQdHKTdFZdpS/r+kz8PAsB5bqUuynRnS03k1uZ/OnXDq0mhEVS1BXczSb5cCb0njLk4thrLUYxMDZEVzNkTd6QUb8XjYt3EhSJmTdOoXftHbKbZ+zbhLna01boSjVWw/GPvYlL9MP4za+HoLwAzXaDmL1SWli6g4JIbZ0EQSECs3pZRshM5FAGplcjfFgYrPi1NQyYO0pZf6S/wb4+5xzYSsxqFOMhj0n4n02d4t36VG4mrSg2G8dGbM6Fhk3yDwjb/j7jNSQJQyrVYwmfSzxlVHSv720DyfD5hSr2RUjlxM84QnJgfMZ9JuAUKUDf6w6lAv8Z9s+F2tKP2s/0oCrUW5M7NueP1ZGI8cgAHifzr7VRmg26880/y96IP458a3wl3TC7cfSuuhv6Jit54TMjXHr0Fomdi5POe1x2EdKyeErbhxyxtrQhOlep7ibIzf8gFMB29i+ZS+X3wI3D7LGpBPlldo+3yTKyYiO5QQqdjPFLVdR4I9RCH+/NO5zyHEMnSr/SHszN6Ll3DbiNzJRpy4/NhnJ8t1pfF3l2cL4mvgm+Pv2OY/u3eL69eu5l4RNmHdvSnmhLsOX+hJz8TrXbz7gWea7HHA36+5R7EcNwmjpdhLv5aRNWUleLPUO40j6C+A2YTN1af5zSXrNDSFR5vF8FbOS/m2qUbLlJLxir+fDWjb/8d3g780QrDo3oXzJPiyNPCszEe0l0Qt7oF6pJG2n+ZIgR2XzjHzA35dRzO/SjIpKbZ9fcGBuJ5r+KlCqywL2nLnPn5zDc3grav2o3Pb5nOcwWtb8EaG2MV6nrsk86yew66FGlR/KMtjpGP9Lrs/fJb4R/qZvGkr93/9gXfItXij1Wb7IhgH1qKw5h31XH/OO5+ye1IjqZZXbPj/fbUGDamUQSvdmzalbvHh/lS36v1OphIBQvD+uqXfIJRiOmkHD6uUQBIGW8w5wo1D6WxiF8VWhyN0qg7/t2rXLFgFpa2vL5svF+WRpjlmZQlYOpEr/loOxin8rcuJyAiY5R0+5fLkYoOY3Xy7HHpQBVTkWIc3xfw2LkAPNX8si5BZlLEJQZVcrXaQ1RRWQNi8VojJQq0x9mJe6URWIkqqExTVUxeC3VatW1KpV66uVv+LF0dGROXPmYDPFiqkzZ2FpOZnevXtjbW2Nra0ttjaWTDCagOkEY8YZmmA8bhxGhmMwNDJknJEJ48cZY241nRm2th/bz7DC1GQiEydMxNTUDJPxhowfNxrD8YaMM56IqflkptrMYLqNDUOHDv1oEzLDGvOJE5kwwQwz80lYmJthZmaKmYUFFhaWWE+zYaaif1tbbG2sMDedgLGJMUYmJhiZmGFmbskk8wmYmJliYW3DqNGjGTFiBLNmzfq03SymWVlgbmbGFBtRX9Jlpg3Tp1hibmaOmdlETIxNMDI0YoLpBCZYTsXQ0JARI0ZgO8uGqZPNMB4/ETMLC8zNLZk0yRzzCeMwNDbB2GzK52siWmbNtGHKJDPMzc0wMRyLkfE4DE0tmGw9gwULFrB9+/YCgb9aWlrZyl/FIldXV9Xz8yX3rhT2ykFgOXWuKnCcl217XhMpVNm8S+GveACWzswRz+SRLnKDutxslbxmGuUFUVUBUmUvNsW/5Wb9iPuVm92j6hylx69skXtZqroGqvYrfulramrSpk0bWrVqlQP+Fto+F8a/Mf56/bHeb/ESv1Jz2DZypp8/1/utWHsUfnf+4tW9i/hP6o5DcsHs/28Hf98/JePYSrqV+IW6Wgs5Jv3//PdPuHJ4KZ2L/Eq9jss5kWf24SkZCY70EQSKlK+NtlVYLpD7LCORNQOKIxT5iTpaUwi7B/z5mMsHl9KlREUadF5KrHQ/fz7k4oGFdCxamUbd7Yj7tP55Rjyu+mUpV0cDi5DcGURFzd8fqzVjgEsKWbzkRuI2rNq0ZaTTHs7flyYg3nI3NZjpLQVK127JOF+FpuwNj67FsGn+DBZtOMyNHJu94fZpP6aolaBGi+FsOPc3T2pk3SU5xJb2JavTsr8Tp6SHm3WbxB02aBarSevBLiTm+3Q+8OLKITxnyIFfIOsWp3a5M3WcNxcAMq9xYrMFasXqoGXgQYq0O0XN36KVaNF3AVF34cXlQ7iMrY0glKZ+RxO2XpDs5GU6h13HU08QKNmgMybbPoGV13c4v2898+ba43Pidk5l76t0DrkZ06h0Q7qa+nBR6fn+G+AvPEoOZuHASlRoM4iFkbm9AB4kBjC37y9U0hzKsq8p+Et+4C88TPBnbr+KVNQaxrKo3Bf7XpwPM3v/TJUOBtgfegi85fI+V6YP6YLhqt2k3pVq0uDWUS+supTix4a9sdySwmvg2sH1mHdt8REGKxWjXCN6nRmDu43GKSY/WvJ/YHwz/H3DueBFDG9SiubD5xF8UXox33AmcC76jUvQ0mAhoZfF699z/7gHtmbGMuAXeJOK/won7B0OfJqglMFe+3G0K1kbvSmbic8lIVbU/C2HtqE9kdflv9hC+PvlcWPvEgw0y1Nj4Gy2J+W+ZhlhCxjWpix1hs5jR2HB3+8a31zzV1nc3M3MPi34SZXt87N43AyHYSoDfgEu+U3FxtWXoxkf7RWuBEyiR5My/D7OmahLuafLXdw+ka6NStHIyJVDBVnwl+8If7mMj1EH6peqz4QNx8jIdRppbBmtxe8lmmC+6QTXvrzgL/mCvzwgbHpHGv1choGrDsuAXEXN31K0tvEj+c7HTpJc+qPxW1FaWPuTdCv3+1RR87fS8LXESOs6A2RsZ3zrupQRmjHFL5n/Jdfn7xLfCH8zto6gQVVtZkdc4ZHSjTPwHl6fBuM2kHLnJX8BdwMMaVCtNOVGenHhbu5nT1Hzt3SHZUTdeEoWl/EcWJeKPwoINSfgn/bgY/1gUVzdPIQ6lUogCFWZGHCFh4X3QmEUxldFs2bNaNKkiazts4JfaGtr06FDB9q3b58rXy7OGSuzLpa2lwJNMQBVBY5V5a7zypfL5fGl6lllLEIOxCoDtf8NFiEHjZVBaWUsQgqnv4ZFCFJIJWdZqwxUKbO+VQZ/VVk9S2uT5gWk8wN/FX+3adMmBwAuaPgbFRVFeOhW3JwccHDxxstrC8bGxvj6+hLubEbfHgZMnj2VgT0HoqPRhr56WnQa0JV2BsPRbd+T0bbr2RIUTni4aHGbhkE/AybMnsYfZtMx69+PoV01GTqkJx17DkJX14R59m5Y2tjg4uLycRuPuZjoGzDOegpjp8xj8oh+mI7XoYP+YLR6G2Oz3IMA0T4CnOdjMtyAUWMMGGM8gHYd+6HTrguDdNvQYfAfaA82Y4atLbt27fq0jTeO84wxGGLMQtcdOY83PJzwIE+cbMYyrN8gRhqOYVCnjvQb1QvtfgNo26YP/fRtsPfZmQ3Lw8PDCQ/YgLO1AboDjLFaPo8RQ6YwY1A/xozqQac+/egx3AaPT/3vDtiM+4JxGC3Zgp3NSHT7j0G/hQ4GPVvRc1AvBtluJiIi4nOt5QKEv1LbZ2VW6FJom9d9q6x+sDIFsDKQrAziyu1XGTRWBX9VqYB1dHSUDsDKBjfFIjdzRtWgqQqayg3SysDylwy4csepbL95vchUzUSSe6Hm5yWT32srhr/iGugtW7ZEQ0MjG/42adKkEP4Wxr8q3j6+TpBZVQQZ+Pv+5V1OuepRvujP/NbRgeS/XnP/8i5m9FlJwpf+X7eS+NvBX/7i5a0kNhhUolL9Xjgl5TzR90+ucmRFV8pXbYS+5yVR8uFPXtw8jud4TVp2Ho17siLj9J7H6YdZPVKd4R7nyO36/IpbKZsxrCxQ9Jd6dJod/Uk5+BfPr8fhNqwyVRrr4Xw654Z/PrpE1JIu/FRDjT82X/58HJm3SdluQf1f6tPGNiqnOuTDM67GOjPop7LU1Z5I0CeO+/rWaUJWDmW0d3pue983d0gJsEat6K806j6fQ4ok2eubJHqbUk8oQtVmOjiKBMMfnmdwzH0Uv1dVY4hjvGzds79XfOBx2n7sBlSmdts/2Hg251XIuptM8CxtfqnfHlO/q5+v0YcX3Di5FZueWvQYvZKoWzm3e3vvNLudzNA39yb2am710NXkfWyxt2T4wuhPCpgs7iUHMadrVRp0MmN7es7+Xl89yoaJjSlZW4vR7skfVSVP0zjgPA29AXbEPMqdPcq6cRKfKW0RhPI06WZF0LWPfT6/FI3zmNoIRevSYaQHp8XX4uwelg/+nbodjNhwWpU05d8Bf3lxkX1O42hcqz3DHY5IrHkfkRS0gAG/1aHreHfin39ek3k7Dt8Fg9HsPoaFIZdy2YGKIz/wlxfnCbMbRcPanRm1JpbnOVY+IH77bPr+9js9TTeS+Gnl24xo1jnMY8rGpNz7f3+TGI/JdCpVgXbDF7Pv1kcg+P7WUTZY6dBGzwqfc/ID/fs7sXjOMkJ/ojtx/6PsN9/w91UG0W7W6Gn2xdL5ABmiS/b+2n4cjLSo2m40yyKu5bTdfnOOHQuG06RaF4zXHM4BeF9dDMVxpjXWdntIzMg9dqQf3cScWXOY75OcfT8+iPVgUq8qNBlqS8BZyfsiPYylo1tTvkYfpnjFKVV0F8Lfr4hHsbiadOO3pgYs3nmOnGjgBhGLR9CuqgaGqyK4/FUwqzC+NvIHf//kRrQDE/poojdtIzFXn+ddZzYv+Jt1nd0LjbBc4E54/GUZ9XAS3hb6zHHdQ6rC2fjefhb2b0mlluZsOJIhKeFwhQCL7jSprM1075PIcMdviu8Hf+FuhC291CrQeooPp25KTuSyD+O161Gp0xx2JN8VvbOekLjBDL22mhi5HeLyE1WFs/MDf+FlrB19m1el3hh3jlx5kfM7v7OLydoNKV+xP3Z7L/BYMTZn+GHS7nfKdJpH+Jn7OWvGZiWwum9zqpVrhtXWJG7J8fmjy+jctDJCIfz9usgn/H13cQeTe7eh5RB79qc/4a0CvN7cwXi16nSYuYe0h2+RFf8+CmFiI02m+J7hnoLYPo9mVtua/NTQnB3nH/Amx4Y32T6yHlVKVmGEZyJ3X328K8669KLpWGeOpD/nz1wDynNCzepRtYyA0Mia0IuPPh9jYRRGYXxRKIQ7CvjbvHnzbPWvgl0onD0V8FdZvlxak1cuN60s762qPrBcvlzuc2V5f2kbZflyOfj7T2ARcn//N1iEoMqeVlkNUKlKV87qVtqnuAavnHpSakMrVu4q/MnljkOqPpbuX075q1C8favtc466v+eicbfUZ8wiX4LDo5g2bRrHjh0jLWgmA7oaYDl1Ij07DaJf2zb0G9ARrX46tO7Rl+7NO2K4IpSoU5/6SU3iVNwJYn3nMKqPASZzbBlnbse8UYZYDO9AnyG9aNdrFIP7WuLoGcSc5XYEB/iSEHeS2IBlmA39g9FTbDCashgbg4GYGOnSQX8EPccuxWPHEc6kpXEuJYmEuONEbrbDdIQBw0f+gf6IXjRU64qWWnv0Ojam7QADtAxssMth+3wYH6fJGA63wHlH7pq/aYn78FtuikHvwYwxMmVU9y4MHKVL6x49UWvWnZ4jluIVk/zR9tnJkdTEOGIj/fGaPYaevU2wtluJof4clo3Rx2b6SAxMjelv5Ejkp/7PxUWzZ60ZRss34ThLn27682fWjwAAIABJREFUZgxv2YV+Wo3p1LsrgxfuLjDLZ4Xts1T5K7Z+VlVvV3E/i2125e5tuedOlVJelWJX7jkWP3fibaTHJYXQcs+bsskbvXv3zjFoia0XxDNVFIOReGBTWDqosmqQK7beqVMnunXrlsujX26gFn+u7AUjXS/dn3Q7hR2Fwt5CPMAqzknRj7Lzkb5k5fYl7lfO0kHaVnw+YrsMRa1faS10xT2tUP8q4K+6uvr/9++YwiiM7xTveHpzHzMaCwj/KUOVhpPZ+yk5+f7NI1JCp9Ozcy80K/1KrUGbufziNgleY+npkKz0f7q/NP5+8Bf48xnXY9bQr8ZvqBv5c01xsn9lci81kElqlWnQ14VU8UV4+4CLu2fQXBAQytak2YSgz/a6WU/JOLSWMZrdWRR9X3Tt/iLz7mn8LRtT/MeKNOy7kpNiBULWU64cWIVezVq0Mt3BdcWGH15zO9EH02bVaDpoHWdyfBkfeH07EV8LNX5r3Av7uEzR5wn4mKtRsW4XJodcFkHM19xK8Gfx4L7Yn3gh+vwVt+K3YtaoHFWbDcLhlOjg/nzA+b3L6FunPeNcDnPz00Yf3j4kNXQxerXr0dlyJ+l/c9Fvdry7z5mdC+lZpzFdp+8mm+N+eMGVw+6Ma1YXzbGbSROfz8OzRC7tQwlBoFittui7f0aobx+eY9fyfvxWTEAQlC/FamsyYr1I4/v2HkkBc+heV41es8I+H8fbuyT5z6Z7tTp0Gu9BcjaT/cDzy1G4Wfenz7TgnPWE394hYbstXcoV41f1fsyJuJb93WbdPImvbR+a6Fiy6cSdT59/IPPWcbZM78HvLQYwd+81JbV+P7Z99yCRHQv7U1koTh0tA1xOPlcJOAs6vhv85T1PzoSwfFgjmvUyw/vs57PMvHYYd4sONOw4htWxYmj7gvNhKxlZT0AQqqI93P7zxAlp72/vErvZBp2KAj827MEEz0ReyF7I9zw+vYNFgxuh3mcyvudEx3H1AM4T29OoqxEuJ8Q0NpOMaDeWWE/EPuqO6PvJJCPaGdN2FajecRyOh2+JwORrrh50wbxjU7qMduDg3ZyjfdaT84QsM2fkyBn4p/2tDd2/IbJ4dtqPOUOaUFSoThdDJ6LvZOaqmQzwNGEbNv1rIQgCtXQt2JijuO8rLu5ewqjWTdCxWM+Jh4oe3nP/mDuWPRujPc6OyBufe351dR+rjDT5tajqsaNE29EsDxcVEXh/j9j1k+lZX5NRS/eQ/u7z58fWTaJHvQb0nbaZ+Hvyqt8/MzOIWDkW7Z8FSrYcwYLgNF5/x/H7Hwt/+ZPb0faM7fA7nczWEn3980V7cXoLk/Wa03LkMkLPF6p+v2f8+SoNX8teNC0rULrzZDYeus4b2Vs/lU1G3ahfVEAo3YvZgfF5lEbI4tWZLUzo2pBSwm8MXBRI4kOR3XPWdQ4sGUbrKj+qfH4FoSkm6w6R/vpzv9d22dBHrRa6cwNJFD2nz044MUKzEZqTNnDsWsGqfuH7wl+yrhJk2Y1GNfuxNOwsD7MJ6lOOrRyARn1tpm1L4JZ4osTdUKw7NeYnQUBobsnWUzeQ56ZZvEzxYGTr2pQSyqA7P4SE+++QR8VPiF3Zj+Y122DpfYKbrz98/nxFX9Rr1mXgqnAu5rD5zeKK30Ta/16DgfYHuPj4vejzCWj/XoO2U7cSf/ul/ASCQvj79fHuOQlOfahX6UeEcgNxjLnIs9xUFYDjSzWpU+EHBKEcBhvPcjt7csY7Lm4diXrV3xix7iQZL97nAMDv7sWzZnBL9JaEcvHxmxzrHkXPQrNmRbTn7uXS43fZ6x5Fz0KzRkXqjfIi7t6rz78R3l1g4xA1es0NIe3xmxz3w8OoGbSpXo4i5doxLyydp4XktzAK46ujWbNmqKmpZYPfFi1aoKGhkV2mUpGzFyt/pTl3ZTllZeul+Wy5XLTYvlmctxZvK85zi/sS57Hl4Ke0tu33ZhGdO3cuMBYht14ZlM6LRYivudy1FfKCO3IAV5WSUNxWmQJSWe3fvFSKUhWisprDUrtnqepXoXarWbPmN8HfnEsyR8MC2XngOAcOHsbW1vajAjUhmtDgMPZFhhMcFEpo0A5CQ4PZEbqLwKAQgv2DiIhJJPmsAiKfJTUlhZST0YTvCiMiKoqIfUc4FBHJgYhgdu4OITAknD2hkUQdjsXO0ZFdO4M5k5pCStxh9u0OIzzyAHsjD3IgLJSIiF0E7w4jNPIIJxPPkJaWxvlzZzmTkkLi8Rj27Qlj9549hIYG47s9iAC/IEJ2bCcwdA/LV6/DxdVVBH9TiDu6n4iwSI7Gn8l9Dc4lcSomkvCQ3YRHRBIRspPQsF0EBAfj5xdMcNhhYuKTCQgIwM3VhXNnUkhJjCM2KpydIRFEHo5h755oYvaGER29l31Rkezed5TTn/o/f+Y0icciiTh0jJgDoQSHRbInMIiQAD+CdgazOzqhQOFvu3btsmv+SuGv+P6SU7yL710pJM7rvlVmfy59XpRBYjlAKzdxQ9WkD7lxQQ4Wa2lpoaenJzubRQpVFQOnstky0pk6ymbLSAdvMQiVWiTLKW1V2S2LXxLSur5y+5d74eTH/iE/g7q0jVx7KeyVu26KzxQzvrS0tHKMhwrlb/PmzVFTU8ueOVYYhfGviA8vuZvkSPcfSlKmWkf69WlE7WY9mGBpgeEIfUYuDefio4ckeZvQvNJvaA0fzMDxG0goQKXX3xL+An9lvSAjZh2GLX+ntaEHR89dIHG3K0bt66E1xp0Tj6RbfFL+GmvTUmc87pIGf717wY3jW5iq04j6bfWZvmYzPhtXYtW7Ab9UaIjerECSZeDQX++ekR69ljEtG6Bp4smxc2mc2rkGw/YN6Th+A3GyQCmLF7ePs8myM3VqaTB4gTve6xZj3LkOtdqNYs2hG7mhXtZzbh3bhLWuBlpDZ+DstYm1tgZo1KpO04HzCE7JvaOsR5eIXDWC5hr9sHLeynavtdj+oUWjhp0wWvsZCP9T4sObh5wJXcGI1up0n+zN8XNnOeq7nJHt1dG13EqiVAinUP721qKH8Uqisn2dX3H91Damd6xFrVqql+Y9DVgRlfOB+vDqDonb56LXtC7qelNw8XRnmUUfmtZtyfDF4ZzLJcZ9z8tbcfjM6U+rhm0YbOGAp48HdlaDaFa9Co10J+N5/I7kO3/LnaQA5g9tjfYwG1y3+eBhN4XBbZvQvM8UvE5I23+Ke6cJXz5M5Tlp9BmH4+FcD0iBx/eDvwB/8igtHHvDjrTtNYG1B1NIO+bHciMdWveywD32Ri4w+FH5O5wO3cezOOSsRKl7i5P+8xik6v5oPZhJ7tIawn/y8Gwoy0d3RLOPOW6HUjl/1IdFY3vRpo8VG0/cyg0o3z/jSrQrVgO16TJ8Oms8vFg1RR+tBrVpNWweAUn3ZaBmFk8u72etWXea1mtFX7MluPtsZf3SSQzu0g09C2cOXn4qC0P/yfE4eQdLxrVVcX/Xp4+5E5FXRRt9Uv4O6tgXqzUHuCxVAb5/Qfo+B0x6aaFjsoo9SWeID16Bce/29Ji4mqgcGzwi0W8+o9vkPXZojVmAf7IEKL66zrENU+jdojEdhlrjtMGNOWO606JxB8bZhXPukfQbS2evkwW6qvalbciSHSmS+7fg458LfwHecfOoG2Y67ehuvIzAuDOkRjhh0rszXcbbE3b+oRIAVRgFG2fwtR5BR1X3c9epeB65wme2qFD+dv2k/H2qVPmbum0y+h3k+204yo6I1AeQspVJQ9vn+fzWajiaVfvOkNPn4S1X9y1hmGYr9Gzc2Zt0luSdixjSvj061huJvSZjJVwA8V3hL8CbdPbM7U8rjf7M2RRNytkkdsztS1ut3szcmsCtF9Kz/KT87dwZo7WRXJZ69iasZ3QfVeN2LXrNCyZFSluzbnHEaSRt6zSm24QFuG5dz+z+zanduBtWG45w86ncNNcnpPpNo1fj39EYPh0nL0/sjTpS/3cNhi8P5fyDTOXf0Qk7eqhV4QdBg2mBp7nzPWfL/UPjuEMfOjRX9Sz1YeXBazwR/WBVKH87DLEnIv2JRKn7jnvxXph3rEe1Ft0xX7qRbX7erJ46mFZq2hivjeLqs7cy3+G7/2PvvMOquPL/f3+7SXaT3SS7391UoyTZbGLsXQG7MYrGxN4iUVRUVFRUBFRQRFREEFTsjSgqXtqlI0VQQZSuIvbeey+o+/r9oUOGw8zl2qOZ9/PMo9w7c+bcuTOfc5/P67w/hyMbJmP134+o3G4s3suCWDCmJV9+VJl2rsEUXLpZ9vfQrYPEunWg2pd1aT1iGktXr2PhhB+p8dH7VKjfn/mbTnDtrgZ+NWl6GknmnerVq5e4fqWyz1IF3EaNGpU4f9UqUSoZjZRyymK+3FguW9zUyjirva8GTsWc+rNiEeK1Ec/1pCzClGtrCotQYiNKLEKNMZRx/qo5fJUAsQijlKCUErA1BXIpwSg1mKwElEXXr7RJAK9u3brPGP4WkZ0SSUxqNkkpaTg6Oj6EvzG+ONi5MWf5fByHOTK8+884OPzCQMdBWLtOxL7fMKYsS2RzrtBewgLcRrvhvXwBk3wX4jPGAZdB1rg429F/2Djs7b1YHhrLFG9vwsLCHh6TvBIvFzemBszDIyCQua6jmTF5AEOcHbB18GJhcBLZsnNkxfyK10Q33Ke4MsVrPP0HOeM41J4JjgMY4OhGN/sp+Pj5yeBvOhGBXrg5e7E6LqfsNchNIXLRVCY4jsfdywvHn3sxfEw/bN1csXdwZazLIkLS81i7di3+/v4Pj8lKJjrADXvHGcwNDsTVZR6LHR3wcLdj4CgH7CYuIulR+7uyN5GwypOZa1JJXDYWxxnu9LOfxJifezJ8+HAC4gqeG/yVA2B5GXEl57mxyQum3rtKQNdYiWhjz7GS47i89b3LA8vS5zY3N6ddu3ZGg6dSwBQDk1JANKWcgjgAlBfExcCqdrx8gFAbSKRNnAmkVGpCfl6xLXFwkl8btRIPStfW2FoAEvyVJuXIY2GdOnWoVatWKfirlX3W9EfR/26eZc+iTvz1nQ+pMjCMUy+hD79X+PtQ/+N+8RVO7t3KBn0YkbEZ7D57FaV0kMkt3i/m6ql95KZFEhoRTUruIc6WrQVdph/37l7mxJ6tJOjDiYrLpOjctfL78aCYW+cOkZMajSEmlfwjl1GpgFei+8W3OHsoh9RoAzEb8zh87poR9ydwv5ibZw+SkxqJPjyKDdv3cfmVdjM8oPjOBY7s2kK8PoKYxCz2nb9u/Bo8r37cPs/hnZuJj4glKXs/F66X14v73L11hgP5m4nTG4hNymLfuasqDpmHunfnGif3biPZoMcQu5G8Qy/Wvfs0erHw95Hu3ebK8d1kJBkIi0kks+iUikv3+ffj8rFdpCdGEB6bzPa9p8vtx/07Nzi9L4fU2EgS0vI4dPG6CbGsmFuXjrIzPZGI8FiSM4s4eVkhyampXN2/fY0TRdtIjtYTnZRB4bGr3HpOF7L45nkO5qWREB1PWt5Bzt94mlHrxejVhr+PdPc6Z/ZlkxIXTsSGLew8colbr9gkKE2/A925yonCDDZEh2FI3saek9e48xyD7guHv490+8pxdm6JJyrMQMr2fZy+rubSfb4qvn6evds3EB0RT3rhUS7euVc+ZL99maM7NhEbGc3G7AOcuVlsQt9vczQnmeSthZy+pgQYNb043eXq2UIyYgyE6TeQuecYF4tN+N7vXuVMYTrRhjA2ZO7n1NV73C+P3966yKldW4iKCEO/YRt7j1+i+L727WvS9CxUrVq1EvOOBH8ldiF3/1pYWGBhYWFyvlwpR62UL1fKlcvz5fJ9RFhq7JxK7Un/l6/jq1Ru2hQWoQRwX3cWoTPmBhSBk3xf+Xq/0t/GoJVSqVvR9ajkXJQfLwdYoiPRmCNSyflbr149KlWqRKNGT7/m78NtCyunODF9WQwxCSnqZZ/ry8o+t1Yu+5y1LZMMWdnnvkO9mNinH0O7/1b2uVOpss9ryNmeSUaZss+dsLNtS1eHIfQc7cfi4DR2FBVRWJBH9ratJWWfu/fuRbde7alR24o2jdvQq31dGnc2VvZ5qHrZZ88h9LLqQE9ra9pWr0Zzq0Y0792b79p0xUqh7HNGwjqWuliXLvts3ZWxY3vTa/AAfuw/q0zZ50EzVrLcozsdB/XFvGF7WteqTLPWreg7I+65wF8JkMlLPssBsDEXrdrfojPYGMwVnwNjgFeplLR4ftGJLIe55U3eUDreyspKMbgZC5rygGnsuPJctPIZRyJYFYOpscFJbQaS0roHagFZLeCKM5jks3iUYLDSjCipXfl1UQrsxgYjacCXvkP5RJhatWpRo0YNDf5q+sPpzsWjhA79hL/+uxLdVx0r/4DnoN83/NWkSdPvVS8F/mrSpOm56LWAv5o0vYJ6WfBXkyZNmjRpehqJa/6K8FcCv9JSqsbKICvly8X8uDz3LObD5Tl9MV9uLNctz2vLga4SKFZyBz8uixDhr/wYMecuXguRRYj5d/m+SqYuNRYhvq7GGsq7tiIjkH8eVfgrQlr5Or1y8KsEpoy5feWlR+WvqbmG1aCYtDVo0MCoI1lqWw7tpDV/K1WqRMOGDU0CgaXW91Xc8kiLiyFx83aSN6bh5OT00PmblUj4egOxsVGsDw4nPHgdYeH6h6WQg0PQBwUTvTGbvJ2P2incSUFBAflbE4kMNRCdsIHomDSSo2NJiF5PSEQo60KjMYTFk7hxC9NnziI8NIQdBQXkZ6YQZ4gkMi6BmLhkEgwRxMaEEZWUQExKBpnZOygqelj2eUdBPjnpG4kxGAg3GAgPD2F1kB79ulAMoUEERxjw8AnAf+7cUmWfM9PiiTbEsWmbctnnbRtjiQwJJcJgQB8URHBIMOsNBvQh4YQYUkjLeuj8nePvT+HOAvKzM0lPjEIfEk1cykZiDElsjDGQlBRDTEI8ETGbyHvU/u6deeRsjiUmZQtbkg2ExUQRHKRHH7SK4BA9EYnbnyn8bdSoEZUqVaJOnTrUqVOnTAlx8b4W3bXy50Ot/LKx+1atLbUJFnIYbcyJrLRWsdKa2+IzqDZ5o02bNjRu3LhUYBGDotoMFylANWtWtmxxs2bNSs3qUQp6YvBTA8FiwFc6lxg45YOY/PPJYbK8pr48wMr7JQ/44gChNmNIPvDIzy8OkvL/qzmpmzZ9uD6yNOBL358c/tauXZsaNWqUmjmmSdPrr4fr/Tp9+xb/V7Et84teTi80+KtJk6YnkQZ/NWl6faTBX02aXo40+KtJkyZNml5FSfBXvu5v7dq1qVevXgkbkMo9N27cuCQ/rQRzRYOVEqgV4a88dy3nAU2bNi1Zl1YN3spNUfJ8vlLeXw3uKp1bZBFq5ir5NVFaQlFkEUrtPCsWoQaDTWERIuwV+yz1USdCHrWytHL4KwJgJcgkunNN3VfNeawEwJQcx0qwStpP7vqtV68eZmZmz9D5u4u8hFWsjssiIflh2ectW7ZQtGEJbs6+BAYtYLzjJFyGDMXFYQBj3Mcz1t2T8S7TWRa+hawCob2UVXhN9mXxmkB8Fy3G22US01zGMNnDBRcPD5yHOzMtQI+j+8yHZZ/Tgpk7zZd582Yzwz+AKa5TmO5ih9OEEYzwXkLQhkwKBYCdmxjM3FmzmbdqFYFL/HEZNQVPdze8Z4xkgv98Rnj64+c3i82RQejXBbE2JJR1C6bhPt2DYcOdGTV4DB6ec9CnPCq3XLCZuF/n4O0xi4AVy/B2GY+HuwNjJrkwfPwUXGcEYkh/6Pz19/enKCeN+BW+uHouZV1EMH4jXHAd54L7xGE4Tp3J9MXRZMr6m5+ZRpCvM06zf2W1vyPOUz0Y6+SBp8NQ3OfMxDMo/ZmB3z179mBubl4Cf+XlnsWS5dJsGtGpq+SeFydDiK+plVpWen7UIK6S21jtGVcCysZeV/ocbdq0US2PIA+G4gwZpVk7SkFTGjTUAqNSEBf7Ic4YEo+Rv6Y0uCgFcnnAL8/lrBbIxf3V4K84C0lpRpA8sCt9Lul4CwuLMtUQJOevtGaE5vzV9IfQo/V+v/vTe3xS243Nd19ONzT4q0mTpieRBn81aXp9pMFfTZpejjT4q0mTJk2aXkVVr169ZJOcvxL8lfiFZMC0sLBQzJerQUg1eKmWy1czVom5aWPty3PvxvaTf47yWIQIg42xCPm5noZFiMD7aVmE2FexfaXrKJ5TJ4c8xgCsHMIqrRmq5nAUHb5KsFeCZxJAK289UrU1gNXK2Yrr/UrAw8zMDHPzZ7XmbyHRU/vjuiqJyA2pv5V9DnakU+s+OLiOpfP33ejSpD7ftalPE6vW1G/eja4dBjEnPJnthVLp5HQ2JiUQu2AMvdr3xs5zMv1GeDOx1y/YdTKndbeOtO8zgJ/Mreg7biGDxnsRGhpKUbQPDr2t6T/Ejl/6/oJV46ZYtahL8/ZWNOswhMnLwkh/1NedOZlsSk4geK47A7v1pp/9IAbY9qF5g270bN2S7j81pIX1MKxsxuHl483G1f4E+Hgy09+P2a429B5qSzOLjliZt6B7P3u8QrIe9j07lrXTBtGnY1f6DrWjR4umdOpjxXedOmHe4Husfvb8reyznx9FGTGsm9SXtj8OZpSzAz9825AWDRrSonV96rXqyI8DZxApu8ZZKTF49W1FG1tn5nnb0M3FHetOtgxrW4fvO7ejg3vMc3H+1q1bt+SekTt+pftODn5NBafixAale1fpPpeDZqVnVw3+Kjn21cpCi5+hvLjQtm1bowFXDFLG1qaVA2Ap2EozWpSCptqAIv1f7JdSkBXLJyjNoDEGf5XOIQ4g4oAjb1dtcJRm7ZhybcUyEkoDujTjy9LSsuQ7lOJizZo1tbLPmv54unmOQ8u689e/f0S1EXFceUnd0OCvJk2ankQa/NWk6fWRBn81aXo50uCvJk2aNGl6FSUZeORln+XmNblZzcLCokw+vLx8ufiekpu3PPgrGpnkeWulXLgcdhrLl6t9hidhEfK8urTJWYQxWP0sWYTStZW7l5VYhNq1FdsqBX+VoJLoShTL3Kq5btVKx4rtyeuPq5V7VnI7iu0ruTEluCEv9/w84K/BYCAkJIRl3u74LA4kYOEirK2tWbp0KfqlMxjv6MY07+lMcHLDdewoHJ0dGO3kyIjRrri7TWdh4CrW6fXo9Xr0a1cRuHwZS+d6MtHZFQ8fH6bOCMDf05MZrqNxdHXD1WMarmNccPX0x8bOHm9vb/Qr/fB0c8PdYyqTXV0ZN9IBxzEjcRw/HkenKcycu5jVj84RvGY1gSuWsdB/JpMnuDJpijvuHu64jHPH3cWFyRPGMs5tKta29ox0cCBw4Rzmz/XDf95c5s32ZKrXNFzGueIyehyu7lPxXbb2Yd/XrWSR7xRcXVxwmzKFCY5jcZ3qiovrBBxGOOLk6ktAYBCenp6MHTsWfdByFvtMYpyzO54zPHEeMZoxI0YwxnEUI8Y44+TmwzK9npCQEEJCQlj76wr8JjviNGUmCxZ44eEfwHT36Ux3HomT63hcfVcQGhpKamrqM4G/0pq/cvgrL58gn7hgDJaK97V4rxuDv0qTLOQTJdRKOht7RsQ+im2pgWS1uGBlZVXuLB8xmBkrvSANKi1btiwVbJXOIR4rOofVwKzSACGHv8bWJzA2w0f8rPLBUdpfDn+VBk9jYFxpPxEAi69Lf5ubm5eUjJAAcP369alTp44GfzX9MXX3OhfSV+A0xoOwopdk+0WDv5o0aXoyafBXk6bXRxr81aTp5UiDv5o0adKk6VVUjRo1jK75KzIEMb9eXo5bhKkSEDVlPV+l88iBrrwteX5faelEJdgq7fMsWYSUw39cFiF9rsdhEWrXVgncmsoipOOUWIROBDoi7JE7BpUAlwhzlYCtmiNRCSpJ+yo5h8W+iO9JsFeE0aL7V1rD1czMjIYNGz41JFyxYgV+fn74+rrjOMIZxwmudOrcGQ8PD3x9ffCe7Iid7Ugc3d0ZN3QIg/r24RfrnvS3d2D4EDtsrQcxeqInXj6++PpOxcXeDodxjowYNBi7gX3pP9CGfoNssbHuz4B+/Rg8qD+2Q0cz1tWdPn374ujoiK/neEYOHcnoceMYNXYUgwcMwa6/DQMH9qXPQHvGuE7F29cX30eb95TxjB41ihEj7Blub8+gQfaMtBuK/fDBDBlhj6PbNGwHD6Fv377MnDnz0XEzcB8/Ggf70Uyc6s0s71n4zJqFj6xdH29P3BxHYT90DM4TJ+Bo1x9bW1uGDBvCwAF22No5MnikAwMH9sPTfRyjhgxmxFhHRvTvh61tP6xt+vGztQ02fWywHWzPuMnTS9r29fXBe/oUnEYOYvDoCbiNtaOfrS19+w7B3m4o9iOHMNJ1xsMy2M8A/qqVfRZLnis5ZeUudvEeFd8TnyH5syGVaZDfx8Zc7/LnRK2vxp5ZJddweXHBysqqDIBUCu7yICn9X3K3ytcVEIOdCEClfcWyyPJgp+SclQdPsXSCuKauOBtHvkn7KpVhFgc9tdk74jHitRPX8JVfR/EziddKPqjIBxILC4sy4Fda87dmzZolAFha91eTJk0vRhr81aRJ05NIg7+aNL0+0uCvJk0vRxr81aRJkyZNr6Kk3K0c/sqXOpX4gRz+qjlnxZyy/DUxP/0s8uVKcFcJ4Ip5dTFfLubFlViEUvtizl5uJhNZhBrvUDpXeSxC3ucXwSKk93RqAEutdGx5ZZ1Ft6MSWBLbUipdawxIlVeyVvwsSqWfn+Wav+np6aSkGPAf0pJmfT3wW7aawUOGEBq4iMDly1js2her73ow2Hk4VpY/YFWnNp26WfGTdQfqN+1Gt+9+xN47kPWxySQnL2Ks9U/0srWjV7v2dGhRjwade/FT51/o3awJ7a2a0LpnLzr94o7P/DW4TJzI4sWLSV7hxtAevejr4kT/sZ649O3P0C6WtLRqhXlnBs9vAAAgAElEQVTTXgz3CECfnEzyoy0iwBO7br2wGWaHrZ01Teu1p0OTztgN7EhXGxuGeyzG1csLV1dX4uPjHx23Dn+PwfTqMhiPgIiStpKTk0lOjCVSv5plc6fjZtedrp170Mt2KL1atKCfvTV9HOzo1NGarl3sGDptHu7uo1k5fyy92rWnl60dXZtY0rptCxq1aEV9y3Z0a2lJt2H2OC5+eO7EhFj0qxYzd9Y0hnVpSeteQ3Ho3RjzroOw+bE/wzpZ0bVzUzqOWca2bdueGfw1MzMrU/ZZCcCK97XSvah036o9c+KkCWP7GHMRi/0z9pwpuY+V+iEe06ZNm1LQURxQxGAuD85iQBXdu2IQFQcCJTgq38R91eCo0mBgbOaO6PRVG6xEWKs0iCn1UX495K+Lg418f/m/4jVv2rQp5ubmJQNGw4YNS7nZNeevJk0vTxr81aRJ05NIg7+aNL0+0uCvJk0vRxr81aRJkyZNr6Kkks9qZZ+l/L0EDB83X25sHyVzkgiVxTy12LaxfLmYt1eCt/J25HlwOQBVg65Kxiz5Gr8vgkWosQBj11bJAWwKi1CEv8ZAjxKEVTtGCTyJQEoJHhtzGZvyd3nwV4IelSpVwtz8Wa35m0PCSl9mr44nOiGF0WPGsCU5gW1bM0iPW4b39DksC1rJXN95zJowHt/581i4chE+swPwm+7Dr3FbyNpZRFFROsHzfZm7ZCn+M7zw8RyPa8AyFi1eyaLp0/Dxcsdr4RIWrYonMWUrM7werfm7NZyVAfNY8GsQK9ZGE756LWsWTMPL2wM3z4UERaaSK+tvwUYDgXP9mbdoIQuWBODlOZf5sxexepkfcxctZVVUOgFLluDj40N+fv6j47JJjAhkwbzlGNIKSn/+wp0U5Gxn66YEDEEL8PfxJ2D5ryydG8Ca0DWs0gcxd04A3r4r8V+5Bj8/L9KT9cyf6YX/kqXMdndl+kx3xrt74uo+C/8ZXiwPD8OQXkhRURGFhTvJ2ZZOWlIcwfM8meq/nJX+k5g8L4jVi1cRtGgOc2dNwS84XfU72rNnzxPDX/l60aLDVmlygpKzXe2+NQaA1cCttIklp0Vnr/i6qc+P0rOsFhfatGlTKjiJgUoM9mLAFUGnKYBTKbiJIFWpnLJSMFYajKSBw1iJCfF1tfOKfVCCv0rlIOTXT9pPqbSzEvAV+92kSRMsLCxo0uThmr/iRJhatWpRs2bNEvhbrVq1l/07RpOmP4w0+KtJk6YnkQZ/NWl6faTBX02aXo40+KtJkyZNml5FGYO/clYhVYAU88dq+fLyAKdUVlgpp28sX67Uvlq+XM4P5LlyMScu9utJWYT8eLGyqDEWIebiy7u2z4tFiOcVz6VTAj5KgNYUR65aGVklV6F8H3lpWiVXo4WFRRnArOZGVgLOUvvPF/4WsrMgn7yCnaSmpTF+/HjS0x+ByOwEgoMiSEzPIDkmlKCVS1m2cjn6uASiw4JZvWwNMZuzyC98CJGTw4KJSIgnfN06glctY+Xq1awN1RO0IohVy5cSGLSKVSFxJKRl4OPri8FgoCg3lehQAzHx8cQlRBEWHoVh/RrW/rqMxUERbNicTaGsv4XbUog2RBARHkZYaDCr10cQGR6CISKYYEMCyZtyWLFiBf7+/jL4W8DWlFgiDbGk5apch8Ic0pNjCNPHkLR5CxvjDcTERKJft4aVgUEEBseyYt065s3zIycjCUPwOsLj49GvWMbKwCUsWLKMJSuCCFoZTESsgZi0nFLt78rPJi0yiNXhiSQEL2PZqrWERBpYHxhI4MpAwlJ3PDP426hRo5KyzxIAlu4l6X6SL6KutimBWKUy6KaUYTZl0oPSOZWcwPI21dYQNuUZbtu2rWrpYbVAqhS8xGBlbFF40ZWrBlbFcxorK6H0f6UALwZcpXIZ4iCptlC9GMiVzi19XjU4rAa6xX5Ks73Mzc1LuX7r1q1L7dq1S8Hf6tWrv+zfMZo0/WF07NgxDeBo0qTpsZWSksL06dNfdjc0adL0DJScnMySJUvYv3//y+6KJk1/KGVnZzNjxgx27dr1sruiSZMmTZo0mSypamP16tWpWbNmyZq/8iUrGzVqhKWlJRYWFmVyyPKcuhK0FE1eauYj+b7G8uVKeXcJIhvLl6u5f8U+KrEIJS5gjEXIy0obYxHGQKwSr3gaFmHKtVViEfJ1f3Vy56AcQqmtFarmICwPNBlb81dt/VQlp6Ga89EYFJM7f+vXr18CPp7Vmr/StjloOnNC04hJTMXJyYn0DZEkJyYQv3QiQ2zG4LlwJrbdhzGoUwfsne2xdxlBJ2tHHAfY47M+ifSCIoqKovFzGY6juyeOg+0Y2rcLne2dGDF8LCO7dcPml54MGG6HzchpBKyPw2PWLMLDwylKWMQ0R0cmBsxhkt9S5rlOwMO+FwNtren+swNTl4WxRdbXbREr8RztyCTvGXj6TsXOfgIjbYbjaNOd3g4TmR6YxJJly5g9e7YM/qYRsnwqjqOmsjxiuwB988nZmkqiYTVLp43FwcERJ4+ZjOnSicGDOtG5T186/9ibfsM8cFu0ljlzprLB4IfjYDsc3T0Z1asHNrbW9Bhgw0/dBzK4Uwf6DhmCe2DaQ1i9o4CMjfEYglfjNcqGAS4zCZgxlEHOnrjaj8bJth8OE0bjsnjzM/s+zc3Ny6z5Ky/7rLZOr3jfKoFVY5BXbTKDeIxauXUlWGyKE1i+j7QurClxoW3btqqzTeSzbZRmASkNAEqlFUQAagysSgOI0mAk35Rm4CgBXnl5aqWBRa3sgrx9+eeXz5CSvyev9a+2lTdwyYO+OEDK1/yVYqF8DXT5er9a2WdNml6cNOevJk2ankSa81eTptdHmvNXk6aXI835q0mTJk2aXkVJ+VsJ/tasWbOU81fiEXLnr1pOXP66PJ8s5srVYKNSXl7JlCTmysWcurSMpFK+3FgFTjUWIc+Ty/PtxliE/NzyPprCIpRcu6ayCCUorcYiyru24n46JQBlzOWntKkdZ6xUrFjmWQTH5W3STSyWvVUCZPJZD6Lz99nB3zzil3kyV59GbGIqY8aMYUtKAtsyt5IRMZuxQ13wnDMbt7ETGP1zT0ZPcMLVywPHsa44DRmNX3AyGQVFFBWlsNR9LBOnTMFl+DBGD+mF9UQP3NynMmHgEBzsbLAfOwzbsd4sCEnAXSr7nLYaH1dXXL19me4fyFIfP/wm2+Ewuj+/DHfHf00C2bL+5sYH4eM6Hpcpk3H1dMfByZMJIxyZNHo4jtPnsDgsjQVLlwplnzOJXuXDVFcvghJyBfi7k4LcLDLTYgieP5XxDi64z/Rn2rjRuLmOwm7YEHr2tmOw01y8V6zBz8+TjTGLcR8xDGf3KYyz6YOdfV96DRlMz34jsO/TDwenUcxY99A9XVi4i9ztGaQlRLLU3Q5bl+nM9BjK0BkB+Hp4MMX2F0Y5jcJt5bODv5LzV5o5I9/Ess+m3sPipAVj4FepLbXnU+3+V5tgofasyBeENzUuWFlZlQpYIiwVg5IIOMVAp/Z/+b/G4GiLFi3KlKCQ901s01SYKwZltUFAKYjLByu1gK9U+lnclGZeyY+TD8Ji++bm5iUzvuTwt3bt2tSqVUuDv5o0vSRp8FeTJk1PIg3+atL0+kiDv5o0vRxp8FeTJk2aNL2KqlatGlWqVCkp+yyHv/IqpZaWllhaWpbkytUApJqRSwk4ynPjSvlypbLFavvKwaxSLl8Jiqrly+UsQjSgPQmLEGFxeSzC1Gsrsgg18PusWIQi/FUrQ6sGqCRYJF8LVQ1cKUEtuZtQDqDUnMBSv0TXshKMlrt9JdjxfODvTrYmxZCUnk/yxjQmTJjwW9nnvFQModEkpG4mNSGa8LVBrA8JITophcTYSELXhrEhPYeCwiKKivLZFBNBTHwcUaEhhOtXExwZSXRCApH6CMKD16APX09w+AY2pG3FZ/bsh2Wfd25nU1ICMVFxJCSnkpyYRHxkKKGhQQSFGIhN2UrejsKS/u7O2cyG2BgiIyMxRBkINcQQHR5GpMFAXMpmMnN3sDwwkLlz55Kfk8WOggIKCvLYlpZATFQMSVu2s23bdrJz8h71+9G2O59tmxKJCY8mISWZ5IR4EhNjCQ9dz+p1YayPTiMoOJiAgLkU5GSSlhBDfFwMhvXBGAzBrFoXzJp1IawPDiUqPoaEtCx2ya5zYUEO6QmhBEcmEG9Yy7qYBOJi44lZF8i64GAMabnP6PtUhr/yICovo1CeE1j+XIiTFowB2/Lgb3kAWW2ChjH4W155d/HYdu3alamzLwWdFi1alAm4YoASA648uIpQUwyu8vcksCoPuEoDkAha5cFd6T1jg4tSsC4P/oqDpNIAK84MEq9t06ZNadmyZbmzfeTnkgZ9c/PSZZ+lks9y+KuVfdak6cVJg7+aNGl6EmnwV5Om10ca/NWk6eVIg7+aNGnSpOlVlJS/leBvrVq1Sjl/5e5fCwuLMkYppXy5Kfl3Y3DycfPlIvw1Vnpa+lstXy7l3qXcuegWNoVFKLGC8liEEvx9HBah9t6zZBE6OdBRAkLSDAFjIEgOv8T1e0Wgq3ScdFNKx8n3lUNeJXgl9lmEYpLzV1rbUg5/zczMaNSoURno97hrw0pb0oKxjF8WTWRCCs7OzqSnJrF92zYyg2cybuQk/FYvZcJgV1z6W+M0xYlx7pPoP9QJu58HMGlJAmk5RRQVxbPQw4nJs3yZPNYR5xEDsHGazNhRLoz+xYbhgwbiNnMyk+aHEh6fgY+PDxEhweRkbSPTsAiviW54zpyCs4cHwwfYMXJwP+zH2tHfbjwzf40i41Ffs2KC8HWdjNe8hcxf4Mf48TPx95pJgM8EHL0WsTI8naXLl+PvP5t0QxAha1ezVh9C8NLZePsFMHWsMy4jhjHWZSa/RmVRVLiLgrxstqVFo58/BVdXT2YGLMffaQyz5ngzK2ARk0e6MXXGEuauWcdcfz925GaRmRyJ3t+V0S4+LFq1Gj+XsUxy7M/gEYMZOMYdB/cg0ouK2F24i7ysTNISolngao/DjPkEBboyaJQLg3uPZozNYJwdRuETurXU9/ik36Uc/tapU6cU+BXLiItOd/n9KDpolSCttI9SGWfx2VC61+XHmFJiWs2Rb4qbWB4XpHNJZZ9FqCltUjljcZBQmjEkD7hiGWT5vs2aNStVv158Xz7bRz7jRw5Q5UBWhK7lBXLRgav0GeTBWvy84sAhb69Fixa0bNlSdcaQ/Fix/IXS4Cm9ZmFhUQb+1q1blzp16pTAX2nN3xo1arzs3zGaNP1hpMFfTZo0PYk0+KtJ0+sjDf5q0vRypMFfTZo0adL0Kkqq2ijB39q1a5fwC3luX8rfy3PlUk5dAoRinlvM44sloeX5ZilfLrWrtnSiCDflgFINKovljlu1aqVa6fN5sAhxX1NZhPzaihVA5f2SvyffX84oRBYhgnH5dyayCKktVeevEnRVKhsrh0kSpBLhkuheFAGZCHuVILMcUKmVs1VyMYrr/Mo3MzMzzM3Nn5lTNNKrL/ZzwoiIS35Y9jkthfy8XHJD3LHuaIvjdC8cfralTxNLelp355fRDvTpMYAuTTrhOD+GtNwiiopi8RnWi8EODth26USfDuY07z+YXwbY06/1T/SyasHPwwYwcNIyVhnSmOblRag+mIL8PHKj5+A8cAh2doPoZW3Lj01+oFe7xlh1a415RztcFxvIfNTX7IiFjB80CNsxLoxzdcRmoDPO9qOZ4jSIEdMXsSwyh0VLluDjM4tU/VKWzvXCx98ff09HHMY50b+XDX06dqKvzWgCwrMo2l3Irh0F5G2NYY23A7Y9+jF0xDjsuvRgzITRjJ3kiu0AZyZOXc6ioDX4zfalcEc+uZsiWTt9OF27jsTV04OhPXrSp605Vp2+p31/R0aOXURSURG7CwvZUZBLemIk/vY/0m6IC5PG/kCTTj1p2qAr3Zo2pmuXdgxdkPRUAF++NWzYsMT5K90zYslnpXtXzXmrBFaNAV2lZ0qtbfGZFP+v5sI39ryp7S/GhTZt2hidBSMPamqzbpQCojhzRSmwq80+UhpQ5OcR+9W4ceNS8NcYzFVr0xioFQdApUFCaRBRO6/8c5R3baW/LS0tadKkCRYWFqXiYd26dUvKPlevXr1k9pgmTZpejH7f8PcBd2+coTAtEr1eT1hkHFuLLnHraVq8d5OzB7eSoNej14cSEZNK/vGr3C2nH3eun2JX6sN+hEclsG3vZdP68aCYG2cOkJHw8HyG2DQKTlyjWNit+MYlDuWmkXWw7Hv3i29w+mAuWzP2clHpHPeLuX56/6Nz6AmP2sD2fZe5bUr/fne6z63LxyjYaECv1xMRk0T2gStP9Vnu37rM0fwUDHo9+rAo4rfs5PgVU1p8QPGNsxzMeXRsRCwpuQdRPfRBMTfOHiAn5WHf9YZYNuYe5Go5p3pQfIMz+7NJNujR6w3Ep+Vz9IZ4F6gdfIuLRwvJ3prPkRumHfKs9DLg7/27lzhWuIVYvR59WAzJ2/dy9sa9Z9EyN84dZEdOFruO3yx/7zsXObJz88N+hMeyMWsf524q9+P+lVMc2JFD7sEL3CnTzlWO7y4gN38/Z2WHn8sNJcBrLLPij6DS7Out4iuc3L2VDRF69PooEjOLOHnDeJQut8mbZ9iXnUy0Xo8+PJ4tO49ySbHJU6Sv8MZr0gI2nrjFY1/+4puc3ptFcvSjeBy/mYLDF7llrKF7tzi7L5uNj46JTs5k9/Fr3L7/uCd/cr0O8PfezVMUZSYRpdejj9jA1sJjXLnzAi+iJkH3uHgwh8zcvZxUfthMVvGNM+zJTCI67OEzErdpF0cv3VF5Pq9wKDebgn0nuHL3gfDeHa4eyiMjZx+nLpn2y+LK9sXYTZxPWNaJcn4rPpleDvwt5vqRXFLiItDr9RhScjl47ibF4uV6oqbPs2frFvIOXeCaiT9liq+fZOfmeCJD9ej18aTvO8W1u+U8u7cvsy8rkegIPXp9JBvzD3P+1j2Mf4TbXN6XRWJ0OHq9nsiN+Ry5cJt7z+Jz/wF098wu0lLzOX7tFk8SWa8muvGT4zJSD1yhzKNpcieuciw3hajwEPR6PRsyj3D+9n3he79KwoT2jFmxmUPXisu5JzRp0vSkqlatGtWqVaN69eol8FfK80quX3n1UTHPLM9Fi7llMY+vli8XTU/i/8UKoEr5cqX1bMU+yiGoWr78SVmEHG4/KxbxPK+tGqtQYxHNmjVDpwR1lVy3xoCQWPbW1HK1xtyFau8ruRPVAJYE5uQQWHT+Pkv4uy05nNi07WxO38qMGTPIzMx8+F5OMqHrDEQnJJMQGUFIYCDBwesIi40jJtxAyOpQEkrKPueQatBjiIokIngtoWtXsCoigvDoOAxrQwlbu4rg8DDC4tLYmL6N+QsXEhsb+6i89GbiIgwYwiPQrw8lOHAtoesCCQpexYr1MSRl5JaUUC7MSiPOYCDUEEVkTDRhhlhiDFEkxBhISMsgM6+I0NBQfv31V7anb2RTSgKJSYkkJUQRGR2JPiSCkHXriYiIJi1r12/XoTCPbRtjiQwOITwsgpC1eqJjo4iOiyEsOpGE5K1ERUURGBj4cP+dOWxLiSF4rYHYuBhCg/UEBy5nbXAQwVEJJCZsIkco+7wpZh2rw6KJCg1kZXAwgSvXo//14TGhydlP7eCWO3/NzMxKTRiQl3yW34ei41YJwqqVhVYCwGoueTVXrxLgFc+t1pZaDDA1LlhZWSkGXBHsqs3kEQOuOAgolXJQOt7YYKIEXMU+ygOuUrBWGlxMgcOmbuKApjRoiu2qwV+la2NpaUnjxo1L7jFx3d+aNWuWOH81+KtJ04vT7xX+/u/OJfbFTqNj1W/5aWosOQeOs2/zGiZ2rkbNXj6kH33MFNyDm5zbEYLbj+Y0H7WQ2C35HNi5kTWTfuKLf35Mjd6zyThWts3/3b7A7kgPOlavTpfpceQeOMaejYE4d6pB3T5+isc8VDHXTmaw3L45lb9pwqglKWzfWchmvTcju3+PzcKCUiD34r50prfV8ac/v8X7Fb6lUbs+2Pa3pqdVfb74x7v86+tWOCccF8DwA+5c2kPCXDtatxzEnPAM8vftYtO66QxoVoVaVm4kHDcx8/Y70IObp8gKcqFD3Yb08U0i/8ARdsQtYNRP9Wg6eBFZJx7zszy4xtGM5Yxr35jvB89i1dpAFrgPpm3lf/LXT2rTcUo0By6rHHrjFDlrJvJD7ao0splNVGYuu7eH4z/ahk69prLxpLwvD7h1Jo/Qaf1p890AfCM2kbtrJ5tWTaFHnY+oULcLU2MPUuZUD25xJieYSR1rUtVyAP5JWezYFsbsId9Rw7InM5NPlIGF8nPevXqITUsdaV2pArXbTST+7ONdnqfVi4W/tzibtxa3Hq2w7DqZsNw9HC5MYb5jF1q3/AXf5CNcfcKW79+5xN4NcxjWrAKVLHowI+W80X6czl7F+G6taNrTg4i8vRzelcgch45833oA/qlHy/TjUt563Dp9hu6Nt3m3YjUat+uBrW0furSpx1f/+Duf1OnKJMMBrpUccYe9sd70q6FDp3u4vfn2u/zrEzPMzMTtv7QZOI3oA0/44X93us+lwjCmWLehZVcnft1axIG9m1ju1IN231kz1bCH849LY4tPk73KmU6169Pa1oeo3FyyQqfTv6UFrfp7k3DoSmmAdHsHwRO6UlknXf83eef9D/i0zLU3w+zrHxk1L5mjD0/Eqe2BjLfuQo/BswjJyGPHrlSWOXWh9iefY2Ezk9j9F8rAqusH4pk5+CfadxvOzJV6Vs5zwbrlV/zr7YpY9vcm7sDFJ0qyP65ebfh7jYNx0/i5VRs6j1lA6u5D7Mtay/juLWn382SCC85S/pQOTc9S924cJ2ORHd99/Q+q9PUhfs/1J2uo+CL5gQ506mSNg3cwmwv2ULA5EMcfqlHxE3MGzo5lXxmIm0VAz8Z8rnuTd/7PjNrfdaKXjS3WPzajWqX3+cv/NWD4wlSOXDcBCV3Zim/PRlSsPpCAjQd4HnOsXjj8vVzI6uHNqdfOllnrczl4bDeb59vStP5PjFy8kaNX1X95GFcx1w9vxKd3Az77ew2GB27jWHmzJItPsMn3Zxp81ZCezouJzd9DbkYwHl2a0WPqerJP31QAd5fYsXYM31f9hrZDfVi/eTc7t8cTMPQ72o9YTNKhK4qQ/tKONYz+rgrftB2Gr34Lu3duJ26eHS3bj2RpymGuPA+y/7ro7lX2x0/hh2//xV/ruBC97/wTTYQo8G/Nfz54s+S3zVt//5AKn1VS+G1jRgfvTRy/LP+tfZcjGyZj9d9PaTRgOus27mZ/7mYCXVpTr5sfSQevcPd/0r75zG5uxr/elMbxt3j3owpUrKT0O+pHfDNOcfWPONFOk6anVPXq1Uu2mjVrUrt27VIVb+X5eyXnr1reWymXrVbW2FhOXO09YwDXlHy5Gih+Whah9nlNZRHGgLHatX0SFvEk11anBIpMAU3GyskqlahVgkxK+xkr8SyHumrrlioBL7mLUu4CftbwV9p27txJcnIyO3bseOZty7ddu3axadMmcnJyTNr/cWFodnY2mZmZFBYWPnbf1LbCwkKys7PJyMh4Ln1+VscWFRVhbm6uCH+l+0h+vymVW1aDv6Y8X2qTIcqbGCH+rTYxojynrzFALMLfdu3aqYJWtYArbUqLwIszb8SAK99H/pq8xEGzZs3KlIJQK48g9kep3LKxv5XKRcg/mykDojigSa8rBW7xXKZeW6nss/QdykviS6Wfq1WrRpUqVTT4q0nTC9TvEv7eu8LRND86ffUlraZs4cJvb3DpUApTv/+Ur6ymk3nBSBuldIdzexOY3etHpqWfLZWwKL6wnw1TmvLWXz7kmx+82CYnssWXOZjozU9ff0NbzwwZrC3m/N54Jrf+jModZrK9jB23mEsHNuDVzowvGgwl9Nij5MWDm5zbF8nUHs2xqNWPoMO/HSHBX52u9Pbnv35AVauJhOw+V8YRfO/iPjYstKfV4LUcLZX7fMCNY9tYOdSC6k1c2HDJ1Ov0EnX3LDvDJtO+al26+WXxW5fvcjJ3PY4t/0P93vPINfmz3ORo5kom9WrDuOiTsmt3h4tFkczs8gW6d8xoZD2fPIHKPrh6gOR5/aj530b8siCvBNreObefRP+BNG/eku5+25BS2Q/O7yB6gTPdnKM4Lv8eHlykMMaLrh//iX/XtGJC3KlS/Tie+SujG35Kje+diT4le+fENn4d24Qv6nRg0obSRPfawc0sGWVJpUqV+G+t6tRv0gAz3b9fc/h7n0s7w5nWvSGWnaew4cxvGbr753JYO/FHajTqwbTkM6a7NK8UkeBnh3nFilT8uh616jWidkUdHxmFv/e5mK/HvXNDmvaYRrLMqnv/zDZ+dfqBmo374J16tlQ/SuCv+Gy/9Sn1OruybsdpIYl6gey14/nxk7LxoMz2SRP6eG/k3GuStLyxP5rpfZth0XUCIXJYdGMXoZN6YFG/B5PC92MyRrp/kk0Bw2j5n3r0cAtjb8mB9zm7ZQH2rb+lQR9PYg7JCMXZLSwc3poPy7v2Oh0V2wxj4daHQPdSdiBT3SfgGbG/dBL5RgFrnDrxzZ//SX1rT6IP/tb7e4dimDZyGHbTYjgoo0r3LuTy69gf+fqvb/DFD6NZkfX8AfCrC3/vcTJ5Jn0bN6LbhCDyLv92pe4djmZSd3PqdZ1EcMHlFwLR/9A6lcysAe2p8dlnfFb9O5rU+YKK/9Tx9RPD32J2rbTDfmoAMXuuloqrxfvWYd+6Cn9/swo2/vHsvyZHhBL8FZ/Zv/Bhk0H4xxZx8ZYpXsAb5Mzvg+Xnf0FX+TWBv8WHCLFvSWVzO5akHeZGyWUopmilDeaVGzFs+RaO3jDdK3k8egKdm1fls88+o1a7ltT+5EPe1VUtH/4WH8Z1UPsAACAASURBVGTdkCZ8VbkjXtFFXJQGwkvZrJ3QnVpfdWFGTKEw4ecSW6a3p3rFBoxcvZ0T0vdYfJCEuUNo+VkDRq3M4pjwRV3a7IlV1c9oMGoNWSdvPQLKxRyIn8OglhVo4BBIjglVP/5YOox+eEsafPMZn31Wh45tavPP999GV+tJ4e9dEh2rUel9E37bfNyVhRknuX7vt2P3LutG5Q+/pvfSTE6XVHy5QPrS4Vh9VZGeC7M4ef1RlL+bgMM3FXjPhHH8k+5L2H7mhjY+aNL0BJLAb40aNUrgr7Tmr8Qs5Pl7Me+sBCjlOWmlXLkpYFM0XIl5dNHpa6qhSsrzq8HeF8EilACsMRYhnsvYtVX7TtT+VmIRSi5qxbLP8s3CwkIVwEqvy0GTfH1SNVek6BJWA1dqbknRdSlZ2ZXal5y/SvC3bt26VKpU6bnA3xe5PYvyxr+n8/yeNgsLizLwVw6AlZ4DtYkLIvyV39fiusBqkyfUwK1SWWh5v5QmdxgDykrOfBH8yvspOn/lAUheL18edMUZO9ImXzdAHHyU1gpQCrjy9+Qzk8T3xCCrFJzVZgopBVwxSCstQi+VlxY/t7SJay4oDV7yayNeX/lgIw7M8hlf5ubmpe7pOnXqUKtWLQ3+atL0EvT7g7//49rxXBZ2/4hPK/dk5UHh7Run2BU4gEoffc0Pc3eYlny4cZIdK/rz0Z/eo1K9oYTJ3br3L7A/ZQpNdTre/bwmQ8IkgvY/rh7JZG6Xj6lYvQ+rDgltXj9G7tJ+VPq0Kp0W7JT14wE3T+YQNKw6n3zdEreNMjJ88yQFQUP5SvcGn1Rti1/Ob29d3JfOvMHV6OWfRGrkbyWidyiUiH7UAY5kLWfcd61wT7um/P72JQxuVItuSwpNuUovUQ+4sDuB6T98yteWQ1l/VHj78j42zu6J2ZeN6LuiSOV6lFbxqRxCfOxo756i4Lg9z87oqbT7u453vrKkf+Ce39q8c4bc4Am0qFiZZvbrOSw72elcA+Nb6ND9uyatJ8Q/mpRQzPHMIBwa/Il3/9OMgUvzS53vYmE8Xl3/je6t/9D4l2XsfPT6jUObWTSkGn/7sjF9FhcIn+kiu2Kn0flTMyx6zyVLNdt8km3rx9H0dYe/14qI9bam2n9aYrskT0i+3+VA0jxs61aiaR9/Mp7Q/nskdQnDzMuBv9cKiZzWm6pft2HoigLBSXiHffG+2NQ2o2X/ADJl/biUtx4PZxt+9tSTGvuwZGlkQjq7jl1Xjl/3D5KwYAaOA+eTeUElwt08ROIcdxyH+7LpdSG/9w+zwXcg5p83p79fKmeEt0+mzWdoi88xt55G/FFTPvN9jmzwYYD53/iszVAWZgozR27vZP3Ebnz7cUsGzduE9PjcLwpjmvt4xgTmqpSFhht7IvBwccFlyTYu3AM4ToqfLU3ff5P//DCaFdlyh+9tCtY40ekbHbrPf8BhZfYjd/hJUvycmDjOl+TjZdPOl7Ytwd6qIro3KtNlfDA7nnNZ91cW/l7YjL9NC76qPxDfhINCtYSbZC0ZTJuvq9FnWiRFGtt5ocpZaE3zL58C/t7YzKyu5lR4swJWE4PIOS2fXbWPdcNbU+UdHX+3ciUsVz4AZhHQ0waXSQEERUYTptejNySTte801x+j1uyN3AUMbVudd99667WBv6ejxtKiqhnfTQqn4Kzwa+p6CpO/q0GFRo6syzlppPKIMWXg9X0tPikX/l4ifUYHan5Shf6LNnNY7sJOn06rGh+j09XCYV0OJ0o6UszBtYOx/M9nfDfZQOE5WYA+vJaBDf7D33Xv0XX2FvbLfogVH1jDQPMvqdB6CtG75dDyMGts6vLF33S8182fDLVSMJoeauNEan3xz6eAv3tZ3LEtbvpsjt28z/+Udrm7l2Xdv2fk6q2cki3pcSHZmUaV/kG1UeEUnb8tOzYZ5yoVeV+no+HkjRy9/OiYPYv4obUrYfknuXVf8Uzc3bOEzq1GsibrDDc18qtJ0xNJvt5vrVq1SuBv3bp1VeGvsZy8mIdWg5LNmzdXBatq8Le8fLnScUpGKbGfIosQ1yVWYhFKJiuRRSgtDal07hfBIsRr+yQsQqcEWdXcgEqgSP63CLeMOX9NgVpKbkm1NX6VNnlf5OBXgr9mZmY0atTopUNGDbq+nM9fXtuS81dpzV85/DV234oTF9Tc6mqOW2Ou4PL2M+aCN8VZrAaVxX5bWVmVBBkp8IjAU17nX9xXafaMPOgpDSRqNfuNtS3fxGAvzR6Sn1ceNJVArAhhlQYU+f+NAWz55xavh9K1FRePF6+B0mAmlX2WBn7J9Vu3bl1q165NjRo1NPirSdNL0O8O/t6/zOEtM2j59gd81cybrDI7XOFIri/t3/g3XzWbTqYp2Ydrx8hf0IP3dDr+8XlNRsfKCdFlDmXNop1Ox1uffMsP8x/huXsX2Z8ylebvfEzl1r5kl2n0EgcyZ2L1xkdU/m4m26V+3DlDYZgTdd+vSI1eK9lf6phibpzdScry+SyJyuOYLO92cV86AUPrMiT0lAkfCLhzih0hTrSr1pqZmco49MKeNDx7fo352FjltYJ/Lyo+TV64C5bvmFG/60IKyuxwloI4N1q9WYn6XeaRWy79LeZEdjAu339GvV6eBGefLAOML+xKwLPD39G99QXmvRazA4AHnN8Vw9Qf/kWFep3wziidrH5w4yy700KZvzyMrJIk4S0Ob1mKXXUdure/psmAVeyRHXNtXwpzfvkcne5j6rWfRup1gMvsTvCmx8c6Pqn3A9NTyybFT24PwamZjk/qd2B6mlq6+Y8Bfy/khTK544d8bN6VGRvL3smXd0QwtVtFPmzUFc9kYyWb1WUK/D2fvY6JHT7g0ya98dlU1oJ+KV/PpM6f8XHjXsxM/a2NS3nr8Zg4hJFri0zrzMVcgpfNw23BNpVStTc5ED+bSQ5D8N107vHXpP2d6vbucKb2rsa79XoyOVKhjvW+aGb8Uoe3a/fANXx/+Z/7diGh7j2p8sZ7WPT1IuGYuMM5MpaMoM3H72HZbyYbHr1/LmMxc+fPYnW+CrW4sZtQd2fGjVvCtgtSLw4TN7MfDd/WofumE+PWFJRaE74obDI9a+jQvdeEAb5JHAc4noTPgB+p3cwGr6g8TomP+ZUsVoxsz+c6HV/8OJZfc560sLlpelXh77E4D3o1ep//dp9MyI6ysfR0khd9LP/NF13d0Bc832uoqbSeGv5eSGLqT/X5SKfjXz+5E5Evj83HiXRqR61/6NDVHcrSTYdlMCqLgJ4DmDInif1PSmuLd7JsxHgWOvfBvJ7ZawJ/97N6QGP++04N7AMzOVZmyeMj6Ic25pt3qzBsxVaOlleyWVGmwd/ivHl0qlOR91tMInLn2dK/0YpPsH3NcpYHJ7Lj/LXfvtdTUYxu+g3//HIASzKPCBUgLrEvLpDFK6LIOHaZ34zdJ4kc1Zj//uNLbJdncVR0BO+NYeWiFURlHOOKSW7wP7CeGv6m4NLag+iiMyq/be6yd3FnWoxcRcbJ67+N8XczmWb5Of/3Xjv8t53g2v3SxxzZvIT5i0PZtP86t6WDkp1oPiWWA+dUbsC7e1j4Y1NGrNnOmZuvy68oTZpevKpVq0bVqlVL3L8SAJYYhsQB5GWfy8uXK+W95bltMWcvz1OLx8nz1CIYNQYqxdy6Wptq+XKRRZSXK39RLEI8v3QtRKhuCotQu7bidyJtJfBXcu2qOW/VwJUaxCqv9LMpwEqEvWr9MOYalj6bHPw+77LP2vZ6bBL8la8TLbnO5fBXDbaWd+8aA8Jq97Yx+Kv03CpNhFBaM1tpzWK5y95Y+23bti1TCkEt6InwV9xPLI+gFuDEYKsEXY0FYXEfEfgqzZoxdn7xdbXBR96+NAtJDNBKM6jEAULt2or7y9uUzieP+ZLrV4O/mjS9PP3u4O/VYxTM68Rbf6tAlX7BnCizw23OFOkZ+fVbfPR1W+buMKXRB9y+dpLcRAOxmwo5K89Y3D7D7hAHvtX9mf/7qjETUh65aK8cJtvvJ976uxk1B+o5WabNW5zasYbh/32LT6v+yIJHzPj6sVyW9P2ItypU40fpRRP02PD31gnygobz7ftfYW4fRtmlfW9yLCeQkS1eAefv+V0kTm3Lm//4lqYOkZwus8N1Dm1ZSP8v/8qXjaxZUS5Du87BzQuw+UKH7g0zGnQJIE/Y49qBTQT0+wKd7l9Ub+VC3HkeJhzXjqGh7iNqt/Vgo4m56ge3LnN8RypxCZsoOF46m3om18DE795E924VWo4I4QjA9f1snGfDV7o3+LLxzywuS7u5ujeJ2daf80bFRnSfnamScP4jwN+rFEbPoNcXb/JN68H8ukthl6ObWG5vga5SU3r7ZzxRcr58+HuFHeEedDd7kyrt7QnarbDL4RQW2jVCZ9aSfgGZJcnNx4a/Z3ezJSmKkCzlWHBzTzTek0YzZNF2lDz/r6oOxvnQv/4bVGg9iIAMhekq5zNZ7mDFJ++aYz0tHrFAQBkdiGFm33q8ofuMNkMXIhp/AfYapvJzLR0fNB+If+rDyHMqbwMJcbEUKD5PN9gRPBEXZyeC8ksHiOLzh8lPS2DD1t2cKFX3+QIZi4bT5lMdb1XrjmvI7odguCiUST1qoNPpqNR+FMu3i66zIkLdelBDp+Md8/7MSjhS3id+Kr2a8PcsG31+oelHf6GxXQApSjfFjlWM/KEyump9mBFV9IRuRk1PoqeGvxRz8WA2G2M3kLnvjLAmZx6LrJvx5Z90fNZjBrGF8ufnaeFvMTuXDWSM/2rSQ7zpavGawN/j4YxsVoX3326PZ8IulEa6rd5W1Kmgo5HjenJOmlJnRZQp8Pc6SW7NqfqBDnPncPJPm3aewqU9qGv2Fz78eR7pB02cyFG4hG51KvGXD/swf+shtOkfT6Gnhb+n01iwJJH9568rlli+W+BP22bj0e88w02ZWfdq5HAqV3gXXYsZbD12xaTyzKdTA1iUdJCLipbeu+T7tqLx+DD2nL+l7EDWpEmTSZLgr+j+lZy/IvwV885KeXnp/2J+WQ3+KuWeTcmXK+Wu5eeWwK2xfLxS7lsN7irBYpFFqPEDU1mEfD+ltpTaVWMRxgxkprIIOWQvBX9FyCOC3/JgrxIYMgZ/1doUIZP8/2I/jZ1Lel0Cvi9qzV9t+31uj+siNgZ/5YFUybFrrOSz+JraMyI9l2qQ19gzI5ZHN+aMVzqvMfgrxgUJ/irNyBFBq7EZOkqzesTAKA0EYslnMeCKrlqlttT6Yiwgy0sti4HXlJk98n5LbcgDu9JMIvHaKoH08gZAOfyV31ty+Ctf87datWov+3eMJk0vRf97cI+bF05w9OhRle0YJ05e5Ikm46vo9wZ/b5/dS+ior/nTv77EfMoWheSCBH91/L1iVWxDxeKgj6f7F/aTMqUpur98ROUOvmQ/oim3Tu9inf1/+fMH39DMM0OhHxL81fHeF7UZGn4WuM6x3CX0/ejPfFi5OdO3mp44e2z4y3WOZC3BpoKOP7/3GfX6zSVTRoDvXdxLgvfP1LccSaSpTb4kXT+cweKBX/LGZ3X40S9LoayzBH91/F/V5oyLLc/d+YBrhzazaHAtPv6mKQOW5pUp/Xxtfxpzf6mE7o1KNOgyl+xiKD6xnbVjGqL7ZzVajo1UAP6Pq4sUxnvR9d9/4t+12uGa8OhevbqPZP9f+NwE+Kt7uzItBgWhjGP+CPD3GJtXjsRC9wENOk1hg9LjLsHfv1Sh7fA1mIhYS6l8+HuEjYuH0Uj3IRY9ppOsdK0l+PvX6nQYvb7kO3ts+GtMF/MJnurM4JEryH+dyC/n2bZiNO0+eYuaXV0I2aPgxJHgr64SbYYuYtuVcprcF8k069roTIC/uv/+yOhVeeWOrecyl+I8diSu6wtNX3f49qM1f3X/pFHfGcQdfnSW60VETbWm4cdV6eT4K9kXhST1vULWj+9GVZ2Oiu1GsXzb863f8GrC352sHtWBb3VmdJ6wrsz67cBv8PdvzbBfvOmh61rTC9HTw18j2reO4a2r8M6bVRg4N5kDpajs08Hf4n1rGDEugOAtR7i9fc7rA3+3zqJ9vQroKg9mSfphxc8iwd/3OnqRtPtJYo4J8Pd6Em7Nq/GB7luGrtzOMZPKsReytEddzP7yDu1nJFJ0wTSXbuGSbtSp9Bfe+WEmKXsvonl7n0JP7fw1oqubcLNoy2TDbs7dluPYq0QOr0yFd3XUdInh0MWnP+vV1Ak0aO1O9L6L3NHIryZNTyW587dmzZol8FfOLuTwVwKcxvLlxgCm0r5KuWx59U+lTQksy3P68jbk+W21fLkSqH1eLEINBj8vFiF+Z+VdWzUWoXtcMKXmUBThk7gmqtomB02mOiXlfxtbe1XeFwneyUGemZkZDRs2fOlQUtt+n1ujRo2oVKkSderUKVk0Xbp/pPr5ojtdzc1r7PlSe86Unh0l17ASfFY6VixVbQxQKz2DSv0wNzc3WvZZqca9+LcYwMUa9uIgoTSjRQmEyo+Xgp6aw1Z04CoFU/F8av1XOkbpMxobOEwdYOXHyheZV+qb5PCWvk+p5LO03m/16tVLzRzTpOmPpPu3L1KwfiQN3n0LnU5ndHv7wy/os66sN/JJ9XuDv1eO5uP3g44//etLLKZlKuzxG/z966eV6bps35Of7H83OJGzApuKf+OT6r2Yn/dbouvywe3Maqfjzx9+Q3OvbQoH/wZ/365YnV4r98OtU+wMHsm3ureoUK0Ds9P2ED93AG2/60LvXh35vpkV/bwj2S2us4YEf+vQPzCb7PCZjPipNebNvqdtjzEsjc5XcPbCvYv72DCzPf/Q6dD96S0++LY1LqFFnL50lPTlI2nVoAdzsxSIx+9MZ3cmMPk7HW9UrEvHuUrJz9/g79+/tmTwOnEB5sdVMSey1jGmoQ7d/1WjpWM0Z4CzBTFM+v5NdB/Vpu3EUPITF+PYrS0du/akU9vWtOrnzvrtxylTKVFFd45l8uuoBvztk7p08UzllPQdPg78feMLLHstUCl1/QeAv5d3EunZnUq6D2nYeSrJ5xT2keDvm1/Ssv9Csp8gO18u/L2UT+jkLnym+wjLnl5sVOLDEvx98yu+H7KU3EcJbQn+Dpsfz7bgmQzr3pamTVrSqd9YFsTt5JjJVqSL5K/3xHnwSFa8XuQX2E+0V1/q6N6idndXwpXCegn8/TdNbXzZWN4w+Djwt8L32C3MeLSOt4rOZbLUeSwjXddTaDLHus/xZF8GNPmAT5vY4pt01HRofDyRWf0b857uHRr0m0Hsoee7KOErCX9PJzPTujEf6L6gq2swilWdJfj7lzoM8InngGb9fWF6fvD3CptndcO8wj+oP3Q+KYevCVDvEfydHUx85Eom2nbi+5YNaN55OJNWpLDv3HV1CFh8hDBHB+asSeXgDeA1gr9HQ4bTtPJ76KrYsTzjiGLpXQn+vt18ImH5ZxQm45UnE+DvNh/a1a7An3TmOIdvZMPqCfTt1Z3e1h35vkFzuoycR9ye86XXYT2mZ0ij//Ku7kN+npdKWpQPQ3r2oEfvHnRoakkrmymszTjKtTvyb/YY6wc34D/v6viwz3w2bYrCe3APevT8mR4dmmLZqj9TgzM5du2OBoVN0XODv1fZ5GZB28kGdp+7LThx03CtXYl//j8dLWZkkJeymOGdOtPjl3781LImTXu4sGLzMdPX8r6ayoQGrXGP3sdFjfxq0vTUqlq1ainnb82aNUvYhTz/b2lpiaWlpWK+XZ4HV8uXSw5c+XtquXKlY+W5ajF/b4wVyPtZXq78aVmEeA6lPovnF0Hvk7AIJcD9rFiEfH+dMYBraqlaU5yFxlzA5bVlDDobK4Mrd7hJALhu3bol26uw5q+2vbxNcv5KJRMk97joqn2c+1bpeTDm7FUq1yyeQ4TJ8mdPCf4queaNufzLiwvt2rUzGviNwVtjM2+kAKg2i0WEoOIAolYyQZwZpDQYKYFb+d9qQVfeZ7XBS+0zKw04ppSwVhuQxP2lAV/+3UvO31q1apWUfdbgr6Y/mu7fPEvWos588u8vaOWwEL1ej371UuaOaMXH7V0f/i1tIeFEJedy4hlaf189+AtXjuTi217Hn/79FZbTlfdR0//uF3P9/HEO7ttB/AoXOlf7nNq/zCbjWOk0RvnwFy4dyGSmlY4/f1SZFjO3w6UDbPWyQqd7l08rNGGY60CGBe55tN5uMRf3J+DV/nP+YzGSiGOlU2oX96Xj1e5NPqrcFPtfd3LqNnD/OsczVzC49ufU6uZH5jkxDfeAO5f2EO/Tgy//+nBywJ/ffJO/VahC/Z6zSjmBf88qH/7C2YI43FrpeKNSfTrNe8oE6c0jZCy1+//snXlcTun7x8/vO/swZp8xY4TB2CqRpcTYZmwzYxjD2I2x76KQFKFIipBdhJDUCCGEJO2rEsaWLTvZhXn//uA0p7tznsq+nM/rdV6j5znL/dzPOff9zPW+P9dFJek9Sll0YnbiNeAqh8K8+LOMxJtG5ancfhjj+ruz52Haw/tZ/7BtZneqVfieHguT8jiJH+ged25eIvPIAZK2emPfqQ5Vav3B5I2Hhf3PkbzBiZ+KvknJ2m3xiMwbFL+YuhGX3z5Dkj7FrJk9m1TBrg5/H+yTwtqJbSkpfYHF7848StnfJwJ/LyXhP/Y3vpGKU7fDFOSyv5cSV+PY7ls+r9oSmwUxnLpxF+5d5/DmafSyqky9bh6Enck/jHrjQDBThveh6+StKqnRX3YVAP5ykA2Tuz7Y5w8H1v6jto9CWQn4jmzFt9JnNOg5nZ15Ou0We1ePoW0lCeltczo6rUOl0vBDXSfFbzQDBgxkdrjaTajQvVtcvXiGE/sT2TpvOK0tzanfYyob/7lQiPrMdzm0fgKda7yLZPQzwxbHaow5T06vLPzN3IZrZys+k8rQdqy/+j66noqeKPy9ncWFMyf5JzEU72HNMTdtTC/PTRy8pLYcKxav9g2pUKwG3aYEkHThOneB20cCsW1RHZNfxuAbk0neEq/ZHAu0xXrGCnYefoh5XzP4e8y/P3UrfIBUeQCLIzMeIdNQ/vD3mF8fLMt/gPR+Czq2+ZHeC/8m8eyNBwA2+zCr+tSlknFbpm48SI7Rc/ckGpkUR5KM+aNTY9pMWM2OY3I94EvsdvkJk9J1GL4ijlM5X+xunBsY86UkYdy+M41/m8CanRlce3jOS+HONKtSCiubVcSfvqkD4Pz0lODvnWRPmlXvybyoE0I9X+CfRfxW7kvelYrwe+8uNOyxlJ1Hr3LnX4A7HFj4OxW/qUI372jOXM9vhn2Q7tm0x0LiM9VTT+vSpatwMjExyZP2WQl/LS0tc+LActpnMWavFS9XMy4Zgoti7FoN/ooxdmU8/nHi5S8CixBr7T4rFqHsW6UDW/zckgihDDkYZdeYGmgylBpaDXaJ11GDu1ogrSDwV9l+Gf7KaU5lx5uRkdGTh7+RwawMDCUqaS/70mMIC12Pn/824hNSSE9PJ3rzatZuDsLX1w9f70Us8vZmsc9iVgbvJjYpTf2c0dsI2bGH6ETl+/FEREQRv2sdfn7LWejtw6JFS5k9dxXBoXtITk8gMjKKuMgIorYHE7ghlLCoZNLT04kLCyHQdzkBIWHEpD48X3w4oaGhhEYkkxYVwqaNwQRHxLM+0A/PabMI3ro159qpsWGEbPTHxy+IDUEbCA4JYd3fwYTHbmd9UDCbtkQVos+SiYveyaZ1ocTnvJZCfGwYwQHB7Ny+Fp9FKwkIDmVH2B6S05KJj95KQFD4g333pZAYvZU1a8OfCfyVAbC8iW7cgt67+S1aUAJarecmv8UXasA2P2dxQZ9X5fsy/DXkZBUHMLUBVw1iqtUSFgdFrULoWnVy1QZ2Qytr1CYNrQnI0Goe8TNrpXKW/61W8D6/vhU/k/L1OnXq5MBfZfpyc3NzzMzMctI+y6vHdOl6LXTvBmfjfehZswNLDv0Xhrl18RhBY2rRfM4TSBOaj143+Hv72iVSd/rj77ecRW62/FHXnBptxrIq5miuINfjwV8JqUhJTLss4R8lf717nv1bx1P/g6+o0no68QrzXlZGIisntGFk0IncTotbp0n2s8ak2LeY9/FXdwBfOcz2mX/wjewQ/987OS7gPLz4BdSzhb/3uZAajMsvH/J+KQu6zJZTQv8HfyXpbUrUaIPbnty45fL+bXi0/5rPqjbHfrNK/uHsLM4eiGCDvz/LF3kwoltD6tb5lRHeu/jngvKLuM/FtGAmtylOsSqNGRIg1vLM4sC2aXQpLenw9xWAv9f2b2GRhyPj1qTnrjd47wRh8wbz/ReV+NnalzRDZt57J9g1bzBdWnbHK/JVc/3CU4G/XCfV35G2ld6n8m+jWJUqUIh7Bwia2AmzN/OHv/eObsa1e0faW/sQnx/DunyctIjN+Pv7Mt91MH80tKJJ+9Es3n2E8wWNll+KZfHQnyj9Thl+HuZNrJgS+ilIh7+6nrSeJPy9npFM+Oa1+PsvwmNwW+qZN6HzmCXsPHyRG3mo3T78bEYyzXsHh67mfvPsZkdaVP+MCn96EnIwtwM4+9habK09WLb1INfkN3T4W0gVAv5KEsUajuXvvWdzg8QDS+hSswzFzKxZEX/yQRty4K+EVK4HCyKO/fcdAVwNxaFRZT775nembf2Hy3dBCX8lqTy9vCPJuJ7rILbZ16fiZ9/Q1jOUQ5cLvjzntdRTgb8nWP2XMdUHLiMl80be+rs58FdC+qgFnhEnuZrra0plVtMyfFakNuO2ZXDZ0P/zHF9F14pmDFqRzrmbuutXl64nIRH+VqtWLQf+ytlKraysqFu3bh74K8bQxRiyaK4qaLxcfl/NKKU8zlC8XMtlLIJfNbNUfizCEBtQnktZL7egLEJ+T07V/CRYhPj5tVhEfn0riaBJCwDJOcK1nIUiFFLuqwaZtKCTIbehGtwVEsfeOgAAIABJREFU6//K/1XCOeV/lQ5gIyMjLC2fcM3fLdOxdZzI4F72zA9ahMPosfRp1hH7YQNxWBjAqim2OM8ZR6+OfzKwTy+69BuNi31/RszZhL/3DFynTWG0jRuu9iMZ42iD7cQJ2I8ZRb9hg+neuxdD7KwZMX4MfQePpM9AT1YvcmW8sy3d+w+lW6c+dGhryzSPSTh7TGTAsBksX+DFHE8HunUaRN9utkyf588an7lMcrBj4iwvZkxzZYLtcOztBtFrQC/6OU1nvtc05kxzZfbyJbi72tK6mzVO7ovZvnMboWER7AiYj/PgltT9tQvdh0/G2cGVaa5OzPKfyeBO/Rj8RzfGTnVnls8yFrsOoU+/3tiOtcXWeTyDRzjjMHw04wYPYMKkMYxxGMQg28EMd/Rgpd9c7PuNxnlEDwbZDmbIKBe8542gdb229O5jh/2QkTjY2DDGbiC9bOcRvGgsfUdPZOifA+jS3Y4RPa2xs7bDdbwz3iHxpKc/qPNb2Fq/8mZhYZGT9tnc3DxP2mf5fiqse175Wp06dXItnFDet1oOXDEVs3huNZis9vzk93wVdFz46aefNFf5iCBXHkDFVSiGUheoFZEXr6GcvOTXlbnxlatqxElAbJeYpkEcROVjxIFVfl1cmaPWRq33xTY1bNjQ4Mor5bFi34r9q1zAI6bCl2v+yj8edPir63XRnSunCZ/1B8PWK0nCbS5mrMPewhT7sCfzv9aG9LrB39z6l5uZSawaVIkPPi1L87HbkQ3Ajwt/PyhTjd5rxKqx97l4MAznxhJFSpnxp+/RArTxNpkpAdhUf5MvKjdh4m4F+Ll/m0v7N+PRoz6WXWezJy2BwAm//ucC/rgcda3/JqOgeYqfk54l/L19JonVYxrxyecmNBuziVM5gSIF/H27NBbt55AoBpGyDrLdszNGb5ekVrvpROcXy759mrgVdjT4+DMq/2jLmsOXc7/nO4r6X1WgQR9fDiiudf9cElvc2lKheHEd/r4C8NeQToYvYkiD9/nMsj0uW7SLc98+uBH37s1o1MWdXQZzE7+sehrwF+6djWSBdTNKVWrJsKWJuVIuX05YwaQ/q/P5Jx/mA39vkbragbZNfmbggmgKm0j/3pndzB74A19/XpV2jv7su5APYLh7hvBZ/WlcsjiWf00h5MjTwE15pcNfXU9aT7Pm75VYL7rWK03Ryn8wOTANVQOwmi5sxelnc774oD4jlkdzKudn9nE2jBzG9GVbOaikijr8LaQKA3+L0dJ1K+kXRXp/GN+/alO2SDGaTAgm7fzdXPDXeIgvcXlSIGUTNr4+Vb6QKN9nCbHHr5ML/hoPZWXiqTxlO7J3jqNu5c+RyvfDJ/6Eap/oeqinAX/TvGhe9ju6Lkjm1DUVIKuAvx+1X0hK5vU8gPjAvJaU+fwdPmrlRewpbUdv6swfKVW2G4vTznBDZ7+6dD0RGRsbY2JiklPzV4a/Mr+oVasWderUoW7dulhZWanGruXYcd26dfPEy7XcwGrxcjHuLca71ZyxanF/5b5q4FgZK9eKgYv/lo/RipUXhkUYciArwXFBWYTIFrRYhNi3IouQjxPfk4+T1OCplpNWCxgpQZT8muwwE48RwZaWm1B5jHhu8foyaBY/i1qqXtn1+9TSPu9Zw8KFc3Aa6cziDWvw8pyHu60dk51G47xkLcG+81nmN48pzpOZOWsmHrNXEuQ7l4VBuwhZvZDpnu442TnS//eODLQdjt0kF5ymeDBhkhMjRtpgP34Mji5ODLebwBgnb4J83Rk3yRl7Z3cmjB1Lv652THd3xd3Lg7HOiwnwW8kK33k4OzrjaOuEl3cA64MC8V22HD//+UwYYc2AHkMZP9kZJ2cnJsyYz5K5nsybbsfw0U44OExk0sIVLPULISJiF7v3RBEeEsBi99EMtR3OAFtHhvQdy1Q3V5ZsXMX0sZNxtRuBi+cs5vuuxNfTHhtbGxwmOuDg6ozdGBfGO0zA2c4WF9cJODs74ODswoxFvgQFLGSC7Tgmj7HBwdkZj/nLWBswByfbcbg6T2e6syuTHZ1wdXPFfa4/ISumYufszlgbJ8Y6TcVx2GjG2Tni5uLO8m1Jj/wdyrBY6fwVB1D5ntKCtCLQFe9d5SIJtdq7aq5itbq/agsm1J5ZQwBZCwbn50yWz9+sWTPVAUZc8SMDSnGVi9pAqLWyR21Q1FoJpLyWcjBWXkuEsGqDq3KCEmsHKAdsZaF7tRU+hgZncV+1Nmj1rZzmoVGjRqrXkydxpfNXHh+VdX9l52/lypX1tM+6Xm/ducyJTY7UK/U7S44+/cs9Lvy9ef4IAbY1KFWq1KNtZU2o84cLux6m5Mwf/mZz/p9N2Nd8EvAX+DeLjOhZ/F5M4p2vKvHr7L3coSDw9w5n9wUx0lwN/r7Bl5Ua4RaT96jLh6KY+stbSB+WxXzgWgrC6y4cCGdSU4k3Pq9Eo3E7eYB/s7mwfyOT25ljOSjwP0fwnSsc3zWf/paf8ZYk8dYXlWk6PqzQwOJZKn/4e4vjMUsZVPXx4O/9q4fYMbs7VUqa8ev47QrwC7ng7ycmNB4RTB5v77XDhM3uQTnpbb6t04mFKflf8/qRXcztXQnpf8Wp0dKFnQr+e//acXYvsqaRcW3aOIdy8vZ9si/uJ2SxO0N6DMGxV0295m9B4O/pKHxtf6DI84a/J3ez2Loh7xcC/l5MXI1D62+QPqnNHxM2c1J1ryxSApxoZ2pOG/t1HC3UJ3tZVAD4ezWRlXatKVsI+Atw/fguvAY0oXaDbkzaeIQrd7O5cnADni6uDO/bi471PzRc8/dSLIutf8a4bnfcth5/hM92j0MbJtKlxrtIH9ejh/s2Tmjy32ukBzjwR7XyfN97Gtszng34hVcY/h5cw6jfqvKODn9z6WLsQqzb1qbco/52q1CTPtNDSDewGOVpwl84S8jYXzD/XOIt8/4s2HU0D9hTVywz21lRSnoPq+FLiTzxAGEd3zCSfq6L2JR+JXf639cM/ibNaUutUm89I/hbhUHLYjmRZ5/jrOlnSfliEsXauBN28JIC/r7Pr25hHLiY97xRbk0w+ep/SNWGszrxFLcV8Pf9Vu6EH1T5JRzpSmPj4vxPqobNmmROv6w1wc9sY1zruhiXecTnuVQlrMas4eA5A/j7icPfO+yZUIfSn/zApIgMLqtRWwX8rTYmhKOX8v4YPuLTlrJfvov0UVeWHDijDvDvRDCuZkk++nEKMSez9JTPunQ9IcmZG+WUz9WqVaNatWq5TGsyn6tTp06e+LoYA1cCYBF4arlYlVBWTGssxstFsKnGBsRrFyQbqBrslD+PyCLEz1UYFqFs3+OwCGW/PSkWIfat2F9SfpBHDVqpAVgRHqlBYkMpZg2ljs7PBazlblQ6fZVOt6cKf1OTSYiLJTYujsSUFJLi4oh9uMUnJpOclEBCXDTRMXHExcUTH59EcnICCUnJpKUkEx8bQ0z0DoJW/U3IjnCiYmKIiY0lOiaG2NhY4uPjiY2OJiY2mpjYeJKitxIUvIWt28PZHb6doNUb2BoaRkxCHLGx8SQmJ5OUEE9cXAwxsXHEJyaRlJREQkISKYkRhARvJHhTGLHx8cTFxhIXn0Dinh3s2BaAj+9aAgJCiU5OInmvnHJ6H2l7k0mMjyd2TxghwUGs8lvPppDtxKYkER8bS0xcHPEJiSQmJZOcEE9cXBwxMTHERkcTGx1NdGwcsbExxMQ8/DyxcSQkPOiHuLgYoqPjiI2NIz4+kaSkeOLiYomJiSMuTu6zeBISk0l92I64mCiiomOJjYshJiaamJgEklMf/7usXbu2qvNXCX7VFjOogVdDDndDrna1Z07tnGrPgyE4XBCnfUHHhaZNm6quoBEHY7UVNmorbsRBUFx5pAZJ1VYEaQ2kaudVAmW1PPnKc4oTjXIy0poIDU1IavuorVoSjxdX9ahdQ3T+ypO+XO9XBr9y2mdl2hBdul5XZV85yY7xjShRYyKPiTULpMeFv/dvXyczcUvu2sSF2QKCCN6Zilzy8trJvczvUMwA/L3FmXR/hnwnUaRkZbr7qeOSwujykVimtpCQ3viEcnXt2X4VsjISmN3uAwPw9yanU1YwsLzEB6XN6LXmFFw7TsKCbnwpfUCZar3JY/wFbpxKZnn/ckhvFKfyD1NR4cN5dOVwJJ5tPkB6pyRVf5tHKnD33D42jW1O+ep/suxQ3lrAN88msXpMPT6SivJtjZ6sPFrobnlmupi+HddfixqAv9c4snsuf30r8XHl7xm2/hEqnt4+Q9LqMfxcxZwOUyME8AuQzcmYlQyvLfFmaQvazUlUOUkmCUGjaShJfGLyAyODVVI/i7p6kO0zulJakihWuRGD1wgpnu9nk3U8gQ3zHRjUqx/W9h6sCP+HI6nbmNalNFKxKvwwNAAxMfQDvQbw9/oBNnv8SSVD8DdjF96D6iC9VZGm/ZaS9giXyRf+Xt/HBtfOVDAEf49uZ24/C6S3qvDT4BUUJGn/tbQgnDt+hySVpnGPOUSrRS0vJrDKvhUlSjSg2/TdT7326/NRBts8e2P1ngH4ez4Kb+vmfCWV4Mc+s4lUCf5rKvsKJ2ODmDthGL16WTNm2irCD59jb9BEOplJvF2lDXZ+qaqg41zEPAY2KU7pn4bgHfuI5DA9kHHtTZGktzFu58CafWpXusuZ3V70b2pF04GzCT/97MAvvKTw93IEs3o04htD8DdlGUN+roj0Tl0GzNnBo+D7V1F3Lx0hYecmAh/1t5v/RiIPZHLFgJH96cJfOLFuJC3MPkKSvqG960bSCjQ47sW7e33Kvy3xaeuJrE+5AGe2Mm7gVHw2pXNFNKG+QvD33EY7Gpl8ahD+Rro1p3oJifd+dmFL2qOkmcgf/l7b5kgD48+R3m+J64501IbyiEmNMS0uIRkPZnncCW6mLeQP81K8IxkzxDeOPMZf4OjKntT8tijS+78ydddBLpHGgrbVMXpHwnjoShJPqSwPOLKC7uZlKCK9TyuP3fzzsk6wd86StmsTQQGP+jz7E5Jwmqu3DFQ+ftLw98527KqV4qOPu+C977T6s5W1joEVS/CBVIT2C/eRqbZT6CgqffMhklQdhy3HUOHD3Nk2ApMSH/Jxt6X8c1b3d+vS9aQkZ200NjamatWqVK9ePVfNXzlmL2fyFWPUYi3e/OLlao5eNQOToZh4QeLlIvhUHqsVL1drtxKIqrEKNRahdS41FqHGMV5UFiEZgkCG0jUrHY1qsMjQcSLEUnMBazkN1WqXqsFfpYNSWa9VTvn81OCvvhVs25dGanIS8QnJpOV6L4201GQSH77+qCmbn8SmBn/le0hMda6VWlm8Hw3BX7X7XO2eFuGvVlppQ65gQ8+8IXCsNi40bdo01yAmr2aRN0N1cNUGX7WBTZxslAOb2kokNZgqThhqk4I8gIr7KD+DOEGKA678mtrKJ0OTXUH6SOzngh73/fffY2lpmeMAVjp/Zddv1apVMTU11dM+63rNdZesU+FMaPwFZfqs5cozuOKLlvb59rmDrLWpjFSkBJX/9FNxwv0Hfz8sZcrQ4PyC8f9y+9Ixwr0dGTp6JkHpecNMNzPT8BtUHkl6gy8q1Mc1Gm6dScPfuhJS0VJU7elPXo77H/z9uKw5Npuuwp0zpAWNxNyA8zcv/L3BqeQVDK74DkXL1KKH39E8x1w6GIHbz28hvfk1Ji1mkMBtTqeswaZ+WWr08eeExie/cTwen77l+Og7C4auU6NmL4auH4tkUZ/vkD6qxPfW68iLdv+Dv1+YNmZcaCGDyPevcmjHHAY1qU/3+Yma8Ox86macfymq7fxVg7+3L3AkfAWuoxzx9I9XgcqnifvbjgaShPRpVZrYbVI5b15lxv3N6MZv8V7FhvT21YIxrwH85SQRy4bx/ZtvUeHHPixNVdlFhr9FTPlp+BrNuq2GlC/85ThhiwZT9823qPzTIHz3qewiw9+i1Wg1ai1HuE3GztkMsCrKexVbMHhpap5g++XkNYz9vRSSVIL6XacTrnJzXktdy8T23/GWcUuGrXr6deCfjy4S62PDL99IlPixN157VHBADvwtx89DlpBQeEuaoAtELxpKixIS5VsOY1mi2gmziF9qQ8syb1Oj0wTWa9xc9y7uY9sSVxyd5rI+4TR5Rqizu5nT/we+lCTertkFlw2H85zjWnoAjl1+o72ND/HPoMavqJcS/rKPlcN/pcob71C3nxfbM1R2keHvRz9i7b1HZX7R9bT0uPD3yv4tLHBxwGl+MMmnr5IHS8V60aFeaSRJosJfM9j2z3U4EczoX6rxyTvf0tUjhAN5fiImMKdjPcr8T+KDFmNZm3iWhDkdaVjlM7782iivI7L4J7z/zptIb73PJ19+jVGpUvwwchlRGY89AOXoWcFfYj1pVbMk/3vvJ5xDUlGb6WT4+/kfHuw48CgkNH/4S+IsWpuX5C1N568K/D27nmF1KvCxAedvXvh7lnVDLfjuIwPO31cF/j4LPWn4Gz0JqzKf8kY1ezYfvqhxvihcLEvzyRvazt+CwN/IibUw+vgNqjtuI8NgYWBdunQVRrLzV675K7KL/OCvmmlLjCUrXxfhrxgvVwOhYrxcTsFc2Hi5/J7IG5SxcvE9sbzjs2YRaoa4R2UR4nei1bdaLELKL12sslaumO5WdPWqQS3R9ZsfXMrP7ZtfqmjldZWuX+XfsuNNreavIdgovvegnmwqSfHRbFjgRUB4NNF7IomMjiY6Opro6EgiIiKJiY8nPjaaqMgYYmKiCAsOxG/5UoJCw4jI2TeepNRktq3wZs2GTWyPeHBsdHQke/bsITIymujo7axZHkjw2mUsDdjAptBI4uKiCA1Yjl9gECG7o4iOiiLq4TkjQ1biv34zIeGJxMdGE7lnD5G7I4iMinrgKJa36AhCNwYTvHEdQRuCCd6wnT3R0cTFxxMfv4eQgEAC/TewK2ILQUGBrA4OJybmYbujooiOjmbPjg0EBy1j0epNBPgGsTMqkoiwULYEr2fzriiioqKIiY0lPiGRpPgotgXNw2HKNNz8wh/C3zQS9+xgzSxXxto7MdpxMaEP6/XujY9is89M5voEsCVB7btJIyl2O8tcJ+PmtYhVm+OfCPy1sLBQhb+GHLdakFTLMS8eIz5fas+CVhpmZUpf8XmUU6PLm+wAVb5ekOdSbVxo0qRJrkFWhqOGVsAYGvgMDVpqsFNtYJYHSeVgKIJT5WoZrRU08mvy5CROCvXr189Vl7dBgwY0atTIYA0CZZvE68jXkNNtKNNuqE1u4iSjBorlc8u1HpRp8uXxUHT+6vBX12ur+1fJjHen6cclqOeu5jx88nrR4C/XTrJ3fgeKvV+CSl1WkDeWe40TyfNoX+xdvq74O4tUa0MqdZmjce60kCSkt4tTscUsxGy9/8HfN/my4g94xAFZGSTMbscHRUth+tcqFbdQFsfiZtHug/coadKBJf8A3ORU8goGlNeGv1eOxDDj9w+QPihDtV6rOc5FDkZMppkk8ebXxjT3zBv8k9M+Sx+Wo+bgIM5xgxPxPgyoZ0JT91jtj37zJAnLB1KrfG0G/K1dT/S562I6211/peiHFak7ZK0K8L/Ivm2TaVm0KN9Z9WHVkUKc+/5VMiIWYt/2Z/r5pAng9xL7d65mat+ZxGXD/TOJrB3TkLe04O/NY0Qs6o+J9CalLNoyKz6bq//sYGa3B8Hn4tWb47xDDHAr4O/nZjRzCFFPLZtLWRzYNo0upd/ju/o9WbpPK1D1OsDf6xzY7MGfld6i/A89WZyS12Z2ff8mpnatyFvfNuKvuXGP5MzKH/5eZ98GVzpXeIuKzQewNDVvO67tW8+kThV4q1wT+i5M4AaXSFztSOtvJKSvv6ezx6486ddz0j6/a8qvtv7kxW73OBQynZ7mEkXN22C/rjA3/8uljG2e9LZ6j68b92TWbpXv4NhWpveqw3uffU93j+2PD/HuHSBoYifM3vyWn4csJl6NTd1LJ2Bse0ykYtTt7oZW1uf9fzvRoaqEJBWjXg93tokrchTw9z2LbrhuOprr7WuHgpnUvxu97H1JEcDvzSRfPOfPxju6MFbnwuvlhL+XiZjVg0bfvINlH0+2Hc0LzS9HzOSvRt/wTvW/cN98iJc1q+vLqMeDvydYN+onzD6WkCRz+s8P46hIhxTwt0pPL7YfugGxXrSvWxpJKkpzh0AS8syLctpniSq957DjsGGIe3ztcJqYfPhKOH85txG7RiZ8+l5Txm9I4Vwemn6O4JENqPLpezQYE0jSmUeBZAWAv9kRuDarylf/04K/51g/3IqKH0u8/9MktqRf4D5HWdmrNmWLasPfhBm/ULXEm0iVB7Es/gQ3gaMrelDz26La8Dd+Oj+Zfs2bUmUG+yaqOop1PdQThr8H5rei/JfvIjWcRETGZY1UzHcIHVUVo4/+TxP+Zvr9Sbni7yMVacv8lNPkLR28n7k/l+HzdyQaTYnhZJae9FmXriclExOTnLq/ypq/ctZSmQso0z4rQaNafF3LBKWMP4vph+W4t+iglUGvMnaujJerpSvWipcrY95a8fIXiUWoxelFgFsQFiGXd1T7TIVhEbmcv1ppl5UwyRCMEl2JIpxSAi0ZQMjviX8bci/mlxpa2QYRXMvOzRo1HtTHq1OnzuNBwohleIy2pW+r35myeg6TXSYxcsQ4xlgPxdZ6ELZDhjJ18RI8He0ZMdAWh5EOONv2YkCftvzZrx8j7QbRa7ANg0Z4sjxkJ962fRnQszvDbG2Z4DKCfgOGMKRnN4aNsGaMQ3+6dB3EOKdB9O3bh75/dme4zQCG9W1FuyGD6Nl3MMNsBtNn+GiGDHNiTK9O9HN0ZayTC+Nt+zHc0YZB4xzoN2gIPfsOZ3DvoQzq2pe+fW0Z0ssa24HDGNZnAP3+Gsyg4ZNwn+qOp7sD/boOw956DDM87ejVqxcdWv/JyOH9GDXWFoeJwxg2bgzW/fswaGh/etq7M6hDL/oNH8OogX2wHtSDfsOG0HfwcPr1Go2r2wyW+Png1L81Vi060MlmKgt9AggJjyI0aAHDW9fHwqot7Tu5sGrHJtYFb2ZdYCA+9l3o5+zGeLelrPFdhbebFz6Bgazy92dt0BpW+7rSq0MXfu83GY9JTizekvLY8NfSMnfNX2XqBGW65zp16hRoUYJ4f6r9nR/oVQO6htJEF+S6+S3OyG9caN68eZ7BSzmgKQco0QksAkvlACUPZuKKGOW1ClJrV2uwNrSqSIS9WoO78tzKHPz5TQzy/uJ7aium1PpW+Z5aP6v1rTwZKr+/GjVq5NSFMDU1zbVyTJeu11H3r2YS7/4jRYsbMzTkWfh+X0D4++9VTiTMpd1HH1G69ii2ia6N7Av8s8memm9/yXfNZuYBuXl1hWMJnvz69v/x7pfGtJoeR+5T/sulw3tw/TF32mf+zeJY1EzafPQp5eqOefCaUnfOsi9oJOZvf02VlnPY+/Dl6ycSWdyjBEVLm9HTTyQF97l4MAznxhJFSpnxp+9R4BaZe4Nw+e1H7IIPczVPXOMGJxKW0q+cxMflazEs+CLIzt+6panedZm20/F6BnHeA/m+WlsWPEou3Gel+xfYFzKJnz8qjtlPk9gtxohvHSdm6SCqvvstFl0WFyid7gPd5kxSAFN7qYFf4OYxItfMZGD/1Q/qqGafItbPFsv3jKj9+0zixe8i6yDbPTtj9HZJarWbTvQ1uHZoJ15/lUN64wuq/TyObSIxzjpA6PROGAlpn+9fTGfrjL+wqNOaoT7Judt2KY3NU9pR/FMzmtlvMlAX+nWAv3A1fSNuXcrzUfWWjF6fl76djvLF9ociGH3fEc89jxaazx/+wtW0dbh0LMfHNdswdmNev/3J3Yuxbvg+pRr9iVfUDeAeJ3YtxnlYZ8YEpnEhD3W6x9FQL/rWfpOiZq0ZFXiIvEj5AnErRvPLVxJffd8F97BHScP5cuje0S149LTkw0qtsF2xN08K5quJK7FrXZYPLLvgslnN4plXl9PWMbl3fep1GIVPzIVc/XsrzZ+xf1TmE/OOOK07pF7b8uxu5gz4gS+kkjQfuIBojeLp/6xzpnP1N3njM0v+cgvhqHCyu2n+jGlXRTXt890zu/GyHcRAe1+SVRy/h4OnMsVjMoHpBato+qh6OeEvXAj3pHvDryn+0wiWxuR9dg+uGcVvVd/BuPMk1qfr6PdZ6vHg72k22v9M9U8k3jHtzazth/M46jP+tqW56Ye50z6fDcGx6wAcZ23h4JU7ed3CJ4KwbWrKR1JV+s0P40g+j9UrBX/JZL1NQ6p8bEQ3r10cEn/XksSctrUo9ZYFtqvVMpkURAWAv1xjx7gfMf6iCC1ctrDvgvgtHcb3r9qULVKMJhOCSTv/YOQ+sKQzNcu8R+WBS4k7IebRyCZsfH2qfCFRvs8SYo8//KYOLKajeWneqzyI5Qkn84zz2TvHUbfy50jl++ETf0K9XqyuB3qi8PcOW22NMfpQokj7BaSd0h4fsjYOxvSbYhT9fS7Jp68hst0D81pS5vN3+KiVF7GnruWFyHdCsK5QgmJSETouPsgZ/UvWpeuJycTEhMqVK+c4f+XUzyL4lU1Aypi3IYetlptVjktrOWrV3Lv5QV21Y0UobIg3FJRFiDBbjLuL7KEwLELsq0dlEUpX9JNmEbngrzInuDLVbH7uRrXXa9WqZfAYEfaKwCs/8CU6fUVXsBJOieBXCX9F52+ht8hAFnu6M2PaHNbvWM0ib288p81hlqsrHlNcme42BZ/Av1nmNZPpk9yZ5eGFz8KZLFzojvtUV2Z4TmLcZHecnSbhuTKEwMXezHefwkzPaSxa7ImzsytuTg64T5/CLC933L3m4bt6Kd6zPZnm7IjrFBdmznZlysK5THFxZaq7K+PdZ+LqNgevqdOZ57san4Vzme0+DqexA+nn4IjNWFfGObkxaZwrznZOOI2imx4jAAAgAElEQVT3xNNjLgtmLmCh50w83afjOnURPt7eLFsyh2nu3vguXoq/3wI8PWfi5uCEh5sTk51tGGLdnV4OE5js5onX/CV4+wWyYIozI21HMWSQHZ6zPJg+3ZUJru6MH+fJIu9lBGzawBJ3J0YPG0ifwcOxGToOT581BIUGs3jaOOxsHHGY5Mu28G1s3hLK1tCd7AxYwJI1i5gwzJ6Jo8cxqvcwRrt5MGHCeFzdXZniOhqH2StYsHw9q6aNwit47xODv7LjVwv+qqV/NuSeVbvf1Z455d+GzqfljM8PFivbK38ecfGG8vOIzl/5382bN881wKitWlEOPuLgpjyuUaNGqpOFEmCKx2oNuGqTj9bfaqmbxdU7ap9N3sQBWnmssqi72E55ZZKhNqq1Sexb+VxaE5sa/K1Vq1YO/DUzM8tZNValShVMTEye9+8YXbqeg/7l+tl05rYqxmdGbVhy9Nlc9YWDv8CtswcIGFqZT8rUxWFnblR75/xB1o+qxoelqjM0WAlCbnHuQAAjqhahmJE5/QMyHgYm/uXq8Vi8h1rwy6yUvMGKf7PIiJ7F78Uk3vmqEr/O3puzz83MVFYOrMRn3zXEaVfuKNntM2kE2pjxcdna2GxSWBCyz7N/01jqfVKGar3X5E4Xffc8+7eOp/77n1Gh8Vh2Pjws+1w6W71602pyVJ7aZ/evHmPP3C6UeLckVdvOI/VhMO7uhf2EuPzKdya/4R6r5gi7z/WMSJbYNqfu0HW8wL5fAK4d3cP8nhX4ulor3CJzB4FuZkSzuL8xX5g2YVyogr5knyN13QRafP4xpet0Y16CEqHe5+rhHXjbNKPRn5PxVqlvtnLeZGz7tef3KREPg8r3ubQ/BLe2ZSht0Zk5ibnbcXn/NjzaF+fDSg0Y7H+UbIAbR9m90IluvzqzQyVd4PUju5jbuxLS/4pTo6ULOx/uk3UwFM+upZHeLke9bt45iwfgNiejl2JTrwxmP41h02lD0dfXA/5y5zjhC4dQp6Q5rRw35n6m7p1izxIbGhY35SebNRxS0L3L+zYwqVM5ipSwoqPbTs4YqE1ZEPjL7WPsmDMAC6PatJ0QkvuZuneC8AVDqF+8Gq3s1nLk4bXunYnGx2MCgyZv56x4/ZsH2Dj1T0zfKU3jnnOIzhOIBzjC1lm9qSW9+vAXzhO9eBgtvjXmt1F+pOWK0l8mfvkIfi1bjp+HLiFB+Wiej2PZiJaUKlKGZoMWEH3+v44+uM6FztUkpFLNGbgw5r9SCvfOsnvOIH6sZE7H8es4pBV3PhDE+I5mSPnA33tHNzHZejiDpm7lRJ777B6HNkykS413kT6uRw/3bf/tcy2dAOcBdGnXh4nz/VTqMM7HoVtHBtrOYfdTfr5fVvjLjb0sH/YLlcq2ZJRvXO459O5+Vtu2xrTEj1gvjCBTN3w9UxUM/l4nybsPP5YvRslm9iyPy0TmsWe3TaRtXyfmhx0lL6M9S8jYXzD/XOIt8/4s2CXvc4Vwtz6MnrmcmNPiUdkcXDmAxpWK8mXriaxNuZAXDgt6teAvXIucym81SlDxrzmEH879nWQnzKJNTSOM/vBg64HLir45RpD1D1T6qAjmg5ew5/gNA/1WEPgL2fu86VyzNKVaurIx/SK5fukcWEKXmmV4r1wP5u8+yjX5Ype2MqZhZT4zHYJv3Mnc98TVUBwaVeazjxozfn0a53J+7F9iy+j6VPzUlKErE8ld9vcq2+zrU/Gzj2g8YQPp5x8PZ77yKiD8zQqfSMPvPqVI2c4s2HOKa6q/vQ7h/Xt5ir+bP/zlThLTm5bhM6P2LIzL5HqucTyVWU3L8NnblbBeu58Lt/PYfuGfBfxa5nPe0eGvLl1PXMbGxrngr5mZGebm5jkZcC0sLFThrzK2nl+8XC32rAYX84uXyzF65XXFrJzyPobaWNA0y8rYe34sor4K7H0WLOJJ9m1+LEISYakIVMWao2rO3oK6FsXUs0qgZKh2qpbbVy2NrngetRTQSvhrYVHwmr/7H6YhLui+hYKNcTvYGhZDfHLaI4HK/K+XRlxYCNtCw4hKevyUyOnpaSRGhbFpXRDBYVHsVb63N549YaFsDhVeV2xpSTFEbA1kVUAga3xXs25TKHv2prMvJZ49oZsI2iIcuy+V5LhdbF0XSKB/AIEBQQSu30hQYCBB69YRFBREaNw+0lITidy5nT2Jj/8ZRfgrphBXS32uBl216lvL58nPeau1wELreVGDv3KKZ7VrqcFfNZCs/Ftut6WlJc2aNVNNh6A1gIkDlpiqQDmwiYOX8jhx4BcHRTFdshpUVQ70WhOH7FYWP6Oy/eJkpjXgKicUcQIR0zmLk4hWKgy1vpX3UUJpOSWGfE/KqUDkmr+mpqY5AFh3/up6LfXvdc6mz6XVu8X42tSRiGd02RcR/vLvLc6mrmFIta8p28yFKJl33L1Cxs5p/FLKCPP+QbnTA985z8GNo6khSUgflsbUOvg/h++/N8lMXs2oRqa0mxHNqZxgVDaXj4QytcXH/K9YKWoNDOS4Mprx7w1OJ65goNk3VPjFlZysm9mXOLR1Cj+V/haLIevz1APOvnSILa4tKFW6Bv38jj1wGty/w8W0YFxafMM31bswN1kZos7m4sEtzO7dmN5L9nH2YRTs/p0LpG6YSNNPP6Zc3aEEncjOdczlQ1uY1taE8jX74pN+ThE8u8OV42HMG/or9dp4EKcBLF4o3b/K0V3z6VH1W2p0nEmC3OY7Z0kJGEuTssY0sQ/Jner1QhpbJ7WkqCTxbllLuiyRPcH3uXokjLm9KvGuJCEZ2N4rZ8WfPvsV7cjiUOgs/qxantpdvIg//6BX7105SIhnZ6oYVaf1xB25HDG3M+NZOa4D9Vs5sSXjWs73cD/rIFtndKXcOx9Qtn4vFiX/R4fvn0tm7ZSeNGznTGiG7Ea7zYXUQFzamlGpYR+8k1Vo8t3b3LiUSUbGEfZHrmZK9xoUkf7HF5UaM3RRNKkZGRw/dZaL159+TbNnBn+Bm8fDmT+kHuUt2uESeuahg/Mel/YGMrG9GWa/2OCXrgzLX2f/Rje6VpSQJCO+7zSDPbkCfne5de0imRkZHE7fhc/Y9pi9L/HGV2a0HLWM2LQMMo6f5tzlG7ncojeP7WBWfysqWHViyo6zOe24kOTHuLZmmLcexZoDygvd40LiKtxH9WTowngy5a86+xzxvmNo+e3nmLYeiX+6Kvnl9YK/cO9cNN42LTCu2Q7Hvw/mOP2uH9yAS9faGDcfxCJhsUtW4gpGtS6LJEmU/2UoSxXFgC8n+OLQtzN/TdrIwSsykb/I3lVjaFvVhBaDFxJzwcCqgALCX7jHmYi5DO3Wjh6umzh8+b+J5Pr+v3Fsb8r7b5Xl52GLiZOvdy2dtU6dqPbBGwbHKEmqSJvRfqQ8XePvywt/gat7l2P9iwmmvzuyKllOH3qXU9tc6VbflB+HzCP8hO76ffq6zdULZziZkcE/SYGMa1OTb96WeLNSS+wXbCP1YAYZJ85y5cYdhTsvDZ8+P1DhbQnp018Z93eSohbtFeJmd+OntoOZvmk/V+7IFDCbjHWj+MXsE94p0ZwxK+I5o3w+rsTi1b0Pozz8Sb4og8psLkbNoFOd0hSr2ptZoYf/g4oqnyPrfCYnDybib/8zZl+/jfRpXfpOCyRm/xEyL93gtoFho7B6lvAXLhM5tQ3mpWvQf1E4x64/7ITsI/gPaoixcVvcNqZzUfkT4lwwIxpU4RNJQrKwxT/+VG5Ye+sKZ0+fICPjIPErh9Oo4ue8Jb1F1Q5urIxI51BGBifOXeV2trLDszm8qi/1ylWklctaUi7cfvA93TqIb28rypb8nlEr4si8kftLurR7Ej+ZlKTWQB8iT9x4cB9lnyNsYnOMSxrTadZWjlwRsOSl3Tg3r8I3tQaxPOokNx4cxLmdE2ha+RuMO3ux7egVTZj5OuvmpUxOncgg40AsS/rWoMSHbyC9XZOeCzaQcPAwGRknuHA9m3sK5ho9uR7ffvYGklScnsv2kakKWwsBf4E7BxbRttKXfNdxHuEZ18j+F+AmafPaUOGLr/nRdQuHr9zJ4woGdPirS9dTlFyyT4a/1apVy8MvlOX/lHForXKBYrxcLKeoFq9XK2eojEnLcXCteLnyOmrnFuP8YvsMmaTyYxHK+HlhWYRanzwOixCvr8ycqvy8Yt8WhEVI+UGrgtY3ld21SmegDJ3kWqRKCKU8p+gSNtQWEVappXZWvqdsm5j2Wa3m76NsexMTSdm3j32G9tubRFJKGmn7Hh22piQnszc1Ldd1RCD91OD0a7hZWVnlgr/Ke0h532k5bJXPhvK+ze/ezW+RhaFn0dAzKR6j9ozktwhDPk65b7NmzXINhMrBUAaO4mAn5/oXAbByX7Uc/UpQLA5wavn+1WoBiIOtmK5BnDTUgLY4kCo30QGs3FdtIBdTV4uDtlrfKj+vcgWUvK+c6185IVha/lcXWjkOmpubY2ZmhpmZGaampnraZ12vr+5e5UykB62q1KS1WxTPJunzCwp/Af69zeXDW5neqTaVLLswadESvBz/oq6pBb1nR5CRJ0rzL7cvHyN8yThsXRYTIe7w7x2unoxiuX1LzIzKUr15B7r+0ZxaJT+lhPFvOK1N46xa5OffW1w8uImpHSyoUrcbkxctZoZ9N+qa1aP/vD25YXGO7nMn6xjhiwbTqHxJvv2+FZ3bNqdGufJY9JrO7mMqVoj7d7hyJIyFQ5tgXKkGLdp1oHX9KnxZ2ox2zuvZd04N5t3n9pVjhHvb0ML4K4wqNub3v7rQtoUlJtUa0HdmBBlPGRg8Ud2/wZmkNYz/vQ7Vf+iN28IFuA3vSL3aTRjuE8vJPF1wm0vH9rDKw5EJC7fwTw4rvcXZf7azyK4XvXoZ3qzHehCYLASd7l3jVMwK7H8xxah8TX5p9zs/WVXhO4s/cF5/kAsqX8W9ayeJ8xtL2xoVqWDahLZd29LC4js+N6rKr6OXE3tC/CLuc+VIOPMGN8S4Sm1+6dKVts3rYFLOnFZjfIk7qQEqLh0hbrWrwc80bPwM1u99Gv6k3HqW8Bfg5tm9/O3ShcZ1f6Sz0zy83YbRqWl9fuw/l/BjYn54uJd1lOgAL8ZPnMf6vWeElMrn2R++HBdD94fNZBaEpOdJA3kzMwn/8Z1oVK8Z3SbMY5HrENo3aUjzQQuIyMjbDrjL5UNbmTWkOTXNLGnR5g+aW1ahTAUrukz6m5RMQyHnU+xeNJRGRd/g2yZ9mR/36kct7106wEb33jT9vgmdRs5kvucIOrdoSPOe7mzafz5vaux7l9i/YxnTJ7ixLPQA53PtcJ0j22YwoIk5ZlY/0aHb7/xYqzKVLdswZlk0J67kQ3AytuLeow5F3qjIb6NWkGKwHuQ9so5FsmR0WyyNq1D7xzZ0+L0x1csXp1Ttdjj6xnIyS3G9U/EEzR2X7xjVa4AL3ltSOVeYTnwEvczwF+Dq4VBm9G1G3eZdsPFYwFz7TvxQ/2f+nLyWtLOv/nPzYugIO72nYGfofnZcROi+zFyg7cqBLSxwccFj1S4OXxTnytucilzCiNa1KG9Wh+Ztu9DuBxNKf1WC2n+MY1XsKbJUHuPsi/v4e0JHGtSw4IdfO/DbD8Z8W6ICzQbNYcvBi9w0aPk9xLa5kxip+hkG4bk2meNqQ/0j6tnCX4DLpPqPoVXt2rQZOom5C2cypEV1LNvasjj8BFl5fn5kczJ8CS7jXViy7QDnBSDLgU1Md7IxOI45+UZz7KL44+kWx3e6082iAt/V+JE2nVtT97tSVGg2jMU7j5B1W+1LyuZc0gpGtDCltOn3/Nq+HU1Nv6VUnY64rdvLhRvq9v7sc4kst2mGSamqfN+qA+2amlCmVB06u68n7eINjXqzutICx2M3xNAc5UxA2jmuKTvwQgIrXUYwfvYW0i7dVClnAZBJYB8Tvin6f5Ts58eBs/kXW755ZBNjW1bEqFwdfunYjVa1SvLVd78y9u94zty6qw5+ATLX0KPSVxT5PyMGBhzm/Mv0/0W6dL3gUmZuVKZ8VgJgmVFYWFgYjJeLZiIxXq2Ek1qQVStWLR4jxsrV4uUi6FTG4Q05YQvCIuRYucgilKD4SbMINfCbX98WhEWI59Jql2QIuIqASMuNqwWKtByJShilPL+YZlbNGax1LjUwJjoblQ+BDH8L4/xV33bg7bWYeQ7OrAjZTUR0LDFxiSRFhxGyYw8JKWkkR+4gZMNSPBcEExEaytZtIWwO3sjG4OV4LgwiPGIzK+ZNZ/q8teyOSv7v3Gnb8V2+nOW+m4iOCGbFknm4z1jE0oAdRMenqrYnLT6SsNAQgjesZ/26ELZHhBMWtgG/ZStYuXI1gX//TdDadWzctos9WwJYvcqHhX7r2RgaTnTCo7mOX9XNwsIiB/7Kmww9lS5gQ/e7fO9pPTf53c/iPa1072q5eLWeWa19tZ5jQ4s9lMcq4a9y0FJzo2q9praP6OpVrnrJb6WROEiqTQxie9QmInGVjhqYFQd+8W/xWGWb1CZMLfibX99q9aW8WVlZYWVllQP75XFQdv7K7l959ZguXbqejV5Y+Juj+9y9c4UzGSc4lXlJvS5jIfXvvWyunT/B8ZOnOZtlCLxoteNygdtx/+4drp0/ycnT51Tq+Wpd5xrnT57k9LmrFNi/eS+b25fPkHHiNGcuv+yRjXvcuXWZzIwTnD57RSXd4zNsx81LZJ7M5NyVgrbiHrdvXiIz4ySZ57IK0Pb7ZN/M4tyJDE5mnlcJur64etbwV9a9Oze4fPYEx0+f49L1J2i/Kmw7bl/PacflGwVrx92b17hw+hRnL16joCMP2Te5evEC5wUX8iuv7BtknT9NxqlzXL5e4N7SOhk3ss5zOuM4mReyuFmIjsy+cYULFy6QVZiD7t3i6sUznDieyYUsreD3i6WXHf7KunvjCuczj3PizCWu3daRziul21lcOHOSjMyL3Cio9Tb7OhfPnuLkuSvcvJNfkufno2cPf2Vlc+3CGU4dP8G5rFtkP8fuuXXlLKdPnOHyrTsFBrHZV8+TefIk56/e5m5B2559lfOZJzl5/iq3C3yQrqeiO1mcPXWerOy7+aZfz6WbFzl98jhns7K5V8AD72Sd4dT5LLILeoAuXboKJBn+ys7f6tWrY25unot9yc5fKysrg7Hy/ICk0r2r5eI1FC9Xc8aqxbfV0igr2yoeq9beR2URys8g7iNeQ+lY1mIRBenbZ8UiJK0Ur1qgRw3uaqWpVUuLqwWfRFirvHZ+LkQtiKZshxJ2PFH4m7aUAX9Z06HmH7j5byc8Oo7Y+CRC5jrhMHUm/ttjWDttCP0G9eLXrjNYO3siNsOHMbBzNwb0b0OTrpPw83XDtmNTGv7SkeGzV7B23UY2BYewc5cPI20n4mRtg9uUQQwYNYC2/UYzqJ8909w8WezljOc0d6Z5zsdrxnzmLQ1i/arZOI8ZRs8+1gweOI7p82bj7uxI/w6DsO7eH+u+/Rja7y/6201ijrsjjta9aNfRGucZPmyO04a/r4JTuLCfoXbt2hgZGWFubp4zgCpTh8v3r3ivivdyQdKYF2RBg9Z9rvVcaUFkrWdSXHwhXkNtUUjt2rVz0j6r1bxVwlutScHQoCaCXnHQVu6nXIkjTgRie5R58Q0N0FoTmnJ/ESSrrVjSmvTUBnzxPFoThNhmcbISzyOm/pYXxCjhr4mJCZUrV9bhry5dz1AvPvzVpUvXi6jnBX916dL15PWqwF9dul42PT/4q0uXLl26dD26RPhbrVq1XO5f2Ygmu0XFbJdqcfH8AGVB4uVq0NZQrFq5j9o1lOcSz6MsdajFIkRwXBgWofW3GovIr79EfvAkWITa+2qfQ1IDtGqpa+VNfr0g7kVDkEkNiikBmgixxDbI7VBzXypT6irPI8OOR635qw5/NzNjsjsuk33YHJlE6sO0zjtXzWPO7BksC9mBz1R7nJzGYjfJn21rvJkxfQZTxzrh7j4Jt3kBhG5eje8cd5yd7Rm32I/AdZsI2RhCWEQIK1cEE7TIHddJdkxaPB8vvwDmu01m2iQXpk8ayfixjowf785kZzdcvVYREODLgjmeTJ46m5mei/Fb7cMsV1ec7DyZ4z6HeZ4zmOPpivvsRfit9mP1gmk4jZyIl08gEakvPujNr22G3n9U+KtcPSOnTpDhr+iYVftbeZ8rAZyhe1fNka/2rBkCz/m5dsVj5WdK2Q6xTWrjQrNmzVQHO63VLlqDktaAJgJP5YQiTlzy5CWmZBYnCLWauWp/qwFc8fOJ6SXE6yonUGU7lH2gnDDE68qpKB61b+XzK53j8v1Xo0YNqlWrlpPy2djYWIe/unQ9Y+nwV5cuXY8iHf7q0vXqSIe/unQ9H+nwV5cuXbp0vYyS47cy/JXL+SmNazL8rVevHg0bNswTF1eLHYvuW614uBocFWProlFMzdQl1q1VbjK01qo7XFAWIX7OgrAILTisxSKUgFlkBGKfF7ZvC8MiRJ7QoEEDJGXtTiVgUkIe+XVl+lotZ6H8b/F4EY6J4EqsI6p8XTyX2CYtt6WyRqv8byX8LVmyJLVr135M6JhGTPhu4lJTSRP22xu9m4j4aMJ2RZMcvYvd0cmkpO7TPFdaSiIJySmkpu0TXk8iMmwXkQmJ7E1PJSUpjqjIPUTsiSBi9x4iIyKJioxgT3QcCSm5awKnp8UTHb6TsN2xJOxVaX9KPFF79hAZm0TaCwp0Cwt/tfYpyHWU+1haWubAX2XaBK2avcqFDspnRcuxrpXeXA26yvuIaZ/Vngvls6FcrCE+syIkVsJfcVxQg7/yOZo2bapa9FwJPOW/5QFRHJDUVufIA70yrYO4wke8lnJSEQdItYFeOairDZrKwVTt/PlBWeXnlvtCrKcgrhYSAbB8DnHFk3LSEIvVq01UcrqPOnXq5HL9qsFfExOT5/07Rpeu10Y6/NWlS9ejSIe/unS9OtLhry5dz0c6/NWlS5cuXS+jKleuTKVKlXLgb9WqVXPgr8wTrKyscuLQyjixCEfV4uXK2LSY9lmssyvGsUVHrjJWLQJMJfwV4+VyO8R4uRJoi9cQ+YSyLS8ai1Ca0wyxCGXbCmIQE1lEHvhrCCblB46Ur4l/q7kV1Ry/aiBM7Vg1iCyeUwnp5DqtovO3oPD3eW4vshP3Zd8M9a2FxYOav6LrVwS9WmmSte51cVODwIbubbVnRlyQoQWI1Vz4agBadCUbGheaN2+epyC5cgAUJwdDg5P4ulgkXm21jXge0Qkr7pPfyiRxH7U2i+8rj1NOIuL7aiuKRBeyWl9qDeJa11Hr2zp16mBlZZUzNssLGszNzfPAX2Nj4+f9O0aXrtdGOvzVpUvXo0iHv7p0vTrS4a8uXc9HOvzVpUuXLl0vo6pUqZIr7bPS+SvH9JUmIDUnrFocvKDxcjUTmJpjVS1eruQGyvYoGYBWvNxQHLygLELsCzUWIcbVH5dFFKZv5c+i5UY2xCLU2IKkBEH5pZXVglOimzE/kKy2GUp1qwXDtNoouo1lmKUsfG1ubv5k0j7r2yu7WVpaUqpUKU3Xrwh/lfduQe5bpatW69kTnysxXbOh1NNabl9D8FctTbta+5V/N2/ePM9gJ67IURvYlAO3crATBz6t97QGT7UBVws8i2mSlceJKSDUJofvv/8+V7pmLfirPIe4jxrcVX52tc+ldj21vlX+28rKKmfSt7CwyFkEU6NGDczMzHJq/so/IHTp0vVspMNfXbp0PYp0+KtL16sjHf7q0vV8pMNfXbp06dL1MsrY2BhjY2NMTEyoWrVqrpq/cqlKpQlIjDnLgFMLjorxcrXXteLlSgerIUApMgM1QGwInD5PFmGITzxLFmEI/srvSWKqWS1noqE6oJaWlrlS36rVCDWUulkLJov1RdWOEWGYGvyVU5zK8Nfc3Bxzc3OMjIwKBX9fNAdugdqTtpfkpGSSU1JzpYM2lB5Z3x70jxL+iq5fEQKLLnixNraau9YQ/DX0XGk9nwV9lgoCp5XQOb9xoWnTpqopDOTJRFlUXU7LoEzZIKZV1ho85X3EnP7igKtMUaEGYeUBWEzloDVhia8r01/Ur18/T7rlgoBprXMr3xP7TUwPoda3yv5RQukGDRrk7C9/tzL8NTc3z5P6WXf+6tL17KTDX126dD2KdPirS9erIx3+6tL1fKTDX126dOnS9TLK2NiYKlWqYGJigpmZWZ6SlWrOXxE0ioDSULy5oDFttdKJhYmXG7qm+L64r5JFiO8Z4hDPikXI/f4oLELZt4VlEVJBQaxYx1R0CMq1d5XHKoGT6FA0lJ5WzZ1YEAelCKWUoE6Z8lmZ9vnlgr+pJCfuYt3iWXhMccfVYybO7u5MmzeD+asDWLNhG9t3bWZNQDDBK5YTtHkzm9f5MtN9InYenkxb5o9f4Ca27ghlQ8A6NofsJF7lOilRIWzaHMzffwexYpEHk2fOY+acFQT6+eK3chbu87zx27KV0LBtbFy3mZ1BK1m2yIeVfiuY7+6B16zJuM/ywM1rLh5TZrBg/jKCd+99qv2SFB/K8pnzmec6i6VLlhGS/Hjfnwx/jYyMMDc3z3X/iPV+1e5d0blr6L4V73nls6T8W20RhJo72BD8zW9RR2EWZ8jnkGv+KicScZBVTiqiU1ZrZY1WymbludRW1qgNdmqTggikxUFTy82rBn/F1UhaE5FyUtEanJXXVaaakNNfyOeT/1ZOAmLfKtsjO3/lRQWi89fExCTXjwddunQ9G+nwV5cuXY8iHf7q0vXqSIe/unQ9H+nwV5cuXbp0vYxSOn/lmr8yAJZ5hZrzVyvOrowxK+PRagBXzXGqBn/lWHt+8XIliM0PwqqBVmWcX6zVK8bLlfxBqz+Un0N5PS2Ym1/fqrEIEebK59JiEWrwt6AsQjIEewylZlaDVmoQSQmw1Jy/Wu5I8Vxa8FfLCakEc9DbcswAACAASURBVErgq/y3kZHRS1HzN2fbvYY5U50ZPdIOO0dnxjlPxcHZhTE2veg/4A/aD+hHl/7WdOkyErue/bGzGcCwETYMt7PH1q4/PYd2p81ffenQYwT9OlvjPs+HHelppCYnkRAfR3xiMnvT0knaNJdZM6dgZ+9EvzaWmNT/icbNe2HTqwu9uzegRqsuDHKdjufcaTg7TGHhuH50b9uBnv170dqyFvUbmmJevxbVG7agTvUfafdHDyb67iH1aUH0fQlEbJ9Dz5bd6V63CT379GP6rsc/r4WFBUZGRlSvXj2P81d0xaotPjC0WKEg963aucTr5PfMakFb5YIO5UIOtXMYuoaFhQVNmzbNNVipgVpxFY44WCsHcrU0yGoDp9qEoDy3+JpyZY04kIowVmuFjVgkXgS2InAWAa3yM6pNamI/KicXQxOIGjhXTtQyPK5Xrx516tTJ4/zVa/7q0vX8pMNfXbp0PYp0+KtL16sjHf7q0vV8pMNfXbp06dL1MkqGv3LNXzn1s7Lmr6WlZS74K5qElPFjEf5qxcvFmLgaxBRj4MrzaAHagsTLRSCrdt1HZRFqbVc75/NiEVp9q8YixPPkgb9awMgQSFKDv4bgVX7XVP7XUD1iNSCsdEHKEE10udWsWfOR0j4/9y3Mj9lTvVi4Nozovf+9HuU3G3e7tvzWuzNNfvmLju0HMHioM+7jx+I+ewnrdsSTGurDXNd+tO7SmYY/9qBbe2tm+voTnp7G3uRE4mNjiEtIJiUtnbSIDawLWo33Yh9mOdsxzM4Jp/GeLJjujudUB0ZN8sTLxw+/NStZungFf/vMwH3yJNxnTMPZzha7MTYMtxvB8DHjGW07DmcnJ6YuWk/00+qXfUlE71qG/ZBxTHWwY5yDIwsjHv+8tWvXzuX81ar5WxB3uiHnr/i8KJ2+as+PVrrpgj6zam58QwA5v3M1a9Ysz4CpNuCKk4yhAV6En2qDmdqArDUZiQOsuDpIHNTVzm1oQhDTRmgN2sp+MgS68xvUtVbziP0rH9ewYcOcCUes+SvD36pVq+bAX73mr64XVbdu3WLTpk2MGzfuldlGjhxJq1atnns79E3f9O3l2gYOHEinTp2eezv0Td/07fG3/v378+eff2Jra/vc26Jv+vY6bUOGDKFz584MHz78ubdF3/RN3x5/27hxIzdv3nzeYQtdup665MyNMvytVq1aDvw1VPNXGSNXxpCVmSfVAKUYe1bGrbUyXIpxdPG6+Zml8ouXq8XpC8oilNdSO4cai1CL7xeERchgXS5B+axZhCRCHWV62PxS1aqlv1UCXxFKKa+h5n7UgliG4JcWqJL3kV1uMgCWNxn+Wlpa5sC+x3GkFuTYp5U2Oi1mOyHBa/ANWMvqFatZ6buSlUGhREQn/7df8h52bFnHypUBrFi2Gr9VQWwLjybFUPvS9rI3OZGEpGRS9qb991pKCslp8n5ppO5NITk5mZT/Z+/Mw3JK3zh+fmMbwxjrYAwx9p2yVNYw9rEMhhmMZaYhZBv7vmXf9+xbkmSJkCRJVCrtka1CikJEKnx+f3ByOp3zvm9ZxvJ+r+tcl973nOc853TO/eT+PN/7CQkiwP8igQH+XAwMwD/w1c/eZ05zyuUUPu/t/oQSFOiNi+NR3L3P4erohGdodtrJ2BcTkzdr/ooAWPocqT2HSiWWxe+ks2/UAKt0vWy190P6s3g+NTeydB+l84j90gR75cdL3922bdsqzuKRzuTRNLtGGrSUArM0wMnLNEgDtnQmjVINf+kxLVq0UBxE5EFUXJ9YDlyl+8rXDZD3TR7UpRBXXnpCaeBQGhDUZmVJ+yAt/2BmZpZhLWqp81cs+yy6f6tXr66Hv3p9tEpOTsbFxYWtW7d+Ntvy5cvp2LHjf94P/abf9NuntU2ZMoV+/fr95/3Qb/pNv739ZmVlxYQJE1ixYsV/3hf9pt++pG3hwoUMGzaMxYsX/+d90W/6Tb+9/ebi4qKHv3p9EZKWfRZLPhsZGWWAv40aNaJRo0aYmJio5suluWYxR61mlpLny6V5fLkztlmzZhny5eLncsgszZXLGYF8iUZNJittLELaljRvro1FSK9Dnu9v1qyZzixCbEdXFqFUWlvt3mpjEYImaKTk6JWCKSn4VVrzV+7elbavqZStvD9KTmK1ktBKzmE5/K1Xrx6GhoYfrfP3v19bWH894eFvnL+GhobppZ/F50g+cSErz618DV+1iQ9ygKvk1lWCutocyEptKQFpbWXcxe/atGmTIdCJwVYecNVmtUiDqgg05fspuVyVgrlSGQZpW3LgLO6jNENG0/q8mj5Tuj7590r9lX8u38fMzCzDYKZUUlrt3M2bN8fE5E25D6nzt27dutSuXTvDmr96+KuXXh9O+rLPeumlV3akL/usl16fj/Rln/XS67+RvuyzXnrppZden6Kky/ZJ1/wVzWtizl/kBlLoqpRHViqhrAZdRfColhtXA7TytuSQVQl2Sj8XOYN0kxrCtLEIOVOQ90kTi5D3LassQvpvKXeQt/m2LELp3gqaIK8a4FKDq9rgrxw+qX2my/nVNjnwkralBH9F5+8nCSgDL+Dteohtdkdw9vDB1+sMp44fxcnJiUNOTji7n8bV1R3P026ccd6LzYHDOHucweXQPnZvccDZ3ZtAhXZDA/244O2D1zkvznm6c/rMGdxPnuKM5wX8/P3xu3ABH19fznue5aznec6ddsH5xAlOnHTF3cMLf5nr9v3f2zCCA/047eTM6TMnOebk8k5KTBsbG6eXfRZnzojQU/q8a3tu5c+u0nMtBa5KDlwlYCt35MonWOj6/ml6b3WJC23atMmwvqw8QKoFP6WSBkr7KgVeeUBTKxshH3zUgq9S6QVti81rugZNg50a0Fa6PnlJCulnavBXaWBu3rw5jRo1onHjxum/3wYNGqTHQj381Uuv/056+KuXXnplR3r4q5den4/08Fcvvf4b6eGvXnrppZden6LkZZ9F+Ct1/orw19TUVDGXrpQjF/Ph0s/kRi0p/JWbnpTMVZpy5dmBrlIY/L5YhBrg1YVFSO+HHHDLq6HKWYTavZVzgaywCEENUimVtJXDJflxag5DtRK4mgCwGtBVAmvydtSuSbr2r6GhIQYGBhnKPn9aWyDue5awYOYo/plhje1xd0472bF9xWIWzVvATKt5LLNewvyV61gybRJWEy0YuWgTe5wOs2fNAqaNsmKj3QnOh4QQ4OeNp/tpPM5d4GJQOKFn9uOw1w5r6+0snzkKi7HTmDJ+Dus3b8fG1oatmzZjvW0HK+fNYva8JSyZOozBo8cwauQkrKyscbzwge9FWCDeZ+2YMWoqU4dYMnXaLLZ7v327JiYmGeCvdNF0qfNVG0zV9N4oOXCV3h85/NVUMlqpbLRae2pty69Der1yQN22bVvFWS6aArpaQJKWKtZlf/mgpfa9FIgqBVz59/La/5pArDzQKm1KfVIaSNRmGykdqzaTSel+NXs9WIvwV3yGpWv+1qpVK8MfD3rppdeHkR7+6qWXXtmRHv7qpdfnIz381Uuv/0Z6+KuXXnrppdenKDn8rVOnTjr8FXP4xsbG6aWf5TliufFILV+uBHeVSjlLK4IqVcBU2zSZueROX3nOWylfrtRedlmEGtfQ9LO0rXfJIqT9zCqLEOTgSepoFP+tBHyUYJX03yJ4koIlaYloTWVz1dyImuCw1M0mvwYp/BVhh5GR0TuHvx/KPXzp0iXCA89iv3wsI4cNYMC/M5gxcwErrHdgY7sPezs7bGxs2bZiKlMXzGLcqOGM/Kcf/0ycxqRZi1m6dgs77Q/jfNoLv+AQ/H08OX3SmVNnvPELDCf01B52brVmrtUiJlj04pe+lgwdMpFlK5azZs1KFixYzMIlS5k2ahD/WI5itHk3OvT+k56/mWPx51hW7nF+J85b3eGvH56nVtP/t1H82703Y0YMZqHru4O/devWzVQ7Xw5D5c+0HAprc+FK3w+1ctBK6wXL91OCv2r7yx3Eau5eeVyQOpgbNmxIu3btMgUW+SwXMQCKaweI+8vLMqjNpFEK3poWjZcGTXHAkM5UkpaGUBqopNcibV9aglncR9qOPPDL10vQ5OwV74c8uCvdW7H/8nsr7ZM4C0oKfcW1HsRKCEZGRtStWzcT/K1Zs+Z//XeMXnp9MdLDX7300is70sNfvfT6fKSHv3rp9d9ID3/10ksvvfT6FFW9enWqVq2aAf7WrVuXevXqpefrTU1N05f/k+fLxTy3NB8uz7crwUfxOHk+XvxMmvdXyq9L2xKXN1TLl0srXspdwGr5cnl+Xb6W8H/FIqTHZ4dFiPdWmveX76/GIgS5Y1CT01fJZSgFv1KgJF+LVArH1KCVLu5HJZilBoXlMEu+7u8n7fy9eA53V2cO7VjBtGmTsLQYg5X1QU5KXLfeTvs44GCLw7Fj7N28jJnT/8XcchrzNztyOlC97RA/L9xdj+Pk6IDDAQf2HjzCkUOHOOZ8EldXV5ydXXF1OY7TITts9+1j394dbNyxk63bd7Nj/Tbs7A7i+UHLaAfh53uczavtOOHkgN0maw76qkDzbMJfsWa++AxpgqGaJixo+1nTxAdN76Eujngl+KsEetW+V3v327Vrl2lgUApA8kFA2+wg6c+6zDSSB375IKBt5o908JEPcppm+ij1Q+1YEdoqgV95+Qaxb0qLt0sHTLFt6eL10gFC7KN00DcxMUmHv2LZ51q1aqWXftbDX730+nD64PD35XOS46/ibjObUYOGMPzf0Yxduhvv60+z3eSLlCRi/J3YPGsE5ubmmA8Zzrhlu/G+mkiKhn48jb/KGftFTDQ3x3zQMMbO3YrHjaz1I/X+VVyW9sek1WIuyL9MS+R20CHWzN2K++UHvGn5BWnJCdzwPozN2qXYX3yS+ZrSnnD3sht2Cye8uqbBloy12oxLcAzJWerh56rnPH1wBY+9S5k0eDCWI8czceFOTl++R+pbt/2MhBtnObBlFbYX7inv8jQSz+1T6Np8MGvdQ4iKvk1s/GPt5068SZDzThZvOkbYHen+aTx7EM3FI7vZtHEH524rHJuWRPxVD/aumoqluTnmlhOYt+0kV+OzcsXJ3PLaxqSBnRi4NTgLx2XWxwx/n6fc5/p5B9ZMHYXFkGGMnTSPbc5hxDx7B20/vM55exs27/AgUvOePEuIxOegNTPHmGNubs6QMTNZvc+La/GqkSnDsd4H1r8+dghjZq3lwIVIHqRpOfLBVc7usWGr7TmisnZpn55SH3LL1xHr2eMZMmQoI6fMZeORi9x8qOUmZVIi/rumMPSPvsyy8yY8Kpo78Yk8zWozJBHl48COXXacvvxQda+4oOPY7diEw7kb3E9+/uaLlCRiLrlhY72NfSfDiM90ZAoPor1wWD2TUebmmJuPZtrSnbiE3uTBWwa+Tx/+ppBw4yx7lk1j3NChDBk1jcU7TxIW+5jn2g/W67We3buK286FTB47jGEWo5ix3A73K/dIyvZNTCPpZhBOm60YN9wcc3NLpqxzxP9WIpper2e3Qzi6ec7rY8wZO2cLThdv8jDlhe6nTo3i0PiO/D5uPaeuZv47K8P57l7GY/cSpoyywNzcnHFW23AOieNRlmNA1vVxw99UHt84h82Syfw70pIhgyexYNcpIhKS3sF7lcqtM1uYs+0YYbcSdT/qljubZ2/l2KUYHul80E1Ob5rF1uOXidH9IG6e3sjMrc5ciX2sc/8+TqUQ5bqWKVtOEnlP87ugrZ3EK6fZNHsMwwaZY24+glmrD+B5I4Hk5y81HJbIFS8bloyxxMLcHPMRs7HxjOLRM03vcwqxwcdYP2MUQ1+fa/bW4wTGPiVV9bAUEiPOsXPxvwyzeBU7RszeinNQLE/VD9JLL72yKXHJPin8la73K+bwReev3LSka75cnpuW5pvV4KgS6JTmspVy5VIjky6VMeXA9F2xCDnQ1YVFSH9WWz7yv2QRghIQUnIRKpWIFV2KcnejLi5DtdKzmtyRSudSK6UrbUd0VIrQV9zKli376cLf11to0EX8/Hzw8fbBLyCI0DBlwBkSeBF/Xx98fHzxDwwm9D3369KlS5/mOsoK8FcKfpWc62ogVRMA1vbsymGsdBPr9SuBWKUJEGruXyXoq9YPTXFBhL/SmTnyQCYHnEqfy2fiyAO8Uk17eSkKpUCv9LNaIBYDrhKg1dSufOBUGiik51C6N0rAVg5zpTOXlAK/2oBgZmaWvuav6AiXr/mrL/usl17/jT4o/E17zO1zG+lbtwIm448RnfiM509iCNgzlZZVjOi19rxCsltjgyTFnGfXqDY06bmSU9fiSExO4dHVU1gPrM63hSrRbtwRImSc5WVyPOGHZ9O2XDnq/rmVwPtJPHtwGedlvan5kwmDt18kQafTP+Ca21I6FSlOFbMFeMu/f3qbQJshVBQEBOErcuX5juIGBpT+oQQF8wrkKlaZVjPciMuQtH/B07vBHJjfk6ZdxnEwIJYHT9J4ctOb3RObUuzbMjQesAkfnTr4merFI6LPbWKEWX2aDLYh7GEyz5/G4Wc/i9/rNaCX1UmuZweEPE/hcUwwR9ePpp3B1xSu2YJxR+4o73svmKOzO5JfEBC0bUVr02bKce4BxPiyf0LzV59/lYu83xXlR4My/FC8MN/k+opC1Vsz2uEackb5LD6UA/N6UadKY/5Y4cGdxCckhB9jiXljajcdyGqvGJ2gd0qMD7vGm1G4QjP6bQrMxk16o48V/j697cXWcR1p/PMA1pyP48mzZ9wN2s/sv8xo2mMKB0N1TzK/0XOeJd0h/OQGxnWuScG81WhvaUOo6u4PiTi2jH97dmfoUlcuJTzm6bMEgvfPpW+dYhSv9zszDoeh2JPUuwTvn03vhrVpNXARJyIe8CjpITfObmaG5RD+XX2OGKX+PY4h1HktoztWp+A3Nek8xo5L2bjST0XP4y5iM7E7Tdv1Z4FzJEkpqTy8coT5f3Wkya/j2el3RyNcyqgbOC8ZiHFeHd5noSzth2/hgpTtpj7h3jVPtk3+jXrFc1O63XA2ed9XPVv4/hn0rPWqvZxfF6BI8dIYlC5OkW/zkCPnD7QatgaPGNkbnXIbjzUj+OPXAUzffY5LUeH4H1mBRetqfFugNGaDl+N6NTHbQOaThr9pt/FcPYjWjbszeoMHMU9TSUkIZs/4bvzcoj/zHMO4pyfAWpRGtNsC+jRtRO+pNvjEJZP27B4Xtw2jvVkrLFa4cPV+Fm9i2h3OruhP88q1+WPmXvzuJpN0158tFq2o3+gP5uwPJS7TbLaHXNo3gd5/WDJ3lxeRic9ITool0GEa3RvWo8uk7XjFPEEXjHPTaRK/1ClM1YErOXlFBd6lxnNx6xBa1axJl8lbOXP9Ec+SErl+ZjkDf7Nk6YFA4rTN1XlLfbzw9wH+6/7EpFYnJu/yJPpJKs8eh3NwbBuMGw9g8bEraJ3HpKTUx9y77MGG4S2pXDQP+X5ZgFu4tj9qU3l07zJnrC1pUakIefJ1YtGZy1r/Vk99dI9LZ9YztHlFCufJT+fFHkSoh2bxIO5ecmfdkGZUKJyb/F2Wcu7qgyxc4EeklETiwt1Y/Y8pBt/lIn/3NVyMys7fQEBKLCen/0yjzmPZ6hpAxI3LXDgyj+5VipHv67K0nnWA8ISnmd7NlKgjjGlSnpL1RrPrQhRP0pK4fdqKNhUrYDZ6F773nmQeq1MicRzdHLMBKznsH01i6nOe3A/DaWobKpZvwbQD4SQkv8h8zKhmNP9tIQ4XrpOQ+pzkxAj2DTGi5LfFqD1kG373krLwd4FeeumlTdrKPov8TTQBacuXa8pji4YjMV8uh7PyfZXKPmvLl8uZgTznruRAViqNrJZv/1hYhBowV2IRSu1m594KmoCq6G5UA0dKJWg1uR3VNtGKLgVLSlBKm0tS7Vg5+BXL937Szt8MWxDerkc56erOOR9/fH19ueDj/Qb0hoUTHh6Kv6cLJ04e5chRZ447ueLpc5FgPfxV3YyNjTEwMEgv9axU7lmEsUrPntqzm5WS52prcEvfF7V3TKm8uhIwlrYj76v0e7Vj27VrlyG4KJVfkENMeaCVzliRBq4WLVpkCrhqwVdpgNAEcJVKSzRr1ixDwJX2U34NSgOd0vUp9VU8RtNaAEprLCiVg5D/LB08pJsU/oqxvX79+tStWzcD/K1WrRrVq1f/r/+O0UuvL0YfDP6+TOZumAOjjEpTqdtGLksSRi8f38Z/Qx9K/1ifv+2v6txkWsI13Fb3w+Tfo7Lk3DPuXnZkfG2BPN9XosNCnzeQJfU+104u4OfipajWa0sGMJwaH4HzTDOKlWvEyCO3tJz9BYmR51n9W0GEHLrA3zfbV3m+o2KLf7D2iEHuM37xKJLzuybRru8GwjK4E17w4OoZlnb5lpzfVaDZ8ENc1/VGfVZKIS7QgWk/V6Fuh3mclSaOn0Tjvc0S4woN+XNdADr7NB5H4r39X5qUr0qdVn0xtxzOH4aCRvibetMbm1HG5Pq6AEV/NMDAQGEr8wPFi5Skltlw7G+8BjlS+Ju+fUWugj/R5K9FuERkdg+/eBjOsSV/8FNpY3osPS8Bwy+IDz6EVdfyVGkxBJsILfj3RRx+9lNpW0Ag52cKf5/fD2L/nB4YNuzMlCM3JUm+58Sc386YdpVo1Gchp5Wc1Sq6ed6WKV0NqGrYjF6Dh/F3zyb8kEsT/H1OrPcOFk4exLRDkWTw2Dy/ibv1cJp+k4dSTQew7IwM4z6Px992Kl0q1+GXUbaEi/HpWSRnNo2mZckSmHSfguONN4dEeWxjQicDqhm14I+hwxjQzZSSuT9z+JsUwWGrvtSv15Vxu4ORhv8H/jZM6GJEw99n43hVx0oOycHsndKDGnm+fQVild5ng9IUL1IAg5//YYX7a7Ac74vN1D7Uq1iHxt1HYPlXF8wqCFmCv+lbzq/5wbAn03f7citZDtkeE7BrPKNGj2HrhfgMgDcl8jjz/zShkFAY4wGLcb6RvdoQny78fUTwrlH8UtOUAYuduCINg/GerPq7BXXMhrL2dHSmSTV6vVGi/wbMW1ah6dANuEVK8chd3Ob3xKRWG8bt8OKOzrDvIT6r+9G0bAV6WB0gWAqOH55laa9GVDYaxOpT1zKM1XGuVvw2fC7bPaIyQZqHvmvp17QZf853JPSBFvwb58KsrvX4/iuByqrw9yEXVvWhUQVD/lrlwpVHYpvRHJvVi0alCtNw+CbORr6NU1K7Pk74m8p1+2GYVa7DwLVuXHskud+pAazpXo/q9YezxSda97+18GVd73bUN6iLWe9/mT64FZVL5eMbLfD3wto/aFPPAMMWfRgzYzAtK/5Avm+0wF+f1fT82QgDwxb0GTuDwS0qUDLfN1rgrw+rerTCyMCQln3HMXOwGeVLfMM3nyT8Pc/Sjk2pY2BEq/4TmT2oKaWL5uWbbMPfFIJWdaTBsC343HyUAfCmxB7EsnZpCvyvAPWnHORqvGQMindhrLEBBatZYh8SR7LEHBx/2JLapX+kmdUJIh9IA0sKXnMb02bmIcLuJZPRT5zC5U3dqVKxKys8b5KY9ubzgGU/027KAQLuJmecBJXiyYz6pSmYowANZx4l+oF+JNBLr3elWrVqUa1aNcWyz6L719TUND0PrFbaWJ5Ll34nNyhJ4a8c2Io5adFVq5afl5qd1OCvNPeuDXpK+5kdFqEEUd+WRag5o9VYhBz+ZoVFqF1fBvgrusCkgEnu8FMr1yx1H8oBlNiu0nfi+ZTglAhrlZyGSueVuzHl55HCOrnzt0yZMjRs2PCdwU5dPnub9pS+C/V25pCdNQvGDmXKjPmsXLOZNStXsWL1ElasXIut7U72HXFgh80OVs0eyfjJoxgzbirTJ8xjs/0JvIIztx/s7cpJ1xM4OR3FwWY9qzZvZ9M2exxsd2K334HjrqfxcHfluNMJnBz2YmPnwAGHnaxbv5UdG7dhZ7edHXvtcHA5/07gsvZ7G0qgvzt7N+9k+wYHHPfuxTXo/cBf8dkRA6kS8JU/52plk6XPriaXsNrPcve9Utvyfsn7Ir5L8ncuK3FBhL9igJGWKpAHK7HUgtqsGmnNfaWBRynAS6GtGPCk9fulA4vSICC2Jf9Z6VilPsrXIJAOJNL1C+T3Rz5AqZW3UJsJJO+b9N4qDYjyZ0R8nuVln8XSIXrppdeH0YeCv88fRuK5sCWFf6zK4APyUrrJxF12YGTVQpQ1nYybTnmJFO5dOcbk+gI58pem4T/7kGLjp3fCsB36E0KOolRoPAvPFIDnJFw9jZVZbr4rV4eRR2TJnJcPuHZuMe3zl6BK+xVc1JDkfJEYifemvpQqVYrimuDvnll0aj4Xj4exREVFEXXzNrEP1IHEw2terOj+LcLXJanx6zJ8JQD4RfwlTs1piSDk56d6f7M3Wpf79Jkp8Qruq3pTrlxDem8KkYHSF8QGHmZqiyJUaTIUe801eVV1x9+RyWaa4e/9sBNsmtWT8U4qzmCeEeO7m0WWvzLO8fabfsb4sn/RcH4e48DVuzeJiooi+nYsCY/VwO19Qo8v5LcSealiNggbOZdJvMSJpX2oUKIev845RazqVb0gzs+BBd1/pHjxIp8p/E3huutaBhsa0LjXEjzkVXcfBHFgVnfKV2jFP5sukq10/v0A9s34lR81wt9bnN06CrNvBArU+IWxey5JzvWcaydWYm4kIBRrxO/zXIlL/+4ZkadWM8S0FIa/TubgdQn6eBDA3mndKCPkx0gGfzMowY/dkzpT6jOHv3c8rBnWsiwNes/B6YYMET2PwHFuX+r+YMbfK9w1vBMS3XJj5Zy5TNrgpQoTki4dZOb4sYxdd454FevQpQMz+b22bvB37ERL1py8xp3oKKKibhKb8IhMzPe10q46MmvidCZuvUDmVp8SZDOerpVzIJRow/CN57ir5XKV9MnChUWneAAAIABJREFU3+hjzP7dmLJmw1l/5rbM+ZxG0M4RdKxShk4TbPD9kitmaNQNDoz7hToGbZlo40Os7DlM89/AgBblKfvbHByDdYNgSedX0LtJaXLUGcTaU/JqFmn4rvuTZuWK0X6qHX5x4glD2P5PRwZN3oXXbSW4G8eJGZ1o1mcy+3w1vdlxuMz6hw41vyV/fnX4G31kAh3rfE+9oZvwiJROmvBn3e+NKfeVgOGwLZyNfL+w6KOEv49PM7tdHYrXH8XuC7cyTZyI3GtBo0olaTn9EEFx2as5f2PPPxhXyK8V/mY8yBbzhuXJrw3+ZjyI3QPr8VN+bfA3o67bDMCoXL5PFP5m1LXtv1Ot1FvA31t7GGA8ih1+N3mkUN05dG0HKhbPjVCgI8s9o0h8DpDIsZF1KfPd/2g6x50b92UDZ8opJtY1oGDJ/mwPusMTsd07exlY+WdmOV1TdpaneDKroQFtZ7kSeV989ryY07AMhXIIlO6zFb9YaVnyFJxHVaZUAQGhxkSOR95Hw3/v9NJLryxI7vwVl6wUuYXIC6T5bXm+XJ6zl+aalfLL0jakx8rblufx5WBSmheXfy6Ho3LwqQQ/NbEIMT+vBI8/JIuQ5/HflkXIwbj0PsivV1BzJcpBkVoZWW3uXukxchejFCCpOR+1nUvNBawEf6UOYCMjI8qUKYOxsfF/7jDN/haKt908RvzegQ5t2jJozAyWLFnDsiVLWLJiPkuWLmP1zHHMnmlOrz+6065dS34fYsk0q2WsXWGN3SFXvAJDCQkK5KKfHxcDgwgJDSfg2HpWr17EpKkzsehuSi2zX2jV3pxRA37HcuIo5qxZz4bVS5g2eSHTLQbSs7c5Q81/xaThz3Rp0ZYB/3Sn1/ChjFp2kIDg0Pd/H8L88XRbj3mnP+n3cx8sLSxYcfbt223YsGF62WdpABVBsCbHri4u+HfxrKut0SudXKHtndb0DknbVYoRxsbGtG3bNlMQlc9UUXL2ymfPiJs8mCnNRJIPMpocsEoDVpMmTVTdxroEefmi8NLv1covK/VfPntJCfoqDRDSa9Hl3orwVwr1pWv+1qlTJ0PZZ/2av3rp9eH0YeBvKgnXTzC1QS6Klf+ZFQrMKTE6kNVdv6Zg2QaMc9ElMfGc+9fPMM8sN0LeH6jaa1sG+JscG8be4ZUQhEL8VHcCrilAyl0uO02inpCXUtV+Y0uEvM1kYkPtGVU1J99XNmO+l0p64MVjon33Mat9LxZYD6OiNvjbcmHm71T0OMqXzQNLIXxVjKrNZnEmg4vpMh7z2iAI31DW8E926G6S/mwUH3aS+Z3yU6xmC6adzPycJN3wZIN5RfJXaszgPdnzRmuHvy+I8T3BtinDsL+h3MazGF/2LBnOb5OcuC39Hb6Gv60nHtUNSt0NwHFGe/IJP2LcdSnnM+VYY7jgMJEWuYpSt90Ujqs0+iI+CMfN8+jbfxIz/zD4POFv0iWOLf6TKvlq0eHfjJNBXukmHltH0CTvT7T8ez2+2aG/OsHfu1zYPYkOxQRyVGqDxdaADA62G65rGdxQQCjckN9mHUOsMfA81ottY9tQrEQT+iw+TcYpMs95lnCTa6GhXI59rJ64/CLgbyQuy80xzVueDsO34pck/z4Bn62j6VCqKM3+Woab2vwMiZ6H72eN9UpWnlbZOekSB+dMYsKEDXipkV+yCn9HsMVHNwpx7YgVfRoVoXS9vszdF0icDM49DdjFv50rIQhl+OXf7fhmg1N8qvA3wmEi3erkoVrvORwMyzyxKs5tMX82LU6JDuPYpbaG+5eusF0MbVuV3LX/ZqXLFTJ5x+8cZ0bX+hQp1Y3ZB4MUJiDIlcCped1oWEKgVA8rHIMzHxFzbCqdjIqQr+V4bLxjXjkJY44y5ZdGdBixBY8o5Sjnu/YPmnS1wPr0dVUn90OPRVjM28y0Qa0wLasCfx+eYUG3hvxQoDVT9voRK2PNz+5eJjQkgqi7T8nKMsPZ0ccIf+86jad59SIU+20pbpcVAorPUjoaliJfsykcDIjVadkJufTw98PpbeFv7D5zqpcvSZmGFmzxvpN5LezAlbSu+D25hHz8tj6YW4+BO/b8VbUU+YXyWNpfVijxfoMdvSpRIm8Bem4I4Pbj1/T3zDQMDeozcv8V7ikWsrjCpq7lqW25m4g4MeaHsKp1OYrmFsjdaTWBtx9lcAyfHFeFUt8JCBVGcehGvL4KhF56vSMprfkrLfss5u3FKpCa8uXSHLWYf9a0vwgo5blytXy5ply3pty3mvNXbsDSxCKk3ys5ed83i5CfP6ssQtu91YVFCHLHnxpYUiv5KoetamVk5e5ITdBJqayuEohS2uRgSg5/paWfPwv4e2g7i6aMYvgQSxZvO4S7v/R7Xw5YW7N9xUwWzp+EpeUQpqzaxhHPkAxtBAf64+vtzQW/AIJCwwk9exCHfTass97EkqnDGTxiIuMnLsZ6+WI27LBm6z577HZuZ92abVgvsGLGdCsWzpvCyKGjmDxuPAtWzmXRuqVYW+8j5GzgB4C/F/Fy38r4oROZN34EYydMwtrj7ds1MTFRhL/iJAKlZ1nJKSt/r+Sfa3q3dIG/SnBX6T1SmtyhBoPljmK1NkxMTBThr7YyBGrBTRrQ1fYRv5e7YKUzXaTnlbYpLS2hKdhqC/ZqJRzkA5P0Z+k+SjBXPpgp3UulAVDp3soHwyZNmqSv9SD+PuXO35o1a+rhr156/Qf6IPD35UOifJfSVviGHyr3xfZm5l2S4y7jMLISOYqWp8l8HVHpy+ekJsVz+/Yd7mfI+b7kwXUvFrYWEPKXpsZAu1eA5cENfJe0RxDyU6bmX+xVqOz84JoPi9sL5C5ZlY5rgpVOyuNoX/bO6MIQmwsE7X638Beek/rsIXG3Yrj7KGM6LSnaj23/lEPIWZIabZfgkz2zxSesR1zzWEt/g5yUqdeV1Up50thAnKa2QChSA7MJR7PlgNMOf1NJjIsk5EJIRrAr6tltfHYvYmg3BRibRfibePkky/qWRcj5E036bCAzrk3k0oml9DHIScn63Zl3WmHV7BfxBDluYM4/s9h3+jiLP1P4+zzSjQ1DGyB8b0x3K1eF3/0DAg/MonvpPFRrZ4lNeDZOohP8BdKSeRwfS8zdBzzJkCSNx2/PZDqVFMhTvSMjbcNeg+HnRLuvx7LpNxRu2JPZx7WVnVfRlwB/755j08g2FM9dl57TDpBpDg8Q4TiXvnUFDNoOZZO33AKeWclx17gUGs4NRbCbRJjDTCaMH68V1r4v+Bu+byq/1RQQhDJ0HLWVC/LDwuyZ0qMmgpCHhgMWcSwb814+Tfh7mxPze2NaJA+NLNbgGqWwS9BORnSsglDxN2Y6BGehRO2Xo+jDk+lsWJCvzcaw85xSTXx/NvRvQXmhKv2XHudypgkXcvmx/k8zfhIEKv25hOOXFO667zr6NCuHUKQT0/dffDXZJd4Vqy4NKF68FRN2+HAnE/i5gt2w1rT7ayHHwlTe64ceLBowg3X7/DiysheNVeBv7PGptDcsimA6GpvzN3VaQ/h96eODv6mcndeGuiUFqg3ZgleUwkypyL1YNKrEt/k7s8A1XEcIm1F6+Pvh9Lbw9+q2nlT9IS+CkI8e64K4+Ui+w1Z6VC5JXkGgzsQjXI1PgVOTqFW2EIJQh4lOVxVdvKcm1qRMQYESf9twKfb1c+Y1F9OyRSjUYDKHLidkKBUNQKIjQyuXo/eqAG5JbchPE4i5dZv4pDSeZzjmEus7lqNYHoECv28hNDYJBfOyXnrplQ3Jnb+1a9dOL/sszduLa/7Kga5SvlwOYHXNl8v/rfa9HMDKc9dyR7FaG0pA+EOwiGYSp68cWL8PFiGHzGosQumc0mMFJciqiwtQCVopuXqlpWW1AWQ1QKzkJFYDwHLgLO2LtOSzLmWfP4U1ay9dukRooCfODvtxcvHEL1T6vTcnXVxx9/AlNMSPM04OOB49yblAHdsPDSIowA8//0CCgsMy35vQEIIDAwkMDCQ48CJ+/gEEBgYRGh5OeIAX4W7OhJ/5APA3PJSggPMcczjEKS9PnPcf4mzI27dramqaoeyzvNyzWtlnpXV4lUCtvPSy2sQGpXdGnMwgfx80AWO5017TOy4vo67Jcdy+fftM4FHTbBox2IkBUx7MtM1+URuMpDOPxEFLuni7FA5LBzYlh690No18JpFSoFcbMNRgrhRgqwV8aV+VZvWo3VtpH6X7S9d60AZ/a9So8V//HaOXXh9QL0l7Fk/oybVMGTKS6etduZopz/KC1OT7XPP14/JDVc9XtvRB4G/yXSL2Daf8V4UpZzybc0q7vIa/Qr5SVO23BwU+rLtePiL6wlq6F8hB0QpNmeX5mgxnAf4K3xpQe7BDJkD38slt/B0X0GvIfm49jXkP8FdNycQE2jGqpkCBn4wYvDc6W06LT1ovYglwnEIzoRDVmo7msBKXFeFvzjI06Laa7KRSdSn7rK4n3Di7kRn9ujD7lEKG8b3BX4HcFZrRf7N8wsILHoYdZfsiS2a5xPEw/POFv/cDDzCrWylyVWmNxY4QhT1E+CtQ3KQH81yzMTVAV/irpsQQDszqSXmhBI1+X4BrnAgbb+GxaQTNv8lF9V9GYRsOPH9G0v04bsXc48ETdbdpBn0B8Pf5pUNY9amN8OPPDF53TjH5L8Lf3Ia9mHHwylud777fDsaNHsm4nRe1gsP3BX/T7lxkz2xzOg+YyGbPzLH/i3X+pgWybVgHKgnl6DbFjgAlHijC3zyNGLLODSU+/GUrjQvr/sSsnEDFPgtwCpNTHXgDf7+mxVgbzmtdMz0L8FeoxoAVLkQ8AYjD1aobDYp/hVCgAr9OtcXv9pPXYDaVmBMz6dqiN1N2X+COYkh8iPcKC2ZvOIhf7AsurFGDv/G4zOyI0fcClQeuwvVKEvCMxHt3uHXnPk+e6Rhv35E+Pvh7nT2DGlMpf146WJ0gVGFOWTr8FaozdJs3UToury6VHv5+OL112ef486wb2Jqf+63G5doDnsnpqZLzNwvwV2gwDZfrCa/GthQv5jYuS+GcArnLtsXq0GUeJIvTM57iOcuUCm2ncywigRRdKG60DX+UL05ewZCJx69wX6eD9NJLL12kBH+VnL8ic5DnpuX5aGmOXbosoTwXLc9Hi99J8+9KJic1wKqUi5fmwzUZppR+fhsWoQn8SvP0WWUR0p+1sQile5tVFiG/rgzOXzVnrhqIVXIDSp2DSoBXrUytphLSapBNk5tS3E+b81cT/P3ct08Bbv+Xm4mJCQYGBplcv9I1dZWgq5oDXtuzq/QeaQK58rLOau+PfIKGEtiVv19S569Sv6Tnbdu2bSbQqBbk5SBVvp9SEJTPYpHOmFFqXynQSQcFtZk50k0OfzUdJw200tr+avdDrTyG2uAoHVw0DZrSduX3tkmTJumlPsT4LIW/SgBYL72+DL0k5cENTs7/hW5rvIm8eoSxtb+n5t/7kS7n+uLxHfyXt+brgqUwmnX+nfbgg8DfxJsErfgFQQP8fXY3goNjqiHk+p6KrVcqQC5d9YInMf7YDKpC/lKG9NseTnpO6mEk/is6k1sX+Jv3R6r33EIGbPDyCTEBR1jUZxj2USmgI/ztaDqeXceWMah9M9r16EuvX3+mUeehLDtyCd3yZS94di8Ix5mtKFK8Fu3nunH3iyO/wOPrnF0/kJ80wd+7wRyb2ZpcOb+ndofpnMwG33sb+Pvkxlk2zuhHl9mnlEtjxviyf5ElzcxXsHv9OHq1a0WPHj35tX1L2g2yYp9ffAaw8yjClZX9y+sEf3OWNqHXMi+kpqwXD8M5vmMJI2YdJyaVzxr+Rp3ZgqWpoAH+PiT44Bx6lhXIV/sXxjhcy/pJ3gb+Pk/i6rGl/N2gGFU7WLLN//6bctDxvthO6kRJoTANe4zH2nYTsyz+4K+pK1m7cDS9O7Si04h1uF9VAjMSfQHw957XFka1K6kR/l51Wki/ejnJXb4j/273R7v3V0UP/NgxbjQjx+3kog6W0SzB33HmTFu5khl/9+CXX/6gW6e2tG33B1O3unMlUWXxX0WlccVxJn8YfY1Q2AyLNe7EZOFoUZ8k/L3jysK+jSmmCf6G2vJvp+rkyFONPnMdCddbf2W6xdFpXahXWBP8DWTz362omONrapuv4uRVbdbfADYNbEGFHLrA3x/pMfcwIa/ZWmrUYSZ1rkvhrwQEIRcljQey2CmIgOML6duuO6PXunH9kbJP9+GFNVjO3MDBC3dIA3X4m+rFsm6mlBYETEdvwWaTFRZ9BzFu/nrWWA2kfbPm9Jq+B9+bjz+II/jjg7/nWdTOkFKCBvh704FhjStTQChGz+WnicgGG9XD3w+nt4a/WnRzTz+qlsqHkLsF891v8CANODOdeuUK8z9d4G+F4ThcuZtecj7+1ESMyxQkpyAgCIWo3W8VbtcjOLu0KzVMR2MTfJcnurycKXc4OtKQH4qUpPvKs0Q9StO7fvXS6x2qRo0aVKtWjZo1a1K7dm3q1KmTwfAo5v3FCpBq+XKl/LJavlzMaavl3zUBYCnYVTJASZ2/Sjl/pfz5l8IipPc2OyxC0OTu01SyVsnFqOYMlO4vd+1qchnLXYiaYJhSvz4W+PveIGuQH96uB9jpcJQT5/zwdj+Oo50ttrZ72WW3l/0nXHBxPct5Dw/OONtj5+iE6zkPThywZ5e1LUdPenIxLHO7IQG+eHl5cd7Lm/Mep3A97Y67+xnOnffB1+8i/n5++Pr54e11jnNe3nifc8fdwwMPdw88PX24GPoerlXjvQ0jJMifM87OuJ5y5YSzGxfewe9BLPtsaGiYDoBF568cvCo9n9L9NDndlSZeqL0nSo52TZMw1GCwJie/3IGs1l9xa9euXaYgqBRUlQKh0iwapSArD57SoCgNhNrOIw3O8vbkMFYp4GqaSSNtRynYyq9FU3+VBgZN90l6LqV7K4W/JiYmmeBv3bp10+GvuG6EXnp9EUp5yK3Ty+jQeyfRJJMQuQ+LUgUoWWsaZyW7PYm7yqYeufm2ZAVGHP8Enb86wF8eRhGwvCPCV0X4ycSKLCHul894HBeIq90utiweQ3eTylRpPYaDwYlkuFvPE7jqNpumQm5KVunA6iB5QyncvXSYifUEhBzfU7nZ/AxA9+mdEJyW9mSwbdSrdnWBvzZDqFq4PM3HHuH6a9L74sktfHcOoc4Plek4w41oRZCbyuP7EXg67mbbmqn8ZVaHSqb92HA2JvN6fF+KdIG/j6/hsW4A5YRCVG8+RnkfLco2/E29g9/e2fzdbgBbw1TofIwv+ye0IH8lM/7ZHszj17s9i7nArgk/U756e8Y7hJGeZkwI4ejcXymaswT1u80lc1XnOC4enEa7fAJC0bq0m3Jc4ihO5LLLTpYOnYZTzKsTfdnwFyJPb2KYiUCuqm0ZujPLvt2sw9+n94i66MbBHdZYDe1Mw7qm9JiynyB5FvT6SdYMaoAgfE+FCvXoM3Um24OepJeEjvffzdQuNanTaSx7wjUAYD38fbXP+c2MbFsS4cfWWKw/n62SpJDM5UOzGTx4MPOPR6KLFzAr8LenYVGa/L0I5xvJvEK9jwl3mEbPBtVpNXQtHlFaa+u+0tMgbMZ3pXKOnNT8fSb7w7M3M+izhb93TrKgTyOKCuXoPs2ewGzPBPhcpQv8vYXT1M4YFRao2HcRRzXFIACS8FzWk0Y/ChT+ZToO/pnXWo53taJrw+IIwte0HL8HH8mMhdQ73qwf1ILyBb5CEIRXW/V+LHO6zGO1FzHJH+uh07He703M631U4W/0Ica2qUVBIS/Gpsa0mbgH50uJ6e/4Q59V9DathuFfKzh59eF7B8CfJPzlHAvb1OUHIS8d555U2Uez9PD3w+n9wt9Q1naoSPHcApUs7QmOS34FWBOPMLx6aQoIJfhrZxh3MlW1usPegVX4IZ+AkK8nG0JvZ6iuEe+3mQGGxcmfU0iPA0X+2MCFqMeyss4yxYdy2ukg+9Zb0bdJaco0GIa1ZzSPU//L4u566fV5SoS/NWrUSC/5LF22UjR1NW7cmEaNGimCWjm8lMJQpdz82+TK1fLlajlwpfbkP4tuWF1YhPzcnzKLkLahiUWIPwtKpZOVyscquXGVYKwcJInfSZ2SasBX6XOpy1INZCnBLCnwFc8rwo7PY83fIDwdVrNs5jAGTF7OxgMnOLp3IytnT2fq1FmMmz6TBWuXsGClNSvnzGTeRHMsrVaw9YA9m5dYMdFiJhtsjuIVGkqgvw/nPT045+1HQHA4nod3s2bJEpatWM7SOWOwHDeJ8RNmsnjZVnbb2rFr+3a22Oxm3ZIFLFiyklULJjJ+7nys5ixh1cqdOF34wPciLBAfz73MHj2O8SMmMHO6FTa+b9+uCH/FACrCX+kzpQZb1Vy2ahMXdIW/Su+HpvdQ23uszW2sy9a+fXvF8sRSaCkPoPKgqTRQKAV3aeCTBlzxXEoDlFrAVWtfPujJA6qmWTva9hW/UzpGKYCL+4rXIL23ZmZmqtci7i+9R5rW/K1Tpw61atVK/+OhWrVq//XfMXrp9QH0kqf3Itg/2oh/XVIg5QE3j42jau7ClG67ljfLUSYTf8Mei5JfU6xsT3ZGa2gyG/o84O9zUpPucTMqimsRQZzYPpnf65TFqOd09vjFSQDwSxKjfFjdvSDflTNm5BFZ4d20eCJcZ9JUUIC/T+8Q4riYHn23ckVsUBv8TUvkdqgzm9efIkqWj38c7ceWgQZ891MThh1QWqDx1dq/sVFR3LgSwhm7+Zi3qkzV9sPZ4Br5ZQLgjxz+Pgh3YYm5GWaW9txQ2ynxJkFuB9jgFCb7HaZy8/wuRjcsSPkm5mwKEsFPElfd1vB3lbxUMRuEjZzLxAdzxKorRYTM8DfxsgtbFlkwbn9kuptYD38/MPxNe8rj+Biioq4RduEwq0d2pVmdJvSfux/fOxIAnA5/BYTSZvRfdY4M6dnn0ZxeN4wmhQxoNWgd3plZyivp4e+rfd4F/I1xZ7XFb3T7ZxXuOoYBXeFvXNBxDjsdxls+MDwNxnbir1Qp1pD+C49xQ2ugTyP6xEL6NypEvgb9mX/0eraXA9DD3y9V7wP+QlrwNsxbVaJAnUGsOXWNjFMZkji79Dca/Sgowl94xu2zyxjYsgpFcuV67f4TXcCXuZvpvUjC3/pvxq+ywzP6DR3WDn8FhCK/MHN/APcycKFYjk9pR92ixek615HghPcLjfTwVw9/37feJ/yNPzKcOmUKkKf+RBzD7klKQqdwbk4jyhUpQNM5J7lxXzY6JR7GslppvhWU4S8psVxY3RPDn74nb44c/E8QEITCr1zA0YnqJZ+fJhBzK5qoqMv4HF7Cn3XLYtjakrVnonmUogfAeun1LiUv+1ynTp0M5rUGDRpgamqanhuWQkoptJTDXymgVMrH65ovV8t9K+Xo1fLlSsfK99PGIpRAa1ZZhPT61FiErvBXE+uQ5/7fFYtQhb9KYFXb5/L1g6UQSw5+Nbki5fvK9xPbF8+hBr/kAFh0uxkZGWFoaIiBgQEmJiaZnKGXLl36+EsiB3qyd8lIhg37h6FT5jBr1gJWbzvIsVOenHF3x+2UG847F2C1ZA5jLC2wHGTOyJlzmGa1jNU7D3D0jBc+foEEhwbj530GV+ejuJw+j29AOO42q5g0fDBDRlow1LwrrXv0pmvXAYwYacWKlcuZZ7WAeQsXM9nyL/6ysGTUoB70GDqSIZbjGTt0BmvtXfHR0Pes3Fud9g3zw9N1BX06/0W/Nn8ybuRgFri+/T1u2LBhJuevuIkOYDV3uxzmSp9PEcBpe4fkDlxxEoX8nNLvpetrK03S0ASWlfqqS1xo3759hkAqB7HSwUMKLOVBUwzA8lk00uAl31ceOM3MzBQHNLlzVi0oK/0sziQyMzNL77+8dr98IBDPqzaAKg1Yav2WDgpq91baT7V7K38GxEoIRkZGmUo+652/en0ZesbD2+6s6D4DtxR4lhDFweFlyF2kNB2sI97slvqA6BOTqJm7CGXar3vnyfzPAv7K9fIpdwL3MLRSHgqWbc3oIxFvAHDqA667Lqb9D6Wo1msLEelfvOTxzUDshzekXr2fZPD3GXHhzqzu15et6eQX7fBXkx5F4bvhT77P8wM1Oq8iUGvGPpX4S0eZ07IQ+X804U9rn2y62T5hfczw98VdAg/N5Ne6Tfh7Z/be0tToc+wYUZ+cxY3oMts1HeK+eHiZ48v7UrWcMb2WnpeUsE0m0tORWe1rU72yDP4mXcVt10pGjdtPpOTZ0sPfDwx/5Xp6jRPLzTEqVAzD36ZyMOx1ElYCfw1aDmCtV+YyqdddVvNPA4H8Rt2Z4nhDuX09/H21z1vD3+dcPzqf/q1aMmDRCXSdc6Ur/FXXUwJsxtKlUh4qdBnProua23gcZs/kHjUpVq0bk2wDSchKtWiZ9PD3S9X7gb/wEL/1A2n+UyV6WB0g+P6bhzPtyl6mjepBneLF+U4Ofx9eYt+EzjTrPobNZ6O5f/M81hYtqVgw56vJMcUbM3LDGaIlpZ9TQ7YxaNJa7DyjMzj0dYG/RbrM4XBQZnIZfXAMrWsWJK/hMDadjSSTafEdSg9/9fD3fet9wd+UiK30qlGS78r9xTb/GJLkbDX+FJMalaVQNUvsQ+JIloDhwBW9+b1DLfLly5MJ/qZEHmZ0oyo0G+9A6L1EYi5swrxhafLn/B+CIFCgwQh2+93jiS4lOeKdGWVUigKFqjNomy/3kj7smt566fU5Sxv8bdiwIaampunO3xYtWmTI3UvhqiaHqph/l+fLpfnpFi1aZAC2Sg5i8RzytWuVYKcSCFbLiyuxCCkzEL/7L1iE0r3VhUWIDELKIqTXoXRvRcCvdG8FKQgSoZQa6JECIzXXo5ITVw7CNJWtVYJP0vVHpf0VAbAIvNTKQovHiE43Ef6+TdlnTVBS6bt3DpMyh71vAAAgAElEQVT9PDl1wokD25cx3WomIy3HYrXuIC4+b/bxOmTLXtvt7Dl8BNtNS5g9dyyDR89g7kZH3ALV2w48dwJHh93s2L2T3bs2sG7bDjZvtsHB7hDHT5zA6agzJ447cchhF9t322Jnt5Ntdvuws93NlhXW7Nplj/tbXFtW7214eBB+F46wcq41O9ZuZsfaVezzyf75xc3Y2FgR/krdvyKM1TQJQe6wlT67au51tfdQ/s5kFdTK3xXp9+J38vLsanFB/HebNm1Ug6J84FAKREpBVG0WkBx8yoOp6IiVBkd54JUGUaW+yGcqyQdFeZCVfi/CYWnb4vmkAFo8h3SAlPdHGvQ1DRjywK/2u5D+jtXKPteqVUsPf/X6QvW65HPJryla5rcM7t4Xj2LwW9ySr777AcPpZ99AzHekjwX+pq/5m6Mo5ZvMzxpIVdDz+9c4PdeM3EJefqjWk81vKC8vUx5y7dQq+hlWpOFfGzl7+RqXLjiyaUJ/+szezfLfvkXIb0Ctv/dyC3gWF86xFX3ptiY44/1/G/j75BYBu4ZQQchDqZpdWKfMqjLqcRQXNg2glJCTYlVbMf30R45/n0RzYdswquV6U7Ita9tX5CxjzK9rfF+1l5U1f4Ui1DCbwNEPtOZv6i1vbP81pmz9X1h0Lpveu5gLOExohpCzBPV+tcJN4u5Me3AV11WDaGbUjD8XuxBy/RJeB9Yxd7wF4+cv4K/qAjnLN6XvxkBeuYW3sXS4JbsjMvblY4K/MV67GdciTzafDQEhZwlMes3j1OtfUVbW/M1TrR2WNuEK+2jR28Jf4K6PDRM6FEPIU4E2FpvwT0QCf/NQs9MY7BSo7c0zmxje7BuE7xvTZ+Ep4pQa/wjhb4L/biZ2KfvavZeNLUceDP+YzsHXc6KysuavYNCWYZu8s77mb3II9tN+o1qtbky0C9Wp5DO8C/jLq9LPtQTyVPqVibsDUUvTp93xYJVFCyoY/c50h3CytEywgj5b+Cuu+StUpOdMB4L1a/7KlJU1fwWq9l/K8cs6liRPSyBw5wjaNWxC7+k7cA+5RujZjYwbNpNNS8bTw6wyuYVK9FvqzOXHQGoUhyd1pvGvE9jpdfvNe5eaQNjBGfSo/wN5vxL4utIAlrlEvHqvU0PYNvhflm13z+SU1wX+Vjdfi9vVzGg3/sQMOhh+j5C3JZPsfbnzHg2Dbw9//VnT3RiDHNn9W0vg65pD2Xw+6rVDOytr/uan8wJXdGW3Uunh74fTe4G/8W5MblKO4rUssQuM46nKO5IS68HCTtWo1GI0W08FEXEjEJd5fehl5cSO0YYYFMmBUHcyx64lvPo/VvwpJpqUwWyyE5fiU96s0fv0Osemt6NioTx8JQiU6LUR35gkdBn6Qlb9TNmiuRAKtGfl+ds80vNfvfR6J5LC39q1a2NoaJiBW0g5gKmpaYZcuZoLWO4mlefK1UCt9Bh529KcuNz1Ks3PS88h5tfl55EeL+bL3xWLUGtHyiKkJjApXJWzCCUILP93VlmE/Dqkn2m6t82bN0dQW/NTDo/kLkRN4FepjLOam1Gp9K0SjFJzQuoCf6WuXxH+GhkZYWBg8AmXfX67TVcY/bE5oD9kf6TwV+74lQNS6bMpfR7Fz5TKoUvd69rgrRz4airRrOTiVXo3tEFjXeNCmzZtVBcr17aplXmQ/iwPqPIyyPKgLwY4TfBXOhgpDWJyl67SeeWDj9ogJz9eek75oCC/h3L4q+leKh0r/be45q+pqWkG52/dunWpU6dOhtLPevir1xen5AQi91lQ8uuilPltZwaXkbjeb/4S5d/5er/wgeDvk1jCd5lT4qtClG0wDQ+Fy0iOu4zDyEoI+UpRtd8ebr7tOZPjCHcYTTVBIHfxyrRbflEGzl/y/Gk8kRecsbc/gONxLy7df8qDaz4sbi+Q8/vKmM33IiU1ngi3DQzutoZgeb81wt8Xr8o237xN7IOnmfuXdpfw49NoLAh895MRww4oohyZ7hPhuYiOuQRyFKpEs3+duJ21u/KB9YLUZ4+4ezOKqKjsbTdj4ngoJnRTb+NnPxZj4TuqNLHkwC2FU8YG4jS1BULOMjTotprspFKzDn9Tuellw6gGeanY5C9Ujb8vUnmaeJdbt2NJeKwAiBNCODavG0WF3JRv8iebMq1JnUZS/A38XQ9hv/8ILufDiE2K59KJpfQxEChatx1TjseSHHkW2zXjsdwdkakE7McEf0lLJinhTrafjajoGO7eT0oHBHf97JjSsTC5Kv3MP1uCFIDdAwIPzKJ7aYHiJj2Y55qNmQHvAP4S5Yb1UFNyCrkobTaQlefuQbwvtpM6UVL4nkZ/zMdVIRwk+O9hcpdSCLlq0OnfPSii648Q/vI8mcf3Y7mZ3d9z1G3uPkhKj9/JIQ5M71kNoURL/lnlgVIF7AjHufStK5DbsBczDl7JcpeTg+yY3L0KBRr1Z9EJ3dda0AX+pj1NJP7OLWITHpGskLW+6bKYgY0LIOR9XfpZqZHH4eyb8geNWgxgvtNVxXayqk8S/j7xZePgNvwklKbLpN34K93yoJ2M6FgFIU8jhqxzI+qDd/Jj1xPOrfiDpmUEyv4+D8dQJTDkz4b+LSgvfE2LsTacz+IfHmlJNwnyOIGjvT3H3IOJTEgmzXcdfZqVQ8jXkvE23sS8gLgTM+lcvyX/rDnFNYU/m57dcGRy5zoUzVmEzrMOEhCfSsSeUYxbZYO7Qo10Vfib6sWybqaUFvLSYqIdF2IUqJXPKnqYGiAIVfhrtRtXdeTd2dG7cP4mP7zLnVtv8bfW3USS09dEDWdbXxPKf52XNrOcCL6rcH8i92LRqBLfCtUZus2bKIXflzbp4e+H0zuHvykRbP29JuVbTuJgyD2StU6OSCHxihfHHPdjb38Crxt3eZr2glMTa1KmoECBnhsIuP2Yl6RwbrYJZav9xY7gWJ5kKu2cQuyJyTT+qSA58zdjnlsUD3WZb+k+mVo/fsf/hHw0nuvKTZ0O0ksvvbRJvuavlF2Izl9jY2MaNWqUvuavFFLK89ZKeWl5rlzJfCTPdSvly5WgpaZ8uVp+XZ7zVlpv932wCBGiSnPz8vuSXRahxgCk90bTvVXqu/x4QQ56NEEeNZikBoC1QTJdoJXciajJsajWVv369TOt91uvXr33Cn//S2gaGhJEYIAffn7iFkBgYCBBIaGEhgbg7XEa1xPuePkGEvIRAN13sYWFhRESFEhIWChBgcGEvmP4Kz4/Uvgrd8XLn2slaCvuqw32SicuqLl9tcFfbWsGa3LzSq9JzdUsbm3btlV1xaoFWemmNoBIA6O8ZIQYcKXBUl7+QBqclYKhvB/SAUYp4MoHQKXBR2nwkA8E8mvSNJipBXZt91Y+MMjhr/iMSOGv3vmr15es5IRI9lmUJE/RMnTZIl3/VbLer8G7X+8XPhD8TU3g+ompNBC+4YfKfbFVILvp8LdgWWqNc5GB2sx6+fQelw7NpF3turQeuI7zmZwJD7nhu4T2goCQvzQ1BtqhxAoz6il3QvZgWVGgcAUjJrmmkBx3mUPTmmNgYJB5K12KEgXzIghfkSvPdxQ3MOAnoxb8bn2RlLvhOE5uSK4chajQ+F+OypYXfuP8FShUoT5jjj6E1AfccFtLP+OaNOk9g2NX5cmJJ9z034FFBQEhR0lqtFmCj9Zr+pwUT9jJ+XTKn5My9bqyWilPKsLf/JVoPHgPSqspa1OW4e+LO/jtn0TzXIWp1Wo8TvLf9WvdC3JiTqcCCHkr0cx8J5kQi+j8FfJS2ewfdunEYG7jvXccTYUC1Ph5FPsjH3HVYyMjGik8rwYG/FiiKAXyCAg585CvcAkMDMrTrOcY7MJ0OVdGfWxln5MuHWPxn1UQvjemu5UrmdHuG/j7U8v+rPfNhvVDB/j79OY5tk/pirFxd8ZtPM8t+WkSLrJ3ald+FARyVe/ISNsweHaZo4v6U0vIRfVfRmGrQHY/Wfj7rhXpwnJzU/LmrkvPaQeIUNhFhL9Fm/3Fcres1n5/zuVDs+ldJyel2w5lo5fuDl7t8DeS4wv7Y/KNwHdN/maZa+bBUHT+Ct81wXy5a+aJUGl38Fg9jJ49LVhxKjrDBI+UpIc8eJDIk2zktT9J+EsEDhO7USdPHhpZrMFVieyK8LdEB8bvuqA4WeBLV9iuobStmpuvzcaw85wS2RXhbym6zz5IUPZM7Rl08/AkOtYthGA8nK0eUbwghqNTfsGw8UBWukSolll+6LGYHialqDpgOS4R59hh2YPGSn+fGfxI0e/ykusrgVzfFKb4D2UwMGjBmG2e3HgSga1FS6p+I1B54CpcryiQ3U8M/r5b3cVpfHOqFxGoNmQLXlEKv410+NuMKYcDiM2GM1oPfz+c3i38jcdtchMMu83jyOUEyRq/kJIYR+z9JFKfqy3IK9VVtnSvSImvBdou9SM68SVwhmmGBhj03kx4jNpLl0LA8taUK1qIXhvDiUmCeM8FdDeugfGvizl+42GGPgFwZSOdyxUjjyCQ7/ctRMS+xxdaL72+ICnBX2nVUrGKrlj2WZrzVsuVi5tSVU41gKtkdNKUu5YeK+UIamWSNfXzQ7MIeTtShiBlEUrXqNYPXVlEdu9ts2bN3jh/RSeYHFKplZiVg1gRUsmBknRtXyU4JQfD4qwEqWNXCaqpASxpW2J5XiX4q0vZ54/N9ap9C+Ss80F2b93Ehk3rWG+9Hus1G9m8wQ4HW1scHW2wtbVm3tSpTB6/gG0OJ/EOCSM0OJDAi/4EBAYTEhpOiM8pXE+dxOmoM/ttNrJu83Z2bN/NgcPHOeHqhquLM8ddTnDI3pY99g7s37MZ6+272b79IMec3bn4wa87hAD/0+zZtAvb7duxs93DiYC3b1dc89fIyCj9GZJu0mdT+oxKn1slaKq2Tq8cJEvfHfk7KgfLcuArnRAhfifvl9pED3kf5O+6tF/Gxsa0b99ecSaKdMCQDzDycg5KQVQKLkVwKtaxlwc9eeATP5OXlpC2Lx/M5OBU7pyV9kMJQsvXDJDPGJLPHhKPkfZXaXAVzyXdV9u9VVrbQHwupLFVhL9GRkbp4Ldq1ap6+KvXF6Y0Em97MNs4J4VKNWbRRelXidw6MxvjnIX4scliLpLCgzvebByznuB3dPYPAn95Qmz4LsxLfE3xil3YqJBbTowOZHXX3OQrVZV+e7T7fpNjw7EfUQlBEPi2TA2GHJSldF8+4Pr5hbQWBITvylJ7xBG0pm7S4olwnUnT/xWhgsl0Tmsj0Pev4rWwHYKC8/fp7UB2D62I8FURKjWZwin5yZXKPidEcHZeWwRBINcPNeiw8qLsoCSi/bbxTzkBIU9panezRpdq0Z+PUrntZ89Y45yUqNOReWcz1+9MuuHJBvOK5CrTgO6r/TM5X3VRluHv/TCcF3anqFCK+r8sQq3qc4zvfiY0F/gqf1V+HmpHJj9iOvwtQb2OVrjpkp+LD+aIVVeKFKxJ6zEHta5NestrD2OaCB+H8/dd664fdlM6UrigIZ0nH1aoHnATj60jaJKzOCY95pEd468u8PfGqfVYGAsIQl5qdRqDvZxOxvuxZ3InSgoC+Q1/ZdLB68BjQg7O4fdKuajaYTi7QjKD6chT67AwzYlQqjn9VnigmL/+EuBvcggO03tSNXdVuv6fvfMOq+La+vC5SUxyU0xy075EBRMTjV2K0hS7giX2FiUGFWNX7L3FXmPB3rtBVFRUVARUpJcDHLD33ltAQfN+f+iQOZs9ByyxZX7PM49wZmbPns3M2sf1rrV231UkZcs4u0rU4p7Uzvcuts2HsvHw40L+MwRP/5WKHxko1qg/a025Pz9n+JvK+uHNKWV4k88qd2JmSHbQlgV/Czek3yqjOQTLPE/Y7G788ksPZu09L9i3G0QtnMSs6UuJeQJO8WrC3z+Jnt+Bmt++g43nJAIO3812xMXgSfzs+iXvuXTEJ/hkrkqE/tt0Z/80fnK14t1ynZkbfCJ78N357QxvUJZP369Cn2XhnH3qQbzDvilNccn/FuW9lxJ2+j5wms0DauPUoA8rIs6iyRIv7mBYXTsqtp1B0GFLK/GeZlNfd0p/LMn8BZIWeVLx+7cp1Pp3dh7MXur67JZ+uJX+BMP77gzzj5eX2X9GevngL6Qu8cCp0LtYt/Zh71FJKfCoKdSxzccbxTuzJPIkT5D4q8Pf56hnB3+vEDy8Mg4/TyPo8HUyBMgaOa4G/delcCY35fVvbqZrsQJ8+HZdpsef5uZfALsZUMIKl75bOHrFwn/CwkZS1toaj0UHOH8HgvoVJf9HBgyG//HLskNcEE3DgTnUeQR/v/p1LUcvP8kTq0uXLlElSpSgaNGiWev9li5dmjJlymQxDEdHx6w1f52dnc186GpImRt/ueKPtuQvF8Gnsk9cT1crAUrsg8gXRL+7Vlas6MMXj9MCuuJavlosQgakxc8fd2yflEVoja3IIgwi/FHDHvFfGVAS4ZUse1fMQtTK4tXKJtbKjtSCZ7L7UUDHq1b2+XEA9IHkXcwe6EndKtWo2rwtnQcMY9yIcUwcPY2xfQcypq8HHk2qUd65Hm07jWSh3072G00kJsQSHRFOZGw8xuRU4gN8+H3KaHr1GYhnHRu+K1eZCi516NB9COMnTWX86JEMHzuKzq3q8WOLn/mlgT0/uNbGtbIXAwZOJyAyFuNzHadYwkJn80uD7nT7sQUDvNszMTjnccxpbWEl89fOzs7s+ZFl42pB1JyeXUvHiyBWBMey6+aUVS/CX/FaWu+iJbtQu3Zt6dq7WlE36nr+4u9aUSyWPpNNGLKJTPlc/ZnaSIuwVOu6YkSQJQAsu391H0XjLhpsrfIX6nuTRSOJf4cKFSrg5PRw/Wal7LO6DL6NjY1ZyecSJUq86O8xunQ9R93j+ult9C2afb3fv26fxzSzNm/k/ZpSA0K4d+8aJ0MmUctrg9zx/wR6PvAX0i4cYE1Haz7Mb0vnTSJQS+fiQT96FP4vXxVpwuIj6n0PyLx3g0tnz3NN9X/1e5cPs22wA3k+/g6XVrOJF/8ff+csiYvb8KXBwAcFStBm7cO83z/PJbOi4zd8+EVh6kyMMltP8e7FFDb0Kc17+YvTYtHh7A5QURbgL7dPYVwzjPpeazksgYGZl1LZPrQ8hvetKfPziocZqjeOEjGtKf97z4qyjYaz7ZRwYuZFUrYOobzBwFtflcBtctQTwc1XWRnn4vDr78yH3zrisVjMfXzABeNmhlR5h3x2dZkUnmG2LyP9JpfPX+CKrOSySo8LfzNOR7DSuxyGtwri1Hw2CVrHnQrnj6ndaTkrDplf7GryNsY2+ow3rJxoMl35297jTOQKert8yOe2DRhmVoL2ARdifRlcIy8FnJoyNSI7+BD1WsNfrhC3bhj18uWnws9TCRO9wtcT2TCyMQX+V5aGw7aZl0zPTOf21UtcuHoLi6OYC/h7Zt9ivGt8yiclfqTn/HAuCOzw7sGtTPqlFAbDOxSv04PVKQ8PuJm0nhHNCvE/h2b8tl2sU3CXgwETaV3SgFVVT3zCNZy3/wb4Szop63+jRfFPcPIYy3Yx2/P+ITaN8cDmnRI0GvAHKerxv5/OrasXuXjlJmlaTDc9kbWDGvOD4W3sfhrJpiMax0mUM/xNw7hqJKNGjmTz4exlauE0Oye1oXzetyjdYgQbDqgp221S1w3D27uvBPwCHGTDqIlMGb+FI08A515N+At/xi6ki3shPq3WgwX7zgl7M0lc3p06P7xD2XZTCTyqo1+p7kQwo3VFrD+vzeC1MdmqJmTGzcOzSiHece7G4r2nzAB65p1rXLpwiRt/3jMH68f96VevDB99VZ3+K6I4r/5CdXEHI+qV5XOrJozZmMS1+wB32D+1BS6l6zN8Q7x2hvbhtXSp7k7bCdtIsbiYt2X4m2GcT2vXQuR17smy8NPZvu8dWtWBKkXf49Mff2Oj8bI2jH4GehnhL4eX08b5Oz4t14tVMWcRrdWJPzriUvhDvm07l7Bj5mObfuMi5y5dJ/2e5fdNh7/PT7mHv2lcO3+WSzfukZntob/HocUtqODlIwW/cJzlLRoydechLj/6ImWaV49i//cOVi3mE3X2tpmNOL3agyJfv0eRbn6YLqU/WtvXhI97Ib6pNprdJ69r/h/n5qbOFPmmJTMSznDrL4gY5YBVvs/4rt5Ego7f4J7Qt5v+nfj+qw8wGPLSYpGJC3dyk5msS5eunKT4b0uWLJkFfpXSz0rimBr+qn3RMr+36C8XfdWij1+En+o2ZABYls0r85trZQCLvnuxsmaFChXMAKkIZZVS18+DReQ0to/DIrTGVt13rbHNgr+yjNzHhVNakEirTVlJWksQTQtGaQE28Xzleura5wr8dXJyeiLQ+lJu8YEsmzGSPh1+xXOwD0sDIx+WPzYFs2rhUuaNnciEQZ1o59GTyfM2E2GSt5O8dyNrV85n2vRpjBnSjbY9+uPdYxjTpy9g7eqVLF64iIVLFzNt7BAG/TaK0cO64dVzAH36j2fapLms3bKTiOd53ykJRIatYkh/HxZM8mHJ7yOYv/fp21Xgr1LuWVz3V5Z9m9Ozq5VJn5vn2BJUlr2nuS1DLYO/j2MXatWqlc3waWX5ygydJYObkwFTfy5eQ70p/VH3S7Z2sGhQZRDb0mRnqb8ywy2LEJK1r/5cnDhk9y1GQlmCv7a2ttjY2FC6dGlKliypl33W9S/UA26fj+P3GnnN4e9f97h2JIC+Jd/m3c+tabb8FBk3ThPu05g2654kZU2u5wV/ybzOiZAxVP1ffmw7bDDPyku7QOrqDhT8rBAVx0WqnHB/cftMLPNafILhnc8o5D6OSMVncf8mJ/fNp6NjE+akiuT3L+6cjWNxm/wY3vqCwlUmEPWo0evHY5hUy8B/Pv6Wsr23/50NnHGdo7smUdvKGttf/+BkjuQXy/CXu1wwBTClVUMmRAruqQd/cjpqGb9+l4evirsxJUZxb/zJ2YQ1jKhXjcFBF7M5PTIuprB5SHnyvPER3zl3w//lXvD3n9GD6xzaNZXm33yDY8sFJKsHKeMcsev6Uf7/SlC9/1bU2PbPk+Es6lyKPHk+pWStAWzVXPjxAedi/OhfIffw99bhYGa0Lpgj/OXBJYxbZzHAYxBbTwh/3btniFzeB5e8n2NTZxiBWaWjb3Jw11Q8Chp4v2hVOq/5m0Q9uHGAbVNaUewHV1rPN1qGlo/0esNfSDuyixleZbEu34rJe83t5OU4X4b8aEUx966sTFWRv/tn2b+4F1U+NJC3eC16rkrVLDnK1Xh8h9bna0tr/l5LxG9sf9p1nEPMNZEwpnFw6yR+KfUWb+ZzpfXUPX9Djvtn2DuvO5Xy2dJw0EaOqU+9mYjfiKZ8+5EdjYds4rgWuLwczcr+dfjqtYa/cP9sKDM7VaZguZaMCjhutr5zusmPEc1L8a1bF+ab2d7rxK3oR/1v3+Jdaze6L4iUZ/Nd2s+8rjX5v8eGv/dJWTeUZiVyWPP32FamDhvOkIVRXBDYyG3THwxqUpwPvqlL76UxqiCvTM7vnUn3JhVwqN4UTy8vvMStWXXKunrQe2FkLoGIuV5V+EvmcbYMb0bZgpXpNmePeVbqn7Es6OxGkR+aMtwvEYus8F+tTI6s603tUta4DVhJlNmDeYeI6T9TsVBxWk/ejlmS7KXdjGvqyP+9+T5Ff5lE4EEVIIudg0elbzG8ZU+nOSEcz5qgbhAz25OKhW1oPWUrB2/+fa2Mw2vpXrMc5VpPZtvB6xLgeoOYWa2p7TWCVdHnJeu6q2UZ/sIFdo6oh9039nSes5cT6iqwGUbm/+xKofds6bJwHydkcRrPUC8l/OU6QcNrUqpgWXoui+aM2aR4iGW/OFHoq3qMD0zlquoPlRHvQyN7K942fEW98VtJvaodbHd0ZVscC73/ePD36AralPuW9x8L/h5heWs7vnn/8eDvkWU/Y1vwvdcC/h5a1JRiX+cEf+8RNaEy33/+Fob8zZkbfppbKlNwJXgwFezLU6tBK9q0k8xBLSvxXb6WzIk9xa1HbHX3wFIU/MTA21XGsefE9b/f2Su7GeBszRdOAwkQSkdf2dyFUvmL0WJ+OOduS97yewdZ0Lg4dUdt49DVew+h8eElNLH/hVl7jnEzUwS7V/DvVIyvPvgPbzuMYNcpbaisS5eux5Piu1XKPtvY2GTBX4VbODs74+LigpOTU6795SIclvmnZcep/dGiH1vLX28J/ubkL5eBZlmW78vIIrQSxMTzxGOelEUYtNbRzU3GohZU0ipLqwWTtDKGlX1iCV2xHK5Sxzwn+CuWfrayssqCvwcOHHj14e+jzRS9l51BwYRFJTz8zBhJWFg4kbFJpJpiCAsKYvfeyMcqz5y7sTERHxNJ2L792dr+Z8c2heTEePYFBRGeFMueXSHEPoN2c4K/smxY2TuhLkWuLr0sWyc4twBYK/NdfP+0sohzat9ShrF4npubWzYDpWWELBkmrWgbLWOvLm1csWJFs3IHSmSRpYnM0noAynniYu2yPskmEdnEpHwunqu+nhZsftqxdXV1lcJfJetXh7+6/u36K+0Kh1a0w/qrIjSel8yfmWlciFvH6GaV+HX8IFy/KoD7jBguxK6ic62RhOcGTOZSzw3+Apk3z7BvehO+LWhHm9UHH0LeB2lcNK6lm21+itWdTpwZx73PtWN7GVflbQz/+YRv7AcRrLr3v9IukrxuIFWKVWfQBiNn0wD+IuP6IXZOqM0nb31MwfI92aIiufdvnCBsXgeqNPMh6trDzx/cvc7BHVNpXsSaUg18smcRm98Ff944QWTAKhZPH8BPJT7GYHiXj/K50HLcPNZv3kHE4Ufe0YxrHA6aiWe15kzcdeJhWbwHaVyM92Vgxc/533eV6bfVfM1GMq5yOHAKrWxdaT93L0dvPdx7//Ypwhe354d3/kt+u2bMNf7D3siXWKSpUS0AACAASURBVA9uHWfv3PbYFS5Ly5lxDwH+g3TOx6xhkFthSv84gl1nhIKoB4P5/aevMBjy8oNrF9aZwd8/uXYuniBfX1Yvnc6gNuXJl8eA4f3PKFy9LZMW+OK7YRvBccelGbu5hr/AgxuH2DG/Hw2bDWNL8hUygAdpl0nwHU2jwp9QpGpHVqSYY9ybh4KYO6gZP40L5sxdgAfcu5rKtsltKVe0LE3HhXDOkifr3g3Op+5jy4o5jOpYm+/zGjB88CXFa/3K5AUb2L4ngZNPsPzZywh/IY2T++bRo1pRKvw0lqDTDx2HmVcS+GNEE0rb1aev3yFzUH73KDtntsfmLQNvflcdrwXxZlDh7tXTJO/ZjK/vMnyGtqH6tx9iMLzDZ0Uq8/Ow2azw9SUgJJYjqlS1tOMh+PRqRrUWw1gXf5Y/MwEyuRy7isE/WvPOx7Y0HrSRI4Itv38ljtVD6lOyeE26L4zjYibcv32WvfN6UbNIcdw6LyL+urkz9O6VkySGPuzfjIE/U7ngBxgM7/BFsWp4jpjDCl9ftobGcyzbuuivsu5zMWoxvWuXxqHZMDYcevhm3r91gA0jW+JiU4eeS2K5bDZU59kzqzNV/mfA8EVl2s/Y8wzg73VOpYSx3deXlfNG0M69BJ+9ZcDwybdUbNWPmUt88fXfTczhC6qyqJlc2DeLQV3b0Xv+fk7cvA9kcvN4IBPbVqDAlxVoPzWIk6p3+mLYbDpX/4o3DQYMlraSLRixPvWJShu/svAXyDwbzOQ2rpSs1JHpQScfBm9kXidhSTdq2zvQctRGUq7rWb8WlXmKwJFNKVeiOr0X7n/0fSqTq9GzaVOpDM5eUwk8clPI7l1Pnzql+dBgwKrZGDYnqwDZnQQWdPWk1+jVRJ9Pf3je3cvELepItRJFqD/sD+IvimAng/P7fqe1a1lc24zBL/E8dx4dknHnMNtGNcfVrQszdhzmllYq7sWDRARtYblPL+rbW/HhGwbe/7YyvwyczuLVu4g9dZms6e5GNDNauVDctjnj/FO4nA7cPcPusU2wL1iMFhO3kHr9CdaGf0y9nPAXuB7O1CYO/FCuC/PDTj4a83QOr+6Ea7HitJi6k0PXzN+r28EjqFHqC94w5KHa8K0kXVT/oW5zNDqIgA2++M4fQTMHKz5624Dhg+9x6ziSOcvW4Ou7G+PFG2ZlpG8djWZXwHp8feczomk5CuTNg8HwIYXdOzNqzjLW+Pqy23iJG+qvxbeOELVrC+t9fZk3vAn2+fOSx2Dgw8K16DxqLsvX+OIbbOTyTbOTOBK5ky3rffGdN5xGdvn4MI8Bw4dFqN11DPOWr8HXN5jEyzezZUK/fLrJof2BbF7vi+/codQr/SXvv2XAkLcoP3qPZ8GKtfj6hpB87bYq4PYm23vZ883H/8Hwdm2mRJ3gxiOOenPvCCoW+pS3cpqDCnXF98DFrPG5uWcYNd37szTyFLcfQdm0syGMrvk9XxXxYlnCef7M9i5fIdanOcUK2eMxdTsHLt9FWUI47UwwY2sVo2ibRSScv2MWIHIlaDDl7WrTff4ujlxVzknDNKchhT9/l3e+ac8q02XS/sk0fl26/mUS1/xV4K+y7m+5cuWy4K+jo2O2csNKlqwIJi35y9X+aXXmreiTVvuiZf5+LaAqYwLP0l8ug6mPwyLUWcyWWIQlDvEiWIRZ2Wc1lJLBHhF4OTs7Z4EnERaJ6wdbylwUYZQIkcVSteJ6pOprySC0AtzUZU6VNX8dHV/ess+5AdKvC7B+GcfWyckJa2vrrDLh6nV+ZfBWBlBFQKx1vvr4nN4Fsf3cZPfKPtdaM1j9nsruQ3x/a9asaWZYRSOlNjxiRqpWpIvsM9FQi2UjcrsmgaVJRl12QSytoHyuXntXfQ/q9sUII1nEkTJJiJ+LEVTq/eoJVpw4xXIW4jgq13J2djaziXZ2dpQpU8as7LMOf3X9G/Ug40/ORq5hdI/2dOzcA+/hSwk7ncaDe7c5Hb6YgV6d8O43h1Cz2nlPr+cJfwEe3L3B0V0zaF/VEec6zfBo4U5Fh1p0WhjxyNkonpDO7XMJBAeEYJQd8CCdGyeCmd+7PnbW1lgXKECBL/NTqFxD+q6OlLT5F+nXjrJzuicuRa2xtipAgQJW/FCpNZMCj3Arx+FV4K8vvr7Zt40Bu4hXl2t+kMaV1K1M/sWZH6ytsLLKz7fFnGk68A+iz2lQ5gf3uH06Et/fWuP8w6M+5vuagqXdaTd1VxYQ/jfrQfpVDgfNpXejSjjUbEKrprWoWrk27aaEcEJW1vlBOtfPJLE/KJi4E7eFqP+/4a/sb+rr64vvpkD2JJ+VZgtkXEjAb5gbX3xdhjrDdnJBcoxZV9Iuc2C7D93dy2BtbYWVVUGKODSix7w9nJSWpL7LlSM78enmRhlra6zz5yd/wRJUbDuWLYmXcs74VeCv9N42sTMshfNP8Ei9nPAXIJMbx/ayaFALqlWqTsMmTahTtSq1249lU8pl6XhlXj9LamQowbFHssoVKvob/mo9HxsI3JeImExz/85FkgJm0L2+PYWtrSmQLx/5rIpQsfUQVkYqQDi77t8+S7zvONpULkGBAgWwti6KXe3OTAxIRLYE3t/wV7t/O8KSOSVZtvHV1n1unYxkxfBfqFu9KvWaNqNOpUrUbjuC1XEXpGWd7986x4GIfeyNPsgFrbrP6YfZOs6Tcp8Wpo73EmItZon9DX81x3/rHownrghZipncPL6fxYNaUKH4o3mrUGlqdpqIv/Ei6QKnvHYymX3bLVxDmX+Cojh8/gkiOXi14S9A5vUjhMzuRVN3N9wbNaOxW3kq1u/B71tSuHJXB7+5UuY1DuyYSpd6brjXbUKzhtVwdG1Ev7m7OHTtniSoIJOrx2IJ2ROO6dR1xCq/meejWD7gJyqUKIS1dX6++uobbBsMZHHoEa5bKAmccfUou+f1pFG57x/azUKFKGRTCa+x64g7c8dyxu8j+Ct9R/xDSTp3zRzc3T3D/kW9aeL4AwWtrLCyLkK5H/uzIPQQV+89H0r00sJfgPRThM7uQqOqNfixqQcNajrgVKsrPttSuJIm+xumcyo+mN37jJy6niY8Myr4q/ldax8HLt9CPdX9DX+1ztvEvoNXzL+/q+Cv1nmbwg5y9bbZSX/DX83+hXHoqvgd8mWUCv5q3st+jtz40/x9SjtOVOBO9pkucEf1/N88tJ/tm/xynIN8g4xcunOXv3Nv73Fy5wQ8qpTi+2+ssc7/JV8WcqbN9B0cuJSeBXVlSjsWwnzvupT8Jh/5ChSg0HffUaxCSyZuOsDFtPvITr13PpF1o5pTocT3fGNtTf4vvyTfDy6089nF4St3LV5Ply5dj68SJUpkbcq6vyL8VRLGHB0dzfzSij9Z/F30L6v97TLAqwVcLVWrFMGs+LulzF2tKqOKH/yfYBEiN8gNi9C696dhEeI4WGIRYttm8FcEUsoDkpsStCIwkh2nBX+1gJm4yY7J6XoK5FDDDgV4qDN/9e3x4emL7sM/vTk6OmJtbZ0VMCBb71cLnubmGK1NHVCRU9a8pSx8rWx8EexqwWAtu6DOJHZycsLNzU0zGsiSgVNHqYgRKjIDKwOpWhOG1vXUZZC1jLo46YkGX3Zt0Uhb+l19r2JbYpkHcaKSjWdux9bFxSVrrQd1JQR11q8SOabDX126np+eN/zVpUvX66GXF/7q0qXrcfWqw19dul5VvdTwV5cuXbp06dKQkryjwF8l+1eEv2LZZ61NXQZZ9JeLkFEEsZZ89eK5OQFLWSKUuh+yPj0Oi5D51J8Vi9DacsMixL48DYsQx9pgCSwpkEAGgrRAluw4LSgsg0uyTQaOcwPF1H1Ug18F/hYoUOA5wV8TyUYjSSYTKf/UNUzJJCYlkWxKwZScSFJSMqaUp+uzKTmZpMREEpOSSEo2PVk7KSZMyUkkJpse/ZyIMekJ25K2n4Ipyfhs21TBXysrqyzDKSv5LIPB6mx0sYSyCE61IK/6OK3jHxf+Pk7ZZ/H9FDP51W24ublJDaLMuIr7LBli0bDKopRyMt6i4VNH+aiPtwR/xba1DK5sMrQEZsUJrWLFimYLw8sWubc0trLJUd0vZ2fnLPhbrly5rKAGHf7q0vVipcNfXbp0PYl0+KtL1+sjHf7q0vVipMNfXbp06dL1Kqp48eJZZZ8V+FumTJksdqGUfVb8wJaye0XYqP5XrMap5S/XgqNqv7Yl0CrzhSsZx2p4KvOnPysWIbsPGYvQyuaV3Vdux9YSi7AE1nPDIizCXxGyyqCSVklYWYlZWfahk5NTtrLOIlBTr2mqQGkteKWGUsrPCrxSAJ56zV9Hx6cs+2xKxJiQgDF8J5t3RhAbF0tcXDxxcfEkJCaTkpyIMTaItbPnMn+eH36+W9kdFMze/ZGEbg0gNDoWowrSJkXuJGCrH/67I4mJ3ENAwGbW+m1i/Zq1bAoMJSImlsjdgQTtiyA2KYXU1BQSwgIJ3LiI5f6BhEZFEbx+GcvmLGHTrv3Emx61nRRJ6LYAtm3bRsDmLfiv2cDWLf5s2bmNzf4BbF67nu079xKXlEJcWCjb169i4bxlLJ2/kKUrZjPPbwuhsQpgNREXGUzgprWs8duMf8B2du4MYMP6ALasXcfmgED2RJtINSUQFbqNVUtWs9IvmKioUALWzsJn1Tp2RCZntWWM2cuOLesJ2LWXsEB//AP8Wbl2PX7LV+Hnu4Fd4YkkJxpJSDCSEBdNVNhOtoVEkRAeiN/q5SybN5k5S1exO+7Zwl8nJyesrKywtbU1W/NXeT6VgAL1c6aGvzLYKz67Whm56mNFKJvbjGNZxr1W5vDjBlao3zN12WdZRIwMZMomGxFaWiql4OrqmgVKFYOpRClpGTu1gVWvTZBTxE5O2cVa2b4iaNaaEGSRTOIEaWlslfPEz8SxU0/66ufZ1tY2G/wtWbLki/4eo0vXv0Y6/NWlS9eTSIe/unS9PtLhry5dL0Y6/NWlS5cuXa+ilCX7ZPBXzdMUn7DMVy76ty2tSWsp41Xmp5ZBVeUaap+82CdZFUw1UxCBrqxPlliE2o8vHvtPsAj1farLUueWRWiN7eOwCIMIlSxlE6ohrQicxPWClZLRuSnjrAZlsmxKS32SQSwZoFbDX2UNV2traxwcHJ4OEhp3s9ZnCpNHd6WhxwimTZvK3DmzmDt7GnP9drBr3ULmLhhDTw8vvH7qys9Nu+Lt1Z0BvQcz0PMXRvtuJzTW+BAgJ8UTNNeb1u3q0OS3ZaxYMIrWXp7UaNCOJhUq07rPBHxmTGeitycdB01icWAYcXGhrJvYkQ4elWnoPZzJS5cybUh3erTqzO+LNxIa9xCaJoat5vdunnTo2AGvn1vTpEIDOng0wqObJ40a/ELLCrXp2Hsya3dFELBgNB3rVcfZsQktmrSmY6+faDfmd5YHxT7spzGGXX9MYWC76rjW9eCn9t0ZPLIrjet58XNFd7w6eTPNP5LYsC0sGNEJN9emNG0/lrlLfRjZqykeg0cwe3scScYEEoxR7PL3oY9nfTx7T2F+n+a0atccpwp1qWvngHv1hvSfG8iOtT5MnDGP6WPGMmFYV7qO+4Ndc7vgXrES7nUr8nP3nizeYyLRmECC0Uii6enhr4ODQxb8VWf/qsuIqzPTZZm/smdXFiwhtiGDwzLoq7xnsvW6xfdUBp1l/bOUpS/rb40aNXI0/qIxtRRFIxou5XfR4KpLJMsAqKUF37VKU6jvQzlGvXi7LBpIK7pG3S+tSUArckrWL7GPsvGwNLZOTn+X+1CiwLTKPuvwV5eu5ycd/urSpetJpMNfXbpeH+nwV5euFyMd/urSpUuXrldRsrLPavirsLny5cvj4uIiBYRa8DCnbFMFgIp+6WfpLxeTuGT+8tywCJEX5IZFqMcgJxYhg8gvG4swyDIIZdBVVhZWq3SzDBZpna+GuLJMRhlsEgGarEStJfirZL1ZW1s/feZv6lZ+b9OExt374PGjJ10829K7V0f6dPOk27QVLBrVkV+H+7Blfywmoy8jB/ShiYMbP9rY0LhpC4asCSQoLJKI8P1Exe3Df+ZAeg3ohPesNSyY9RvdBo2g14AJDGnjxZAJM5nUpzPdOnni0a4bg+esZcfOVcwd3YeOHdvTsUN72rQfyLgV29mbmEqqyUhcTCTh+yOJ3evH4nF9GTBoAP379MG7XReG9O5Ij94dae3Zje5t2tG990hmr/LHb9Vk+nVsQ7v2gxg/ax1BkYmkpppIMsYSFb6fyOgYwravYcH47rTv2of+o8YyY+V0+nQdQp82Xflt9Ah8/ALYtuUPpvfuiOfPbfDq2pVeA0cwfW0oqampmJITiY3cT3jkPnYELGPsgO70GT6btVP6M3Bwb9q07oB321a09+rGxEX+LB/Throe3WhdtyUdO/Zk3Gx/gub3wfPnX+k4eDgrQpMxmYzERuwnPCKSWOOzyfy1trbOVvZZDX613h9LpZrVQRRaARZa745Wtq4W1FW/y+pM4pzeU1kmsdY7qbXmr1aEiiXDrrVZakd9TdFwyuCxViSR2KZWX8XJUG3ccwK6WtE96kkpp7ERJ5fcjq2zs3MW/FWy1mWZv8qXB126dD0f6fBXly5dTyId/urS9fpIh7+6dL0Y6fBXly5dunS9ipLBX1tb26ykNcW/7+LikgWBRf+x6C/X8ilb8peLfnA1aK2oke2ak79cBmZz6y9/VVhEbsb2WbEIgxbkkYFVS5t4Tm7Pk5W9lYEmLSgly7jUgskK7FDDXyenv9f8PXDgAAcOHHimpYPNt1i2/7GGFT6zWDx3KjN9FrN5X7RZ2WetLSk+HmNSEqasjOMQNm3eyb798aSmphIZ+Adrls5k6rT5LN0cSkSS2IYJozEBo9FIgjEBozEJU7IRo9GIMTmVZGMsIQFb2LYjiKhUE4lhm1m6cBELfEMxavXLlPQo09Z8vd34sD3sDNhMsDGV1Pj97N68Gp+5C1m0aD6rAvZnayfFlIwxPo6E5FRSU0wkG+OIiY0nNjqW2Lg4ErWun5JM3F5/Fo7uwmR/4zP/eynwV3lmFPAre1e0MndF2JrbZze38FcGdmXvjQwIax2n1T8tu1CrVq1sxkU0uKJhU0fCaJ2rnC+2pZwv+1wr2kc2yckMrhiho0xU6slKZrDVvytrEsiuoRVVJJsoctpk0VWWxtbFxYXy5ctnPQPqSghq+KtsunTpej7S4a8uXbqeRDr81aXr9ZEOf3XpejHS4a8uXbp06XoVJcJfcb1fxX+vwF9ZVcncwk2ZH17xl4vLF6p/d3V1zfKny64j85fLfOVaYPNlYBGW+v6ysAiDCFXVv2vBKBnAFcvcqgGRbJ1TS7+L11VK28oAldJPdTamrOytGv6qyz4/febvi90eB1Y/S7D9z0Lyl2NzdnY2g7/Kv7JMWLHMuSzrVwZTtZ5d9XshnifL6pUBYC3gKystLQLsnLLy1X2tVauWmaESa+rLjI9ocC1FvMgmCqWuvhZYVYysWCZBax1edZSTrHy0pUglcVJRG1z18ZZ+lkUEqScAcWwtGXb1mKn3KfDX2dk569lTnmsx87dUqVIv+nuMLl3/GunwV5cuXU8iHf7q0vX6SIe/unS9GOnwV5cuXbp0vYoqUaJElh9Xgb92dnZZ3EJZYlWpAGnJX67lR1afI1s/V/SXq33+WlBU5sNW+8hl4FYGgdX+crXf/J9mESLcfplYhPi3U342WCrxLIO8WhmJsnLN6nbUkEwsPysrTSuCKK1sRS1ILe5Tl31WALCVlRUODg5PBwnjQ9n6hx/b9uwjyH8jWzZtYNv29azdEsC6df74rVyF/65IEpJMRARuJSgkhP2xRqKDdxCyO4CArf5s2LABf7+NbNvqz86IWGLjYokMD2Pfnj3sCY8mLjaayH072bI1iO3+WwnavZs9oUEEhYSwJyIWY5IpC8hagrKvIrD957OxtTcl81cxnuqsX7H8sxjgoH5ec3o+tTJwxUx4rexh8ZpaARta0FrZJ3vvcso+dnJyws3NLRuY1IreURtS5WfFoKkjhsQJRjTOsklBjMCR1cYXo2tkE4tsQhH7pJ5otCZFWQSUbKLUmnDUYyWbYLTGVv2zemyVdR6UZ1JtD5V1f5U1f4sXL/6iv8fo0vWvkQ5/denS9STS4a8uXa+PdPirS9eLkQ5/denSpUvXqygF/ioln21sbLCxsTHL/nV0dMzyBct84CIEVfuULVWulPm4ZWBWtl/MaJX5+tW+eHWfRDbwLFmECHGflkVYGtvcsAhx7B6XRaj7YBBBjww+qeGRpXK0lspFa8FkWUajWOZZzD6UXVerJK46s1LJclPD36fO/A2agKejK54jJ9GzXn08W9TFq1MdHJq0omqNFjQsY0PTvgsJDIthadc29PHuzMhF21g70pvhfZvyU+sfqVO3Dg3q/EjrXxrRa64vm7evY+74EQwdNICBU5bwx4oF/D6iI42adcKzfgt6enegX7/2dOrZFe8JS9gcEkPKSwBqX7fNyckJKysradlnEf5aeq61nl11xq1W+WXZ77LMXK130tK1tbL4ZW2LfVGfU7NmTWnkjGKw1BBWK6JGHamjBVplhk00oqKh15o0ZFFEltqS3VdOx4sTk/qcnKB0biYz9USQm7HV4a8uXS+ndPirS5euJ5EOf3Xpen2kw19dul6MdPirS5cuXbpeRYnr/ZYpUwYbGxvs7Oywt7fP4g1K2WcRPFoCpzJ/uaySpRYHyI2/XOYrF9sWffXi8VpZvK6uri+UReR0b7kZ26dhEeJmEDMC1YtCy8CVrCStDDSJmYRa2YOW2tfaZym7UeyPCIDV8Fdc8zc19QmyYyNWMrZDR4ZOncPIboOYMqofoycMoUPXfvQaNo3p3l0ZMW05AWGRrJ8yghEdWtBx/Eo2LJjCpBFd6TOoF/0G9GPo8AH0GjSMcdMXsylkDVP6dqZH9850/20283zGM7hPDzp6daFXj18Z4N2KX7u1o12XlrTsN4HlW/eT/BLA0pd9e9y/rZL5q4ZksjV/c4KtMihsCbxqQVxZYIWYNS87JzcBFGIfH8cuuLm5mRlEMdtVNEZiHXutfZYMvMywiQZadp7WxCSbENRGV4xKyq3hl00WWufLJjZlTNT3ozW2YmSReK/imr/qMvg2NjaUKlUqq+yzDn916Xp+OnnyJC1btnzR3dClS9crph07djBixIgX3Q1dunQ9A+3YsYP58+dz5MiRF90VXbr+VYqOjmbcuHEkJye/6K7o0qVLly5duZbiv1Wyf8uUKYOtrW1WApuj48P1ftVln9U+dFklShlolPnL1f539ZKMz8JfLpZQ1gKn4vmW7kUExbJ7fZYsQqvKpwwUa43ts2QRZmv+iiWUReAjlraVAS11GVlL0EndhniOpcxhBXDJzlf6LPZblvlrb2+fDf6+yBLDDzcjYbuD2R8bT9IzgJePe47Wsc9iTF702OZ0bdl+R0dHrKyssqJmRPhrKUNdK2Pe0rMvZhHnJltX/V6I75ClrOLcZP6KdkF815Xr1K5d22xNWjFiRl3SQSzHrAU61Wv65ja7VSyBoC67rNTbVxtjLXAqbmI5avW/sokjpwlVfZxotMWJTbm22JYyjmJJB60JQD3uStRXuXLlssBvmTJlKFWqFCVLlsyKHtOlS9fzkZ75q0uXrieRnvmrS9frIz3zV5euFyM981eXLl26dL2KKlGiBEWLFs225q+aXShJQM7Oztn87aKP3lIWsOgnV/z3oj9a5hO3BGFl15TBXzVgVYNRLRah7BfvUwuWWmIaWixCOVZdItoSi9DiAjIOIbajxSIstSWFv7JsQWVxaEuw1xL0EjMWcwJRsqxCGTDTyvoV21dDXwX8qn+WZf7q28sHZl/U5uDgIC37rC7/rC6LrJUFLMuqtfTcihm7lp538Tit8syyNrVAsqXMY9m57u7u2UojaBlJmUEWoaYYqaIVDSP+LGtPq0a/rG6+aGRFAyu7J9kaBmJ5CLVB1oqsUk9ssklVvLZW6QtxHNVj4OzsnBXxpdh3dclnPfNXl64XIx3+6tKl60mkw19dul4f6fBXl64XIx3+6tKlS5euV1HKsn0y+Ktk/qr9wKKPPDe+chF6qoGn7FgxsUvWriwDV+bbl8Fg8dycqmlaYhHiusT/FIuwlAD2JCzC0thqsQiDFoTNDUASj9UCVTI4nFPmYU5QWQtaqeGGGtI5ODhkg79WVlY6/H0NIO0/tSnw187Ozgz+qsGv+M7k5rmVvQfq7HWtdywn+Cv2SwvmigBXDbDFn3NjF9zc3LIZY7WxVaJrFOMjGjMto682WjlBTy0jrFxPfU314uta7YiGXjlHy/CLE5Ma7IrXEY/X+kxrzQHZRCBONOqIJuVzZ2fnrIgv5Tmwt7fH1taWMmXKULJkSR3+6tL1AqTDX126dD2JdPirS9frIx3+6tL1YqTDX126dOnS9SpKXblRWfdXKfusJHMqfmAXFxdN2KjOUhX92TJ/uRq6alX3lPnLtdrOCd6K/nLZOryyY5+WRcj6Lvbhn2ARYnXQp2ERymcGLVgky7JVw6OcsgotZfOqgZdYSjonkCyCMrFNMbNNDX/V2b92dnYvDfy1CFVNySQZE0hISCAuLp6EBCPJJhMp0uNNmJISMRqNJCYmkmxKwZTy7PryT5aFfhk3NfwVyz5bAqyW4K96XV7ZuyC+Q8rzrJVRbCn72NK7LfZBPF5dOl3LLsjgr5YhlhlkmVFXJh9lAtKKlJEZSXUtfNEoV6lSJVt/1JNcbiYg9bW1oposGWFZmQb1fagjqJQ2RSP+pGOrnvjU6/5qwV+97LMuXc9POvx9Wj0g495trl66RcaL7oqu56j73Eu7ydVLN0h/0V15XGXeJe3Wda7eebonVoe/unS9PtLhry5dL0Y6/NWlS5cuXa+icoK/SuavLDNXDShlywhWqVIlm49c9HGL7S0clgAAIABJREFUINgSKLVUUjqnKpfq88XlHEUWIfrgxf2yscgti5ABW3UJbRmLEJezVFiE1thqsYinGdsKFSo8zPy1BIXENURFoCSDvTLwK0Jb8Xrq35WHVAaaZEBLtl6qeg1Udbavsinw19HR8Ylg7bNYSzenzZScRGzIFtatWsLcOXPw8fFhzqJV+PoHEhK6l/DIGKL2hbA3bDc7QsOJiNxL0Ma1rJw/h7mzF7J89WZ27d5LeGQ0UWGh7AuPJCZRBpjjidgfQfjevezdvZMt/gFsD9hCUGgwQSGhBPpvIygojBhjApER4ezfu4/9oTvZtCGAAP9NbN3qz6aAADb4byMwKIzYRCMxkeHsDd1HROgOs+MCtm9jS0Ag23fuI9b09OP18FgTSYlRBAVsZ9uGLezcEURE8rOBv9bW1lkBA8q/WuWYZRm1svLo6oxe9RrVynOrBr5iRq8Id7WCJLQCKHKzbrf4zsneO/XvNWvW1CzLIDNkIswUFzBX/yyWVRY/U7cnM5jqyBrFkMuMr5aBlGXVivvFiUI9EWhNRpZgtQiKn3ZslQlOWetB/Twq8Fcp+6wGwLp06Xo+et7w96+MNC7Eb2JC+6o4lqtBvQY1qVDvV2YGHiPtiVp8QPqNE4Qu7E/LSvbYOrngVNYW2zrtmb7RxMV7Gv24d4dzcf6M7+qOU2l7XFwccK7uyeSdxx+rH2nnk1jj7UqJ8qMJE3feu8TBwIm0rOrBmFXhpFy4ThrwICONS4fD2Di9D7+2asWkfbez3dO926eJ8RtDZzdnypR1wamcHfaVWzF8WRgnXjna+A/o/h0umrbwe7cGVHZwpU6d+lSp154J/olcfloKf/8Gx/cuYIhXa4ZvPSM/5vZRQud0xuGHyrQetQDf9ZsJ3BPHoZMnOSlup85y4crth8EBl1PYNasn7q2GsmxXEqeu3iaDB2SkXeZY9Bbm9utEu07DCDiZ/ZKZt85h3DSFLo0rUs6uHOWcXKnlNZ4A05XHCDy4wcEdU/ilWhVaznk6R/PLC3/vc+dyCttn9aZ5tYq41qhJHfe6eI30Jerc3adv+9ReFg/sSef+f2CyeOgdLibtYE6fVlR1saOcoz32DhVp2GMmAYnn0TBNj869zcWkQGb1akFlpzLYl3WiQo2f6L8glCO3LPfv9olg5vXtSfehfqQ+yS2+Qsq4cpg9Cwfg4V6DitVqUKNuHTyHLmXvsRtkPlW7hwhZMpiW7i6ULWtP2fKVaew9nR2mK9rtZlzmUPBiBv3kjkvZstiXLU/lxj2ZsdPEFclJ9y4fZPeigXjUcsXRwYGypctRoV5nJvvHcPbm/Rz7eO9sBIsHdKXPqNXEXnmKm32kVx7+3rtA8vbpdGtcHfeqNalatTb1O43HL/YMt3MeTl0A3OVcwiYm/lqPqrVr4F65Mu6NejBtSyLn7zzhIGZe5WjwcgZ5uFOhvCP2trZUaD6YpWEnuKn1Mt09S9yGcbStZs8P1tZYW5emQuOuTN0cxxnNk+Du2VjWj2lD7Sp1qFmrEpXcm9DLJ5CUS3/yQHJ8ypqetP+1I6OWBWE8eZW0ew8g4w5Xj8SyYW4vmjUZxJLQw9x8sjvPtV5q+JtxmYPbptOhfhWq16lNDeeq1OkwAf+k8zzpI/F325eInOVFTe/Z7D2YWyOWwaVIH9rV8GbO/sNczfWlIpjRphrecyM4ci33/Quf7klV73lEHbuey5NeUt27SNjkn6jgvZjE00/xRN+7QPKGsbSsXJrC31hjbV2U8j92Z3JAAuf/zOAvzdOSWT/mJ6q5VKdevRqUq1SXHrOCOX7jrvTdfHhOEn5T2+Lu5IhreSdsi5aiYsuBLNl3itt3tc56dO75RNZN8cTNzh5nF0ds7CrjMXoDydfTnuq7gS5duswlwl8bG5ss5lW2bNksf7+Li0sWBFb8xspatGr/dJUqVcygqjqjVwSQufGXi2BVljCl9qsrfnytcszqpCaZv1wrOeqfYBGystDqPoosQhzb580iDFrgV5a1a2l9URloyqlsrAz8KrArJ0CsdR0ZjFMAmxri2dnZveRr/sYStHENC37rRacuHfFo3BSP5g1o0L49LVp1o2fH3gwbMoYpAzvQf2QnWvcfzchx4xnt3ZWuTdyoU7U2bm5t6eTVm5EjRjN+cGcG/L6AVXtSSTGZSEo0YkxMwmRKITU2gFnTfJg2fCgjunhQuWw1GlSrilefLnj16Ekjlwa07zqGFYHbWTzXh/GDRjLJuwXly1ShhpMz7nUr4OLmjo1DXRr9Ohnf0CDWLPVheL/RzBrYChebqlR3dMH9xwpUb9IU91oeNPcczR/RWhnMj7vFsz90Ae1rNaWBTRU823bEJ/zp23V0dMxa81dtQNXAVnxXRGgqe1Zzem7FfWJwhQzcyt4xS5n3ObWjhsRa76kIf2UGTJapK0bYyKJTFCOmFc0jGnGtqBkxIkYLtsqMvDgRyfqtZazFdmT3ZalNEf7KYPDjjq06sECd+ate81eHv7p0PX89T/j7V/plUtf3xenb4jRbdPAh/Mi8w/mIZbQvVwg7z+UctEhExAbTuJyygTH1XGkxJYyT9wD+IuP6IXZOqM2n73xOCfcxhJh5h/7i3o0jBE1vTpH8xflxYgRXgb/Sr2Dy/40aBb+ncnc/DuemH3cvkrKhH3bvfE4RGfxNO4txZSe+NxgwZNve4MOCjnitOSyAuwyuHw1idofquPf34+Cjvt+/fYrwxe0p+t+PKFK+E2uP/IvzjO9dJGn9cOqWcqDBxHCuAzy4w9mIZfSvWhKXljMJfxw/3YMM0m9e4vThFGJ3LGFI20pYv2vg4+KV8d6oAX8vxLN5aHXySP+25tsbX9pS97fdXAM4F8P6/pXkx77xXwpW8GBWlNj5TK4f2cW0tuX43rYRw3ecIANIv5zEutFNsC1enc5LjdzIxa3ePrKbme2K8863rq8p/L3PteSNjGnpiEvjYWw9/dDNl3YhhuVDGuDo+hNjd5x+LOdfZvptrp47Skp8ECtHe1Hz+495680iuHVaSqLWSWmn2bdgMO2a/cr0kJOP4EEml2NXMfjHb3nva1daT9zFGUlH7t84SMDENpQvWYGfJ+x4BHvvc/tsKPMG9aZbfz8Oqs7LSLvFlXNHMcXtZNkIT6oV+pi33ixGXe+VluH0K647h7YyztMV56b9WWt6GEBz/1oya4e0xLl8C4ZtMCGG1eSiVU6FzqRTdRvKNRuKb/Ij2Jtxmbjlg/DuM5AlsdnJwZ2TIUzvUA2bcs0Z7qfA3gwuxy5jYI8+DF4Wx99nZXIhejH9O3rQdeI2Dl99SFAyb5r4Y1ATSn38CWVbjyHgwB2za2Sm3eTK+VOkxgfjO9EL95JfkMeQD/fuC4n4t8PfW0ms7tMAh0rtmbT9CH8CZF4iem4n6parRofpuzn654vu5Muum8Qt6khNu2r0mLOHk2kAmVwI+53W1exw77mQ/ScfL0Qv86qRxZ1rUqKIGwOWRXEuHcg8z77JrahYypF2v+/g0DVzgphxfh+TWjfCo98cQk/eJJO73Dy4leGN7Pnqg/co2mQUfomXslXcuBE9F8/KZajRdzHhZ9IftbWXCc0rYlOnPytizmQ7J3pGU1ys5fN2nv9Vof+KaM4+h2C7lxb+ZhxjfY+qlCzXnjmhx7j1AOAayYt/xbVkeTrND+PELcsQzlzp3Lh4jtOHYglZPR4Pl0J8/M4b5HEfTVDKZe2zrl/k3OlDxIasYlwrZwp9/A5v5HFnbEgqmqYv/ToXzp3mYGwwK8e2xOmbj3jnjTzUHrcn63u1rH/XL5zj9MEYgleOoYVjQT56+w3y1J5A2KHcEuOXRWlcO3+W0wejCVr2G03sC/BBnv/wdr1pxJ3IzbdFia7EMaOpM/UHLGX/6dtk/HWPm6eDGe1WmM/eeY98tcey/fA17goE+N7BZbQqbU3Znn6kXEp/CIivxDGtcXG+rdCPjQeukC6cc2X/GOq4tGTUxgSupj/6wpNmYm6jInyRNy9l+/tz6Eq6BDbf48Qmb5wLFqRinzXEX30Ee++dJ2p8Pex7riHl0p+akFqXLl2PJ3XlRhn8dXBwMFv+T+Y3VvupZb5ttW9ZDRe1Mm7Vv8v85WrfvOhX1/KXy44V/eW5YRFi9u6zZBE5ja24z9LYqq/7OGMrgnP1cQYt+CODU+oSympIK2Yo5hbS5pStqJVBbKlN9fWV/iiwTp0B/PLD363M6P0r/UYvxj8ohqQk08PPjRuZNGoADR3dcfuhJM2au9Pcy5OufTrQsuNAJq7eRmRqKqmJW/CZNIQm5evT0KE0tRpVosmoRawMScVkjCM6IoywiGjijMmkmoJYtngp88aMZVL/jjSt34JfWrbEe2AXOnn3oE3TNnj3G8Nc/y2sXLWUmSMnMHOQF03qNqZ54/o09WxFo5/aUL+2Bx6dJ7J0WwB+fkuZPGwy837rSJO6TWjeqD7NvVrj4T2EHl0G4N1tNPMDwjE+i7EyxbJ/tw/tW3akXd2mdO/dk9+Dn75dJycnrK2tsbOzM1s0XYS/Wlm4MiCsFcSQ2yAJS5A4JxgsBm7IMoC1gLalvtWoUcPM2IqROGKdfS1oKxpIcVKRGW51hJClSSEnYCuDv+q+iYY/p4lHqx1xwrAEb7Xgr9b1chpbBf4qpceVgBg1/NXX/NWl6/nrucHf+7c4E+FDwwL5KNrWl/PqfemXOOjnTfHPf6DapEjLGXHq0y6ksn5IZWzaLyX5gvqs+1w9EsJvrgbeyGtN2c7+KAjvr7TzJKzpSvHPCmLXxZ8LqrP+unmCiBlN+OLr0jSem5RDPzK4fHA7wyvkwfCGJfjblaJ53ufjj//7CPDl4cMCpWkyYBnhp7ID3Myrh9g5rTXlGo1lj5Die+tEFHM8vuCNt/NhW38msf9K/nub4/vn0b7Yd5RrMpsE9a6MCxg3DKV6wZK4DQo0f8YsKe0ih4IWMqBjD/qOW8zSRTPpVcEy/E07EcbCrg58VqgcdT288PKSbD83wt2pLM61h7NL8Wuei2H9oGq8894H5H0vz0M4nOcDvi5dh+5zgjgqgdZ3z0axol9FPv++Im2WmOO8O4d3M7NtcfI5NGbivhwceukn2LugC3Z5DLzxmsLfe6f3saBHBQo7N2VCsLmH93riBkY2K0KJuj1Ym5p7/HvpwB6Wj/Gie/9RzFuxmAnedclvEf7e5fhuHwZ6NsR7SQLnzZKNLxCxrA9un7zJ+6Ub0nfdAXMQ/ecxdk37FadvXWg1Lohzyue3U9g0piVF38pDiR97skaV0nvRtJslo7zoMWAsC1ctYkwXd/K97vD3chRLetfmO4cWjPA/YrYr/dAmxniUo1itbiyMzm1eGMB9Lu6fS/ea32PffCgbDv4Nuk7umExb5/d5M78bXedFoMYU9y+EMadbDb63b8HwjQf/rhxxIpCJnk68/2YB3LsvIFI56eI+ZvfoyM9dZrPn7E3U6CvNuIo+9QtjePs76vddQbyKN9w4GMyySb3o3O835mxYxvhf61NMh7/AeYIne+JasBKdZgdzSr3rz0SWe9ehdOkWjNxgylWAzL9VZwJH0KScFTX6rCTinHrPHeLmtaNKMVvaTNnBYYuVB1TKPMWWQfWx/bI07abv4rA6liEzicXtqlKsYANGrjdyWXkJMk6ysW9zuo9eSsRZ4RvYxV2MaliWL994h1LtZxJ8VBXacTqAgXVtKFBrMH6xF8xOuxM9k1bli2DfYRYhx8zDQaJnNKVS0bx88N475HnDgMGQh/e+KkWDvosJPX7tuS3p8HLC39tETW2EfX57ui6L4pTZYJzgj44uFP+mIRN3HuBqrvnvQbZOHU5vr36MW7yZTVOaYfvtBznC34MBkxnWy4v+45ewedNkmpb5hg9ygr8HtjBxaE+8+o9nyZZNTG5cCusPcoK/B9g8YSg9vfozYWkAmyc1oqTV+68o/E1hw6iB9PAawMQV29gy8Ue+/+q/TwF/r7CrXwVqjdrIwUvCm3EvknEVC/HZW2/zhccC4s/e/huu3tzDsPLf8D+nIQQeFarUHFlE4++tsPp5EYnn76jO2c0Ahyq089nBkVtCZnDC71T55jPyvP0lrRcnc+GOOca9EtQPh/yfU7rfZo5f/fvL1/l1bSn61fv857/NWXjoAuahVbp06XpSlShRgmLFimXB3zJlymRbtlK95q/Mb5wTDFX7n0VAqfahiz57Sxm5svVyRQitlcErsoYnZRFa9ykDsGI/npRFaF3PEiQWYW9uWIRsbA2yzF0ZSJUdoy5HK5a2FcGSCJm0oK+lTGNL2cJiSV31PjWwU8Cvra0t1tbWODg4vASg93G2WHb4rWXp79OYO20SPjOnMHXaQvyCwog3Oy6OoE1+LJvmw5K5U5jh8zsL/ALZZ7TUdjJGYwKxUbEkGI0kpaaSmmoi0RjG9i2b2BwQ+gjWJmM0xhEdFUNsdAyxsdHExMYQFRPGzu0BbNoY9Og4E4mJ8X8fFxdHQrKJpKRIdu8MYL3vDhKeyZiYMMbuxW/JKrbtC8Z/2Wp2Jz07+KvOGFcHQDzOcysLrLC0XwvkitfRer+02lWDX63gDEv3JjtHLPssGlgZuNUySLIolZxKOYjRO1rGUCsCRva7CHBl58mif8QsYfH+tCKRZBOq7BjZhJrT2Cptubi4UKFChay1pZW1z21sbChTpkwW/C1WrJgOf3Xpeo56XvD33pWjbB1oQ94CxemxTfxvdwZXjgQyuNwH5C/VDt/TuWnxLhcPbKBXMQP/yfMlxd2mE6vam34hhT+6Fcbwn4/5pmxvAm8+POfSAX/6ljbw8bc29A4UU4FucjJuFk0//h/fOQ8kyIKTM+PyQXZNqkWBUqXIZwn+rhpBXdcx2fdp6Nrh/UyskwfDm5/wfYXebL2o2nnlIHvH1sRgeBcrm2YsPJDLRl8jPbhiYtuY2nzxnRNtlh/Otv+KaSdj6v6Pgg7NmJ3wZHT8fNwmBlW2DH8vJ21l7uCGDNup5RC8xZEQHwY1b8jYPSqH87kY1o/vSrXem9DIKTbXg4vE+Q2l5vvvU6xqZ9YeFfb/eZSQ2e0plbcEbj38EHf/rXRO7F3GsJpWFC785WsKf2+REjCeVt9bU7HVDCJFz/2dA2yd6EHxr1z4aUIIl57kEtcSWDe8YQ7w9yQh87vg8paBt6wq02ZmOOqn5HjQLDo4GDDktafxkM38XeH7JskbR9Gi8Ne4tBhHkJphZMHfT3Bs/hvbtR6eq7GsGljvNYe/9zkeOJm2jl9R/pcJ7Mw2FifYMbUdTp/a02L4Jo7kkvPfPx7IBE9HPi3TnKEbDqJm9lnwt1hjBq41/b3v/nG2jfsFh09taDF8IwfVJ2XB3+I0HeyL6dG+y/vn0qXm1xjeykt5rynsOqE65+I+fDpU5UvDWxRtMpi1yVr4KZV1Q5pSUoe/ZB7wpW+DUuSr2YvF4Rez7T+0rj8NS3+Ka+dZhJzW6z9LlZnMso41+CF/PYati8sO1FJW0KlmUT6t1pcVkefJzShe3Pkb9ct9jsG+E/NCjmdbmsC09FeqFfkQx24L2PuwbAt39k+lRbcxLAg5Jgm+yyBxURsqf/82hrw1GbQ2hgsPHn2+0JNK3xWg0ZjNJGUDe0ksblOJ7z9zY4hvLBdVJCl6RlN+HjqVnQdzS7T/Gb2U8Pf8ZnpVLMYnzv1YH3cuW7WMSwF9qVjsS0p3W0bUqSdbtOX4mvY4fpcz/DU/aTVeDoVyhr/mJ7GqjT3f5gh/zXVspSd237yq8NdcR5e2oFi+p4C/KbOp6zqINaZzUnB6ek1riuZ7H8PbZRm89QhXHr3Ap1f/zA/53qfK+HBOXBejBM7zR5sf+PqTcgzdfoyryku/Zyi21p/wH8N/cR29m5PX1dYjiP7FCvCRwUCBTr4cVoPoU2toXfT/eK9kPwKOXTWzIVnwt1APNh67wtMuAKJLl66HKl68uBn8LV26NDY2NlkAWPHlu7i4ZMFf0a8sA7Javmn1z+rjxbV2Ze3KQK6Wv1yEmTnBWRnslfnPtXzlyj1ola4W+5RbFqHO3pXtf54swiCCHxEgaWUsqjN9La35K5aRzQ1oFo8TS9BqlZ/VgmevZubv89uedE3i1+X6Wpujo2MW/FVvyvOU03q7Yvlk9SbLcM8pE1cWOGHpnROvZykgQ3yP1O+rVray8ru7u7uZwVFH36gjVWSGXqlLLwOhagMmM3jqNQNyE2kjGniZUVRPXpYMp3pyEKNr1LX2lf0ihNZqO6foIXFsxWNlY6uc6+TklFX2WYG/yjNtY2NjBn9LlSr1or/H6NL1r9Hzgb/pXDq0Ae8ib/PFd7WYJSESt88kMa/FR3xYoDQdNuQmZ/Mvbp2JY16rL3g3rzVlu202y+JNO5/C6s7fYjB8SiG7IYQ8/JCUP7rxveE98hdvwdJspOwelw5sZoD9f/ikkAN9AjUcghlXORy8kC61ujN/SRe+f4bwN/1CMn4DyvHe2/mwrT+LeNW+B1cOsHtUVQyG9/nGzpOVx3LZ6GujB1w0bmFo1Tx8Wboav4Vkdzimn4pkaZdSvP2NIy3mJz3RVXKGvxmcjtzC/H7d8JOszQsPuHloJ3OGtMJjZox56dnHhL8PzkbxR7+K5DFY4dx4OlHZjrhI/MahuL//AcWqdckOhx8p/XQ4q3z607rXBMb+ZP16wt/riWwc1YQCH5ahbt8NnMh2wDnCl/em6of5qNBqCnsfJylUUa7g700OBIzHo9h/eb9MI/qvP6Tad5+jO6bjZWfA8KkjzUYFZmX33j22i+m/luO9ApVpPWN/9izFjLvcTfuTPy3BzH8D/L1/iC3jfsbmrcL86L2chGxe3JvErexH/W/fo1zLUQQcz02jl9g/vxs1/+89HDzGsDXbOfdJT08jLc0cSV0Km0uXGv/He46tGbct+xN3Pz2dtLQ0Myd05rHtjG/jxIf/LUyDfqtIUC+/eGEPM36tzOcGA6VbjGCDZoCPDn8fKpOkFT2oW/RNSv08js0HsiPD62EzaFMlPx9U7sq8PbkKufnXKTNuHm2qFuJN2w7MCjqWfQ35q8GMa+LE/31YkwFrorkga8RMZ9gy6EdsPzFg1Wwsm5Ozl7S4EjSaBg5f8pZ9Z+aHHOceED+vNZUKvcE7n9dgwMpoxOTfjMjpNCtvjcFgTYsJ20i5AWRE49OyAgXfKEu3xXs5mc0+XmHnyLrYf5GX2sM2EK+K+tHhr7ZO+HaifJEP+arldEIPS9aIjfehkb0V79l5s1JSUjs30uHv89PTwt/jK1pSNN97vP2BHQM2HOay+Ac/OJ+Ghf+Pdw1vU+f3GE7d/As4wqLGhfnq3QJ0WJ3KBUmMQORYFwp++l+cR+7i+LVHluf0etqXzscH735B22UHuaCO0723g15F85PXYKBIL3+OXlG+ANwkqJ89+T96E5dRoZy8nv2LUtrNm6Tfv6+XfNal6xmqRIkSZuC3TJkyWaWf1X57deav6HvXAqKW/OUy/7jMV66GmerPxWQx9fXEdXhF/7klBvCsWYRWAlluWcSTjG1OLEJrbEUWIY6twRIQsgRVtUrAasFZMbNQzGDUOl92riWIrP5cgXRa8NfKyuoVgr8mjLERhATtIyLWiDE2nL2hQQRu28bWgAC2Bu4mLDyMyLg4YqIjCd29j/1RCRjj9hOyexubA7YQGLKfGGNK9rZNSRjj44iPjyM+PpboqCiiIiOJjIwkOiaW2Lh4EoyJmB4dFxcXR0J8LFGR0URHxxATG01UVBSRkVHExBtJNiWTmBBHbGwcCQmxREVGEhUZTUxsLLGxUURGRhMTZ8T0zMYmBZPJSPT+MCIio4iMiHom5aQdHByyrfmrLv0slj7Xym7PKYNX9uxqPdtagRKWAG1u3mmtoA+t+1G3UatWrWzGTGY8FUNmqWyCCEplRlNt9LSiZrSMt+w64kQgM6iyyeJxjbjY19y0IU4o4j2Jx8rGQwZ/FXtob2+Pra1tVulnpexzyZIlX/T3GF26/jV6LvD3/nVO7BtDJcN7fF3Eg1WSzN70iwfx61GY/3xSELtBwWbO8ie4YFbZZ0Nea0p19n9YpvP6cWIm18JgeJ8CJTxYmd1Xz/WjUUyqZeCNLwrjOjZc0nYGVw8Hs6BzQ0bvOkDiqmcLfy1JKftsyJOPUnVnmpc8/lfo+v+zd9ZhVWRvHJ8Vc13dddfuTiQFARMUEbsVFRtbV9fE7rUVu7C7cy2wQbrBDgTBQAUDBMTP7w8dHIaZC8b60/V+n2eelXvPxD135py77+d835frZxfRqYAOJWq0YqmvQpMHgRybaIWQtzJ1Bu1RAIAZK2P4m0JSwktiY2IVA54pcdc5vWoiXe2X4SMvOvqR8DfumguL7EsjZClNrU4rSP+R47h6aiFdS2XhD8NmjD9+P/1BEiK4vGMpYwat4pzPCeb/R+Fv4k0XljkYIBQ0o91MFwVn7zMCD0yjXQkdyjfswzr/j6n8+16Zgr+aJKZ9Fsil35JRe0Uw/JobxxfSSz8rBWvZMds1Y7yiqB8B/t4/z4qBlvyazZCOEw9wXaHJ9cOzsDcUKGjZhyXnM9GXUedZPtCK33UM6DT5AJnDn1GcW9qf+r/rYGg3lYNfgJmmpn0WytNq1Fb8VYsWa+HvO93l6JSOmOTJjkX/ZbgqDfhBW/izWWWEYi1w3O7Dp6z5+K/r5t4RNNXLTQ7LEWxxV5qZ/FjTw4pyQgk6zDxMsEJ5grTyZVU3S8oKAmU6z+VYmAI89FlJ13plEHI0YMwOT6L4AH8FoQLdF57kmvz+91lB57plEIQcNHTcjXc0cH0ng62r8nOOhjju8VYs9+C9rCO1SwuU6jyfE1c+gC8t/FXTC1ynNESvoECVAevxCFcomH13NwNqVSRPtgZMPhaUxlGdWWnh79fTl4K/gpCLdisCiZA/Mjc30L5SEXIJAvpjj3IzJhHijjK0WgnyCgYJI/FDAAAgAElEQVQ4HvvgBk6z2/p2lC+ck+zNl+AfEZcxmBXTPgu/032TBAzHHWOIbjHy/KTLmGMSF7FWWmn1r0oavxVdv0ZGRmmylkqdv2qx8ozi5dI2mQGUmY2XK3EEpdc1xcs1wdfvmUV8bt/K/y1ogjryNLEZgaCMUtuqpZLNyL2rdA41aCb9Wwn+igDve4O/ob4n2bZ8Gv17TWPV3jOc2+PE5FF9aN+yJc1tGtG8y1BmzprKis1rWbDobwY7TMVp80lcDjkxekhrLG2t6TTaiR2uQYSGBBHg54uPXwBBwaFc8TzJvo3OOG/YwPr1K5gzYwazpk9ixpx5LF65iXVrdrD/yEk8vV05stWZ1Ws3sGnTMmZOmsmcmbNY4DSLWbP/ZvLkeThtOMwlz/Oc3OnMipXr2bZtBTMnTWXWzDk4rVrO0qXzmDh1DovW7eds0Jfqn2B8Lx9h8fgJTJ84nZkzF7JfY3rrj4O/0pz58rq/IvxVcwAr3bdKrveMnhFNz5naM6nm8JXW5s5owUZm2jRp0kR1YJIPiEr5+5UGXKVUCmqDW2YmMLXzqLVXAq9qg6p8JZC0zkBG8Fep3cdcgxr8VfrMUie6HP4aGBigr69P9erVtTV/tdIKICWZhAeBHF8yivaNalPLsiFNu45m1ZlbfFpyNXV9Ffj76gFXtjpQ+Kd8lDaexAWFJiL8FX4uSmW7Ldz5nPMlP+Gmy3TqZs9BkSotWRX2/vWPgL9C7hJU77YtHTxMfnabi5tH0mbKeZ7HR30E/E0hOfEFjyPuERn1iOcfm5E45Tl33VdhXywLf1SqwziX/2+w8v+ipPv47hmFmfArlesMYb9SenAR/mYpQY2WixWcshkrM2mfVZXylNBjixjZpjMr/RWe1jTw9w2vXz0lOjyS6MdximnoMg9/BbKUqY3dSnnwOJEo7z2snDiQZd4vib3y34W/j3x3MaHZ7+hUtMZhfaBCCxH+CuSv2Y7ppzJdFfqDPhP+vnngyaZRjSmgU4aGfVfhLQYu39zGZVk/TLPqUKXpULaGJBH/NJxgt9Mc/ecsPjcea3b8ivoB4G9CyD4md6yKULgBDksvKqbvFuGvjn4HJu7LOD/+I/e1DLUpjFDEmgEr3IhOeE5kmAeuR4/i4nWVqJcKkeRHbqwe3IjCQlEaDVyF+4MEnkeE4eF6lKMuXlyNevmRi5heELh9DK0q6vB7/f4sPReloa0W/gLwyoe1/W0oK5SgleN2/JT4jAh/s5rRb5nL5/22+E/qFe5OnalbUqB0p1kcDlECQyL8zUrdv7bgluG0+BHwVyhDl7n/cCUOiL3Dua1LWLztOKHR6Vc+xLjMoKVJIQShIj0Wn+baC3h5cT5tzYshlLVn4cmrKP0yEuFvNssx7PH68Fylgb+v43gcHUl49FNevf6EhUGfoW8P/l5ho7055XJmw2bqCYKVBlkR/goV6bfuMnc/oYiqFv5+PX122ufEcNzWz2TO+rNcexqfPvW752zqlMuPjpCL9iuDiHwOBC6hUfmCZMvemmVBEYrPpgh/hWqjOXIzo3TMiQQsbkSZ/NnJ3nA+HvfiUq8j0XUMesV/5afsbVl1JYoX8U+45evC4QNHuRByn9gkreNXK63+DUlr/spTPpuYmKSBvxYWFuni4BnFy9Vi+3JHrCZAKTVVic5cpbaa4uXSv6WpndWcvWrXqwZ6vwSL+Ni+zehaP5ZF1K5dWyOLEKQwx9TUVBXcyl+Xpr2V/i2HuFInoVqtVPl55LBZqY6v9PiaoJX02sSav+JWsmRJzMzM/u9gN+MthMvbp2LfyZ6uw+fhvGsfh/dvYfkiJ5YsW4ez8wY27djKwnHTWDSuF53s7ek4eBart+1l3+6dbHJei/N6Z7YfOs0l72ACvS7icuwg+46e4qKnP1dOr2Xun73p4TCAnj3tsTWvQ+MGFjTv1YueI2cy3GEqixY4c/LQWpxG9aJLj/449LWngZE51ubG2DatQ8PWTTGt1wm7nnPZdWAzzhN70cGuLwOG9qSBUS2a2zai58g+tO7eHsPaTWjadSJOh33e1xX+zC3Ul0suC+ncqhc9alvQpV8//j795eCvCMik8FcKgDOqoStPea4EZNXctkrPkSbAq8nZqwabzczS1++WjwHy/UXobW5ujq2treJqFungLh+ApAOb0n7STdPEIF0VI10lJD2P2iAqnSDktQGk7eUrb6QTjVLufvmAKx/g5ZOf9Lzyzy0FwkrF7NVWDYl9I51ERPgrft/ShTD6+vpa+KuVVu/1JuEJAbv/pGahktQfe4I7icDbZOKjvNnn2IoOW5R8Tp+urwJ/4yIIcmqOoAH+JsXc5OQEE4Qsf1DWbAbun3qut695cuUo0xsUoWC15sz1kER5nt8jYGVH8mYG/mYtTGXrRaQJxSU/4/alzYxsM4Xzz4FMwd9JWFfrwqSFPbGxsWfyyk0sn96fhobmtJl0lLuZovlJxN09w0r76hQsb8mwgzfTp2X8EfTiNpdW9aKsJvgbE8qpWc35JUs+qjYYweFM1Y9Oq0+Hvyk8DfuHhSNa03GZj/JCjSgf9v/tgFHTQUwY1pHmXUaxbN0KZg5tiVmtVozZHkKM5MuNv32e1f10Mwd/C9Wg1fQzaYKhiVHe7Fk5kYFLvXkJ/2n4G35hPUMsBA3w9yVX/pmHfWWBrJUbM2BzyMef5HPgb3w0nhvG0LhSGer2WsSFSAlgeODBplE25BP+wLz1YGbO/5sRfYex9JQvAW47mNHLBjObASw/f08zUPwB4O9jj/UMty2iEf7ePbWIPua50ClmzaBV7mjGCgkE755A+yoCQvW2DJw8nTljBzJ87n48/bw5NH8AjetY03POEa7HffjOEoJ24ti2MoKgR/tBk5k2eyyD/prHQS8/vA7Oo79NHRr1msvR63Hp6mWmVzIxgVsZ01qXkjV7Mef4LcW6ih+khb8ARLsy1742BTTB3+t7GdtGnxxZy9Bu0m4Cv2+G8y8okn8mtaLG75rgbxhbB9pQJXtWynedyz9XFGBuGoWypb81lbNnBv7mwXbCHnzTl2uW6SXuCztRq3gWhLL2LDhxlTgg4vAYmhj8phH+Bm/oRf0K2clWsSdOLtdT23gv7UDnIQMY1L0D7e0GM8lpI6smdaGhSV26zdlPwKN4PsHQ+tH69uDvZebZGlFM0AB/Hx1jdL2q/C7kpOms04R+whikhb9fT58NfzNQ6IqmVCiUHSFva5Z53uN5CnBmHHql8yFogL/Ru3tRqWhuhFwdWB16H9VkF0CM72LaVMxP0dqTOXzjKQkSmhuwyJLS+bMhVBrB1j1TadekH4sOuHElxJOdo+pToVoTJh++zrOEr/FEa6XVjyPR+Sumfhbhr7GxMSYmJlhYWKRu5ubm6YCi3KilBF2lsXaleLiaU1Up/q4EP6VxbSVTk3x/aQxdKY6ekctWE4uQx9wzYhHy/lFiEZnt209lEUp9o9S3ghrkUXIiyh21UjAlgmNNxxL/KwIIaTs1t6Gag1EOhtWgs3ht0rTPJiYmqc7fzMLf/29dWi/OHDvE3pVTGWTXm26tmtB+yGx2/OP5oU3AEVavWs+aFdvZu3omf3V3oGuL5nQcNAXnA26aj+9/jkPbN7Fm2UqWrVjNgr8Xs3zOTJasXc3mg0c5fGg3axeuYN2qjezes4XVTqtYuXwpM2cuZfkCJ9aumc+CpYuZ/vc8Jk12YsWS9ezfv4XlC1eyas0KZs1cxqrlmzl0eBdbNi1n5tyFTJvihNPiXXh8kb4NxNN9F5OGzmTB9KWsnjOFjZe/HPw1MjLCyMgoDfAVV9HIwa3cpat238rvVfnf0vtbra0aqFWrJaz0PIvvSRd+qMFfNYdy48aN08FIpUlC6T1pGyXnamacstLBVA6ClcCotJ38PenAqTaZSAdkaU596QCrNKHKB2/5hKK0Kkj6b6WBXH59Sn1bt+67mgTiai/x+5PCX2nNX/HHg1Za/Yh68/Ih3qtaU+SPcrRe/wHyJsZGcGKSEblyFqBU6/V8yVKv3wr8JTacgMXNEH76nTImU7j4Mcd/85yHwXuZ0bsbnZqaUrpwSQzsV6YPJr59xh2PBTTJnoUCFeuQPqtzPNEhOxlSQUD4KT8VLKZLgO5b4u56st2xMaNPvQ9hZAb+bhuMQXEj7NcGfwh8JD3h+onZNClaDGO7Ffgomnhf8ej2KVYO7UHnNnWpVqQElVpM4PStHxL7vlNm4O+LW1xc2ZMywq9UqfsnB74m/H11h0trR9Oh0WB231FpE+XD/rGNKGrSntkXP6SjTYm9xsnF3dEtUZOOM125J74Rdw2XRfaUzvIHBs3G8488q3PKfTx3jqZuNgEhnz6NxxwltUnKQ/z2r2ZKr3m4vSdJPzb8hbvn1jHYXECnYiP6bfj4pM0fDX+f3sBtx3wGd21LQ+MyFKvSgMGrvLkvp4G3XVjezxRByEvBglVpO2I2RyX1pF/dPMnCPjUpW6sbc89EqsNELfx91+ayM8MaF0Eo0oB+yy9lAH/Fer8COkWKUMJqMAu3BX1YvPHmIRdXDMKmggGdJx/gyvvotFjvV9ApStESVgxZvIOgDzvx4MIyBjSqgGGXqRy6ohTSjue22y6cxnanrXUNyhepSIP+Tpy7mxFYAy38fa/MwN9oF+Z0rUV+oQStx+9UbvNDKzPwN5JjE1ti/LtAGbvZHA3N6B5NxndVd+qX1SGH1Wi2e6R3sUccGUczw3wIQlbqjdyOh0LFgjR6eIopLWpQQMhLk0n78Xv/+y4z8Dfi0Gga6/+GULYbi05dSwN/a1U35c81btxLXW2RxN2Do2hiVI4ag1Zy6U5mnsfP03cJf3Fnro0hRYVsNJ5+ihDFNpqlhb9fT/8q/E28zMxaZflDJzvmU05x68n7/0/JBPzljCO6JX9DyN6GFSGR6drcODaHscP60aZ+WQrmKkuTef9wK/Z1Ohev65gqFP9VQCihi67hCI7efiQpyxLDyeHGFCtUg7FHbvD0tdYDrJVWX0qicad69ero6elhYGCQJu2z6PoV48manLLyeLk0Pi1vKzU1KcXL69Wrl64urjzOLWcGavV1pSBVLV4uZxHi+5pSPUtj6nLjlFJc/1tjEfK+Vbpm6ecT5KBULdWyktM3IxClBpEycioqHVftHPLrUEqvq+T6rVGjBqVKlfpOnL/vtyBfvDw9cHdzw93Tl8DgUOV2wf54S9oFBIV+AwD7+9vMzMxS4a9SrV/pPS119yrdh5qgqqZ7Xf4sKC1ukL6ulBJabUGHJsic2XGhZs2a2NjYqDpRlSYFqfNVvsJHaQBTWu0iX7WjNDjKJxnp3/L35IO42gohuSNXaSLQBKyVJhylLbNOX02rjeSuZzENhPh9S2ugGxgYpMJfMW2IVlr9aHqb+Ixbx0ZTPXc+ilsuJjj1nWTi7l/k79o5yFmgAh22fEn0+x+BvxKlJL/ifsA+5ratRJFKDRm6yT9Njb9X94PZ4lCC3CUMsd92K+3Orx8SdmAU+kJ6+Ps27i6eW8dgPeQwqcguI/ibkkDco6t4e9xIF9BIiA5mz1/6ZC9qQPMlPhqdvCnJCTwKO8nyQbUoUcaMbnPPEvEjMuBvGv6m8CjwEFPtzGgw4pB6Pd/Xz4i+FYTPFXkd0hQe+u9nks2vFDJuybTUmq+J3Lu8heE1c1K6lh0rfNN+8SkPfNkzoRG5BTn8TeGh336WT+zGjDMfwqNa+PuV4W+q3vA67i5uG8bS3qgchm3HscXv4QeImwp/BXTK29Df2U9WT/oRnlvG0KRQPkw7TeHYHRX8q4W/79p8IvwVhPzUd3DinCwjeELIbia2r0Kuym0Ysz2IF0jgryCQ37IvS87Ldwpm1/h2VMlVmbaOOwnWZGlKfEmU33bG2ZlTUa85o5zdCNdo/dXCX0ALf7+I/g34C9zZz4gmeuQr05m5x8JIWyb4IaemtsSkgJBJ+BuL5xJ7apfKTdmu8zlx9cM1fg78jb3tS+DVKGLkz1pSIGu71aVcHn0GrLrAnU9Iafwx0sJfLfz9t/Xvwd9Erq1tR8XCucjXehnuklTMXwL+fjhNHPfc19DdoDQljOxYevYucYkfIG4q/BWyY7vYh8jnModvyFKsS+cnd7nB7L76mHgt/9VKqy8iXV1dqlevngb+GhoapuEXFhYW1K5dGwsLC9V4uRxQqsWsNb0uj4OrHUcNxGYWjsqB6P+DRajF/T+WRSgB5Y9lEWp9K39PUAKrmpyCavVIlfbVBJ6U2ooATQmKKUEnNSeiFIRJa7MqwV9z8++j5m+6LSyEQH9ffH288fT0wtPDA08vL3wDggkJfdcmLCQQf18fPD098fb2xi8giODQsK9yff8F0CyFvyIkkzp+xftOmkZBCZSqLUhQuneVFlAowVq119Uc9PLU7GpuZCXYm9G4IDp/1dIqiIOpOMjJB1zp4CcfdC0tLVNXDClNUEqrfzStCtI0+agN7tIJSCklg9I51CY8ccKR94/8mFKn78f0raYJVpwQa9WqlWYRT40aNdDX10/j/NWmfdbqx1MizyKOM7qKQK4CpeiyXeaSeJvCm4RnPIlN/OJn/q/B33dK5slNF6bXzUmOArrYzjr3AQC/jSc6YCdD9ApTvv4kzqW+kcTTm26s61SHJk0qIGQpSMW6f+MB8PYFET57mdpqCIelzC4j+KtJryLw39yPMlnyU6nuRM5mWMI3hed33VllX5ysv1aizqBd3PzmAXAKSa+f8yginPDwT9nucT/6MS/Ez/ktw9+kSDx3jKCBbj3677j58ScFUiI92TWqFlnyVMNm6F5Slya8vo/X1jFYlqqO7ciD3BX7IyWWsNO7GWtdl7o1BIQ/DLEdf5wHQEpMEIfXzaLfjLRpoL8p+JucwMsn0Z94b4QTHvmAmOcfKsR92/D3vd48wGPTKBoXzk7Rut2Z5/LexSuBv2Wt+7DaOyHdrrdPL6OvqUC2qs34c1uIsvv3W4S/bxJ48fQBEZ/6Pd+LJiYuPvXz/qvwN19dei90JR2HEuv76hTBetBK3B5K4W8+6vVZxJn0O3Fp1SCsC+tQ1GYIq90zzGvLi8DtjG5VkVz5TOg+6xhXVaGTFv4CWvj7RfQvwV+SuXd0PK2MSlN32Fou3fswpsV6LWWiYxdMypQhn5CDBmN24Kla4jqJ8MOOtDAoRPk209kX9BjpL+HPgb/qSsJjURvMS2SjuN08Tl75d2+aLwF/E2IfER35qb+1wol+Fk9iKrXTwl/Qwt/MKObseGqXzkcBq9mcvPMszbP5ReHveyUGLKZRmfz8kseEsYeuE/M+9/MH+NuQ+d4RxKXL7uzC6MrFyCvkot3qEKJfaumvVlp9Cenp6aWBv4aGhunMa+bm5tSqVQtzc/N0sWs5sFSClHJIqva6mglKyZmrCRCrxcvV4u//BouoV69eKouQxto/lUVoitPLAbTS6/LP9CksIg38FQGWErxSSv2qBIOUQK4cKEnrpFpYWFCrVq3Um1EJaMnhlpqrWJ6GVzyX1OEmrdlaunRpLCwsvgjoFLeM2nw+lAwlyOsyF132sX75EubPnMnUyZOZ7OjIxCmzWL7jMMfOe3Dh/HnOHNzMiiVzmTR1MtOmT2OB8z5OugWlP2aQL55ubly65MalSxdwPe3KOdfTnDnrgsvZ85w7ewEPTy/8A/zxdnfj4kU33Nwu4HLqDGdcXDh7zgWXM2c4efoc5918CAoOxM/TnQsX3Lns/r7daVfOnnXB9exZTrue5/wlLwJCP65/Fd8PCyUk0JMLF9w5f+4C50+f5eKFS/hk8tiaNmnNX+n9I96/IvSV3ruagKk07bncva5078oXOIjHEtP3Zjals/gcyNO1i8+f/FjSZ03J1Sw/l62treJKFHEwEiGmNE2yGpAVj2FpaYmVlRVWVlaKA6Da4K2UVlm6iftKXbXSwV48r6b6BPLBW3TUiscU95WCa/mEIx5TOqGoTRJKg7l8ssiob0XHr3id4j1rYmKCkZFRKvzV1vzV6kfV2/hHXN3UhV+F3BQqM4Aj/7LLQKpvBf4mPLzGvmEVEbIWoFz9+fh85infPr+H1/J25BWykr98faZdkgQr3ybw9MYJFnQ2o1qtbszetIMNK2bwV5c+TNl5ksUtsyPkLkH1btu4y1teRPiwa3IL+uyWFQn+LPgbScDWgZQXslC4qhVzPTOxT0IUgbuGU13Iwi9lzeiz68u6wL+4Xt3De+NgqmYTEIRP23RKGNNyyfu7ITPw90EgxyZaIQj5qW41npOZDPJJ9Snw99Xti6zuW4USpi1ZnJnvUklR3uwbWw8hyx8YNB2XNsXz6xiu/rOQ3tZm1OswiXU7NuI0ZTTDhk9gufNCupcTyFKmNnYr/SAlhqDDq5jWZwLHZUDqW4K/UR7bGW2V45PvDUGnIDXbz8DlveEyY/j7jMAD02hXQiCnblP+3PUJkOtz4S8QF3yAaR3LIegUwKLL37hEIYG/udBvNZq9N9Lv9+DyJkba5EP41ZQOU459SA0u1TcIf5/4bcexVWmyfur3LGTDoMME9r+vhJAZ+Hv98CzsDQWEMk0Yut4ng4CyBP6WbcafGxXaJwSxa1xbKgs6VG4zlu1B8RL4W5bmwzfhm34nAneMpU0lAZ3KbRm3M1i5DrhUyTc5Mr0rNXIK5DbqyvTDN0i/DAC08Pe9MgN/g7bwZ7PKCEJlOk8/SOhX/H31fSgz8NePNT2sKCcI6PZ24tSNDO/k90om2msdw5rVwqrTcGav3YHzrP70+GsRe52n0cmyPDpCGbrM/Qe1MsKxPivoXrcCVezmciTsWboavJmBv97LOlK7tICg159V526rPFNp5bW0PRalBLJV6s3SMzczAYw/XZ8Pf/1Y3s6MUjqf/lsrW5UBrHO/+77WeCbg793dDKhVkTzCr7SZd4arn8BGtfD36+nfgL+J1zdgV70oxZov5nx4bPoFaZmAvzfXt6N84ZwI+bqx8Up0BrXuASLY3qU8hX8WyF5tDIdvx/AaCfz9vQebrz/gVbr9AlhUvxR/ZBUoOXgftx5nZhTQSiutMpKenl6amr8GBgYYGxuncgt53F8KM+XZJqWxajnIFCGklZWVYoxbDULK4+VSyCqNl0s5gtT4Jb4vhZ1q8XIlMCpnEUrXKf2sUiZgZWWVDtjKr1Mek/+3WYSmvs2IRWh0/kphq9yNq8l9qMn5q/S+GnSSuxmVaqwqgV85jJbWahVrXBobG3/RtM9fzeka5su+OSPo1tyaGgbNaVy7JZ3bt6Rj1860bzeQ8VNHM3zmRLp3tqOltQmGzZtgZdeBps1tsXd0Yve5YMJCQwkNCSYkNIzQ0DCuuG5g1pCB9Os/hAEDemJj3oAW9Y2wblYHsyZ2NG/SGccps9m2dxtOowbSo+cQhg3pTn1Da5rWqU3z1nWwsGmMnmlr7IY4sf/kPpwnDsSu82BGj+pFfSNrbC3q0Lx1beo0a0HNeh2wHziffd6hhH1uf4R4cfHY39h1G0bH1vZ0Mm1C794DWO7x+X1tbm6exvkrvY/U0iTL72slp6/Swgj5M6bm/pXf+0rgV9MzIYe3SgBZ0+eRnlvsBxH+KsFYpdU6SqtexNfEQVG+6kbqupWeQz6wivspDbbyVUBKA770OtQmGE3HlZ9DaeCW/1u+yScI6YSgafLR1Lf169dPTfchgl/peCjCX6n7VyutfiQlPLnL3gFFEH4uQKnuu8nYH/Tl9FXgb8Ijru8dSrmf8lLCYBjHFYJ8qfD356JUttvCnc89Z+Jjrh0bRw1BIEu+spiNdSXdaVOSSYx9QHh4BPejnxLPW57edGO2tUDWwpWxXuTH21f38ds/nRatnfCQuyWue3NqVU/KZvmDcqajOBQeTnjEfR48i3+X8jk6AJcDxzjtczd90D8lhquu07EUBH4pbUivneHyFgqK5dZlJ9rmEcjycylMu27i6uf20/eklAcEHJ5APeFnypv3ZIsCIEuFv1lKUKPlYrw+4TQfD3/juXNpHQOq56ZSvX6oGn9fPyM69AJHj7nidSMmfarvZ2GcnNeRIkIWStfqyArf9IdISYwn9lEE4ffu8/DJS5KIJezkfOxKCBSq0YzpZ2KIDTvG6mk96O/sk87dE3ZmC5NbFydLSTNazzpJeHg4kQ8eE/c6/bky0reW9vlp4AGmtS2GTql6dF/qoRD8+wB/89dsx/RT0QpHyegknw9/ibyI85/1+VnQIZ9pJ6b+Ew5P/Ng1oRXFhbyYtJuUpt6vqCd+OxnfqhiCTlWaDdtGiNKxv0H4+6X15uohZnbVR/itNj3mnlZMsS7CXx39Dkzcl/Eoee3QDLoYCOhUas0Yab3fVF3l4LTOGAgCRawHsNLtMVw9wFQ7fQSdyrRxlNb7lex1YAp2+gJCURsGr3bPwIEMEIv3hj9pWlpAyK5Lx0l7CVOMUWvhLwDJgWwc3JSKQn5sRmzgstKPJxH+ZjWj3zKXz/9t8Z9TMt4ru2FZRqBgy8ns9VO6mUT4m5W6f23BLbPVEFL1mucxD4gMDyf6yUsSkiHZayl2dUsh5LFlwh4fxd+9SeGHcWxRl/r9nThzSxlYJXk60aF2SYRCbZl1JBglrifC32yWY9jj9c5iHHvbl7P/HOVcQDhP4tPZBLm9ewgNq/6CkK0B4/b78AmzRab17aV9vs3OfrWp+Es2LMbsxS9KIc1MKvytSL91l7n7CYsqtPD36+mLw9+Ys4yvUwnDnmvxvP/iQ6pnqa6tpXXFwuTMbsWcS3d5ptAoFf5WG82Rm+9AbkbymGlGqd91ELKXZejemzxOgBvrWlG2YE6EEoPYc/ORwgKPG6xtWYYCOQSyt1vNtWjtKiCttPoSEmO3IvwVUz6Lm5RBiPBXzTkrjSlL4+9qDlYlOJnZeLk87i+Pj2tyskqhtZwhfC6LEK9HziKkcXUlFqHEQtTi+v82i1BiKnXrKqR9VgNASrBLDUpJj6LEbW8AACAASURBVKWWjlbeXu096b6agJUa3JK7Hv8t+PvVtpALbJozCLu2dnTtNhPng+fxTX0/lHPrF7BsyRiGDbCnQ6cu2E9bzS4X7zTHCA30xevyJS66e+IbGMIV140sHDWQvkMcGTZ0OL1btcC+sw3N7Jpj1cqOZo3b0GfwBFY7O7N8wkB69R/FiBHDsW/UnG7tm9ChZ0satG6PtU1n+gyayobtW9gwfSD2vUYwatwY7Bs1x76tLXYO7bG1c6B1s74MHTaP3ac9Cfrc/gj04NLeifQYPwMHOwccmjSlx+ChLHD9MvC3VKlSGBsbp8JfEQArud01wVO1Z0e+KT03mVlAoQn+Kl2D0rOkqb0mt3/jxo3TwU7pACVPS6w2qIv7aJoAlAZrJZCqBmOl1ykfcJXaySe7zAzk0uOpAVsp0JXvKx205e8ppalQ6lul40rhr1jzVw5/tc5frX5UvXx4k1WtBLLlK47l4uCMd/iC+irw980z7l6aRX0hF0UqdmLznfRNUuFvvtLojz+b8SHj7uG+rB2Fcv1CWZM+7EwH3GK547OAJoKA8HNxqnXdxl2lA6XRK6KCtzOg7E/kr2DB9EuQ+CwSjy3jcXBwSL9160hLk2IIQk5+LWhIUwcH+v41gXlHrxEfFcyuP6sgZMlDGdO+7JHDnFTnr8DvFWsy9vQreBVF0PbhVM+dkyJGrVjoLl8n/4oIv80MKC8gZClMNavZXM7wM/2X9IzrZxfRqUAWihs3Z5ES2RXhb97K1Bm0JxPfeXp9NPxNisBj23BMhd/QbTCCQyq7PPA7xISG2RB0ylCr0yr85Q1E56+QmypWA9l5S+koMqVEcHn7CCyEfOg3HsPR+6+ICj3B6rEK96uDA51bNqB6IQHhl0KUNW+Jg0M/HOc4c+5OJs4l07cGfxNvurDMwQAhvyltpp5UCNZ/gL/lG/ZmXbovIBPKBPx9GnKQ6Z3KkTuPLq1G7iRYTqGf+LN7YmuKCwI6VZowZEswvLmNy7J+mGbVoUrToWxVILup8DebLi3+2skVpev7AeAv98+zYqAlv+ro0X78XsUFMCL8LWjZhyXn5fW10+uR+1qG2hRGKGLNgBVuCpD2A/wt3ngwazyefkgFLRSl0cBVuCuwi1T4W8KWoes8eRp/nSMzulEjX25Kt/iLjZ7pLXVX9k2io56AIBSl8dC1XFakG1r4+053OTqlIyZ5smLWdwmn7yg0EeFvsRY4bvdRhIM/um7uHUFTvdxkrTOMTZeUUmqI8LcEHWYeJviZQpOP1L1DY2hq8CtZ641k+2WFSTPWhxXdm9J+5Eou3E1bMPvhNW8CrkUQ8wq4vpPB1lX5OZslY3Z7opQ9WoS/pTrP58SVWMCPlZ3rUCaLQA7r8ezzST9biM5foXB75hwP5d9Ef98e/H2B65SG6BUUqNB3De5KRY9T4W8DJp8I+qRFq1r4+/X0ReFv4nU22BnQcPhWvKNfpgG/cdfccAuJ5kVCCsQdZWi1EuQVqjHy0A0eK5DdVPjbfAnBEXHADbZ31aPIz7kp1nkVPlHpwfKNda0pVzAngpCdtivDuP8CEl3HoFf8V37K3pZVV6J4ke5MH+Bvrk7OXH+ghb9aafUlpKurm7qJ8Fd0/pqYmKTG7cVsu2qxcrVYvaZYdmbi5WrnkMaypfHtjJiB/HzyWLmSG1fpGjLLIqTx9y/FIuTn/rdZhNhWkIMnuVNQDpc0gSdNwEgOnTIDhtVgr5p7WOlcSvBXhB7fb83fEAJc97DaeReHz3kTnPq6Lyf3HeQf1wv4hQRw/uAGNuzcxymPYK5c0eRODiYgICB18/H0xdfLE29fL7x8/fEP9MD15DEOHzqNV2AA/v4BBAb64uXpja+XF76+Xnj5euPpdZGTxw5xYN9JvIIC8PMLICjID28vH3w9vfH19cTb1xdffx/cLx5nz84T+H9uX4QF4et5nC2bjuEbGsDlC67sX78Fl+AvD3/lq2dE92tmYWlmHLZqzmE1F648hbSa2zcz51XbL6NxwcbGJl1ufPmgLh08pStR5IOtfJBSGnCVJgvxvEqrcpQGUaVBWX48+UoZTS5i+XmVJjelyU8OypUGeukx5dcj71v5v6VtLSwsqFPnXc1fMR2+eE9La/5WrVoVXV3d//fvGK20+qoS4W/O/CVpv1kxmee/pq8Cf0ng0fUDDK+Ulfxl6zJPIadzbHgAi5sJ5ClRlf4HMg4CJTy4wp4/KyIIAnlK6jLwoGyfN0+4eXY6dQUB4bcyGIw8+c4J+PYNSS8ec/9+NE/lTq3XDwk7MAr9rIWoZDUP74wu4ulNPObaIiikfX4Hf6uik7sMNbutxl8OgMSav0IuSurbsfEG8OQ6l/5u/C4FX1Fdmi6R06nn3PVahX1BASFnSQw7Ov9Yzl9SeBh4lEkNcpBf15rxJ9ODkxe3LrGyZxmylzHDbu2nLaT4aPj7OIh/pjflF6EEpi0XoZb1+R38zcnPxSzoMvdMOseiWPNXyFIcs7YLuCzen8mvefX0AfcfPuGlzICT8sCXPRMakbugEU2nnMowEBrpsZORdYRvIu3zF9ezIA7OaE+JnNWwHbqD9AgrnHPrBmMuFKOO3UIufkr8MxPw986ZVQwwExCEXOi1GMme67IGDzzYPKox+QSBvDXaMfFIOPCaa//Mo4eeDmWt+7HaO71vWaz5K5S0oucy9/SZDODHgL9vrnN0djcMc5ShyVBnvNN9j4+57DyMxkV+xrTLDI7dycQxI8+ypF89fs2o5q/wM2bd/ub4HYAIzix2oO6vGdX8FfjZvAdzT9yFh5dYObAhhQQBoVxLRm7xkwWp4wnYNopWFQUEoQrtx+8iJFHpgrXw952SCd46jOZVclCp0zT2h6RPLBrtMoeutfLzi+UQ1lz4aMvqD6FkvzX0alCOHNV6sejk9fSpVyOPMbGlMb/nscFxpzcZL6cASObl04dEPXjCywR5QtiHnJraEpMCuWnkuAtvOXuN9WFlj2bYj1uPe4TcwxfFsfFDWLjhBFfjgCRvlnepQ+kcevRbeZZb6YbOCA6Nboz+b3lpOvkA/o8gFf7+XBCzoWtxvyO/b8SavwLZLEayzSNSucb6F9K3B3/h7p6B1K6Uh19bz8VVqeax+1xsDIsiGA9nu09kphybcmnh79fTF4O/Ivh13Evww3jklXMvTjHjr+1BRDwHuMn6dhUpkjMf3daHEqXAW884VqfkbwIW085w52kycAZH3ZL8JggI+bqz6Wp0uiwuAYutKJM/G4JQgoF7bvAoAYg7zMCKRfkle0Pme0YQl85lLNb8Fag18yIRsf/mE62VVj+OdHV1qV69ehr4K7p/paxCmhpYKW6dGYgpj5VLUzJnBH3VzqspXi6FmfL95cBWel3SfZSgqyYWIS/JqMQi1NhBRkzgY1iENB32l2IRaeCvmhNRyZGrBLc0uXI1wSOlWqRywKUGp+TnlMM4aXpaOfwtWbLkdwd/v3R66a+Wrvob2D72s5qZmaWmfZbmzRfvQxGgye9B+aZ23yo9PxlB4oxcxNJzSh3Kms4rhchq0FnTuCCFv/LBSw4wpQOpEvSUtpHWBVAaXC0tLRUHQKnjWH5OpQFROphLB2alfaUTiTTVg/S88gFdLW2EpglRei5pKmu1vpUCd6W+rVv3Qz0Ac3PzNODX2NgYQ0ND9PX1U52/enp6/+/fMVpp9VWV+CyC46OrkjN/edpvVrb7vXn5AK8t/bH480QmaiJlXl8H/kJizC3+GWdEriLV6LRZbtN9RXTYZvoUyUMJ/f4ckAYCUxJ4EeWP65GTeN7+QGvfPL3NhblNKFCuEYNWnk2f+vP5PQJWdiSv8BO/ljbmzyOP378cwMqOecnya2lqDjuSJoj5MjKQzQ4lyFumBoMPZSK8qQH+En+f4AOz6WC3QdGhlxAdzJ6/9MjyW3nMhx1555p4EY6Pc3+qFDGn29yDpItjv44maN9IjASB7MX1ab1SMfHrf1opMaEcn9WUX4sb03KRlyx1chL3fXczsmZ2ypjZkYb9piTwLDKYS6dO43H9cfqUyxJ9LPyNv3OJdQOqI2QphVm7par1qlOifNi/bDQd5rsruBJSeOi/n0k2v5CjQj16bhSxXTy3z6+mn24WclVqSN+tUpyXyD23TQwz/YWK9XuzKSzDS/1vw1+eE3ZsDl0r5ce0/VROyr+6Rz7sHNeU/MXq0HXhxTQOwORn97ni7oqLxxWiNUWxMwF/H3lvZ1wnPXRbjmbThdvpApcvQg8xs3NFBCE3hq0dOfB+yH994zgLe+mTR78Vo9MV/Y0jaN9UOpTVoYLtQNb7q9Sr+xHgL2+4c3IBvc3yotd+HHuvyoK4CSHsmdSBKj+b0mXGsTRpft88j+KqxznOuIfIgr9RnF8+EMsCZWk2fCM+stj4m1v/8Hd3U3Llr09fp3OprvKoc0vpX78AZZuPYJNvup04NrMbJrnyY9V/Geejgfhgdo7rTL1q1vy56ixX0zkob3Nslj2mOQWyVmzN2O0BCmMFaOHvByVf3cPo1nrkNevL4tN3ZC6xV3iv7YdN2V+wHLIGLftVUXIImwc0onKeOgxbf4kIGTh56bYYuzolyGPjyE5v6W+jZJ7c9uWcywX87sTwSrpf6Bb6WVcmew4D+i47w03pD9fb+/jLVo981R1Y6noz7RiZFM6RcV0ZMmODAvgFkjxx6jKBZbs83y/SSCLIuSf1y+fBcswOPKNkKZxfXmBu65oUy9uUyQf839cIT8J7qT2jnLZwOUJhdUVSIGu71aVc9rw0n3aYwExyyU/Vtwh/iT7CiHpVKVihL2vc76Qbh65s6ErNsnkwHr4Nn0jp95TAPf+zHHf15u6Tl8rpgN9LC3+/njINf+Pv4HXyKK7+UTxPkKdDj+HseEuaTj2gCH7hGmvbtGb+ieupLt+IHd2oXOw3qo08wI10dXYDcbIuR4HcFkxzucPTJIBQltuWQ8/CjukHr/I0Xn4HRbOrRwWK5BYQCvVm+/WH78s0xHFsiC7F8vxBj83XeSD/4XVvG53LFSJX9iYs8bvP8/SZ3rXSSqtPkJi1sXr16ujr66c6f0VOITKBWrVqYWFhkc50peSUlceyxb81AU65sUmM42uKd4v/FmPZ0hi42r7y/aXAVo1FKHGBzLIIOYcQ20lLTWpiEZr6Vh7zV2IRSm2lED8jFiGFyIISWNKUMlYJAEmhkhpokoNfJeevJpdiZjY1Z6PU+Sum7hXhr5nZ95L2OZRgfy/cLnniExBMkJ8nl90ucu7MGc66uuJ6/hKe3l74Bgbi7+uNu5snXn5BBAV64+52ltMupznr5omfkiM2NISgwEACAwMJDAzAz88PPz8//AMCCAzwx8/Xj4DAYEJDQwmWtvN9387fFz8/P3x9/d+1CwslJOhdu6Cg9+18Je38/AkMDiU07Ev0SxihoYH4evviHxBAgL8/vr6+n59OWgZ/xUUDUvgrB6xqCyOU7lO1RRIZtc0IFmty9WYEcqXtxAUXmRkXxLTPShNERgO3UooDpYFZDdrKN2lbpQFT7XX5MdTSTsj3VYKs8i0zabDlQFkNEmdmUhQHfXn/iWmfLSws0jh/jYyMMDIySlPvV+v81eqHU1Ic989Nx+L3wlQdepy0/1ueQmLcLc4u6Yp1zz3ITWSfq68Ff3n7gvsB6+hSpCBVWqwgMFH6ViR+qzpQqEgl2m+QguE3PL19kdlW2RGy5KWk8RAOi1H3t/E8CNrPJNv6DD8WTtrwXTLPbp9hbqO8/PRzcQy6bkNE6rF3/VjcMgfZClbDZu7l1KDj2/ho/HcMQa9oBaymXyK9f0hBmuAvyTy7dZ41QxrTZ8eNtLAx6QnXT8ym8e+/UNqkFztvp77Bk+snWdrHCvvVgbL0lCm8vOfJxr7lEbIVoprtbC5n6iL/a3rFPa9NDDEqjkGT6ZyTwpNXd7m8fiD6xYxpPf9ymmBl7LWzLO5cBCFLTsrV6cYGVVNwEhFe2/mrpkDeKvUZujfjWszPb5xlaffSGcJfiOPG+bVM6d6DZZ5pqU9K7DVOLranXO7S1OqyAt/UQPlzrrsuoUe5rBQwasGkkx/shQn3vdg8uj6l9Jsy5mjmMgb8t+EvvInyYPOoRpQwaMXYgzclbq033HffyF/1S2DSZjLHpS7N17c4vawvhlkFspaoS3cnN/XUsA+92TbWlnw6FWjUbz3+SuaR+DucWTGJAd0ncvCGzJ/7Jgbf7eNpUVwgV5UmDN0SLAEfTwjYM5m25Spi3W813pLn+82Dy2wYaUOhwnXovuC8uvMu2p0NfzUin05lmg7dTNB/1dzyzJ/tjq2pXLUFI7akBaTPfDYzqkUldNs6sjtUmt4hmgsrBmH1u4BOHnN6zDmRBgwn3DjKTHtTStXtwwLXe5J75yVBu8bRtnJejDtP5fCN19KdODy9K6al6uGw6AwRkv5+GbiDsW0qkbdGV6YfufneGZfMg0srGD1kEOO3BfJEFtd+Ebqb8e2rkTNrURr/uZbL6ZMbvFN8AFtHtqKiUBibIWtwV2v3Efpe4S/E4LbMAatyhnT7+whXpUH/mAss7lGfciZ9WHjy1ie5E38UPTo7h04WpTDpvwzX29Ln5hEuM9pSs4wFQ9de4J70x9ad/Yxqpk8eISv5mk5kj69kZApYR0+r8uTIZ83YrV6klo1NvseRca0wLG3FyI2XiZQeL+kJnsu6YVWtCAWLlKRUqVLptyK/k7tKDxacuPoh+8FDF6a1rkFJs6Gsuxiept7nwxOTaGpUijojt+AhPdm9o0ywH87sbd6kYZckcffgKJpUz8dvVo7s8ImW/b788vom4S9JBKzsgGn5cnRxOsONZxJaluTL0tY1KFGpN6vdbqcZf1+cnUojvYJkEXJiOnIHfvdVFioBYc52mJTOSbaGUzkR8ohM8bjQdXQ0LkWObNZMPx3G48ztxNr2hpTMkY1GM125EpM58heypi36JXKQzWYW567FZO76vlEFLW9K5cLZyd5kAR53nimAW4A4ToyoQZnffkLIVYepJ2/xJPXmj+fKOjt0yxajaLESys9m8d/JnbsdywPvffh/qERP/q5bliIV+rM1+AGvJCdOdJ+ORZnfqTr8IDckOaFjzjhS13YUO7we8kr2Gybx2mpalS1ITuF32q704v4LySR6YyPtKxfid+v5uEXESebwRAIWNaTUH7kxnHiC8Gf/9hOtlVY/jsT4rQh/9fX1U/mFqalpqtFLLP8nj4vL49byeLlazF0J5CrF2dWYgFKcX1Oq5szGyz+FRcg/gxpsVjJrfW0WoenzZMQiBGnaWLUUsJmBrkr7SWsBKwEyTfBXk1NY+rfS9WuCv3Lnb82aNb8BsJvxFhpwhr0rJmJvP5HFO05zctMMRg7uSvOG1jSub4Fl235MnTmVlds3sWzhNHr3HM/fzv9wcv8ChvdrjKGJAbYDZrPZNZSw0BCCAgMICAwiJDSUK14uHNq2mS3btrJ16zoWz5vLggULWbF2HWvWLGP+nMWs3XqIs27n+GfXZjZu2sqObauZP3MeC+bOxWn5fBYsXcGChavZsucEHr6XcNm7GWfnrezetY75M+eyYM48nJbNYf7CxcxZsJIth87hHfJ5fXL16lWuhAXg5baDOTOXsWr1FjavXM2qRUs49AXSPovwV6nmrxSEyu9htdTJSvetpoUOSoBX0/Op1C4jJ6/c7SvCbOlzldF5bW1t0wxYGcFNpVVA0nbSwVUJtCrBUPmgqrb6R23AlR9LbcCVD+xqEFYJ1IordJRqGiudU20iUetbOfyVX4e5ubkq/DU0NEwDf7U1f7X6EfUm4QkBu4dTu7Qh3VZc4PrDaO5f8+HEmkl0t23FX/uv/CsBqK8Gf4G3CU+4dnAydctVoN6k0zxIhLevn3L9+CwalS6FxfDjMgfvW15E+rLGLh9C1gKUt5yPr/Tt5OdEXlqDg2k1bP5ax7mrT4lPSeT5zTOs7lWVnL8UxaCbM0ES/vI2PprAfZNp1mAEO4PuE//2DfGPQjnq1I0axSrTYNzJ9Ck/0yiRZ5GX2TK+B53b1qPyL9kQhCxk+6UIFa3aMmj0FJwvvQ+Aprwiyn8n4xrXosPMU1x79orkV1H4751B8zJ/UNK0Nxvl9t6Ul0QH7GRi4xrUtZ/LwaBInr9O5lWEJ9sd6/J79vzo2k7CRamw3Y+ixBjCDs+mta4uVn/u4UYC8Pop144twK5GFeoO3MoVmU3lVfhl1g/SI1uWAujZTOBUGlgSS3jgPuY5ONCzS2us9AqRUxAQdLKTr1R1GrV3wGHoRObt8FaoBfox8Bd4HYXf7hnYW7dnwi5/ol8k8OpREPv/tseoUHEs7BZwSVY87/V9L3bM7UPrwevwCn9JUvJLYkIPs7BvXSoY2jJ6n0KazjQfPorQE6sZY9+OxqZl+TmbgJA1B3+UNcCmw59MWbwXv09wDn6L8Bfe8PTqMeb2NMW4UX/W+TwlmTfE3TzBIgcLdC17s8xTniL+Pu4bRmCVRyBn9aYM25UWfr0M9+XQ8tE4OHSldQMjSuXKiiDokP3XUujWbUU3BwfGL9zCRUmB6TcxYRye0x9rq3aMcj7D9UeveP36CcH7Z2Fv8Cu5y9syaJ13etfSq9ucWTqQemWNaTVmJ0Ex8by478Umx1ZUL1+LbnNciZQFQ1/c8WLf0lE4OHShVX0DSojX91tp9Ou3ppuDAxOcduCe8TqG70ov75xmYd96GDTsi9O5SBKBlxHnWDqwITXq92L+6XDSZvZ/ht/WMbQqmxWdMk0ZtsFHttDqDQ891jG8eTWqNv2TNZciiI+PIXTfVDqblqFG58kckA8svAPza4Y1o1rVZgxb60ZEfDyPQ/Yyxc6EMiZdmHrwisw194KbJ+bSr6U1LYcv51RINK+SEnl26zhzetahaK4SNBi4nAty12OkDwdXTsbBoTttrQwp/Vs2BEEge+4S6NVtSWcHB0Ys3MYF+YKDTOr7hb/A86vsG98eU6NWjN3izcMk4Pktjk6zw7xGU0Y6X9bs6NcKiCNk6zCaGhjTafp+gmKSgTiu7R1Dc6MatJm8E/9Hsl+hj84wu4MZhXWyott7CadvSGai5HscndyTASPnsj/wES+Sk3kZ4cPG4TboVazNkFUXuSN7nK5s7Y91lRwIgqB5qzMiXZ3g2KANDLCujnHXuRwNe0oyEHt1J8Nt9KjRYRYHgmPS/YaO9V5Jv3Yd6DdnHz6RL0h89YigfY40q16cIhZ/4Xz53hfNtKOmbxP+Akm3OebYFINKzZm0x48HCSmQFInrlGZUr1gfx+3+RMvKpyT5L6dtjZJkF36l7fyzXE1jmH2Ex5a/GTfEAYd29alYNC9ZswgI2XJTzMiadl174eCwgINX7qcpa/DIYzMzHQfj4NCO+hWKkCdrFgQhG7mLG9OofVd6OTiw4NBVoqQ/px9eZuMMRwY7ONCuXnkK58lKFkEgW+7iGNu0p2svBxwWHuZ6dJqdcN84nbGDHXBoW49yhX9Jvb7iNRrTwb4XDg4LOXLjgUpGhm9JD7i4dhKjBjng0LYOpQv8jM5PAkL2Xyhp2oRO3Xrj4LCY43cfSxagJeI115IKBbIi5OvKuqDI1M/54OAADEvm4aeMns2Kw9h37WGaBRiJ1/bQt2YZyrVfyLnbsSS9hcTwIww1K0HpRnM5HR4rezYTubZ7APVM6tFnzgG8wmNJfPOauOv7GFSjKHlyFcJ2wRki4tLn8IlxnUDtskWo2nMlF+++ICkhGq813TEokJ8aYw9z4+lrFfCtlVZafYqkZfv09PTSwF+x5q+FhUVqzV9pumZ5XFup7KFSHFwNwirFrzUBSvkxRU4gjeVrOq/SJk3nnBkWIW+nluY5IxYh5RAZsQh53ypdhxqr+BwWIagBKDXwpAZ+a9Wqlc4ZmFH9YCmclYIzebpaJeeheE65Q1F+bSLk+J7h79WrYXhsm0in9j1wGL8I52072XtoP3v2HODoMRdcXc9y/qIL62f8jZOjPa07d8d+5FxWb93Brn2HOXbChfPnz3Ppsjf+gaEEel7g5OF97Dp0gvMeflw5uZq/B3bDvnc/unW3w9rEnKbNGtK6exus27fBsr417e1HsXDFOpz+6kYnewd697GjXvUaNDCvhnVHW2x7jqJX+8FMm76IvQe3ss6xG2069qHf4G7Ur26CVU1drFuaYt6uM3VshzJh/GKOevsT+rn9E+jOhV1j6OQ4iz7dpzO1lyNLJ/Vj1qmPAMgfAX/F+0e8T8V7VanWrhSqSt8T71u1504JtKo5eTXBY6XnVG1Rh/TZk9f2Vnp2pfs2adIkzUQhreurlJpZ06ApHYzVUjJI95MO5HXq1EkdbNVSUkgHQPnx5e9JryszK3zkg7h84hThr3wgVhropZODvG/F62nQoIEq/FXqW3HMNDc3T3M/iymftc5frbQCUt7wOiYcz9N72LNnD/sPHcXtmvx/ir+svib8BSDlNXHhbmye2I9WjcypZ1WPVr1mst3ngcrnTCE5MY7H9x8Sp9gghcSXkfgcWciwjtYYlypP5eqN6Oa4hIOhDxWPmZIQy+0L63Hs0RDjUmWoWL0udhM3cPGOvAiwkt6SnPiCxxHhhIen3yLuP+BZmsOkEP/0Juecx9C9oREVqujTuMcElh8OexegVvvMrx5wxWU9jj2bYVG5LJWq16Lt0DlsdruLuo/iB1JKArG33dn99xDaNKlHXcsGtOg9kY0X7qn0TwpJCXE8efiI2HQN3pAY/5Rohe8zdYuM5lH6Hd8dOe4Ol9aPwNaqFcM2BWYcFEyJ5+nNi2yf2odGNatR1cgSu9FL2OOtVjcvhfinN7iwbQq9G9WkUqlK6NW1Y8wGF27GaEpgLe6eSHzsIyIUP1skDx7HfZIj7tuEv++UHHsP74OLGNa1GQ3N6mPdtCfjnE9x9amKFTY5gRdPY3j07FW62o5vXr/k2cMI9Xsjicw3WwAAIABJREFU/B5Rj56lc6jw5jVPbrqxZ+Fg2lvWoGL56tS06c6ktccIitYwqr95wcPgk6wd2xVL42ro1WyBw4ytnLnxULHu5JvXL3mawfVFP45Nf33/Ab15HoXf0eWM7dkcm7p1aGDbhVHL/yFIDqlSd0jg+ZMYYp69VJ1Xk2Kuc277NHrZ1kS3mik2Pcaz/ngw9zU92EmPuX52G1N72lJTtxqmjXswYcMJQqLUd0p8dg/P/csZ3cUK02ql0K1pRZfRqzjkc1+hXiGQ+JLYR/c1fM/hRD2O5VUmhgQlfdfwFyD5GeFuu5k7vCtNGtWhTsNm9Jy8kfPXn2pM86+VVMk8vX2OrTMG08nWmjq1G9LcYQY7Pe6gViIz+eVTHj1+qlDXF3gdhf/BFYxoXweDyqWoZNKMfnP34xcZpziWvY6L4UGkhnlY/J31MJb4xPQ+zKQnN3HdNIUBHRrTsHZtGrbox+y9PtyLUx/8kmJu4rJxMj1tjKhWzZRGnYez/FgAUc+/3oD5zcJfABK457GDhX92xtbaEtP6TegxcSMXbz4lXVZgcY/Yhzx48pzXSfIGSbx4HM39exq+34jHPH+dnMZlm/T8MdGR9zTcExE8fv6a5LQ78Tg6knua7qPHz3mddieeP44mMoPre5GY/B24gBOJexiV8WdJeiODofE8jY7mycsk3khdunEPuR+h6Tt4vz2IIzFZoXfib3N+3XQc2jakQX0TLJv2ZeZef6JeJqnC2MS465xdM5X+LWpSpUIZqtRuSd+JW3G/94LXGr6AxOgg9i4cRCuzypSvVodWw2dzyOchrxK12Fcrrb605PDXwMAgjfNXau6ysLDAyspKEa6Kf8uzVqq5SKV/q8XK5YBZekx5WUQpmNWUelotVi5nESKIlaZIzohFSIHvx7IIEVorsQhp36qxCHm//xssQpACHiUnoHiTaIJKUrAkwiNNLmIl+CvdT17/V+6S1FRjVfq++G9pfUsp/C1VqhRmZv/ftM+Zq0Prievh/exaOhGHLkPo2aYpbQdMZ9vRyx/aBBxi6dLVLFu0iZ3LpzKkxxDsW7ekQ//xrNl7SfPx/c+wf7MzyxcuYaHTUmZNXcDqJavZuWcba9ctZ9r02UwaPZvly9ayY+cGls5fwhKnhUyaOJ8FM2fjtHg6M+fO5+8Fi5kzxwmnBavZs2c9i+Y4sXS5E1Mmzmfe9DksWTyNmYsWMW/NelavdWb5/G24f24fhvjg9s9SRkxczbbN29i8bgOrpjiy1u1d335OTWMR/hoZGaVx/koXE4ggWMnprvScKEFaTSBY6jJWej7lr8uf1Yxcw0qQWhNUFl+TAmy581c6SIlAV15cXm1gk0JMac1fedt69dLXuZW/L50UpIOqWlF66SApH8ilk4p8AlKauDRNDPL+kdcgsLS0xMrKKs1xlfpWbK+pb6WvyeGvWO/XyMgoFf5qa/5qpdXX11eHv1pppdV/Qt8y/NVKK60+Tt89/NVKq+9U3zb81UorrbTSSitliVkbRfhraGiYyi+ksX0xfi+PMctj6uLf0jizPCYuB5hiHF1au1dqvpKDSLWUympuYjn8FQG2Urxc7oD9HBahll3zY1iE9NiaWIRS30r7Xfp5M8si5H2rEf4qgVclF6LUtavkgFT6WwlwSSGUmpNRKdWtGqASzyuHv+JWqlQpzM3Nv3Hwq93+X/0rd/5KXb9y529GDlw1t64mR7x0MYUULKs9j0rXodRG7X1N+2oaF+Q1f+WDoHTS0LTqRr4yRu6UVVr1opY2Qamt/Hxq8Feprq/82tQmF6W2SvuqXaNSGg61vlX6DGqrk+rUqUOtWrVS0z5Lx0RjY2MMDAzSwF+t81crrb6etPBXK620+hRp4a9WWv13pIW/Wmn1/5EW/mqllVZaafU9Spq5UYS/xsbGaWr+ivF7CwsL1Vi0PD6vFMfPbKxchJJqsXK1mLjae1LAKY2XZ3QNSp9B6bOq9YWcRSjB3U9hEWrXpVSH+UuyiHTwVwp7NIHfj4G/Si7gzDp55e5FNXeikotRBGfS+pZy5+/3D39DCQz0w8fLE09PTzw9vfDxCyQoJJSwsDBCgwPw9Xn3nrdfIEGhYf93KPvltzBCQ0MJk/z7yhfoWxH+yl3j8vs8M654TfBXCQDL3cSZOZemWsNKNX/VFlBoAsNK44Ic/koHLDmcVHLFSttlVBhdusn3V5s0lAbxzMBftYlQ6do/B/5K22gCv0og/GP6VoS/5ubmaZzr0tTPIvzV1vzVSquvJy381UorrT5FWvirlVb/HWnhr1Za/X+khb9aaaWVVlp9j9LV1UVXV5fq1aujr6+fBv6amJikxuzV4G9GAFj6X3mKZXlcWumYanFqpbi/Wrxc+rqmePnnsAgpZM4si9AEf79FFiGoOWnFTZqSVhMskoMqJbegHIBJgZZ4MyqleJafS+4UVkubKwdoUvfm95X2WXkLDfTFy+MoG5bPZLhDDxy696Rv3/6MXuDMtsPnOH/+Iid3LmXiqD7Y9+7FX3M3cPB8IFfCQgkNfb+FhXElLAh/P3/8fH3w9fTA7aIbbpcu4PY/9s46vIqji8Nb9Cst0pYWJ0ihEIiRADEkQSK4u0tx12LFneJepNBSCJRC0eIS3N09JLgFSQJ9vz9gw2Qye+9NoEG6v+fZ58nd3Zmdnbs7c3PeOefsCCZ492527tjF7t37OXT0KIcOHmT/vv0c2LOT7VuDCd6+Lfq8Hbv2sHvfYY4dP8aRI4fYv3c/h/btennetu2vztvDrt372LtrP0feRv+cOM7RwzvZsGEL23buZk/wFjZu2Mye428O1z08PLCzs4v2jhThrxhGQRUa3dLCB/EZVeWsNnp3bH3exc9G76sqr68MnVV1ywDY3d2dwMBAw4FbHuTkFTCqAVMObyCHdDAa2PQQ0fo+ORSDOBGo6lOtIhLbaDSQyiEe5JAOqj6QB21xE9sgh4qwBH8t9a0Of728vGJ5lovwV88ZYcJfU6YSTib8NWXKVHxkwl9Tpj4emfDXlKl3IxP+mjJlypSpD1F69EZHR8do+Cvm/JXt9zLUVNm9RTgrQkwxtLMK8sqfjRhBkSJFlGGTZdgs163v8/X1jQVg3ycWoZc1YgrWWITR/as+y4zA29s7FsQ2DPtsBH6NALHskWspR6kKNFkDXvJ5cl5hVShcERKLdeiebu+L5++bbcfZMq0njSsGUqZUaSrVrEXzTt3o1bkno8cOoFPfPtQqW56A0uWoXK8JTVu2oOeYuazYdoTjh/eze8dWtgTvZv+ho5zcv4wxo8Yyqkc3ejWqQIHcbng65KBgCQ+K1W1AudKVqFmnF1OXrWDqxLH07/QDQ1uUxSGHGx757fEo5U6R6tXwrdiYeh2nszJ4Lb/M/IkebfsyoWN5HHIUxN0+H14l3fCq04RK1TrTpuoPLDh87JW37htsR3ez9c8fqdq4IxXLtaRjgB/1mzdn9JY372MR/srev/qzZRQWWeXpawmuyu+Gqk5L3sUqoKuCv0bttVTO6D71fQEBAYarTfSBRk60bhQywmjSkM+XV9fo1xDrkSc1sT3igK9aYSNPIqrryQOufO+qBPRGISHkicBo8rLUt2Ldqv6VvbbFaAgFChTA2dnZhL+mTL0DmfDXlClT8ZEJf02Z+nhkwl9Tpt6NTPhrypQpU6Y+ROmev46Ojjg7O0fDXz11pQr+yp68Mig0smmL9nKVHV/cr7KRyzBUrltVTraDq2CvJRYh5/yNK4swaqMRizDqWxXETUgWUbRo0dfwV4SsKlhkzRtRBMBG8NcSTLLmTaz6bA1Mi6BNBL8FCxbE1dX1vfD8tbYZe6/uY8mIbjSqVJrAUq0Z/fNqdh9/eezA4tGMHtWRpo1rEVi2FJV6jePXDQeNr3NkLbMnT2J4z550b96QMsUCqFTag7I1K1GtTXdaNmxNu+97M2nhQubMmszgrr3p27oefh6BVCzlQ8W6FanS7HuqV29ItXr9mLQwiAW/TqZvxz4M6tIQf49AKpTwpVKdclRs0YlGjTvTtlEXxi3cwIE37aPDu9i+pB8NewymZd1udKxSj7492zFy/Zv0rTH81cGvJfgre8Fb8mI3euaN3jNLHsJGdcvvgrUw65YAtupYQEBArElAHGQsxbO3ZWBXTTDyCh4ZflqCpzJkLVasWIzk9OJ+1WfVpCK2Qb4/S+Eb5EnSaOWS3A5VMngZ/sr37enpiZeXV/TEr8NfV1dXXFxccHR0NOGvKVPvQCb8NWXKVHxkwl9Tpj4emfDXlKl3IxP+mjJlypSpD1F6zl897LMOgPXIpSL8tZbzV4a4Ktu+JXu5ypFJhJUqe7U1e7lYj9Ex+R6MWIQlRykjeJxQLMJa36pYhNy31lhENPzVgVZcPBEtwV0jwGTJ81AFrFTwVwWdjULb6vcmgl+jsM9vJwdvAm/Hgvn7j79Ys2VXNEjdvWEDm3bsYP/Jk+zfuprlK9eyZffhN7jOfoK3b2bT5l0cs3jeQXbt3ML6DTusnHeYvXu2sHbtdivn2bId5/Dh7axesYGDJ49z9PAe/l6+ht1voW9F+Ks/M2IeaSOPedWzq1oQIT6jlhYzGHnIW3uPjNqjaoeqHtHL3tK4EBAQECt0gcrbVTWZyIOYDGFVg6UMO43Apyq8gwyW9XPEAVcOd6GaiIzao8oXoBp89YnI29s7RpvlesUJUW6/6nwjYCyuetK/Rz3ks+71a8JfU6bejUz4a8qUqfjIhL+mTH08MuGvKVPvRib8NWXKlClTH6J0+Ct7/+rwV7fZ605Aoj1atperbOciUFSBS9leLkNUS4BStm3LDEEHt6r6jUCyJRahspWLdVpyPvs3WYTcFyqI+yYsQi9rEf7KwEiVJ1QFe20J+6wKKW0JfIkevKow0Ebel+7u7tHA15awzwkBgC1d430B0O9LO95l31qDv5Y80FW5rcUcweJ+S/BWfraNFlzoq3n0tumbCJdV76xYVq5Pft/Edovh3f39/WPlDBAHIjn3rNEgLUJYS5OQOGnIA548WRhdRxyQVROAHJNfb5cOUOXQEfIkJF5HzGcg9odejzhBqQZwVd/q5eU+UfWtfm0R/or5fgsUKBAr52/+/Pnf9e8YU6b+MzLhrylTpuIjE/6aMvXxyIS/pky9G5nw15QpU6ZMfYjS7be656+LiwsuLi7R7EK32+uev7pdW7Y1q+CiaG+W4aUMKX18fGI4HBnZy1XwVs7/q9et1yGeo0p7KJe3xiJU96xfQwVsbWERImiND4uQ+zY+LELe5L7VVLDWyFPRmuevqqw1b0gZnsnAzMhTUuU5aQTGZI9fI89fczM3cXN3dydr1qy4urpGr5wRFxHIENWad7rRAglLXvJGOYJVXsMqz1yVx69RO+V3ztZxQeX5K8NUeWBUDcyqiUA+X4ac8gAsXkssZynssv63eFy1UkccsC2t+JEHXKPryaEhVPemb0aev7b2bZEiRaInfP2708Pfy56/+soxU6ZMJYxM+GvKlKn4yIS/pkx9PDLhrylT70Ym/DVlypQpUx+i8uXLF8Pz18nJiQIFCkTDX9327+XlhZeXVwz7uWgHtxR2WeVRasleLjszqWzVRjZ9kQPYai9/n1mEpb59GyzCqH9VLEJTgVMVwFV5JVoKNWsEgFWbqg5rYEsEVqr94j7R41eHeDr8LVy48DuHjO/DduL4MY4cOcKRY8c58R60533YRPiryvlrtHjBmte76m+jBRZGuXplr3iVl7wMgGUvYhUMVr2z1saFwMBA5SAjDlAqYGrLShVVHeIxo7wC+uQk/m2UrF1fmSNPLPJgKQ/GqgHXaNCPCxxWefBa61sjoCxues5fMdqDKuyzCX9NmUpYnTt3Dl9f33fdDFOmTH1g+vPPP2nbtu27boYpU6beglasWMGECRM4e/bsu26KKVP/Ke3atYt+/fpx+PDhd90UU6ZMmTJlymbJYZ9l+KtH8BTDPou2ZRH+yh6xst1btkPLNmfZDi7at0V7uwqsGnmzWgK4Krv4+8Yi5L6Vw0K/DRah6lsVi9AsQVxL3rcyaFLBWhmOWfJulMPOGkFmuS6jv2X4qwNgNze3aE/OrFmzmp6/r7Z9axYwacJ4pv25hcPvQXveh83D42XYZ1dX1xihw1VhnK0tbBCfb1s86FWA1sjL3eidFL13jeCvUS7guIwLOvy1tDJHHozEwUwcoOVBVhXCQa5PDDthFN9eXm2jClFtbaIRJ0ijSUSs2wgOG4FdFcCV6xLPN+pbebLRNy8vr+iwz/pzXLBgQRP+mjL1jmV6/poyZSo+Mj1/TZn6eGR6/poy9W5kev6aMmXKlKkPUY6OjrFy/srwVw8VrMNf2Sausper7N7WoKwMK2VAKV7HyHNVZcu3Zi+35iVsCay+CYsQga7IIuT+VPWtrSxC1bcq1mCNRRQt+irss1HYVxleiQBL9iyUPR5lmKsCTWJuUktA1xYILXtJit6Z4nV0CKzDXw8Pj38FHMYlv+ypU6fifP7bbtPaqf1oVr8ePWYsZ18C3HNCbXrfxqdtuudvgQIFYnj/6h7AOgwWn3fV8ymHdRbfFT1Pr7xQQRUSWpUr2Ch0s/xey7myxXfc2jsog2PxHff09KRMmTIWB2VxNZGc01celFRx7MW496pJRj5H3y/mMxBX1Ri1SywvTnYqCCyCWzEXgdxO8V6KFXsdc18ezMUJSWyT3C7VRKa3R56c5L4Vv085FL6zszNOTk44ODhEhw4xZcpUwsiEv6ZMmYqPTPhrytTHIxP+mjL1bmTCX1OmTJky9SEqf/78ODg4xMj5K/IL3dGySJEieHl5xbKDi3Zl3XYt2pNFW7lsI5ft5SKoVEFe0a6u27iN7P5y/lwZDOu2ckv5fuV7VTmAWWIRcjkVi5DP0a8bVxYhw2mjvrXEIvTzxGNi32kyPLXFI9HIC1GEtGJ4URUMMwoJbXQdSzlLRSgmlpND9OphTnXv3w815++/AVmP797E+r/Xs3HX0Xd+f+/L5uHhESvnr5w43SjEsyWPXRHQivBX5Y2r8r41+qx6T42OyyBYfE9l6Kx6L8XPAQEBseCoalDV4adq9Y0KaMqrXlQ5BlTl5AFXvpY46KpW3oif5RU6RgnbxUFfhrmWVhup2iFfUz5XrE+8f19f3xh1yH3r4eERPS7r46M+FhYoUAAnJyfy58+Pvb29CX9NmUpAmfDXlClT8ZEJf02Z+nhkwl9Tpt6NTPhrypQpU6Y+ROmRG0X46+LiEiNlpW4H1iGwCv6KoFWGtbLtW2WrV9ns5ePiMUs2eNGL1pJ9XG7fu2YRcb1WfFmEpfZZYhGaNcijgq2q8K8qsKUqbxRi1gikGcFjI1AsflZ5/Iphnz9U+GtuCbPpnr8q+Ct6r6tCnstA1dKza+S9a+ndkgGzEfi1tIDD0sKOuIwLfn5+ylU2KiArD0KqFTfywC8OWHKOAkuDqOzJK59vNCnIK6CMBn2xTdaSzKuuLZ6rGshVE5iltssrmYzgr77gQAS/Li4uMTx/zbDPpkwlnEz4a8pUfPSYO6EnObDrNLfjUurOdU4e2MXpuBR6T2XCX1P/DYUTeuYkx09f5q586N4VTh09xomrD95Fw17pESGnTnDi7FXuvUEtJvx9m3rIlaNHOXkplHf5ZJj6MPTxwt+7nN19kNM37/HkXTfFlClTpky9delRG/Pnzx/D81fkFrrDpKenZyz7s1G+WEs2ZxEyWrKVy9eKi71c3GdLCGhbWYTRfal4xZuyCBXkjS+LMHJCiwuLiJXz1wgEqWCvnP9UBa+MvH1luGTN41Gu25I3shyuVgxxqod8dnV1JVu2bCb8/Ze29zEEdFzbW7hwYWXY54IFCyrhr5EXsOwVb+kdk71v5WNG75nqHTGCttY8ha1BY/m+/fz8YgxQ4mqhIkWKRIcxkCGvamKRvWLlTRzcVIOuPAAaraxRDdLiKh1Lq3LkCdIWIKwCu9YmPFU7xc/e3t4WcybIfWsEf3Xw6+TkFJ0zwvT8NWUq4ZTQ8Dcq/DYHF/Wjimd+PMs1p3P7WhQv5E71Aeu4HBGPCl885d7ZdYxvWoLCbl4E1KhDVV8H0mV1pGqPhRy8oyr0DxEPr7Frfm8quufFwac8dar54prbjepDNnBF2Y5/iHh4lZ2/9qVSMVcK+1akXvUACufIyLe+Tfhp4xUiVc2LeMCV4Pn0qVQMV3dfKtarjn+hHGTKVZKmYzdxRVWIF0Tcv8z2uT0p726PU4ny1Krsg2sed2qP2MRVZZn/ll48DuPI0qHULlYQz7J16dCqCSWLFaF6ryCOvQkBAZ4/ukLwrI6ULVqajn9eU5/08CybJzQiV5os2PtWo1nLDnQfOIF5QUEEydufa9hy+ApPeMCZDeNomCsNWexLUK1ZSzr2GMTEeYoyQctYu/UIVxUW06iHF9k8rQ1lfcrSfUWIhU56ws0Tqxjf1h9nOzuyZkxH2tSpSJ+3JN+PWsPJ+2/WTwkNf58/uMSOub2pUtSdEpUb0qZpbXx8/Gg2YhVn4kxYrrBtdmcCsjoS0HwQc1fu4PDZy5w/cZANi0bRsZo7Xv6NGbk5NHY77l9g2889qVTUg1JVG9G6cU2K+wbSYvQazlpqx/NwQg4uZljTErg6FKZEmYqU8/HAs1J7Jm+7RlSs8x8Rsuc3BjUogbuXH5WqVqa0hzP5itdnQNBBbsYq8F/Tc+6eWsuEDmUo4lWWWk2/p16lIpSo1JmpWy7y6C1d5e7+X+ha3ouAllMIvhXz2M3gabQJsCODvQdlazWjdfcBjJn+q+J9DuKvzQc4f/NZzAoibnFs+Sha+TtToLAvFcqXx6eQOwHtxvH3+XCb2ndnz8+0D/SkXPuf2fUGi0reNvyNun+eVUPrU7Ti94xZc/4NanrIhe3T6VrFh6J+tWjavC4Vi3pTrt141py5x3Plxe9xdtMUetQqjnexslSqWomiTrnImd+PTtM2cvaestRrRYSxc1or/ErU48eFB+MM1W9tG0uDoh7U6LeYw284HyWoosLY+2tv6hb1xqd2E9o0rEwJdz8ajVjK0bA3wHdRdzi5ZjQtAwviXLAkFSsFUtzNlRJtJ7H+zN3Y3+GzEHZN70SVIh4UL1+NauW9cMnrQqmW41l9+iZPlRd5RsjO2XSt7o2rZykqVQrEPX9+ijcexYqTtwzKwLNrO5jVpRperp6UrlyJQPf85C/emNGrTnHLqNBbVsLD30hCtk+jXcXCeJVsQqsOdSnrWZCAVlPYcP4uz6xXYJOur+iKr707LX/eyWUrw9nTK2voX86JIh3msufyY4OzrhDUogjOrt406j2BJZuPcurcZS4f3cGfM3pTu6g9eWuPZeOZO7GeqcibB5nfpSpFPYpStmZdKpVwII+9O/VGruTUrSe8eBs3/B7qzsFF9KhamILFa9K2U3PKezvgWXcsf5+9y7N/4lFhRBj7ZrWhrHthilWoQ/2Kxcn7bR68Gk9g48X7FuuMCNvLb10q4mbvgHeFOlQrXZC8TgEMXHGWO08NCkaEsffXzlRwzYuDdwXqVCtNwbxOBA5axbm7T1GXiiB0z3w6lnMhr0MRKtatRmm3PDgFDmbNhXvxu29TpkwpJcJfR0fHGOxC9/oV4a9sT7cEPmV7spH9WWWXl+3dKlBsBHWt2crl8Mni3yoWoXI4iy+LENsih3qWIa1Yv6rPVSxCzGEs96NR31pjEfoxzRIEEgGquMngS//bEvBSeTJaglAqqGu0GV1XB79y7l8x7LOHh4dVCGh0TMwn+6HBzvcJshqd96771t3dHTs7u+gBVMzzaylUua3PrqXFFiqAqwLMYl1iSF95gYSck1iHgOL+uISRFt+n0qVLxxhkdTgqr9pRDVqqlS/igKWCveKgKU8S4ibDVxmcGtWnArpi7l09Wb2+iTkQihcvjq+vr8UcBKrk7+IxvX1yzgF5opPbYa1vPT098fb2jhEmX18MY+b8NWVK1j88uXWaeU2ykiFnGaad/PeulJDwN+rBVbaNr0TOXMXpt/GVlfqfSO6f28ioijnJXuRHtsUF4kTd5/K2qTQvXpWRW0KiPQv+eRLGkUXtsE+egszOdfk1ht35OeHXdzO3tRsZv/Olx6orRAC8eMz1ffNp7ZSJfH5D2f5QLPMPj0MPs+THSvi1XcixhzodjuTuuXWMCEhD0q+/o+TgYMRiLx5f52BQPyoHtGfRsYfRcDjyzhnWDPMnTdJvyFt6CDtiXCuKh1eDmfm9K1ny+dF7zdWX5Z4/4srO2XzvmBXnsiPZGaPMf0svHl5gy9TmFHIoQYc/Lrzq1+c8OLeBSY3ccPRtz9JLcagw8gE3z+xgxfxZTOjdlBLOGUmRVCNNPh9j+Bt6gGU/+KBpmpUtEf/LVoR6U/bxiOvs+6MHxa2W0Uj0aQ6KNZjG/nAg4j5hp4JZMX8mY39ohI9TBlIk1fjCyc8Y/r64z7n1k+lRqzqdfz/O7UiAFzy8tIVp7Tz4MnlKvivVml+O2gaYVEpI+Pv87lGWDqlNIc9q9F9z5RUojeL24cUMqOaGZ7X+rDX4qtS6xOaZbfBQ9X+SlNj5Nmf8lquxgOzzO4dY1L8GhYrUZsi6q9HtuHVgAX0qu1Gk1hDWqb6SJ1fZPr0jpZzcqdZvGWfuviz5/Mlt9szrS5fWLfj5gEAant/mUNAIOjVpzfgtr8YogMi7nFg6mPrFvKnaawmnjWzkH72ec2PXTDqVL0zpFhPYFvrqm4oMJXhaewLc/GgxcRthb3qZ8CMs/KEKeZJkoJQC/p5a2p9aTtbfZy1xStzqD+KvM68BWlTYXmZ1qoBzoSr88NtBbr2aICLuH2fRDy3p3HUyW63dwKNDzO9SgdyJMxHwzuHvHS4d2cbqX6cxqnNtitlnIkXSxCQp1PgN4O9Djv7amcruxWk25m/OvXreo+4dZm6HshT0acZP6y7GhFVRIWz6qQMt2vdoCCVmAAAgAElEQVRnwf5QnukU6OER5nUoS55PP8f9+3GsvyiWekzIiV2sWzaLcb2bUcYpG2mSJUbLWpk+cYW/D3czpWkJsiW2o+qHBH+jrrCqb1W83Osw5M9j3H3Vb88u/UXvSoVwqzOUv47H42buH+WXtv44uVah72/7CHv8suKoh5f5s1cFWg6axbbLwoq2+/uY3qoBbQfMZ3fI42goF3nnBL918sejeAvGbzpPzLVLNwgeV5+iuZyoPmgxR28+fVVmN+PrePKdQyPGrj+DvN7pRvBP1CuSC+cag/nj2CtAHHmbXWNr4ZHbkcbjNnIuAVy3Exb+RnJhcVt8nNz5fuoWLjx81cNPz/J76+Lkc2vB9OC3sHjm7nr6lnLg60S5+V4Ffx+dZ++GlfwxYwTtaxYhZ7oUJEmkkbvlbAvw9yILmhUm5+eKMTbpZ+Su8RPrzt19PV/qd3xuEW0r1KHf/D2EPHqNhZ9eXkWPkvlxqTOOjefvxV6A9YHrzua+FM+bhypjNnLxnj7B3GBD76LkyFmFcdsucd/KOpgYijjDvMalqDloCcdEYP7kAn+29yCnUyNm7g7hkaLO2zuGEvhdFgq3mkPw1XAi/wGI4O6pmdSxb8C0PVd4IBP42zsY4peLTIVb88vOa4S/LETEnVNMr5WHBtP3cjV2IYIHlebbTIVpM383IY+jXgLiiDucnFaT3PVncCDk4UcL+02ZSmg5ODhE5/3VPX9FxzWdC+j2f0vepCooamQvF/fpNnHRHm0EeWV7uZEjlcperu+TbeWWWITRPb5LFmGtb+WInnp6RxVf0fvdFhahqUCSUchao2PiZxHAyvUaAS0VPLMGyWyBVCpALYZ/VsFfczM3fdPhrxj2Wc71q3peLXkAW/OqtVaP+FmHeEbtsPSOGEFnVVmjfXqZgIAAwxUp8sod+W950BUHKHEwk1ciiQOeUV4Bo9VGqolL3kTYK9+L+FluhwiBVXkBVG2UJwlLE5EM1ePSt/rEKH5/bm5u0WGfHR0do3NGmGGfTZl6ws0Lv1A/TQq+yd2QoOv/3pUSDP5G3OHC6j64f50Vt67rYoZCjLrLxU2D8fnaDpeOq20Ok/jo2hFmN8tJnsAeLD4ilvqH+xd3MzowGdr/MpK36s/o5uzIexfZMCqQr9Pmwmfg9pjXCr/G4V+aYZc2F8UHbifa/BRxk1MrBlDKzptGk7YQg+08uc6R39qQS0vEV7k96b1RLxXBzZPL+bFkNoo2nsLWGIUec+3QfFp9q5Eo7Xd499kUfa3IO2dYPdSfr9PZ4zd0RwyYzKPL7J3ZCLt09vgN28l/kvu8uM2JNcOomCkXxZov4GyMY/c4vW4MNXLmwqvJ/JjHLEmHv3/8xZrtx9i7OYhePpbh76PzW5jeoTgFKnZhgtJzN4iFP4+kR4MKlK43hX2PgEdn2TSlPT6uleg6cZ6yTNDCnxnRrT4V/Rswbf8ra6kOf/9Ywdodx9mzfj7dilqGvw9Or2Ny3/o0nLA3lsH7/sk1jKpth5YoMx7VRxEcT/6bYPD3eSi753fHL7MLlXou52KMYzfZv6A3ZXM6U67b0pjHLOoSm2d2oULW3Lh6u5Hbzg67bx3wqtiOcX8e4NpjhRn4eQjBszpRMktBqvVdSYz1Bc/D2P1LdwJyulK593Iuxzh2m4O/96OqfX7KtvuFQ9GDzj0OL+5HVTuNxHnL0G7+segidw4spH+XJrT6+WDs9/x5KDtndaZCyUr0WGLzU/5R6fmldYxpWoSsRZswemPMd/R5yGYmtCxOTu+GjFwXpxUBksI5uWwAdZw/I4mmgr+32TmjM/X9A2g2cDq/qt7noIVM6lGPstWbMuivM69Dnz46yZK+NXDL40/76TsJizaWn+HP/rVwSayR0b8dM3ZaormPOBbUixoOKUisvUfwN2glG/ec4tBfQ2hY7Os3gr+3d0ymecmcuDYYzsozMd0wH+6bSSv/3LjUH85fp16D3Hu7ptC8qi/+HaYRfD7mr4nr64dRxystWpICNB69mrPRlEiHv3+ybvtRLm2ZxveB38UD/j7kwJw2lPnuUxJrHxL8jeLE/Nb4O2ancv8/OHQ75rFziztTxjEnFX5czMG4PGNRV1jRqyKFvvWl86wdXIn+Cq+zuk95XL/SSFKsC7/t1N/TcPZNaUytbiP566gibMv9bYyqXpSAlpPZdD76VxOXl/egrNM35Ko3hrWnYs544cGjqO6RmVz1f+Lv069/UUVeWka3Mo58k6s+P607Lf0W3M7IqoXJlKsB49af4d9ea5eQ8Dfy0FRqFs5FzvoT2HI2Zl9FnpxDQ4+c5Kwzns1n3iQ0yF22Da+AW4ZkJNKswN/lm9h7Loy/B/jglMEW+OtNcV9v3OzzkcvODju7Avg2H8TvOy7w4KmKZF7ktyZFaDJ6FSduxZ7XI49Pp4azAw3G7+D8G0ZDea90bQktCtjxjd9wNp+XvOvvrKSjWza+9h3C5nOxvaSNdG5ODVwaTmLbRUXEhYjDjA/MRZ4mszgWEvPLjjg9ixr5smJXeTzbrz14Ddkv/kLN3Bn4VEtG5cnHuPYwRiF+rpaXLHZVmbgjhIfRhS4wt1pO0n2qkazKFE6EiMsUIjg1swrfZbaj6qSdhD56/X1fmFOVHN/8Dy1ZVaadDiX+yx5NmTIlSnfecXBwwNHREWdn5xhhn93d3fHy8op2ArLkVauyIcvnqGzdRpt8DdleLtu3VQBYBWaNyqhYhAhLLdnLxWvqf79LFiHXGZ++lVlEDPir8mi0BcKq4K/KE1g8XwRXKs9GI4Dm6ekZa78lAK3yAjbhr3ozvZdjbh4eHtjZ2UWvmhEHUFU4ZhHaWgKt8rOrgsJG75UleGsr+BXbKC+SULXLaOGHvgUGBioHNnFwFgceS+GQfX19DQd31YoYcaCTB0E5BIXqekYrcyxNRtbArzzZiN66clv0lUlGA7tqMpBBsX6e6AlsNLGJ8FePguDi4oKzs3P0qjH9x4MpU/9pPb3DxaCWZEj+FVnLTufMv3iphIK/T8JO8XvLrKSxc+GHjRHS0efcvbiVwcX/R/rcFZlhk+35KWEng2ifW0NLlJZvvQazUzwadoJF7XKjaamwc2zNslsAjwk5Oo9mmT/hq2/d6btZbscjrh6aRaN0KbFzasES3evq7nl2jwxA0zQ+t3Oi6SIRKNzl3K4RBGgaSTPY4z/u4Ov9O4fjr2loKbPj0jwoBjS+cyaYYf4aWtKM5A8cz8FX17+872caZ0rE13mLMWCrHN/5IZf2TKXeN6n5tlA7lt2wpZ8+LkVeP8CSHp58+Z03rYJiu/feO72J0TXSkaFAGYZtj1+YytADy63C37CDK5nSoyJDtxr4x7y4yeG/RtC+fENmHXn1PYYdYPmknlQZts3Aq+YFNw8tY1j7ijSZc0QZRhwgZE+QFfh7gwNLR9ChbEt+OREeu56IS2z7uQ2umkYqBz86/xEXN+nXSij4G3FhI1NbuvKNawX6rIz9fdzcv5DeZb8mu09Dpuy1NU7nJTbP/JEOVQfyd+zIzko9O/c3E5q5kK5wVQasid3vYbvn0z0gLTlLNWfGfr0dzwnbPZdu/hnIXrIZU/eKiOEZl7dNp2NpO+wDWzN1h04Wb7NvwQ80qVqL4RvUrp+39/1Gz7rlqf7jSq7YeMcfj55y4o+B1MqXkeJNxrI5VheFsHliS4p/lZdK3X7jWDxjmIafXMbo4fXwdHXmWyX8PcvyoYMY1GsBRwyGmucXVjOibXvaDF/DhWg79CMO/9adSvbpKd5iHJuuimb0G+z6uQMV7bNQstUE1l80Nss/Or6YYUPq4ensQI73Av7GVNimMTR6I/h7lTWD6+DxlRuNR6/mnNwVj/cxs6U/OdIF0nXubm6+2n10fgfK5tHQtOxU6bOIQyLQOTKPdmXzoGmf49NuOluN1gYc+YU28YC/Dw/M4Yf+9fDO+x1ZPiT4G76LCQ2KYZetGoP+PBL7fs8tplMZR1IXas2MLZcM56aYiuLsog7450+LW6upbL4ojs3hHJrbmjLOWfBoNYXN517NiJG7mVDTlwZdF7BLua4pkt3ja+BdpS2ztr1qR/gORtfwJHMiO2qPXM0JGeCFb2VEpcJk+syfPn/s58ar6wePrIZ7pkTY1RnN2pPyksNwtg6vQKGMnxHQbxkH/+XfWgkHfx+xZVAZXNLnpNGUbZyP9UPkJHPqeZAzZVF6LT1IaDxdYe9uG07D7vUonikDXxnBX0nBw0raDH/bjt/ESVvHunPzaOjmT7d5+7mqrPYc8+q74tV6Bnsuva1kAe9eJ6ZVJG/GlASO2smFe3Kc4wes7OhEtjTZabXgGKE2/VQ+w8yqeSjRaymn5fQFr3R6RmVyF+zAgpOhrxc6RRxmfMC3fJPal+GbL3FffKYebGVIqfzYZS7F4PWXuRv9L1kEh8f5kz1takqM3MaVmIXYMqgE9lkzU2rIBq7ce/1/XMShnyiVLS2pS44i+OqDGJ7cD7YMxCdvVjKXHsqma/dtHMNMmTJlTfnz58fe3j467LOTk1N01FLdjq87AXl6esaCgkbgUrZdy2BUlWbRGpxUXVe0l4t2fJUjlsqeb2QrjyuLKFasmCGLUEFbW1mEpbar+lbVV9bAutgGSyxCkz0NLUFYGaxa8mAUQbLKU1GGYSJM08ta8piU2y23V94vhqwW4a+7u/WcvzoUjUsI4oQGqR8quJX71pb7SKh71T1/degr5vpVhWc2yketymEtQlfZ09fIO15c+CBezygUtP6+eXp64uXlhZeXV/S7IL8n4jun54SV70lsm7i4w9/fP9ZgYxQqQbWiR1zZosfk14/Lg5c8QKo+65ucC0A1YOp/i+ESxElMDBchXkP/7OPjg6+vb3QoBn1iVQ248oSimvjkPhQHdvn+5TaJ1xX7VgxXLcJfPfx9gQIFovP96gDY9Pw19V9X1IMQtg50J3GaTBQasudfvVbCwN/HhJ2cT7P0/yN9rqrMOqc4I/QEvzRNT4qMeag176JNtT69fZ4Vg/1wcC5C3fF7YnhuhIccZXbjdGiJviaX95CXYDg8hCOzG5NO+4ws+evxayzmFcXtMxvoX1QjVXZn2ix7ZemPesCVXTNpWjAvnhW6sly0Y0fd4vS6HymiJSJltoI0C7ocXdeDyzuY3qQg9l6V6P7XhRjXuXlyDX29NRKlzE6h74Neego+vMTeafX5Rvuc7AWa8HsM98GX5W6cWEUfb40vchWm04o3sPR/kIokZH8QXd0TkdGlDCN3xjbfRIbsZ2GXwiTK4kaFsfF7d6zD3ydcCl7CpPadWKaEB5GEHVjM6PZV6fjHxWgj05ML2wia1JEuy9XEITJ0P4tGtad6l6VcsmCZsgp/H5xi7eg62Gkan+YpQYtfZZhzn5NrRlHbTkPL7EGV0cHEB5MnDPyN4PyGyXzvkpicPg2ZfiC2NTri3HomNnMmce5SNJt12MZ64wp/n3F27ViaOCUmV+nvmXUwdjuenVnDmEZOJM4TQOtfjr7c+egkK4bXwz55dko2m8pem9z1L7B+0vd45ChFi+n7lB7+oTvn0Ll2GWoNXce/GBji/dTTYyzpV4O8ifNTucdCjsf6Kp5yLKgv1fMmxql6b5acisc1wk+zbPQwBg8bzNDutXFWwd8H+5g7agIjp+7glqqOp2dYPrgr3bpOYnuY0MhLaxjR0IMUXxbn+/Gb4vf9PTrJ4mFDGDZ6GIM7VMPhY4S/l1YyoFYhUmYsS7df9hD71i6xsn9NCqbMQsWev3Hg7su9j88sZ2jTUrh4NWfkX8djlHu8dzrNS+dAS5Kdqn0XcfiuwbXjA38fHmbOD/0YM2MM/RoGkPsDgr/hO8ZRu2hWkni25eetl2N79YUHM7ZWEbIkKUqnecHY5E9/ZwvDa3iQIbkbraZv5qK81k6lq3/Rs4wL31UeyLLDCs9fwtk2qipFanZm/s5rvADCt42iikcmtKQ+dF+0W/E+nWFBq5LkTZGKMv2WcvAmEL6V4RULk1FLim+PxexVvIRnfmuBb94UpCo3gOWHlW/4W1OCwd9HGxlQ2pl0SX3ps/wQYbFi3z5iw48lcfwmKX7913D0pqoSK7q7g+ENuzBt5TS6FHMmw7uGv9sHUzx/Zor0XcmxGyqafZzpVZ3xaT+X/Vc+lng6R5lUJg8ZkuWi7cLjSrh7ZGIgedInw77TEk7esGXR3CZ6u+Qgne8wtl1Q5OkGDo8vTa4iXVly+kZ0ju3Qpd/jmDklyX2Hs/2SQY52WaF/0NwhE58nL8HInVdsDE0dypKm9mT4LDklR+3m6oO4xLM2ZcpUfCXn/HVxccHNzS3a8bFQoUJ4eXlRpEgRvLy8YtihVbZyVUhiI5Aq1iHb53U7tGgvl230or1ctLHLYZnFPLh6HWL7bGERRt7FIgcQWYRoX5fvU6zTEouQ+1TFIvTr2sIi9LKWWIQR/C1evPhL+GsEckW4ZMkD0cgTUoa+Rl7A1kJBy3BYBm8i2FWF5RX3f2yev2a+4X9v8/T0JFu2bDEGTxGUWoK0RgshVM+utTy/Ru+OJY9i1Ttp6f0WgbAMelXlRFjs7+8fa9WJPCnIsFMEk+JmFKJBhq6qFTXyIKnKlavywFWFrZCvK36WYa28Ukc+LuYhkPvFqJwqrLM8scj3I7ZH1bf6IgAPD48Y46Ce89fZ2RlHR0cz7LMpU/xDeNgJJpb5hJQZ8tJlnS0Ws/grQeBv5B0u/N2HQp98TmaH71mqgC1Pb5xmSYfcaKntyN9x9RuG5Irg1plV/OCmkeiLHLj32PASDN+7yL7RgWiG8Bfund/DqEAN7atvKdhvs/VLPbjEvonVSZnoU7IUqMlsm/Iz3+fC7vFUTZmIT7O6UWvOKzpx5wzbh/qjGcJfuH16G0P9NLRv7CkyaJstF/uIdJsT64dR/vNkZCtUg+lHFaeEHWZlH1+0FHEM/SzIFs9fS3p2fR+LRrahZtdlXLTVveDZdfb+PoK2tbrzlyXyiw3w9/EFtkxtgWPSRHyapxQtfj0hnfAa/iZKX5DKQzYpwIp1JQz8DWX3gu6U+ux/2Pu3YYEK5F3eyqy2nmgp4xL6Oa7wN4TguZ3wTfE/HMp1YpEqHMPFjUxt6Y6W6nXo50fHlzOk9nckzlychuOCMWJNMXWHAwt7UzFzYr5xrU6/5edihh19HsrOWd2oWbY2A9f89/x+ubSOsc08+TRFQWoPXMEFxSlnlg+hnovGF94NGbU+ru/wU87+NY4Rw4YRdGI/fw4wgL8WFc6ppYPp2rUHU3eExfBAurBqGPUL/Y/PPBoxcm18vO6fcHrpSIaNGM2y03sJ6v1xwt97OybTrGQWknxXgx+XHFWE3g1lw8j6eH+t4Vh/GH+dsv5b6fTi7lRySk6SdGXoPm8Phg6dcYa/jzk2vw/9x85g/YWdzGn1YcHfE/Nb4583GSn9evDbHlW0gQNMb+hLTu0bKv64xKbQz3c2DqVy4fQkcWjK+PVnbftNF7mPKfWKkT1RKtxaTmTDRSk35/1tjKpenKqdZxN85eX3fXV5dwKd01iAv1dZ1s0fpzQadrVHsebkfbiyjK5+jqSxAH+v/NmF0g5p0LLVZcy6UzanI4mPEgz+HppKjcLZSJq6EsPXnUCF13eODKBAJo0M8Qr9/IjdYxrTdcZKjt7YxPDS7wH8vfgbTQrm4POk31F30nou3I85TkQen06NgkVoO3Mvlz8Wx9+wJbRwtCNlMnf6rDrNLcXQeH5uTewzfYrmM4Rtclhopc4xp0ZeMn6aDPsmc9hxPTxmjuSIw4wPtMe90++cCtNpcyhBTfKS6fNkePRfx4U7tv0gDl3UmO8yfkYyz4FsuHTPNi/d0N9p8G16UiTzYtCmy9wzXXtNmUoQiWn7nJycokM+iwzDw8Mj2g5sZC9XhXq2Zi+XI1Ea2bRV9nIR8KoiZRqFRhZhsXxtIxYhftZhq2wv1+uWzxXv+U1ZhAr8xodFqKC70fEYnr9GMEkFkCyBKCPvQ0uhZ1WAShU2V+VVaRTqVlWf6PkrQo+sWbPa5Plrbv/NzcPDwxD+ygBU5XErPnsqqGr07BotklDtsxSOWX5v5XfUaEGFXJe1cUGHv3JseaOVQ6oBTFXOaMCVJxXZi1e1yfUZTV7yIC4P0KrVO/IxecCVJwKj+5EnKbltcpsttUE1Ccje3/o4qHv+ivA3X7587/p3jClTCauocG7snkr1vHbY2WUlS+Z0pEz2CYmSpOCLzHbYZc+La6lerIvPKnwrShD4+yiE4zNrk+qTL8jm2petilOi4W+KjOSpNS8OuTtVlYVxIqgduROlwq5g69femXGBv59lwaH+r1g2zUdx99wmRgSkJll6R8qM22uTkSLqzhnWD/MndbKMOJcbzz69UFzg7+c5cG26EMUpH6+eXmHPL21x0lKTp0hb/riqOEeHv4my4FZhLPHx/X0j+PsshD2/D6NF1a4ss538cm33bwxtWY3uy62H1LQe9hmiwm9z4dgedh6+QnisCq+zJ6g7Pkk1kn/nS7NfZDhsmxIE/oafZs2YhuTVvqJgxX6sUYFaHf4mzk2pZrOwzfdXgL9Xn3L74mE2rwpi+bpgjl17TCz/oPATrBhel++0r/GoPph1Kj6iw9/EeQho/QtHecaZ1aNp5KiROE8gbX45yL1rh1k9ayg/dOxC/4mL2XX+Nipk9fj0KkY2dCSJppE4TV7KdprLwRtRwGOubJ5Eh2oVaTBiI9fiGZbzQ9bDgwvoWSknWvoSNJuwDdW0qMPfxE7V6RNH19/nF9cwdvhw+v96hEecjhf8DT+xmAGdO9F16g7CYnxHV1k/pglFUmlk9G/L9G0XuHZiPfNH9aFjpz6MW7iVszeeWjTER51fwYghIxm66BjhnPho4e+ZP3pR1eV/JCnclHF/qxD/a/ibpWJPfjtgZWnF4yPM61CWPJ+lxqf9NLZetdDLcYS/UacW8kPfn5i8+iyPOfyBwd87bBpeHc8MGtlqDmH5MRXw0+FvEop2mkew1WkxnOCfauCVWSNJsc78uuM8149v5NfRP9CpY2/GLdjM6VuPYo+zRHJ2YXv88n2OpmmkcqjFkKUnuPkUiLzM3/1rULrGD8zdfS3aszAu8DepT3eC9lyPG/xNWoIf/tiHjdkB4qWEgr83V/XE1+ErtFxNmb79ghLI6/A3qV9/1sTR9Tfy4CTqtp/C8oOhRLDj34W/oQ8JObqN1cuXsHzTEa49MBo37/L3D8XI81UiNC0pWcoM5I+jt3jyAri7l9FVClKqy1z2XAsnliP0h6q9I/HJ/Q2Jk1Vg7P6LqN7oaPhr34k/Tr721LWk2ys74GKXmk80jWTZKjJ6zTnuPfsHuM3OwX7kK/EDS47f5KkeZfrBCtrly0IqLRmVJh7h6o0L7P5jCn3bt6bjwFmsPhTK4wi51x/wV5u8ZE6pkazyFI6H3ODCriVM7tue1h0HMnvNYcKeRMb6rh4sb0XujJ+jJavC1JPXuXl+F4sn9aFd644MnL2WI2FPiPxovmBTpt4fqeCvq6trNMMoWLAgnp6e0WGfjcIIG0XZNIK9ttrLZVCqf5ajdBo5aql4gQqmqjjBv8Ui9M86hP5QWEQs+CsDH9krUfYAVMEpVVkj72AjgGsNLlvyeFSBMhF26C+BrWGfze3j2OLqIV24cOEYOX9FAKz/beTBbgnoWvLetQRb5efaUuhpo/DTtgBf0dNf3G9Ulx722WjAkgdVeXBXebDKdagGYHnFiyoxutHAqgpFrYKrRgOneF+qpPNGE5h8D6pJSC5vNAHHtW9F+CuGv9fhr5OTEw4ODib8NWXq6R0uLU6YfL+QQPD3wVWOjCuHZgH+Pr97ka2Di6N98iXZC/5IfH1a/4l8wPmNE6mdOz15S/di5WUBrVgN+yzA30TfkLvoUHYZXukF4WEH+bWbJ1mzF6LJ9ENKL4pYpcJD2T+vC552OXBvNpMYkQ2thn0W4G/iDOQvNSpecPOD1aMLbJ/amByW4O+902wcXYOvtdTkLdqepapzrCj+8DeS0P1BDGlRjlYLTtmcUyzy+l5+H9yC8q1/57QNhWyBv5b0ImwfC3uV4rNEqcjn356gM/FzkUgQ+HvvKMsHVyerJfh7cz8Le5flSy0thSr3Z61NVvpLbJ7ZnRq5C+BXsyGNe05jzeGj7P1zNK1KueJdZxjrzgsG6LuHWPJjFTJbgr9hu5nfPYAvtK/xqDGE9WHX2D6rAz4pNL5296Nep3782KE7U7eF8DD8Dkf/GExDL2cCWs9kbyxo95gr26bSvlg6kmgampaU9M6lqNGkObUq16TDzJ2Eqajxf0C3ds2iY0AGi/A3ZPNEWhZPjZahBN9P2q4Oy6zS84usGTuc4f1/5cgjID7w9+kplg5oS7u2Y9l4VcJb9/cyp2NZsmmJKVC5Ea3b9qNnr/H8feEe4ffOs3p4I3wLl6bVpK1cVVnjo86zYsQQRg5dxLFw4COGv0d/7UT5vJoF+PuYfTNb4pdDI4l7c8avu2hcWcRVto5rRsnvHCjTbTa7QqyEd40L/I06xcIf+vLT5NWcfQx8cPD3Gqv6VsTtS0vw9xyLO5XB8TON7LWGseK4NT/Y48xrUYo8yTSy1+hAl2ZN6TRgBmtP3iP84VU2Dq9FEcditJ26jYuyt2XkZTYMrkmhDMnRNA0t6Ze4121F48qlKdd0CAv33+CxAHGsh31+DX+13I0Yv/4M4TaEfY6Gv9p3NJm4kXNvFo7GohIK/l5e3IaieVJZhL8n59TDI+f/0HI1Z3rwRduj8EQeZFK99kxZfpDQCOBfg7+FqVCpIl4lG9J10jL2Hj9O8OzWFMvjRIXBf3LqlmLgvLuXcdVdyZQi0ctn6n/5qdG5HdV8vKjZfzEHwx7bFo74Q9Hmfrh9+xWaBfj7YGVHnLKlQUtWgfEHL9vo2X6bncPKkDdtcj7RNDTtU5zq96JTFbPqrd0AACAASURBVE8K1RrGqlN3eCYC1t1D8c6RlsRaPjqMHULt8t8zds0xwp4+4f7ZP2hbKAfflhnJ+iv3hUVwuxjimY2vEmvk6zSeobXL0nzcWo7feMaT+2dY0tqNbN+WZfTGqzwQfrruGlSYrF8kRsvfmYnDalGm+XjWnbzJsyf3ObO4Fa52OSk3ZjMhD02XYFOm3qZE+KuHfRa9fwsVKhQNffVwyXGxl8s2d5WtXGUDt9VObWQvt2T3lssa5byVy6nAsSUWIdvmVfcvXv9dsAgVGzHqW00VhlYVulYHRJ6entG5R428fY1C3IpQSvSgtFZehmt6G/TwpWL+UdW1xPI6+C1YsCDZsmV7J/DXEoR8H0I4q0JJvw/tsqUdb7Nvdfjr6uoanTRdX0Sg5/+15dkVn0Xx/dGff/1Zlt9BGbqqFjbIz7w1r3u5Par3WPXOim2S7zcgICBGblmjFTZGE4UYtkHMmWutvPy3Hr6hWLHXuXfFcNLyufKAKV9TNUHoE4JYVp4cxRwEYox9uR3y5Ci2SexH/b5UfSufa6l+1YIYNzc3XFxcor1+8+fPj729vQl/Tf2nFfUghG0JlO8X3h/4y/3LHBpbNn7wN/IeV4Kn0rSoN+4uuUn/dQac6k9hT4hMRx5x9dAM6nzxCWlzeTBwu1zRI64emkWjdBraJ2nJ5TmQYOmM8NDTLO7rTxGPgthnSUv6nAH0XH3acs7UR9c5GdQH/yIeuNlnIW2GXJTptYbTsQo94OLuSdRMk4h09sUZukM+/pBLe6ZS7xsNLVF68vkOe5nL+L8iW+Dvo/Nsm9KI7O8A/r64e4JVo1rgH9ibNSo4qCx0h2MrhtPCvyx919pW6M3g71MubZtJG9fkfJrTlyYzDsQ7xPp7A3/vHeHPQdXIEmf424EKBaszYPUlnkXvf8LFDRNp6f41ThW7skTnYLbA37uHCOpX+eU5NYawPuwiG6a0oLCmkfzTlOQt25aJIj18HsauuV3xz5KXMu3ncyyWvfs5jy5tZGLbYqRLor00WifPTonmk9l58z/o8vtKtsDfWzt/poN/hjjC3+dc2zSZ4SMHMGefvionrvD3OVc3jKFF/Xp0nL03dpjvG9uZ0qok6TSNz1JlpGTbyay9IGCHR4f5tVtF7LP6037GTuneoriybiyDRw3l14N6zf9l+AtHf+1IubxG8Pcym6f1onFJD5y/zUSaTG7UG7yMkzdtMP7bDH+juLCsP71+msjyEzo++Rjh7zVW9qmA65e2wt/9TK3vQw5N47OUX1OozTQ2nhUob9RZFnXwJ3/GYnSZs5NrsRayPOPi34Oo7paB5NqrsS9rWfouOPDSC1jU7U0MqVKY9IlyUG/MWk7J8cHDtzKiUmEyaRpajvr89PdpHnKbjYMqUTB9InLW/4l1p2MVYuvwChTKqKFpOWkwbj1nYscdf2t6n+DvpaBWeH+XMo7wN5KTs5vRasJi9l3Tf9j+e56/hav3Z+mRmwJojOT8/MYUzJEW9x6LORL6LHbRyJvs+qkaBTKlINGrZyqlV3cWHgx76QX8MckG+MvmPrjm/CqO8BcggrDtQwnMk5bkn7x6N1MVp//K09x59k/MUzf+gGO2L9C0VHyRyYfB6y5yV3jXIw6Pwz/n16SrPJnd1x6+AvAb6Zk/K2k0jVRfZMJnyAYu3xMLHWJs6eykTVeFKXtCePRq+tzQPS+ZU2toqb4ks+9QNl0Rw0VHcOinkth9lY6q0/YTGv5RoX5Tpt6pdPutDn+dnZ1xcXGJwS/c3d2j7dK6XVn8LEJP3ZYt5vi1ZC9XQUbxb9FergKpsn1ebIf4twqw6vX7+vrazCLkUNdvg0XotnwVi1DB6viwCNV5lliEWFY/RxMhlQ5+ZPirCses8sQ18mS0FOpWBYqteU2Kmyr0rhF01iGWDvDs7Ows1i/esxzKVwX8jCCbfO+W+tbT09Owb43621r/GvWtEWQ0+o6NoLzKO1R+roz6V+wPI69tcZ+48CAufevu7h7t9WjkXav6rMNfMWG60bMl962R16zYP7b2rdH3bcuzq3qGjPpWhr9iu4zGBT8/vxiDtTgYGQ364uApD6hGoFguI05IYp5bo0FfVZd4XB6c9XpV9yMDW3mSk+vX26aCsmJdqpVAcj5kcaDXryOX0+sV2yLm/C1cuHB0vl8V/HVwcHjXv2NMmXpHesHD0P2MLpEw+X7hI4G/MfSCp7ePsaxfCb5JnYvi7Zchmp2f3TzN8p5ufJYhD2UmHYlR8p9HV9k/uzHZkyUzhL8xrhTxgPMbptIwX2oyulRn0l4brIMvInhwdh2T6+cjTSZXak3eFyOX4dPQoyzuWoDPMztSadqxmEUfXmLn9AbYJU1qwt/3Dv5Gcm33ArqVL0iZH9fb7GkYeXUn87uUo3C5/qy3sdCbwN+n13Yxp0sRvkzrTPleK7j8Bk4QHzb8fc6zx4+4f/chsczEN/ayoGcgX6Zxo3KflVyFN4a/2qf5Kdfxd05JzPbB0aUMqJGT5HnL0G7+sRihF58/CmHPvH40q1GBKnXrUC5/mtdewO61GbLmIlb8Fz9K/Vvw9/m1TUweOIS+03YKuWDjCH+fHmNhr5qUrdSFXw4oTO4C/E2SvRyd5+6TAHEU5/4aSF23/5HRvx0zdr6muVFX1jG231AGzN4j3LMJf43hr6go7p1dRr/qbmTJUpKOM4K5quBD0bIR/kZdWE7/LsP5ackRIfKHCX9F+KulLEWP3/YQKvGWG3/3p0LBr/msWBfm7rwWI1LGs5BdTG9blWpNm1M/sDC50iR57QXcfhrBl0SSGMmxOU3xyZUc19Yz2Xox5u/m+1tHUd07M0kSifAXIo/OolGxXCR3a8Os7ZeIiFmIkVW9yJQkkQl/bag38uRsmjUaxW+7LvMa8f8b8Bee3rvF/fBnRMnA9uHf9PLOy1dJfei/+jg3Yzxvkdw8OJ8OZfxp1KENlQvl4svkr72Am07byuUHH9GCqn8R/kaE7WPW976UaNKNjhWdyZIq6Wsv4Dbz2S96UUfDX40vas3gYMgjYuLhqyyo9x0ZUqSi8uS9XHv4AhH+al/U4ecj1wmXmPLV3+rwbfoUpKoyhf0hj3iBAH+1L6k7+xhhcqErv1I7Zzo+TVWVaYdCCf/YgL8pU+9I+fLliwF/9XR+bm5u0TZ90fNXtEnL8FG2lavs5SpvVdE+rbJjizZqlb1cjOJpZP8X7f2y3V7FIuTr/tssQuV9rGIRlvpWtOHLLMJa39rCIjQdZlkCSSowZy2UrQj0VLDJCNiqoKURQFPBLBVI0+sV8/4WKlSIHDlykD179hhbtmzZYmx2dnbY2dkp94mbqlzWrFnJmjWr8rilaxiVUbVDbo9cn9gO8Zi4z6hucZPP1duouqbquqrryPUaXftt9q1RndmyZYv1LOTIkYMcOXJEe/qK8NcSrJXhrKVFEapnVxWKWQWCVXDX0nFrCxbEcnEZF/Swz/KgLkJL1YArD06qQVBO5q5aLSQPhqr65UnN2nXlQVdeYWPkgauq05b8A0aTpniO3CZ91ZY+WYggWtUXYq4HEf4WKFAgFvzNnz//u/4dY8rUO9ITbl2YR/00Kfgmd0OCFKHo3rbeF/j7z/1L7Bnl9xbgL8A/PLyyl0lVU/FJisw41/1VAMCR3Lu4kTEVs5HduS5zz7wy+b14zPWDKxkUWIFm9XKhJUlPnlI/YdUU9yyM4390wVFLyjd5SjI42BYL4VNCjwbRyVEj6Td5KT1khwCAI7lzdi3Dy2cnV6FGzD/3yiT6/BFX9ixjUNnyNKr9LVrSTDiWm8ihOPVLAuvFMx5cP8bW5UEEBcVnW8LytTs4EfYKidkCfx+eY+ukBtglNPx9fIFt05pT2N6HDn/Ymok5nPObJ9OscH5KdlrKFRtLxRf+vrh3kpWjapM7vRPlei7jgiX4YYPeG/h79zBLB1QhU5zgryVdYvOM1rhr/8OhbEcWncY2+Hv7AIv6VCCjAv4mzu1Hy9mHYue4vLiByS0Ko2k5KNV0GntfPerPbx9iYf/6lC7Xmum7bxDFcx6FBDOzSyA5kmloWmI+c6xMt0UnbcrV9y71/GEop/es5894jQFBBC1dw7Yjl6I9hmyBvzeCZ9CudDrb4e/zG2z/eRijBk9j5w3xQNzg7909s2lfpiAlW05m+w3FCQL8TV+qNVO3x279jW2TaFEiHdqXxWkxYfPLMLZRoWyZMohRw2ezJ0aR/zL8jeLw3LaUyW0L/H2p21t/okHxDGifu/P9uPVcNBoDbYG/UddYM7wnoycu4UiMnA8fI/y9wl8/lKdAmrjD3yReHZiz/UrssLr7plC3WHY0zY3WMzZz6dVPnfv7ptPUP4A6Axdx5OZT4Bkhm8dQz9uOTxNpaFpy8jYZx/qzQhsiL7OyVwVccvjQefZOrr0aFCPv7GZy9zF0qpCPvFk1kjq2YOrmC68WzURyacUPlHfOjk/XuewO0QvdZtfErozpVAH7vFnQkjrRcvpWLv6LK23eJ/h74ffv8c79ue3wN/ICC9o35aeFu7gcI4T3vwN/jXWRBU0LkeNzDbduizl8Xcf5kZxb1JJihSvSL+gQYU9eQORNDv7cFHe7VCTWNLSkaak8ZiNn734kHqE2wN+IDT1wyfFFnOBvxJn51Hd1ofLQVZy5+4x/iCBs32Rq5U/HZ4k0NC0Z39Scyt5rD1/m5I2Gv8koO3Y/Vx78E6vOjT0dyJpGQysxgl2X7/NCgL/Jyo3n0LWHxCq1oQf2WVKjaSUZtecKD14I8DdZeSYeDuFhrELr6ZYnE6k0jVJj9r8CzaZMmXpT6Sn7RM9fHf6KkUa9vb3x8vJS2tZVdnAjm7Joz1ZBVvEc2c5tZCuXwabo7WqLvVxmDCKM/TdYhAx/VfdnjUWozreFRajgsi0somjRorE9f62BVSMYZQ1qqeqUPSEteTiqAJnK01QFw0SgJXr+FipUKDqkr54U28XFJXorUKBAtFecs7MzBQoUiN70fbpbvb5fP18sJx7Xy4r75LrF66vqFffJ56jKy/ejb3p9qvuV9+nJw43uwcnJyWrfyfcgtsOWvhWvKx43uldLn436To+NL+b4laGvDGaNnl3Za9YI7Fry0BWfbflc+ZlXeWob7VO98/J15MUcRu93YGBgrAFHHnDlAcvSYCYOYvJkZGlgU0FVcXCWB3t5YrJUl2oSVNWtaoO8Akg+xxLsNZpIVCuX5H6S71f3/NW/S/FZN8M+mzL1Snq+32QJk+8X3h/4+/TGaZZ0yI2WLB25ykzm+JteMzq/7yekzuZK+79Eq/0Lnt49w9oxjfFxLkCpOo1p0KAOdZsNZ8nmYEYFanzyeVYKNFmIIi2wpChunV7Hj0U0tGQZyVduEkesloGomydZ09cbTUtGJocKTD4qHn3Ok1snWDmyIT4ubpSu25j69evSoOVolmzYyFA/jUSpcuLRcgm2YsZ3oqc3OLZsCOXzxF60aOuW27sC7X9/BSNsgb9hh1nZxxctUTqcAweyWc4naIPiA3/vnVzH6JoZsXOvysR9Nl7o3gnWjqxOxmyeVJ+03+b2xQv+Pr3Grjnd8c1ZkEp938zjV9d7A38vb2VWW0+0xHYUazCBXW+cm1GHvxpfFapK/zUhtsHfixuZ2tIdLXF2SjSdwt7Hl9k8vTVeSTRSuVWh91+qJN77+b1XeTJon+JUsRuLzwLPLrFxYltKeVem+5LTMYFx5F1OLB9G/QJpSKJ9gXvNgayJS1rqd6CHp1fxUxtfcsdzDLCzy0eF9pPY9Op9twX+nlk+hHouGolzV6Dr/MOWw/LznBvbf2bY8IFMDg6VAH1c4O91Nk9oQfGvXag94E/1/H1rB9Pa+JFRS0zeqr1YeDQ2uo86vogfquVD076lYtf5HHwUReiWKQwaMZQZu25IEO2/DH9D2TCyPt5fa6T168zsnSraLunxXqY3L00OTSN1yY78HGywUsQq/I3i2prh9BwxnoWHbkvfyccIfw8wvaEvObUkuLacysYLEYpzRB1iZmNfvk2s8U2lASw9pHgwryyjexlnUmspCegdxP4bwNVV9K7oSfEW49lwLubkHXnnBIu6lsEhbRK0pB50mBPMlcgYJ3Bi1QialPKhVNmq1GtUk0p1ujFt9Tp+bvcy52/yUj+weJ/4nUdy+/gqhjcuiU+pslSt14ialerQbfpa1s1s8zLnb/LS9F66H1szOcRH7xP83TkygAKZNJJ6dmfx/utY/qkQyYUF7Wk6cgHbLr0CftF6d/BXKz2ITSdeDtYPd46gTAEH6ozdyrl7MVv49PIq+gTk5+vkidDsmjJr7+V4p8F4r2QD/D0/tyb2mT5Fy9yc+ceuW48i8mAb/YvlIU8jhQfvkwv82aUoOdMk5RMtO20WneLGU2BrP9yyf8knWhZaLDhJmGIiPj29It+mS472RX3mnAwlnK30LWDHF59oZGm1iDM3VIWmUT7HNyTXvqTB3NOEPYYtvZ3IkuYTtCytCTp3U7Eo7hRTy2YnbXKNLxvN5+xNy78KTJkyZZt08Ovg4BCd89fFxSWaZ+jwV48AKcNHMcyzkU1aBsUyAFYBSfF8W+zlcjhlsR2i05MMe1VOYLJ3sBGLkPmDqv0y3DaCxW+DRRjV9bZYhKby9FN5zhptIjiSQ+KKHsByuFhrnohiXl9L8FkGayqv48KFY+b6lXO3ih5wIgzWY6WLcFj8LMJDsawMYlXw2BKEFeGkGJZVPCa2w2iT2yffn3ye/Fm8jrOzs7JvVLBWBVZV+8XryX9b6lsVKLZ0TVU/i9eR26avklGFeJY9e+P77IrwVfxbB3PyeyW2xegdteTVqwrXbOm9isu44OfnpwxnrA9Uclx9EQyLoRuM4viLg5ceS99o8BQHPXGgkz1j9QlGj8cvJ36X65L3i968RjH7La3iEa+tup6q32zpW709Yt/qg75+PXFMVIV+dnBwMD1/Tf1n9Trfb8YEyfcLCQR/n97kzNKOfKd9TuY837NUYa2Phr8pMpKn1jwuWq30H55HhnP7egg3HigMkc/vcG7TQIpqGloqOxxbL7Mh9GcUt89soH9RjeQZ7ak07eTL3S+iiLh/k5DQu0qI8OjKAWY2TIemJSWDvT/jDgK8IPLZfW6GhHFPVejhZfZNr883mkbSjPkJHH/QausgihsnVtHHW+N/WV2o8fMpG8p8TLrB4dV9KaElI1uhGkw/qjglGv5mwa3CWOLzFsUd/j7k7KYJNMiWGnuf9tjq+PvgzAbG1stG6vwl6bTUVr/feMDfF/c5uWoMTYsXo+6YrYS+BfALCQR/ucK2Oe3x1P6HvX8bFqge+Wj4m5tSzWZx2FqVz+9wdvsCRnTsxeh527gUy0p4g70LehL4pUbi7/xoOfcIcIlN0195A5frxCIV2YuGv3kIaP0LR7nLwUV9qZRZ41PH8nQJUhS6c5BFfSqRWUtM3jLtmH8MHhz9g/61i1Cs4Vi2KQetx1zZPIk2RdKSulB1flxp+7PzUejMCobVL4CWoiC1B65AhQWj4a9TdfossTJO3tzNz91bUbN2Vyb+Lnsej6NLTW+yaqnI59eY/rOCCPprMwfO34wdLvxmMNPalCZ9upK0nLwdNYo8yR8/1sRR08hZoQvzDihWp5xcQt8ajmhaRvzbzWDniR1M6diC2vV7Mmmh3L6xdKziQRYtNY5lmjNwdhBBK7Zw6OItrOE5We8b/A3dOIr6Rb5G+64GPy45qoAyr+Fvloo9+e3AywDaEY/ucuPmbR4+UQ10F/mrb3XcPtfQPveh3fStKEdQa/D3+gaGN21Cg5Y/MjXWdzKKln4upNe+wK16R4bPDSJo5XaOX7trBaS9Ox2Y3ogSOTVS+vXgtz0qzPka/hbtNI9gq9PiNVb0Kk+BL/7P3nmHV1F8f/j+EFBsX5AuJfQSCCkESKHX0KSDCAiISO8C0pWOKNJ7l6aAIAjSpffeIYE0UggJkBBCEhLf3x+wYTKZ3XsTKYL7eZ59yN3dmZ09u3fmct45Zyx8UHcYv55U1Bm4maENnMliSU+Vr1dxNCieC4s7Ub1sA4auPkGoKjAvPoQd3zXBNWc6yvVazAE/Wyx6ndXda1Ly3QyU672Eg/62fTOur+pK9ZLvkqF8X5YfDkj19yk1elnwlyM/UN81D5b/NWHSzstEqE7R4G+d79h2QTW1RpDfenrWbU23EVNY8qv8PRjLZ44FyGzJTrXuY5m1Yi1r/zyOb0R0ygwY2AJ/73Jy9QSG9R7K0gO+hKfogKPYMawiJbNasBTvzvKTgTwkiA09K2BfpT9rzgars2TcPcGUZg58/E4eOiw4jl8aJgz+63RjGa1L5eVdixsj/rzGHcXXJAn+2vfntyu3rWYQubWmI/aFqjJsizfhyi9DOEfG1aFQ1ozk67qaK6Ex4LOY5sVy844lC58vvkSwgqz7LG5OkVzvYMnYlNkXbxGFN4uaFSHXOxaytF/G1RDFu+C9kCaFc/COJSPN5lwm6AF4L2xMoRzvYPmoA8uvhypgtjcLGhUk+9sWMjafx7WQNwLzmzL1ylW6dGlKlSqFg4NDEnMSg9nEyF8PD48UoFbzR4uZJTV/s+wrl/3iqrTIMqAV4aTKX67nQxd93XrX1Nu068lt11JEa/eq+fFfFIsQAW1qWYQ129rCIuT9Fj3woxctqIrIlcGvCLL0UtIaRSfaEjVsDV7J7dUAmtxeEQSroKgcCar9bQ0Ci+VUwFU8LpcTP6sifOX2iPWp6tZrj7zPqK0q28iwWzxXvo4Kruu1+Z/aVjxHtpseTBbLaZ2k9o7IENgoAl3vvTT6jqmgq/zdUkXMG0XI68FfI4irKmdLv1CnTp0UcFPVMYszd/Rm0MgpH2wdJPQ6aT2YK86okVNIG828kWcAifdjbVDS6tQbVFSgWG/Gjwx+xbrl9M/a356enknwV+vzRPirRf5qs8dMmfrvSVjvN1cJYb3fRBITY4h5QZOUXwr8/fs+/ien4GXJRO5in7LcN+Upj25fZW2vwqTLWgi3sYetVhkX7sO2Ue5ktKQnR9HqTEkROHkf35M/Us9iwfJuXkq1XWlDFO8DAs8upmPO9OQqUYufTgNE4X96Lp9lsfB//ytIuV6bUkSAxASfZ1XPolgs6chRohLjDkGk30nmtM6MJV1mCrv1YbNc6OEtzq7oThGLhXQ5SlJlvPV7hij8js+lXY4M5CnTkJn/6pzPL0JR3Dgwmw526chbtiE/KchuYsgZNg6tTLos9tQYsIk0ZH1OPfyN8eXgwm44WDJTusYAfrcpEjOGmwfm06W0hSwOtRi4yfbwzVTB38QYAg8uZVj7BrSffZQI0Qn4MJjLR3fw6/ZraVo79uXA37uc3ziG5nneomiNTixSkN0Ev7+Y36M8b+Vwo+W4XVjN+uy3l4U93bFY3qJY7S4sSRGqr4j8JYIza0fR5OO3KO7VnWWK8P6EmzuZ2cWVt3J60mbSHkKBWwcX07fau7xVoh49lytmKygif2/umkWXWuVoPvIP/cj+2Kv88f3nONk3oO/Ki3pnvZkKO8zCvnXI+VYZWgxbR0q0m8DVjWNoU+Yt8tTqztzDVqb93AvkyqHt6pTTS8bwVf0y/M+ShTJ1OzN26VrW/r6Hk94hKSYCRZ5cxoCGBbF8XJse8w7rTDa6z4ml/WhQwMLHXr2YfyRlRGRS5G/6IjQetIIzfgFcPLhN3b7F3/FFnVJ8aPkI54bdGL90LWs3/cXpG9ad+bL+bfD38bnl9G5YHEu+Rnyz8pS0NjJAEDsntcUja0Y8us5ktx/gs5FhzV3IZElPidZj2HBJXoYhmF0T2+CZzYIlvRtdZu5STzSzBn/Db3B671b1M1k4jE8rFuV9S3bcPh3AD8vXsnbzPi4EhKecMPAvUcDmYTRyyUz6Sn1ZdlAxaj4+wex2VSmYvghtv9/KFRtyxF76uSu1SmQkfZUBrDysGN9SRP4GsnlIfcrV6snCfdIavKK8f6FnLXtKt/uRbVdtaEj0fr5vUoE8GcrQde5ebto02EWzf1Ijyn+cAcdu89n/InM+8xLh781f6FapOB9kqM13f55XZE2I5+CEOjjnzkDJbgs54mcFkIVcYv/2Tervwbw+1CyRi3csuanVczxzVq5l7R9H8Al/oJwEYRX++q6mc4XCvG+xULzbUk4EyOc8i/zNUHssuy7fIZGDjKtaGuf28zjmq78kS9T2IXgUz0X9SQe4piLir5vidjPEpTAfWUrSb91lQhWDwfVFLbD/OBOZms3kTID179Ffw50pVKYLqy6H6P9ejPyD3qXzk63JTM4HRgHHmFCxENneykiTmecJVDyClJG/cHS8BwWyvkXGpnO4FKSg8YrIX46OpUL+LLyVsRlzrwSTspQZ+WvK1IuQCH+1tM9iQJsY+avBX2v+ctnnLJ4r+pflDJcqQCn7p62xAj2QaeQvN2IRMld43ixCr62pYRGqukQWYQv8tYVFWETQowevrKW3VaWLlcuWL19eCX+N0tXKAFcFy/TWW5XT9IrwV6xfTgWtwT+jv8XPKrApnyuWEcGtHHksA2YZbmqfrZVVXVM+X9tU92O0icBUbqPe/Rrdu1Gb9aCxNdvK9cnPRM+2YsSv+E6UK1cuxbtmBHpVkFgPpKreW9V7ajQ5whpw1itnBLZtic7XjtWpUydFByp3NOKsF7Ej09JMiAOIUecqDw5GnavcAYqzamSoq1qXV+7I9Tp51UL28vVkQKs3s0g7LrdDDy6Lf8v3INtWa4uHh0cK+Ovk5JQU8Wuu+Wvqv6tn6/1mL9o+ab3fvx+G4b1hIDVHH34hkQcvBf4ST8TNHYwon46PCpZnTArO+Tf3/Y7zQ53/4392zvT707oj4lHoFdb2KYbFko4sBcvzzS6pTNwdrm0ZiqvFQrpsRfAYfZA44O+4aMKuHuTPLbs4J3Oz6FucW96ZfO/kwanFIp7E/d7lxrHJH89hPQAAIABJREFU1LVY+L9MeXFuufjp/meK9DvJzJYfYEn3HnauHVh9A+76HGFSXQuWdJnIV7Y1S+RC929ybHpzPrCk4/0C5fhizZP4tcS4B4RePsC2P/dwXl7z+YE/JxZ2JO+7dpRvu0wBPd58hV/excRP3idzycr035QS80X5HGBWezveLepJpxXeabpGquFv6Bk2jahJhnR2uDWfgW1Zn0M5/ftwamRIRwGPlqQi63Mq4O8jbh37mZHtG9JhzokUqf8SAw+zetY3tF9oNVZWqZcDfyHk2GoG13qPHBWaMnZnSnf13XMbGN0sDx84NWTQBl/rFQYd4edv6lPAvja9p+/mutzdxHqzY1onHC3vUKp+H1ZfeRKnFHRoGf2rv0tOz0+ZuCcl2gs//SsjGn3Mh2WbMnzTE2yb8HRN3/R5q9Ju2qGU6Re1NX8zFKFOt0WcfvgU/lZxpPGgdei/wQHsndeT+pX+g5G/+LFzamc8MuWhVtfZHE7hrL/NoQW9qZ0zCxU7TGbXP0mLHXb4STSvDWmfvTeNo61Let5y/ozRG/UXbbh9cA7da+bkPfeOTN6eckqStuZv+uw16DF7P/IwkPzk/czsUp2cb2DaZ+4dZnbnmuTL6EGX6btSTt56fI5lvRpQLH0ZPp+0mauxwIUV9G1YEoslPTnrD2b5cTn++hrrBjfB8W0L6fM3Yfia08roR5vW/NVT8A7GfepO1tcm7TNweQU9vEqSsUgbJv1xmRSMJmAzQz9xIXOORny7/gy2vGaPT82lfdVCvOXwJdN3eafMmqKt+fu2G70XHsA/7gn8da7cmZm7ffRTtd/ewaiGbtTttZgDfk9+FccGXeTgjh0cvBLCPemHcvShH2jpnpd33fuz7HDgs9/Rsbe4cHAHOw5eIeS+XOggk5tXIM+7Hny94ii3XmTYLy8R/nKWua0qUCBDSbotOoxfCop3kzVdKlLs/dy0mb6X66p8wbbK7xe6ehTlg+eV9vn2ZvpXcaF02U+ZtPkSYQ/l0PBLLGxZlvxvZ8C5/2rOBMXAU/hbvMU0DvkY3MyJH/FycKXTmxL5Syjru5bB7oNMNJtxCr8U/6WKY/c3zhTKkpFq4/dyw4a1jv8a7kyhwm1ZdCFIAVY1HWGceyGcuj+N/CWOPUNdKJDl/3D/bjc3I1LGfGtr/mbymsKRgEgSgLg9Q3DKn5n/8xjDX373UkaKa2v+ZqrL1GOBRCYAcbsZXCYv//s/T8bu8+deikLamr+ZqDf9BEFRb8j6zqZMvWKVLl06WdpnbTlOW+Cvnr9c5XOWfc0qH7x4jugbV6U91stiaUsUruwvTy2L0POhp5VFWNtkNmDNtrawCNHmtrIIQ/irAj1656vSQav26aWBlqGUHtw1gr/idbUXXQRyMhAWU0DLawGLIE4FUfWgowpAynXoAeDU1i/XJbbfFgirqsOWa4kQVu+ebGmnNShsrZ7U1CWXMXomsv3E90jv/Ve9w0awWG99XRH+yvWIkyVUkx7c3NxSRNvrTchQ1a36ztvSL2iRv6pOWp5xInfGWocrpl8QBwxVx6eX/sAIjIqdrgr+ip2o3n7VrCVVhy3n3NcDvNbSSqgWrrdmW3l/FWF2k7ZPSy0uw19zzV9T/3nF3SPwz0GUzJiVfPXnPVkv8O847t7YxYTGLVn+ghYAfjnwFxLu+3Ho+xq8n6MI9WdLK/r+/YDA03Np+dFHFKz0LQcER8XfsffwP7iEkQOGM/uvZ178v6MCODmvE8Ucv2TOcd8UjsK/7/ty9Md6ZLSkJ1uRqow++KTS+36nmdooI5b38+PwxS8INRLpd5QZLbKSo1QdJhzU3J+xhF7+jZE1C9Pw2z+5dFv2AsYQfH4VPYtaSPeeHa4dVnMDiA29yPoRNSn6yWi2Xb6dItLh4a2zrOheBEu69ylQ7guesl/ueh9mcoMMWD4oRNku64SUlInc89nPlKZZyeXUgB+O6EcxvNGK9GbfjDbkzulIrTF7pef+EL8ji+lW+n+UrN6HDSItiI3A79Bqvh8+mtlbrxg4r1IPfx/47GXWF0WwpAb+PvDmr5kdKWx5UfA3kftXdjBnZGe6LEgJfiGRO2c3MnNUR0Zus3HdYEkvC/4Sfob13zYmR/7KtJl+VIpojOLylkm0LZ6N8i2+Y7vwuBIifTm2fhojR89gw2mR2oVwdOVPfPfl9+xVkJ/YGzuZ+ZUzb2d349OxO599B++cZM3whmQvUIMOs49L7Yjk4saxfFosO+6tx7NTK5Rwi4ML+1LtfyWo13M5cuxv2PGVfFM/F+85NmXwuqs8BmK9/2TKF55UaDqMTaqcxgARp1g9sgPNPhvDtv8a+wVCDsyjZ42sFPukHz+fleIp751k+cBPKJS7Bl1nHkiWqSE64CQbZo9h7Mz1HAuwIfLHZvgbzpEFvfH62GIV/nL3BEv7N6BAfi96zT8igbQYzq8eQtMSmSjSeBArzqSMd02mNwD+Rt08yKqfvmP8gq2cCxa/VTGcXtybekVyUrvfIg5L2TMeX13L4KZlyOr2FT/t9H0SVRt+gGkdW9Ps83GsvxjKA9m/H7yLiW08yWZJT/4mw1lzWifM778Gf/Flw6CGOH3gQtfZu7kp/WAJ2zWWZhU+pkDrCfxxSbyhSK7tWsTEkd/z895rhIk/jx5fYnmXWpR4vwoDVh5GHklvru9P3TJZyFJ3OL+cDCERuLmuH3UdqtBt3l70lhWOPzmbNjVbM2DJIQLiAILZMqw+zh9ZeLvmENaeECeF3WbbyPq45ClGx6m7ksHMoD++oa5TFixv12LY+pPJ+onQbcOp65yH4l9MY4+PDdHF/1AvD/6C94pOVCz6Lh6D13EqWCJkIZsZUMWeHEW/Yv4hX+F3Ujy3Dixl/JCRLNjljWoZ1hR63vCX22wdVI8hiw9wTdUtXltCG9cCZMpcj4nbrhL+GCCK3cOrYW/fjtlHbqL3JG+u6oh71T4sPOFv+NvwdVLk9q8pXygz+Tr/zPkgyZ5xR5lQpSjZszVi2gG/J/BUO+S/i9nDBzBy+RGChUkRkdv6U7ZAcb5crk7fDIDPElo4ePL1mqtJ70jcsQlULpSNd5OigUVdYla9IuR4PwefLz5PSPTfSe0bX7EAH2VqypxLKWHzxZl1KJj9fXK2X8LF0Oin6w/HcXSsO/mzZKLZ3CsEpyg0g1oFsvFezo4suxzGw78xZcrUc5CYuVGL/NVb81dO+yz/LcJf2V8u+udVvnjR7yz6pfXAsFFQl8pfLvvnZeBpjUXo+dBtYREytLaFRWjnygBYrx7VfcosQnV/qWERKeCvvF6uLWlf9aIV9aIQNfggwzBbI4ONohTlc8T7kYGZmAZaOyaDP/GzHBVavnz5JGioB5NFICt/NrqGHKUrw1lV3WK6YhVIVbVfPCauA6p3vpgiWxUxLdpF/Ky1SwVaxVkpqkhs+W9bbGvNBkbAV7W+rgqS6sFQVYpl+b3Ue2/F74L2PdFLLa33zquijlWTLcR2qNokXsNozWAvLy/lrBjVzBbV7BqxM1N1nmK98oLm4j559oxeJ1i5cmWqV6+uHGTEa4qzjoxm+sjrFosdvZjrX2yLHlBWwWA926pmZYn3Kg5c1apVSxr0tect9ifa2tllypShVKlSJvw19d/U40iCDozB7e2s5G+8iBskEnvXm+3jm9N68RVeVODBy4K/8Ig73hsZWCYHBdyHskfwwjy+68tf46qT3c6Vfn+K3ut4wr23MaycBYvlPfKWbM/qpIyEj7nvt4/ZHdxpMElyoP8dQ+j5X+lt/zYZspWk5ui9SdE9UQFnmftZdnKU8qL/+utJdo2/d5NdPzQgXz5XOq70Tmbvvx8Gc2btMOpW68lv3smfRPxdH3Z+X5fM6d7HrvyXrPZ+6jVNfEjQqV8YWq8mvTd4J4e/8RFc3zYRr8zp+KCAG53XPDt+/8ZRZrTKQS7Hhgze6JO0Pz78Gn9OqEf+gu50WePzr1078MUrnrALvzO6Tl6KV+zOWgHwJt67xs4prSlatDKdV1xJZqPwi9sZ3/B9LJa3yF++KTN1fawP8T24gC4lLWQqWpGOy63HV0d5/8WM9gVSB38jr7N72ucUSDX8jcbnr5l0KmHh3RLV6LpKBZkSeeC3l7k9y/OhxYJFd0tHocptmJdGf/NLg7/EcevQIvpXtqNsoxFsEQFv2ClWD/+Eok6NGbzBR4gQiebq1sl8XsKCxZIDtxbj2CUEDcf47WXet33pNGZH8jU/Y/zYO7sH7lly4tZ6HDsDRed4LAH75tKroh0Vmo9GZOYJocdYPrgBRcs2Z/imm8kiVWJ8dzO9awUKuLVkzHahUMwNdkztTPnsJWnYdwXnkvyiEZxdO4pmxR1o0HcFF2U/eHwYJ38eQefPOvL9nlvK9RPfeD26wdaJHShXsCqdpu4VwE0CQXtn0K1mMSp+MZmd/qJ1/Ng+pRPumSxYMrjQ+tvfDSKrn+r2Qeb0qEkOS05qdJ3FAfVCvkAYh+b1pHYuG+Avjwk9OJseNQvh0vpbNlx9Bjwfh+5nepdq5MvnRd/5Rwi1FpwUspfpnauS3ZKLOr3mc9jKEp1Ger7w9zHXfxtGC6d3sNi35rvfLumkofZmw/AWOL9jwZLRna+m7Uwe4RuylylfVKFghS/44U8foY4oTi7sjldJJz6fsJmrSd+RxwTt/p7unXoxeu157iSzXxTnf+5LgxKZyFiwCcNXnZaOP9Od/VNoVzk3lix1GLD0iPVU8qJubWNMqwp8ZMlLkxG/cuY1SSMbfW4xXWoVo2iLsWw8LwDexz6sG1Afl+KNGPXrGcJEm136mW61S5DRYuHt6gNZeTT5RKL7p+byRdVCFGs1gc0XhTrvH2fG55UpkrMKAxYfIVB7sNFnmP9FVUqUbMvkP6+kmLQUH3GMGR0/oePwZRy7pRUKZ9eYRngWKUqj79ZyJkTbH4//psE0KFuYmoOXc/xW8jcwfOd3NPAoQtFGY1h/NjTp3Yr328jAei4UrvkNK04EpTp9elr0MuEvD04wrUU58hXvyJwDN5IB3itLO+Jeojhtpu7m+j0hsjZsC4OqluIjiwWLfXeWHPXXj8zWdHMVnd2L8L6lEF/OP4yvIVUNZmMfT4pntpD9sxkc1InSjb+xmi71ejFz25WncDfpAKu/8qDwRzmoN34LV+8Iv9N9f6WLR2HyNZjI9msRKcbLR9d+5otKDfhm+XFuRasWmn5ddYOV7ZzJl6sBP+y7yT3hexuxpR+uBXJRffwufJKtBRLKuq9Kk/8DCxaLI4M3XyMsaW6VDyvalCFPnqbMOBSQDBgDEHOZBa1c8Bqxnkthj3jGVsPZM9STAlns6fvbdcKEL1T4zoFUyJ+d3E1ncOhWZLJnE75nCG75M1Oq/0Z87ggTvMJ3MMA1L9lyN2Pm4SCikhXazeAKeflfqQFsuimm2Q9ne7+y5Mmam+azjxHy4D/5q8mUqRciMfLX0dEx2VKZGh8Sl/+Tfd2yf7pixYrJ1v+VfdkygNV82TJoFf3bor9c9rmLkFX23cvXkNug8pdrbbCFRagYgx6LEO9DBV5V0ct6LEKzrcrXL8Ps58kiLDIYleGQDJRkYCSCNyNALF/DaK1UGdKqPhvBX72oZTmaUhVBKd+TmB5aLieCVg2myOfJ0cTyfhWc1CC0UWSvVo8R/NUDqtY+ixGvqntX2UI8X4a+4jOTr2mLbeX7k68r20TPtnIbVbaVga9Yp2oygt57qbfpTYzQ+6wXXWz0jqvON5pUIX+vjSZZqPoFLy+vZB2dKq2BHsSUYave4KKaBaP6LJeXO3bVPq1jlDt7udNWzcAxupY4q0c+TzWQivvliGVxkBAXhrfFttq9uLu7J834EiN/XVxccHR0TLbmrwl/Tf039TePIrxZ36c0Hxdvw5RVcxncqiptpp3QWTvw+ejlwV/gcTShx36mm7sdJZpN40ToI+Iifdgzsy2lCrnQYcnlFA6lR3eu89tgJ95/vyCunVbjIx78O5Z7Ptv56TNnirt9xtgVBzl/4yqnN8/kK49svJvXiZY/HiJZsG78PW7umUlb5xr0XrCL874+XNj/C6PblaVg8Vr0//WK0qkVHxXMkWX9qO3gQMMB89l68greF/awYuQnFPwgCyVqD2Dt1Ri5EEGHltCndhkcG37N/K0nueJ9nt3Lh9Ow4Ad8ZO/FwHVXk18vPoLr26fSxrUO/Rft4byvN+f+WsnIz8pSuFRdBq2/9lKckf9qJT4k6MQKBte0x6XBKHYEPCT+njd7ZvXC08Gd1tMPckei4/G3L7BxdD1y/K8AldrN4UQyR2QYl3ZNprWdHfk/zkXWdzMkAdK3MmYiSy477Bxq0XrsdiUEePHwN5RzWyfQ0s6O/B/n5COhfenffpePctlh5+jF55N2PYFgUdfY+dPnFDYEvxYslo9wqjuELWkL/H2J8BdIiOTGrhl0rexI1c+nsD/4IXFh59kwriNurl70WHKCu5I/797lP5jQphgf5KrEZxN3SZFnCURc2cKP3etTq+Uwlv11jgtndrLgm8a45CtCtS+nssdfsUJnwn2ub5tC50rO1PhiOodCYoi9fZZfv21HhfIN6LP8VIp2QALhlzYxoZ0zJco2YvCyw5w/v5vFQ1vgUrQcLUas44ocEJNwnxu7ptOtmgMOVTsy8dd9nPO+xvl9axj3ZWOqN+zM1J0+KdOz/oeUcPci67/9DDfXT+i76ARhMY8IOraEAc3KUbHVCNZduC85+h/h8+ckviiflaxl2zJm8zVdgHFjx3R6181Hzqwf8k76p9+Xt97mg6w5KVC3Jz9tlyNZUwN/AR7gs+17vqhYBOdG/Ziz8yLnD61gRGt3ipdpxtCVJw3Br/fWH+heJx85s37A2289bV/6d/gwa04KNOjH7N2+Vq6fUv8c/oZxZNHXtHSxw+7jbHwo9lPv/I9sufJhV6gRAxfuE9ayjuHyuqG0cPyI7J7dmL77ZorxLermNia0q0iFur2ZvTeQBzERXPzlG1q4udJkyApO3JanQkVxY9dPdKlTieqtBjF3yzEuXTnPzlk98SqVkxxlWjPmt3OEScWurB9Jx+p22OXLQZb3MvKW1k9mfJ+PcubBzs6DLlO2cEknfPDyuuG0r5aPHFneI2PSM8lE5uy5KNh0OKuO/JP84y9Djwk9PJNO1ctQqfOPbL1+n5joG2wf9ymVHevSd/5+/KKllzL6LEu7eVE8S05qDv6ZYynyIz8mYPf3tKtYCMcGg5i7/SwXj/3CiBZuFLVvyIjVJwmWH/j9q2we0wq30s580n0qvx2+yHXvM+xeMYLWlavQbPASDgdEIWK6eP9NDP6sOe36zeKP41e5eekAq0e1onxxRxqNWM3x4IekwHrxfvw+6FOatevP7C3HuXrzIvtXjaRFueI4Nh7FLydDiHlJLPClwl8gPmgP45u6UqJaf5YcCuTBowdc/X0wdcuWpvHIdZwJeSTZy4/f+9WkZPYPcei5iGP++iT35Ny21C2Xl6wfvk36dE+/BxneI1vuPBRqP52D17XZECeZ85kX5ezsyJv1A95Ony6pv3gnc04+zmuHXfVhrD0XlKyfvntyNu2qVqH113P54/RVLp3awNjmThTIWZJWP2zlckRsimcdH7iPyZ+WpZCDF90nr+Pghev4XjjMmkmtqVSuHn0XHiBATv39JijiDPPaOWFXrhPz/7pJVNxDgvZNpEHpQnj0Xc3ZkJTfC581HXDJl4UPy37Db9fDkvfHcf7sGtOQknkdaNhvBpuOXsHH9zwHfx5D4/JONBi0kpO3o1NOSIu7xtruFSmYw5WOs/7g9LVLHJj7JRUKfoxjh4UcC3mgmMQWx7VfuuJhl4NyX8xhy5lrXNo/ly/KFSC3Y0cWHw8lWsFw466uoYtbfrKX68S8P89y/fJ+5nR0xS6XI18sOUmYqpApU6bSLFXkr7ZEp5jFVAvmkoOrbPGXi2BV9D3Lkb5G/nI9f7UKsoowVVVO5S9PLYtQXVuPRaiifa2xCFtt+yJYhCqyu0qVKlj0IK9qv3jcw8MjBRxLDfzVg1e2gFkZoqmAlwqmicfl6E6xHj1bqKCwvN8a5FVBVvmzXgSyDEBV5xgBW2uRwHJ7VPelukf5etbgrwqsvyjbquCvZl8VJJcjw8XrGgFbW95d+XugFxmsel9VwNYoItcICOsdM4K8qnvRtjp16iStLytG4Ko6ST1AqYKm1jp5VUerl4JBNeDIHa5ct7UOV2+favCzZdDSA78y/BVnM9lSv3YvYroPcYKJs7Mzjo6OSWv+mvDX1H9diQmPibztj3/gLUJfgjPipcJfABKJexjK+e2r+GFoZ7r1HsAPP+/lYmja7/XvhEeE+x/h90U/MKRzd3oP+J5l247hE6lTZ2IsD0LO8ueKyQzp3IWeA0Yzf/t5gq2GMiQS+yCYc9tXMeO73nTt1Y9Rs9ez/3ywYRREYmwUwee2sXL6d/Tu2ov+385h/f4L+tdLiCUq6DRbln/PN5270mvgOBbtvJDSSfqfViLxUSFc2bOaKaN607XPICYs+ZOzAa/ASLHh3Dywih/HTGLF4SAbo7JjCb+xn5U/juX7lUcIfg1DuV8q/AUggbi7AZz9cymThvWkW/9h/LjqLy4HKyCtrTXG3sX/zFaWTBxGvwHDmbxsG6d87mBcYwKxEX6c2bqEicN60n3AcKau2cfVECulYiPwO72FxROG0u/rEUxduYeLAQ8w6vkSYiPwPfUHiyYMpWf3rxnx43K2n/TmzkPTgQlAwiPCfI6xcd5YvunRg0HfzuK3Iz7J08++JEX7H2f9rElMWbKTS+G2PZ+4ewFc3LGcH0b0o/+IH1m+/Ry+dx/xKlYjfN5pn5+r4iLwPbuVxROH0rfzAL6dtoZ91xVpnVOU2cnPU0YysHtPhoyfw7oDVwmJfA0725eox9G3uLB7JVOGDaBbz2FMWrqDi8HyRIrU1hnI+V0r+HFof/oN/57lW87gF/HIsM7YsOsc3zCH7wb1pvPAsUxfvYOL/neJ1SkUHx3AuR3LmTykH906D2Tskq2cuXWfOCOAGx9NwLkdLJ/8Df26dWbQuKX8efYW9w0LPX+9bPgLQPwD/E5vZfGEQfTp2ptRU1az1zscme//K/UohEsH1zB1SD96fDOJeesPcON2NI8NH1s8UTdPsmnBWAb07krvb6ex4s9T+IU/slLudVcMQef3seLHgfTp3pkhk1ew80IY0XFpz3scF+nN0d/mMKpvT7r0Gc3MNTs5F3iPuASjOuOI9D7K+tkj6dOjH2NmbWT/jTBirBg/LvI6R9bNYmSfHvQbM4vfD9zkzqOElJM5khfi+uF1zBrRmx79xjD79wPcvPOIhDf6OZsy9Wokw19xzV+Rf3h4eODh4aH0l4t+ZDmdsnhc9D9XMYC/ej7xtPrLVb5ycTNiESrG8DJZhAhknyeLSIttLarIRBGyqeCsXtSjCsTqgV45Na5exKGqfarUtdbaYHQf8n4ZXIqw2FpEpwz5RHuqUgur4LJcpwrqqqCivKnarALDqrpl0C7/rapX77riM1FF2KbGtrJ9bLGt6rp696zXblujy/Weh973Rga+qvdSFa0rf4+0YzKoVn2P9e5Fr42a/fT6hTp16ihTEOh1uPIAoXVSYnoJ1fmqzlbvOlpZEX6qrif+LadqqFatWorUDnJ9RpHGep2yqv3iYuxim4zuT2ULPdtqttDSfYjfmbJly5rw15SpV6iXD39NmTL1Jujlw19Tpky9KP2r4a8pU2+wXgn8NWXKlClTpv6htLTPIvyVI3/d3Nzw9PTE09NT6S8X/cV6/vIqAvwV/eWir17zaav869b85TJPEH3dciSvHiP4t7IIa7ZNDYuQOUFqWIRFBSBF4KOCrnrASPxbjkg0ioq0BjJVkZB6x8U6VFGa8nG9CGEV/FXBPFWbjeCqKtWxHtCVoasecDWKjlVdWw+k6kFsGQCKbVKBZT1baX+r4K/R+eIxVQptlW1lO9tiW9X7YM0meu1MzXsrX0cvgteonSrYK66trYLW8jHx/oz6Bfle69ata9h5i8BUXo/WaBaNajaNEeg0Oq4aFOS8+GI7tXNkeKo6RzWAyAOGaBNrkb7iMb2BUTWQqRaoFzfVmr9ly5bF2dk5ab1fDf46ODi86t8xpkz9Z2TCX1OmTKVFJvw1ZerNkQl/TZl6NTLhrylTpkyZeh1VunRp7O3tlWmfNRYiZoDUA6EqH7PecZW/XD5HA6l6wFU8Jke+yj5xMeJYPkfPX/48WYQea9DjECrbylk7Vev56tlWbKvo97eFRYjZQy0qwKUXgasXPauCWjL8FSGcreDJKEpRD9rqtUdVXow+1gOrRpBNFUWsgngyONQD1dbuQ9vEdqsiPuV7l+Guyi7WbGuLffXqtWZbvYkFclkVvE+tbW15d2VgK9tW1X5rttV7V9P67urdi9wGa/BXZTeVHY36hbp166bo3PQ6QXEQqPJ09pDRjBjVIKAdkxeNlwcfa3BYNVCoOmpV5y/DX1V6DNXsJXFAlQca+X7lAdHItpUrV9aFv1o94qDv7u6eBH9Va/6a8NeUqZcnE/6aMmUqLTLhrylTb45M+GvK1KuRCX9NmTJlytTrKC1rowh/y5Ytm2K9Xy3yVwavtvjLVdBS9N2roKsIWkV/tuz3t8V/Lkcn60XRpoZFVK5c2SYWobo3IxYh2im1LEKu04hFqCCyNVtaVABJBZZUIKt8+fJKGKqCaGI9RhGJtsBfW4CaHuATy8rwVw8IGoE4FdyVz0+LbWXAKd6XClCKtjUCt9agqB78NbonI9uqAK286cHf1NpW3i/XKz9r1Tujsq12jX9iW2vvqjUQLNv2eby7RhHN2nfU6N3VPovwV5vVInZk8gCj6pTENAtih6o3mKg6XLkDlTtivc5XLCemrxAHHL1OW6/jVsFdeSBQQV4VYFbBX6283gAj33u1atWABSHRAAAgAElEQVSSBnzt3dHW/BXhr4ODgwl/TZl6yTLhrylTptIiE/6aMvXmyIS/pky9Gpnw15QpU6ZMvY6S1/zV4K+rq6sh/NXzl6t836K/W0tHLIJYa1Gz1nzl1vzich1ylKyczTMtLEKOCla11xYWYWTbV80iLHoAUIO7KpAlpta1Brf0QJhcn5iOVIyktAZOZUgnpxCW2yuCPxGE6LVVBrFyvapjRnXJZVXniKmTjcCsLfYVv/BGqaxVcFSGqfL6uHJ7xXJa5yICWhVYVUUsqyCt3j2r/jaKqJajpPVsawRx5et5enqmeFf13l1V2+Tz5Wckp7kWIziN3gE52l68Z9XawEZ1GUU+161bN6mD0fLxy52w3FmLHbC4iZ1y5cqVqVGjRrKOXNUJigOV3gwiudPUzhfX2q1UqRJVq1alevXqyVIpiPei/a1KI61qhyodhNzBi/vldRREu2m2VYFe+Toq23p6eialfy5Xrhxubk/SqDs5OSWL/LW3tzfX/DVl6iXKhL+mTJlKi0z4a8rUmyMT/poy9Wpkwl9TpkyZMvU6ytHRMUXaZ2dn52TRv56enlSsWBF3d3fdTJuqlMviWrvaVq1aNapXr57Cj61aH1gvcElcG1g7pgKl4nE9YCvul9ccfh4sQuYJtrAI+XppYRF6trXGIlTrLifBXznCzyi9qxEk1YNjeufbmq7XWgSjHL2oB+j0wJUKMqrqlqGcXI9oR9W9yvegB7Btta3R+Sr4qGr387Ct6n5ssa0e8FTBYg3Qq4CsrbaV3wVrm7WobL3JB3qwWs8uRqDayLZGIFmE3OJno3fG6H221i9o8Fev4zeCnapOW9WZqWbxqGCnPIDJHbBYVvxbr6O2NrDIA6Tq3uQBRpwpJc5ckgcN1YwhW22rOl9+rlrkr7Ozc4rIXxP+mjL18mTCX1OmTKVFJvw1ZerNkQl/TZl6NTLhrylTpkyZeh0lR/5q4NfV1TUJ/np4eCT5sGWfuy3+ciOoKfqcRd+6fC25Xtl/L/vQxevq+cvF9sh1qnzlKt+8ikXoBZNZYxFpse3LZBEWFdiSIZxq0wOsevBXBSHlSFIZUKrAqDVIqQJk1tqkgnbaPjnqUisjRz0btfFF2FYFOeX7UdlUZVs9KGjNtnp1qJ6znm3liGEZRFp7/irwamQXo/anxrYyWH3RtlXZV2yHtXdXZVtb3l2V7eT79PLyStbx6wFea3nvtQ5SrzPTmxGkbbZ03uKgYa1Nqk5ebqM8mInnq9qoOibPiNKzj15qCXG/XKe4ye+I0Zq/pUuXftW/Y0yZ+s/IhL+mTJlKi0z4a8rUmyMT/poy9Wpkwl9TpkyZMvU6SrXmr4uLC66ursmyfWpRvCpIKfuWRf+zHvAUAa81f7ns65b92Xr+chU8Vvm5XzSL0OMKL5pF2GJb2TYy/BbrtMgQ0yi6VW+fCibpgUfVpoK+4jF5/Vg9QKpqn1HEqgzSVJ9V7RRhmAo8ynXI67Oq7sMIQhu1PzW2VX22BYaK4FAV2aoHC221rZyqW4aVMgwWy6psK9tNBTBV74rqffqntpXTitv67ho9CxWMVn2WJ1jI752RbVXAXmVHd3f3JPgrz44xmtWj6kxVs2TkTlP8LObDNwKkqvbIHa5q0DG6tlGEst5ApRqc5EHQaNaP3E6xU5dTOqjaqb2PKvjr5OSEg4NDEvwtU6bMq/4dY8rUf0Ym/DVlylRaZMJfU6beHJnw15SpVyMT/poyZcqUqddRpUqVSpb22dHREWdn56SoX83Xry3LqfnQRX+56NeW4a9RkJE1f7kq9bPqmqKPW9uvigBWBVvJ/nIjFiFfS49FWLu/KlWqJFsm0lYWIfr/XxSL0EsLXblyZSwifFOBKhlCGcE5FSATAZg1gKxtqohFW6CdDM000CGCYBl2ifvkKEoZLKpgmwpYitfTW1/WFttag7tubm5J6+rqwXE9WKgHf1X7VRBTfKa22FY+ZgQWbbGt+J4Y3atYRn6+cvSuvMn3qPfMUmtb+V6srTtti21F8J0a2+rdky221crUq1cvRZSsXuckduZah2kNcsqDh9x5aufK6+WKHbDYGYrH5E5cbot8TO7oVZBaBWHF8uIsKdWgIXb68oCnd1155o/Kth4eHlSsWBEPD48k+Ovq6poU+SvCXwcHh1f9O8aUKaUSExOJiIjA19f3jdkOHDhAnTp1Xnk7zM3czO312pYsWUL37t1feTvMzdzM7Z9vK1asYPz48ezZs+eVt8XczO2/tG3bto1vvvmGbdu2vfK2mJu5mds/3yIiIkhMTHzVbgtTpl645LTPGvx1dXVN5rPXmIPsR5f90aIfWQ8kqnz92jE9aKv5v/U22a8vBkzJ54rH5NTGMouQo2S16GfZX65qhx4gVrEIsQ3/lEXopczWnpfKHrawCIsIxFIDiETQqBeBqAJ2esBThl+2AEzVuUb12AJD9e5Vr4x4Hb269WCc/Nna9fTqFc+3dj2VfYxsawTXrdldBX9TY1v5vVDVbatt9aCoUeSsyraq70pq312jc1XfBT3byinJU/u+G7231voF8bOXl5ey4zOaGSTCUHm2jKqjEwcbVTlV/WLnqw0C4jGjVAvyICG2QZ4tpRoU5Fk28nny4GTLQKh3PSPQLB7z9PSkYsWKSRMfRPjr7OyctOav9gPClKl/oyIjIxkzZgxOTk5vzObo6EiJEiVeeTvMzdzM7fXaHBwcsLe3f+XtMDdzM7d/vjk4OODg4PDK22Fu5vZf27T/Azs6Or7ytpibuZnbP98GDhzI3bt3X7XbwpSpFy4R/mpjmKura7I1f93d3ZOCBmV/sezXFv/WO6YXKSv73/X89bKfXz5HDOqSmYLqc1pZhMrv/rxZhOjzF8sapdQ2YhF6DEPveYibxSi6T2+fEfxSgTKjyEdrYFADFdYiWo2iHW0FjbYAShX4Vt2DNfuotudhWyMgqoro1Sun1y5r7TCyr7VyepMEVJ9teY/kctpsF2v3a2RbvTaobOvm5pbmd1dv8oSqTc/LtvJz07OtXM7LyytFfnujTlHuBPWAqarDFTc5jYReB643EOgNTKpoWmswVq5Db6CSr6034IibavaUnm1V96xt1uCvFv2rrRthypSplyMz7bMpU6bSIjPtsylTb47MtM+mTL0amWmfTZkyZcrU66jSpUtjb2+fNIFJi/rVNm05x4oVK+Lp6WkIauXoUaM0xipfuZ5vXuWrN/Kfa1GyKp+6nr88tSxCBUzl6+mxCBHQvk4swqKCrXoQVgUNtc9aimUZEIkAV07nbASg5AhHMRJRlY5ZbpctANYoJa54XRUYls8Vc6qLAE11baO6NGAoQ0MZJIp1aCBH1V4jwK2dr5XVg4Dy+do15PaI54vtkCNUU2tb2R5pta32foh1GZUT7S6XMQL6Ru+uEYRVPTfVd1I+z9pzs+V7LJ6nV05vf926dZPSJsjpDuS1aMWBQwO4Ysdp1HnKHZlWVuvwVSmUtbqMBiY9iKrqMFUDhLyIvGqgku9JzvEv20XcxMhlcaCQUz7IdWg20sp5eHjg6empTPvs5PQk+lD78WBvb/+qf8eYMvWfkQl/TZkylRaZ8NeUqTdHJvw1ZerVyIS/pkyZMmXqdZSc9tnZ2RkXFxfKli2bBH89PDySfMMyNJQzb4p/q3zreimGZX+5fA3Z9y3XJfvE9dbEVfnKNb94aliEBnBfJIuQ/fiybVUAVz7PVhYhswMVi7CoIgvTCoFEkKTBYBkAyoDKWoSwDD3F64nAWS+aVYZs4jVUIFuGbGIbVIBWbqO832jTA5V6QE+2oXxNvc96YFkFVlVA0gjGqmC7vJaubA95ooB8XLxX+Xmq2qpnQz076tlWfp4qu+u9t3oTD+S1c93dn6VcUL27es9CvIa4T65bnBihOl8FlmWQbASLVe2uV6+eEmzqQUux85I7W1WHJnZeYmeomm2jpWSWBxsVAFYBYtVnrbxYt9gmvXsV65D3i/cl2ktvkFTtl9dgEAG8DH4rV66crM/U3k29NX9N+GvK1MuTCX9NmTKVFpnw15SpN0cm/DVl6tXIhL+mTJkyZep1lAx/nZyclPBXi/ytXr26TQBYBUNV/nLR365aL1gPSMqBTHLdMuA18ouLUFdmEXrrB7/OLEK8hpwlVIyaliG9RQRBGjjSA8IqKCgDIRH+yvv14K9e1KUIxFTwS26vCl6r7scawFSBQlUErVF0qxZRK0bVGkW/iuXlKF4xQleLMFbt18qJn8W6VPesHTeKsNW7P/lvuT161zSyo2q/CliL96dX1qiN8j3K8FcPjsvtFb8TRpMMZPht63sr1696V1MDavXq1Zs8YUu/oK35qxfpKsNfsdOWO0E5v714rlyvOHNJ7By1jlEeCORBQdxnbbATBxKxExbPEY/rXU8eUMT1g+X2yPXrpbuQBwa9+xHhr5z2WYv8NdM+mzL18mXCX1OmTKVFJvw1ZerNkQl/TZl6NTLhrylTpkyZeh2livzVwK+rq2uS397T0xNPT89kvnLZdy37r1V+Z2v+cvFv+RxVCmkjf7kGPcVr6Pn3ZRYht1m+viqtcmpYhHj8ZbIIlR1l++ldz6IHbGV4JIIsVZSjHrw1iriU6zWKdtSDzh4eHsp260EwPXCpgrx6AFEPBIrHZBCqd23tswhh9aCtVp8e/NU7X/5b7x7l43o207sPW2DzP7Wt9j6I8Co1wFe2icq2euBbfj/Fv8X3Uk5LLn5f5Chdveh11Xur+g7ZCnxVn+V9qgkbIjDU6xfq1KmTYk1avU3uQFNzvtzpyR2u2PFVq1YtWeoF1WBk1NnKUbp6Hbhcv2qQ0wYteaZR5cqVk828kgcAufPWmy2kGoxUttXSPmsTarTvj7OzM05OTjg5OVGmTJmkHxCmTJl6qti7BG7+Btf8ecnzUSYs6f5HHqdRHHxO1f/b4e/fCfFEhwfi7+9PYFAId2Oe8wXiIwk5v415c/Zyy6gdj+N4cOdJOwJuBRMWFWe16sQUZeJT3bzE6NtcPfAr0zZcJHnpRKKCr7Jn5TT+9E59va9cifHERoUR6O+Pf2Awt+8/eg5VPiIy7Im9bwWHYVOVifE8inzajoAgQsMfoLRm4l18z+xkzfzd3EyjuRPjY561LySMSJ32JUbc4OSOX1j0l6+6Ldb0OJaHd0Pw9/fH/1YIdyJj09ZgK3o18Pcxj6IjCPH3xz8gmLC70Tx+TjUnxEZz/2449x7aXmNCbDT3bj95pkG3I4iyxdTxMTwID37SLwSH6VwvnpjoKO7fe6i8v4TYaKIi7/HAejf0miqBRw8iCA30x98/iLB70fzjW41/SOSdJ3b3DwghPDJG/92Jf0hUZCSRMUrr8ygqksjI5G26e/UvNv/xOwd8HvyDRj4mJjKckAB//P2DuXP/Ydr6gDTozYC/cTy4e5sgf3/8A0O5+yCWhFfdpDdasUSFh3LL3x//wNvcfxj3nO0dj//+pazdcYzrdxINz4uOuE1QgD/+/iFEPIy1YVyIJfJOyJO2+4dw16YyEBt5h5Bb/k9+k4ZFEhNn1C7b9GLh7yPuhz29z8AwIh/F849b/Og+t4Of/i4PiyI2Xr/G+Ad3uBsVS5zyxXjE/Tv3iY6V2hQfxZ27UcSqC/Ho3h3uR8fyOFmhR9y7c5/o2MfK+4uPukPEg1jixSqDDrBw4Z+cCrj7z8eXN0Qxd0MICvTH3z+Q8Oh4Ev5+PvXGRd4mKDAAf39/QiPjpWdnrfA1fp+4jH3+d4kxak9cJKFBT95L/9uRxCek4iJxkYSG3OXh4wSe0y2bMvWfkLZsX+nSpXF0dMTFxSUJ/Gocys3NLQn+yv5yFYCV/drWolZV/nVr/nK5rOi7l+Gvnr9bO/e/wCJkW6aFRVhkqCrDVT34q3eOXlSvHFWpB2lVkEyuS4ZRepGJIpjTNjESVz4mb+XKlaNs2bK6EbXaF0oFEkXoqJ2ngqOq/fLf8jXFTW6HFtqv2sRFv2WAKh4T6xHvQwV5NRvJbbIGWlXXlO9VVVaOVLbVtkZ1qcpoUFmMCC5fvrzh+yZPohBBtTxxQp64oHpvtWvK778e0JWhs9Ze1XfUKBpYq0eG8ap2urm54eXlZdiZyZ2anDJBPFeOhFWlMDCKotXqEQcQvcFILK/l69fOVaWwENsi5vdX3afY2ao6XtVgoxrMxDZp10uNbcXj2kwmMfWzBn8dHR1xdHQ04a8pU7r6m8Qof07+4EW693JSuvMGgp9Tzf9a+JsYw51L6xlZvwyuDQcx49fN/DqtP5+UK0OjyfsIei4QOJ5w7x2MrpaHYpUncFR5ShTBR5YzuEE5arUfwdRFy5kz6iuqlilC2dY/cfi2wmUUH0XQkaUMaOBE2dpt+aJdK+qWy8eHH3yEfe0BrL0YZZtDPzEKvyPzaFeyMK7d1hOU7GA0ASeX0LngW2R4OzM57QpR3MGdem0707mzvPVm2Pg1nLqfBhM9dyUQFXCUJQPr4VqpFSPn/MqGZePpWr8iFT+fzZHQNEDghEj8Di1kQN1yVGk9irm//saSsV9Rr1JlOsw9irrKWCJ8tjOzTwMqNvyK0TMWsvinQbTzdMShWlfmn7yT/BlFXmfPtLbkfysjmbLkwq6wPc6VGtIuha0707nft/y04TyRT4smPgjixKphNC5XisqthzN17lSGdKyBS/lmfLf1BjIvvH9lBz9+lo/0b79Lllx2FLZ3oXLDdorn2pn+o6ex6UKUdiECj/7M8JYVca3Zks7tWlKvQlEyv5+FUrV7sfhkWIpr/RO9XPibwMNbh1k29FM8Kzbn69kr+G3ZZLo0qULddpPYceOfQODH3Luxk+ndK+JYuSUT94RZL3HvBrtm96RuudJUbzeUqbPmMb5Hc2o3bc+4bf5KOydEB3Fi9ShaVXGmQqOeTJo+m58Gf069hp/Rb9lp7ok3EHGaX4Y3pkCmnBQv34Keo6exeO1als+dRP9PPSiZvxg1v5zGgVvPC33/exQfepo1I9tTq1oTek1Zxq8rf6RX4xrUa/Mtv11Og5M+OoAjS7+hQ8MatOo1nhnzFzCuW0PK2uXHo914Nl5JWWfY4fn0qpOfd/OUouJn/Zgwcylr1y5l1pieNCtXlHz2n9B/8QlCk8yfwOV1I2lV+i3e/iArOfPZUap8dT5preqPezBu4TbO3xavGMedi+sZ26Ya5cs1pMuYWcyaOZwOdWvStv9cDoW8eAT8esPfx9y7vJ5v29SnSuMuTF6+jlUz+tO4Wg06jFjNqRATAj9fPSbi3Aq+blKHaq16M33Vb6yY0g0vz5p0nbiJC3eeDwSO9/6F3rVLUbbDT+y4pppUEU/Isfn0ql2e8l6dGD5jDtMGNKa8YxU6T93B9bvqiTXBR+fSo0EtajVoTrvOLanjVIis739IoU+Gs+pYENGKYvevbGR060bUb9yZ4TMXsnDmIJq6FiZ3sUaMWH2c4FRMGpL1YuBvPHdOzqdLrWrUaD+YBWt/Z9nE9lRxrUW/WXvwvpcGCBx/hxNzv6R61Rp0/GYR6zYtZUK7SpSt3Z+5+3y4r4DAhyfVxsnuPfK41KLdoB9YsHwNa5dP57svP8EhXzYKNfueLVcjkvfBhyZQo0x+3stTltrtBvHjwuWsWbuc6d92oqFDXrIVas4PW68RIRbyXc2X5QuTLbM9lZr0ZMy8paxcu5b5k3rRyrMgOXK78fXPJwmOftbG+L3fUtE+Oxney0buPPmxc6lB88/aK39r9Z69nZthD1NrsddGcaEH+aGFKx61uvHdqt/ZsuhbmriUps6I1ZwJik4zBI65uY3vGpeiZIUG9By7kJ9njefzKsWpPGQ9F8JibHgH4zg7tQ4Fs1Vg2LabyZ950il+bB/1CSWKV+DTwT+xdMGPfOlhR5Fao/j9+l0eWblIzI2tDKlmx//cRrEr4N5Lm3BlytSbIAcHhyT4W6ZMmWTwVwTA2hq1WvZMEVCqfOWVK6eMhJX90SIs1oO3Kt+1DCfF+jR/uYoZ6NWXGhah+fFV0b1ylLHMIkRWoYpQliOA5XrE+1axCHFpRxHoqliEXK8tLMIiw1oZLqn2y5GO4nkqICYfU0Uzivvl9YJV17cGsGSgrYKYBQsWTNoKFChg02ZnZ5e0/dMyRvtV5xnVrXdM77O1+7B2f2J51WZrPUZ12npPqbGtkf3E90F8J+T3SPXuynDX6L1VRQCL765ehLUqItsWqKua5KA6X++7b61fqFevXrLOSOyUbUmzIHfiYkevdYwi3JUHINVAIHaWqnV6VcBUdU09ECteU1WHHtCVBxD5HlT3L+fsV52nyvUv21aMNBcnTzg7O+Pi4pIEfu3t7U34a8qUQo/Cffm1a27eyW5HkyU3n1u9/0r4+/cjbl9cR//yBSnXaQ3Xtf/s/x1D6Plf6eWSF8cv1+CXagqQXPF3b7BrUi0+fCu7Gv7G3+PGX/Po7PUlS85GCAcSiQ46wfIebhR3680mMWT48T1u7p1N10qNmXj4dpITITE6hFMrBlA+czoyF/Kg94YAKw6GRKIDj7PsqyJYPlTB33Cu7h9PHYsFi5UtfeYiVO39Gz6v3KORyAPfAyzo5oZDrf78nhRCm0jUzX3M7eRKyWpfs+lWKhqaGMWNvXPo4uaI18DNz6JyE6Pw2TOLjq6lqDloM8mrjCX07AZ+6taCAb9c4p5wJOG+NzumdcDdtR4jd4Q8OxBymt+HVrNqa4slA9nKNGTolidRu4kRV/hzciuKFXOnw+xThD9tR+L96+yY9jn2xSrSdt7ZZLAw6Pg6Blex/lwtGbPj3GQk2/zigUi898zhm5YtGf7HzaT6EmOCObZiGF4fv02mojXpvOTccwPALxP+xgQcYH6fOrjW7sWyi5HP9vvtZU6PyrjU7sbyi6m4s+gATm+axaC2zfHycCZf7pxk+8BCTg/r8DfGbx+ze1XHvlJbJu7SQG8C94NPsWJEezq2Hcg67+QgICH8HGu/a46zcz36r7iIxiRiwnz5c2pXOnzRgRmHn92XBn/zKJ57plxOtBi+ljNhbx74TQg7xuKvm+Lh1Y1Zh4KTgH5C2GEW9K1HhVrdmH34ju2g/5EPW34ayYB+0/jLT4BHCbc5OKcXtXK9hV2dnsw7krzOJ/A3l+J79y553NozYfMlwpM1IoxD83pSO5cN39ssrrQb9wc3orWyD7iy8TvaeJShQd8FHA1+2kk8Dsdv32x6NP+SPj/uJOAF08vXGf5GXVhBv4YVqdltOrv9nwGaqLNL6V3fhRrdZrDH/5UPgG+MIk/No1M1d+oNXMIRYSbe/eOz6FDFgbqDlnM0+B/2T/H+bBxUF8csFoop4W8819f2pV7pItQZvJQjwQ+fgqR4/DcNpoFjAeoMXc3J0OTtCNw2gtbt+jNt27Wkfpj4cE4v6Ey1Ih/w9kd1GbXuDGKx6FOz6dplKFN/v8IdYTJZvN96+tYsxf8ylObLWbu58SBtMbUvAv7eO/IjzV1daTzmNy7ceTY23js4kcYuJWg89g8u3klNp3KXw5Mb41y2CeN/v0R43LP9B8Y3xKl4E8ZvvUS4VOXhSbVxyq3oBzPkpUqf+ewLvJdyQs+hCdQoo+p/M5Cval8W7A/kvlzoKfx9X9HnZrZvwYRNV7gTk/z5+K76grIF37Phd10eGk/Zgc+9N7QPCf+LEZULUab1bPYHRD0bC8N3MdijIIU+nc2xgKhUTxYI3zOKqkUL4DF4LRfvaKA3Dv+TS+hZzpneK88REm1MleOuzaNJ4Ry8Y3FWw9+4s8yoW4xsRVoz76A/Dx4/rS/uKguaFSf7x5+x6Fwo0ckaH8xfM7+hX7emVClWmBIFcpAhw1tYXEaa8NeUqVRK899q6/06OjompX7WwK+25q+Hh4cSLGr+YhWU1PN12+ov1wtUUvnL9cqofOB6fvDUsgijKFzNHlp5PXYgcgGZRbxI26aWRVhEqKOCS3LErV6ErhGAks/VS2ErRz2q4Jl8LWtAWLwXOZK1YMGCyusagWW9VMB60ZUqQK6Kjtazl5yK93nYVj7PKGpaBdZVz0HvflT20Yv8lp+TCk7aYlu9SQfye6WyrWyjAgUKJEXQypHAL9u2su1U9nnZtnVzc6N+/fq6EbpGUazy7CFVh2VUTp7JogK/8n4j0CwPLGI58bg8I0g1CMllVfejume9wUw8V7SF3mAgP4dKlSrh7u6elPZZy2ygrfkrwl9tzQhTpkyJekzkrf2MdktPlnyV+eHM86v53wh/Y0KusLprIXIUrc2U08n/p/93VCAnZ7cgd157Oq4xStRsRfH3uLn3JxrmfZd3lfD3byL9j7Ggtwf1p51N6ZwiltBLvzGoejE8v9339Hgikb6HWdy/Mm2WeqdwIMTfucrWUZXIYPmAQi5dWBeUotIkJUbf4vTKnrh88K4a/j4M5NSaEXjVGsjak9eepDmTtxtn2LVyNG3q9ua3V09+IdKHg7PaUdCuHJ/Ou5DcPonhXN4+gQb5SlKp3yabI9vvX9/L9DYFKejWhoUXpcTYdy6yZWx98pWqytebn4HcxPCLbJnSh7qfL+KSwiwPfQ+yoHstyjWawtGnx6O897JwaGMaj9zI6esKW/v743N8E/OGd6DF0C34xgPxoZz+dTg1P/qYck0mcVCkzCRy++wGRtbJSfGqXVhxTWtIJNd2zWNI0+Z8+/sZrqueq783xzbMYtgXnzJymx/xQPSNvSwY3Zk2Px1FDvBODD/PxrFNyGnJSJEqHVh47vm8Cy8N/sbdZM/cbrjZedLmh/0kR7NRXN4yibalSlC723Iu2sobEmJ5eO82gQHBhN19iM/eBfRwtw5/EyLO8ut3TSlVui69l13gGa71fdJGi4VcFVvz/V93nhWK8WX39K5ULOJBu4m7eBasG8GZX0fQJK+FDKUa0m/1lWdlIk7zy+jeNKn9OQO/+/pJ9FGfIXy/fAeXg9WpoF9/hXBwfm9qFijHZ5E1A6UAACAASURBVKP/wDfZTSbgu/1HvnQrSq0uszkcoVdHct05sog+DQuTp3pXpu/0S9aPR55ewcBGhbBYitCw3zJOC0FdYYfn83W3VjT6YgAj+z+J/Oo3fCqr914nVJkK+iobJg6iW/sxrD1+Rd0f+57il+9606vPOP5ISg39mNCDs+hRswTl2o5hk3f0syqvrGdkqzJYLPlp0G8JJ+7ads9p1WsLfx+eYlHPupQq1ZrRv12S+r9w9k/tQNXCnnSbuQd/M/z3nyv6KNPbVaaYYyem7vQmKtnB2+wc04TyBaoz6OejBKfZ3vH4bx5Nc/ecZMyghr/RZ+bRoUohMlfozcKD/iRL8BF/nkUdqlIkXyPGbDxHuAZ+bu9kdOteTFx2hEA5I0j8dVZ1r07J9y28V3s4a0+FPoVVAWwcUBvX/MX49PutXLojfv/vsH1UXZyzW7CU7cXSQ/6K34rW9dzh74N9jGvgQkHXPiw5GkDyeNUQNn9djVL56jN2y0UMs2mLVe4djZdjAcr1X86JW1IEbPAm+lUqSb4G49l+OTwZJDw8qTaNOnWjb+9+9On6JBPNqDkbOOp3nxi99+PQBGp80okefXvTr3fXJ5G3385l4zF/7j/SKeS7mi+rfkrPAX3p2a/HkzHzm0ms3nOV29HqVNAHxtWlVZ/J/HrkMj7K31o3OfBDE+r0mM0OnzcVCkaybYArBT/2YNQf3oRLc+huremIfd7ctJh9koAo28N/464tplWp3BRsOouDgQJQZg9DHOzIbLHgPHQrN8INvjFx11jUwZlC771FOiX8jWTfCHfyZ/6QOlMOcSsy+dgcd+hbyuXLTIGv1nAlLEZI5xxHZGgQgf63CI9+TMLOQRT7+EMT/poylQZp/lsHB4ekbI7Ozs5JGVZl+GsEJ2VfucpfrvK9iz5xFaDUjmnAUw9O6vng9fzlVaqkzKyZWhah+fZtYRF60Dc1LMLIttZYRGpsq6rLooJHelBTFU0oA0oV+NIDlCogpwJSqYG/KvClHVPBX3d3d65cucKVK1e4evVq0t//li01bXqZ7f+32OqftMNaWTc3t6TIXxH+Wnt39d5bowkK4mdVKmjV98Na3arrqL7f4rmq75Z8ffncevXqpeh85A5PBppaB6vqcOW6VB2m3NnqdbjaPjEKWExPobqGnDZC7rhV6xSoOl0Z0qraqBrQ5GuJ7REHOdm24swlPfhbsWJFPD09U8BfbZaYCX9NmdJRYhTBp36gRroP+dhxKPvS4l3S0b8O/v4dReDpubTMnJXCHuM4kuL4PXyPTaZ2xpwU85rB+TRdJIH7vkdZ0bMqn/ZvR1El/H1A4NnF9CrvyJdr1ZA5Jvg8q/pXodQns7kAkHgXnwNTaVu8OoN+O0+wnJo6MQLv/ZPwymDh7TwONJ5zUad9Dwm6sIkpTWrT+6saavgbfpXDSwbg9eNxHUdFHLcvbmFyhxr0/d3XukleuBIJv7KDiQ0zk9flE6adSnk89NwfDK/yDoUqtGXxFVUdcpE7XNw6jvqZ81Ou6UxSuE0TQzi9cSiV3ymMR/ulaFXeu7qbH7tWpfrAPwiRywBE+bB3ZjdqVezIsqtPdoWc3sr8Ia2Yc0bHLRQbyNHV4+jceDjb/J/sir65n7lflcSSzZE6w7dxRyqSGHScXwZ6ki6/G82nHXv6HIM5vmkew9rO56zOpR75H+LnMV/RfNQOAgCI5OqOKfSpU4Vei88REC0XjOTK9h/5zM6CJXcFGk/cJzns06aXBX+jrmxlcrui5KjQlLG7UoLZu+c2MLpZHvJWas1Ph9K23qqfTfD3LmfXf0vTgnmp0mEqh5I90BgCT6zk+x4t6D72V44nfVlj8d09k64VcuDYaJAUEZxA+NVtzB7aho4D57DrquBQjzjNL6OH063/Gmz5KrwJSvDdwZQv3fmfU0tG/HY95fGrvzOurSMfuLVj/J/+NtXps+V72rumx2Kxw6vnQo6JZPDa74xt44TF8i4V2o1jq++zQ2GH5/P1kP6M3uRtW+PDDjFv0hTGLTiGmtE+JnDXjwwc0JeJW2+SNDTcPsjsbjXJX6Qxg1acSV72gQ+7Z47gq88GMmPHRawnI/9nel3hb/iBaXSs9jEFmw3nl7Mp1zYI2jGBNh5ZsW8zjk1Xnst6Ef9phe0aS9MKOSjabjJbr6QcSQI2DaGhc2Ycv5rFnhtpzDMRuJVxA3+iVyMXHO1U8Pc220c1pGx2C/adZrDbW07HG8+xaS3wzJ+BSl+v4uitJ+gv8PdBeLX8nJFLD3PrflwKIBiw8WtqO2TGYnGh56ID+MUCnGL2p54USGfBUvor5u67gfgWHZ/eDPf8FiwfNmTMH+dTjPO26HnD35A/BlK99EeU7LqAQ74pUxXf/KUbFYu9T7n+qzlxy5b/UISwqX9l7LPY033JUfxTVHmT1V95UPT98gxce5og4SfI4Um1aTNuGccDUvHdOzSBGp+N5+eTgdhcync1X1btx5z913T64BQFWPVFR6ZtPkuQzmoj8Rfn07JeX+bu8eH+mznjCm79QsdS+XjfcTCbrimWBrm+kOYlcvNOpdHsuRFh48QzHxY3L0burB6M3naTu8lesXAOz2pPq5bdmLkrmHsGK714L+vIZz8NpVmuHPxPBX8DV9GmSC7etZTn2z3+pAjMjttOv+J5+DDjJ8w8H8wDPXa9y4S/pkylVaVKlUry3zo6OuLk5JSU+tka/BV963KKYRF4igBR9k/rrTWr5y838u/L11ExAfFc2XdvK4swgr//Rhahd++22jYJ/qrSLqvAkl4ko1FUoV7aWO1cVXShKlJTrFeGcNrfIjTTW0dVTv1coECBJPh79erVfw3Q/Ddumm3SYqfX1bZa5K8qbbj87or79N5p7V2WUzlr6XhVawDrReaKoFgvgllup2rihQocq8oaTcLw8vJKAUplIKo3w0WGweLau6qZPWLdGmjV9mlrGIipFMQBTPtX7nj1Zvdo6yCIoFW8B7nzFfcbzfZRzeoR7adK86xnW2uRw+I13dzc8PT0xMPDIwn+li1bFmdn56R1fx0cHJJ+QJgyZUrQw9v4LGzBO895vV/4F8LfB7e4ML81H76Xh5Id1hCY4oQYQi//Qs/C75C7RHMWpmQEVpVw35fDy/vzSd+V7P+llw78vceN4z9Q9/38lOm0Gn+FfyzS7yQzvyyDc/ffCAX4f/bOOyyK623D8xm7xhJ/sQsqVhARFKn2gthi770be4299xZj78ausSv2XgCRLlUUAUFBRAREUITc3x9mcZid2V2JGk32ua65EnZnzsycnT1nfe/zvG/KE3z3j6CyIJCzZHWarXSXHPGaJ777+LmSgFC0EpYTz6q5NAFeP/Hh+Ipu9P/1LNcWt5CFv6nRAVzeNo6Z557JtACpT305uqQnLeZc1zEQ9rn1guBry2hXsAjV7MdyUuYhTnrkzMZ+hhSsbMuQAzqkNo8L4NLithQsakyDCadlQG4SD2+up69hQarWG86hv5qM8XFiRuOiGDecwAm5FNPP/Ti3oB+2Tadx7jnAayLcTrN9+hKuyEZ2XxN2eycLBnRhuYvK3ptC2O2tDDMVyFnBlu6bfNQPSwjm0qoelMtVEfuem9/D3uQwXE5uZ9bya/JB5ORQbmydz6Aeq3DNfHie4PbHZOoLAkJxC1rNuUic5LAot0NMrCcg5K9O058PkI2vjZq+DPxN5v75VfSrnouqzYayS2a9RHr4NbaMqItQoRF9NrpnyxWrC/xND7/G5hHW5CxpR7elCp+PVPHe/DGrPWXzmNB6zH4Cdb24/yD8jbj8G0Ps8lGm6RDWO8tYe2Nd2DbWgRL/q0//VVflF25IlB4fzNXdy5gyfQ1/uIYjxkeZzt/clWgzYRdeosH4o+Fv2GW2bN/Khsvhsm+/e3SWRZOnMmHtTVE62XcEHZ1N15rfYdBqDDvu/rMj9bcJf1/ivG4gjcvmwW74eq7IrAl45/M7I1tVQTDvz8pzD/S1f/+WXnB1SSesS+al8aR9uMpkL3l3dz09G5RHsBrFjpsR2ejvSM7OGMWSzafYtagr9SvIwN+4y8z/yZISQl6aTj2Mu8xgEHF8Ii1qFqZAs+kc8njv4nVf1xX78gKCYMLgDdd4KIWYd9fS2dYQQShG+4VO+MUBpPHUdT/LZ0xi4d4bPBTnfRY5f/PVHsUO5wjdYaVInxb+Pufc1CaYFstHy/nnuCczUaXdXkILi1II9adxwitaezrf2DNMbmjCD/lasehSgNrvC0jj1qJm1Cop0GCmE74xH1r8euGvJ5sGreC4Z5js73DSPFndqj2z997hcXL20nl/C4o5OpQaBt+Tv9MGfB7LLAt8e5lfzCpQVGjOcrcwXupg/n17bToW5Yvyf7WmcuZhHNlar/xgF11+Wsy5oEOMNTagiAz8jT7Uj8qlCiAU6Ma24GiS1RoJZlPrCvyYpxDdt/sTo5RiWg9/9dIr2zIxMaF69eqZ8FdV0q927dqZANjOzg47Ozusra3V0g2LY966xstV8WnxMdJ9VHVpxZs0k6VcvFx6rBJAlbseuRTOUhahZNZS7asEVKX38blYhKo98Wci3Se7LEJj2mddAJQKPEkhsqa00Lo4FqUQSwkqS8GbthqldevWzXS8lS9fHmtrazXA+bVsX9v1/Js2XfrWxsaG8uXLY2lpqfYMKjlkxZt08YP4WZYDw3ILLOTaVDq/nLtXbgGEnMtXyRWs1J54a9GihSw0lQOdSq5YudUrSq/JDdziv8UDrhxwVWpPKW2z0qoh6T2IJzPpKh6llThyr2uaDMQThxzgVUoL3aBBA+zs7DJXfImdv7Vr16ZWrVpZ0j7r4a9e/3llpPMu8RmPo57wIuV9vd/Dwz99vV/4+uDvm9gQTkw0JkeR8lhNvixKq6pSKjFBhxlTRaCQoSmjTr+UaUWD/kwiwusg09pO5UpUNAGK8PctscGnmVJbIGdhQ+yGH8I/SRR1SHvBg4vL6VSrHuPP/OUMfveS0GsraVMkJ4Uq2DPieKjk5B/g73f/q0rDmdfUHZip0fidXceA/rt4GB3CbQX4q0kZyY9xOzCHjh2XcufrIL+QHMGdHcOokrMENVsu4KaMQfNVmAubB1ZE+NGURjMvyXz2kibDnNkypDI5S5nTZvFt1Jt8ReitjfSvIFDcrBlzrrxvMTXCld9H1ETI/SM1Wk7hVPArUbDnDU89DjCzoz1t517RATBlkPjgMltn9qLfWk9R/eAkQq6uoU95DfA3MYTLq3tTXiiESZMxHJHnRqJTJRB8fhMz+w5ig5hUkcj9y6vpa5SLgpUaMGS7n1oQLBP+FjbFYcIxdPNNataXgb9ROO8ZT/2cRTBvO43Tj2V2ibjJjlG2CAVq0mrCER5m4yza4W864dc2M8I6J0UtOzL7rPqyFDnFe//BrPZlyWXUnGFbvVD3YCnoPwd/X+C+ayJtyuam2k+T2HtPJuT//A47xjlSSjCi1aideKpHej9C6dw/uYCetXKSt1IbJuzyQoybPxr+alJyMMcWTmLytM24iguJvgvi6Oyu1PyuOE2Gb+BmzN8/1d/Rtwl/Azkw4SdMvitJq8m7uSu3IuPeHsa0roZQpBnjdjjrtGhALyX5sn1gEyp/V4ZO809wT+73hecm+jSqiPBDG2Yf9fpoJ+yzKwsZu2IHp/xf4rahhzz8jTzFLy1rUUQD/I08NRlHsyIIZbux7FwgL4FIp6m0qfUDOUq0YNYfXjyTUqlM+FuO7isuEChLBUVKu8uazjYY5ChA7VFbcY7I3qD0aeGvO7+1r0u5HAb0WXudB3I/pFxX0LJ2GYQfu7DyajBaf0Xf/ZU2tcuSw7AfG26FymYOcVnmgHlpgR+7/caNkA8d9/XCX016wa0FHeg6/yDuUckfXev2W9LtedYYFfs/jEYcJDBarrevMcO8Ij8IJRiwy5+nWh/xt1ybXpvyRf8Po1GHuf9Mg7VXUZH8MaA9Sy4E8Tz1MlNM5OHvg23tMSqeVwP8fcDWnyrwYx6BSmNP8Eia01olPfzVS69sS5y5UVX3Vwp/VdzO2to6S7xc5ZKVxuk1xcvl4tPaMn7KQUtpW3IGMek5xbFyuXi5ikUoQWXpPWaXRcilWf4ULEIJsiuxCKW+VeIcsvBXW71SJUilLU2trlBZk3tY6TXpe3L3pAJvlpaWWFpaYmhomAX+6rdPC0+/9U0Ff+vWrZs5cEqfQ6VnVwp4lQCrpmdXCTBLAa4S/NV0fXILJZQWfyi58sXwVw6KileiyAFRTYOrpgFROmFJBzW5gVMbGJWb9DQNuNrOIf1bkyNXboKUA8uaJiVd+lYJ/lpYWGBmZpYJf42NjfXwV6//rP58l8Iz7z+Y3saYWs1Hs2TtaqZ2bU7vNb8z2fTT1/uFrw/+Jj72ZV373OQoVhHbhWpJnxHD3/xljOm5VxsxE+tPkp/4cmxeF8Y6RUGKJvgLfyZGcGd9F4oKAkKOfJSs2ZGVN5+SkvGaaO/9/NLUnDZL3bJAAzLe8fb1S2JfygRRMl4QcmMRTQSB/AZm9NwlBQtpxAZeZvPPXdnknwYvsgF/M5J57HaAOR07svSrIb/A8wAuL2hBrpxlsWj7G2pZnxHB30LVsB95DG0VnWP9zjPXIRc5DSzpsE4uaPoB/hY2bsiYE3+1mBGH/5lFtCksIAjf8X3FegzY7EZMagaJoddZP7oFDftswFuHdQUZiQ+4vHUmvfqtxTPL/h8Df3NS0b4nm2V2EZ2JhODzbJrZl0EbvGScKu94k5LEyxfJMoGrBALPL6dbWYGcBrZ0X31HJkj28foi8DcxAKcl3akgFMeqwwJksj5/gL+5qtBsyA7uZcP6qx3+PsF513ga5xcoXa8Hy87643N2A7/0bkPjhs3oMGQW+26ESurlvSLg1CJ6VBXIU6MN4/fe4eHt/Swc2oEWjRrTuucE1p7y5slrmQvOhL97cIsO4NLulUwb+TMTF23iuEc4L+WO+aYVyrmVA7DMmZtaXWYik/VZBH9L0njwGm5lJ7+qSi+92Dv5JyoWqkircTvxkCRQyIS/RzyI9DnDtiW/MGLELyzfcQafyERky/7KKpng44uYNHkam11jsrrSH51hcZ+65BUq0Gb8dq76uvDH8jF0a9WAhg49GLv8OHcjv1wg+puEv8+us7JPfUoIFeg44xAyWZ8/wN881gxbe5lwvfU3+4o+z+x2lhQTKtN7+Vlksj5/gL95GzBxjwtRH9PfCbdZOXIJ24558zwDPD4F/M3XjOlHPVCtrXiT+IKEVym8lSF64cfG0axGIYR8tkzY40qkFstizIXZtDb/kSJmP7PhVpjWBWtK+qTwN+oEYxsaU1iozrCtzshkff4Af/M1Z67TPWK10M3IY6OoV60wgvHP7LwTIbuISQV/87VYwHn/55nAVAV/nQMD8Ty6npnjRzL4l185ci2QmOS38s5wFfx1DSTQ4wjrZoxnxOAp/Hr0OoExr0mTOygT/voS6H+ZHYsmM3rYaObsPIdn2AvevNMd4b64tYAOXedz0D2Kf7HpFwhnXy8TyuYXMPvlFPdj5eCoCv4WoN1adx4narP+urGknhH/+07AcuYFggJd2L/wZ7q1aIJ1o1aMW3USryevZb9/KsWdHkmLOacIiEnhT658EvhboPt27sco/PLVw1+99Mq25OCvubm5LPy1sbGRjWOLY8lKUFUOoGqCv0rxcjH81WSWkpZIlMbyldJC68IixDF1XcDsx7AIpWM1sQilvv27LELa12rwV1zTVLU6QAk+yQEmTQ5ETY5JKSxTAlhKLkkl4CxND636b506dTAwMMhM+6yHp/+t69dls7KywtDQMHOxgDhlsybQK02BLn2G5dKgi59buTTOYtiqyYUrt0BCDj4rpXuWO6dcWmtxG46OjmoDn9yqFbmBUW5wlQ6ASpvcubSt5hHXwBW/Lq2hK4WwctcvN/CqBlw5OCt3fdLJTJzWQW5CkzunUn9J719c68HKyirT9StO+VyjRg2qV6+uh796/Sf159tEws/Np1H5UtSbeZ3otwBviX98lsnVBIQchSljMZvbWoJRH6uvDf4mRPiwurWgAf7+ycswN5Y3F8jxv0rYLZLbR15/Jj/B99g8uox1eg8WtcBf+JPUuEBOzWvGj7kFBEEgZ8EiGNR2oLH9T0w5HfxRKf7ePQ/m0rwG5MpZlEoNJnJWQnPTYgO5vPlnum7yfx98yAb8TX3qy5EF3Wg88YzOTuEvolg/Ls5tiqAB/mbE+HJ6RgOEnOWo026t7D5ixfieZVZjQQP8zSDa6wTT6gvkNKxLp/Uf9slIjuLOrknUK5YLQRAQchelRAVzmjZtTu9Fl3iok1nhNWG3dzC7TzvmXJZGnzN46nGUqQ1zkdPQhi7rPNUDSqq0z4JAMTMHpp3VYP1LfsSNLTPp12k+Vz/WIRjvz5nFnSghFKR60xEcCPk0oa0vAn9f+nFqYRcMNMHfeF+Oz+tIGaE41p0WciUbxVG1wt+Eexyf3wVDIRfGdo3pPW4pk2cfwS/+HaQn8+jiaoY2NKXRoHUid2cE17eMwC6nQMm69WkzbCazftmAy+O3QBqxnvuY0d6Mup2mc+KhZGB/4cWhGX2pWaomLYZMZvvNR8SlvOLJrS2Mb2WOTfe5OEmP+ab1AKelfbEQNMDf9GBOLuyFmZAb8y4zOZ6t3OVpvI5xZ+/ULlhVb8iAZRe4L1PMMdZlC6O61cSgVmtGztnHnccvSUkM5+KqITQ1b8TgVVdkSwGoXfKjcywePZaRyy4QITnNc5fNjGheGiGPJa3a92DYorn8duEBienwLjGAQ9M6Y127A1P3+xL3BYDlNwl/o6+wrLc9P2qCv08usrinLcWECnSadRhfbW5OvZQVdYYZP9WmqCb4+/gUU9uYU0SoTJ+V5wnWuQx7ArdXjmTJtmN4P39PhhThb5o763vWo3yOvDT6ZT9uT9VJkirtsyBUZcCayzzQeh2hHBrZFOOCAiXaL+SkX5yy4/NNIo8uLqaztTFmXedxxCealL8BCT8p/I04wqgG1SmkCf4+OsQw+yoUFIwZvt2FcC0pKcL/GI591e81wt9HB4ZgW7kggslIdrk9zvxt7LK0OfZ1K2DuOJa1J/148iqN14/PM9OxFtWbTeGA51NeS/vOeTFN7CypYN6ScetO4f/0Fe9eR3BuugM1qzdj6kEvoqUHhR1gUN16mNasS+9Fe7n5KJHU1Fh8NvfDsqoZ/TfcIixBh4E0zZPVrZowfsttHiX+q8kvEMqubsaUyacJ/oawrVM1SuUVqDXlNCHPtUx8YXvoXq00+YQCdJk6nXZtZrHHOYKktD/hbQyXpthgULE5C889IP6NDEiOO83IFnM45R9Dyp+ABvj79soUzMoV5v8KdGSzbE1fVdpnAcFiJhfD4+XBrh7+6qVXtmViYoKxsXEm/FXV/a1du3Ymw7Cxscks/yeOV4vhp1xcXA6oypmWtMXvtcXq5ZiAXGlIcSxf7pr+yyxCzACU+lZQAqhyoEnOVajkFhZDZCngkttXBZesrdVT40ohtKaavlKwJb5uFcRTOd4MDAw+mfP3S8HQz32erxHq/lN9a2Njg6GhIbVr185cMGBpaZnleRM/51L4KwWlcjV9lRZJaHPGa3IgKy26kPuOi9O2Kzn0Vd9JJfjr4OCg1YWrGrSkufHlVqeoVsOo8uar2hSnUqhfv34mKFUNiuIUD3LAVfyeUm0CpQlK/Le4LrHcPYgnI/E5pIOwnNtYWhheri/l+lY1iYhfE1+7Cvqq/qsaA8XOXxX8NTY2xtTU9J/+HaOXXl9W6ck8c99EuxKFKd1gLi6i4OS7xChuzrcmx2eo9wvfIvyFhHAvVrX6SPj7ZwrR/k4s7TOUo6pszFrh71+Hpj7j3pHJ1Mn/HgALOfJSosZPLLv19CPg718pnyvnpHBFe34+8iBrgCEtjuCr2xnT51c8VAHVj4W/7+IIPr+U3tYOLLglF5X9B6UD/OWZH+dnN/mE8BdifM4ws7E6/AUg4xXhN7cyvGa+95+rkIOC5W3ps8ENXTLVpUV78cfs3jTu/Ct3ZALLaU89ODS1IQWLmNJ0wim1zy/l0S22DK2BoBX+vuXJ3f3M6N2MHmvufqRr9y1RbnuZVL/A+5TQ23zl69tlQ18N/H15jxMLOlPuc8LfeB+OzulIWUHguzyladB3JdfEH2h6JLe2jqFBMWNajdlH4BuAMK5sHIaVIPDdd4UwazeJ/YHisHkifsfn0bVKGer1Wcn1ZyI6+NKHw4tG06v/Sm5Eianha4KdltLHtCTW3RZwPurf4gDWAf4SgtOSPlhkC/7G4Ht+G/OHDaZvp+bUrW1O44ELOO75lGSZWHbcne1MGT6A0VvuEC3u4uR7HJrWkWplGjF0zQ1iNHZ/LLc3jaBXr+FsvK1em/3Z7Q0Mb1oCQchJvgptmbDrLuIn793D08zvVYdiln1YfDb0swek/7XwN/oyS3vZ8T89/P370gX+Rjkxva0FRT8S/ia4rWXC/M0ccY9B9ZVUhL8k476+D/XK56Zi71WcD5ZeSByX5rWlTnFBZ/ibfHctPWwNyV2iOTMOeBIj9xvg0VW2Lp7C0MG9aWNbFVOrrsz63ZmHL99kq9a8Sl8c/kYcYUS9ahT6hPA3/I/h2FX5Xg3+uq1qRauhSzkdlLX2a1rgDnpZlqdQw1mcufcsqwP4zgpaOA5luVNwFthHWgDbetTGsFAj5pzzJ1Z80OPDDGvamRm77hL1Sgxt47k4rQHVilVm0A5XIrRYeR/t70/tphPZ5Rmpe5mGb1a6wN+H/N61OqXz6Qh/H+6kc9VS5BUEcheyZPrJUOLE36W3Lsy3rcAP/+vKZs8nZPmoiOPixA5MOezF02TVh6sMf0m8whTLchT+zoQpZyXvAUQfpK9RSfILevirl16fS6qSfVL4W6dOnUwuYWdnlxkTVoK14vizzrnszAAAIABJREFUpjKEcnFpJQYgByHF5xLH5KUxfPH5xfBXHH8Xw2FNLlzxcXIsQq4PtLEI8XWr7kXat3KMQwp7P5ZFSPtWiUXI9a0gBURyTkNd3YSa6oVqcvSKwa8YqGlKNSsHkaXXKr4fca1f1WZoaIiVldU/Djf129e5WVlZYWBgkJkyQQV/Vc+rGPxKn3Ux/JVump5bVTuaALF0P6XvoJIbXu47Lvf90ubWV21i+Ktp0NVlFY2mgUxuwBUPsLrUEJYeKzdJic8tngzkVhFpWr2ktGlbDSS9Xk19K+1fTX2rWvFlY2OTZRGMHv7qpVcGyc982NSuCPmLV6ff4axFLcX1frvukSt4+ff034C/f5IS7Y/Tkj4MPhTyIQClA/xNS3qK667JtKvfhsm7j7BltB0/5noPgXMVNaLBpDM6OMAyeP3Eg70/V+P7EtVpt/xu1lTRpBF3/xrbR/dmxV3ROx8Jf1Of+HBgQmOMm8zh+lfGfr86+PvmBQ8vrGV0B0d6zNzJrhUDsMx0AZekVrv5XInSFAJ6zaNbW/i5qSUdlrvI1BsGSOLh9XUMqFSCms2mkJXtJhJyawMDaxSkoDb4m/yQa+uH0dS6K6tcPw79pka5sWtSff5X3IIOs88T8QmjWv9V+JvLqBlDt3iqBYZj3Pbyi2NRCpm3Y+rxR7wTwV+haF06zz2nlsr8zf2zrOhXk+8MmzBowx2d0oamP7rEmiF1yWnQhP7rXbOdavTr0ueGv1mVnhTEsTndqVWkIg4jt+CqVvxT8UiCT8yjR62cGLUdz24vZaKUHnqGhX1a0mrYOtl6vh/gbx5qdJ3FkUApbYrk0ooB2Bf6gfpDVnP1o/Lnfrz08Fcvrfpc8DfhLmsnzGXjwbs8FX0NlOEvEHmG6W3N+aF6f1ZfCsk6B0eeYl4nW4rnzq0b/E1wZ21PWwx/MGHgb5d4kKCL4zONONdf6WZtQCGzQay7/JCkbBLgfzP81dAqB4dYU6ngj3T+9SohL3Vz2YYdGIyVUUGKd/mN6w8TdKrHm3Z7IY1NSpCj7i8cuxeN4mif5s5KR1Nsh+/E4/GnKI7xtevzwt8CDitxiUhQS+3t+1szjH7MRblBe/GLfo3KsBt3cSIdJh3C7ckr0WIKDfAXeLCrM9VL5KP2jIuEx2f9gftga1/MKuXnu+/08FcvvT6XpGmfpfDX2to60wRkZ2enZjySxqTFRialuL42s5IcvMxOvFx6PrkYurZ4ufRYbW5eKSTOLotQMqVJ+13p2qXA+lOwCEEJFMnBKaVapZocwEr7K51XCSRLoZXcuaTuS23wt3z58p/M+avf/n2btbV1pvNXnDZBnD5ckyteDu6KXfHSZ1vqJFb67kkBrdyiB+n3QQk0a1tYocu44ODgIDswyw1mcm5bpU1uFYu2CUQ6cIsHefGKIF0Kp8sN1nIQW9WeXGF5uYlMaUJUAtaa+kduAlLa39bWNhP+isdDadpn1Y8HvfT6z+hNPBEnRmOQIz/FjQdxLIu1N42Xjy8yzTQnRcvW++T1fuHvw9+3Sc9w2zONwYMHZ28bPpYpa5y4/xfB0A5/03kRep0FDXSHv3+mROPvtIw+g/cRIg4caIG/aS9DubSqK2Y2QzkQ/D6U9efbBB5c/o0eRu/dojmKGGE1/gxxGs6f9uIBF5a2pFRJMzqsktQIBtJehHBt5zh6L3bN+t5Hwd9XhN/dSj/jyliNOYm6z+wflg7wN+2pN0cmW39C+JtGlMchJlpJ4O+bGHz+mEtnG0cmn3hIKkBGKs98jjK/XXnyCgJCjhLUajmXK0plk18Gc3lVN2qYNWfGeQ3FR988w/fIPNqY1KT5uCOEpgK8IS7gLLsW9afLqP7YCTkpa9WZla7y0en4gPMs62KKRcvZXNT0oEmUkRDE2ZU9MS5bm07zLn1S8AtfEfyN9eTQjNb88IXgb0m7biy9pv6Zx/scZnaHsggFzWk35TiPRPA3l0lrxuwPVG837AobhlkhCIY06b9B1kGupheeHJj+E2WEUtTvvYobf6f27VcjHeBvqj9HZ3fF+BPAX4DUgMPM7mpMzu8McRy9DTfpwKygWOfNjGxeEqGcI6O2uiE/RKTid2g6ncxt6bP4DI9k9vgAfw1oNWYHd9Uaesat9cNoUkKgcP0h/HZVWxX0v6d/LfwNc2J2F0u+/y/C39ehXN+1nKk/Z/P32eCRTN96Br8nfw1MusDfh4cZ62hKAZ3hbwIeGycya8NB7jzJugBCI/wFEu79zs/NjDHrvoRTAfHvgVFCMAfnTmfdlK5YmRsg5LNh/G4X5fq9aeGcnNwKU0Nzhqy9QqhO4FelZG4v7UDd0jnIVWMom24++sjMHO/1xeFv0C762BqR9xPC36CdvbCqmPcj4C84L2mKWSmBgm2WcinohU4gl9uLaWxaEuH7tiy/cp8XuhwUtp8BdSpSUKjB2APePFHI7JJ0eToNqpWn82oXHr7U5WK+vJ7c2MzsST9n/99cUzdyKfgFKemgG/y9x9oWVSiR++Phb62pZ3gYp77/wx2dqFwyL0LJQewNin7/PMVdZWqHsRxwi5IsotAMfyEO54UOVCphwbijATxPff9AxHn+yqChW1nQtRTFCwkUcPwN9ydJ8jWm9fBXL72yLTn4a2FhkVnvVxW/V6V9FsfEpXFtaZZOacxbCmXljEtyoFUKPLXFy5WcxUoA+N/GIsSfwcewCLn9ssBfMaxSgS05OKUNHskBV03OQk1OXSVgJX5dmnpaDHnF1y99XQw9DA0NsbH5UPM3ODj4q0x7/G/ZdOnbr6n/bWzep30WO37l3Ou61NRVgqniNqTPrS5OXXFKaem+qnTp0n20LdKQ3pu2ccHR0VFt4JOuVJEOxmJYqgmSyq3ekU4e4tfF5xP/V5W2QdPqGOk1qV4Xp5OWTnSq9sRpFcRpoaUTjHTiUF2X3LXJ9YfcZCqdhJT61s7ODnt7+8xnQCnts2rTS6//it68iODI8FLkyF8c40HHsqZ1zkjiqecKmuQoTGnzWZ+83i98BfB36Gh+WXwY37/gb+JjX9a1z60B/qYSE3SYMVUE8pcxpufecC1XmELM/XOs6jOYfSGSDtQEf9/EEnxyOg0rWzHocGjW48ggOcabfROtKCLkppRxa9b4yH84Ga+f4LF3NHXKW9Fzozr45V08D2/vZnKvRbhK3/wY+PvyIc6/dqRIKVNarHTXtOc/o+cBXF7Qglwa4O+rMBc2D6yIUKga9iOPqbkkpYr1O89ch1wa4O8rQm9tpH8FgcLGDRlzIgp4TYTrDsY0qEWLSU5ESI5ITwjj+oahmBcWyGdkR98dAbKBoOd+Z5nfugjlbbqxUduijIwU4h9eZ+eMPjSysqJRszb0nbgGJxdXzq/uTXkhH1UbDmavLHOJxefUHFoWqUi9Xlvw1XKqTKVG4bZrEi2r16X30huEf4Zo1heBv4kBOC3pTgVN8DfiJjtG2SLkqkKzITu4lw33lVb4mxyI09JeVBVyUdVxBLv8ZE4SdpVNw60RhNLU67mSm/FR3N4xlkb5BX607caiyzL2zxfe/DGzPWWFPJi2ncihYB0u9qU3h2Z2wEAQqOw4nB3e/4bUz6GcWzkAy5wa4O/zO+wY50gpoSSNB6/h1t+F3ulBHJvbHVNBIK9Fd+acfKBT6ta4O9sY41gGQTCh87Q/CJA7KNGDXePbUKGcI6O3yQPiBPedjG1VHiGPBb3mn+KBTFQ66OgsutYUECq0ZeJuz8/q8v4m4e+z66zsU58SmuDvvT2MaV0NIY81w9ZeJvwL1E/+avS34e9gJq07iXfEX+A1+jyz21lSTBP89dxEn0YVEfI2YOIeF7QZ1pN9tjJ5ziYO3nmClMlpg78AaS8ecmXzOLo5NsTOrimtek9ly8VAPA9OxNGsCEKxdsw/5auwQC8B97W9sKtbj5EbbxD+UeD3r/O7rqSddVkEoQAOs47h/ezj2/ik8DfqBGMbGlNYE/x1XUHL2mUQ8jVnrtM9YrVccuSxUdSrVlgj/HVZ5oB5aYF8LRZw3v+5TiDXbYUjtUrnQCg/gM2uYQoZVCS6sxwHs9LkEMozcJsb4boc9PgPhlga8b0g0HjeJQKfy13dM06OsaJyEVPGHfRRBMT/tP42/B2zitMBsbzPqhzOvl4mlM2vCf5eY4Z5RX4QCtBurTuPE2Xq9IoVfZhB1ctSUChA+/VeRCbJ7H91KqaGRRCEusy8+IgXaYncnNWRcQfdiFKzz2uDvwBvib53hAXdmlG/QT3qNWvL4CXH8InxZWPb9zV/Sw45yMNYhSUJevirl17ZljTts8r1q2IYqvi9GP5KY+1SOCkXh5aLM6scqtKSiqoYuhiiNm7cWBGQysXLpdela7xcHIP/N7EI8T1IQa+uLEKQAz7aXIxyAFdaE1QKoeRSyir9LYVMUrAlvT4poJJLWavap06dOplpfOWcv18TfPxUQPVz3Ju2tr61fpTbbG1ts8BfMQAWP1dS0CpduKD0vdIFrEoXPmhy9coBYCUnrxRQS1NIK4FguXGhZcuWWQYr6WAoN8DJDW5yE424PfFKJNUkI7dCR7WJwaq0SLzcqhlx29KVNNIi7FIIK74G8YArvT7pZCs3oYjbV12vXN+K25L2oVzNARX8tbW1zXz2VAthpPC3Zs2a//TvGL30+kJKIyHqEtNNBXL/UI4WG4Kyvv36GQ+3dSZvgRKYSMHwJ9LXlvY59dl9jo6tglCwLMaDDxOtvkcm/C1YzoTBR5TqpL7X2+chnJ3fjFImDvSTBkEG9KRTk+oUEvJQ6MdatBo8mKHjZ7Dq/EOSo3zZPbQmleyncVU2hXIGqTG+HJlYm4KlTWi7wU99l7R4HlxYSddadgw/GCzrhEgMu8umARWpYNtZPUjTuwtt65RByFmQ/1VuQLfBgxk9bQH7PdQj3ElhbmzsVZxClery8zGt1YG/vF6F4bp1EBWFH6hebyJOMnwtE/7+YEyDyWfQZuB8FXqbTQMqIhQzoeEvcvt/gL/FTBsz9WwsJNzn2uo+WFj8xFJn+ahhRnIYN7YMxbRQJez770Kdx8UTeHEZnf/3AzWb/sIZ9YdUN8X6cnpOSwrmqoh9z834yEWcXvhzdlEH/lesFo7Tz6H5aVfdQAJBZ1cytHljBm72Ju4zRbK+CPzlMbd+H4OtkJtqzYezV8Y8mwl/c1enxYi9yO2iTVrhL4+5sX009jkFStfrwcobMjgvE/6WxL77Mq49f4nv0Tl0MhTIU6MN4w/KkN1M+JsLkzbjOBAE6XE+HF3cD0vT1gxfdRm1sr6v/Dk+vxtVBIFS9Xuz6l9h/X2O287xtCwlYNB8GJtdZWxXmfDXAIfhm7mj1cGZRly4LzevXMX9fgwpapD2Gbc3j6JZcQEhbx16zj9NKOk8u7OL6d0sqNVpEltuR6sB4UTP3UxsWwFBKIfjqK24yTwKqb4HmNKhKrnr9GLh6Yfylxdygnk9zPlOqECb8bvwkCG7mfDXoDXjdroruIw/jb5J+Isfe8e2obqQn3o/b+SaXGUMFfzNX5+Rm68T+cWv8d8kLzb3bYSRUIBmvxzATW7uU8HfAs2YcuiuzG84sYLYN7wtze2a0b6POqhqZ1uJkgUFClSoi0PHvgwePIsdlwOJkWNUEvnvHEijyrkp0Gw6hzxiZGBkGuEnJ9OqWVem775DdIoCrnwThd+tC1xxCeZJ4lv1dsKPMrapCYUEgYIt53Da5+NTT3xS+IsrK1vXoaxQkDYLz+MvNz2o4G/BNiy6GKAxcw0ALstpYV4aoWBbllwOlN1fBX8L/rSUq0EvgHhcfuuLQ20TOi5xIjBWndp5r2uHRblcCPnbsPRaEC+AeOfV9GpmgUnHZZwNikXtKK+1tDUvS04hP22X3+T+C0gLPcz41nZUsxnL3ruPJXVkgWenGGtdmSKCQI2xB/CWI7tJF5hqW5Vi+duxyvkBX6nx95Pr+szaVPxBoFC3Tfg+lvvHjgr+FqLbZl+itML2W8yxrMAP/ydgOfMCoXI/QDPhrznTzobywmUZ9WrY0LxLT/qrAeuW1CxagNxCIYybd6X3gMEMXnicgLhkeRdvFrmyoK4BRb8rRPft/sQkK4BrPfzVS69sq0aNGplxXBX8VWUtFZejVGWAVIqXK6Uzlsat5ernSuPlSg5Vadxdur8Unir9LRcvV7UnZ0L7FCxCer+aTF6a+vbvsgg5Q5gmFiF2MAtKTkOl1LWanLvStpRS1MqdR84tKW5Lya0odUyKzyVuXwV+VfC3du3a/7mav/8GIPslNznnr5L7V26Bgtx3Q/qd0fTsSp9jpXq+Si5jTd81OUCt6fsv952UOn+VagbIpYkQD3ZiwCk3iMq9LjdBSAdQ6eoaOUiqtCJIOqFI35NONNIBX25S0DR5ykFl6aSjqR6w9B6lBegbNmyYOfmoPl9xCvxatWpRs2ZNfdpnvf6DesvLyPNMrp6DQqVMmXI9a5hDrd5v+lveRj/kfrS8yzQ7+trgL4mP8V3XntwFylC930GZQG0yT/13MbBEbkpUacHae5qb+zM9jVfPI4mIiFDf/G9zenYThO+KYWQ9lTMREUREPiE6PoWXoXdZ0dmAmn0PqLlDM5Xxgge3FuNQohqNlrplfS8ticc3djC6ZVNGH3+QNZjwOpqgq9uY9JsbSWlvSIiRubaICELczrG+bwWEgoaY9d6Kd0QEj6OeEpskDU2kEOW9j5FVBYpUtmLMya8u6TPwnIDLC2iRqwjV7MdyUmYlQ8KDG6zu9iN5K1rRa0eQ+g5Sxfpxfq4DuYoa02DCaZkg80vuX11J1x/zYmTbl9+DgBgfnGa0x7jhGE4oWoszeOpxlCmNymPdZQNqxt5XodzYMJBKwv8waz4DTVmfNSnl0S22DK1BLgNruv3mJut6SQq5wpp+Rgg/mtNy9kXtQdqMV4Tf2MrUHu0YtsOXLHws4ymeVw7z2+KLWutH66IvA38TCXBaQvcKuajabCi7/NX3ePvwMusG1yJX2Xr0+dVZ3V2vg7TD3zc8uLCagWbKaZ/fhJxnVX8zhFxGNBu2Fa/XEOO2h8ktiiqnfY65w+5JLSgq/IBV1/mcj4IXXoeY0a4sglCS+r1Wqqd1zkz7nIsabSdwUIevyreg0HMrGWCZkzJNh7DeWeZTfHKDDT83osj31vRedE55XFbp4RmW9a1DTkGgeKPBrLkhXToRi8vW0TiUFBByW9B97kkeEIvLllHvXyvXghFb7qgB18y0z7nr0GvBaeTQbsipBfS0yEneun1YfEYu6TOQ4sv+ye2pqpj2OQWffZNoV0Ugj2k35hwNVHNGfkp9m/D3GddW9qF+iTzYDV/PFZmH4rX7VoY6VCSPcU8WnQrSzV2ol4KiOT+7HZbF8tJ40j5cZSaSZOdf6WpfjrxmQ1h/NVRLGuQ3JMXFECX3+yzCg50jmmJSWKBi1/nsvXGfiIhIniWk8FarrTSOS/PaUqd4AepN3MOdKOlv5jSe3lxKz/aDWHjAi5jUrO95bZ/PLqdbPEwCzw3dsCufA0EoT69VlwiWLtJ4fJzxzWpQWBDI5zCLk94f//vr08LfKE6MbYhx4Xy0nH+OezK/T15dnUczsxLksxzPXvco7eNK5DFG1atG4XytWHRJDha/4srsxpgWz0fdSQfxepIKuLC0eS1KCQL5Wi/mapD6Uaq0z4LJKHa7R5ICOC9uQs2SAkL+tiy9Hqw+n6vSPgs1GL3Pk6gUCDswiLpGBRGEGozZ70WUdKVlZtrn/Py04hYhcqtoXJfSpEZJcnzfkdUuD/8z8Dd8Xy+My+Ynf6cN+MjB38QzjK1pSOEC9Zh3IZQXWsloIk6ja1CukHLa58TTozAuVwihQAtWuUSQ+Cqep1EK/05zWUHL8j+SRzBhzMHb3AuNICIqjuR36WjxIEP0QfoalSR/obasc3/KKyVarIe/eumVbangr6mpaSb8VaV9VjEMlfPXzs4uSyxZHC9XMhXJZZvUZPKSxtGlsW4pCJXjA5qcwdJ4uRT6/ptZhBxr0MQiVNeoujZBCUzJwVpttUM1OYXFLl4xKBNDNE2OR02pajXBLnF9VjHsqF27NgYGBmrO32990wPeT7dJ4a/0eRLDYF2eWyVHutJ3Sgn+KqVYl7p2lRZqyL0vt6hCaUGGtF0HBwfFAVe1+kQpRYN4NYs4XYHS4CWdgOQGc10BrtykoJQaQmmS0zQhaVvZo7p3TROZ3MSpbcKRO7ZRo0bY29tjZ2enthhGXPe3Ro0aGBsbY2Ji8k//jtFLry8kFfzNw/8M2rHjUdb34h+fZXK1D/V+U+PCOTfXgTHnP13Ruq8O/qa/JOz2Ehrn/YGKNnPUU12nxxN6fQENvvsfleotwvXvcPCXj3Bf0RJBJu1zQpgHqzuUoWrjpbgpnuMloXdX0aOyGYMPi0hixmueeB5iWssm6uAXeBcbxLXNw2m3UYZkifQ6yps9wyvpkPY5juCbi2gufEcp0xZ8jVmfIY1onxNMs8tHGfPWrLwr7ZU0nnofZbJ1LsrVac9aTx3CL2lP8TzyC7b5ylKn3a+4qzUZhcehiVjlMqBu5/V4pQHPfDk7pxWV6nZmg5fyOZ75ODG7qzmNJzupQ+VoL05Oa4SQszw23Taqw+FMveZp0Hk2z5zO0j0uPMlyumRCb2xkcLUCVG04lL335a/lyd0j/NJAIGdFe3pt0Zb0OZUnbnuZP0AG/ALE3ePc9sUMX3JDO0TWQV8G/kKc91HmtCtOMcv2zLmgjvhjPQ8xo/UPFLfuxMLsFPxFF/gLyYFOLO1VlTwmrRh7QJ24qmr+5irXkP6/OfMcIOo2O8Y2In/p+vRadVPduamq+VuwFu2nHOPhO3jz4BxrJnSk0YAVnPaLQW34ibzB1lENyJ+nKi1H78JXS73Gb0WpgcdZ0KMG+Wt2YurhYDXHbar/UWZ3NSaveRdmHA/RnqI55BSLepsjCHmp1GY8u7ykGOEBTkv6UDunQO5KbZiwy4sEUvE/PJ+fOzkycv0lgmXcamHnl9PfOh95a3Zl1tEgmYwOsdzeNIJmJQXKOY5mm5w1GIAE3HeOpVX5fFj1Xco5NUasqvmbh0rtf2Gfz+f0/X6r8Bcen5tPd+vClGs3jf1e6n0U5jSbLpbfU6HTTA7/pwr+fh6FHZtEa7PvqdBjCU4B6nb1h4fH4mhagMp9VnBee8FfDYrk1JRW1CqqkPb5mTuHf53NzLUn8XyclNWR++wCs1rX5n8lfmL+CV/iJLA4wX0t/ToPkwG/ACHsHzeRdftuEf4a7q7phK2hgFDAgpFbbhMupdmeG+hqV54cQj5qj9qBc4Qu1W6z6tPCX3iwbxD1quSn8uDN3Hqkjt+DdvXF1igvxsO346Kt4C8AIezpb0Ol/JUZus2FMLUmg9jZy4qKeU0YucuNxynvj9ndtwVt+kxlj3MYialSYh/L6Qn2VCsqYDR4G3f+6tj7v/emeeu+TN/rQnjiGzWn9bPT47GtWhTBaAg77kaQDCRdmYmjY2eGrT5LcNxrdUeo52+0NitDzu+bs/B8EHEyk8ej/f2pXaEAgulYDvqopyD/1ypwE22rlSKP8QSOBz1DzVR/by0tqpQgd60pnL7/XP33iIyiDw+iepmCFOq+Ff8n6mOAquZvAbt5nA+L19zmg+10qFSCvAppnyOvrGXquBnscoki6W1WHPx4Xw+MSuTDYMhBgmJTlGGxHv7qpVe2Ja33W6tWLczNzTOz3Yqdv1L4K5fGWG7TNV4ujc1ripdnF/7KXa+cUSq7LELKGuRSXf9TLELXvlViEYIY2qqglhjmKrl35RyKculw5Y5TAk1Kr8u5FKXpneVAlgpyiDep89fGxiYL8NPD08+7/ZP9+7EpssXwV6nurzTdufT7JH2mVc+hkiNeDvhq+p6Ir0EF9qRtyNXA1gSBVeeUu0+5xRYtWrRQG7jFg4x0AJNLJSEdyKSDn9zr4lUsDRo0UEvvLDc5SAdtOYgqfk01WYhTLYivQ3xOuU068IrTLsg5d+XuV3W8+FjV69LJQgk4169fX7Hmb+3atTE3N890/urhr17/Lf3J62fBbGr3vRr8TU+O4e7GdvyQoxCla07l+tu3xEdeZ0XHwRz/hPmfvzr4y5+8ivJiS/fiFK/cnFVeWf+lnx7/iJuLG1G4VDU6bwsRBQ3ekRTpwrYB1lg06M1Gbx0CcBrg75+JEbht6EHlKo1Y4CzfVkZSBG7bR2JTbzxnMtlvGvEPr7FhSGv6bL3JI7WV7GH43TzK6mEtmXhWs0NEZ/j7OhLPXcOo9FXDX8h4EcylZe0oYWhJt81+WQMsadF4H5+K3Q+VsR16gEeZb2aQ9NiN3ZObY9O0F0suRYmOyyAu4ByL25aggnVPtvlnDdmkPfXk8C+2FKtiz8+HHr0/LiMO/zOL6FDDkk6/ecgH+DJeEHB2JcOatWXuFXXYmPTgOmv7VtAOf5NCuLqmD+WFnFSw7c4mH/EpAjizpCNGFe0ZsNlHwWWSyP3Lv9K7vC7wN4OE4Etsnt6ffsvOEijjoAi6vo8Vswby8wG5gqofry8Ff0m6z/lV/ahuaEfXFTclUDsOryOz+alsBRoN2Ii7iEWkPHFj3+wOWDfpw5zjIepBTZF0gb+8CefaxhFYl6lNh5mnicgSQE7E/8QCuhkVxLjVOPYFqgLq8Xj/MYv2ZSvSbOBmPLJcRDqRNzYzun5hStbry4rrfw3sbx5xed1yZo3bjrdaVDSdx9c3MrJefv5n3Y0F56N0qlP7TSg9gsu/DsGulCU95jkRluXGUgk8Np/uJqWp338FV5+K3kwO48r6cbSybs2o3y4Rpuqz1ACOzh3DsEHLuRiZot5PUddYM7QBhYW8GHecwkH/90Hq1PsnWbhwPnMP+qsHpdNDObu4L3XzlaDR0DXciJHr/WCOz+mOmaAN/kJK0FFmd62JQcOhrLn+NCu0iHdj6yhHyhWmxas/AAAgAElEQVS2pO+Ss4R+ZhrxrcJf4pxZN7gxZU26M+9YgMRp+piz87phVcqc/svP8uBfslDiH1XsVZZ0saak2UB+u/RAsvghjGMTW2FW0opRm28QIXpm3z2+wsqhrbBuOZ4t10NJ1JqzVTP8jTz1Cy1rFUHI25Sph91Fi7TSCDk4kqbGRjSbthcPCd1NizjJrP6jmLPpDO4PZJyGXr/zc+fprHfyIw5Ivr2Mjt3GseyEL/EyluP7+4bQqFo+hAJ2TNrjRpQOKaml+tTwl+hzTHUwpVidMey+81gy9z1g70B7Khevz7Q/vIgWvZn26CxzejSmbtsZHPCIIll0u9FnJtPE5Acsx+/HXXqTIbvpZ2NE8QYzOOr7YcFS+KFh9Fq0jxuPktTTZT89yRi7qhQp2JBZx+/xTHVQ2EEG91jEgVth6umbecqJ0TZUKfw9jeacxF+1OCfpNotaj2bTJX9i1Z6rNNxXtaJm6ZwYDdqBa0SybD3iWwvqY1JC+O/BX6I4MsQcg+9tmX3xgVqZkMCNbaha8n80X36NsJei+e5tCIfHtKSuRUeWXnhA/BsRWk28xjSb8hStMpyDfjGkZKGukRzoXZXS+UvSdbMbTxTtuH9JI/x9wLb2RhTPK1Cg2zaCo0Wj/1sffm1qSDGj7mx3iyFZ0w8lPfzVS69sS5W5UeX8NTMzy4S/lpaWmVlKVaxAHEOXxualsW652LVcTL1BgwZZSjJK4+VSHiAHR6XtiWPlcnWKxXFuuVi9EouQK48oBarS+5fer1zMXswFxNfwsSxCvI+qPVW9ZF37VolFqNX8FYMiMfCRc/wpuQSlLmBtwEnTMboAZE1tiF2aqvqWqk0Pf78eMPs1btbW1hgaGmaumlGtnNGUglkXV62u3yNdvjdy4FkJ0uryHZTekxL8Fe+rqvmrGqjk8tTL5d6X28S1bZUKtUsHZtX+4sFZmrpBOnhrmnzk2hYXrFeC1eK2xO0orUKSWzUkXQWkrYaB3GtKfauaHFSZF+rWrZsJfvVpn/X6L+vPty8JdZqARfHy9Dv8Hjqkp77A9+QUHJv0oZ1xYUqbzeJWahwPz8/jp4mX1B19f0NfH/wF3iUQcWM1bcqVpebAg4Sr/rH/Zwox9/5gpGkJqrReyz1xEOBNLPdPTcZMEBC+N6DGkCNa6qNm8OaZL6d+sUEQilK+1kROx4vDmGm8DLvKinZGVLIYyoFHWUOcGSmx+B5dQBfrNix1e5F5TELYVdZ2NiCXICAobjkpZeLAKg9Nl/eOhPtX+a1rcYT85ajZfRN+aume/9I3An/hLbF+x5nbvALVGo7nZKTqfjJIenSDTf1rUNGqDzuCxPcZR8ClRbTKKyDkMsSy0wZ8xE2+icH3yCyaVjSmyaTTRGU2mcTDq+vpW8MI2/6/I27yTYwvR2a1oIpZUyafiMga5Et/xeNb25nazYE+G7xloazO8DctErf902hZvTkjt7vw9K9ryEh5guvuyTQzMqPtjLOEK0aadIW/GSSEXmHtEDMKaXzuBIrXacO8S5/C9/sF4S/pxPsdZ1GXatRoPpxd/h8Czynh19k4wp6q9frwq7MY2iYR6LSEnpUEBKEUtl2XcU0hH3T6m2icd07C4UeBPFWbMmSbJ0kKAfyU8Gus+9mOqnY9WXYtJhMopoRdZe1wW8rW+IlJBwMR++HS47w5OLs9Vc1aM3Z/YGZgPD3Om4Oz2lO1Qn0Grr6Vpbbv60eXWTtvPMNXXEWc5f/1o0v8OqQuxcrUZ8CqG+r1gL9xJT9wYnFfS6o3HcZ65+eZ/Zse68LWsQ5Ut+7NonMRWUDuS489TGpriCAIGLYYwVa3DzNkcsgpFg3vR79pf+CfIDoq/RkuW8biUCYnRS26M+/kA1E64GTun1zItEmT2OT8TASAkwk+MZcetYpRvsUYtrrFKIB33eEvvHpf19fChFbjtnM3Ll30+ky6mhtgNWAp50M1J8/9FPpm4S/veHJlGX3tjag/fA1XIj4MqEk+vzO6lRkWPRdyMlDv+v00esfjMzPpULsCzSbtwvXJh29Bwt319GtgQt0ha7jyMCusvbdzEE2q5EQQCtB86iHcNRcDJi3Zn9+HNKZafoGy7eZwyON5lnTPyS4r6erYmLZTdnM30/mbxgu3NfSyM8Gi/69cCHmZBfSlRVxiXuc6lMyjeZ4UTIaw8Xoo79cKJHB3TR9a95/BLtcoxKWB08KPM7FFDYrmKInDrIN4P8sG+eUzwF/SCDsymibVDWg9/xR+zz8Atpe3l9DOogq243fjHpV1NYTnug5YGnyHIBSk7eJLBIh/KqQ94o8RDalq0IZFZwLIHKqI59aiNtSqZMfEvZ48Scl6zKGf2zB+jRO+z9M+fBZpoRwaXo9KhcrSZqkTQVmIXhqhB4fSatw6zvnF8S5D9PqBodgZfU/Ztss4E/wiy+Kc+NuL+Kn3PPa7RpKcLn59IS1rlOAH87Hsdn+SBWiL9d+Fv/A25Hd61CxDmS4buCN20cdd5hfbChg0nMfZ0BdZFxG4LMDGqBg5BIFC3bfgJykGHHd1Gnbli2Mz9TRBcW8yXbdxV6dia1icSj224vLklZbFa29JdF1Cw/LFyCVUYsheTyJfi9M9J3JmtClm9Qew7nrkB+fv22guTK5LmXK2zDwtAdNqp0jk7tLGlC2aC6FQJ9befcSrdK155fXSS6+/pDLvSGv+irOXqkxAtra2WuPlmlzA4hi3NF6uiscrHaOpLU0pm+Xgr3hfuXj5p2YRStctZ9TKLovQ1LefikUIcoBJDHyUnL4fk2pWKS2zkgtY7hxygEtXeGVpaZkJfsX/Lwd/9Zt+U23W1tYYGBhkeW7ELnKp612pfracq1bbsyt9hnV53jVBaCnMVUqzrqlduWOtra1xdHRUG4Q0pSOWDlByr0tfk4O/0v2UBlylyUvTNcrl9ZeD0Lrk2Zer+6vUtr29vdr9SftKrj+kK7bk7ku14kvsQlelfJbCX73zV6//mtJT4vDeM5Q65WvQdNAIRnTrTK+F53n0KpHwcwtoYVQSyw5D+anLPG5ns76okr5K+Av8mZZE2I0N9Lcwok7/zdwKCMbz1DoG2lXCps9GXNX41V/O30G2WDgMYKP6Dn8pldiQU8xuaIihofpmbOvAL04qbJxB6otAnJZ2xqx0Bay6TGL17v3s2jiHoQ521GozkUNeIjiQEkPQiZk0lGk362aCfavpyBt/X/LIfQN9ZI+riGWz3mz1kRySEoX3vpFUFXJSumYrVntmq8u/jDJSee5/iiXd62DaZDS7XALwv7WfRb3sMG0+kt2eUlCicv46YtN0IEsuPVJblZ+RGsu94wvpWseMZmN24+rvz409C+hhZ4bj6D14yRDc9FdPubt/Om1rGlC9YR+mrd3D3h2/MqVvU+rbdWfOKT+eK0DZV6E32DCwEkKuCtj22IImP+6bp178MacTtW06M2ndHvZuXsbYjnUxrunImG0fgLC8kgi5soZ+RgK5jerRd7ufwn4x+JxZRBetz50RDbpM4JBM6dns6MvBX4B3xAWdYVn/etRtPoQ1V30Jun2ARQMdqNN8BBudH6sFEd87f7ti32QA8477kzVBaRR3Ds6kvab+qtOBkRulNYTTSXh0jfUjG2FS3Y6uUzaydfVUejcyoXrDIfx27QHqiVAhJdqbg7M7YVnVAsehS9m8eQHD21pStXZHph3y4plaBDSdhNDLrBn1E3aNujHpt81sXzaGTtaVKV+nG7MPexP7LwO/75VOUuhFfh3qgE2zASw95YmfxzGWDm2FXZPBrLgYol6z9S/nb/t6rRmz+hIPXknai7jF9okdsDW3p+PoxWzeuZWFw9tQq1wZarSZxE7XcPU2018QdGoRA1vVo0W/6azbsoUFQ1thUckIuwHLOB0QpyFoHcKpBT2xyClQvtVYdrprgY7v4gg4Pp+eVsaYOw5k7pYtLB3xE1bG5vw0+XfuRnx+8AvfMvwFeEvkrfUMd7CiyaCF/OHmx72zqxjs2ICGA5bhFPhcPRWsXn9Dbwi/vIze9evQYvRqTnn443NyET0a2tN0xHquPYxX62+V87fRX87feKUP5N4exnSxlx+Tq/ZkiZMv7386JeC+eQitmjrQf+pqdh7YzqIhjphXq027aXtFQPiDfHeNoKOdtnnSkKq9l3PBT7SYKC2OgKNz6GxXC6tWQ5m7/nd2rptMhzoGFK9Yn2FrLvEwLnvgFz4H/AVI5aHTTNrVsaDt9O1c9vXH6/AM2tS1wXHyLtyj1PtH5fxt0HYG+zyiSJLukPqAU9PbYGH+EzN/v4pvgCd/TGtJHZuWTN3ryRO1A4B4Pw5NbkO9Rh0ZtXATuzfNpad9JUpWa8bYrbeIfPlW/Rji8Ts4kVb2jeg0eiGbd29ibndbjEpWo/m4bdyOTED9qDQib6ykm509zQdNZ93v2/htrCPGZQ2p1XUJp4OeZwH3UrkubUKNkjkQzCdw5N5TjZlC/o1KCTrEyPpVqNl5GUfvBBLgvpcx9tWxbLeQUyEvJO5dPjh/7Tuy9MwD4lPVdiDi0jxaVytJNcfxLN22j40Tm2JUshqO0w/iFZesEfw6L22Gjan897P6qP08jP1r4ULcFWY2roldx8ms2rGfQ5un07GOIRVsBrD+RqRaKmiVbi9uRF0TTeNAa1a6PCXxX/k7Sy+9Pp20wV+x89fGxkYtVp6deLkS7FXK+ClnfJLLBqoU/5c7Vgl+fmoWoWRE+1wsQqnGsCYWIe0fJRYhaANFSu5EaTpaOSircphpg79y0Elah1gTNBZv4nNKYZ0e/v697b/kDA4ODsbKygoDA4PMlAnS50muVrY297oSHFaqg620eELqdFdK7/wx8FfufpQWZ4iPa9GihdpgIx6YxOkP5FauaJpA5AqcK00oSgOy6pyq6xKnRxCvCBIPuuJrFB8jN+DKTUhKE4xSjV9xG+KBXw4qi1f0yB3ToEEDtT5v2LBhlklf9QzUqVMHCwsLatWqhampqR7+6qXXP6CvFf6+15+kpyXw5L4rFw8f49RZFwKfJcoEfT63MniXGkuY13VOHT2J01VvHsUm/QPXoaQM3iTFEOB6mSueEd+EYyEj7Q0vIvy5ff4wJ85c4u7957z6W7nWMkhLjSPc/zbnD5/gzCV3QuJeaU3flv72FU9D7nL15DFOn7/JvYg47deRkcLLyHu4XLuBb6QOvZ3+hqSn93G7cpLDJ89yzSuURB0/pIyUeB77unDt1r1spZP8nPqy8PcvvUslITIQl8snOXbmEneCniq6dD+r0t+QHB2C5/WznLpwE9+wl7zWGiR8R8rLCPydL+F09gp370fzStsgkv6G5KcheFw7w+mLN/F5FK/9mH+D0lN59SSIu1fPcPj0JZz9H5OY8neisOmkJsXwwPMmF04c5/x1d+5HJ6KtyfTUJCID73DFyYnLzn5EJCTrNO6nPX+Ej8stXAOjdA4ev0tJJDLAlctOTly5E0hkUuoXBZbfNvz9S29fERPiwdVzxzlx8TZ+4fGk6HN4fj69SeJp0B0unTnGycuuBEYmkPqFYcmbxCcEul7E6dhhzt30JyL+zedLhZ+WzIvHfty+4MSxk1dw84/gRcpb2TTCH6PPA3//UmoCkX63OX/6GCev3iUk+hVv/+bAkprwGL9b5zh19CTX3B8QnfxW61iVmvCYe7fOccrpGu5Bkbx8k6a931JfEnHvJudOOXHNI5iol29ETmAFpSXxPNiNC07HOe/sR1hsKmm63G9qBJ5XLuMaEEPSm/+q8zOF+DBvrjmd4OipG3iHPydVa4dr0dtEngW6cObkMS7eCeFJYhrpGoy42VMKL0I9uXLqOEcOX+RO+HNS9e5dvfT6IjI1NVWr+2thYZHJvlSswc7ODltbW1nYqKp3K409K8XLxbF7abxcV/grjZcrOWOl8XJdTFjZYRHS46TgNDssQtVPYhahrW9VLEKub/8uixCkkEkOCKkeGCmYlQIraT1UscNMzsEohhFy8FcJeonda1JAZW9vn3lOFbBT7SN2/9apUwcDA4PPAH/98HS5za0bt3Dz9sTN2Q03N2fcvPzwDwgiyM8Td09f/AMCCfLz5I7zbS6cOMF5Zw+8A6Rt+eJ5+wY3XDzw8QtQO5e/913c3O/g4uyGp7cv/pnv3cPbwwtvHz8CRcD2npc77h6e+Pi//zvA1xM3Nzc8ffyyQM9gf188PdzxcPfA080FZ9c7uN1xw83ZBTcPL+4FBRFwzxt311vcuO2Ku6cX3l6euHvew9/XB08Pd7z9gwgK8MPXy5O7nr6691+AP/d8PHDz8CUo0J97Xm7cunmL285uuLs74+zmgYerO75BAQT4eeLmfBffzwSyVfDXwsIiS8F0Tc5e8fMufXZtbW2zfGfEz65qMJY6i1U1WqVOeLHjWNW+FEprS0UtlyJd15Tv4vOK4W/9+llz7ssNVkoTi2oAa9y4ceYEJB1QNa2QEefCFw+KjRo1onHjxpnXoroe1XnE+0pXDKmuVwkai0GspmvV9P/iCVQ8wUj7UTyByA3y4oFeboJQTXz16tXL/AyV4K8+7bNeen05fd3wVy+99Ppa9Y/AX7300uuz6F8Bf/XS6xvUZ4W/eumll1566fX/7J13WBXX9r/P797Um5uem5uqiUlMjBWx0NSoScQWRcUOCoIIiEoUFBUVxYJiQUVFxdgVsXcUFKRJ7/beTewtSvT7/v7QwWGz55yjMSbxzud55vFwZmbPnn3mrH1c715r/UGSwV8LC4tS7EKBviK8VPzejRo14ptvvinxlSvZKBs3blzijxZBouJzVvuftfzlaj+2CGxlvnN1mmcxoEnx02ulVf4jWYT6/p4Ei9DKEKpmEcprYyzCFDdRXhtk0b1q2CNGA8pqncpq+4ogVyu9rCz1rAjO1OeL9UbVUWxagEsd+atslpaWlCtXDisrq8eODJXv28X6Of74+Aygj2sQAU5NcPVpiYOHGwGzN7AgoCXtevdh7LIk0ravYGxffwL8Q1i6ZSHTRwcR2NefAD8fvAL88O3nh3eH7rj38cXDN4B+nj708ezLyPCZTA8dyYieHfAf549z70G4OPvSx8sPXw8ffHoP5MfefgzoNwh/37786OuFX8hkxvT1Y4h7d/r7+TIkNIzRAe44detB4IxVJCfFExeziTUr1xM9cwJ+ri64dHPBw6UzDk3a4On4PS4eDjj0DyI4YjtFO5eyJMyHrv39cPLui2ffXnTv54d/6E9EDPFmSNBIhoeMpF0TdzwcXAgMGUNweCSzxvjSL8AX36GB+Pb2wfPHIILGRrBs+XQC+gwmeORowubOwNcngCGj5rImeg5je7vh7tcXJ09vHJv64t+pE74BE1mybgnh/r0J3vTHRP8q8Fe9YEDJmy9L8axVs1frtVaEvbGFELJ0zKYifWXR+KYWWxizC+J3tEmTJmWMu2xljNqoaa3aEVe9iBOE2tCqI2G1DKYITUXAqtVP2T71hCcCVzG1g2j4xclGBovV9yVG+WpNjLKx1QLS6loPymeowN/q1atTrVq1kh8PeuSvLl1PTzr81aVL1+NIh7+6dD070uGvLl1/jnT4q0uXLl26/o4S4a+FhUWptM/qAEpbW9syPnnRn62Gp1rAWLZP7cOXBW2pI4xFf7kYyCTCXdEXL9YAflwWIUJT9T0YYxFq6CrzxYt90EoD/bRZhEEGeETIo44klP2tBaFkIFcGsMSIQjG60lgbIvyVATAlCliEv39M2uci0taFMSJoBH27u9HDuQsuHh3o5O5OwNSlrJ49kgEjxjJvXSrbF05i9OAgwlbEkZyyitlB/end3Ye+vV1w9emGQ+sudG3dne6eXjg5daHFN61p36Y7AaHTGT9yGEP7eDI6fCLDhw/H18MHd5+B+Lh50tPJg15OPenl1hsvdxe6de+Me+B4Jo4aTXA/N3y8PAkKiyB8UgjBvdvSvEUXegXPJ7aggPy8fDI3LWCMX19cenrT09sbJw8//Nyd8enehUHjpzJtaRzxOzawIiwQn+5u9Orrhau7D+4DRhI4fhrh/j3wDRzDxPDpDOzkjqdzd/oMGUbQ5EmEDHbHuVsnunZxpXMXJ5xcfAkYGUbE1KF079AZL9/hTJw9nb4uXnj5h7F820bmB/vS39+Tzu0709XJkz6ubvQdGELEknkE+/gxcUEsqX8A/LWysqJ8+fJl4K+s5q8WyDX23IrfG2PwV32OKcBr7nfD2HXMsQvKeyL8FaNRZQbL2HvqfeLKHDUgVk8Qpgym2ihqTTTGDKt4HXESEM8zNllo5f+XTZTiOIqvjU1m4gQs1vxV4K+FhUUp+KtE/+rSpevpSIe/unTpehzp8FeXrmdHOvzVpevPkQ5/denSpUvX31HqzI0K/FWYl1jzV532WebLltWblfmcZX5rWWCTsXNlfnlT/nJZn7R851oswhSfUL8viyx+FBYhG9vHYRGysTXGIkQIXAJ/xdTNxkCtmNZZDcBk0FYWpfgoqWjF941FR4pwTOmvelPX+/0ja/7uKcglKyuLzLQ00tLSSEtPIy09naycPAryssnKyiavoIjCvGyysrLILSiiqCifvKxMMtIyyMhII2VXLFti4khMTCUtI4O0tETitmxle1wiaVk5ZGdlkZWZQXZuzv1rZWSQnpFFRnoG6Wnp97f0DDLS7/chPSubnOxssjPTychIJysnl9ycHLIzdpOSspu0rIdpo/cU5pGdlUl6egbpGRmkZWSRlZ5ORlra/fPyCiksLCA/5/49ZmRmkJaeQXpmFlnZOeRmppOZlU1Obi5ZaffPy8jKIisnh+ys9PtjUrJlkJWVQ27O/RTU6ZlZZOfmkpGWQXpmDvlFReRlZ5KZmfHg+HQy0tPJyMomLz+frIxMcvIKKfqD4K9S81e9ekYGf8WFEVrPrhakNRbJLnu+tSLlZefKFm9oRfYq5z2KXfj+++9LGVhxJY46z77MOGqtytFKCyEaMrVhlkFaNZA1dj1j1xUNv1gXQJxk1O2I9yzWVDA1NqbG1tjEox43Mc2+kg1BhL965K8uXU9XOvzVpUvX40iHv7p0PTvS4a8uXX+OdPirS5cuXbr+jqpSpQpff/11CfytUaNGGXahZIC0tbWV+stFYCtGuZrylyvAUYTB6v2iX9tYQJSs/KHM3632h/9VWYQxYPsoY2vsb3PH1qCGQmKdTxFaqeuJqv8W097Koge1oiGNpbdV98tUdK+6Vqm4T4G+CuywtLSkZs2alC9fnrp16/4hKYN/N0DeU0RRURF79ijv7aGoqIiioj3s+Qv0739hs7a2LhP5Kz6L4jMqg6ym0kRrRd0qz7O4oEH2/dQCwrIU6sZSRWvBYhH4qs9R4K9iVNQGVvlbFo0q27RqAcgMm1bhc/V11UZdawWM7G8R4BorVi8z0KIxF/fLJif1BCKbaGQTj2wikm3qz8HW1rbELlpaWmJhYUGNGjWoVq1ayY8HHf7q0vX0pMNfXbp0PY50+KtL17MjHf7q0vXnSIe/unTp0qXr76jKlStTqVKlMjV/FQCs8AMl7bPiH5ZllJT5y0V/snqf2lcuK60otiv6tmXAVCsDpuwcNRP4q7IIkRk8SRahHltzWIRBBD/GIhZFMCzCYGPRjDIwJbanBXWNpdE1BbPUNX/V6Z//uLTP+vasbFZWxtM+m6o1LVvgYOp7YCwaV7ZwQqttWVvGFmRopW031baVlRX29valDI5ogNXGXHxtylipJxzxONGAyo6RGT51H7RW6IjHGjtG/FusW2wM7sr6LTtPawJ8lLFVR/4q8FexhRYWFqXgb9WqVf/s3zG6dP3PSIe/unTpehzp8FeXrmdHOvzVpevPkQ5/denSpUvX31FK2ueqVatSvXp1atSoUZL6Wc0q1PBX5i+X+cBl/mpzfOUyf7ToLxchrvpcMfW0GMVqLA3y02YRWj79J8EizD3GGItQ98WgBYPMhVKmapYag7qm2jAHPMkAmgioZWmfLS0tKVeu3JOFv2kxrFm3gy07Epg9dy6ZmZlljsmKGkVg5EZ2pheY3W7Omgn0cg1gQtR20lXv5+bmsnz5cnbu3Pnw+NyNzJgcyaLoePLMaDsvJpIgXz8Ghq0iUdi3fPlyIiMjycvLu/9eXhxR8yOZNmsTWUbbTSdmyTgCevkQurr0GOTm5rJhwwaioqIevl+Yyra1kYwevZIMc8YkL5W4yGF0bjeIRWlPB/6qNwUAG4t0NwZ/tRYtGHueTYFdc+GvFgQ29n03dh/W1tY0a9aslDHSApSKMTK2CkiMcjU2EYnF6MU+iAZXNOSi0dWaYLSArWwyMzVxihOIsWNlk4o4vurzjKWSrlevHtbWD9N5iwthlNTP6h8PunTpejrS4a8uXboeRzr81aXr2ZEOf3Xp+nOkw19dunTp0vV31KPCX5m/3tRmyhduzjFavnJxv9oHruUrF/mCuSxCDUNFX/mjsggtAG0Oi5CN7+8dW3NYhMFUhKI6+lZdB1QLBimvbWxsNCGXmGJaeW2sFqlYq1QEZbI0u7KavwrAq1mz5hOHv9tD3Rn0UwxrY3YycOBAkpOTVfuTWBDQCZdeHviFzmPdtiSyC4pMpHBOYVmwOz09XOntH8LcVdtIySsoqW+bk5NDaGgoa9asYe/evaStmoivjyfu/qHMXhXLrtQMcvIe1vIVAe2GWUP50bM7PkNCmRO1gbj0LHJzH0LpuXPnMmnSJHJzc8mKWcDYQR508Qlm6uINxKVkkZOdTb7QblHKJn4a2Z/OnXwYETaLxesSycrKIqfwYZ+XLVvG1KlT78PnpE3MDXLHoccQQiKWsSk1k8zMPI3x2EN28hbCBznQwmMo40NmsjIpi4ws80H6o2x169Ytqfkrwl/18yVb5CB7dmWAVytFtBYcNnYtc0CuOmLf1IIKY5HD6mOaN29u1FCpQa8a/opGUUyDLKahkBkxdVvKtWRpkpQ+vIMAACAASURBVGWbFhRW0jKYW1hdfZydnV2ZVM6yicWYUVcfowbcxiYY5VityVyBv0rkr7IQRgG/CvzVa/7q0vX0pcNfXbp0PY50+KtL17MjHf7q0vXnSIe/unTp0qXr7yh1zV8l5XPNmjVLBa1ZWd1P+2xjY2O2r9yYv1zt29cClDJ/uToyVwZStYKcxL/VqZ3FKGKxD2rfuykWIYO/fzUWoTW2WixCvd+ghjmyNM/G0tqaU9dUOdbUeVqpm8UoSrFPYjSl7NoK7FJq/ipbuXLlsLKyekKwMJG5bu6Ebkxk044E+vfvT1JS0sP9uRuZ4tSUTm1t+MHHhbaBS4hJzDER4bqVCC9HnBysaeXZBYchkazc9jCSNicnh5CQEFatWsXevXnEzvenu3tHvnNwok2nLnR26Yanhxuj5y5nW5bQdv5Olo/yxNOxEe3dHXBw6kj7Lj74ug8hPGIZ8fl7mTNnDhMnTiQ3N5PENZPw6+OMU29/Bg/oQSeX7viGTGWFEHmbvSOK8YPcaePyI4OH9KF9Bxd6+A0kaEEMMcl55OTksHTpUqZMmcLevUWkxy0hpH8bmjv5MsKnDa1du+HiNJTQEVPYlCuOST7pOxcxulsDmvQIwMehNS7OvejacwgDx60j5w+Cv0p0pBr+qtM/yxY/qP9WFk2Iixe0vnsiwJV9j8yJ4NXap7UgQ5bCXWYX1Is3rK2tadq0aRmDqWXc1IBTMUaPMumIIFWWqkG96kU2gRgDuuIkpN5khlaWu19Wx1drDGTXVU8gMnBsamzVk5z6PPWiHLUttLS0pEaNGjr81aXrT9KJEyd0gKNLl65H1o4dOxg7duyf3Q1dunQ9AcXFxTFnzhwOHjz4Z3dFl67/KWVmZjJu3DgKCwv/7K7o0qVLly5dZkuJ/FVq/qrr/dauXbvEj68wCbWvXPSDy7JOyvzLoj/cHH+56M/W8perga7oFxf97eb4yo2xCLVP/o9mEabGVmvsniSLMMggjyw6UYRE6shddfSuDM4qf8ve19pnbhpaEYiJUE3pmxj5+6jwd9++fSaOKSQrOYWs/CLiEyTwtyiPrORdJCfuZPvaJSzZlEJ6bpHxNvfkk5WSRHLiTmLXL2fZpgSSsx6eUxr+7qEgJ434TcuZPSuCiCXRrN20lKmjQ5mzeAO7i8S2C8hN38XW6HnMmRvBguWr2LB2AVMmhhPx01by9qjhbw6FeZkkb4pkXKAvnTt54jdwNJEbkskS2i0qyCUjYRURIUNxcXTFd8AAho2aQtjYYBYk7xHg7x6KCnLITNtG9IrZBAdMZMX6KBZETmPk6Ciy9pSN/C0qyCEjbi1rZw+j//goNq+JYsHEQQxZlFUSEf1HRP7WrFmzFPBVon+1Fk2Yena1IubNieKVtS2DuObAX+V9NcyVLfKQfZeV1/b29lIDqTbWMoMorqYRjbwWlJUZYGVTrxrSMq7qCcXYJh4n3p/M4CorbrQmF63JTDT6snEUDbksStrY2NrY2JTKyCDCX6Xmrw5/del6utIjf3Xp0vU40iN/del6dqRH/urS9edIj/zVpUuXLl1/Rym+26pVq1KtWjVq1KhREvmr+PhtbGyws7PD1ta2TLSuDGyK/m3Z8TKgKYO4po5Rg2URQGv5y41F2D4Oi5BBZNk+c1iE1liZYhFPamxFFqH+2yBCHS34q65xqo54VB+jFckog2Sm0tNqAS/xGFnkpQihZVG/lpaWlC9f/olE/o4cORIfHx+8vb3x9vbGxcWFxo0b4+bmhrdnL9zdPfDs1RN3dzd6uHvQ06UbLq5u9HDvRS+PnvTy9MLrwbmyzdOjJ+5ubrh7eOLp9fB9Dw8PWrRoQefOne+/5+VJzx6uuHTvTjcXV1xcu+PUqTNdnZxxcXPHw9NTuI4Xnh7u9HBxwcW1B+493XBxccW1hwfe3t44ODjQokULevXqhbe3N169euDcqS0t7ZvSoqUjXXt4yfvs6YFb9860admMZk2b49DeCacunXHxvN/n9u3b88MPP6jO8cTD3QWnzk64uLnj7u6Kczd37THx8qRXDyc6ObnQw90ddxcnnNzv96Vfv36Eh4c/EfhrZWVFuXLlqFmzJpaWlqVq/WrV/NVaACFbtKC1cEEWva4V6S6ebw78FdsUo+uNXVt2rSZNmpQYGlkKAxF2in8rRlW2GsYcAykaXbWh1gK7stUzMmCr3mRRxFo1eY3BX1MTkNpwq8GvbBWP+hqyv9XwV5nwlc9bvRjGwsKiBP4qaUN06dL1dKTDX126dD2OdPirS9ezIx3+6tL150iHv7p06dKl6++oKlWqUKVKlVLwV6n5qwSsqeGv6Ds2BjVFH7UMGIvBSbJIYnP85Vo+fdl1RJZgLouQsQlTLEIGWI2xCK2xNQZ/1ftkY/6kWIRBBnVkIEsNu2TpmrUickVIq76GOh2u8reNjY1JqCXW9ZVFICvtqmv+quFvrVq1nhj8TU1NJXFlGMP7+zIiYjNLVqzB09OTdevWkTjDk5bfOuLZ35UmHXzwad+Ypt9ZUrupAw0ad6F15QZ4j1nAmu2JJCbKttVM6O9I0w4DmLFgQ6l927dvJzAwkMiIcDZvWMfqsAG4OLSja99hDOjdh97OrejUy5nmrX+ggaM3w2avIlZyjWUhg+jm6EifiZFsUr0/ceJEgoKCiIuLe/BeNNOC3Wn3Qw+Cpq8jYZdWnxNJ3LqEiKFdcHBwY8j8BHbt2sWuB32eOXMmwcHBpe9l1WLG9mhL885+RGq1qdpiVkcR6NiAJr1GsUr1flJSEunp6b/7M923bx/W1tYl8FcBZWJ9asWYKlBNBkq1Iudl72tFBstSqovfP+W7oxU5LF5TtmlBaRmQFuGvLEWCYpTUEbniah61wWrYsGGZY5X3ZEZUXJkjM/wiGBWvK+uveJ66nq6WkZUZadkxsglQfE+Ev+LfxsZWnOCUfQo8trGxKWMXlbTPCvzVI3916Xp60uGvLl26Hkc6/NWl69mRDn916fpzpMNfXbp06dL1d1S1atWoWrVqCfyV1fy1trYu4RWm/OUyKClmv1RDTrVf2hhIFQOZtPzlakBrDEib2kR/uXJew4YNNSGtwh3U99qoUaNSdYVl/X3SLEIE0wqLkMHoR2ERpeCvAmO1wKsMOBmLJjQVVawGvsrDqE7XLEuDqwXJRCCths5KjVaxZusnn3yCtbX1E4kS3bdlBgMGB+DlFMSUJZvw8X2Q9nnLeHo4ehPg34uWDgPw69Mff6/mtHFuw3dtffDt5UHIou0kZWu1nUHUeE96BkxiVWxGqX0P0z6vpKiwkILY2QR69cGn3xD8+gfg6+5B/x974tqzM806/8jIBZtJk1wjcelEBvr1J3hJTKm6uQ/TPuc+eC+Z1RHD8fcZTOSmLOPjkR/PupnD8PUYzry40n1+mPb54fv5yTEsDO6HU/+ZbDNjvHNT4ogc1JEOI5dK7+lJbOq0z+rnR4GoyjOofG+0othlz70MoppKly5+Z8T2Zd9PdVtq+Cv2TwadjYFkdd+bNm1axmiJhkYElbJVM2pj37BhQxo2bFjK2IqrWMRzZUZVNgGojb24T7mu2FfZBKe+jhKZqwawanCtPl49oaj3m4LaxiYcc8ZWveJLeX7q1KmDpaUl1atXL/nhoKd91qXr6UqHv7p06Xoc6fBXl65nRzr81aXrz5EOf3Xp0qVL199R1apVK1Xzt0aNGiU1f9WBkQpDkJU1FDNGqv3JIphU+8tlAUzG/OWi71q9qf3uIkiWwWC1//9RWYTs+CfBIrTqG8uuJQJbkUWI13kcFiGOrUEEPlrQSowGlEEtY6lmjaWZFaGz7FhjEZIygKY+Xl2rVYz8fWLwNz+L5NRUEuOT2Rq3kyFDA0lOTmZvfgZJCcmkpiQRH59CSvJudifHk5AYz46EZFJSkknPyadQrMlbshWRm55M8u4McgtK1wjOyclhypQprFu37v57BVmkJaeQnJxKSkoqyUnJpKYkk5S0i50JyaRl5Unr4hbmZJCamkpaTj57VJGvCxcuJDw8XAV/i8jLSmN38m6y8kzVKy4gLyuNlOQ0sgtK9zkqKooZM2aUOn5PUT7ZaSkkpmaRb8Z47ykqIGv3LhLScp94rV9ls7KyKgV/lU0Nf2Vw1BSUVUe8G4O/sqhh2aIIGZCVfWdk15B9/4zdj7gIQw1/ZYZIXKkjmyBEQ6g2zrIoYbXRFo2/uLJHC/7KVuqoJxvxWK32ZMZbbaRlcFf9Wm3YZeBaPO9xx7ZBgwZl4G/duvfr/tasWbMU/FXq/urSpevp6K8Nf+9x58Y5ihLWEx0dzer1W0jde4lbT/AK/3frHAXrJ9K9+3z2ah70G7cvniA//n4/Vq3bTHzeKa7dMd7329fPUFByzibic49x+RE7X3zxELHzBtFp7E6uldrzG78ciGdu/w6M33GWXx+t2T9dd29d4UTeTtZHRxO9dhOxmQe58rtu4i63Lp8gd8c6oqOjWbspjqxDV0yMyz2Kb57ncNYO1kVHE716A9uSizh7vbjsocVnyNkwi0E9ppF0/jE6eq+YG+cOkRl3v3/rtsaTe/w6kitx51Qma2YE4DEjhfO3H+NSd65wam8KW6KjiV69ke2pezl3Q3al36c/A/7evXOJE0VJbI6OJnr1JuLS93P+xm9PomVu/HyY/KwMCk/eNPOU21w9tZfd29cSHR3N+pgkCk5cw/hH9hu3fjlMbvxmoqOjWbN5J5kHf+amubdw9wI5K6cwITCUbSfMPOfvqOIrnN6Tyra10URHb2D77r2cvmHU4JpqkJvnDpAZt5Ho6Gii12wlMfcIF28ZH/jim2fZnxHHxuhooqPXsDUxlyMXb2Hex1XML0dyyc4q4sQlrWOuc2Z/Prl5Bzn/611h3x1unNlHTlYBB87eMOuKv0fPAvz97eYZ9u6OZUN0NNFrt5FadIIrt8Vx1fWk9NuNkxQkbbs/j6+LJX3/Ga7deZLjfYXMSB8Cp0ex+4SJ73/xDc7t3U3sxtVER0ezZVchxy/d1v6uFt/gRN4utq6LJjp6HXGZBzl7/Q73jF3j9nn2p8WycfWDc9L2cfqakWuYqT8S/hZfP0b2zi2sjY4met0Osg+f52ax0bs01SLXj2azY/P9eW/dzmyO/HwTrSYvHUwjLe8I564XlxnbX68cJHNXFod/uUapT/fSAXbvzuPo+ev8VuakyxzM2EXW4Qulf4MXnyQvOYO9p65SxpQWX+N0/i52F53lyi0j9/7rZQ6kb2PDmmiio9cTn3uMC7/+ZvyZeJZ05yqH0raW3H9CwUku3b7L/z2Bdk/k7GDj2lVER0ezbfdRfr5lZFzvXOVg6hbWr37Qj8JTXLljbj/ucDZ/JztzT3PDDNt/62IRyZvWsjo6mujobaQdv8Dtu/8zn7guXb9biu9Wgb9Kymcl6FEd6GljY1Mm8lXLl63lLxdBrQzIavnKxWuog6XUvm0F/sr85WKbai7wJFiEFjhV9019TRGcmxrbR2ERpsb2UVlEGfirFbmrBXiNpayVAVwZZJJF94qgyRgAk+1XvxZTnFpaWpbU/K1bt+4TAYW5O9exKnotm1PziItPwM/P737k75qRuHTsx9gJ/enQOwj/bp3o3uFbWrs40byDH74OnRmzYDNJuVptJ7NorAdu/SeyKqZ0OuOcnBzGjx/P6tWr778XM5NA734MDApheEAAvj2c8PTpQWeXTrTwGcX0dUkUSq4RtyAUv359Gb14C1mq9yMjI5k8ebIK/iawYtZQ+nkOZe66TONjkhXL6rCB9O41gojY0n1etmwZYWFhpccvcSuRgV44D5hKjBnjnZ0UR3i/dnQJWkDqHwR/ra2tS6V9Vi8ikD2PxhZGiN8Rrehere+CbBGGuCBDKy27VqpnY9+zR7EL9vb2pYyVLK++aLwUwyeLyBVX96j3mWtwZQZVhK7qa4sG09jqHHET7028d9lqIREEa01o4kQjS0ltzth+8803peCvlZVVSTS7OvJXWTmmw19dup6e/qrw9/9uX+LA5jG0rlyJVsGbyTp0kgOJSxnapgrVO00k+fjvAQHKRW5xJmcZXl+9S8X640iTHHLvxjlyV4zAod4PDF0UR2bRfvK2zmNguxp8btmN2bkXy55z8xz5K4bRvE49uocsZPmiuYzr24oqb73A2182ZtCqfZQ9S6LiC+zbHEzjDz+jludqzpTaeY2jabNweteAwWDAYPgHz734Km9/VJ7y5cWtKg1ajWDrz481Sk9W925yJmsZg3+oSZ2uk9iee4hjBVuZ2a8VlvV6EpFxSgpEjTZ54zTpiwfR0tIK58mx5B46Rt7mcPq0qs03vWaTeVrS4t0rHN01h4HtvqdTcBQJ2YXsSV/L1N4tsKjWiD5LirisPv7SHraNd+Qdw4Px/sfzvPTaO3xUZqzLU76GPV0n7ODC/d5x61w2K4IcqF7ZFtew7WTkp7F6iiffVrOhQ0gcpwRaeLFwM2PavPPgczXwj+df5vV3PpJ8ruWxaNadSfEXHpz5K78UrmZM10bUaTmEFZl7Ob5vF3OHtudbuw6MiznClUccW2N6uvD3FudzljGsQ2Ns241gdfY+jhbtYIZfW75r5MykuGNcfcyW796+xP5tU/Fu8CHlbDowbscvps7gypGdhPduTM3a39NnVgwZ2QXsWjKKnt264j19N+clNODW2RyWD29P3VoN6Dx6BSlZuaRvmM6PPZxxG7mOQ9fKniNe90LmYgJafkrVVv2J2veYN/yX1l0uFa1mpFMTGrUbyMLUvRzav4t5AzvQ7Fsngtft45dHJC3FZzNZFNiNto7ujF+RTHZ+IQnzB+No+QGfWDkzdsMBLohtFp8lY+FQnNu2p+eEaJJz8imMn8egdpa8/4k13cZt5ECZk1SnXz7Czhm9aVrxHaycRrPxsNaRe1k1vAPVDM/x0mvvU8nGnnbd3OnW1p46Ff/Dv96oRNuApeRf/OMB5t8b/l7j8JYxdGnchDb9ZxK/5wgHMpYxuH0jmnUZQVTeecxc0qHLLF1l/+ohtLKzp8vw+aTsP8a+1J/o19yOFm6hbNh38YksSLuSNhUnu/JUcZnCtgPXNY4q5mzabHo1qkyd1r2Zsiadouw01kxwpmmnwczZeYxrAsu5sncFA5pa07TbaBanH+T43mTmeH+HdUtPpm49xKUynS/m2LZgutg3p7v/BCKXLWL60E7YfvoW/37LFo9pMRy+/BgrtR7oj4G/lyla0odGtZrhHhpF9uET7EmciXuD2rTqE8GOY1dNLFSS6FIhi7wbYNm8J5OiczhyYg+7wntgV6sV/ebGc+Jq2d/lKSHfU+N9A8+/8g6f1rLHsasr7l2bY/vlB7zywlvYDlpK5tmbpUFg8lgaV3sPw/Ov8E6F2jRt3xVX9640t/mS9195nrfsAliWdZZSHPfoMtzqfMa/DS/xxn+r8k3bznRzd6dd46qUf/tFXq7UlfDYI1yR/tfhEvlLffn26y+x957MyuQ9FKRvYXqvRjTrO5edR68+8u/Sv5su5Myia/Wvaek7l817j3O6YAcT2lejisMQojN/MX+BWind4fj2kbT46iOsXIJZsqOIg9mJLBz8PbUdJxFz8DK3BaJ7ISucjpW/pOWA+cQcOMHpgljGta3M122GsSb3Ir8a6cedqwfYHGjP52++iGXgNo5dMvKp3TlLwpgfsHXoT+jKXew9tIf09aE41fiICj+EsuPYVYp/N/XWpevZl1LzVwZ/a9WqVeLjt7W1xdbWtkzkr8xPLfrfZcFJoh9cy1cu+slF/7wssMuUv1wrclbxl2vxgcdlEcb6+6gsQmnDFIswZ2y1xlerPwYxnawW6FUgqhoAqdPdyqCU8q+NjU0piKSOnJTVKdWCa7LragFkNbxSgJ0CO5R/1ZG/+/bt+12gMHVeP9r1DmBAnzGEqdM+rwrAoWEnevfpxrffueDStj3d21li17QRNW0dcfy2EX2nr2NHljb8/WlYBxzchrNkU6oU/q6KWkLG7mSSlo3Gs11nnHr2oZuzN92atMTN6Xuatm9K7SYuBESsIlkGf+cE0dOlG/5z1pGher9s2ud4lkzui0tHb8Ki04yPSXYMUSHeODn2Y8qWfaX6LEv7nJewkZm+TjRzGc06M8Y7a1cMk3o05NsfZ5L0GJ+XOZ+3tbU15cuXL/XMKOkTxGddecbF9OiyqFmt51S2TwS3YlvqqF1ZLWH1eTL4rN4nO1eM9JX1vUmTJqWMsbiaSMybrzacMsCqrvErrqARjaN6JZA6F766fWOQVTYJqNvTSt0gnmfqulrnqmsJaxlpdZvqlVF2dnaljhPTSavv087ODmvrhzUexHT4CvzVa/7q0vX09ZeEv79d4XjCFBw+r0DjkUlceLiDS0d2EPz9B3zedCy7LxhpwwzdOreHFb6VeOGfGvD31jkK14ymVfNgEs+X9hgVXzrE9vEOVK7swMwC1b7b5yhaM5q2Vp6sPKFyPBRf49jOWXT5wsBL731N69B0EwD4Ny4djGVCizcwvCaBv/d+YW/cKBopMNLI9uL7VWk1IQ3N4LOnpjv8XLCGoBaVsWg3mQxVh+6cyWGFfyMq1OrMtOxH6Ontc+StHEbzKrXoEJapAra3OZW5jAGNPqdO13BySpHcaxxJms/Izl0JS/+ltFPv9jmyo4bQwtKOHgv3ley7dyaTlYPsTI61wfAyn1h3JTzr/gVvn0xjUX8rPqj6LQM3nnl4rdunSV/sT71PLGgxbBvnSzpwj1Npyxlga/pzNfzrU+p1n0XOlfvnXdm3hUld61DbfjCbzzy8q3sX8lkb3Jaqlq0YHnP2iTkxnx78vculgjWMaV8X2zYj2Xbuoffv7s9ZLBv6A9WsOjAm7pz5EVhX9hIzxRPrjz/m44q1qFHLCouPDfzXJPy9y8XcFQS1qUq15r4s2aMg51uczFlJcEcbvmvjzU95pVHTraNxTO1lw5f1nAiNP/+gn3e5sC+BmT6NsfuhI2O2ncGoLuayYlhbyj33/DMLf28c3MjYbg2waTeElftUsOdGIauGd8CmdgeGrzmIFgYqo8vZLB47koCRq9l/Rf103KBgxVAcKz3Hm5adGbn+kKrNy2QtGsPIwaNYc+BqqWfqRn4Ug9t+xXNv1qJr8AYOqTtyOIYwn6Z8/PHHfFbNijo1KvPp6y9Q2yz4K36/X+DN6g4MXJDK6atPJ3L17wt/f+N03Hi62VnhOGQJOZcfjtdvRzcyvL01tdoNJyrvMnoM8JPQb5zYFEgbSyucQ9azR/V8/nYoGt+mFtRxnsimfVd/33jfyGG2yzd89qKBiprwt5jj6wfRskYl7IcsJvOcQm2vkL9uLC42lWg9ZDFppx/+Ris+vg7/5tWw7hFGzIHrD6Fj8QGWejWial03pm8/xHUVWDy3bTitnQOYEVv6/ct7FuLdoCKvG97Dfthych4nVQd/BPwt5ujKPjSuZE2viHiO3njY6eK9C3CxqYSVVySJx26YH9VafIQV3t/wpbUXkYnHuPlw4Nj7kzN1v7Sm90/JnLhZukUF/oq/X156rzH9Indy5Ortsn1Q4K9oF196j2995xF/5Cq3xZNK4K9wzvOvUL3TeNYXXuCm9IG8RGKwPZU/qoPvskxOK0S5+BBbwnrS8MM6+C7M5tQzvHrkzoH5dK72ITb+ayj4+fbDCNs7+UxrUZGPbQexvuiXMqDWRKvsn9eByu9XpGNEMqeuKzPpBVIi+9C8Yjk6zEjlpMp+3NkfSfuv38MmYBP7LtxR9SOXKU0+5QO7oWw5cIk76n4cWY5HPUsqfvQRH1m2wb7G67z6koGaRuHvVeKH1OGH0THsuyhE+9/ZxxyHL/igWSipp6/pc4YuXSZUpUqVkuyNCvy1sLDA0tKyhFvY2NiU+IHV/mW1b14Lsmr5ysWoXXX7IoRU+/LF6xo7VzlevU8EsIof3BiLEPuhBrwiX5DV/ZWxCHU/RBahBZAfl0UYA77qtmTXVZ9nECGRGD0rgihjAMsYXJLBKFlksaxtMUpSjHaUwTIR/ipwSw3yypUrVwJ/f+9WmJHA9hXTGRcWxZJ1sQwMGHw/7XNOMju272TXrgRityeQsDOehPgYtsVtJyZmBztit5OYnku+ZtrnQrJSd7IjIZWsvMIy8HfSpEmsW7uawsIC8rNS2bUjnviEROLjE0mIjWNXQixx8XHEbE8gOT2bAsk18jNT2ZWQQHJm6RTKCxYsYPr06Sr4W0BWWhIJ8Ymk55hI+1yUR05aIgk7k0jLK93nqKgowsPDSx2/pyCPjOQE4hJ2k2vGeBcV5JGWsJ3YpAzpPT0u8BXhr5L2Waz3qzxPYv1f2Wasnq/W860VSSx7X/Zd04r4NRWBL/uuGrMLCvwV0z+ojZDWKhljRk8W3SqbcGQrlWTGT1zVI7ue+FqW5kE0oLKVNuI1ZKkqZKtzxD6Kk6RswhAnUdkkoGy2trbY2dlhY2NTJgW+hYUF1atXL6n5W7Vq1T/7d4wuXf8z+uvB3//j2slsZrX/Lx981ZH5otP8xhkKF/Sg3H8r0mJaPnekbZihW+fYs9qPqm+9zutS+PsbFw/uYGLXmnScf1DSwG9cOBDLqNaVsByw5UFK5t+4sD+W6T1s8dsiiQi+coTksDa8aniJj6q2ZVahNob77dJBEqY48Mnrr8vh740TZEaNonWn2RRek7dz78YJ0pYH4dhxMpl/Pvnl3oW9bBvXkg++sMZzxTFh7xUOJoTRsXwF6jr/xF6zCOU9finczOjmH/Blvd5EHxd2X97PjokdKP+ZDS4L9pZAz+LTmawY5UJjrxUclbRafDqDKL/W1LEfxc4H/uarB3Ywb2Rnei7ciywrNNzj6sFYIoc74x6Rex9C3zhK0uxeVH3lU2y6RJAnnHexaAtj235AOetOTM1QHNtX2LttDiOdvFi874Yc1N67wr6tsxnevRdz8h/E8t44yI7pPaj2iS1dkkJ3KQAAIABJREFUp2dSOknsHY4lzaN3nQ+p23Y8u55Q+O9Tg7/X9rJ5ghNVPmuE+5ycMvd2KHY67pblqN81jJTHDP89Fj8Hb2vT8PfWsZ1M97Lik9ptGbH5pAoMHmXHLE+sDAY+qN+FibsefuHuXshh+XAHvvzqe7zmZqsilC+SsyIQh48MvFStFX7RxqDbRXJXjKZLxVd55ZVnFP7ePcq2SW5Yf/INrlPiOSfsPp0wA6+Gn2DtNIatx83D/Kfjp9Prm9d5vkJT+sxJLxXh+2vBCoY6VsJgKE8zn7mkK9+LUzuZ6tGA15+vQLO+kWSUOimfqMFt+cpg4JPm/fgpQ+uB+5mkWd5895458HcAP7qMYN7mrayJjiZ6bQxJeUe5VCZ36R+rvy38vZBImEtDPq/txqSYw0I0400y5njQpGIVuo5Zz95nGOA8Nf0cS3CbulSw60dk0gnhN9gNkid3wO5TCzzCd3DkscN/b5Azuy8tqr/Gi0bg75WMcJzrfcKXHcaxseiyCuJkEN7Rjk8MBiq7z2DHIeWDP8/WYc2p+UkD/BencVr4AXljVwit6pSnlk8kSccedP5GEuMdvRn3UzLHJRHBubO7YlfhBQzvtWHsxkIuPkbG2CcOf89uxK9RFco3DmRVzjnhd8R1doz8nuof1WXAsswymUc0m1z/I/W/Lse3I9aSf174ZXI9juGNqvKhlT8rcs6UeiZSQr6n09BQ5i9fx/pV99P47sw5wi+3yqaBLlHyWBp3GMqkBctZt/5+quD1O3M4+sutsmmgFR1dhts3XoTOW0L0xjX30/tvTebAmesUa5rSYg4t7YHVpx/y3aiN7P1F1fMjS3Cx/JRXDK/hGJbK4SeZNuUvpVNEuVTm4w9bMDnxGFeEsbq6qR/Vyv+HBsFxHL5ofvjvhR2Dsf3kTar0iabw/K+qlM07CKhanjcMBuoM286Ri8qzdJKlThV5/4NWTNt9kmtiP9b35qsP36bhuEROXNHuR9zASnz0ugn4WziV777uxqzMM1yXPRuFU/m2XBV8Vhzhwt+tpo4uXU9ZSsrnqlWrUr169RLwK2YtVSJ/Zf550Yeu5S+XpWcWjxV926LP25jfXctXrj7XmL/9UViEKT/+47IIUxlAfw+LUPdLvA+tSGf12BpksEdWH1QERcYiFEWYZQwoa0UVmgO4TAFoMfJXBn+trKyeCPzdm5fB7oTtbE/MZntcAgOUtM+bw+jnOYqIiGB8hozGz90bXzdHevZzx9EzmFE/+jJ9VRwpeVptp7EqzI9BIXPYmJBdBv6WSvu8YyEhg0cREjqeoOGB9HXtRX8fV9x7u9Bl8ETmbkqWgtJd0eGMGhXEtFU7yVO9XzbtczLr54cwavB4lsbmmRiPBDbODWHYwMlEJZfu89KlS8ukfc5PiWXpxKH4jF7ELjPGO3d3PPNHedA7bA3ZT+Lzk2xWVlYlaZ9l8FcBwFqQ9lGfXa3ztF4ba9PY98/YQgxjCza0vqf29vaaRkyWvkG2GkgLbGoZeBlMFV9rRdBqTQ5aE45ohI3dg2wzNoGaAsBar8WJSxwz2X4t+GtpaUnNmjVLIn+VHxC6dOl6OvrLwd+7lzmaNI5GL/+HzxtMIKPMAVc4lj2J5s+9w+cNxrL7sejvbX7et53pHb5lwHgvvpDC36scz56Ba5VquC6XF9e8dSafpb71+brpVHIBfvuFfdtGYf+fyrQeuoDUE6Lj4QpH0qfR7lUDz71fGfspWfLu3bvC4d1LGfptZ0YPtpfD3wv7SFvkT9vZhRpt3OB46jKGObRl8l+B/FLM2dy1DLb9F+Us2zIzt+wR5wtiGN74eT6u1ZZp2WbQ3+IzZK0ciM2/PqFO+wjyyhxwjtxNgTR6vjx1288g50GTFwpjGONUh4b913Na1u61Q8RP9+BbWyfmFd1/62z2NuYHurJIA7jdu7qfbXMC6dx9FrkPoowv791GaIf3MLxnSbPR8WWjFc9ksmpQAwzv16LFWGX/GdI3z2N4zyXIEcw9ruzdzKyhTrjNyStJ43ypcDPjHP/Lu5bNGbG9bEj81b0xhHYuzzuWzRkWc77M/sfR04K/F3JWMaL1u7xn3Y5xO8suqricv5Zgx49516odo+NMpWyWyyz4e/c0yfN+pNFbn/GdxxyyS4Gku1w5kUFM1GwWb87neAkTvErR+jF0/vJd6jgGseVU6SZv/byXhHXzmB+dxEFZrmillcK1zJjSh/au7rT88NmEv7/uWUNw5yq8WqsjI9YfKnvAgY2Mc67JyxYdCFxz0Kwo72PbJtPD+mUMhi/4wXchOeqa6/vXEdylBgbDa9h2H/+whvLRrYS6WPGywUDFVv1ZnKs+aR9rR3amhsHAa3auhG4/qXHlR4G/fgT0m0f6Za1jno7+rvD3xJZRdLJ6nS/aj2BlfllAeDY2hK627/Bpu2FE5z1ucnhdio6u9qNF9Vep1H0yW/eXpemnNg7hh5pv8oVzKFv3mR2jX0rFhQvoHzgDv671sPpUA/4WFzLfrREV37DBd34yJ0v9FizmbO4alixYwubMMw/TOB9eQZ/vKvPvyj2ZufMwtxB0Yi0Dvq/KG1+6MX3HIW4ANxLG8UNDOxq5hrKh8GypyF8A8ufiXO8zXjC8SouRG8h7jPIaTxr+HlziRr2K/6Ja7/mkliXWHF/Zm3pfvcbXXvNIOWbOiogDLHKx5vN/VafPonROlGnyGCs8ban4amV6L0jjhGpgU0K+p8uYBaSfKDPa2koeS+POY1icebLsZ6Slo8tw++ZHZu06YH6Wm9Pr6Gv7BW9U6Mm8zBPCwrKL7N80n4ifNpJ68grGSgX/rbVnFj989T4v1hrClgO/lF1weGg+HSp9wMs1BrFx/y/mLbi9k8bY+hV457WmTEo5LgDlOxxPimTmnJUk7L/GLWUiLwqn6Wfv8kKd4cQeuVi2HwcjafP5f3nJIpBtRy9pZrAxB/6eWe5MhQrdmVN4jhvSaOZY/Cp+QLOxKZx6Spk3dOn6u0rx3yrwt0aNGiXBawqrsLa2LgV/jQFGU/5yLV+56Pc211+u9rHL2jTlK5dxAJlv/M9kEeaOrey+TTGWR2ERBlkKZQX0aIEtLXAlgmNj9VDVkFasXSoCYRkUUzZ1/7X6pU77rE51Wq5cuSdW83fv5vF0atWTgROXsHh9LP2UtM/LB+DwbSd8/H1o90N3nFq1pEPrWlg3bYZN/ba0rGuD55Q1xGmmfd5FRGBHWjoHsmR9Shn4GxISwqrFc9kZs4l1Mwbh6tABZ9+BuLr44m7fDA83e5p0botdE1cGz4qSgtWYiCDcnbriH7GKNNX7c+fOFdI+x7Fwsg9Ojr2ZvDTV+HhkbSFqnDud2/chZENZ+Cumfc7ZuZHw3p1o0X0Eq80Y76yEGCY4N6JJ3zDi/2D4qxhPdd1f9bMue55lcFV8bo09u7JIdtlCB1PR+DIQrLUYQ/2dt7W1LdOmrIawtbU1TZs2NWno1CtU7OzsNI20Om2DmOte3Y5ozNSbscLxWoXbZcZeXMUj3pu6z6aMtDqVhbpv4jWVsdGaZGSrs9T9Va9QEtuxtrYuqfmrXgxTs2ZNLCwsSsFfPe2zLl1PT385+Hv1BHnTHXjhlQ/5unsUp8oc8Cvn9kbTt+IL/LeiPdPyH/0St3/ex9apXWkbuo2cKB8N+HuFo5lT+OHVd/myZQhpZZjTPS4dSmJ8Z1Xk763T5C315guDgX/+txKNJqQL59zkdN4SvD43YHj9Myx7r6UshrvHlcPJLApoxsClu0kaK4e/ty8eJ3vzHJZlyQqF3uPq0SR+GtycDrOL/iK1yn6hKDYY++ff4Cu7fqw/W/aI60dTiOhRgZcq1KXrT3tNN/lzAVuDmvD8m1/ToP8GyjZ5ncOJM3H59CU+t+nGggdNns/bzIjvX6e8lRMzcsoSl3tns1k7pKMq8vcW5/bvZsvCNeTJfNn3LrFn83QGt3dn0T5ltK9zKH46rp8beO5TGzpFSGj31QPETnHik+c+pq7jJFKvA7fOsidlC4vX5QuOyAeXuljA+rDBdPJcyv6SD/Ya+2On0O2z5/isvhNzZN+JU2ksH1APw4d1cRi/S9r2o+rpwN+rFG0cR6dPn+fL7zxYKFvrcHwX83xsMJSrT+ewlMe6N3Pg7+2DMUzpUR1D+YZ0C99tXg3Rc2ks8rfnzX/XxCFgLUceo29cLWTt1AkEjJjPqsVDaPWMwt/DWybiWvs5PvyuJ+EpkqT4v+xmnm9T3n/VGqcxWxED/aUqvsCxvF3EbEuh8OSVUsD4Qlok/Zp9iOGFyrQNiKKwhDIUc+FoHrtitpFSdIqrpU7azdy+TfnQ8AJVHIcSXaSFJnT4+3R0np0Tnan/3xex8wxnh+yhyF9E3xZfYajSlXEb9j56nVNdKp1l6/DW1H77JRr7L2G3LFN91iycG1bAYOHBrJ1HzINFahUXssDLjyk/xRM9qTP1NeDvjcRQ2lp/iMHSizkJR826zumNATSt8RYvfz+U1VlibgGAdKY52lDeUAufn5I4dgdOrO3P91Vfx2B4mSbD1pIt/mg7sYYfv6vC6wYDVXrNZteRR4CcD/Rk4e8p1vb7hq9ff5nmo7ZQIJvOUkNpZvkhhroDiMo8Zfo34snV+NT7itdfbsGY7UXIKq6kjG+CxQcGrP1XkaMqO/FXhr9FcxypUe5F3u06k91H/zcXhhxb0pWvP/oX/3KcQe4J2f8ndjLUogJvGRoQHH+YS2aw0Ksb+1D549cwfDOGxKOXzEqdfHRBB75472Ve6TiHotOyH9pxDKpcjtcNDRmXeqJMhHLJUWbA3yM/teXTd1+j7rBtHLqsSi+t6MAcfihflb565K8uXSallO2rWrUq1apVo3r16iXBa+q0z4ofuEGDsuUNtfzlssyUor9c/Z4YwSuDlab85fXr16dRo0bS/VrZMh+HRchgs5pFyHiFeB9/FIsQ01w/CouQQWvlvg3Gogy1wJPsHFtb2zLRgcbqB6vfF2v8yuCZCJWVayq1VrUAmQJ9ZZG/H3/88ROBvwsWLGD21LEMGdSfvgOCGB0ykU6dOzNx4kRmTwlioN8QgoJHEOAfyPDAQAIDfOnv78+PAwYz2G8QI8eHET5rNrNny7ZwQoOHMDBwNBPDZpTaFx4ejoeHB8MDhzB9ahhTJoxkaMAQAoNGExQ0mlGBgQSPCiRw+FD8/AMZGTKJcMk1pk8IZtjQoQRNCGPmg/fmzJnDwIED8fHxITw8vKQvE8cFMTRgGCGTZ2j098E2ayqTxgxjcMAIxk59+P6MGTMYNmwYPj4+pY6PCA9j/IjBDBw6mjBj7T7YZoVPJSRwAH5B40vdU2RkJBs3bjT7szOWCloNf9WLBmrXrl0q7bMsWl6MulXvU55brYhdGdzViqqXRegaixo2VrtXXfdXa7GHzC40a9aslCFT5/Bv1KhRGWAr5vMXDZ1sktDKby9Cz4YNG9KoUSPNlBTi5KFux9hEJuurui2xz6JxVsNfcUIVJ1HZBKEeW6UvjRs3LjM24jip21bbTPXzrKR81iN/delS6x5371ziRN4uNkSvZu3GZIouPrpDyRz91eDvr+f3s6pfRf7xdgWsRyZJHHoK/DXw748r475K5sAzouKLHEyYg0fbcPKvnqVIE/7eT/sc/M0L/L8X3uKLhv5E71MBiVtnKVg+kIbVWzFZAbD3bnImdxn9ar1LeYv2TE0XAcZNTuUuxOPTB3B4XGoZp9u9a8fYHT0Kx4FbuXjxgCb8NabfLu4nJtybxi6LOPTXIL9w/Sipc9yo8NyHWLSYTLqkXwr8Nbz1NQ38N2EqhvP64SRmuVbguY9r0TosU+LAVOCvgberNiZgy/0Wi09nssLfmuf/8RIfWLRm5MZDqlrB1zi8awZ9vq9P9zn5ZtQWLeZcTjShfVrRJ/qoqg/XOLBjKs6fmAF/DS/z5TfuLDHFXO6cJXPZePq0/ZHVx9R3e5q0Ff7UN7xNDfvBbJY9KAr8faEiDXssoMjkfZnW04G/J0ic3xcbw3+o4zCSbbKvuwJ/X/wa+95LMWPZQBmZhr+3ORgzhR7VDbxr04GxceZFT59LW4S//Zs8X6kZvRcXml+TuEQ32b9pFlODRrD+yHmylz+r8PcX0n76kWbvv0D1dgGs3CcZKQX+GsrRxCuCtN+VhvPXBzV/DbxZpyujNx0xCzL8+qDmr+HNujiP3Yw259Hh79NRAYv7taSSoTxthixHspbnIfx9pQE+s3ehFautyxxlE9GtIZ8ZPqNLyCb2yHiZAn//3YTBURll0rcbVzEHo/oTMH0x8Ud+JXOGFvy9QWJoW6w/NPBFt0ls2y+DVmWVMb0Ddp8Y+KJ7GLHSGsIK/H2V5iPWkfszFB/bwNBWlnz0WWuCovM4L8KgY6vo921lXjO8zHdDV5F97tFDRJ8s/E1lYotafGT4kp4RSRyRrYZS4O9rrRm3fY8U5pZSygTsLT7A8FUvIlOPSRc+KfD3NYcJ7FD9Vv7rwt8i5jhaUO7Ff9Fywk4OXHpWQ3uNKz7QkgpvGajqt4Z9P8uWxijw93W6zM7nlMkfxVfZ2KcKH79moNrADRz8xbzlNjsCqlDuDQPVBm3i8AXZUg4F/r6B8/x9nNNY5Wd22ufyb/O84WUsXCPZdeoGxSUE+Crxg2vz6fej2Xnqyl9k8awuXX9dKfBXqflbo0YNLCwsSriFwitsbGywtbWlUaNGJXVxZQBSnelSDCpS/PzqFMNaMFeMOlX74EX/vBgIpZW62JS/XF1PWIGwInsQ4a/Yh8dlEfXr1y/FIsR+qu9DFmgmG/fHZREiZC4Df7Ugjzq6Vgv+qsGSAo+MpYuVwV+tVLqyqGNjNVZlkEwNOtTwt3z58lhZ/f60z6tXr2b+/PnMmzeXiIg5TJ48hY4dOxIWFsa8eZFEhg7B070/wwL74+7miVsXJ9xdnXBx746zlxdu3fsSGDKNWZHzmDdvHvOmjKCf1wAChw7Ay7Mvnm7dcHVyxKVHN7q4+9LPx4chY0IJnR6Bh4cHQUFBzAsLxq/PAAYOGYr/kKH4+/TD17MbvbzdcfP0Y/DoycxQ2p83j9kTR+LX34/+fgPw9elBh64uODu50svdld4DhzF68hz8/Pzw9vYmIiLiwXnhhAb50b/vQMZMe9iWuM2dNYVxo4cREDCMYf3d6eTiSS9PH/r6+tI/aBKBgYH07t2beRFTCQ0cgGfvQQSNHoKnmzvunZxwde2Mk7sn7n6jmVGm/blEhIcysv8Ahk8MwrdbNzx9euLh6YlPQAjhCxawYcOGErD7qHV+TcFfdfSvuuavDNbKIuONLaaQReIaS8FuToSxORHD4vVkUFnsozpyuWnTpqUmDNEg2dnZlTG6WoZNDTHV54iTjwhX1cZaPZHIJg7RsMomIRlEVRtR2SZODOp96vsRDbkIg9WrhbSuo558jY2tekJR4K+1tXWJDVRSPivwV6/5q0sX3Lt9hcObgmlZoy69Zuwi78gh9uxcQUgvezrOyOFJl536q8HfK8dzmdLCwD/eroDNmN2SIx7C35c++Ip2kQceofViLh1JYn7vzkzMvAq3jMFf4NY5CqP6UekFAwbDP/j3e9XoMjmRI1cusndLCB0t6uKzRqx5Z0S//cK+mOHYGQy8WqEmHquEpMP3bnAyYy3ju/iw7gzwOPD3t4vsjwnHu7ELi/4y5Bf4uYBtQd9ieO5jav4wFVnC6xL4++8vsOm53GSU5Lm8zQxrZOC5crVpM13mNH0If1/9sh6eUUqL1ziSNAu3L57HYDDwzzcrUM9zNunHL3MmfSlD29ej6dCtnDYn8/S5HKJD+9CqTzRHSx3/KPD3OT6x7cgMo6mu73A2cxnj+7Tlx9XHSjukru5j26SulDe8g0WzoWyVcUkF/j5XDttOYaQ9gdDfpwJ/LxewfnR7yhnepW6bYOJkKTUV+Pt8BRq5ziLzMe7NNPw9QUJkH+yeM1C+YTcmrE1h1cS+OLZoS9t2zfneviXeEzeSf1bt6LxM3qoRtCtv4N81HfBfEEvc3GF0a9mCdo6tafpdC5wHzyfx2CVNKHzzUAyR00YycuUBbnLxGYa/B9kY0o2ahhewaB/IGplZL4G/71DfZRI7JdkDzNXdU/FM9WjAu+/b4jJ+G8fMyU579xQ7pvSk/n/ex65HKNuPGzvpEeFvnymsjV3L5B+70rRxXb75oRu+k9eTeeyiWVFTT0J/S/h7No7xTnb8x/Ap7QKjkGZ1VuDvizXpMXErh/TQ38fXqU0MbWXJm4YvcA7djDSrswJ/X7Kiz9xEjpv9AwmKj69l8ICpLNx+kOtgBP7mEOHUgAr/MGDpNYf1W1cy1suZ9h264NDUlkYOHoxflcPpUmH7J1nnb0/1Nwx82WMacQdlE4UCf1/GdsAidp8y3fkbCWNpWft9DIavcJ8Zz+HHmH+eKPw9vhKfBpV4zVAJz7nJSLM6K/D35QYMWZXDWRO/dY6t8MTuy1cxfO3N/N3HpUBWgb8vNxzG2vzzJb9R7sPfeWyOXU3EAGdafNeQOt+048cxS0k6dpmbMub6AP4u2BLL6ln9cW7xLQ3rfINj/7EsSz7OZdlJCvzdFsumxSPxaNuUxnZ2fOc2jIjNBVy8LnyWJ1bQs/ZnvGp4l64zE0ncMIGe7TvQsUsHWtazpXGPYFbsPsm1288yFD7Mgo5f8+HLBqoP2sD+n2XPuwJ/X8E+NJFjWiG3JUpkRO1Peev/GfhmTCKZcXPo27Yt7Z2607pxDeq3H8i8hOPCuB4ksu3nvPeSAYshWzl80Rj8fYVmYWmcEosCK0eZA3+5SvyQOnz0+j8xGAy88N9mjFibzflfr1IwszVf1fVgQebP3NQzPuvSZVJK1kYF/lpYWFCzZs2SgDUxcFL0MWuBVtFXrgVhzfWVi/5ycZ/Mf63l92/YsKFJf/mfwSLEMdBiEeLYqs/VCuj6vSyiXr16ZWv+ikBIlp5WC2yp4a8s8lEGwdTwVw2RzU2Da6w/avirgN8/Av7m5uaSmRnHTN+O9ByzgGWrNuDj40PMygVELVvCwmAXmn/XiT5jxtDTsRPNrOtSv24VbJr+wLffOeD4XVN6hUazISGTzMxMMhcH4NKmC55jJzHAy5sO1ta0aNqApm2aUquxA/VrNMQtMIIlW5MYOXIkS5YsITNqNH27dMF1RCA9B4cxuJM3g12/xd6hPtUadKLv5IXEZD5oPzOT2J8m0qdjF3p4uuPi1A6bGg1oaFmHti2/wSlwImGrM5g2bRpjxowhOTn5wXkbmD2hN10cezM+MrakLWVLS9zB5tVLWRg5mTEhowkcPYeZowbSycEN7/bNadehLT2ClhEZGUlISAiZsdEsGNyF5p28+HH6aDo26YSjZV2aN7PE+rvWtHQayKKS9tNISdzMqoWLiJw+k9HeHoSunYRXA0ucfbrQcfg4vAYsIDkzsyRN9e8BvzL4q476VUf+yqJztcCuCFZlYFYWiSsDtsagsuw64vHGNnPsgvLa3t5euhpFvbpGZsxlK2jU+0UjLU4S5hRR11olJBp1NfzVWsFkbu0D2T3J7k8cM2VTJjPxOK1rieOrNbZKug81/FUAsA5/del6oLvXOJsWhkN5a4YkPAQQ9+5c43DsNJxrdWX573B4y/T3g79w5Vg2k5ob+Mc7n2M7Vn6MTMWXjpA0vzedJ2ZyFUzDX+DejXPkLvPH9j8vYDAY+H//fI6X3/iUyvX6ErVPkprUiH49W8DK/tUwvPgeX7cIJb1UsMo9bpzMYO34Lvise4B5Hxn+3k/3PKf/99iPSca8WJinJDPgL+cL2Dq8MYbnPqZW62mYcoOahr9wLncTgY0MPFe+Lu1m5DzccfcKR3fNwqv22zxvMGD4x3O88PKbVKzTgqHr1ZHARnTvEns2T+bHVh2Ykl7WC/5z3iZGNv83z31Uh7YTU8tGEV8sYsvYtrxjMPB2jSYM3qIdTXrvYiHrQ31p02UaGaJz2Rz4e3UvW0M7U97wDpbNh/Ekyv7+ZeDv5XzWBjvyseFdrNqN5nHK/pqEv5dyWTWiLR8ZnucrC0va9R3D4LnZ3C/Te5cLuVGMcKyBRSt/VpSEwx0lbmYv6hoMvFejJg1chxM4bgsnHuy+dTSOsF62fN2gO1MSz5cFwDcPExM5jZEjV3LgJvC/Dn85wMZxzveP6RDI2oOP0v5dfr12kXMn95EbNwf/trZY1utOyIYDXDASjn3312tcPHeSfTmxzB7QBhvL+rhM2MgBYycBjwZ/u1DrlUo07zODnScvUwzcOZPA1F7fUc2uO2M3HeJplB18ZuHv2VhCutryjuFTHIdHy4/RZZ7Mgb+nNjLkh5q8afiCbhO3yo+Rqfg4awcPYOrC7Rx8cI4m/D25noHNavCG4SUatW5B014zWZR4kmv3AIo5vn4gLWpVpUXgUrLPKaG65sDfE6wd8D1V3zDwpdt0dhwyRXLPsWWIPTXeNvCO/TCic84/VqTgU4e/x1fiXe8rXjN8jde8FPkxKpkDf4+t8MS24qsYKvdmQdqJkmNSQr6n9qevY91rBlv2XuHWXeDXAyztZcdXVdoxbn0hF0TAmjyWxpaf8Ia1J7O27uPKr3eBXzmw2B2bL6vgOH4DRRduU+qso8twq1OZ/1ZsyajoDE7d+I17FPNzQjD2lctj228JaadvPlxMkziaBpX/i8FQlU5dG9Nm1EoSTlx/sJjz4v9n78zjasr/P35/3xkzDGPMjpmRsS8VWVvsJsq+E0IoQghR9p0QkpCEJO0pWoSyhpQSkp0UEiG7aJ6/P7jN6dxz7o1p9vt+PM5jpnvO+ZzP+dxz3p/r/fy83m+OLOxIPR0THAKSufOvLfhbHPh7ha3961K5jIKGjhFcuqdhQcSVLfStXYnSirL0HjmYdiO9ib36iJe/Arzi4uZ+1K9SnyGex7j9RDmPFgf+XsarVw2+K63AYNZersuA3eLBX+DSj0LgAAAgAElEQVTVHQ4tNqfml5/yP4UChaIMX31VlvqWXhzKFCqBtaY1rakzKfirLFspZGdK+KsJrMrFyuUUpVJtKf9fLoYt95ncPnG7UmmrpViA1D2IWYRUG0IWITxejkVo6rf4fGX7H8oi5FJTa2IRsspfoUpMDhyJlYRSSkUpGCuGWMUBupqOlVJFKsGZWPmr3HR0dDAyMiqhGrEpHAj1JXDPUfbGHmDy5MkcPRjLqVNJJB4MYL2bF/5Bvmxw92L98uW4uixmpbsbLq7rWOvijl/MMZLOvmsrIRxvDy98A8MICQphi+tK3FyX4brOFee1Xnh6bCU05iiHE97V/A0JIT0pCv8tm/H2DyJgZzThAUEEbV3L+g2rWea+jaCYeFIF/T17NIqAzZvw2rwJz03uLFvmhqvzSrw2rmd75H7iEs7h6ekpqvmbwqGoQLZt9WPP8TMqY3A+7SypyadIPHGYuL2R7AwNJ8TPh02bgwnz88Z7iydbd8X/VvM39QSHdnvjvt6HkIideG/0xN15BevWOrNqnQfrvSMENYjPk5aWSkpSEifiDxMTEkh4TAibXVbgvTOQgMgYIvYkcL4Y6Zw/BP4KFw6IVerq1LvCBQ3FTdUs9z7JKd6F75ZUm3K1ejX1WepdF4NfQ0PDIvBX6YyEDlXo1OSckdyKFyknKHSaUvBXzlmKoaic8le8okbKiYodt1SqZbGjl6rzKz5ebiJTtiO3Ekvd2CrPNTExoWXLlhgbGxemw1c+18qav3p6eoWpn7Wmtf+ivbh/Hb+RP1NZfzbxhZ8+4+6VTfT9pCwVq40mrISlv/8Z+Jv/kOtHvZkwYCGF5SSLAX8Bfn2Zw7mwmZh8pkCheKcCrtSAwauOcKO4OekKHnEt3o2+FUpTsV4PVohSQhc8yyIxbDkDxwaSqYxXvC/8fXGb1IDpdGvai3Vn/kaqX/j7wV+AgmfcjN/C+KZl3n2vb1XArWw3cjJTc6GvZzfi8ZzUk7ZWWzkvMdwFuWlEOveh4uf1aGsXzA3R/rxLsay2rIpCI/x9yrVDG5jYyxTrbemqwWUt/P0T4a8CRenqmI72JLkIRMohccd0ulSsTKshLhy+B0L4q1B8Q7O+84nOEkLDl1zes4oRDb9Cv/s0gi4KI/DPuLbfC9cFc/BNUy7j0MLfD4e/D8lMP0ZMUBC+nsuYaNEOE9N+OHod4apkwPvdWZnnid8TRJDvRpwnDKCtSQf6O23myNV7qA+BFxf+3iB2rTPLF/iSlFuU8D5I8MTO/CeqdJrApoQ/XgGshb9a02h/GPx9Tcbu6UxZuYXoC48LoZ5m+KtAUc4Y+83xFJ2yrxE0oQO6X9bH2j2Otwy35OFv/plNDG1ZnU8rmjHbP4W7H6gq/zfD3zNbrZnoGkhi1rOisPZ2OBNMalOh/hi2HrtZVAGcupnh410JTsoSKYNvEzbeiFpf6DJu23EyhVD27h7mjJiD9/4rPCjinPNJXNkZ/cqV6bIsiotKsFgIfxUoatqw+cRNngqv9Xg/01vV4esf++Iad5VH71+z4R9gfyT8VaCoYM7KwxmisUvDvVMNvivXjNl7rvH26/gL4C8AeZxc8gs/fflJ4b8BflMBv1atBaw1rWlNxXR1ddHV1S2s+atM+axkF8qYvVLUKRcvVxdjVhcvlxMeadonjomrA5rC2L+6ePnvYRFCuC2O4UvF7v8MFiEHdN+XRSjbVWhS+wlVv5rUtupS1EqlnBUqHcUqY01gV0qNKP5MnI5XqN4sSeVvIZw8e4Yz59I4dOgQTk5OxMfHv913MoYA3zD27w1lu68fPl6b8fH2wnOTBx5em/H02Eb4wZOkpL1rK2k/IQFhxESHExwSRoDvJjw91rJ582Y8t4cTHhpGzOETHD2ZwsqVKwkPDyf91AF2h4QRGbOHqJhoIkJDCPTdgu8OH7x9w4g6mMAZARBNS4hld1gY4TtDCQ3YiofXdrZ5e+PrswnvwN3sj0/Gy8uL1atXC+DvaY7FRhK+M5JDp+THIu1MEscO7yd6VxQx4b54bfMnwHs7fsGBhO5PxM/PjzVr1pB+Jolj+8LxD9hN7KFIAn292eqxGW9vD7Zs98d31yHOqUDcNM6mJBAXEU7k4RiCfIIIDfBm81YfdoQf5LTg2JJQ/uro6BSqI4XwV/lfoSPVpPRVV29XbrGDpndS08IIqfdM6m8peKxukYWwD506dVJxiFJgV8ohSTlM4f9LpXSQc3xi9W/btm0lna54chF+JlWcXW7ykeqv8m9hSge5SU9uYhP2Qd1qIfGkoW4yUsJfZW124QIZYd1fpfJXC3+19t+0fB5lHWBOo0/56scuuJ1Thk5+5fXLB1w5uY+4M3c0BJzf3/4b8PcNj24k4DtlAAvji9btVQ9/C3iafRq/6V1o3n4SIWcucsRrPCbfvk0X/L8yFdHr6cKxu5q+lXxyL8fgbPY1FaoZMSHspgjgPeNW6m5WDRxLYKZgz3vC3yc3TuJp3QS9TitJ/Jux378b/H3z6AaHN0yka7vezN11mtNRqxheqAIuR7UWVnicuqdGxfOQC/tXMsTImIEbTssc95LbSTtwalOJWq1s2H5RcFRBDqn7V9C3dkUqaoK/D9LYs2wwxi2H4JkqcSUt/P1T4W/pep0Z73teRal7PzmQWd0rU7qWGWO3pPJMCH8rtmTg8oMqdazfXN3LGuvGKL4xYsDivYXv+MsbcXivXcwc3zSBgl8Lfz8c/orszV2ObZxIxx++Qb/3DALO3S9GPeY33I3fwPgOP/Ctfh9mBaapUQ0XF/6qsUeJbJnQmaqfNWTQgnAual6P8rtMC3+1ptH+KPibGc1Mh9Vsib7wTr371ooDf8uZTsc/8Q5ibWbGzimY6X/B562nsj3hFq9KGv4+PMkaCyOqlG/IqPUHuPbkw9Wh/2b4K2857J7cgjpflqfDggjO3Svej9a7uydhXPtLyndcSNT5e8Xw28ApV7o0+IGPa47GO+nm25rFAvirZ+/P6VtiB5vPwTkm1P1WQU3bbaRkaRikf6T9sfC3Qn8PUrKeqEDUixt7UPP70lTo5sbxzDze/AXw99WdQyw2r0PL8b6cuHKWXTM7UO2L31TALebEcPnRKxW/ojWtaa2oKQU8+vr6NGjQoDDtc5MmTQrLqQrj98LYuFTcWx30VMbLpWCoXMpmubi9uB25WLlUvLxdu3YqMe/3YRFSUPb3sAipeHxJsgi5LKdSjEAoGBOPgUb4qw72qlMsqlMYqgNh4uPFx0jVFZYCwIaGhoUPu1ClKVQBl6zyN5mghUMZucSX0Mj9ODg4cHRPKDFREexaa49lP1tmbfRi5ihbLDub071Da3oPGUzfoaMY3n8UC7z3cfT0u7bCl2I/fAyO7ltZPseJ0Z17YG3Vl6FjhvBLfxt6turL1BV+hB9NYdmyZYSGhpIe5cbssWOwX7WCqc6bcbZ1YsGYbvQaaE7rAfYs8onipACGngj2ZNbosUyabMfYUcPpaW7BYPPeDO3ZmT5DxzBr/U5cNm1i5cqVAvh7EH+PmYyxnoFH0AmVMTiXkkj8/kjCQ7awboMbLuuCCHCfx7CefRnSrydDps9mlkcsO3bswNXVlfQT0YQ6j2GwrRPzfNyxHTCWUe3NGTakHZ0HWGFpt4jwwvbPkZpylL27dhO83Q/36TPwjo/B29GK4QM7YdrHAstpG4grke/y7WZkZFQIf4WrZ5Sb1PMn9+yKn3l152p6L9S9U1KAV9P7LddvqU3q2mL4K+UIpRyiVFoD8coXpSOUSzEh/FtcvF18jrCPmuoRSDlVKYcrnCClJkdxe3IrouQmAnWTjBT8FU/mwnPFixSU4LdJkyaFdX91dXWpV6+eFv5q7T9rL3MzCBtfBYXi//hfqS+o1KgbNku3EJucWYxAyofZ74W/z+9dI8Th7W+aD9qq62HcfzGH36Wz1gx/87l3OZoZTYsPf988usFxn0l0nx5LEb2tWvj7K8/upLBjcmv0ujqToDzx1xfkXozEuVd1yigUKMr+hN7grVyWjYcU8OxWEtvH6PF9jbZMjRaDX3h2K5WwFQOw2nal6L73gb8FD7l80IUeVWtj7BTz90r5DMWCvy8yE/EZ36AE4e8LMk54M06/KPwteHyFA+vG8ksLS9alKBM8F/D09in8ZpqjU1qBQvEFdVrbEXhdOnhUkJPKrnnm1GhkzqIDaqLbBU+4eWwzk9rp0rzXImKzXlCQ/4ALe7fiMn44E+ZY01Rtzd8C7iaHMLtjTZp2W8ohqVh0ceDv3WRCZ5lR9t8If2+fwNfhF8r+SfC3oskAnA+oHvPwTAjz+uqgKK1H10mBXBTA31L1uzDBL1213YwDeIw15mPFD7QespojD4GXN4jbtIr5jptJKfIi/8fh7+MU/Jx6Ur0k4C/w5lo0zlbNKaP4EpNhzuy9WQyM8OYqUUuG0qyMgi9bDGfFvkwZ+FAC8Jd0Qmb3R1/xKfoWcwlN/2Pp778W/l4KxrFXAz79L8Lf3ES8JvXFsMYH/j7TqUXTUavYc/6dvysO/E3zYbRpHT4pNvzNJHqWHc4euzj3sChqKQ78rWXlyr5LqhPjrcjpdDL4CsXnnZi9M5m7xYK/Z/Ea1poan2iAv/k32DnFDF0dI8ZvPEzG7wC/8BfA39Mb6Ne8KqVKEP6muPemSZVS7wF/IX7pLzSopOCztnPYdbaYKbOPLqGdXkUUn7VjXmQaOcWhv9d3MLxJNcopqmK9OZGMpwjg72f0WHmUyxK1Po4vbUf9iv9D0ciB0DN3+DuUCz+/dTjtm9b48H9zNbZk3cGbPHoFxYO/J3FuXYNvP3p/+NtwehRX7qsef33bAGpVKoOiwmC8zt/mabHg7wkWG1Xlq49KAP7e28/Upj9jOm8vVx6+KoTT95I8Gd6kMmU//j8Uigp0WZvAnSfawr9a05o6Uyp/9fX1adiwYSH8VZaulIK/UjFjMWj8kHi5OE4tjmtLxb3l2pPahDF2uXbFjECKRUjFysUsQrmvJFnE7xlb8fXUsQi5bKaSNX+lFIvFUStKpX2WA1WaALMcMFNXP1h8DXXwt3HjxiULf8+GMcvKhunO2wmO3oe9MO3znvXMtJ/L8pXLcbCfhYPNSCaMtmT81AnYTnbC3tYJt8CDJKS+a+uQN0tnzGfJCndWuaxgjp0tU+xGMnHaeEZMWcicmQvxCIhhX/xb+BsSEkJ6fABrFixkwQpXXNy92eCyklWzxzHV0Q4bJxfWh8RxStDf0/sDcFs4j5mzp+M4YzIjrB2YOHI8TnZWTJi7lPU7j7JOJe3zSaL91rJ80SoCYk+rjEFh2ueje4kI3Iq7uwdrls9hvJ0DU23HMHXhYlz8Dv6W9jn5ENHezjg4LMZ10zoWTJuFw4jRTJ0ykrGOs5jm7MMhobI6LZXkxJPEH9yLv7srW4PD8F27ApdFtliOs2fi4h0c/RPgr7LWrxR0FStpxSp3dfBXrMCVg7Pq3imp90nYZnHAshwolnrfDQ0NMTc3l3Q4yr+lUi3IOVyxYxevPBI7cvHfUpBUeA05h6tceaRu8pH6XOjEhZOc8P7UQWgpKC0Fm4XXVrapaUIT99fY2Liw1oORUdG6v1r4qzWtvbNfX5GXEcMi0x/fgkVlKtqy32MwOozrGv7N/SH2e+Fvwcun3EnZS1BQ0IdtIeFEHjxH9rt7e5J1lo0W5dXA3xdkpwcxoZaCsj/VwyogS30Hf33MzZQApnefTqy4RK86+Ps0i9RttujXaMPMONXavvmPb3LIcxh1S33MN7XaMe+ING7Nz71MjHMPatbuwrwDquCXF9mci17L8GHeXBHvfA/4W3D/AnGLOvDZD/p0cSuBAGJJW+4FDizrQTk18PfJ9WN4jKiGokJdWtnvQlN56/tp+1jSrZwa+PuEq0fWY/Wzgi912zIlIht4xMUDqxnauDG9lsWr1vZ9mUv6rmX0rVGKT35qRt9VCaq1eingTvJOprctS3WTwWw6q+nmC8jPu0lyxEZm21ljO3EGLr5HuHwtjf2rLamqKE/99hMIEeeFBii4xcnAabQuW4PWw7ZwTqr5Z1c5uN6G+urgb1YC/lNaovi4Bm2GenFGU5eLYX8K/H16kT0rh1FXHfzNOMxmO2MUperQ0XYbaR9wGY3w9+VlYlaPoIGiFPU62+F7XqKR63FssDVEoahIC4tlHLyXTYLPVMy+VFCx5UCWH5RoNzeFwFk9+VFRCt2u9vinvyHryDbWLnFkc4rYp/yb4W8G+11tMCmjBv7eO8Fme3MqKX7AdNQ6jr9fyXUJu0j4wkE0VCj4pH5vnALOFQtYXAibz8CGChSf6NJ3ZhBpkieVBPy9SuRiS5qVVvBFKxtc4zTMdb/T/pHw92E8a0e040d18PeMDxO61EHxaQvGrj/AzT+9k3+hvX7AteRDRId+4O+zoCCijl3ktjJva+4BlvYxpKI6+HtqA0PaVkNRuj3T/BI0Ziy5G7sI+xVe7Dr3UEVlJwt/nx5hRW8jflCUxnR6EIlSPxYS3RnQoioKRW2Gu+3n8tP77JvflSbfqYO/J3Hra4yOogwdZ+0kOVuqx484ucYCo2YdcdhyjKzfCX6hhOHvvWic2uvxtTr4e3wFnRr/gKJMZxbFnFPJSCG2nMiptKn/lVr4e2xZRwwqKyjTdSmx5+8Xq6spa3vQ6KdSKL4dyJojVyhWVZtkN7oZ/MjHiu8YtPYYV4uzmOPuLiYa1qSCQoHJjN2czX4NaZ70NajCpwo97P1PoyL8Ba75WtH457IoPuvJqmNXVH8v/gX2/HoieyN2fvi/uXYd5ULOU179CpBNyCg9qnyuDv4eYKZBNb5SlKXf+lQyNa0szYtgvG4VyivK0t/jHFlSPiLOCT2dCigUBsyIvkruqzsEDq9N5bLq4G8sjvWr8IWiLBab0rkjsy5DM/zNI2JcPSo1m0z4pdx3tYgF9uo64WMaUbHcRyjqTSUq4wF/wD+9taa1f40pszYqlb9KACwHf8XgVEolKo5BC0Vb7xMvF8bqhXFz4XWl4KpcvFwcB5frjxyLkAOzcvfxe1mE1NhKxfh/79gWl0UohGpaYf1STao/IQxSPkhCuCUHxDSpDqXUwWLQJgeJ5dSK4pTPQuVv8+bNSyZNcFoicTEHiD+WROzBQ8ycNeu3tM8ndrPV04/d4b54eHjhsWYNHutW4+q6ihWubri6eBC47wSnzr1rKyGaHVv92Rnqj892P7ZsXI3ryqWsXevG6o0BBPj5szsunkMJKaxatept2uek/YT4+hMcFkZIeBghO3zZ5uWGxwY3XDf6ERZ7vEjN33PHYgj292fHDl+2b3Fn+eqNeHluxttzPR6+ocScSGGztzdr164tUvP3aEwogX6hxCaelx2LtNQEDsdGERoYSnjANjy8/AjwcmfDZm/89yQQEBCAu7s76aknORIZwOYtgUTGhOK9cR3uK9eyYaMnW7234BkUWyRV9dstjdTkY8SEBBMee4jw7R54e2/E3d0Dd9+9RdI+a9o0fd9K+Cus+atUnQufSbnnVvw+SD37xVnMIFb0Cs8Vvn9yizOk+iQ8T9wn4fusvF91fkEIf5VOSJgSQsohyTk1uSLx4tU4YgcrNZGoS7UsPKZVq1aFaRmU+4SOUwyGxQ5XHdwW/r84lYOyyLvcWEhNvMKxVfZTmFpabmyVq5FatGhR+P0qlb+NGjWiYcOG6Ovra+Gv1rT2zn4teM2T7Ksk7/Vh4YgmfP/JR3xeqRFTY0u44C9/v7TPL3MuETalHoqyP1BvWACq4e7f4O8XOvpMjFQf+XmRnU7IFH0++eJ71RXwVX6k8nfl+ETxPz7+5Au+19GhWuO2DPBIIS8jmXUW1ajdehHHZP7l//rBFQ4sM+fLinXpsEoVZxY8u0WS7xTaNurD6pPSpOLBleOs7FGOcl//qNq/nypTsUJpFP/7mE8+/5ofdXTQbdmV2dGqBOzhlWOs6v055Ws0Y8xOjdWB/3x7msGJzaOppahAnRYT2SURrC2Ev9/p0W5OrAR0FTV5PZ6NNjVRfFmP1pN3S8Di3+Dv9w07MD/uCdw/R8zintRr1gu3JBlVQP4dkoNn0ParahgN9JQApfc4G7WALuW+Qt90GlGSAeJiWHYyYTPaU6pMbdpY+yKJXHJOs2tuJ8p+3RDzGXuQFuzeJjHEiXalPqZ6K0s8pciuEv5+VpdfxvghmVX3Pe1Pgb9kEe8ziVYfl6K26Si2SdFvJfwtq0/nycFc+YCraIS/3CLeexLtPpNX/qrC3yek7VrMwNpqlL9i+Hv8NEFzBlD786+ppKLa+YmK31agzMcKSpX5nK8r6aBTsyMjF0d80D3/vSyXRO8pdP1RwQ+mNrgfk/CXhfC3Bl0mbCVZE6l984ALcT4smz2X9eFJ3FJxKDkc8xxPx4oKFJ80ZuC8XVzhDbnpsXgvm8289eGcUj2JnHgPxnWoiELxCU0GL2S35OAXA/7ePYaHXQcqf1oZswkbOa7i1i8SNs8Cg48UfGY0nBUxUqtDSs7+kfCX8/hN7k79jz6lha07cRkShyjhbwVT7Dcf07ioSGvqLBWvEe2p+VFp2k/15YTUTw0l/P2qK3NCUjSAxdN4DuuA3jffUamKqkqx0ldl+fRjBaU++4rvK1VBR6c9kzcf5dqzc2wd2Y5an8grf1XhLyRvGESrav+jTIeZhJ6SmriV8Pdrei6K4KwKw8znRtgUOptZMj8w9YNr/IqtROEvibj2bMZP/ytD5wXRnJX6ApTw99v+uMRd1Aw1T66ia+Mf+V+ZLizel4YU2lXC328tXDl0+RFwg5Bxrald/lNqjfbiRIbqd5SwwpyGlf+HonwvVhy8yAPgerAtLWuW59NaY9hy8iYqZ51YTscGlfmfojx9Vh3h8kN4fGI5XfQrUerLTizdc4FcsRr4ZiA2TavzuUKBweQgTt9+CXfD3wFheeXv3xH+lrQdnW9I9a//j8/6ruP0TSmyq4S/3zPC+xy31ZfBBhJY2rI633wkr/xVhb9weHYjdL78P8oO8CRNYt79Df5WxGbHJe7KzP8a4e9tf4ZU+x6jGTFkPJD5xx2X8OymwzefGrLgcNa/tN6z1rRWMqarq0v9+vUL1b/K1M9KhqFkDUoRUHHj5UK4KIyRC88V1+CVU+VK1bcVpn2WApXK+LVUGmM5wZewPXG8X51A7PeyCDnOoO4YIcOQYxHKtNMfwiLEY9GmTZvflL9i+CsEU3J1fMVwSUrhKAeliltLWEr1K5XeVh0QVip+/9i0z/H4zhnHQq8IQvfG4eDgQHzMTmKiI9ntPpkhFmOZ47mZWbZjGdq1Mz3N29J3mCX9rEYz0mI0i4qkfXZmsvU4nNy3smLuDGy79sRmRH+sxg6jg4Utfdr2w9HFn11HU1i+fDk7d+4kPWotc+3GMdnVBcdlW1g2djoLx/Wk95A+dBk2ndV+e0gU9DchZBNzbO1wcLTD1t6Ktu2HYtG+C9bW/RmxYAObQuLZ5OXFqlWriqR9Dtg4i3GjZuERLJP2OTaK3SFb2eCxlpWe4ezatoYJ/aywNDWj34jR2C8Nwc/P713a5z3sXDYOy7EzWLDdnTEW47DrPoCp88YyZNQYBlkvKZr2+XQ8+3ZHEOLrj/tMB9bvW4d9l55MdbLB0tqW/sNnE/I7YK865a/ymRHCX3FaZzGYlXpuhc+++FmWA7zid0KTEljqvRUvnhCDZqn3UQr+SvkFMzMzyZoBck5f7BiFx4pz44vbETpSqclErkauVFvivkit0FH+reyXJocv9Zm4noEU/BWOnzqQLB5P8ZjIja0Q/gp9vhL+Kmv+auGv1v6zVpDP85xU4sKjSLhe9B+jb/JucXxpS0p/q0P/7Zklfum/G/zlSRZnN1pQ/rMfqGu5A9VY7hMyUz0YUL40lev0wev3UKyH10hc0QmFhPL34dWTrOinQ4ORQdySb4CrJ1fS88c6tF12ssiegmfZpAbMp1ebwWw4LQIZjzNICV+KxdLjatPcPctKwce2RjGUv0+5mbQF658VfF3bGKeYv13SZyCXCweW0aPcF9Q2Gc9OCRFbbnoczt3LUa6mMTb+1zQ3eT+NfUu6Ua5CXVrZh0l8T/dJ27uYruXKUbulLQHXgOzTRMzsjW7bKUSogbZ3T0cwx7wmhv3WkyLemXeJONfBVFFUpJH5ItRlfVZneZdiWW1ZlTI1WzHC+7zks/AofS8uA39CUakp3ZYeUg2EAvCMqwfXY1P/Y6q1HMSGFNWWnl05gPvI+nxcxQQL1wSZdt7P/hz4+5SLe1YyrG4pav4yki1nVKNwTy9Es2JIHUpVa8fwDUkfdG+a4e8bbhzwYKzhx7Lw98n53SwZVBtFqbp0GufDudfwICWQ2T1/lIe/WUfwmtCGzxTf02LgMg6oTcd9jX1rbWim+DcqfyFjvys2JmWo3H4ka49KfAc39rHa2pgy37TCamWcZoh3aReLLQ1QKBSUNx6Kc4xY8ymAv2WaMXhhJNe4SPiCt2pgRXkThi3bq6IU/Q3+lqH5kCVESbqqYsDf9BDm9NdHofgMw2HL2HNd5YB3aZ8V/NxtCttO/bH5iv+Z8Pch8WtH0O7HTzEa5cr+66opOh/GuzG83Y982mg4Lnuu/C1St/5zLZe4pX0wrFiaNpO9OZalOt65cUvobViR0oZ2bDqSgRxe0WyZ7HLsTMMvJZS/5JPoPoiWVf8nC3/v75tPtybfoSjTHif/RO4UvP2sa5PvKNN+OgESdYK5v5e5nRvxXRkTpvicIKtI5/O5sXcu/fva4hJ6jvuiB+mi70QW+kSRnP3+SuCShb/3iHZqj97XZeg4bxepOar9yYlyoq3u15RpPYOQlDua0y3nRDK1TX2+KmPOwqhz3FNpMofIqa2p91UZ2s4O48zdfOAYzh0aUkmhoHzP5Ry48EClWWXaZ0XDifidyuIlEL+kPfoVFSjK98bl0CVUzlKmfVY0ZAxrZpYAACAASURBVFJACrdewnW/kTSrXg6FoiGTA99+VsQK0z6Xp8/qeK48BLjOjuFN+LmsPPw9tboTepU/RlF/PH6nb/1h5Xf+SssOGYVulc/5rKcbJzPyVOrzkh2Mdf2fKFfWjBVHrvNIYxbkVxyY0ZiqX/6fLPy9EzicOj+URVG2N+tTsnjy69vPalcuS9k+Gzh9S7VOMHcCsKpVmbJlO+GakMVjmX5ohL+XPeletSpWWy6RrSbd+bUtvdD51pg5cZk8Kl45aq1p7T9pSvirp6dXCH4NDAyKZC1VMghjY+MiAi25eLkwxiyOy8vFy9VlplQXK1dCTnF7QvgrBVXlYGdxWIQ4LfKHsAgxEBb2Q9n3v5pFiMdWIYY5mtS0cuBJSmUoBsTCfVIAWS5VrZRKUgqyyYFmYZ1WIcjT0dHB0NCwhOBvKnu81uK77xh74g4xSZn2OSmRxKh1TLefw7KVy3GYOAsH6xHYjRqEncN4Rk9yZOJoJ9wCDnBCkPZ5yfR5LF7hzqoVK5g1zpYpdiOYMNWO4ZPnM8tpPhv8Y9gbn4Kzs/PbtM9HA3CdP5/5K1xZsdabDStcWDlrLJMdxjHKyQWPUFHa533+rFkwl5lzpjNtxkQGDnPEYdIsVq1cxMotYew+kIqnStrnBKJ2uLFs4Uo1aZ+TSDwSw66ALbh7eLN1ozvLFzmzZLo902bNYunWvUXTPm9dyhSHRaze5M78qbOYMW46rutdWLh0Hg7OARwvbP9t2udTiQkcPRCD31oXNvi4MXe0LUtWLmHWnBmMn72J2BL5Ln+Dv1WqVCmi/G3atGmhklyT2lzqnZB7v+SU8MVJEy21gEKT+ljq/RJ/JrfoQ9yOEv5KTRhiACnlpISOSuwIxc5LfKwUVBY7PjEMFU9mmlYBiZ2wlNMt7soeKWgtHiO5NsRjKzcGUmPXsmVLTExMMDExKeIXhfBXqfxVrhzTmtb+O5bPo6wDzG2s4H/lK6M/+2jR3S/ucz1oHHUqN2Zu/IeH0eTsbwd/f31MZvIG+lWoQNXmjuwXx7vz73M5egZNP/meWmZuvy99rRr4+1b5W5UaLWYSJ8dSC3K5fGQJfas3Zkq04KD8B1zZ586INoNUwS/wMvscMWuHM8hbfdHKYsPfgnukxy6gneIjKuuZsTJRbbN/kRVwP30vS7tWoGKDTiw+IiamL8hM3M74BqWp1nwwWyQ4mWqT9zgXtYjOFSph0HUpR1WazOCE9zj0S1fHeKg36VCo/K3VuDvL4uWobQG3k0Jw7GOA2YIDKgrkgttJBDu2QPFxVYwHbOC0bP9yubB/DcMNjekxYQupRYKLDzkfs5x+Fb+mYcfpREtCvwKyEvyZYqLg42otGeyZKjsUTy/HsXZEbcrrmmIfqqoQvJu8k1lmZfmheU+WHS4J9PtnwV94nB7FcsuaVGjUjem7VZO23j7hi8MvZanSaiCuxz7s3jTDX3h5ZS9u1gaUqWPO2G3nVGq93k8OZFb3ypSuZcbYLak8A8hJZIdTZ7793gQL5zgV5fabq3tZY90YxTdGDFi8V0OK1H83/H1zfS8rRxrxRd0eOOw4qxJof5zih1PP6nxuZMniPVIST5FdiWTZ0CZ8/NE3NB+6hKirohbfpBM6zwK9ImmfL7N7iSWNP/6IbwyHsTT6mqgfbzgfMocBeiWQ9vlBAptmODDe0YdTd1+gEsu+ewT30e35XlGDntN8OV0yr62s/TPhL9w/4opV28pU7DyVbSdV391LwY70avApuoOXsDtdi35/r+XsX0iv5t/xQ58FhJ1RBXppPqMxrfMJBqPWc+Da7/nNqg7+wtNjLvQ3/pGy7aaxI+G2CsjN2DkFM/0v+Lz1VLYn3HoLoe/uYXbnRnzzkwXL95xXTTN81othrWvwSRM7thy9UQRcPzq5hiGWE1kRclYF/MI9YubYsMJnHxc+IEFPycJfuBPhQDvdr6gyxI2Dl1UXjZze0J/mVUvRfEoASVnFIVt32DWpFfW+1GHYuiNcVflNnIJ77yZUKWXI1JAUbucD3CbcvgejFnlz9MYT8lWA8Q38bQypUU5BkymBJN96O9q3w8bTzWYxPscyePJaFVxf97OmefVyKJo6EHL6Nq+A/KRV9LVwwjXyPLkvVKlg/tFFtKv/Pf/7bgBuh6/y6F2zFzdbYKBTmnrjfUnJEjvyfA7OMaHutwpq2m4jJUtDYeR/qmUFYFX/J8pVH4f/+TuqgPukM61rfMtHrRdy8Gqu6jwlYXnR9hhU+YJyvdeRnPlYBeRe3NiDmt+XpkI3N45n5r1tM3MHlrUq8VmNCYRczkElC/eJxRhV/YqP2i7l+M1Hsv0orvJXf1I413Pl54ML6ztRRXcCgdfuq/ZFa1rTWqGJlb/KtM9C4ZoS/pqYmKhkj5SLl8vBRLl4ufAzuXi5XPxfDFWl/lbXp/dlEVKxck0sQurYD2UR7zu2QiHY72ERCnWpZotTH1QKRqlTHYoVkVLwV9311SmO5Y5VKn6bNGlSBOSJ0z5/6Obi4sKMGTNwmDiBSdMcsbMbj7m5Ofb29jg5OeHkYIfNCBtG24xkmJU1I4cNY4TVEKxGWDFs+Aisho1kzIQpTHVyenv81AmMth7FKJtRjB5ti/VwK4YPs8RquBXDRo7G1nYMdvZTsJ/sQJ8+fbC2tsZpqj1jRo3CxsYW2zHjGDvGFltrK0aOtMLK2paxE6fgqGzfyQknhwmMGW3DSGtrRo60wnKoNdY2ttjZjcFu/CQmT3XC0tKSAQMG4Ojo+O48RyZPGMsYW1smOgjaEm/THJgy0Y4xtmOwtbXFdsxYxtpaY21jg43dJKysrBgwYABOjg5MGm/LyOGjsB1jyyhra0YOt2HsuLHY2o7CeswkyfYdpzkwcZwtY8bYYmNlxShbW0bZWDN81ASmz5nDjh07SgT+GhoaUqVKlcKC6cLVM8r8+ZrArzpVuxCyqoO/6hZnvA8EVq76kVo4IfV+ituUywIgTvss5WzlnJK6FUFSDlc8AUg5R+Vxwn3CdAdSIFe8MkfOeaqb1MQgVx2clWpTaoKT26TqB2gaX+VqL+XzIYS/DRs2RE9PTwt/tfYftefcu7adYd99Q41OM4m+Lgw3/cqL+5cImmjAT13Xc6Hk2e/fD/4CL+5eJGRiPb76uQWzDhYNXL26d4ndjgZ8odOIiZHC5HMvyLkYwtQGZSlfpTFjQoqhOFEDf3l+h3P+42ms04TRQTcl28rPvczeVYNp1n0Vp5TBsIJn3DoViFN7IwYs2iRRc8ufzavnMLa7KXMOqlfoFhv+PsvklPdoavyt4S/w5DrHPUdSu3JDui07XhSqPr9Jgvc49L7Tw3ROrEDtkU9O2m4Wdv6WL3WMGbohuYgS5MnVo2wYXpsfGvfE5UTR4PCzG8fwstXl+wZmzI9TktfHXDm8jhFNdOkwLYJbUnHPl7dJ8lvAUNNheJ5RBcSPLx/EbejPmuHv40vErRlCVcUnVG9hiZegNvDLWyfZPrUVVRt2Zmb0bRnlTR4X96/Csqpm+MurWyT4TqXVj/p0dAinSI6AgmxOBc7E9Pu6/DLWj0slpGL4s+Avr25yZNMEjH9qTI/ZUUUV3m9ucWzrFNpW1KfzlGCuCIjsw/MRLBlUg7I/mDBw+UGy1aTuKw785c1dErc7Yv5zPTpP9OV8kVhwDok7ptPl229o1mce0VnKiz3nUrQLVvo/0nLgcoqW/X3J5T2rGNGwHDXNxkrU+BXbvxv+wj0StkyiUzVdejkGiKDqQ05tn0r36jXoMnErycLX8l4SPlO7oVP2Z8zsPEm4927s39xgr8sUJo9xJuam6pf/5lo0zlbNKaP4EpNhzuy9+Rp4w/U9y5g0eSzL9t5UAfy8uUrUkqE0K6PgyxbDWbEvU/UYoHg1f5+QumMRCxcsZrdK/dHXZO5bwfAWX/JVK2tWx2UVK+j+e+yfCn95dpbtk7pSt3o3HH2TKLLc6vUFAh16ov+DKfab4rnzRw/if8GensJjRFuq1+zP4t3niqbCfX2WrTa/UPvHrswOTOaeYLyfnt7C6A61KP+TGdN9krijkaioh7/kX8LfzpR6OqZM900ku8iPtGsETeiAbrmqDFgWwfmHSoj4lMS1gzHRqcVgl71cKPLzMp9UzyG0qv4TPReFc/b+b+Ax/0YYUywsGDFxKZ6+EnVUfRYwqM0wFvuflP5NocFKGv7y5DguvZvwY20r1h2+UvS3Vn4y7n2bUaVKf1z2XuShgK8+ObmW/kZV+FynB0t3nS8CuZ8cW053g8rUGeFB/LWi30X+KTd6NvmJKgNWE3f5USGIf7B/NhZTN7Ir7Z7Kb+j885sZ3LQqZSoPZM2BK4VAlgf7mNnfgU0R6aiIRvPT2DSwMTplKjNo7SGu5hX89rnFUJYHnyDzuRgYP2Dv9NbU+fpTTGaEc1b4oDzYi1PL2nytb4//6VtFId/j/UxvVYevK/zCwsh07v9r1Z95HJjVgmpf1WdCUDrZRQbhFccXt6TGN1UZ4Z3C7acCjJt3hIXt6/B12eoM2hjPrSeCmfBVKmvMa/Bdlf54nMjiSRG/m4Z7pxp890kdxgenkfNC2WYecU7NqVKhPpPCrnCvCJd9xbH5huh8VRWbHWncfa6iCy604tT83T+1MT/oDmbLyWyeSU3gry6wvmtNOi87QJZW9qs1rak1qbTPjRo1KoS/yri9UggkBpxCZa1crFxOtCQXi5c6t0WLFrKAtFWr39IXa4LDxY2X/9UsQgnZxSxC6n7EpSDfl0UIFdLi71d4rEKdmlCZClpTmmXlsZrUj+qgsRBKyMEnJbyQq4EqB6OV9yEEwI0bN6ZKlSolovzdv38/keHbcF+5ghVu3nh5bWXkyJH4+voS6WpLl18sGD99Ej1Me9DRoCldOhvRduhgWv3Sj44N2mA1cz3eIZFERgo298lYdLXAZvpkBtpOwbZbV/q0NaT/ADNamnbGpGEb+touZKCtA25ubm/P8ZiJdV8LhtlPZOhEe/q27491HzM69WxLg5Z9sJ7riq/gGgGus7Hub8HgIRYMGd6F5l0G0c2sBxbmzTEbZoOZ1SQcnZwICwt7d443LrNGYtF7JHPXBhXtb2QkkcGbWOkwlH5dezLIypJOTZvStmMLjM170cawP1YWDqwMDS2E5ZGRkUQGbMTV3gKz7iOZsHg6A/pbM65nS8w7tKTfCCu6DZqN97v2dwVsYf2cYVgv8GLDjB70HDEEY712mBoYYGrWkVHLfYmKivqt1nIJKH+FaZ+V4FcMQYVqSjmVrjDVs1SNXrlNqNoVrtyRW6whfkc1wV/xfjk1svCdFvuFTp06STpidekIlBOM0BlKOdF27dpJOl4hBFXWGWjRooVKcXPhceJN3WSj7JfyPoQOWTlxSa26Ed6XFByWWwEk7Ic4vYWwLeHxyn5ITUjie2/dujUmJiaFNX+Vz0LTpk0xMDAoUvNXC3+19t+zX3n18CqxS83p75rKncK4RAGv8q6yf3lP6hqMJqwIFC45+zvCX359wd1zwUwwqEx1s8WcUDLe14/IOLiKrjpVaDwmvGg94Ff3uBQ1nSYKBYovqqJvH4l0ksxfeZP/hHuZV7mQEMqqPjVRKMpRsZYFK46e4WbWbXIevwJ+5VnOWQIcW1Ozhjmz918XrIgv4EXuBSKcB9O6+WiCb777bgqecTt5BxP0yqBQKNRsn/KjXg82SNUv5Q35Lx+Rff0yKdGbmNjicxSffksN02kEJV0k81Y2D8VB038K/KWAJ9eP4DmyAdUaDcAtWYlxX3H3bChzO1ZHt8N0Yorkc80lPdaZbuUUKEpXw9ByC0VEwQWPuXpwPcMbVKfpoLUkKyPRL7M5HTQL0+r6mM3cS3aRUzI4unEsLeo3YsDyI2QKxrPg6W0St8/Ewswcx8hbklC22PC3IIfU8GWMbNOHhfszCgOLL++nsXNpPwzqtMFmc6qaOnLvAX+BF7cS2Da1DTUMujI7RgmUC3iUHoWLZUN0O4zDJ63k5IN/GvwFnt88wsYJLalp2I/FsdnvgNsbHpwNZeGAhjTsOoWAdOG9PeVC1HKG1FGgUFSh1aA1HCsCa1/z4kkudzIyuJp+GO85A2j4mYKPKjWkm6MPiWkZZNy8Tc7DZ0Xg3pvc0wTO64WevjkTfM7x4PXbtu4l+zGrex1qthvJ2hN3iwLB59eJXTMa49omDFoW987Hv+Hp1T2ssjamWqM+zAm/ghz6ffPyKQ/uZnIxeScrRrfiB4WCSo164OSTxPmbt7kn6uM/2d7kJLB5Sid0m/Zj9s5LhdDi6aUIFg9pjq65HV6JRbMp5KXswLFndRQKBTW7TmSboBjwm7vH8Zw8jL5DFxFx5cFvAOLpu/TOZUtRrdN4Np28/9sYvrnLMQ97hvWzYknkFR7+dhIXwuYxsGFZSlXvjP3mRO4XeThe8Dg3m8yMDC6c3MGcgU2pqFDwZYPuTPE8yNkrGWTcyuHRU8Fc/iSdkHmOTJrsxoFb7xRQvCYvLYDpffWpUKMbU7xPkfsnQMt/LPwFHp/djn1XPfT7zMY/9WHhON7a78zQ1vqYTvDgSKZW9VtSlnfKgxFta2MwZAURF357bm9GzKRncz26zNhB0p2iv1nTto3CtM4nKBRf021OKClyxYBf5nE/O4vLp0OY3bMxP3yi4Gtja5YHneDC1TvkPn1Z+K7mZ+zCsWtD6ppNw/v4bZ4VALzk2s6pdNaviuHYdRy48bioKvhRIm6DTajRaARu+y7zRMkPb4Th0KkRej3mE5KaU+gr8m/sxrFLA77+WN1vOgWKb3qxJPocEtXKNVqJw1/g4XEX+jT5mSa2nhy+8fTdGORzLdiOdnq69FkWSbqIaJ5e349mOqVQKL6l/8oDXCzy4+QBx5b3wECnKWO3xHPzmXLgrhE4pjX1dfuxIvoCufmic5x7M3TGRqIv5vFCecq9wyzpqk+l8k2Y6JNA1rOiwPZB/BJ6DpnBpphL5L1UnpTDoUWd0K1YnqaTfDl561mR7zX/qh82fcawIiiFnGdKh/mCiz4jMfz5K37us4oY4RygvNaRhZjV/5Fm431JyHr29lnOz+Hg/A7U/UEPy3WxXM/7lwPA+weY1aoaFQ0dCT+Xw8t3bPXVpa0M1K9K/aGbOJH1pOgCpISltKr+DR8pFFQcuY3zd4oqo19d3Ez/+pWoNWAdB689Jv9XgOec39iPet9X5pfF0Vx++LKoKvh+HE5GVfjOaAZRF3N5pezHRS/61v2J+sO3kpz9VLQQ6jm5t7O4mZHBxZObGan/PeU+UvBJ81F470nl8rUMMrLu8/T1m9+udS+eBb9U4/uWkwk+eYcXrwW9uJeE55AGNLLeRtLdZ3/4oiutae2fbvr6+irKXyX8VcbrlTFmYdpnqXi8OI4uVpZKxbOF+8W1bKXgr1z6ZnE8Xgyile0p70XYBzn1rRSLEIu+5FhE69at34tFKO//j2YRmsZWOB7iTSGXZlYMVsWqMTFcUqc+VKfslap7qi4VrVR/hTBL+LkScChhlbDmrxL+GhmVUM3ftFjW2/VlyDxfQiL3M3nyZI4ePUp68DS6t7XAbtIoTFv1pGuzpnTt3pIWgwbRrmU32tY2YYRzGHGn3tWjPZPMyYTjxPvOYHAnC6xnODFsjDOzBlsxtn8LzLu3RM/EnDYGpoyctRHbmc6EBPiSlHCC+IBF2PYZiOVEB0bYOzG4fXcGmTWnhXlLdNtaMc09hPj0dNJSk0lKOEbMFmdGD7Cg30AL+g7oiF5zc9oYtqVbK31a9htGm2HTcC6S9vkg21eOx6r/WFyDElTH4NQe/BaPxsK8F0NGjKKvURPamzXFoG0XjJr0ZMTwOWyNT3mb9nmlC2dOJRAf488mJ0tMza2xd17E0D5jmdStGabmRrTu2o+uQ5cS+a79tIRYdq+xxWbpFjbP70tXqwE0qGNKdyM9WndsyYCFuyS/m/et9asu7bMUCJZ6djWpgMXpldWp4+WAsKZ3TEo9LNVPdfvF/ZVakNG5c+ciTlEO/Eo5Oil4KV5dJJfyWAxcxSBVnLNfalIQO3ypVUziCUfdCiRhvn7x/UhNAlKri4QTiTBHv9RKKCmYLLdSSfl9SS2IadiwIQ0aNEBPT4/69etra/5q7T9oBeQ/u8Uxn1kM+KUFHQeMYrxlJ9qZWzAvMJnMP7DQ1N8S/gL8+pKHV/exelBz6hpZssRrK+6zh9NC3xCbdfFkqLDwX3n58AZHts7FYfEW4lUPeGeveHQrge0zrLG2Vt3sps1je+JvGKbgRS4X96zAsnk1Kus0wnzwMAb1bU+Tuk0xcwok7a7gOq8eknnchxkS7RbdxuO0cAdJkrTnCdlXdrNK8rzRTJmzhn3iGpMvszkb6kjTUqXRMRjA5r+1IrCAZ3dTCVnQF+NG7bFevgnPFVMY2LIZHSZtJVEiBeGrBxkcD1jJ7PmbiLmsmmaSgqfcSQlkXh9jGpvasGKTJ8smWdDS0Iwp25KklThvnnDrVBDz+jamWpWaGHaxZMiA7rRupE+b/ovYfemebB285xnH2WJnQKmytWk9agdX1N1t3nWObJxA2/r1aN7VkiF9O2GsV4NG3WewPTFLQ/3J51w/4smYBqUoW7cdYwMk5YNF7MW9C0S5DOcXozb0n7OBrSunMcysJa1HuHHg2gfko1Rjfyb8BXh+9yw7F1vSvoUpg+d5sHn5JAZ1bI3pmA0cuaG61ONN3nUSQtyZv9CD3WezRYD0HheObGexuvd0ylI8Y9IRJ3t8/fAq+9eNw1S3OrotetC3e3ua1tPHdNQaYq8/kASxb57eItFvDv2b1aFuIzN69+2IiZ4uhv3m4n/mjkpAWmhPbpwk1M1Buo8Oy9gSe1Glj/9ke/PgIlEuNnRs1YFB09zY6DqVwZ3aYj7ShegL9yTUuA+4cMCH1QuW4xN7kXuiA948zuCEzyz6G+tSr2l7elv0wbRJLSpWaUafmT4kZD6SaDOPGye2MbOfMbr1m/FLbwv6/NKYmhV1aNZ3FttPZpEnPinvEoe2uzBZzTM1dtEm9pwpmvz7dd51DnpMopdxE4xN+9C7ixG6P/+M8YC57Ei6Rd6fFH3+J8NfgMdXY1kz2owW5pZMWenJhhmD+KV1F4YtDSPt7r/pDfl7WN7FSJZatsG4mzUz13ji7tCbFi16YLsmhsu5ErLeRxfZt2kJi1f6c/hKrnwq1asH2OTsKP0O2a0i5NSNIumaX946jsc4U/RrN6RNNwt6tdGjZp12jHKN5HzuM9W6vgCP0glf0J8WRj0YM28tm9ZOpruhCb0mbCD2+oMifbt/KpCVc8Zr+E1njfWcrRy+lKO5fq6E/RHwF+BhWjCzejanee8JLF6/CbcJnWhs1Jcpmw+TmSfx6+PhOXa7zWWh605OZuZJ/D55wLnAGXRv1pw+9kvZsGkN480MMOw3Fe+jWeRJTWT590j1c6S7kQHGZn0Y3LMNtX6qRN3u09h2+MZvcLfoSeSc3sHUboY0NDanz+CetKn5IxXr9cDJ5wgZeS8lv9cXGQdYPrgV+s3b0mtgPzo3qkKln1szfGUk6fflQF4+OSnbmWKmh06D1vSw6EdHvZ/RMR6MS0Qauc/+I/jvfgpbx7dFt8lAZq7ZjNdqG1rVasrgBaGk3JdaYHafZP8lTJu/jr1puTyX+OHz/Noe5vWoj04NI7pYDKVH8ypUrtWNWSGJ3Hmer1rXF+D+KbzGtKRu48HMXbcVr1UjManeBMvFuzjz8IVEP84RNHsq49W9m4t3cjFX9P2/usNJH3vMqv9A5Ua/YDFkOIM66lPj59aM2nSIjKevpH2H1rSmtSKmq6uLrq5ukZq/SvirBMDGxsa0aNECExMTFTGWOMYs/lscLxerhsWxb2HsXyoeLoxXqxNSiePzUrFvcbxc7j6E9/B7WYQUF5Dqq5BFiPukvPeSZBHisZUa+yLKXylFr5yiVlxHVKgkVMrK1UEmqZqkmq6jqY6qGP4qAZ0S0knB35JQ/r7dUjgSEUjovmPsizuIk5PTWwVqUizhIRHsiYkkJDic8OAgwsNDCN4dQWhwGCE7gok6dIrT55QQ+RxnUlNJPRFLZFgEUfv3E7XnMAeiYtgXFUJoWBD+QeGEBoaxK+YQi5a5EBYawtkzqaQmHGTPrggiY/YRHRNLZGgYu0ICCAwNISA0mtj4JM6mp3M+7RxnU1M5dewQe3ZHsGv3bsLDQ/EPCCE4IJidwf4EhUeyeNU63NauFcDfVBKO7CUqIoYjiWclAHgyJw/FELlzF5FRMUSGBBIaFkBASBhBgeFERcdxKDGFgIAA3Ne6kXY2ldRTCcTvjyR0ZxQxBw8StSuGveGBhIYFERASTnjkocJaxefPnubU0RiiD8YTf2A3YZG78Pfbya6QAEJ2BhMem1hC32VR+CtM+yyGv2I1rZQaV652tRLGid+h4ihw5RTGcup3qXbE/RR/Vly/oEz7LF7lI3Z0rVu3VnGCUk5WbhKQAr9ipy7lcJXX1tS23CSgvK7UJjUJiZ2v2EmLHbbUPnU1isWThnBs1Tl8MfxVgt8mTZpgYGBAgwYN0NXVpV69elr4qzWt/Yn2t4W/hVbA61ePyM7I5NadB6r1qP4s+/U1r57cI/NmFrdzHquFNX+FFbx+xePcbLJVZMF/X3vz6gUPszPIvH2XRyXS7Te8ev6QOxlZ3M55VMw6XQXkv8gjJ/Mmt7Lv86RYkdu35+TezSl2vwvyX5CXk0lG1h1y8t7jZgte8Twvl7v3pAKx6k57zqOcTG7eukvu0z9GtfJnw1+lvXn1jId3M7l5O4cHT/9CzevrFzy5f5tbd3N5XNwv581Lnj68S9btHB5K5hvUWqHlPyPv3m0ybuXw8GlJeNw3vHicS3bmTe7cz5MMVkue9eIxudmZ3Lxzn7zinvQh9vo5effvkJWdy2OJupV/tP3T4a/SXj97xL07N8nMfsCTl/8RcPMXEfQ9UQAAIABJREFU2uunD8i5fZPMu4949uovHO+XedzLzuJO7jNeFvc1zX9K7t1b3MzM4dHzvw72/FHwV2n5T+6TfesmmTl5vFAtvvshLfLk3h1u3cwk5/FLiXq+as7JyuHxy/xij3X+43vcycri3uOXvC7uSS8ekn07k+yHL8h/j0ey8FpPXhX/Wv82e5XH3VtZ3My8z9P8N9KA9n3t+QNuZ2WSnZdf/HF9lcfdW5lklGQ/5LqXe5usmxnczXvNm//q9641rX2gaYK/zZo1K1T/Ghsbq4BNcdxerEKVi31/aKxcLl4tBp1SsFm5yal15ViEsr2/gkVIgW6pe3pfFiF3jDoWoVA+DFJQR0qpK/e3GNYqIYMc/JVSAsuls1V3vpwKWAg4hPBXmPZZR0enBOFvOklxu4g8mMT+uEM4ODi8hb+RK7G3nc2azetwGOvAuH6DsLcfwqiFcxlpOwO7vtYs2rqX+NOi9mLWM3vSbJZvXs+clRtwmWyPk40lM2fZYTV2Ilb9rHFc7svEOcsJDQ19e07sVpydZrPQfS0L3N1xGj0TZyc7JjiMoq+VI84+ERwXXCMxchvOM2czb/4s5i+eyKCRkxlva8Os2VY4uW/FbpEnq1evFsDfeMK8nZnt6Mz26FOqY5Acxy6PhcxwmM48Z2dmjLTCYcFYhk2axMBBYxk3w4OAoyn4+/vj6ur69pzEWCLcZ2PnsBS3gM3MmunM6qkjsBs3ghlLFjF57jaOvmv/XNJhYnwWsWjrfrxmWGJha8uAfqMZM3AAE2eOx8HrcInCX0NDw0Llr9iBalq8ILUoQu7ZlYPDUunW1UFZdQphOSgsB4M1+QXhsR07dpR03lKrXDQ5XKl9co5Rzokq9wmvJZVeQmrSEU+CwmtKpZ4QTj5S+6QmJGGaCqkVRVLjJvW3uO+a4K+xsXHhopzmzZsXPs+NGjVSgb/atM9a09qfZ39/+Ks1rWnt72h/FfzVmta0VvL2b4G/WtPaP83+aPirNa1pTWta09ofYcqsjUL4a2BgUChaU4rVlFl8hfFxOeGSlJpU+Zkwri6Od79PvFwOaEpdWwxfpY7VxCLEcf4/g0WoU+r+USxCTlzWqlUrFOrq8oqBlRwAloJS6hS+UsrC4qaBlkq1KwfMxGpfoeq3cePGVK1alebNm5cQLDzK1vnTWOIVSWRMnHza56Zv0z6bDBpE25bdC9M+xya9a+dMMokJJzgmSPs8dIwzMwcPY0y/FnR6l/a5dZG0zzs4dfIEx1TSPvdgkJnhu7TPwwRpn1NISjguSvtsSr0Gppi2bouFZVt6zVhGv6luuEimfR4jn/Z50WgszLtiMWQI3YyM6DLQjCam5hgYdKLX8EVsO1o07fMxdWmfu/WXTPs8bI4H0/s3Ra9jN1o06Uiflo0wH9iTnvN3lyj8bd68uazyV/msCZXl6mCr3H4p5a0YwgrfGyGUFV5bCh5rUg2rUwlrSgEtvEbHjh2LODvlaiEhlCzOqhrluULnKG5L7PilauKKnZ9wtY/UpCYGsUpHLVz1JJ6Q5OCu2BFL7Rc7e+Ex4n7JAWBl/+RqJkiNr5HR24wMypq/yoUwSvDboEGDwpoRWuWv1rT255kW/mpNa1r7ENPCX61p7d9jWvirNa39NaaFv1rTmta0prV/otWvX79QvKOvr1+EXSjZgRL+Ghsbq0BEYcxbmBZZHA9XHqsUHClr78oBTnXKVnHMXrxfDH/FsXilmEoqXi7kB0LxWXFYhPC6mliE8h7kWIS4b+/DIuTGtrgsQk4ZrZACVULgow7kCqGXWCkohlpSil9N15YCVurS3gohtriupbjGpVL5a2T04TV/L1y4INhOcyg6kn1HThJ74BDTpk17q/xN3MfOwHCionYTGLCTnQH+hO4MIiA8nOCAEAJ9Aog4mERKYdrns6SmpnL6+D52hYQTEbOXiMhDxEZEERMRSFCIP9v9QwjyCyF8z0HmL13BzpBgzqSmcvpEHFFh4eyKjiFyz152B4UQFuiLX3AAvsGR7D+ayJn0t2mfz6Se5lT8ASLDw9kZHs7OnUH4bA8kKCCI8N3B7Nx3kBXuXri5uRVJ+3zi0B4iwqM5nCCd9jnhQBS7gkMICw8nxD+AkPAQdgSGsGNHKOGRBzhyKgU/Pz/WuLqSdjaV00knOLp3F0HBEUTHxRGxM5qYED+CQ/zxDw5jZ8RBkt/V7D1/NoVTR6LYve8QMeH++IaEE+Qfwq5gP0LCwwmLTfrD4a9QSS71/L3Ps6vuOHVAWAoeGxkZFa7mkVpAId6Uzl95jlT/1amFhX5ACX+FUFLKSUoBTKlVNmJHJuf41W1yjlDO2SodrpxzFapqhcpdpYMWXk9Ze0BZ/F1qshNOGOL70wRyheMsvk914FhZ60GY+lnpC7U1f7Wmtb/OtPBXa1rT2oeYFv5qTWv/HtPCX61p7a8xLfzVmta0pjWt/RNNV1eX+vXrF8JfAwODIuxCyQWUIiBxTFoqli4VKxfDUfFnypi4EIQKYajwb3Xx8uKwADFvEMfIhfdQEiyiOGMmJwRTxyKkuIM6FiE+T8wTNLEIFfgrhlNSEFcMgH4P0NIEmorTtty5YmVmScPfots5UmJ82B6dSEzs27TPR48eJX2vJ7MdV+Ltu57pDv/P3nmHRXF1f3x/b5ox7TWJKa+JJpqu2Btij8beKyoq6koTAaWKIKCIiCDYURFRARFRQKoI9oIKiorYexd7R83n9wcOGS6zCxqTmGS+z7OPsjNz7927M+fucz7nnDsBF3NLXOyGY+fmgIOHF85WrsyI2sCOHKG9jKX4egQwPyKMgOD5+LlMYLLLWCZOccPFJ5BJXnMJj0vFc+rUwrLPG6OYOTmAWcFzCAwKYsJoe5ytTbFxtGakgy+zo9PYJYw5Oy2KmdOm4x80nan+vjjbeTNltB1e7nZ4h4RjPzmYwMBpbI4PJ3r5EkKXLiRooh02Lq5YWDsy2sIBz4mBLE/fU9hmzmaSl8zAz3MKQcELmOzsyRRvO8Z6uGI9bjJevmEk7izM/A0KCiIvayMpoQG4uQUQEhaAvctUfMZNZPb0SfjNnYnP/AR2yMa7d8dGwgOccQkKZ+U8d5wme+Ng64bbaAcmudngsXjDS4W/8rLP8ugZXeWb9QFfXc+XEsjV96zo61NfJnFZnjddn0mpXzn8bd++vWJ2qpIRLW1xUVoYlAxvaW3rM9q6Imbk14obx+szzOKYdZWB1jU2MUpH6kO+cIlg+EXm1sjIqBj8bdSoUVElhDp16lCzZs2iHw8q/FWl6s+TCn9VqVL1IlLhrypV/xyp8FeVqr9GKvxVpUqVKlV/R0nJOwYGBtSsWZPatWsXbVkpwV95ElBZfNK64K/cZy36uuV+bLEP6VzRVy5mw5YFvkplkcWkp9/LIpT8+n8EiygtM1qJReibp+dhERp5hqBSCdnSMglFGCz9X2nPUDlgkjIOdWU26upT3EtYCX7J35fgr1j+uX79+i8Z/uaSMGkYbkvXEb92w29ln6Mc6NF2EHZu9vT8pQ+9mjWgTbsGtDQ2putQG4Y0b88o/7jfyj5nbWX9ulSS5o7FuNMALLw9GDraj/HGg7HoYUibTq1o8HMfunW2xn9RDOOn+BITE0Negj92A0wYZjaUPn360KpmA1rW/YZGrRpQvcUgxsxcUbR37v6sHWxKTyVqpicj+gxg8EgtQ0cMpEXdDnRt2BTjPq3oN96Pvs5z8Pf3Y/2yIGb7uzFh2nish3WkRZceNG74Mw1rGtGlpzkBK3cVjn13EpGTRzKoe19GjLZjWJe29DLpQJuefWjZtCv9RngTuvlZ2efAQPK2JbJ8whA6dDTFzkFLO8M2tGvahiHDejNghAldR0whXjbHuzIS8R3yM61NxuBi2hLDXiZ0bdmD/m0b83NrQ7q7x7008Hvo0CEMDQ2pUqVKUbCABH+l+0rp3hcDJOT3rXh/SteJz0lZAhyUwG1pwRhK/cqDJPSVZVdqT3q/Y8eOxYyN3CjJ9xGQ3hejU+QGt3Xr1kXnSm1K10nnyo9JRlk6T24A5efqAriiQZUberFcg75FRKlfOcRVGkvLli1LlNIQyziL45K3Ly/L0eJZBJR8zsTPKo1Fbl/r169ftC+EgYFBEfw1MDD4q3/HqFL1r5EKf1WpUvUiUuGvKlX/HKnwV5Wqv0Yq/FWlSpUqVX9HGRgYFCv7XKtWrSL4K/n0pTLCTZo0KeZXVvKVK0FOEWQqgdvS/OVyViD6qkWfuOQHV4LJSrxBiUXIWYO8LxHoiixChLAiKH4eFiHygrLOrRz+vgiL0DW3GjkoktcEl0NYJfikL7NQaktfFqEIw3RlF+uCV2KGr3itCMR0wd/GjRs/d5ln8f24uDiio6MJ8fPEf34Ys+cFM3jwYBYuXEj0wimMc3Bnsp8Prk7uuNnb4uBsh4PnJCZM9mOigxPeQSGERUYTHR1NdORSwhaFsHCmN+Od3Zjo78+kKbMJ8vZmitsYHBzHYD3GFVdXH6bPDsbC2ho/Pz+iFwfi7e6Op6c7Li7jGGtlg72NBXYOtljbT8BnxkLCowv7iIpYRlhoCPOCpuLh6sYETy88Pd1xsHPBdawDE9yd8PCfidZuHHZ2doTNm8Gcmf74B03F28sVZ7cJONg7YWc9BhdXL4JClheOffliggO8cBs3Hk9vbzzHOeI2yQ0XNzfs7Zxx8wxgdlg43t7e2NvbEx2+iAUBHjg5e+AzxQsnmzE4jnHEY5I7Hp5uOLn7E/JszNHR0UQuCSXQwwEHdx983MdgO34SHi7uTHC0YYy9HeOmhRITE8OGDS8nA7hx48ZF8Fe6Z0T4q6u0ub57V8yG15UtrBTQoO/+F9+XnrEmTZpgZGSEkZFRiXHK4a/UT5MmTRRBsJiZLJ3foUOHEkZYbhCVIlXEc6TjcgMrB51ihIy4YCntFyAaSCVDK/1fV1SPUkkG+eLVsmVLWrduXQSt5Rm7osFVWkAkYCtCWhFIy+dC19zK+5WPUTT+0ncpBTXUrVu3aL9fCQDXqFHjr/4do0rVv0Yq/FWlStWLSIW/qlT9c6TCX1Wq/hqp8FeVKlWqVP0dJVVtlOBv7dq1S2xXaWRkRLNmzTAyMlKEmaX5y+XQVZfPXcw0laBoq1ativzlol9f7qOW+69FBiDP9hXhrhIQVvKXi/2KoFX01b8IixD9/GWd2xdlEfK5LY1FtGzZshD+6isvKz+mLwNRhFby6+QQqiwATCnjVxyHEnRTeunK/q1fvz6VK1d+Lvir6xUaGkpgYCABAZ44jHbGwdWNHj17MnHiRAIC/PHzcMBCa4ODpyeOluaMHDKIwSYD0NraYTXSGitzW1y9ffALCCAgYBIu1hbYOToweqQZFiOGMGyEKUNHajE10WJtbYHWXMsIy7E4uHthMnQoDg4OBHiPw8bSBjsHB2zt7bAwNWW4SX9Mhg5i4AhrxrpNetZ+4cvPaxx2NjaMHm3NKIthGJtoGTZci7nWBFMzK8a6eaM1N2fIkCFMnTq18Dr/yXg422JjPYbxk/yY5jcN/2nT8Je16+/njbuDLdaWY3EePx4HS1NGmpliZmWBVmuBua0L5tZ2jBgxFG9PR2zNzRhtb8/oYaZotcMZONSUwVoLLEyHMkJrjaOHT1HbAQH++Pl44WSjRWvjiKP1cEZYWDDM1Ao72yGYDDPF2nVKYRnslwB/5Zm/0n0jv5dE2Ksr2EFXQIK4b7ZSOemylGBW6ldf1rD43MnHoZTZq5RlLIfF7du3LxGxIho/OYCUG1r5v+I1SpBWyYjLjbNY719XPX+5sZUbXF396vtcImQVYa482kZpU3h9Rl4pGkhpHOLCK82p/CUFABgaGpYogS/t+SuVflbhrypVf55U+KtKlaoXkQp/Van650iFv6pU/TVS4a8qVapUqfo7StzzV8r6lQNgKRnM0NDwhfzlSmWElYBkWf3lYuKTPFlK9KWLcFUOOPX5y0tjEWLm7vOwCKmPl8EixEzfl8Ei5P0Vy/zVB62UsgRLKztbGgjTB3/1ZfnKsxuVxqWv9O0fDX+3bt1KRkYcQeataTFkIoEhyzAzNycmLJiwRSHMdxtChzb9MHMeRQejznSoW4cefTrQzaQLDVoa06vLKAKXrSApPZ309GDsTbphrLXAuGMnurSqT8OexnTrOZgBLZrTpVUtmvbrTaehXvjPicBl/Hjmz59Peqg7lv2MGeLixDB7F4b8/As9mv5Ey1496DTAGe+gpSSmp5P+7BU72xuLPsaYWlkw0nokPTr2oUeLVnRqVpdmvUywnraEib6+uLm5kZKS8uy65QRNNMO4lxkTZ8cWtZWenk56WhLx0csImemDu0Vfevfsh7HWgp5NDencvwudhppjPMKVMTZT8J4xC0/PMSyeY49xx04Yay3oZdiAVj83oXHXvnRu25kuTVsx0Noah/mFfaelJhG9dD4zp03GqldrfjGxwWVUZ1p17EHbBs3o2OQ7mrRtSk/XcDIzM/8U+Cu9xPtWDHKQZ8Hrukfl75c1413pb6U2dT2TugIo5Nn4uvqXl4mW4K+SMSxL5qxo0MsS5aK0KChFEsnfk5+rZEz1LWi6AK2SYVaKTNJ1vpjdq/QZlOa2LGMQS0bLF30l+Fu7dm1q1qxZ9ONBlSpVf45U+KtKlaoXkQp/Van650iFv6pU/TVS4a8qVapUqfo7Sg5/pZLP0paVEsMwNDQsAX91+ctF37T8b7Fss+iDVmpTF8iUQ0klf7kc1IpjEstEK0HQP4JFiKBY1zyWlUX8EXOrj0VoRMikCxApgSlde4QqXasrk1gXrNUHlsuS8ShmODZs2LBYBIQEfxs1avSS9onNInVxANOXpZCQmsGYsWPZkp5K5vZtbE0Owc9nBiHhi5kZMItpruMImDOLeYuD8Z8Rwvx5EaRu3U3OwTzy8rYSNSeAmQsWEjTFF3/vcbjNDiF4/mKCfaYwc7o3gYtDWBCRSlrGdqb4Ptvzd/tqFs+exdwl4YRGriDYdwrTPByYGDSTmSGrScnYQY5svDnr4wibGcSs4HnMXRDMjMBgZvv64j/RBa+ZwSxNziR4wQL8/f3Zu3fvs+t2kxYbxtxZi4jbmFP88+fuJydrJ9s3pRIfMY8g/yBmLwpj9lQf/IP8CQiJIDRiDdFRyYRFRBAY6MvW9GjmTPUlaMFCAia44u3riUfQfOYEBeE/cRqhMauI25pLXl4eubn7ycrcysZ1yUTN8sZ75mKWBnvj4RfE5Al+zPX3wNvbk6BVLwf85uXl0ahRIypXrky9evWK7fnbqFGjYmUU9AUxSPeeEkAtDeoqQVoJLOvKFhb379XVTmkBFKWNTd53+/btFbNxlSJVpONiqQd51qo+o6lk0JWgsK739C0MYkkI0VBLETzySCPxM+lawOSfQzT44jyJfSstSGJbusYhX5Tkpb/l8Fcq+1yrVi0MDAyKSoeoUqXqz9GZM2dUgKNKlarnVkZGBj4+Pn/1MFSpUvUSlJGRQUhICMeOHfurh6JK1b9Ku3fvxs/Pj9zc3L96KKpUqVKlSlWZpZT5K8/+lTJ/5RmzuvziSmBU7luWyiKL2a1yv7P8vbIyANFvravEtC6f9/OwCKUxvyiLkLZwVMq+fR4WIU8KK41F6Jvb0liERoRASpmHcrAl36tXKSNYVzajCJCVgLL8WqXStPIxiBBMH6yWl9iVw9/n3fNX/yuX/Tl72ZOznw0bNzJu3Di2bt1aeGx3KlHhsaRt3UZ6YgwRYSGELF5EdHIqCbFriIuJY/2ubPYdzOPQoWzSV0URm5rC6uXLiVoawuJly4iMiSY8dAVrEuOIT4wjemUSKeu3MjUggLi4OPKyN5AQE0diSgrJqQnEhIcRtnAei8LCWBKdSPrWLHJl483NzCAhLpbY1atYFbWURUsiCF8aTlTEElasWUv6tn2EhoYSFBTE3r17n+11nMP2jCTi45LYmK1jHnKz2JqeyKroRNZt3kRKzDKWLgklfPkKlkWuJCo2jbDly5k1K5CsbeuIi1rO6pQUVoUtJiJyKfMWLWHJimhWhC1lRWwciRuzirWfm5PFxvhwlq1KI2VlKKErE4mLWEbk8jAWha0kdXuOzu9Iab/mssBfuQGV7xutlFUrz5pV2h9XuneVnildz4S+QAclqFvWLH3xORaDOvQFfsiva9++fbGNznVl2CpFvygtAkplH+QGU8mwtWhRWLpZKpkgN9ByIy5fuHQtJkqQVRyj/FypD3E8SlFD4riVDL7S4idfaHVFBOmaW6l/6f6TB9lI8FfK+q1RowY//fSTCn9VqfoTpWb+qlKl6kWkZv6qUvXPkZr5q0rVXyM181eVKlWqVP0dJcLf2rVrU6dOHerVq1eUsCbP+BX9yqL/XJ58pCtZSZdvXhd0VUq8Eq8VWYLoz9ZXAfR5WIS+csxyQF5WFiEfgwjHlYCudO6fySKkcWjE7EEJ8shL18phjwiIylKOVil7VwlW6cpM1JcVKd97VIRb0jEpE1KEvy+r7LP02hzuw4yYjSSmbcDJyYmta+NJT0slZeF4zE3H4j1vKtq+Vpj17Iq1szXWLqPpYeKMreVkotK3sCcvj0OHEgl0GYWDpzcOZhZYDulFT2snRo+yx6ZPP8xMOmCs7Uv3kR74L0/Ca9o0Vq9eTV5qMJMdHBg/ewYTAmfjZmqKzcC2mIwZi7XzDMKiU8mSjTUzdjHeYxyY4DcF78kODOo3jJFWNrh52eI8M4yl63IJCQlh+vTpsszfjaxcNAkH20ksit0pQN+9ZG3fQFrcMhZOtsfOzgGnib44mAzEzssJawcPrAeaMtRuGu7BkcyYMYm1cYE4mFng4OmNbb9eDBk2gEF247AdZsawnoMwtzDHM2xjIfTdl8O29SnErwjH19aU4S5TmTV5JEOtxzCw7SBGDurOEHsXJkdnvzT427hx4yL4K5ZOEPf8VcqglYNb6f5UCp7Ql+UuHlcCzaWVglZ6RpWgsr6sYiW7IF3brl27YouGLuMlX0T0GTNdsFgp8kbedmlGX96O9J78uC4DrO9vXXsbiIuEEoSWLxry8YtjFje+lxv6ss5tixYtipV9lrLX69WrR506dUrAX7XssypVf55U+KtKlaoXkQp/Van650iFv6pU/TVS4a8qVapUqfo7qnr16kX+Wwn+1q5du1jVUinzV/ItK0HXsvjLRX+zUrar3C+utHWh3H8t+vJFUCofl779ecU9c0UWIf9bV9bv87AIcS7+LixCI5aILS1jUA5/9ZWylUMuXVm9uqBXaSVolcakBLSU9mf948o+7yElxJuZ0RtJStvA2LFj2ZKRSuaO7WyLnY69pQveM6bjbu/KmIH9GePqhJvvRBxcJuM5IYjo9G3syc0jLy+DhZ72jPfywmWUFWPMjTEZPxF3z0m4jrDGzdkaR9dRDLXzZVZ0Kp5S2eeNy/B3c8PNLwCfoNl4WllgZ9qDkY5OuEwMJnJNRjH4m50Sjr/bOFy8PHDzsGfIYGtG243DZ6onk4PDic7IYUGJss87SFjqzyQ3X8JTBciau5+c7F3s2JhI1JxJjLNzwXPqdCbaW+Ho5oC92yScrGyxcJzF5JAIAgO9WZ84H8/RVjh7euFoOgALmxEMd/Fk/BgHrAeNZKyDLVOWF2ZP5+YeIHvnNjamxrPQ0wKtiw++nmaMdPPGRWuD7VBTXANmsGDt/pcGfw0NDYvKPoubpssDDJTKP8uDEvRBWKVnQ3wWlODv8zwb+jLrla5VKh2tzy5IZZ8lYyqHk9LiIv0tRcPoM1JywyyWZVAyuEqGTx7xIjewovEWFzP5giP/DOICIj9eVmOr9Jnk7YolNuT9KM2tNJfS2OWLntKYmjRpQtOmTWnSpAmNGjUq2u9XKfPXwMDgr/4do0rVv0Yq/FWlStWLSIW/qlT9c6TCX1Wq/hqp8FeVKlWqVP0dJcLfWrVqFcFfiRkYGRnRrFkzjIyMigFQJZ+xkr9c7nOWnyP6ukU/tlLpY12+cnnbor9cDpJ1laoWfedKLEIpm1lpTErjeB4WoQS3XwUWoREhkhzaKoEnJXglL2WrK/NXF/BSgslKpZ7Fa0UwpVQuVw7pJNghgd969epRpUqVlwh/97N9XSLrtu4lff1GXF1dfyv7vGcDcTEJpG7YzIbUBFZHhrNi5UoS1mWQlppCUkISGzL3sC83j7y8vWxKjCUxJZk1MStZHb2MqPh4ElJTiY9OIC0tldS1a4iJW8vajdvxnz69sOzz/p1sWpdK4ppkUtemkrB6FbHRkayMWU1cYirpWzPJ3n+waLwHszazNimR+MRE1sTHsDxqNatXJ5C0Zg2JaRvZuiuHsLAwZs6cyd6sXezLySF7TxbbNqSSnJRKxuZMMjN3sjtrDzm5snk4uJfMTWkkrk4gNSOdlDWrWBUTRfSqVUSviCEyOoXQyChmz55JTtYONqYmkpKcSFx0NPEJMUSsLCxFHRMZxeq4WBIUyj5vTY0hKj6VlPjlRCWnk7ZmNTHhUSSuTWeTrnLULwCEGzduTJUqVYruFzHrV37fic+NUtasrvtUF6RVyrKXnyuNQ1cWvJhFLD4X4jMtP19sSwzmkI+zY8eOJYydPDJHND76olfEMgZNmzYtkfmqq9SCUjSN3DiLhlFcJETwLL9WboRF4y1fSJT2BNZVwkI6LmZNy8eqa68AeVkJpblVWnCkzF/JVksBDfXr11fLPqtSBfDrUx7fy+fciWMcyUwjOno18clZnP2Du1XhrypVql5EKvxVpeqfIxX+qlL110iFv6pUqVKl6u+o6tWrY2BggIGBgc6yz/IKkKJPW75vreg/FqtPyv3m4laNYnKTvISy3J8vgl2xQqbUtvy4Pr+3EniVswixL11loUUWIY1D3Ev4ZbAIkRGILKK0uRXbLiuLKLbnr5hFqwtkKWUliqViRaAllpHWV4q2rKVqlcCaCLMkkCWVOJVAngR/GzeSO7QbAAAgAElEQVQue9nn0jJH1821Z1xIAvGpGTg7O7N1wzp2ZmayI2oqjjYTCFy2EFczN1yGmeDk5YSj5wRMLZwwH+bOvJUb2bkvj7y8FOZNdMJjWgAe9g44jx6OqZMH9rYujBk8HHubQYya5IxDUDSrU7bh7+9P7MoosnZlsiMuGN/x7nhPn8r4cd6MMxuOm6cNNq7OaC1dCYhYw7ZnY92VGE6Amwd+s6cxa8lcJoz3x9/TDW93aywd3AiKSmHWokUEBU1na1w40RFhhK9cxrwgFxymTGbMmPFYDjBnrMMkQtbsIi/3ADl7dpO5MYHoOV64uU0mKCSM2a6jcHBxYMLkqbhYu+A0LZI54ZHMDApkX/YudqTHEx3kxhgXf4KXLmXaWBvGao0xt9YyzMYFW69wtublcTD3AHt27WBjagJz3ayxmzKH8KWeWLhNx8tzNuHTrDG3HMHowKSXBPMLM38l+FtauefS7m3xb6US6EqBFkrPldKzqWvPX7Gks9Lzrev9stqF9u3bl4hi0bVhuRi1I693rxTVIjdc8sVB6bgY6SI37mJmrFJkkZKxFj+X0piUavaXNjZ520rniIuKGCEkRl0pRQjJy2K0bNmyaDGQ4K88EEYs/azCX1X/Sj28xZX0GQwd2JUGn76J5s2P+LLDHPL+4G5fZfj765MHXD26kWUT7TCzHM3YMQ5Mj8zk5P2X10fBjROkBw6lUSs/dukax6O7XNqbzALP0Wi1Wsyt7Zm4YC37LugeyNPH97h8KIMlRdeMwSs4jp3Hb1OgcP69qyfZsMybWbH7OHdbdsaTAu5ePEjayvnMnLOe02X4TE/vniFzsTOdm9oQd7kMF/zZelrAnfP7SVnkiZ25Jdb2jrjNWc2eMw9+R5O3OZeTTIiHHeaW1tg7ujMvdi9n9TX59AE3Tu8gdo471lotWgtbXKYuZUPeZUpcdv8UW8PG06OlOXM2HuD0mfNcyr+j+F0q6cm9axzfEs0sd2u0Wi3WTt4sWnuU/FIbeMy9a8fYvGIWbtZatFprHLwWkLD/HA/L1PNTbuYl4W/Xlx5eaeSXcbxl0asMf588us6J7THMdrPDwnIUDuN8WJx6kAtlmzTd7T68zqldccz3sker1WI51oNZMZmcvP5Y6WweXjvFzthgPO21hefbezJr5Q6O5z/S1wnXjm5hxczx2FlaYuU4nqlL0zl8Sf81+Sd3sHqeJ2O1WrRaS+y9ZrNq5wmu6bns1dQTHlw9xPqI6bjaWWJp5YR7QCQbj13hRT/KkwdXyMtYRoCzFVqtFitHT+bEbOXwpfsofXPPLuLK0c1EzXBnjFaLVmuFk88C1mSf4Ya+r+LWeXKSFjHF6VlfTj4sSNjDGYWLbu4KxcliIKbe0ew8dJqzl65x+8GTF/yUv08vH/4+5uq+JOYvXU5qzsXf19L9i+QkLcTH2RYrS0ucveYQu/MM1/TYz8f3LpCTuAAfB0u0Wi2jXCazcM1uTuY/RPcMP+LaiZ2smu2FvaUWrXYsk0NT2Hf5jt5r8k9sIsLfDRutFq3WHs+Zy9l45BK3y7pA/C31kKtHM1jiOw6HUaOwsPMgKGoTR/Pv6ZmrUlq8coQty6fjPsYCrVaL1mESixL3cPbmI56WuZUCTsc70XmAI3MzjnGvrFedisWhozFOwRs4ru+igruc3hvPfC+Hwt8N1m7MitnGyev3n2OMxfVqw98C7pzcRri/K2NtrbE0H4fvsgyOXLv7wt9zwZ2TbFvmxzgbc7RaLaMnBBK1/jCX7hTomcMCbp/YytKpLox5No6pkRs4dl3//VZwJY/0UB8cRz/ryyOYuJ1nuKXHzhbcPs7msCk4F10TRPSmo1y59/iFv+O/g+6fz2F1kDO2Y0cz2syOSSGp7Lt8j4JfX1YPjzi8qC/Vu04m7cQ1Hb+f73NubzLzPOywMiv83TTOfxVbT17n4RPdA7l/bg9Jcydga2VWaDvG+bN62yluPHxCWYZ/dfcyJvqtJif/ru7fBKpUqSohyXdrYGBArVq1qFu3brGqpVKimuQHFqGlCGiVAK4uv3hp/nK57/pF/eViUlNZ/OVlZRHycb0sFiEmkMlZhDg3SuN73rl9HhahETMSdQEkpf145eeJWbZK0ElfeVp9AE1X1rAIf8Vz5Hv+SqBDev0R8DfedwjWM1YRm5xeWPZ5YwZ792STvdITk+5aHHx8sRuoZVAzI/oN6oOJnS2DjIfRq6UxbsEpbNmTR15eEv5WxpjZ2aHt1YNBXQxpOcyMwcOtGdq2J2bD+jB4rCXD3BayLH4Tk319iYmOImfvHrITZuA8whwLK3P69zVjSJ8+2DiYoh2tpXOfUYwLjmHLs7Hujp3HuJEjsXByZHzQZKztJ+FhbY3j8C50NbXALTSRoAUL8PefxobohSycOQnvKS7YWfbD2NqSPn1MaNeoC0OHOTA3MZu8g7kc2JfDnu2JRPjZoTXWYu82CQeT7gwc1A3jkRb06TKQ3hZB+C6OIHB6ALn79pK9KZ5In1H07m2Dm7cX5r360Kd5fTp0aUaLHgPoaTmbdXl5HMzNZV9ONlvT4gmy7kpHcxcmOPag7UgXrK088LXqSs+e7Rnqv/algN9Dhw6VCn+VMmt13bv6wGtpmb5iWWmxXaXnURyTmJmsDxyLz6autqVj7dq1K2Hs9IFVcW9b0aCK0SxK58kNmT5jp+tvcTETjylF7Mg/l3z8ugyukrHWtTgovcTrxXOVFmIR+sr7MzIyomnTpkVZ4iL8rVWrFgYGBlSvXl3d81fVv1oFN8+y1tWA1yt8QbNpe/7w/l5V+Pv49jm2zBtEnW+b4JxyllsPn3DvfDYR43/mxwYDmLv9JWCsJzc5uSmQbh9V5LvmPuwoccKvPMg/yJqpA2jezZ2UvCvcfvCYu+eyifbpS90fmmEVfYjiCPgpj67lkRowmMY/WxKy5TAnj+ayMdKHAQblefujH+kyLoFDAje+dmQrPu01aDQa/vPam7z30RdUqVyJzyu+yxv/eZcqDUxZcrgscPQe57KXMOr7j/mmoSWrzv+O+fkj9CifQwlT6dOwHp2813PhzkMKbh5nw1w7WtdtjcWSLK4/Z5MPr+YS59Obhg26MnnDBe48LODG0XRm2bSmXlsrlmbfKHHN07vn2LHUg4EdTPBNP0L+nQc8unmCzYvG0a1BfTqPS+CYfLqv7idpYmfe1RR+R3pfH9ei3fgUrhaOjvy8eHyNa/N9k/5M33SRW/eucyh1OmZNa9J06Ey2X1B2gT29f5Gs5RPoYVCDViOC2XHuFncf3uBoRjAe5oMYtXg/d0ubnFuHSZs+mGqf1aWTewovMxbgVYW/98/vINSxM03bmjJ7+2XuPXzIlX2rmDi8Fc37jCc299YLtPqYq7lx+AxuTM3WQ5iScpgbt+9y69Q2Fk8cjYVtIFvkz9qTmxxJns7Yfr2xCkjn0LU73H94jf2rJmNSuyKf1jfGY81BSozk3hk2z7OlQ7OOmAXv5Oq9hzy8lM1ytyG0bDUAr4Q8bguXPLlxiIRpdvTrO5qgjMNcv3Ofh/n7iPYaSM2Kn9Fw0CQSD4lXvaq6y8l10zFr05KedovJyr/Pwwfn2bnYAeMWvzBs6lqO3Hme9p5wOy8OH8v+9LIKYE32MY4d2M7yiYNpWvltPvqxO05LsjgvcNkn1/axwsOSfoOdmL/5GDfv3ufBld2EOfbgx4qVaD4ygPRj4kCecG1fFO7mJoxwW8qus7e4f/8eF/eswG1Acwy72RGSeaEYwD6R6MPghuVKtykaDV93tWdJ1ovcu2XTS4O/j+9z83Q2MT5DaV71Xcobaglce/KFm7t9eBVu/ZrS1nQSq3Jv8uDhPU5tCGREl+Z0t5vP9tMiqXvMjb3LcDDpwyCX+aTlHOfovk2EOnWn7udv80kdEybH5nJFNLu3j5M4yZgmPzRnxNQ15N28y+2TGfibtqZ+65EEpB7jpsiLHp1hrY8pvfqMwm/1Tg6fPsjuVVMY3Owb3vngazrah7Dt9ItDsldWj8+QMWUgzYwG4h6xi8sPHvPwajahVu1p1daSmenHuP5cH/omh1Y6M7DHSNwXbeBw/j0e3bvCgXBb2lX/lC8aWzF7/QlulIW8nU1kXJc6fPijKUHrjlA2c3GGBKdO1KrwE8NnZXBUx8L68HgyXn0aU93InID4HC7ev8eti3tY4TSQQZ6L2HLqxZ7PVxf+3iB77mAMa3bFddlWztwr4OGdPGId2tG4qSnTko+iL46ppAq4usmPPr/0wHpGHDvzTnAkK5WAIQ2o8kE5vmzhyJJdF7hd4t65zu6ZxjSo0Y0JUZmcu/+Yh7cPEmPXmgZNhxOYphTkVMDZtRPo1nEoPhFbOH79IY/v3eBI2hT61P2RlmMWk3leDOoo4MoGH7q17oHt3CR2HzrJ4d3JTBtYh0rvl6Nya1ci9lzizj/ugX7EkZUWNKnWGJvF2zhx9zFP759no09HqtfvwqTYw1y7/xII8LEl9K/+OW/XHUfS8fySwVz5Wczu34w2Y4JZt+8ctwuecO/cdgJ6fMvHH1SlvU8Cx28+EGBuPlmz+mH081gWZBzg3J3HPLl3ju0B3aj20ftU7eBL0smbPFQc/n2uHc9ihUsbvv7gLf5T1511Z26UOahTlSpVJeGvlPUr7vkrVYAU/eyin1qXP1/Jny0HrKIvW56EJO7Jq8tXLrav7xzRD67kO/89LEIJ/v5eFiFmCr8Ii5DPrZxFlMYSiuBvaRmBSpm1YiawLoAkB7Hya/XBXxE66YO/urIR5XuxykGHBPHq16//3PC3tFdm+mqSNu5k89btTJkyhR07dhQey0onZnkcCanppMbHsjIsjKio5axKSiYxNo6YpVEkbtjF3gN55OVlsSEumrg18cRGRRITGcrS2FhWJyQTF7mKxIR44pMTiUvZyPqtmcyZN4+kpGfZrns2kxwbR9yqGKKiVrNqVSxJKWtITIonKiaRlE07yZHKJ+/aSHJcHKsTkkhOTyMxNZ21CYmkrIokKjaelK1ZRMfEsGTJEnZuXc+mjGSSEmNZFRPFyrg4VkStJDwsiri4FLbsyf1tHnL3kLk+ibioGOITk4hbGUXMynCWx8QQGRFN+IpUImPXEBYWVnj+/iwyMxKJiowjKTmRmKhoosIWEREZxtKoaKLiNxbbqzg3J4tNictZtiqBNTFLWRqXREJ8MsmrlrMyOpL4TTkvDO+VMn8rV65M3bp1i90/8nteLI8svwfF+13XPSu/TtxDWB9g1gWMlZ5BpWdc7E/XHsL67IIEf3WVQxBLIojRMlKZCdGQKcFf0YiJJaT1RcVIxlW+eMnbkgNcqS35/8UFUlwk5OOWG3NxwdG1T4F8vEp7/iqVvZaitORzJ+6XIB+PBH+bNGlSIiCmdu3aGBgYFJV9VuGvqn+vfuXupYPM6qTh3c+qYZPyXF6VF9KrCH9/fXCZAyttqVfle/osPCJzEPzKnXNZBA/8ki8ball57Hf1wu3TO5nbrwKa15Th76+3TrMjdAzNjEM5KnwVT+9dIDvChqY/tcA149pv7985Q+ZiR9r8MpVMOeB9+ojL++JxbfYGr39QlWajVnNCdlgOf4te/3mNdyvVpq/7GnLLmEL04EIOUWPr8Ibm/VcP/j69w8nNCxhR70caayM4IftIT6/lsda3N1//1A7HxFNlb/L2cTbMHUa96k0xX35C5rR5Sn5uEpN7VqVGB2eS5CnTT/M5kDgT+y5WRJ0U5vXpLY6lz0LbwpCeU7ciYeOCs5mE2zXmjXLv8/EXVahSReFV+X989tHn1Gw1muiTBcBTbh1OJXBgVSo17MG0bTKa/PQauYlT6FXte1qaLeOw+PU+PM/OZU60qlabTuOTOS8dv3WMTXPNqf1JNZr0mswGvTEQdzm2fjba6m+g+fjfAX+fXN/Hqkl9qNuoG+MTzsoyOJ5wYXsY9h2+w2jQVDY813PxhGt7o/Hs9QM1O1gTniulDz/kzJbFOLT9H5816o7z6hNF51/KXMJUVzPc404Vzzx7cpaNwaNpXv4tKjU3ZfqmC7Jj+WRHutG9rhH9vFI491h+2SaCR7fj+5bDCdosv+Yi2xdNwdXCkwQBgj05s57Zlk0p/9YXtNLOZMsFXnE94UrmIuw71qXV0GmkX5BPwCnSArS0/rEdo4J3cKmsLZ7fwIwxY7CaEFvchj+5zd4IF3r++DrlqnTAZmHmb8/Gk3OsD3LH1d6ftHPFo3SeHE/CZ0hD3i73FZ3sQtkle6CenExmipMLY2Zu4pKQOvT40hbmjOpCW+PxROdKOOo+ORGO9PipHO9/9ClfKtmUKlX48tOPeK9KO6zmbObyHwgdfj/8PUz85JG0rVIDw84jGGPZl9Y1P+at3wF/H5/PwM+0GXW62BOaeVUGah5zJMaFXk1q0mfCSvbJ7ODjkwlMGGaLy8wMTsvt6uMb7Jg7kjZVX6P8t/3wiNnPtd86ItXbGMPP6jJ8ejLHCuTtxePWux7VfhlL6PZLsjHcJnOeGZZOk1i5/0YxiPTo2CpcutfmfU1FWtosYPO531ly4JXSLbKCh9Pq+xaMWriRU/J7/XIGPn0bU7O9M0szL5aEOzp0c0sAJraTCc44yb1igPcyaz26Ur+ihk/buRK5+1IpbV4mzasH9T/5D5rvyw5/L6V50rXuJ/xH871O+FtwKhb7DgZU6eDGyuzLRWvL3ayFWHb4iff/1wef5AO/3VPPoVcT/hZwInoUrb6vzbA56zl+W/bFFOxldu/6VG8wmkU7z5QRsEPBwUUMajuaoJQ88uUPTMEVUlxb8VPF//BebVvCss7JAtsKOL7cDKNqtdEu2MKpO/JxZDOjW21+aGjHkj3niwXDFWQF0bXnBJZsO8UdIWig4FgEIwxr0XXiGg5e/e2OKsidT7+W1sxZf5QbwvgSHY349sP/8F5deyL2XSxzRvnfQfnr3Whe9TM6Tt3GiWIRFudYqa3Nlz8aE7z9rAKUfx6dJXq4AZXe+T80dZTgbz5rRjVk2JwNHLtZUBzwno1g0LefU17zJQMXZXHx7m8DyY+3or7pXDaduMXjYhedIXxANT59W0PlQaFkX5JniJ8gUmtEnW9/pFl3OwJdu/HpR++gUeGvKlXPrRo1alCjRo2iss8SANYHf0vzl4sAUfJHi1BTye8sHtMFVZX85XLfuj4QK2b2viiLEMGrEosQ3/sjWIQIo8XPpGuc8vkSx6LEIjRKoEcpy1CEtkrXiGViRRArz0AUM4LFjEJ9WYdixrF4rrxPqbypHHRIJaArV66sc8/f5wWF8tf+/ftJT09n3759v7stfa8DBw6wadMmsrKyivXzsvrbvXs3O3bsIDc396W0l5eXR25uLllZWWzbtu2ltPdHzW1eXh4NGzbkyy+/LLHfr/wZUYKuZbl3dZVSl9+38ox6EfTqCrpQKu+sDx4rlXUWs4XlfSrZhXbt2ilCUNHwSkZLNEZiGWi5MRMhrL4IIKUoF/n/5X2KUFc0zkp9iGWqlQC1fGFUMtTyBVAepSOOQzTiYlkKfXMrn98Wsugm6ZhS2edatWqpe/6qUgXAfa6eWMrgD8rz6dcjWPW8KZAvoFcP/j7hxsktTGn9EZWrWxB7VTj84DJ50Tb8+GFVjMavL5k5V0b9evs0uxYNptIXX/CpIvx9xJVDa5jYoyZDIpWKLT/l5sltzBhakzqWq57BiIdcOhCLX782TM1UcB/cPUN26HAqaV6n4g8/47Xpt2y8a0e2MtuyLiMijnL17GlOnz7DuQtXnq9s5IML5MSNp0nlSlR6BeFvwcW9xI4z4rPqzXFJEV2kdzi5bT7Dv/8fdbpOZVuZvIkFXMhaiVOTzzFo7cpa8Xm5c5zNc035rlI9ek7bXuSgfHB6O4td+9PSNpZzCq0+vbKPNV4mNGkzjuRn99/1g2tZ6NUPp0Rd5UsfcjErkmmjeuAYf77QeXQjj7XT+vHZ29/RfMRSRKRy60g6gSbf8Gm97nily3HWLY6kz2Dot19Sv7s36+WJyxd3s2rcz7yh+ZwGXSazQU9C591j61ls14j/ffrpvwT+PuJE+hzM61ahaX9/Nt8UDt/Yx2qv3lT7pg0jF+4ps/P24ZmNzBvdlEq1u+G06rgMKN9g3yov+lTR8G4dOfw9x5ZQO1qV1/B+jS44LD8k6+sJx9fOQFtPg6aiEcY+6UXfycOjyQQMq8XXrYYyc5to2a6RvdyV7lW/p+PoMHKkBs9uZIF1C8prPqBmdxeiD8s+1ZNjJPsPo65GwyfNTPBb/yrWgJfpwUFWTxpAjW86YLlwV4kM56s7FmHX4Wuq93RmeW5Zav/fYPcSNzycJxB7VKGQ44WNzLZszYeachj0cSX64LM2T6YwzbQxb2sq0GCQNwnHZX09OUjMhP4YaDT87xcr5m2TqOMtdoeNxczMimDFqhSPOZYwCZM+vbFbvIvCW/Ms6/w98HFfxE5da/2dPGLcHHByWciO/D823exll32+tD4A0xYVfwf8vU/2otF0/OYn+nvEcEAEchfT8RvclMr1h+OfcuxZGfx8NgdZMn7iLDJOK8zXmSS8+jfiA015GoyYTurxwqvOJHrSr+EHVGg7htBtoo2/QJqPMU0q/cigyfEcfPZoPs5bzhhbL3xX7Vf4HXKPXfNG0ubr19B80QO3FXteCAq+kjq5CofOtajSwZXIXZeFzMnHZM0bQquqX9Fv8hoOlCy6oaB80r170PBTDe/8NIzpaUeQm+7TsY50qPUBmnItcQzfwXk92b+X07wY2cmA9959t+zw91IaniM6YvDeu7yrC/7ezWLOICO+qtyDyfH7uSYbw/k1jvxSswKaj3v+s+DvnQ1M7FCbTxvYEbGr5DYTp1ZYYPTd5/w8IY59l8vyQ/UCcbbtcZi3lrx8hS/xSBgmDavytuY92nolkHvlmc2+ncGEn2tQsaED0XuLV04AOBk5gobVPqftxCQOXpXs/GXibRvTxXUpu88qrfQF7AroSM1OTkTnXHj22c6zyrI1Yxds4KhSivmhEPrVrkw5zXu081nL4fx/SnHgg8zr+gOfVzYhJOscd4QM2Ufrx9Og6od8bxNN3qUX35rlbPRw2jf+gbfefFMZ/l5cwbDv/8c7mvdp6B7PiWvyO+4wwd2q8clbGt7pNY+c83eeweGLRA39ls/f0fB+Iw8ST98odp8emteZryu+head3szff5G7upKX1zny3f/eV+GvKlUvICnzt0aNGsX2/JUnrhkaGpbI/BXBqBL8FffnlfublXzpcl++3DevBCyV/NjyfuRticlYIgAuC4vQBUbLwiLEeforWESrVq1KZPnqmltdLKIE/FUqKasro1Ap81dpz9+ylKBVKmcrnqMEovTBaAk4N2rUqETmrwR/X2bm76vw+iNh6L/t1bhxYypXrlyi7LOYLVuWLFsxQ1fX/a707ChlxuuCuUoZxbrGp2/f4bLYBem99u3bFzPEuqJtlCKCxIgVEZTK4a8YeSO2IfahVPpYnumrBG/F90QIKxpnOZgVFwp9n1XX5xbPF6/VN7fiXMk/e6tWrTAyMsLIyKjo+xMzf+Vln1X4q+pfq0fXOZMwlm/f/PBP2e8XXkH4W5DPsdTxNHjjE75tN4OcEifc4vTeGXQvV4GvGzux7kXo7693OZe9Cq/2/Zm6wJpvFeHvTU7uDqRf1Rr0Dz2q2Mz9C/uIGNOC6l3nsB/g0SVy45xpWO5jvv9lJPMzSwLO01kLGPyJhtc++4k2fjuLjhTC33qYx7worS3g8oFUgq3aMWauF7+8cvD3AWd3h2NTqxxfNxxAyMGSZ1w9kMbE9m/zWe1OTN5cBvr74AyZS6ypWa4ahiahCs/LFfYle/LL259Tt9sUtjxr8nJOEh69atDcMoqTSu3ePsaGWRa0bWpK2CGAp1zYvZbF40exQvECeHgxi6iA0fR1SSzK0r2Sk4hXp3fRVGpIF79tJR1Kl7KJdf2ZNz6qRbtxSUXZjA9PbyN0dAPKV23KoPl7heseczf/PIf37ufYtbu6nVQPTrElcjZOvW2ZNKb5vwP+3j1E8rTB/PBOTTqNXUnJwgBn2RxqQ7O3q/LziHnsLgv9fXKZXcuc6VjxU5r0m0LGFeHww2ucO5HLgcMXuV3kdbzCrohxdKqo4bXv2mERurfYHnIn0+dg3kiD5sNG9PVKfhaAcIcDsZMw/u5d6vZ0JfYEJXQqYy4WTcrzbYdRLNrzbPCXM1ni2IGPNa/xQ6fRLNkn7+k4qUEjaKDR8KHhACanvjLGQFG390Yyrmc13ms8CO9khYCb40lMM21A+R+64xi+n1Lx761swp168eOH1WgzKoi0o6JNOcf6GWa0+EDDm3WN8Yx7ZucvbGSWRSs+1LyGQZ/xrMyTz+khYr0GUFujoWIrM2ZulJ7ao8R7D6JdWzNmbVLOS768ZS6WvXozPGAdZwEe57IiaB6z5mzSkcl8h7wYD5xdXAndlf+Hlw5+5eDvjW3M0bbhy//+zOj5mymZuH6Q5fbdqV6+DqbTEjn6ELixlVnDf+Hbij/Q1WWxQknok6xx70v9dzW81dSSuetPA4eJduxOzbc01B0eQPKxkjN9INyWzj+9RtW+nsTsK/zRcXiFPd3qf8TXTcyYkXwIkc3fy5zLsJ+/QqOpRj+v1ez/4yp2/6nKXWrBLz+8SS3tLNYdK5nRfCF5At3qf0Sl3pOI31+WCMa7bA8cgNGX/0FTuT++ibnF4O/ZeGc61a6ARtMY27AtnNEFf29uxs/ChxB3M9oYfVVG+HuTTb7m+CyawMjWhlRRhL8FHI6woNUP7/DD8FmsPyaQ4YK7nD64n4MnznP74YsBwVcR/l5JdKJl9Y+o2DeA9YcVKP7OADrXrcQ7LcYTu/dS6cDsSgL2zWryRaW6DJ2RxrES9aIPEmLcgK/KaSjf1ZcNhwp/P19ZMxajHyrwyYBZbD2m8BDt8OOXmp/zTisPEl4n1hIAACAASURBVA9cebbWbmdqWwMMtSHsPKV8B5yMGEb9xmbM3XGyMHjjchw2jX6i0hf1GTFnA6duiJ/oAME9a/HlWxrKdw9g27EyRTa8+to5lRbfVuS1pl6kH7tWcr/bk8sY+GMlylcbRdTBS6Wvu0rKT2B0R0/iZg2jWuX/KsPfW0nY1PqS9/9Pw/d2sRy9KrctRwnp+Q2fltOg6RDInrO3nsHfWySONqDSe/+H5vuxxJ/ILwZ/jy7oVgh/NR0IyjnPbRX+qlL10iXP/JX2/JXKPkvwV+4HFv3Eoj9dSiBSyurV59vW5S+X+7yVsm5F37kuf7lSu8/rL/+7sAhdn/1FWIT8/8X2/FUCSfpKOsszbOXZikqwSld2r66sSX3w63mgmxwESwBPhb/qmMrykuBvvXr1irJ/pftICf4qQV3xHtdXXlkXrNX1nOjL5FWCtErnyp/H5xmLvB8R/iqVNRAjU+SGSx6toy+KRh+kFQ2uaGzFPkXDrWRUlcooKy0aShvF6zK4SoZdX0avOB7puFJJDnF+5GNs1aoVTZo0KRZ4I8HfunXrqvBXlapnenzrPJsnNub1CpX+lP1+4dWDv7/ePMXOae3QvFOJH4cuL3SSF9MDLuVFY/Pda1T8pgW+OxUa0d8Dd89ls9KjK+bLdpMbpQv+3uJ09hz6VnifKobmRIt1n3nM1cNpePb4DiOPjYVOjPvnyYmw4luNhtc+/ZHWUzOFa+5xPiccy280aN6rSl2zlUg45vfC34LLuSTNsaBH4Fr2bfR+9eDv08vsS3Snpea//NDUljiFErR3Tm4jeHhV3qhcn16zS7//n17cQ5xrczQVfqLF2DWUzMm9w/HNczH9+g2+atSPeXsL380/kMrkLhX4qEZHnBJOlnD0FJzdSYR9Lxp0C2BHAUABty6f4sCuA7+VX5br4Xl2Rfph1Ws8KUWDuM2RjBkM/krD6183wVjqXK5bR1gXaMJXr39G/R7erL8KUqnmET9o+KJxd/y3v4gb6gGntiwlaKyWRalbiHL4d8DfJ6fWM9+qIZpPGtPbO50rJc64Qc5qL3p/+RY/dbAmvAzRNU/ObSHEriXlK9Sn54REBXukQ48fcCf/Eheu3OBeMW9qPlnLXen6uYa3qnfGNvJgobP1yXFSg7TU03xGs0HT2CBWPACuZS/HtXsl3qrZHYfo3wBdwf3b5F+8wNUb94o7bq/uYplTZz7XvIVBd3uiDr3KmUpPOBw/GZNaGiq1GcnsrQr5c1d3sMiuA5+Xq0d/jzgFuC+ev50Q2/Z8rimEux6xYhDPFbYtGE27zzRovmiHZfD2oqy9gns3uXrxIvm37hef08ubmWvVhk805ag/aCJrjklHT5I8dSiNKnxFB9uFZIp1n7lPToQTffr0x2NVXmGb9y9xNO8gh05dUwS7d3JX4ObojGvY7ufeB/1F9KrB38c5Sxjd5Xs0X/fEdfkexER+uEi632CaVixPM8u5rD8DXExnqklTPtZoeMvIgjkZYhDBBdZNGYjRxxo0VXvjHp3DrQtpTBnQhI81b9HUal5hO+JVaT4YN/mYcjUG45twiDtATpgVHb/XFMJdz1Ul4e7eUCzaf4dGU47moxeysczG41XWGeLHdaXOf8vR2iGc7Uq/L7LmMbhVVTQ/DiVw7ZHS96UHeHyX65cvcOnaXYrz0wIyZ/SjaRUNmu+GMn3tYR0w9yab/UzxmLuSrIQZ9G9aNvh7c5MvQyfMY1V2AoF9mijD34Ic5ps0o+qbX2I8LZW8kjfi79arB38L2OLTjjqfa/jJchE7SgRRAKdWYGH0He+92w3f9LzSM55PRWFm+C3vaTS83WUKGXlihYSTLB/ZmG/e1aCpYc3S3We5TwGbJrbC4FMNNUYvY/dZBfR4MpIRDavx7ns98N985JmtzCKocy0qVaiDTdhOzol1n7nN2nFGGBh7k3Eon6cAJyIwrfc172gK4e7WoyLcPUH40Lp89Y4GjYEdUTkXePE82FdHR0L68OP/ylG+9xz2nlEqJbOe8XWq8qGmAa7JR8l/7p+k+SSMbolT1F7Ox7tgUEUH/AUe3brM+bOXuVXwmGLf2KO1jP3pSz7QaKgzPpWT8g2eH93i0vmzXL5VwJPiF5Fq9z2V3tegqevG2lPXdUNdFf6qUvXCEjN/5Xv+SvBXKvtsaGhYDC6KPmxd/nIRtIpQV/RjK0FasU0xq1YckxJIlfu+Rc5QGotQ8vu/LBYhjklpT+FXgUVo5HBUhLxywCVm+DZp0qREWWddWbzitboyDeVjEfsWx6lUrlYEXmLf8vLPdevWLQZ/XyVA+SqN5WWM8e/weZRejRo1KtrzV4S/4rOitNe0/Bx9pZrFwAZ9Wbb6yjzrA9BK0FlXpr74LIowWXwG27VrVyxCSF56WAlgykGtUhkGXZE7Yt16pUgefRE9cmOrZDTFRUSp1LIuw69v3LqOKc2POC/y6+URQiL8lc+tUt8tW7YstteD9D3Wr1+fOnXqFIFfteyzqn+35Pv9fs2ouKuc2rqcSXaW2LjPITGn7PunPY9eNfj74PIhoq2r8Z+PqtLEe7vSGc/gr4Z3vvgJ0+VKhXt169f7F9mb4Etf8xjO3b+oB/7+yq3TmczuWwHN/5Xjw+874hR/qCjq/enNk2yZNZTa9c2JPi19MwXcPLuFBTYdaTdwMhmnRRfCH5T5W3CVvLUh2A4IJKsgn0OvIvy9c4JtwaZUef0L6nYNIkvplGfwV/PfH2lmF6+Q6VVct49tZvaQKrxeuQE9Zyk5TSX4q6FC9VbYrykks0/zD5A4uQsfaP7Du/+rT3/vNI5JXrwnV9kXNwkTo19wTjhXBifQPU5uWYjHkG5MzJAjmueAv5o3qNbMhIX7gPsn2BhsRg3NR9Ru70ryJeDxQ+5dv8i5i1e5VYatIx+c3U7kXBesF+2n4Fzmvwb+Xs9ZjVevSrzxwy9YLDmgcIYEfzV8atgHn/SSeFjU+a1hjGldnjd+7MCoZbnAEx7evcHlcxe4IsLWsujWAVZ79aOa5jOMjH1Jv/yshfzdRI7ryudvVKeLXaRi1QcJ/mo+b45JwEYU+HDxrnJW4t67KprPm2EybT2XX2X2yxW2h9jR/tM3qd3XjVVHFE6R4K+mEm3N5rCtVNpwlxOb5uNo0gtz75UcuCpOgI7MXz26visUu86V0Xz5C1bztvFb5c8nnEyewtBG76B57SOq93RhWfZvJUofHUtg0tA+9LZdSGZZyoVe30XoGDvGuEaQU9YNNX+nXjX4ez7NFxOjj3iriRkz1yntAy/BXw1f9xpP1N6bwG0OJflh0bcv9jNTOXpDxOoKmb/PAX815VsweuEmzgKPz+0gxHkQXcwmsSL7Qom14h+Z+ft4F7MHteQrzbeY+CWRp8SKJPhbrjWOkZmlruN6VbCPRcNa8e2b79DScRk7zis/Ozczg7CYOJ/YrEs83TW7bPD35g6mm3uxID6by093MVMX/N0fwpDm3/Dm2+1wi83mElBw9xqXzp/jyq37PNJThrqsevXg7wmWmzXlu3ffppP3WnKVKtlL8FdTHavFmZwuNSX0OllhNvTsNAjfVTlcvidOnFLm73HChzWi2jvl6Tp1I4eUbL4EfzU1GB2eReE27QVkBXWlVqU30LzxJS2dl5J18U5RkM2DXQF0rtcJh/BdnL8vjeM6u0Is6drBBP81uVy9L47vn5j5+4h05zpUraChllM8h68o/cCU4O879JmTw1k9W40oKT/NgY7O0ew7f4dfM8bphb86R7nNi8ZVPuS193syb8/5Ens4K1+0FY8GX/Lf196n9/wcLt7Vc5EKf1WpemFJ/lt59q8EgOXcQuIGSoBT7qdWqkopHRf9z/ItEXX535USlfT50XX5y6X3RR4gnSf57nWxCBGOKlXPFCH087CI0rKLmzVrVgzm/hUsQiNm6ypBKl0Zt2JmbVkyF8uSXagLkJUGfJWOya9Tgr+GhoYcOnTobwso/w6vv+vcyjN/5WWflaCoUuateA/qyt6Vg9fSyi+Lx5X25RXbe54sefF50gWv5W1I8Fc0YnJjqi/SRR6pIgFO8X25kRYXK6V+RJgsRvjI25X+L29HGotU918pmkfXQqa0AMr7FhdBXQuGaLjFiKDSMn/FcUkLlnRfSPBX2vNXgr9q5q+qf6+k/X7f5O3yP9GqmxH95mVx9cZ1Dsc50LBSDQYuPfTSAfCrBn9vnt5LYGeNHvj7kMuHVjP2Jw1vfvod7WfuK3vjv97n4r5E/AZYsuL0I9ALf4GCGxxP86NDBQ0ajYbX3/2MBgP8STlwhPT5FrRp2J/5e5+jCNqDi+xfOZaamv/w4XdGOK/9LYXk2pGtzLaoyYDA1Sx1N6Zdi170HdifTi1bYuKyhO1XdLkjCsg/lEbo2EH473oAvKLw98p+1nq2QaMH/t49tZ2FZt+hKVeVRoMWlVr2/FJOEu6tNXrg711ObJmP9lsN5ao1YchiqcWHXNq7gvGtPkCj0aB5swJVW5sTvG4fe1f7MbxjWyzCc8uU1XHv5BYWegyh28QMITvvDsc2zGLYN2WBv6/zRaM++G+/w9NzmSy3N0Kj+YLGXdxYlhaCy8C+jJg0m3k+thi3aE4P+0Vsv6DjfnhwnswV8xhvu4Cch8C/CP6e3rQI6yYaPfD3JvtjJ9HvKw3v1OqCfczxUlq8xp7oCfT4n4YK9XtgPy+KxZMs6G/qyow507A36czPnUYxa/3Rsu09/uQux5IDGNGwIj92smZx9vXf4PGJdcw2a4hGD/y9sXcF7r0qo3m3Hr3HxyuXLJe6unOENVNNaVCxOl3tlrL3xitNfoGjJPgOoa5GD/y9tpMw+858oXmPxiaTSVHaiv15dGM3YWO7UEXzGt93dyA8R38d8Ce3coka35fan9Smv9tKcm8Jc3r3EKs9jKn1TuF6Uf4LQ4ZOiWd7VjJ+Zr0wtggk43RZVvDr7Aodg90YVyL+LPLLqwd/94ePoeuPGj3w9zIbAobQ/FMN/21jy8ItZcCM+ZuYPqQln2tep+YQXxIO34fLGUwd1JRPygJ/y9VjRGAqCtWOBT3mYKQtnau/haZiR5zDdypUIvgb6lwi47vVo4I++Lt3IcNaf8Nr5WphNjuD42VK/VXSQ07G2NPe4DO+M/ZlzUGFkrQAN3cxe7QX82N3cfExUCb4e5NdM0fhuSCOrEuPAd3w91SMHW1rvI/mS2OmRkYQaGvKcBt3guYF4ti3BS27WTMr7Rj5ZQjM0qVXD/5ux69DXSpp9MDfszGMavo972sq0i9wA0d+Lwu9EIuN0fd8oHmDpq6ryblUAGzF5+eafKbRA3/PRGPe6Bve03zCgFnbOC4txte34N2xBp++UWiP//tTX3ziD5C7bR5DjFoyau5mTt58jmL652OwqF+N9zVv0HxCEgd1/ib/O+k4Yf1/otLb+uDvZjwbVuOj/3uHZl6pHL/2HJ87P4Nx3RyJ2nuuENi+CPy9n8vs7lWpWKE2Y1bmkv+gLOT3PrmzuvHVxxWoY7+avGsP0HuVCn9VqXphSWWfpcxfqfSzPPO3cePGRaWflXzpckCpy18u+ZPlPn19+/KKQLOsvnK5D1xXgpS8DQnMvgwWoYsZiCzgRViEvrnVxyJEJvB7WIRGFygV4Y8uQKT0ty5opQsel/bSB6p0ZTkqQSs57KhXrx5VqlTB0NDwL4eM6uvVfBkaGhbL/JUbUKXs3pdx3yrtCSyeowsMiwESUoan2JfS/0sLulDKxJdeUtlnucHVFVEkLiD6omRKe5V2rq7N5qX3lMot6xqnuKAplcGQ/y1+Zl1zIhpyXecoLWa6FjJdcyvf60EKhpGXfa5Zs2axsiGqVP3r9OAap1Za8LnmNd77rA5jU37L9L1/5QRLBlfk4ypdmK/kFP8d+vvBX7h5KpuAThr+n70zj8spff/4+c0wGDNmbGOJso19y1pkX7Pvy4zsIYQQQsiWkOz7FqIkqbSXStp3JEuWLFEUkqj4vn9/8DSn85ynYsyM+X67Xq/zevE8577POfc557qfrvf9ua5vKtWj43r5feQs60kC7ltGMu1k0oexLQz+AuRkkBx8mNnty38AhYKAULIKDXttJCTj01B85v1ojkxRQyirTgs9a26JIgxpN4Mw1y1DDc2R7I7O+Bh8yCHtpjvm/TXQ6DiDY3HKka/ctJv4WS9mzIaQj7Dy3wt/SbmCx8oeCCVq0mbIDvl9RFY4/IUnsa6YdhcoodGOEbvE+7wlLdEDq4ma/KS4r0IparUfze6oV0UL/uQ8Jur0Gqb2ncSRa8ot0uI9sBhRiRJVWjFkzQVlpWZqHC6r+vGDIFCxRR+Wuj3h5Q0frPRqIZRQo0adQcxYuoxzDxQBuTc8Cj/Oop510Rxiivs96TGzSY44w/6Vs9gT87FNMfzNZ/f8DzJbW6Bko77MOh5fSI/38Ns/Cy1BoHKdOrQZtwzTw7F5aZzfpcVy2mwYzZr3Y77NNXkAnPWUpBg/zh3bx7pZg2mv2YGRy89yWVrvsAjwlzve7JzWDqFkUwYtsFXa53XqXaL9znFs7xoMBrajlc4YVjldIe3T3NQ/ZEWAv9zk/IbxtBK+Q3OUKY5/ci5MDtjFzO4VEKp0ZepW/w/gSGKZj28R7nOOo7tWMLl3K1r1mMxGj+s8VzWmmUlc2mtIr7pl/5gvyrZj3GpnbmUVDcBnJTiwQt+AWZu9SfqrC/2K7N8Hf+GKjREDG31I8bzLt/DVAPfdVjOm/U8IagNYfCyCp+8A7uJiOpI2P5SiyThznBOUceENe2OGNC+FINRhlJkDlwtb7fE6gr3TelL72xK01t+B1+3/EpxQFPj78DzLBrWivPAr4y09uP4p6xdyHpMQ7IPL8V2snNidJi26MdPKk+vPslXAm0xi9s1m1T4HwpI/vl9FgL+Z0XuYuXI/jhHJH4Gyavgbvn0EHTQEhLod6NBmAjudQkhWyH1z7uG4sC9NG+mywjaalM8EwP9K+EswG/toUl0ow4D1Pir2KbrdtNajXZ0yCHUnsz/w7kd1ZxHgL5dY363Zh302XeSGeBVe+mVOzulKnfIl//DH5YeyyfMa6bmfJtm+fmg0LdVLI9SbxtGw+xQkJP33WFHgbyJHRzeiehmBlktcuPm0qD8oXnJxZX/mn4rhQcbHwSoi/M2+F4mHiyPWVvMZ2Kw6TQasw+FqClnvVBXtBbLvEeHugqP1FowGNqN6k4GYO14jNesdBbT6YMXwt9iK7bNNmva5ZcuWefBXEcPX1tbOywApB1rlIKYcKBXDSTnQKO5DTtSl6t9yylfxMRVwVxVoLYhFqIrxS6Hyv4VFiPnCp7IIQQ6SihWJhcEoVfBXmo5WnA5XqoSUg8OqQHJhMEsKr+Xgr2L7t8Lff6uS9t+2KeCvNG++QgEs94wV9dmVe58K6kPunSlI5V4Q/FW1WENOoVyYmlhLSwtdXd1CC70r/q2YBBQOSpw6QW71itQhq4KdcsdTVX9AzlHKOduCJhLxPqqK0IvPQ+4c5CYb6T6qzkfV2IqdvjTdhXjS19LSyqt9rqmpqQR/mzVr9k//jim2YvvbTVHv95ty1dBcEZjvj+Ls9Pu4LWpImV9qM+7Un0qip2T/M/A36wkJ5zcz/PdD3Myj6kWAv/yH7Iy7+B+cQasKP/DDdx8CSCV/qErb3624cL+IgZCcp1x3W0mnUuWo034mZ+7nDy+8fnqXIAcrzsRJ9Ka5T7nmsYrO5arTdLgVkeJga24aN32OsHDwSvzzmhXD33z7qIS/8P7NM646WTK+eXnKli0pUgEbsD/oUaEBoOfXfbDU70bX2fbyKszMO1zcO41GZerTeepxpEglLd4d8+GVEOTgryBQpn4Xplpfy38emYn47ZxCw7IN6WZgw03Rl9nJEdjuXsYUq1DyQnjF8DeffS78FYQadP59K5fy1Xt8x8PAg8zrUh71blPYESKTiDk3i1fPkklKus21CBd2zhtKl5admLj+LJGPRb7jC8DfnKwMniUnkXQ7nnDn7RgO7oxml8lYOEXz5KsHwH8z/M28wunlI2lUSoM+s/cRopQS+oPlvH7B0+QkkhKvEnxmI1P76tCm10y2eVxBPgb+jpf3fNg6qy+/litN6RIiFbCFK/GFpnx+xAWrqYwYOZM9gU/+xAV+uv3Xw9+MCPbP6E2dUr8yYqUdcaKU0E8vbmF8l2qU7zWfI8HS6vF3cV4+gtY/CEWEv7nccVrGsFbl+KHzHPYFPPjvgQl/Ofz9UPv3flIS8eHn2DyxM+3a98FguzvxKa+VAHBmzD6mLtmBXdD9P1TBhcHfzGj2TF7MDvsQHvzRqHD4Kwi0nHmAwLv5f6PlxO5nnE4dyrc25GBQUtFqHEvsfx7+pntj2qMJlUu1xPBYKA/yUkL/SfhLDqmxh9Hv2oTq35egxDdiFXCCTGpnFZbmyWKd+lQo1Qoj2yiSi9ruq7e/Dv6+vLiSbjOOEJX04o/3tqjw92UKjx7cJykpjsBjJvSq35AOo1dxOvoxr3NUoNyPtX+TkpKIC7RmSc96NOgwBrMzMTx5nVswAC6Gv8VWbJ9tTZo0yUv7LIW/4pTPijiwKrgrFy+Xfi+OfYtj6KpAq/jfcrV2xd/LHV+q9pWC3U+Jl4uzjCo+l6aG/ppZhCohWkEsQgn+KkCAXHpYORgk/k6R6lmculYBhKTwtyAoJf6/ol8p5FL0J6dWVAWCxSl6FZs49fOXgb9h+HsGEH75KvEJCSQkRBPo6YpvUByX48X7xRPm747vpXAiAv3wDwzAy9sbT2dPAsJiuRwVhK+XP8HB/nh7uuLi5Ia3tyeenl54B4QSEafo/8Mxgi8GERLgi9eFAIICLuDj7Yarpy++Xh64Op/H0z+IyMtXuVYAKI6/HE3IxQCCwiKJS0ggLjyE4OAQIq8kkJAQR0SwP56uXgQER3JFdB0B7ufZbbWFU45Of/QXH0tESCC+Xr4EXPQnOOpq0ccwPp7LUaFcCgjgUpTis8vERlzCLzCKhISrxMWFEXAhmLiP53AlLpJA34tEJSSQcC2e+CuxxMTFE3/1CmH+PgTFKh/nU6G5VPkrfo7ENa4Vz6CqFMtFgbCFLayQ9id+HwqCzwUdtyBwLfYLqiCx4v99+/bN54AU9X8VTkbsjMR1AcSOUOGMpZNKQat2FG1UTWBihyp1zHJOV9FeLr2CnLNWNeEU1rag1BhygFla6F2xv3ScpTUXxBNl9+7d8036HTp0yKf8bdGiBc2bN89L/VwMf4vtf8/ek/E4Csse31CuWjOW+Of/k/jNs7vYG1Tjm5/VaL266ErXotj/Bvx9S+oNb3aO/51DN0VjWxj8/c8bnl1zZu3QVrSfdIxrLzJICjyEYcfKlBQEhBLlqNlenyOxhRSffP+aR5EnmNm4HGqaI9kT9wmposkl5ZobpjrfUv7Xzsx3VdDc9zxPDMRm+WBW+ouDkcXwN98+svD3PZkPw7BePAidPkacufmcZwluWE1uS8WSAoJQkkoN+7DgdDwqMxm+TyXO2Yxhmp2Ycuy6qp14edOb7eMbUavdCDYHi3p7e59Q17X0a9mUhrLwtwwNuk3jhBKHecl17y2Mq1WCam2HY+7/MeL6PoUYxwOsnmJFqDh+Vwx/89lnw1/1ruhtD1YGCfcusG+mFsIPmgxZ4sidwk4y6zZeW/VpXb4yrUaZcu7aR4r0BeCv1F4nurN5civK/9KG38xcuP6Jtfr+Xvsb4e+7FEIOGNFH/Rc6TLLA817RyXjmNQdWjmlG+WodmbrZm0TxA/Eujct2y/lNdxiGuy9x/9k9AvbOQbd+Ob4VBITSteg+cycXk1TTsNxEF9aM605v/a34PvjM6/tM+6+Gv7mP8LGYQMfq1eg1/yBBj3KUvvc216NDrbZM2exOoigDeEb4fjbO7Im6WrUiwd+MuKPM1m1A5ZYTsHC5jlLZ4X+z/dXwV2o5SZxbpEuL8lVoO2Mnvnee/wGScq5ydMZSdtsFcV+8pqJA+JvDlSPTMNljT8iDfI2KAH9bMfvwJe4p8bFwtg/XRl2oxDBzd64WWotc2f6n4W/ObWxndKJeRXXGbrtAYr4X5k/A35wHeK3sT5tuhhwKSiLtcQwn5vWkQYVSfCMICD9qMnWPH0kvCvH/OYnYTGlPrQoa6O25xL2X/00v9F8Ef7PDMO9hgHVUEi/EnPxza/7e2MfQur9QumYPzM/f5sWbQrW8kH2dvYNqU7mUOj03uHHnxVvVALgY/hZbsX22KUr2ieGvOGOpghsoskDKgUI5EKkqXi6X6llV1k85CCmFmXLiJwUXEH8uxxvE5ySNf4tZhFQx+3exCOn4/dMsQpCCU6kaV5WCUVznV1UaWVXwSq4/xUMpBVFyaW5VqY7l2ioUbgrQId5q1apFhw4d/hz8jbJhmdFSlphsYJ2ZJXbn9mEyfjKLzcyxPHgOHz+fDxDX352D6w0xXHGI01vWsOfoZpZvtMR09lK22fkRcm47pkbLsbBczhxDAyaM/I05RnNYvW8bKzaewNnxFPu2bGed0XI2rl3M/KUWbN9gxuKFppivXoqx0Xzmz13EJosFLDZbhNEGaxy9g7hgf4i965awbp0Jq9ebsnztekxNLVhnugnL5WZYLFyA6fyFrDBZxOpl81i6yBDTLQdw8AvA9egmls+ajuESU0zW7uLQSVf8A86xe5cV0/XmsMFsI24XLuDpdYGLAa7Y7V7JlIF6TJ9hwrYjZ/AND+ei9xn2r7dgu/ky1qwzYdlKE8y2bGH3cTtsdphiunoJK9cvZ4OlMQtWLWThqlWYrtvE6o2HsHPdi/GSNVgesMN62xJmzTVhnekyVhgvYKHRCtYYLWTFoiVY7lyD8cZ1LF1twWLjVRjPNWV/wJ9X/mppaaGhoaGk+JUC0w4dOih9VtC7owqmyqVbl4OzCoinqj85ha7cuy1Xa1gVlJa+Z+LvdHV18zkZsTOW/ujWjQAAIABJREFUc2zSzxTOUww7Fft17969SKtlVDnTgtrKOcSuXbvSvXv3vFVB0tU/UrAq59gLSx0hPl9Vk6B4HKRjK538ijK23bp1o2PHjujo6NChQ4e8xQtt27ZFU1MzD/42bdqUxo0bF9f8Lbb/QVPU+/2eX2pN5Wy+leu5vHx4kTVaAt9VVKffHlWg6fPsz8LfV8nX2DeqzB8p1T51+6Ysai0ncfruh/4+pebvt5Xr0cUivNBzfJt6A8/t4xi683L+YEOB8DeH57d92DSqBc2nnOKPUo3vyUq7hrP5MOqWERC+q0LDfhaEqQQrOaTd8sSiXw3UW0/g6PVPAb8f7NmNQMz7CHxboT5djN1JAd4/TyTwmAkDFrmTPx7274W/eTV/S6rTZvguYgrp8lNq/pas1Z7RH+vuvn0Sy+nlw9HuuoBzD/8I87x79Yhwm6XoapRGEMpQS2scu2PkI9c5D8OxXahFrbYD2RRcUKjoHc/v+LHLoCutOo1jk/dV7lwP49w+c4ynL2LjJn2aCiWoo/M7+2IRwd/KaOquxFNJTPqa2wF7mdZUoEQtHX7fE00O70mJcWTPigmY+0tw9VcMf5NDT7Koe6nP9x0lqqI9xpwLH4V6n1Lzt1RjXQxtCsOnf8DfUk36M/eUzP6Pgjg6vzvfC5XpMHo9PkUQa6aG27Ckf2WEUvXoY3CQ6Jd8Ws3fUs0ZYmyvpCRXthRCjy6kbyWBUr/2w/BILF8v//2Umr+laT1mFU6Jn3OcTG44r2Fcm3p0nbYV/0dFB78fLBn/nTPoVkGgdJORLDsd/xEuZXLdcRVjBwxl9r4Q/hD45vD0qiOrf2vDLyUFhHJt0Ft3nkTZaSCLK6eWMqxhS0avOMO1v5kx/Pvg7x81f7/vNJM9csV6Acjg8vF5DGjagAFLrIlQVasz+z4Xd0ynV7ueTDO3J+zGLeJct7Jw2Ua2mM1hVGc1hNKdmL3fH1VHyn3oxbrftamjrY+Vx20y/2lO9NiX9WO0+eXbz/SxQgnK9FiETejHHxKfUvNXaMSkrV7c/Oyavx8sM3gLYzrW4BtBnVEbnLj6/D2Qw9WjM1hgdRT/O5JsKQXA35wrR5g234pjgXfJ36oI8LesLiudYmTm0MscHN+Jut8J1J20gwu3Pp12/3n4G82uEVpofPZ9FijdbBaHQhTK5U+p+fsDgy18SfgM6A3pBG0YSAv1pkzeG8DdDOkL8yk1f39kqGUgN9M/9HtpXT+a9pjH8bAH5AmJeUPShY2MblWdst8KCL8MxtL7FukqEzKkEbi2D43VmjHtSAj3X/3TLzSEbuhMg1+++fzfTWVaYeJ4g9Q38Gk1fwXaLnPn1rPC0Gg2YRt6MmHvRe5KB/Yz4S+8xG1Oc2qU+z+EBnNxTHhKUfjvS9fZNKn+I/8nNGTeuRs8e6uiUTH8LbZi+2xr3ry5kvJXU1MzL+2zgh8o4sByMWm5TJyqAKKiFq1cHdvCYuLS44n3lQPF4u/FbaXQU1W/n8siFPvIsQhVfOCvYBFS8P05LEIJ/qoCPqrUwJ8CdVXtJ01VK3dMuU3aXpriWe78FUpNKfz9IsrfcDvWmpiwcPYijIzWcsJhL6Zz5mI0YyL6qw7hfsGPgIsB+AddwHr9TAyWWLJ/wxr2HNiM2SYLlkybxdxF+3Cy2cjiWcaYmhkzY7I+YwfpYWS8AIsju7DYeQZP+6NsXWHCTL0ZLJgzh7kmFuyyNMN4/mKWmcxn1txFLFq8Csv1czFZvYglazey6eBJDlhZstHEACOjqUwfP5jhEyYwwcCYhYZLWGo4H9O5RpjMMWbJfEMWG+szbdRgJhmYsNfVE+eTu7FcvpjFJsYYGK9n53E7Th/YyKplZqzdtI+Du47hejEI/4BLBPm7YrdrJTPGTmSy3iwWzV/KtiMHsXawZpPxApYZGTLfWJ/J+pOYvcQUi92H2LPakJmG05hpZMCilYbMNJmD4XxD5sw3wXjFdqzP7cXIcAGmW605unkRhkYLWGxowMwp05ihb8RSw9nMmWrA4uVzmGG8gFnzjTHQN2TW/HUc8vtr4K8CAIshsBTgFqbeVQV7VS1uKKoyX9penGa9oHdJ1UKPgt5RcR+6uroqgazcJnXscikTxI5OldNUBVSlzrkgECu3jzSNhfgzuTaqzke6Ykg8wUgnQOkkIL2mooyveKJSjJ14fMWLBsQ+UQp/FavHiq3Y/qcsO5375xfwa6lKqA85nF899p9Mnlzbw5DvBH6sVo+5Hp8arC7Y/rTy930uOS+fkJSU9Hnb/Qc8SnmZFwR4/fgax6ZW5ZsKtdFedUkmOPCGJwn2zK0vULZGYybZPiz4/HLSSLx4gGlDd3JZ2lkB8Pc/L+8RumMs9Rv1Z1us8lm8z07juocFgyqX5ue6HZnvKkd93vP6USQnDLWor2XImTvy4Pd9bjavnj7kYXIqGTJRh4x74ezV+wWhRHWa6loR+T6DuyF2rBm1CHelYNhXCn9f3OLitrFULqGG5gBLwmWu89XdYPZNqYPwcyM6GTlTWILz5zf82DK6MiVqtGGIVYRMwOYVtwP3MKm2QPkm3Vjo8hjeP+XK+bUMb67N+EPxym3evyE54hRLe1WkTJWWDDTzVa7VSw4PwmwwaleGXztNQaXwV2zvXpN2LwZfJ3vOnvcm+NpjXqXdxGerHrWEirTosxS3J/D+YRi2CzsilKhFx7G7iZYZp0fh9izqLCBU1ER3uQfJz67gcticGeb+ykrlrxj+kvuGzLTHf8J3JJOanpmX7jM1yo7lAypQsn4vph2+jHI89zlxjqsZUVOgivZIzH1TCznBNGLsVzK0ukBlrVGs9ZZ5x9NjObNqGDWEkjTuPweba0W47iQ/9s3qQAmhJDW7TWZ78FN4Eoq1cR/Kl2xE/zknuCoTjE6LtmXZEDWEap3R2xIg81wq212fnUzXKoHwnQY9p+0m9E/WZfzr7BEX98yi+8/f0XyECfbXZQbgaSiHjXSpJqjRa/pugj8ZNrwjJeQARgM70W/WPkJSPm8uveWyHr3WJRC+q8ugBceITod3t11ZP74n3Sda4JmkfO65L+NxWDkWzR+/59chi7GJfaHccVYcJxcNpf5PndDf6svfLPz96uDvPdfVjG33I6Xa62PldQdl7PIY303j0aksUHv4cuzkxpRcHvlYMKF7Z0ab2hGXVnhYPzvtDjEBbjjan8M75BoPXrzlgbc5YztUQqgzCjOHy/L1vTPiODp7IO1057DnQhJv/3lOBOTyOj2V5Puf6WOTkniclskbxSOdGcTWMTrUFGrz24bzxMsNRNRexnerg1C6O4tOhRU6jxdqyW4sG9CKCoJAxf4rsI9O5e1NW4wW7cDG/44E4qIa/ubc5NRcY3aevMhd5UYq4e89ByN6NS2HUHci22VrCN/HcX4vmv4kUKbPCpxiPn2W/RLK3zcvUnn88PPv84PUl7zJUVDSBI7qaVO3dBn6rHblSqpMmuN7pzHoWJ8fhSbMOhpG0ieva8zhtu0MOjXtxtwjwTyQXSlxjUNj2lCr9PfomnuT8EzmPO6eYmq7uvwgNGWOTRQPsyAnYgv9m7fk9+0BJL5QbpOT6s+GAS2pWuoHtJee5coTOeiZQ6LNFNo36s58mwiSX38VLzRkpfP4Y3rjz9oePOVVjqIO7ktcjVpQ6yeBxgscSZAtWu3Hcs06VBDKMnJ3HA8KWUGWHbedwZP3E3Q3Xfk32GfDX7hrPYp6VcsgCFWZdPwqT14Xgf7eOcqIOr9QWhCoOtmGaylZ8urfYvhbbMX22aYQ7yjgr6amZl7aZ7H6V0dHh44dOypB3YJiz+LYtxREyoFY8f7SlMqq4uVycXdpXFtV2ueCIK+qTe5YRWURcvtIOcffwSKKOrZSFiHIAanC1IBykKgwwCsHbeVqABcFhsmds/TcFd+LIZ0YALdu3Rp1dXXat2//5yDhlXAu+vrg4+GJh9dFwqODCfD3xfXMKexcA4iOi89Llxx+wQVXT298fX0JCPDH19cLV0cHTlo7ERDog5uzGx6e7jifdcLB7jye3l4EXArgYnAUceEhBPq6ct7FDTd3L7x8AggK9MHN0xM3d1ec3Dzx9A3Az+s8Hh6u+Hq74OjujZtnAAEXPHH3cMXZ7hgn7U9z1t0TT09PPD098PTwxMvLH7+AC/h4n8fRxoYzp53wiwgnLDyUoIAAAi744O7jR1BEGBddnTlndw7fS0EEBoUT8zG1dXxcNGGBvnh6euDq5ISDzSmczjvhFRyMv5cHHu5eeHm74uzsgpunDwGXgrjo64W7uztubq54eHrg6uGGu4cn3p7e+F4IICgkEHdXN3wDQwkL9MXb2xMvLw/c3Tzx9HTHw9UVV3dPPNzd8HRzw83DA083N9x9/AmO/jLwV11dXWnRgNiRytWYLuy5lXt2C1PNy72Dimda7p2QAmpxampVKmFV51CYX1DAX6kDlTorOUApdYLSiUKV45SDonJ59QtS7hbk6MVtpf3q6Ojkq1UsnYzE1ypNFyHnvFWtzJGOj6qxlVNMy42T9BlRlfa5GP4W2/+i/SfzCdd29qdEeTV0Nkn0jlmp3Dk2np+EslSpo49junwfn2tfW9rnnGeJeC5vi1BWjUYTbWUC4H/A3/K1W7DYp+DwwZvUW7is7IaGhobyVlONauXLIAjfUOK7n6iioUHtVt0YvSeaF3cj2TqsBg17bCZCRd/vX90n/OBE1Ks0pJtFmPK1pCfiafkbbbotwi1JFE54n0v2q3RSUjPI4SV3w3cx5meBUjWaM3SvsmJRofwVStWgxbC9XH1+h/CdevLXpK5GtUplKSl8Q4lSP1KxhgYaTbsweIX7FwV/n2xvHhBpM5cWws801JmHk0xEOA/+Vm1Jr/WBhQZg3twP45hhc4TyjemywAVppUYx/K3WSpcNl3IgJQ63Vf35tf1o9sap6Ph9OgkemxhZoxZao3YrK5DfPybacSndSlagec/FuCofuGiWHInDki4I5ZrQY+4Z7gGkXcVt/TAqCRVp2XcZ7jK8UQp/42JdWT9K5lnQ0EC9ehUqfF8S4ZuSlPmpEjU0NNDsP4kt/n+eAn5taZ8zr7uzeXxDhF+0GLHOF2W0+wf8rdNjInsjC6u/+pZbnluZ0kKgZCNdZp+QSRMtA3+zHgRjvXwoWlojWHQghIfSw6TFcNp0KDUEgZJNBjDv1DV4dZVza8dSX6hKp3Gb8Zchu3nw91ddDA7HkMtr7l86jMlgLbRHmXA47JFSsDUt8iQmg9QQhO9oNsQYuy+bOOILWgaxp5YyrK6AWs9p7AqSIbt58LchQxbYcKWw2yexzBvOrJk2mjHzrYkW1/h994aM9HTSX2aRSyZ3vHcwt58WncavxjbmsdKYpgbtY3bvqgjCd7QZtxaXRLjlvI5xHbXRW++qMvV37gMfLKd0omobPdafV5Yt5yY4sHJ0c75V78+8I+F84am+UPva4O/z4N3o96yJUHsYy2xjUEa7f8BfzUmbcL2lDGcyLh9n3phRTF17jmvidLK5r3mRls7zV29loLKyxVnPpl8DgWoDl3IyUsZ35j7Ea50eQ8Yt5khocr65K/tVGukvXpH1X0EUrnHcoDcNvytNd2MbQuQWlyngr9oI1jlfKfQ5zr3vy+bp/dDqMA5zhziSlcBsJLt/60xtQUCoPxErrxsEHzNkpI78nFej0k+UKfkNQsnvqVClGuoaGnRfeJQgpz3MGt5R/ndTjUr8VKYk3wgl+b5CFaqra6DR3Rjr4LukBmxgUNvqCGX6YHouGuUp+euAv1/WUnFd3JUmFQUazzxMaNJr5V3y4G8XlrvE8uQTy+CmB1kwsPMIlttEkvxa1Dgng6cp6bx6m8t7UnFZ0JGG5QWazjlB5AMZwpwHf7uxyvMqqe8hZGMvmv06nC2BN1U+fznxBxitqU6FIZZcuqW8V1rgWvp0GMGq07GkZOU/v9SUdF5l5yrVoP43WvjGrvxa+Vu+H7Gb2PtyZFcBf+sy2+4aTwqB/MGb+tKxuYp3s0JZSn77fwjf/cAvajVQ19Cgv4U/959ncuO0IX3baNJ5jjURKa+UwbHvEpqo/4wgCGgu9+RuWjbZN+yY3bs1mp3ncDwqlUylRj4saqjGT4KA0MoUr3vp8n9XFMPfYiu2zzZp2mdNTU1at26dj1loa2vnxbCLEi+XA73S2LQ042dR4uWqRFEFwd+CVMLiGLpcW/Ex5KCy3PUUxCLkxuhTWYTi+6KM7eewCOn15oO/itTNcjU+pWBJLo1sQSln5QCs3CZVNkohsLS+qeJ44s/lzlkO/oqBh7q6+p9X/hZh+9Ras39XX1/Dcb6m85T21b59+7yav4rVM2IVsKqaudL61lJ4K66HrUrZK1XbqnoHVR1bCoDF+8u1lQLpdu3a5Tt3uRrHiq1Pnz4qV7QonJwiNYTYQSs2qfNStVpG6njFfaoCpKrAsXSCEDtM6TlK+5GbGKQOV9qXuL1ikpRLLa1w8tLJoaCxFU9kin3kxlTq59u2bUvr1q3R1NSkZcuW+ZS/zZs3/6d/xxRbsf2tlvPiAV7LmlG6kjqjjudPKJhX7/en6rRaKaeE/XP2tcFfXj/m2rGpVC1dlQbDD6Kc/fMlSbHbGfJdWWo0nkRhwt8C7fkdIjb3Q5BR/j6/Hc7mkeo0n3AK1ZUEX3A3Yjuj6jSi5+b8iDgn/TbeVpPp2HcVF1IkoYQXd4g8vYIhm8KBNG4GbaCv8A1l1Nsw9rBywtc8+FuhPu2N3WWC4CJ7fZ8o6xnU+9qUv7zg1sVtjK38A/W0pnLytvIeT696s6ZvSX5u1Akj5yLohZ7fwG/LaCr/UB+d6bYy0CWVy+5m9C5ZnibdFuLyGHgSy/nlQ2ncdS7nCnh2Ui+7sXpwY7TH7kOJEadfw2vjSCoJarQduIkCsz4XYGnx7pgPr8RPTXsy31Hx3qcS67yKfmXL07z3IlyU7l8GN322MaGuwHf1OjPx0JUCj/EywRPL3zW+TuXvl7bUKOyWD6DCz60YvMxFZuHIAwKPzKVTiSpojzSnUOEvkHntPBbjGlCyQV9mWl9RDkjeD+CgoQ4lhOp0+t2SgHS4e2EvBloCglCG5oMWYi91Ys+isF02iGqCwA+thrH03B3gCaHWxvQpX4H2o9fgIfNs3ruwB4MOJajWWY8tAU+BO3jvmEY7QUAo05JhJme5JWnzNOIEiwdUQxB+oM2oFbjcLfya/yl7dHEPs7r/TKVOE7H0lXn/b7uxeVJbSqj1YvruYD5F+Jt5w5X1BhOZuPQUV19I7uJdT7bv2s5Gp1vADZzW/E5LQUD4vj166924K+krJXAPs3r+giCUQ2fyZrwfwHVHM8bq9mbW3mBUL6tI5Px6PTp1Gs8GN2Vv9cDHkimdyiE0Hc2KM9eKBCW/pH1t8Jd7rqwe244fq/ZjoXWYjNL9GrYLh9Dk29oMX26HVPibcfkUC8dNxHCzK7ek6VpvnGGF5T4O+xVQJzjP7uK8fAStf1BjyDJboqUPXu5DfC0mMHbaCk5EpkrAQToXrVay+5AjVwqoE/zvsUyCto5Bp2Zp2s8+QIBMvexk95UMblORst0XcSIsudDn+IHLUgZolkcQBJrp78RXmhM9J4zto3XQEAQEzRns9b+DnD4xrz/nRei2+FlFzV8Vdt+Jhb2b8bOM8pdnXqzs14rKZXqw1D6Sx0rEL4rdoztS6xuBptP3c1FFhpeC7OuDv5BwVA/tuqXRmLCLwNsyUDB8CwNaqfFNk1kcDUviU646PciSYT0msO5sDClvJQMavYMxK09y6WOO52uHxtCmVmlqTTlA6D2Zuxm6id7Nq/FN0znYRD0kC7i0ritNO8/ieOQDZLD1R4tgi25z6o+yIigxf86UtMANDOgyHguXKzyVnl+kFcNMbQlPVMqz8q+0l65GNK/1E9/33sjFO8+V39e7J/i9kRrflxvJ7sj7ZBRBcKvKEg+P4NeqpWWUv7c4NLweVUsLCEIHVl+4q5SKO9trAY1r/oQgCHQxv0TSi3fcOjiUur+URhAEOq4NIOm5tJEnRg3UKCcICF02EPzghbw/Koa/xVZsn21NmjTJp/xt0aIFmpqatG3bNh+DUNT8FdfslYuxi+Pr0kyS0ri6InZdWLxcCm7l+pK2F8f6xccR9ycX65fGzxVxd8V3hbEIKfz9FBZR0NiKQa6CGfxVLELVmAiFqRWlcFdOBVhQrVI5NXBBqWiLoohUpV6UU0iK+xIrN7+Y8jfKlb0HHfEPCCYsPIbYEHcc7I6w87gnAUFhxFyOJz7QkaM7d3LAyR93m8PYeQUQFBpKWGgIISFhhIWFERYVy9W4GKIiwz/8PyyUUMX3EZFEhIURFhZORGQEkZERhEfFcjkujtiYaCLCw4mICMDx1DncfS8SEXWJ80e2YbllLzau/gSH+eHq4oaHZyBRcbHExkbie+YUZ51ccXd34cReSzbtPomzVyhxUZEfjx9JVHQ0MTFRhIWFERISQnBwMCEhoURFRREdHUlYSAghYRFEREQS7O2M3f49WNt5EZmQwJXwQFxt9rPnkDV2zq6ctnHiUsTHNqGhhIaFEREVRdzleK7ERhEeHk54aAghYaGEXvLH2/kouw7b4HwhnIjwMMJCggkJiyL2chzR4SGEhIYRHhFJdNxlosPDPvQbHExIcDDB4RFE5SmuP3/T1tbOS/ssBr9SVa3ccyunQlf1ThSk9pVbZCFdHCFNN63qXStogYUqxXxBfkHxna6urixcla6YkZtYpI5R7DxVTSRS5ynnLBWOWHoMMSiVrjQq6HjiyUIuFbXUOUuvSbzaR9XkKt2k1yb3f7mxVTU24rTPcsrfZs2a5cHfZs2a/dO/Y4qt2P5ey0whce8wvv+lERPtRfD3fSZPYvYwpHw5qmuaEPDpMaVC7auDv2TxOOEUMzTKod7W8AOwE9ubFBLs51K/THUajT5KPv3U+1yyX6Ty6HF60QJRBcDfzIdxHJvehDodjJDN6AyQ+5Qb3mYMrd+RVQF/hDHev35ElN1KBvVZqQx+gaxHcbhsGctk2/tALqkJvuya1pcNoXKr7jO4F74XvV++4ZdGXVgTWEhY4quFv/Ay8RK79GpSqUlvlntJydsr7gbvZ0qdH6nf0YDT4hKP73N4k/GUx4+f8Srf5b/gpv92fq9Zmeb9VuCj1OVtAvdMona5hnSefeYDxH9xA7+t42nRoj+rfFUlzs3hQfhJFg5vy+AtoUqBoJwHYdgYtUMoUQvtMXtU1ybOeUT4qUXo/FiJFoOW4yle1/E+hVjHlfQpV4P2wy0JyYtmvycl2oEVfX6mhtYoLEOkBRPTuOK6nmEVv6d+V32OJRT8PPxPwV+eEX1mJYPVatBpvBVK4tHnl3FcPYKaFdoybKU7+V6N3De8SkvlSVpGfrCQEY/z+t+oV74Nw1a6KgHltzc9sJrcAqFmV/S2BfESeHjpCEa9K1K+6SDmHwjhiSQe+faGG5snNkcQStFkwDxOXfuwQ2r4CZb0q45GD312h0qVSGlE2y5jiFolOow1xzsZ4AEBBwzpWbECzYYs5HBYigROvyXBZQN6TQWEUs0YstAOuWzKX409vsT+OT2pVrcfcw9HKqUwfxp6GCPdavzSdQpb/fM75ZzXL3mamsrzTGUY9S4lhANLF2IoB36BZ2GHsNiyht1BT4G7eGyeROeKlWk1diW2MU8lY/qGy3ZLGd5QQCjdhnFrXEjMhWT/Hczo057Bi04oQcg8y4rj5OKRjByzirMJ0vPIIu7kIoY2ECjVdjwbXGVWx/zF9o/B39wsXjx9Qmr6K97ki8w/wGPd72hXaczYNY5ck06Pj33ZNF6HytUHsvhERD7onvvIB4uZ81giB36BFL9NLLXajm3Mh6fsdcwRZuv+SrlfR2N29kq+hQW5CbbMH9SUsq2msM0zUTIfZBB3dB7TF66RAb8AVzi+YB079/mR9JVkjf2zlhm6Hb3O6lQeYIp9lHTSzSVq7wS61SlFx7lHuXT/Xb7vMtNTeJL6gtfZf3z+zHcdQzvWpnyD0Zg7xZEqfTVu2TG7dxO+FwTqT7TC60bBOPeLw1+e4L5MF82KNRm72ZME6fudGYD5wLZUE1oy69Al7ikplwu3rxH+cus4kzvUo2K7BZyMfKSUXvveaQM61v+ROlP2EXQn/yi/eZFCcupz3mQrP/Q5t+0wGGDAZodoZfAL3D9jwASrs4Tf/4htbxxFr21tKmotxj7usRL4v3tqKu3q/kDdaYcJT/pw424c+Y3Wjbph4nCZx6pWCmR4sbRjM8auu8B1UTrpnMSTTOk9HSs58Ask2U7lNytnYh79BX+Q/RP20pMFbWrzc7VJHL3yCOkvzmy/5bStU4FS/bcQfu9FvrTJ2S9TeJT8jMy8NNIFm2r4+5jTkxtQq+ovtJx1kqspr5VU1bFbe1C7UkkEQZPlnndJy4bHdhP5VaMKVVrOxvZaKq+VGlnRVaMiJQWBVqZe3EtX8Xu5GP4WW7F9tinit1L426ZNG1nhpDgOLxeTV4BSuVi1XOxeChnl4vOqYv2qlLFiQZSqeLk0vi5lEXLH/VIsQlV7xedFZRFy4ycd289lEXICuCLDXyl4ku6rStWrKo1sUWGw3DnJKRbljiM9LwXsUGyFwd8iqUqj9jNl2ASMF8xgyT43gly2sNBoOr16TMJAfxF7T18kyMYMA72pmBzyxMZsFpMM5mJkOBuj2XOYO3seS00M0Tfehp37KXZYbWLpAlOWGi1ggeEcFs6ZjL6JCQbTjDHSm8KS+UaYrVmMicVebB2OYGlmhskMfRbOn8SYifOx3LuVHdvWMmuADt17dGOowRyM1q1khoEx0w3MOXD8EId3rWH+uPEst9rBvn2bMdafwAyzfdja2bBvsxmG80xZYrwOq3122J04wPblBixZbsQSi1UsXLeLbbuOYHNoKyYz5jBLbyaG+kaYzBjB7yNHY7is8mnAAAAgAElEQVR0Pz6XrxLlZc824ylMnLcYsw1mzBw3DoMFizCcNYfZ8xZiNHchS5ctY9MRJ5z3r2G5mQlGBnNZOF2fxUuNmTpxBP31RqJnOIVJi00wNF2P2br9OHjZs23uROYaGWO2yozddu54Hl3JdJMlzFm0DpMlllgtXoNN0F8Hf8Upy8XQVQ6Myj27BS1ckL4bBS1qUKhxVcHfwt7Rgs5ZTvUvdx1aWlr5av6qcpJyDkjqDKWThdQJqtpHlYMTO1jFJCBuq+r4iglHev6K78UrhwqC03Lnreo8CwLAqsZC1fiqmow6duyIjo4O2traSlkQpMrf4rTPxfY/Z7kZJF/aQM/q6gw5rFAEvSPzSTh7hlalfO2ebI74awINXx/8hdz0u/it605F9TYYnMuPW14/vobN9FpUrtcVi3BRoP8/GdyP3MuY8gKlKv9K/43h8nX5xFYA/CXnGTc9zehVowEDLcJkVGbveZ0czcmlurSfYU+S4lRy0kn0smJE3QZ0GTsRfX19yTaZ34f3pbt2d9aHfAgxvH9xhzDrRQya5UCiJOqQ8+w6bmt78NNP9dCec45CWe5XDH/JTibGfjE6VZvQy8Qjfy3Al4kE7hyHhnobRuyKEQVfsrgffgzDFiUpWaEJfRe5IubCbx9FYWvckWrN+rLMK/9KgRc3/dj2mwa12o9mb6yix7c8jDjJgm71aK+3m2gZ8cb7l4n47lrAUN0lnH+oHAbKuOXPjgm1C4e/GTe5sH08tYSyNOgyg1N5ssz3vLjpxbbxjamvM459sZLoZOYdAvZOR7NmG4av88uXZvL9k2jOmPahXLW2DFkvU+NXYv9b8BeyEn3Yod8WDZ1xWAbmBxNPo+0xHaROY11DbMTw7d0jgo8soPuPAuWa9GP+yQSRWugdj4IOM7+7Gi0HL+bsbTGZeMlVp3WMrVsOzSEmON75+F36ZRzMlzDVYC+RUvkKWdxw28zE5iX4Vq0zE6wu/qFofH0Dt00TaV27G1N2BOdXOqaGcXxxP2o2H4yx/Y08IJkWY8eaxfrMPhCFVPTC6+u4mOvRtMS31Og2hR2XvtqCvx8tk3iHVYxpWQ9dw4NE5HO6jwncZ0jPGq0Zs9KJRPHtu+fNlqkdKCv8TJuxa3AWKwczb+K8Zjq6bbTprzdZxh9PYHCXNgycvIKzNz5C+NBDLF5giInNFV5KxzTzMnZLh9OwxLfU6j+PIxHpeZ/bmgxHu/041rkkygCnXJ5c2s0c/anMPxjGMyUGncKl3Qb0rPLfA3+TfTczsVOlQuDvM4J3T6dnzW8pU28Ey0/H5YO4GZGHmKXbmMZjVnH2an7q9sB9Lb9pqdFp5i78xJAx4wrH542ld4euDBkvd8/H0799c4Ya7cDn3od2yd4b+K1DJYRKfTG2Dv3DT+Y+xNt8HB3qdGX2bn/u55sOcnnotZ6JA7vQqd8YJikdRx/9EV1p3mkqa87EFeqr/zWWm4j9/H4009Bl2akIUsR8LzOEbeM6UafpRLZ43sj3HqT4rmdk+6p8W7Yxk7Z4c1NxOzNjOTBlAos2n+VymvTFyOGW3Rx6N/kBoVwfltlGFppe+MvDX8i5cogJneuhPnQ9zlfS8oGpJ+7L6NuyIlWHref81bTPSgX8VcJfnuO7qg/Na7Vl/rEIHuaT0N7k2ERt6lYbjIVnAmnirMgxuxjeRp3vhGoMtnAjQVxnOz0Ii0Fd6dJzAGMmTZF5N8fRs3Ftxmz24loekE3He3l3Gqu3w/hULMn5/hS6wZHf21Cr2lAsL9wkPa+JF0u7NKL5kE2430iXyZiUQ+LJqegMX86pyEfkZXVOD2RtXx069xnE2ElTZc+vR0MNxm4N4Gb6f0PSZ4BsLu8cSIOq6ugdiuLhKzHGfYnH/NbUqtyOZedv8VT8U/WBPfotavDD/5Wj7fJzJD4rfNWDavgLLy+uoEPvZThcTiFLOrTZsWztU5tK3wlU+P0wVx5nfoDNLwMw1e7FMserPH2j1IhYq55oVCyJUGEcR+KfoKpMcLanEb9W/7EY/hZbsX2GSeFvy5YtZdM+K+CvFJyqKh2o6js58Kgq/l4YQFUV95Zmw5QDmwVxgT/DIgr6f2EsQvq9GPYWxiKk169KiPZnWIQgB2LlwJAUWkk/K0hRqAraSpXEUgglpy4uCBLLQea/vOZvvA/W21ZhMnks8w97ERZ4jqNHj7BxxQYs1lpxyjWEMO/TWB+2wck/ikCn4+zcsgVLc3M2mluw0dyC7dvMWbXZGmf/85w4doRtm3ay3cISyw0WbLEwZdU2K1abWbLRxJQtFhbs3mvJ1kMncXZ34NDOXWwzW8mmjasx33kIx/N22Bw7xC6LdVharsNi+xYsDxxi644DbNlizRlHexxO7GWn5XZOurri6emE3TEbzvoEERbkzslDu1hvsYutlvuxtnXF1cmekzvXsm3XZjZtN8NohTkWu07j4nCcbWs3st5kLetWWLDD0gzLnXs5budOyJV44kL9OW97lCO2ZzjrYMO+bRaYb7TE3NwC841b2LTBkm3btnLA3hNvuz3s2LMNi3UWWCyew+L5hhiu3ILVXkvMzRegP3MKI2eZsXH/aTwuunJsgykbN1uyd9duTrr6cclpF2bbt2OxZR+bVq7FWH8lZyP/fBpobW1t1NXVad26tZIDFat/Fc+oHMwVp12WA6cFKXU/B+SqUvKK39OCoLUUJhfl/evbt28+5yVNyyB1TFKHKVWsSkGmYj9pbdvCCp1Lna901Y8qp1+YAy1KO+nkKP1e0Ye0jaoJRG5lUFEmQfE1KOCv4rkUw1859W+xFdv/lv2H7Oe3cV3WEY1OpvgnvyYrOZyTM9tSrf4I9l/961aYf43wF3J5cf8iW0fUoXbbKdje/BAieJ/1hFhbQ1rVbMKgHdH51b3v0rkdsJ5u3wn8X4U6tDP1kwn4ALwj6+U9wlxPcWTnMn5vVh5BKEW56h0Ya76fsy6ehNz6IDHKefWQwIMz0K6lycgNXiRmfOzx/VvSr3tiNaEjbfptJkxxIrnPue1nycCfBQShoO171Fv8jrUIBr5+GMnp5f3ot8CemJQc4D3ZL27hvWs8jcrVoPXovcQVEFt58/Ipl/1sOb57NTO7qVNSKMEPVZszcOE2jjl54H+lCGmU/wbLTo3HafVAfm3WiwVOdz4EWd695I7fHqa0rE/HiYe5mu86X3Lr4g5+ryYg/NgAHYPT+eAvvOXJlbOsGlCfFn2NcbnzIWzz7mUiPjsn0bJhJyYfvZpftfI2jRuulozXakjnyTvwv/fqY7DnHa+fRGFnNoau3cexL0Z+wIsMf8kg0f8Ay0eNZv2FBx/O4X3Oh2dHvx0NWw9nvd8j2UDT20fhnFjck7pN+rPY4RrPgdyMu/jtmYm2RlP6LnDgtsrcl5k8exCFz6mjbFmsh3b1kgjflad2hzEs23Wc8z6h3PgCFPhrhL+QRdKl/czr2YhOv5nj++ADTMh9Fstps5G0aD2ERQ4386uH3t7Ge+c0NEsIfFuvF/oHY/KrPd+lEWtvxvBmjeg5az9RKbnwLpPk4EMs0m1Io17TORCVnq9N1l1/di0YTc+xKzkT84jXuQC5PI06yfJBGpT6uRUjlp0jUeKkXt+5wI6Z3WjSbSKW/g8/9JmTSuSJpQxp0Z5Rpk6SNq+547sdo9G9GLf6LLHJr/PaRBwzYYB6Kcq3GcNKl9sq/OFXZpm3cN84mU7N+mKwK4jkDxfDk+ADGPVrjs749bjfzX8lb645sHpsE0oI39J0uAmn4z/eiTeJuJpPoE3ZwvxxZbpO3YZ/3tqRTG64rGPGyP7ob3Ql/knWxzF9TODu2fRUK0XFjlPY7J2Ub0wzk/zZPkOX9jrjWO0QS0rWx/PIec51l/VM7D2QqeZuSvf8g/03wN8skm+E4+tkj/2RzRgObkP17wWEMjVoO2wOGw+exN7ek5Abj0SlCx7gsX4c2j8LCNX7Y3wsXJI2O4MrtosY1q4lo5afIvbpB9KY/cAbi/FdaNZnHvsviXzo63hOLRxMkzKF3fNqDFh8ggjFCovkC2ycZcj8DedI+KgOy319lwuWk+jcWAu99c4kPM+vYkz2tUCv4y98W+BxBITW+mz3uv23p/H+Ky33vgdmI9rStLcxR0IeffgtlptG+O5JdGnRkWnbvEl8mf+K7zosoF/zHxEEdcZsOE/8C3F/7qwYMYARsyxxiX/6sXZnDmlhO9DTqU2pcm2ZsdOXOxmqgFsKN0J9OX98FwuGtEH9x28Qytam68SlbD9yCp+o+zyVShqBlOsh+Jw/zs4Fg2lV80e+EcpSp9sklu04yimfKB48UzTK4d65heg2a0S3hYcJfviK9+Tw7OpxDHs0RKPbQo4GP1SGVkW0rxP+As9DsBrZnobtZnMgKIkPw/+GW6dm0rlxE8ZaeXMzPf99fuVnRu/mv/CNUJKeq9y4kvJxUF6FYTlYE7XvCns3azF5fyh3xdQ+PYhNQ1pTv/08joQ94NXH87h5Qh/tBo0Zt8Of2y/yn0f65SPoazel7Yg12Ec/JDP343m8eUzQ9rG0b6nHVr9b5J1+RggW/ZpStWRh51ebaUejuC/zPP1rLfsmJya0okaD0ey+eJ+MXIBsnvgsQ6d2XXqvduF62tv86t5rexhQvyqlBIH68xy4kaLqD5SHxHid55y1Ffqd1Pmp1P8hlGvM0IWbOWxjh3/8C15nfzjeDevfaak9jnX24Tx6nf1hIUX2E7wWa1Hz5xKU77Eez9svyBadSPYNa8a20GKcuQMRyVnkfGjEY89FtFX7iW8r9GSD1x1eZOcnvw+iPXBxtMfeegtTtNX48bv/QxDU6TBrLQdP2GJv70bkw9fIiL+LrdiKTWRNmzalcePGNGvWLJ/qV7Epyrx27NiRDh06yMa25eLWnwJy5WLscnCzIPgr7Vsu1bSqTZo6ubA4/NfAIlSN7ZdgEdLrU/xbkIOtqsCTKiCrWElQEJSVgtiC1JFyCkcxaFNVA1ihaBOnw1Wk6ZUqf1u3bk3NmjXR0tL6AvViI7ng4IRvRBxXr32mgriA7WupvxsXHsAFH0/8w678RceI53JUCAEervh9hLfxcVFccj+HvZMv4YWNTfwV4oK9cXAJIO4LjKMC/mpqaubV/FVV61fV4gjFs1vQ8y638EKVIl/67hWWelqVyljVe1zQIgxVfkFXVzdvBYoUbhaWpkGar17qJOXaKZyYoq3CGYtXwYgduNykIXX8hU0Sco5Y7HzFzltV3n7p5CFOqSG9dvHqHkXf4nFStFc1Ropc/+JVQx06dEBHR4cOHTrk84eKmr8K+Nu4cWMaN278T/+OKbZi+wfsP+RmpXLl/BbmTTPAcMFCLM/Hk/YXZxb7OuEvwHvePE/Ee/s0emh1ZOBoPcbqdkGr/ywOhT2STev8/k0GybF+uPrHoTojmwL+2mNvr7ydc/Um+n62uFOe3/Zl3/yBaKpVoUrNWtSq34TWPSewxukqGaJdyX3N87thuMr0m387h5tPjERF9J7sF0lcsjZhUCsNNNTVUdeoR4u+U7DyuU1GIUvRP8Bf+eM5uHgRfEOaRvafs3eZT4hztGBiDx26DB7Fb8N7063raBafjOaJTPzo/ZsXPLoSjO+FaO6+khuId2Qmx+BgPoEeOl0ZMmosw3p3o/tYE2xjniilK1S0efXkKs5bZtCnuRpVq6pTu3YDmmsNZKaVJzdkj/PBcp7EcXZVX36p3pIBK72RZibPZ2+fccdnL3N1W6KhoUGNGjWo1aQTk9c5E6cyWPbBcjMeEH5qFaPa1qdGjRpo1G1Mu6Fz2OFzk8wCn4eP8Ff22TuLu38UdwosHF00+zrhL0AuL+4EcnjZWHp27cWwkSMZ0KMH/aeZ43ztqWy9yNznj0gIC8AvKjG/ukVh7zJJjjvLxqndaVqzJjU1NGjUSheDDS7EPZOn8O8yU7jiuoO5Q9pQX0ODmmpqqKk3oMsEU2zCFEBY2XLSb3Fh32JG9+xOnxEjGN6vOz0Hz2Kz23WeyYLDd7xKuYzLVkMGt66PhkZN1NTUUG/YlUmrThGhAML/FstJI8FjO/NH9KSH7khGDO1Dt17Dmb/dm1vpcgOQw7N7lwkJCORykkjl9SaF29F+OBfqj924GHtXosZ9x8tHkZzZMA1dzV/R0KhJ9epq1GrSCwMLR2IVQFjpVJ5yw28/i4Zp00CtOtVr1aFOw9b0mrqO0xEPyFJ5I7K46bIWvTYVaTBkESdi/n5//UXhr6qxPneByNtP8tXhzH1xnyuXAgmKvc3TN3KINJuUmDOsnTaIXn0GMWb4ILp17oPeyqMEJb3Mv3jm9SMSQn1wKvSeexCc8BAxz824fZG9C4ai3VgDDY1qVKvWiM7j12Ib8YCXMv722e1o/N0KO4495/xiuJf6X5IiVmS5aQl4bpnJoD79GDhyNMN6atF5hAn7fW/xXCbdL7lp3I7y42LoNR48z1aG4W8fEe24gam92tJQQwONatWoptaUHrO24HT58UcgrMo+wl/Ze+BEwJVk0mWm2w/wV/6+OV28SnK+Rjk8i3dlg34PWtZTR11dA42WXZi28Rxxf9LHfrXwF+DNfQL2zGZ4j94MGqXH0D7t0e5nyC73azzLkntf33A/xo8Ll+K4/zzrj/v86jYRvq44FvpuehP98LlyCt83SfjtnMGQ7r0ZPEaPob3botV/Hvu8b5Au6zc+tAk+sYzR7RqgrlaTmnXrUa9xR0atPkXU/Zfkio+RkUiY93nOFnp+PsQkv/hs0P/VWvYTIm0XMbxjNwaP0WPMwI606KjHVterpLyRS+uczZOrAbj6RXE/7Q3vVOZ9/gh/ZcfSmZDbGfnmxaw7/hwwGohmo7poaGhQpUoVarYawqqTYTzMzJFX1mfdwW//PAa0bERdDQ00qlShSs1WDF19iohHrz8C4fyWB39V3ucLXEnLIudP1DgutmL7XzAF/G3atGke/G3VqlU+8ZoC+kpr9KoSJKkCpdK4ekGxcrl4uaI/uWNKjyWunysXLxf/WxEXl2MRcoBWDHCLyiKk7KAgFiE+TlHGVo5FqILrRWURcmMrFASGCtoKU+hKIZcU/EqhVUHqRzHQLQqQkgIwBYATq90Uyl9tbe1/HKp+jdtfCZy/Fphd2KalpZUHfxXOU+FAFRC4oGdXvOBB/HyKFy/ItS+KMlj8rBf0fsr1IQedVamGi7L169dPySHLFYYXO3rFJoaTchOI1CmKHZ+0yLkccBbDVFWrhuQcvGJ/8eQg7lsKclWly1C1skrsmKWTofRaxH1LP5dbqaRqchAv0hFnQlCofsVpn4vhb7EV299nXy/8LbZiK7av2b5e+FtsxVZsn2pfOu1zsRVbsRXNvmr4W2zFVmzFVmzFpsLk0j6L4W+7du3yREA6Ojr5IKU49iwXi1cVj5dCSzkRlCIWLhejl4JROdGUXF1iVfHyz2ERUp7wJViEFAB/ytgWhUWIx7YgFiG+dnG/giqVX0GQtyAwpQBIUnVuQQrFggCXAv7KwSzFMVSdt6IfMfxVgN9WrVqhrq7+55W/8WEEeDhhvf0Qp8+ew/n8ORwd3fALuoDtweM4nHPCJygE10OHOGq1gaMOZzjnc4kgZ2v27DvIjrWWWK43ZqvdeVzdvXBxdMDZ6Rh7rU9iZ38OFzdfLgX64+t+HqfznvhfcsPG5jhbLayxt3PC1eEwhx3O42h3CtuDluyyPYW9iw+BQZcIcDmKtfVhjp1xxsX+FCds7bB1OMmxY4fYY22H3TkXXF09uRAURFDwBZyOHuKUzSGsz5xiu+VRjh9xwPNCAH7+fvh6OOPk5IKzswsu587heO48rt6++Hi74uzshPN5R06dsGbX7uPYnHbC1dUFl/MuuLq743TGgaM7D3PayQWX8664urrh6XMBX18v7LZuYf/uQzh7X8DL0wtP291YbNyOxRJztm3bhp13AC7HbHD09MHXzwtXZ0cczzjg4HCWs87ueHj74mm9i31HD2Hn6ISTsyvuXoH8P3tv99VEtu39+488+Ptd7u5GBWx5td3d+0Xt3rtPv2x3t7a2ooKigiKgRkBABQ0QIECAAAECBIkQIEiAAEEDBAgkQIAQ/4Izzrk7N+f6+1zYxV4s16pEpVt7P/MzRo0mSaWqUlbN6jE/a87l30X5ywZPVgCzYletmvdNr1v+flAbGMHfn/y2ZdW64eYWfpO4cPz4cWGQ4wOdKODyQZCXwTIxq6wrGsXDVtTyx8Jvg394qY0Mkk3ezu+HH8mjdgwi8ct+Jvqu7CHCP2z438PKX77tsyJ/o6Ojac5fgviNIflLEMTbQPKXIP59IPlLEO8Hkr8EQRDE7xFe/iqFa4q/UPL2ycnJSE5Ofq2iNly+WSZARfKXzcPLCrJ4+RtOgobLiau9/2u6CJE3iOTcstuQ5fVFv5+v7pWdBzUXsUepAEtISEBycrJUBvFVhrK5RtVkk2x9te+K9suuk5SUtEM0iwSVsm+26leRv2875+929epSL6qLCnDh6AmcPZuBq5fSkJ6WB313F0pS05GZloaSxkE0XD2Lq98cxN/On0VasRGmx9dx5uRpnEhMxuGY/w9fF7bAVFuKwryzOJN2CsdPncb3py/gwo0KNBirUXT7BtLS86HrqkXu9Zv4Lv5bXDp3GqnnvsXfcqugLdZAc/kv+MvZs/g5oxi1zY2ozT+Pn3/4By5cz0Z2XiZOX0rFP1NP4/tTZ/D1yVSczriGtEs3UKTTQ294jOx/nkDevWzcKS3EieQTOPvNGeSVVUCrr0Jlfibysq8i88ZVXLyUgdR0DTQlj/GoNAtpmVdwJS8b5y9exbdfnsdPP2cgI+0SMs6cxg1NIYofPMa1b88h/epN5GSkI+PST7iUU4jyhg7c//4wvj/+FS7evY97j+qgv/MT/vrZMRz+/+Pwpy9/QFGbDeVnfsbVuzq0Wo24l3EDmWkZuJZ2Cw8LclBhGUHn7e9xMvU7pKaewvm8PFx71IXpld2VvyLxy7Z0ls21Gx8fv91ml2+TrizhxPDbtHSW3cN81TG7nnL/sxXzyvtqFcRHjx5VDVoikSoTlLK/RbL08OHDwrlwFQHMj2piH0YyUcouoqAtCtT8fkUPLeV4lG0r4vpPf/qT6jbZ41A7V+y5lf1bsP/GvPxVWj+z1b8EQfw2kPwlCOJtIPlLEP8+kPwliPcDyV+CIAji9wjf9pl1F59++ul27l5xD2yunJeIItEoy5eLxCOb1xZV5PL7ZNf94osvduS8U1JSXsuv84JTOS5Re+V3cRGsD3gXF8H/9t/aRbD7++Mf//iq7bOsQpGXPJFWC4paOyuSjN+OSPTyc/uKhFckwozdNz/f78GDB7F37953r/z1j6KnzQxjhQ6V2lroKyqh0xnwdHQKAy1GNFZVwtT3AqNdjTA3lOBBZTl0JhuG+rvRYmhAY/lDlJYUod7qgmu4E2aTFg8rq/G4Rof72go81lvw1PYEzcZ6VFQYYRkdhsVsQdODx6ireojSCi1KTXYM2XrRa9bhUVU1ynWt6LX1wdphRJ1Oh8bmBhjMJlQ1VKOsUofH1Q2oqtGjXF8DbXkNjOZuWJ50oklXA8uAFf2DfTCW6lD7+BHqO7pg7n2CnpY6tDbWoM5QA221HuVVrWht60KXWY/K2hrUGI2obehAndYAXaUeldpKVN0vQV2zCRabHeb6JtTpG2GsKoeuogiPappgsU9hqKkU1eWlKG9shckyhMGeFui1FSi/VwJtdQtsTjds+hrUG61wuB1o1zXBUKOHXlsNw+MH6Hrhw4s+A+obKqArzYfmYSHyW8exuLq78le5ftg5f2Xtk9nrkb12+cEM7MAFmbhVE76yql/23hMJ4HBVvaJ7kb9nefnLBlK1CcjDCV6+apcP5KzU5R8+bLBj1+MfPrxMZWWssq5oFJPoocI/MJXPZcGa3w4ftPnzJhu5o3ZuZedZGcnEtn5W5vzdv38/yV+CeE+Q/CUI4m0g+UsQ/z6Q/CWI9wPJX4IgCOL3CCt/9+3b91rhmuLh2Pltlby0kj+XyUWR8BXl/fk5b3mByefLZeKYl6uinLgoFy5qES3Kl/O5cmW7/G8TuQjeMYjOC1/49Wu6CNm5lbmIbfkbrgWzqMqQF0tq8/eKRJSo+lAkmNW2LRJY7LaUtrzKHK2s/I2Li9sd+UvLb79sbWJ9dQHu6QWsbb+/heBmAItuFzy7IH5DoRDi4+MRFRWFuLi41+QvPw+16LqVXbtqgx/Y6nb2GpZJZFm1u+jvcFXDka7Px4Xjx48LAxo/CoZ/XxS4+EDNylXRnLYycSqbL1ckSkUjmGTHzW5H9ntEDzTRaCPR+vz7bNDnz5WsJYXs3CqtPpRrR2mDHxMTs936WRG/JH8J4reD5C9BEG8DyV+C+PeB5C9BvB9I/hIEQRC/RxT5Gx0dvV3Qo0xbqbiLxMREpKSkIDk5eYdYFE1ByObK2TbIfDWsLF8u+juSqmE29y3Kr6vlwWUtpCN1ESI5reTuRUVfMhfBriub3lFZR3Ruw7kI2d+RuIgjR478a85fWWtmNfkrE16iClyRLBbNX6pUTqqJZ7UW0aKqSVHlb2xsbFj5u93aWW0JBuD3++FfXkEguIWtX95bWVtHMLiFUCiEzTU/fMvL8K3+670dy2YAq4GNXz7bRGA1gI3NILaC61gLrGMzGHw7gRncQGB1FWvrmwiGglgPrGLN74ff74fX68XSkg+rq6sIbGxgIxhCKBTERiCAQGATwYj3E8TmRgCBwAaCW0EE/IvwzHngXdu53lZwE+uBNQQ2WVm7jsBqAJu/fL4RWGU+V74XxHpgBSuB18/BVjCI9bUVBIIhhLa2ENxYg9/vf/X6V5K//Hy/bJU7f93J7gdZ1a1oUIRau2fRvSMTy8pnrLRWu69kAlsUF7766qvXRsWIRtwowYcP6Pxk7CIhqnxP7aHBB2qZ/BWNAOIfDs+wyrIAACAASURBVPxx8yN+REGcnzBeJKX5bfO/VzSCKNxk9WoPNHZdtjqcbYMfGxuL2NjY7arfjz76iOQvQfyGkPwlCOJtIPlLEP8+kPwliPcDyV+CIAji94iSv923bx/279+P/fv3IyYmZkfVb1JSElJSUpCUlLQjt64ssly1qGBKtA67rrLtSPLlojy+aJuy42F/h5qLYI9Ftu5uuQj+3O6mizhy5Mg7uYg9atV+vPRhW9SyoknUblaZ65SVYcprRUCJKofDyV2RQGP3I5NeSotTdtm7dy8SExPfTRIGHTDcuYPcAh2aW7tgHx1Br7kFekMHWhtb0drQhq7mamgLNNAajDCazWjpscJiaoNJp0efy4lnTwzQGxqhNzajsdWEpvoWNDc1o0rXhFpDOzpMZrQb29Bp7oBlaAxjQ0/w1GJCW2cr2mzP8Mxug9XSAlNnG1o6u2Ay9cI+6YF/3Y2+3h601rVj4NkzWC022HvbYTLWouz+AzzSaqHXV6F94BmmvEuYHLTCWKZFg16H1r4hDDscePa0DR3mDnR0d8LYbobJ3IWOVhPMbW0wd7Wjub0RNQYjTD0OuF8Mwqy7gZyyChhHfAgF1+B1O2Bta4KpVY/W1ipUNrehtbsP1l477E87oS/TwdTejLbWBhga9Wg0NcHUoYeuzYxGkxndVhv6mkpRbWxGR1c7zJ1mtLR3wjI0jjFTBfQNj1FmssLa/gRDtgYU3taiqaYRDn94kf/y5Uup4H/58uV222clcLKtE/jW5pEMTJDJX36AA98KWiaZZZX2ooEQ7HbUWlGLjp+vQOblsCJ/lcCSkpLy2jwCbGBjWyXwr0XVrbIgqDb5u2x+APbhwAd+9rui/bBimd2vKOiKJC37m/mHlOhho5wbvlpYCfqiB5WyXf51SkrKjhFfrPyNi4t7reVzdHT0+/7/GIL4fwaSvwRBvA0kfwni3weSvwTxfiD5SxAEQfweYfO3+/bt2678PXjw4I5pKVn5y8pJvoKWb1fMC0peGIty1azwVBZR101+XVEeXPELolw5L0OVY1BzEezcwiIXofZ73tVFsDl83kXI/AFf9MW2l+Z/t0iMs8J+j2weXbWKWrXKQlmVoKgil2/3zAspWeUwL6f577Aymv0+X/3Lyl81Eai6rFtw+8RJfPvPS8hOz0ZlbRVuXcvE2bOp+PY/fsaZ71ORdekUTh7/C35Mz8D5jDScvHwNl0+fw8Vvv0OJ2YSqomu4dCkdZzMykHpdg9yL13DxzE/4+u8X8fO5TGSmXUXaqbNIT7+I64/qUfcwF7mXzuBCRhqullWjqrwId26cx4WMNFzMzETq+UwU6CwYnR2Cofoxbp65gpLyKpSV6lFVmIfsnKs489NppGXlobBAgwfaRzAO2mCqeYycf3yH1FP/wMWCx6iqrUa55gLOX0pH2rUM/HTuHH5KTcfFny/g8rlzuJZ1BelXU3Ey9So02ib09FQg+9znOPzNf+Dbq4/R0N6PgQEzKnLP4VLaj7iQ/gP+kZaKc1n5KCyoRk2ZBmdPnEFW5mXcupmOS5mpSL1wEufST+JvaRk4eeESbjysRt2tH3AhPQM3ci8h41oGzly8gutlzWjPP4mf0v+Br9Nu4U5WISp1OfiPP59E5oWLqJ/evcpfpdqXrfzl5a+oNbJoUINoYIXo2lWryOU/5693tSrgcNX0Moksq7JPSHjV9pkVq3wAFAVq9jUrMVNSUoRBTBbg2Pd5gcqPBlKCrWgkjmiEDDtZOx/QeSktOibZiCOR0GaPU9TmWfaAkZ1b0UimxMREJCcnIykpaTsexsXFISYmZnve3+joaGr7TBC/MSR/CYJ4G0j+EsS/DyR/CeL9QPKXIAiC+D3y8ccfb8/5q1T9svP+xsfH75j+j88dszloUb5clitXZCYrWfmcNLsum69n98vnxGXSlc+Xi3L3IhmrlivnC8JEhWjv20XIzi3vIvhjFZ3bPaI5RMNVLYo+Dyd9RWJMJrd4GS2aX5VdlHJ2kcRi293y8jcqKgoJCQk7qj3fWBIG3BjsH0B/zxP0tnfBPmyHpd2MFkMFikpqUFPTAJOpEc1NjWhuN8PU0oT6xiY01TeitcUI29QkhvueoNtshtliQcfTQdjaOtDSVA9DnQmtLR1ob21DS0MDmpuN6LA9w/DTTrQ1GdDS1o6uQTvsQ72wmE0wtbWh3dyO5pZWmHsdeOFxw+kYgqXFhCe2QQwO2tH3y37aOzvROzSOyQknhq1mPHU44Bgfga3diBajEa09NgyP2DHQ04ymlla0mFrR1FCPOoMRTY0tMBmNMJvN6DS3o6W9C/3DI3BODaLVUI2i3AxczLgFjbYT9tk5OPtMaGttQmNzE5rammDs6IHVOoxnQ1a0tXXA0t0NW383unvaYGxqQFOrCQaTCcYWE8yDo5gY6IC5rRM9T9pgajehsbkNHf1OTI90obWjGcbmTlgsfbAP29BuNOFJbxdGF95d/iYmJmLv3r3COX9l1fFqAxr4ClpR1XC4+47fn9ogDJHAVWsbzbd8jyQuJCQk4NixY8KgzIpOPtiygZMPenzA5j9T/uZbG/B983mRLHo4yIS06Leo/Qb+ISc6dv5BwJ8fkQBWOx61B5noIcqO+OLbPh84cIDkL0G8J0j+EgTxNpD8JYh/H0j+EsT7geQvQRAE8XtEqfz95JNPsG/fvm35GxcXt921NCkpCcnJyUhISHitQpRvTcyL1DfNl8sqe0XSUrZtNqcuy5fLxKmoDTR/bOFchCiXz2/nTV0EK4/f1kWEO7dqLuKzz7i2z2pz/Iqqe2WVwbxkirSCUCSbRJJNVPkrks6sPFbkLys8ePm7q0swAL9vBYFg8NU8wB/wElxfx/rGxhvM8ytf1leW4Zkex4RzClMvFuDfpfl338fCyl9FAIeTt+GuU9Frfn21wRai6zuSe1Qkf2X7l+1TFheOHTumOoqHDUzhRqPIqmVFDwR+1I5otI0oGMpGMKkFXVHA5R8OfMDlj0U0coh/n20DIWpTwX/GPkTCnduUlBSh/I2Li8P+/ft3tH0m+UsQvx3/+7//C6/X+74PgyCI3xn/9V//hWAw+L4PgyCIXeA///M/EQqF8D//8z/v+1AI4v8p/vu//xubm5t07xEEQRC/K3j5q7R9ZuUv2y2Uz0/zOWlZEZKo+EgtX87n8nkXIMvlK69FUySy+5LtM1IXEWkOfbddhNq5jdRFRHpu+X/r1+QvOx9vUlKSapWurPJRtI5a+1pejPFVvWryN1xrXEX8sovS7jQqKmq77fNuLCseNxZWNhDcYt/fRCCwgWBwa8e6L1++xMbyHDxLAQQ2Qwh4Z/DC48XaehCh0CoWPYvwr61vC9k1rweLvlUEAn7Mz3jg9QewGQpixeuB2zWBiYkJOCeccDonMOF0YdbrRyAYQnDVC/fYMzin5+DbCCG06YfX64XPv/5K/K564fUuwx9gxfUGNjY2sBEMIRTcxMaKFwvzi/D6NxEKbWDV54F7agKu58/xYsYDj2cJgVAIoVAQAb8P3gUvVj8Aefuuy6FDh7bbPivBkxXA7LXIS2H+NV+FLrun2MDMi1j+fbUqYWU/7LGq3Y8iec3HBfY42Hvv+PHjO4JUSkqKdLSJKDiLHiAi2SpbRNsVBdbPPvvX3AHsMR45cuS1OQFELRnYY1JEaiRBXS1Y8w8zdm4A2Ygg0UNXtA5/bkWVv8p8v0rV7yeffII//OEPJH8JgiAIgiAIgiAIgiAIgiA+MD7++GP84Q9/2Ja/+/fvx4EDB16Tv0rbZyUPLhK6R44ceW1OXCUvzc6NKypa4kWkLF/OF1DJCrH4qSFZscuL4A/FRfDnVuYi+HP+W7mIPSIJy0seUSvbSKsF2SpDUfWhWgWiSFSJhJes2pgXYUrlryI9/s//+T/vXvm7OoWumhoYDVpoH+bjcfUDPKzVQWsaxvR4D+pbm/G48incEza06g2o19bA1FiOxrZ66KoKkV96H2UmO0ae1qNUp4dOa8ST0UE0V+pQ9rgO1doq1Ou0qH5UDINtAjO+MbQ2NEFXUgFznxVNxg4YHpaiLP8W8vI00Nx6hEeahzANjmBuYxnONi1KbqShuKEHTu8WQoEpWNrqoK3tRO+TXlhNZSivfoQHuhro6qpQ0dyNnied6O2uQ0WDGZYnnbD01KKwoAxFmkp0dFpgfdqJhke3cUuTjdRrhSjVmWDta4e+tAb6Ei0qCgtQWfkIho4OWKeW3rvEfdslMTERUVFRO9o+K33zecnLX7esLGVF6ZtU06tVxssGVKgNyghXlS+rNlaq5/ljkFX+iiQlG7z5USn8w0BU8SoaTcNWv/KBMdwIH7X5eNnqXdnDQjQqh9+XbJ4E9nPRd9hzpnYe+G3x55Y/blb+Hjp0aHtQQ2xs7A75+9FHHyE6Ovp9/38MQRAEQRAEQRAEQRAEQRAEwaB0beTlryJ+lbbPMjnJ59d3K18uyn/zOX++Qpddn/1MJn9FvyESF8F+T3Rcv4aL+C3PrcxFvCZ/I6n0VWtl+ybf5cWSsvBVk2riTLY/ZZ9s5aIi79g5f+Pj499NEvodqLp+DXnZZ3DhUioys07ix/Rz+OlOI6wdpcjMy0Fqmh4D1lrcuXIF6adScePyaVzOPI+LOedx6rvP8a2mGeaW+8i+lYu0iwWosfagtkiDjLRcZKRewY2Mc8jKuoiCxj44PXY06Ctw6+xlFFfX41F5PR7fKkBh9nVcv67B3ZuFKMi+AU2NCYPjdnRrc3D5xF9w8nIGch4aYRnshr66EBl5Zagor0B16TVk5WXgbHoqTqf9jDM3S6CtKkdNeQ4uZhfjcU0F9I3FSDt/FaknzkNTXAFDkwGVmstIyziPv/9wBZqyerQ0lSLrZBqu/ZyOrLOnkXHmFK7c0aC0w4HlwLuL2PexJCQkICoqaseE6UoQZStrRde4MsKGb4kuG8ggum5lglgmdEX3oto9Lbuv+GMOFxeOHj0qbS0gqsQVCV+RuBSNpGHXU0YfyYKbbMQN+11ZEOUfBDLpK9tXuIeA6Nh4+cs+ANTOrWx7/HcV+ZuYmPhaC3ySvwRBEARBEARBEARBEARBEB82fNtnVv4qboCXv2z+WJRD5gWlSITyeftI8uWi3DefK5fJ4Ehz3r+Vi+BlLp/Hl7mII79U+r4PF7GHl04y0ROu4pdvz6y0jFab45SXXWyVrqwakq2mlH0uEtSs/FXmcN27d++7y99QEN7nk3A6n6HfaoXNbsfQwBCGRqcx43bC4RjEwMAEZj3TGB+zY3BoADbbEPqtVgwO96GnsQYdjjlMj9nw1GZD/zMXPCuLmJ1wYGR4DI7xSUy4RjE83I+hkWnMez1wT43DMTyMsWkPZlyjsA/YYLM/g8PhxITDhj57D5q6hjE+4oTb5UCXoRQlBVnIvFUKw5MBPJtwYPDZOKafP4drfBhDdjtstgHYbDbYR5x4/uI5nrvGYR9x4sWsG7NuJ0bsAxiwD8HhnMKU04Fhay9s9mcYfjaGKbcHC0szmHLYMTRog63fBvvQM9iHRzA6+QJLgZfvXeS+zRIfH78tf/m2z2xLZZmAlQlftlqYXYe99kXV66IqfLYVtOiekA2gEN3n4WS0LC4cPXpUOhpFNkJGFJxFQVwt6IlGzPCBmx8xJPquSKQePnx4x8gi0cND9F4kDzX+d4oCt+yhw77mJ5UXVVezfyclJW23+1Cu34MHDyImJuY1+fvJJ5+87/+PIQiCIAiCIAiCIAiCIAiCIBhE8jcmJmZb/ir5e6UDJJ8T59srs/JXJlL5gqpw+XI+L8/nvsPly/mcfzgpreYPfisXwVc2R+Ii2PPG5/bVXATfGlrmIvawwoiXWpGIIZG4iqSyUE1u8cJKVs0rEsns8YvkL1vxtnfvXiQm/mvO35cvw0vKly9fRrTeh7MEsbG2Av/yEpaW/VgNbG7PI/whLh/SuU1MTMTevXt3XDds1a/ompddu+z9xFe6s9eo6N4LJ2kTE/81HzC7LjsAIzHxX33++eMR3WPKMbLHJYsL/Jy/bACSjTCSVcWqyVE2CLPrse/zgZwVpWzA5bchOiZ2ZA5fVcy3bGbXYdtpiOY/YI9ROS7RsakJZdGDQO0BeuTIESQnJ29X/sbHx0vbPisLQRAEQRAEQRAEQRAEQRAE8eHAt31Wqn4Vh6Hk75OTk7flL5+7V3L2keTL+Ry1Mh8wX/n6+eef78jTs3MJy/bBHgt/XGr58g/ZRbzJuY3ERSjvReoi2N+zR9S+Wa2Vs0xAiSoTeTEVaRtcUQWjSJbJ5lrlKxWVz9h5WxX5m5Cwc87fd5aPyy48G5+DL7CJrVAI6955PHeOwOVdQyAYQii0gXnnCKZdo7A7nsHW/xS2/n5YrRbYnLPwB4Li7QYW4Z5dhH91Y8f7geVl+NbWsPEGxxjweeGecmFmcRmB1z5fx9KcG273LBZ9y1iYX4RvdZ35fAP+GScc9mFMetel+1j3eeFxT2M+EEJocxUL0+MYtI1hgW0BHfBjeXYSTk/g1evgBgIrXiwuv9pucH0FyzNOTHmZ7wQDWJkdhbXXCpv1CWzjHqwy+w0Gg/B5PPD/CvKXbfksqvAVyV+1a1d2v6kNkBBV3iqvRQKYX09NUPNiWO0+Y7/z5ZdfSnvY82JSFtzYz/hgKOrRL5tPlx+VoyzsKCZRgOerhdn32AnuZSOO2N+nNtG7aJSRaCSR2nli9ysagaU8EPj1FfmrzOXOxkNe/lLbZ4IgCIIgCIIgCIIgCIIgiA8LtnhHkb9xcXE7CteUQjCl/bMsV85XkfKSU1S1quSsFSEpy5fzOWyRABVV8opy52r5cpGL4H2DSLT+mi6C/82yc/tru4g9vMiRtZl9E/nLbivSyl9e/vLv81KKr1KU7Z8VVqK2z7z8fedlsg6aBzqUFOphdXkx1V4FbeEFXCgsRXGVFaMLXjx5UAiD/g4uZ2Yh80oq0m4WQXMnA9nVvRiz96DNZEaj1oj2ukroG6qhrWuBXlsBjeYBNHeLUVylw6O6VtSWVqIyvwgt9lF4giuYtvejr60BrcYaVNfqUFlXhaq2p3A4HRh80o7aqgboq0xoKtVCm5ONosJ70FaUorpWi5oOKwaHbLB11+O+pgx6owmWzlpoNVnIr2pAt8ODTb8bz7qNKC9+gOpaHaqamtFq7IFzKYhQKICFSRu6aoqhMzxGcekj3C+tQfuIEyO9DdA3mVBd+himbjOsrlUEQyFsLYxhsP4G0vPLUGPqRNfwJCbtjbj/uB66h/dRpnuAosJMZJXr8UBvgLHfiVlPP+pupeH0j9/j7Hd/womsu3hgbIbeYEBFdQvqC0tQUaqFbRfmGY6k8pdtcx7p9Sy6dkXfE13HovshknbO7PoiQS2Sw7K4wG//+PHj0gAqG9nDBmb2u6Igqjafr6hNAzvCRlYZywZIUSsF9jui6l1ZcOYfguEeaOHOFXt++PMr2xa7b/ZvZcSR8u/NdkE4cOAA9u3bt6NtCEEQBEEQBEEQBEEQBEEQBPHhoBTuREdHb8vf2NjY7cK1Q4cO7ZC/bB6Zlb6R5Mv590TClM+V8+8r2+LbIofLcfM5d1G+PJyL4P1CpC6Cl6i/lYsQOQWZhJe5CFY672FFkKxykBdEkVTjiioKlX2w++ErKNkqYVGVpKgaWCbB2Ha17Jy/igCOiopCfHz8O0vCHa2gZztRra9A5rlc1A/NYrytEjptJs5du4rUG7XoeeHFoKEeHcZSaO4W4VFZAQrrLehur0WNZRSufgNKi0qRl5aL69/+FT9ePodz1/ORdb0EudfzcO7sWZy8dgUXsgtx/VwGci9noKSiATb3JAY6G1B3/xbu3b2OqzcykHY9A1fv18Py1AJTzUPcvHoLN64V42FuISrybuBuVgay0s/iyvWLyHyoh6m9GS26IuRka2G0WGCuysaVv8fg8MkT+PmBGc9s3ai+dQ1X8w14OtgBfckNZORW4+nMJkIhP54PNEJ77Qdcyk5Fas5dFGpNsAzZYDFqUdv/AhODnehs0qJxxI/NUAhB7ySGjbm4cuMqMu89QqVlFM7BOty5W4BrZ88gPe86rmmycfN+Ds5l30ZBYx+cMxaUXr+KvBuXcOPyT7h86zoy7mhwPe82Mq4VIPens9AUPsTT5d2Rv1FRUa+NnFHEGT/vL3+vyCqEZUJXdk3z17+sKj+SCmL+c/ZeFInicFI5MTERR48eFQYmZeFbHPCBTxnNorQr4Ech8TJTVi3LB0BZywN25A3/UBAFX36f7PusmGbX4dtfsA8ndv+iUTyiB6FMgKtV/7Ln9osvvkBKSgqSk5O3YyMbD5V5fz/55BP84Q9/wMcff/y+/z+GIAiCIAiCIAiCIAiCIAiCYPj444+3xa8y329MTAzi4uK2BXBCQsJ2LliUA1crduLz4DKhKcqX83MK8/sU5ctlxVZ8vlyUQ38TF8HKXTUXwYvl38JFRHJu38ZF7OHbLMvkLS9/RevIpJRaBbCaBJPJLJFklm370KFDO0QdW/kbFRWFxMTEd5aEO5aNVSwvLmDB64UvEMTGmh/exQV45+cx7/VhbXMda/5lLM174FlcxMLiIrw+P/zLS/CtBLC5HsCKdxHzi24MtBphHRmH2zOP+YUFeDwezC8swLu4CO/CPOYXFzG/MAtHdy8cLje8AT+8C/NYXPRi4Zf1F7x+BNZWsepfhte7iEWvF17vIhYW5jE/P4/5+UV4PAtY8C5jLRBAYMUHr3cZ/jU/PE4b+tqrUduiR7XZBpvdiVF7P8YWV7HqccE50g/bcz/W1oMIhYLYCPjhnffAM+eB1+uF17+CtcAm1gMBBIIhbAX/9XcoFMJWcANrfi/m5+ex4F3CSmAdm4EVLC0tYXlpCb7lZSx4PPD6fPAv+bDsX8NGMAC/dwFzMy8w6/HCu7iIeY8HC0tLWFqYx7zXi4VFL1bWxZL+TYR+uMpfmfxVG6zAi2CRFJZVuovuL776WK3yXVR9LKsQlsUF0feOHj0qHLWjBBl+RJGsvz4b8PnAyD8M+M9EI3tEFbiidWWBlt0PK2lFx8g/ZGQPIn6f/MNNNiqIDdzseeT3zz4A+PPKzvnLyt+4uDjExMRsV/5+9NFHJH8JgiAIgiAIgiAIgiAIgiA+MJTOjdHR0di/f/+2AFYK2BRPkJycjMTExNdy6GoVuGr5cz5fz7Z9FuXt3yRfLpKsou/xfkHmItjv/d5cxGeffSZ0EW9zbvfwYkkZGSASPmrylv9c1rpZti21dWVtdEXHw4suVtSJ5vzl5e87z/m7i8va2hr8fj82Nzd3bZuBQACrq6sIBiVzC9OyvSQkJCAqKmrHNSNqMS6To7JrN9wgCLXKepGsVf5m5W8ki+w4RBXHfFxg1xXN+csHHWXhgxMbYEXBWG1d0YgYNsiJRhqJtss/3Ph12IcZO0pHbWG3IxuFJHqgic6PqBWF6HjDnVt2zt/ExMTteBgbG7tD/n788cckfwmCIAiCIAiCIAiCIAiCID4wlOIdds5fpe3zp59+ivj4+B1FQGyOWlQ5KsuXi/LcfL5aTUS+Sb6czd+zVbSifLxozl/RfmS59khdRLjf8Wu5CHY+5Xd1EXt4scQLH1EFsKy6UCZz1WSTTCSrSS6ZQBNtQyR/lf+K5O+bL5sIrKxiZcWPuRELuk1m9I7Pwu18Bqd7Ed5lP/z+ADaCWwiur8Hv98G/uoo1vw8+vw8+/zxcDifc8x54fX6sBoIIboUQCgUw1N2F5tZ2zCwsYn12BHZ7Fyx93TB2dKHF0AHbqAuOkTEMdVsx6prCpMMOm6ULg64ZLK0Hsep9DqfThVnvGoKhEEJBP+y2PrR39MDtmUcouI6VBReck9OYXfLD6x5BX1cDmtpaYDQ/hW3UiXHXOPp6BjHqmMDUuAN9nZ0wd/VhxOlBYCOANb8fPt8SlpaW4PP5sbIawMZGEJuBVfhXVrCyuoo1/wpWVlbg9/uw5PW+qur1++FbdMPttMMx/8u53FrDkmcUFvMT9Ntdv5yPNaz6nmNoYBi2gRdYXVvD2noQweA61vx++H9Zlpd9r87tkhde3wpW199dbivyVxk1w7d+jrTq/W3kb6TCVjToQu0ekt2vovtaVHUsOsYvv/zyteDPBzGZAOWDkyhQydofsPtU1uODrWzC90iCZLgHhuh3sYGdFbbssfJBXvRgU9YTPQhF+xHNT8D/Jl7+KtW/MTExNOcvQRAEQRAEQRAEQRAEQRDEB45I/iotn1n5q8z5y+fKRfI3nFTk89u8AJXl7dkcuEjYyvLufNEUL0dFXoDdz/t2EXxVcKQugj+3b+IiRP9We3ixxIsekaBSBBgvkvjKREUyyCqDI523lK+GVKv8ZddTZJ0i7tj2vYr8TUpKikgESiuCfcNobzKi6tEjlFz+Gt/+6W/4LisfeTdTka4pxL3HWmgKGmCbXYDTYkB1VTE0jyrxqFQHnVaPmtISFKZnIv9uAUpLtOiwz2JhbhqToxYU5d7ETz9lw2yfxAtTER7k/xOnsn7GH/9+An85dBQXi6tw924Z8k6cwY3smyjOvYqff0qHxmiDe8WHqb4G6KqNsDoX4fe68dzeggf3cnD60l00944iEPBgvMeAqjoT+qfmMNX9ANdPxiPxqz/jyIksFGirUWMow+UfryD7ch7yc7Jw/twp/P2nPDzWPcHsnAMWQxnuakrwqKQMeq0W9cYO2J1TcD4xoLigGPfK9Kgq1UJXWohS3UMUlZVAc/8xSnU6lN7LR8HNTNyzrv8ip+cx+rQUPx77EakXs1Cib0T7qBvTTgMyTmbg57+nQVerR/PQBOanLKgpq0TVAw3uax/ica0W5YYaPNQ3o/FxHWzz71Yt/fLlS8THx29X/rKtw1kRrHbfiESwqBW0rHqdr7qVVbrzLahFspgfCCGTv6LBG+HiwrFjx7bFpaiVMd/vnh25wo5mkbUx5gO+TI7yspkNlg9imgAAIABJREFU9qK5BtiFf/gox5iSkrK98A8z/mHJrssGWtnDSfSAErWHYLfNB3X+NystIUTnnI3JbBt8Zb7f6OhoqvwlCIIgCIIgCIIgCIIgCIL4QImOjt4hf/fv379D/io5YCUPLBKvavlyJa8s+g6fA480X87n31l5Ksrt8z5AVOQlchFKPp89lkhcBPuZyEWIcvtv6yJE5/bXchF71CoFRUJINpcp/xkrjXgpxcph5SJU2xZ/TMp32H0on6WkpGx/X5F0yraU14r83ZU5f+efQF+hQ+HNXBQX3sY9TSHu3LuDvJI8ZGuycbNAg9TzD9HucmPQ8BAlJZlIzdYgO6cExbc1yPz+BDJTryAv8ybu3riLxr7nmHP1wlByG/kVVSgoNMLqnMNUpw6G6nyU1OqgKSzBncxsPGzuRH1jBwzF93E/Lx963SMUVrSh0+FBYHUWjp5mNDRb4HD74H1hhfGhBkWl91FY3Y7OoRn4l6Zh72xGg8kK55wPvoknaC2/iex7BdA8MsH6tB9Dtg7oSh7jwZ1SlJeV4ZHhMbKL69FitGFuxg7T4zykX7yJgpsaPNLcRlmFHr3DDgybSpFx/jLSbhThbnYeCrMvIqfwJm7k5yAttxC3iu4hN68QRcXlMI74sREKIbTlx8ykBY9ul6D0Xg7yynQwPJvH7IwVj24+QNH5VGhK7qGyxw63vQGFuYUozjqLzLzr0JTl4dqNc/jLzzdx7dRNWLzv3vZZkb9s8JQJVlGVrFprZV4OK/cCK2gTEhK2e/PLqonZY+EFsJoIFi18xbxaxTErgBX5K+pJzwdiURDlRagSfEWjdHgBzAdJZV32v59//jm++OKLHQH08OHD0gnmlWNk9yP6Hewx8d8XrcMKW9noIfa4+YcJ+5AUnQ/2wcEf65FfKn+V36H8Gyptnw8cOLBD/lLlL0EQBEEQBEEQBEEQBEEQxIdFdHT0dv5Wkb8xMTHbU1YmJLya81fUZVL5+4svvnhN5n722Wf44osvduSn+b/Zdszs99ht8zlvtXy56G9RvpwVwHxOnO2I+aYughXBu+kiPv/889fkN7++mouQCeA3ObeHDx9+JX9lLWr5ql2R2BKJIlHFoFqrWlF1Mb8NmYzmq4hZmcyKZ0V0KEtcXByioqKQkJDw/uaVXZ/DcI8JPUNuLK+ybYoXYW/rgcPlwerWq/eCi06MujxY9K1iLbCGFf8q1jc3EQwGEAisY2OTa3O8tgSP2wWny40F/xqCwRkMWgdhH5nD+i/rbK544XkxBef0LLz+wKvvBdexHgggEAztfL35y+vNZcy+cGFieulVte4HsgQDq3APdKCu3ohG6yTWdmGbfOWvbM5fWWWv2jXMS1bRfSBrwSwTtqLPwklo2bG8SVxQ5C8f5GUBnP1cFOj4OW5F2xMFOr71saiSln1gqG2XH70jC6B8Owm1+X1ZkSx7GIo+F1U888cs+pwXyor8TU5O3v73VuTv/v37ac5fgiAIgiAIgiAIgiAIgiCIDxhe/vJtn9kiyeTkZGEOmZ83VyRvwwlbWb6cFauR5MtlnoDNbSvVraLceCQughe4b+IiZOdH5CLY387n5nfr3L6Ji9gTiRDiWzzzn4kElKzNrazykRe27PsiEcVXP/KiKykp6bUKYF7+7t27973I3+D6OjaDQWyFQgiFgpicmIDXu4RgMIhQKIiNHZ+/4RLcwMZmEMEg9/cuHv/Lly/lbbD/jZb4+Hjs3bt3h/xVKsmVa1Q0MIKXwbLrViRo2Wr4cPeYmuANJ5dFAy7U5iNWk85Hjx59LbiK2iKIgjEfpPhgKpoknX1PFjTZ77DbYqt9+VbLoiDOfs4/HPjP+Icmv67ye/l11YI5fy7f5NzyD6ykpKQdleQi+ctW/xIEQRAEQRAEQRAEQRAEQRAfDrz8Vap+FXehuABlzl+1IiOlSlX0eSSCl89t85/x7Y35/bB5dLayN5wofhMXISrgEnmAd3ERauc2XCtp/py8qYsQ/Vtsy19eBqi1h2WrHnkBxraqfVORzEso2XbYls+yqkRWrLFtetm5Wtk5fxMT37Ht8+YiHE+HMTrciXazCfXNT+Ecs8I2asfT4QlMuBzotZjR3T+NZZ8XLvsQHE43vIHNV5WzfieKSx6g1WKD3+vGhH0YjslZ+AJeuB296DbVw9jehhazHZOTw7BPONBrG4NzzAm77Qm6uu2Y9vgRDK5hed6DyX4rbDYrbM8cGB214YltHC7nFJ67nBhzzcHrXcSCx41plwsu13M8fz4N51Af7I5ReJZm4JocxeDIJKampuByTWHKNYmpSRdezHrgnpyCo9uMgSEbxtxuuF+8wMzcAryeGTx3dMNss8HqcGNufgm+VR/m3VOYmnJhasoF1+QkJpxTmPbMw7s0h+dTk5hwTmBs5Bn6e/pht4/DNT2Nadc0nr+YwczsDGZcg+jqH8OkaxpujwcLS5PofTKCyclJTIw5MPB0GJPT05h+/gLueS/8Cw50GjvhXNwd+ZuQkLDd9jk2NnbHnNFKIFUTuaLKd9l1zVfVRlJBLLpv+Sp49rj4+5evkme3Ey4usPL3r3/9647gJGv/IHogyGSn7IHABmLlffY1vw/2NRu4RcJXFDiVddnXrMRlt8f+fpncVQI/v71w52Y3zi0fPxX5q8z5y8pfavtMEARBEARBEARBEARBEATxYfHJJ5/smPOXl7/x8fE7OkDK8uXKIuo6yf7NVpnyIpXNs7Nz6yp5bDavreTE+QKmP/7xjzvaTYvy+qw74LerVAXL8uWiDppv4iL499Wkq8xFyM5tpC5CEfSic6vmIvaIxKxs4ec7ZeVvJG1m1YSX2jGI3peJKFa0sXP9KnL6008/RVxc3O5V/gaGce9sLkquH8fxb/6MPySeR4X2AtLyMnDiUg5uFBUi7Z9f4XxBN1wzU+itqYChbQCuZT8840OwGgqReT0dGQ9aMOUcgLlaj0azHW7fONryT+PEn/6A+K+O488nS9DadB/5pbk4ceY6sq4XIefySZy6cAt6yxSWZwZhqq6G5lw6bl78DqnpJ/BzXgZOZurQXlkJ/eM7uFJUC8sTM1qrinA98yayMm9Dc+s2cs5/j5+v5cBgNkBfnodTaTeQmZ2D7NsFyMnV4G6OBjpDO1rranDvxB9x+vwJnNfcw50b2bhXWg2TqQXGkhP4/Kef8Ldz91BusODpsA3Gstso1OThjiYPN27mIDMrH/f1rei16JF/4yays/Jw/fINnP/mNNLOZCInVwNNTiZyikuhNbTCYriKYz9cxo1791Fuegr7swr885t05NzOw/WL6TjzXSrybuciP/8O7mjbMWK7h/+I/QKadg98gXeXv4mJiduVv8rCt32WVcWrVe2Krl21ebR5wSwSyWr3A7ue2j0arjJZ9Dkrf1kpyQYZtj89/3DhA6LofdnIHdlIGf6hwAZmNgDyx8S+Fo08Ej1s2PVE25RJWbXfJRvxI/qOaLSVbN/JyclISUnZHhSgxMKYmBgcOHCA2j4TBEEQBEEQBEEQBEEQBEF8wPDy98CBA4iNjd1u/Xzo0KHt4i5e/rI5Zl5s8rlttvBKVkAlysGLctvvmi9nt8e6Br5Y6vfiIvjXb+MiIjm3e3jRpFaxGE4GiwRXJPJXrbowkrlHw8k1Rfwq8nd32z7PoLvaCHPNXdwvL0bmrRpY+w3Q6UqR/6AYhdUdMGpL0DHqgW91ES/G7Og29WJsYR7O1ge4eeMeavRFKGmxvarGHbPB3DmAqYUXsBsroC3MxK2yUpQZh+GeGICltQaFxSXIL2lCg/4xDK0GtNqmMTfSg4ZKPUpvFaIk4wQupv4V32Rm4IKmBbbObnS1aKGpMKK3vwdtVUXIvJqLzCt3UHArH6XFOci7X45WSw+snTrk3r6NrJxcZNzQ4ErmPRTffYBmcx/sz/ph1mZBU5yDjLwC5GVcw92ScrT29MPepcX1uwXIzCxCZUMPng4NwlRRgorSApQ8KMDNgkLkah5BV2+G7YkB93LzcVdTgpJ7OpTfvYeSPA3u5BaiMO8KsksfQddmw+SAHrc1t3FLq0Nt7xQ8rm4U37qNvFvZSE/NQv6tAhRpclFcokHO/XaMuTrwMPM6yrvGMeffXfnLt33mF16IymRuuMEOavdFJPJXrRperYpYJncj+R3Hjh3bEcTCTUbOBiQ+CIqCrSyQ8sEsXJCOZNuiYxQdJ/892W/gv8M/MEXy+G0egKLj4R8SrPxVBsUosTAmJmZb/ir/80AQBEEQBEEQBEEQBEEQBEF8OCjFO9HR0dvyV6n+ZTvqsvL3bfLlolw1ny9Xy02H+1smd/lcu0hSh3MR/HY+RBchO8ZIjpP9TDYN5bb8fZMKXV5wyVrdhhO94cQX+32+Pa2sylEk4Fj5y7Z8VuRvYuI7tn1+k2XNg+mJcQzbp+BZDSDoc2LA4caSf+PV50tuTE+MYnDsBbwrgcjm/F3xvGqzvBZEKBRCcNmD584R2O12DNntcEx5sLQaVN2GaP7e4NoS5lyTmHyxAP8uzxkcyf5lS3AjgKWZCYy9WP7V/70SEhJeq/xVBDBfASy6xtk2u/w1zl//aoMs1ORrONnL7k92ryufv+3gjS+//PI1ocm3RmADFRvYZO2TeTnKBjG23QE/XzAfTPkHiGzhgykvTkXBnW13IQrO/PEq22I/D/fgED0kRKN62PMsGrmVkpKy43pk5S/b+lmRv/v27Xvf/x9DEARBEARBEARBEARBEARBMChT9u3btw/79+/flr/8NJUpKSnb8pfPufO5aLUiI1G+XFaIJMrVh8uXiwSmmvwUVdSKXAS/L5mL4KWxzA2wUzm+i4t403Or/CZ+7uFIzu0eXgrJJBUvsmSVhMrf/HyjfCtafr5gUaUvL3IV4caLX1ElJit7+arfgwcPIjY2FlFRUbsrf4MBBNaD2NqKZP0g1gNrWPX74V9bRzC49eayNLiBwPoGNoNbCIWC2Fhbhd/ng8+/ikDAD59/FWt+L2acDgz02WAbdmLyxTz8awEEQ0EEVvxYWQ1gfXMDGxsbCG6FENoKYnNzExvr61gPrGJ1bQ1rawEE1tYQWF/HZnALweAmNjY3X/13fR3rG5uv1l1dxVrg1euN9QA2AgEEfF54fasIrPqx7PXC619HKBTCVjD46vONIPN6FSsrfvj9fvj9Pvh8K1hdC2BDIp+3gptYDyifb2FraxOBwMaruZR3YYmPj9+e85eXv+ygArUKWf5650Wr6LpVlnAt0EX7klXxsvczfx/JBlTw96FIFicmJuKrr75SDVQiWSoLrmybBr4NBS9C+dE9/IOMF8rKumzvf35R1uMDquiBIfrNopFGos/VgjrbwkHp589vRzTCh59XgZfOCQkJ23M5K7FRqfpV5G90dDS1fSYIgiAIgiAIgiAIgiAIgvgAYTs37t+/HzExMYiNjd32Fuy8v0lJSa/l22W58nCtjtm5acOJYzavzubD+Xy5aPsiwcnm55UcuCy/zubeI3ERvMCVVfq+qYsId24jcRG8WH5TF7FHJn142SQSsuEqgHl5LBO14aqARe2oI2lRywo15b+KwIuLi9sd+buxiCn7MMZH7bDbe9Bmm4HHNYpnNjM6h+zoG7ajq3sIg1YbhmzDmPKsYT0YQmjDi5khM9q62lFbZ4atvw/2qTn4vbOYcjgw1G/DgM2KwSEbBu0DsA0Pon9wCAN9Drg8XnhmpzBma0PHgBPT7jlMO4dgNZthMjRAV92G7o5mmHs6YTYbob19Exd/SsXZzDzcfmRAS9sT2KxWWFqbYRl0YHzKiZG+XtgnPPDOTmLCOQ6bzQ6LsQoVNXpUVdSg0VCPZqsdw043XA47BgefYdw5iG5zG0ydT2BuqEClXo86oxkmgwld5qeYmpyAs7sauoYmmMwN0Opb0Nrz4pW49XswM9KJtj4HHBOz8CzOYqS7E9aeNrQY6lBfb4CxoRtPn1jxfH0da4vTeNZvQ79tGPYxN7wBDyaGevHE3ISmp4Po7hrCcJ8VlnYrbPZJLGzsnvxVrhdW/rKDCiKp0uXFrZrQFW1Pdt3LKnNln8vut3C/gT82VmZ/+eWX0sAlq1JlBadI0sraG/Pb4IUpv65s//wDSvRdNujKRC0/ookX2OFG94haWbDnRq2lhei38eeGXZcdlMPGwtjYWBw4cIDkL0EQBEEQBEEQBEEQBEEQxAeM0vZZqf6NiYnZdhdK9a+SB05KSlIVujJ5y+eXRflyUZ6dzWfzef9w+XJZ/lyRnOwxvI2L4H3B27oI/hyquQi1cxvORcjO7Zu4iD28mBJV1YpkFVuZyFfyiqSVmgiWiWd2f7IqRDX5y4oqvvL34MGDiIqKQkLCO8756+9DecYV3MlLR9r1NPxUZIVVX4Ds9L/jeEYGTl65hP/422VknDyPy6lXcd/oxJw/iK01D5yGG8gs0eDUl2eQlXYBmeXtGLe1oCzvJi6dTcPVjDPIyLiAK5nnce7CKXx75gLOnb2Fqq5BmFu0KLx+AqmlJnR3daDyfiHy7z2C9mEp8rIfoPDqdRTevYIr+YUoLH4MbakWZaW3cCXvBv75jzSc/OsPuPTDD9DojTC2GPD4eho05RYMPWlFU6MemrslSPsmCQdSvkBi7B/x9d++xMlbpSir74Kp4j6KirXQ193DpZ9P4MTZNJz9Kg5xf/kL/nLyEs4cP4H0M7kwmc2w3P8BJ1JP4kzGD0j+MQc3NRasrIcQ9DgwpL+C09lFyL3fit7RAVRnXYUm+zLSfjiBkz+ewaXUa7iZV4D2KRemnzXh7oWzOJueg5v3mtD3ogfaGxdxLe0f+DLtKv7x9wxknjmHs/9MQ1pGCbo9u1v5y4+e4Vs/q7VtDlclLxo0IdteOMErG4QhGtDBbo+VufxAC75KmI8Lypy/ompTWdBkA6ZoNItopI0ogMnaSag9NEQPJ9F++IcVv57oYccGXPYhxwdpXvKy21YbicS+LwrsonOr/K088JV/P3YgzIEDB7bn/CX5SxAEQRAEQRAEQRAEQRAE8eGh5G4V+XvgwIEd7kIRv0rlr9qUjGr5clF+XZQLl+XL1WRzpPlyPncvEr6RuAhe/qq5CNm5EP1+3iVE6iJ4j8F7DjavH+7csi6CdQZHjhwJL3952cu3u+UFr6hamK025NtHs2JYrf2sTI4dOnRItSJZ+a8iftl2p1FRUYiPj383Sbg2ge7qStRUleLRQy20FifGrc1oMFSjtLoSpdpyVNyvhr6iEpVaHRq7xjHnf9Wa2Oe0oNP2BC3VOtRVVcNgscPtfIpWQw2qKuphNNaiTl+FhnotHhXcREbePZRUNKLHMYVhWxdam2pgtDoxPtyPjk4rht1ebLx8iVBoCfaObphrK2G09GJ01v+qFbLPAUubDllZBcg4k4PivNuo77VhwG5DV70ORssoXK4JjAz2ot3UhOqKQuSUlKEgvxxVZVo0dFrQ55jEqO0JnliHYB+0oLX+MSpra6B/lAeNthSlrV0wGRrQqm/AwNAA7M1FKKjUQ1/7GDduP0BJeS/m/SEE/R64BppRXd+I+pYBOD1zsHfoUVlRgyZDA4wNNWhs0OJBUxd6LHbMeMfRU6eFrqkFbeZBjM040FlfDUNdLaprDagr1UFbWoKSwkfQ6powtAvyNyEhAVFRUYiNjUVcXNxrLcT561o0qEF27cqkqkgYR1oVzA/KEMlc/t4QVdfL9i1q3x4fH4+jR4++JifZ4KkmO9n3lBbHfNDmgyS/Dzb4sfsKF6jV5LKoqph/gIgCrkgQs1W8/MgckfzlZa/yNx/IRccoOubPPns1P3JycjKSk5O3//3YgTAxMTHb8ldpG0IQBEEQBEEQBEEQBEEQBEF8OCjyNzo6enve35iYGBw8eHDbDSQnJ2/nlJX8tFqBFZvHVluXz/PzPiAS+avkrmX5clbSiuQumysXHass789+X5lCcbddhNq5fVMXwReCReIi+HO7RyaU+EpBVv7yr0Vyi5eyfGWwqK0zW5kmqkAWiSd+uyJZxbd8Vpa9e/e+e+Xvb7VsrMK37Mfq+mYEc9puIhAIYH09uOP9ly+3sL7qg3dxHvML85hfXIJ/F+fIff2Y/fAvzGLWu47Qxgp8Hjeee1bfYBtBBIMBrKys/+bn++XLl0hMTNyWv8rgAX5+auXaVeZSFUla2XUrel/WalkkdEX3n9p8wOFaPUcimnnZzMpfWXsFPhCKArqyLjtxOhuI2YnaRcFN9BCQBVB+NA5/DCJ5Kjt+0UNMtogErWykDy9/+deiByob2EUPE+X7SUlJO+aWPnjw4I7K348++ogqfwmCIAiCIAiCIAiCIAiCID4woqOjtxel7bMif5XiNdZXiESiTEKK8uWi+XlZWcyuo5a3l+XL2dw7fywicStbZC6ClbyspN0tFyE6tyIZHKmLYPP7auc2EhexQ/6qVQnKJCwvqWTVg3xlML+eIn55gcVvXyR4eRnFrs9LDuUmUORvYuI7zvn7yxJwO2AftKLbbEaPpQuWPgdm56bwYmkd6wtT6HtqRVuHGV32UYy7PFj2rSAQ8GJmbgmBACtpg1hbnofXt4Jl7zwWPXOYcbsxuzAPz5wHi8trWA8GEfAvwrvsx7J3EV7PHGZnZ+GencWMewbzS6sIbDIic2sdKysrWPX74PMuYXl5CV6vB7PuOczNzsLjmcXsvBfLq+vYCoUQDAaxualI5gDmZp/j2cgYFr3eHce5GVjB0rwHHs8s5jxeeP1+rK0uYd6ziGXfCtb8Xng8C/Au+bHOSd2NwAp8Sz6sri7DO++Fb2UZ8zMezHnccM/MYHbOA8+iH+tbQWwGfFj0LMK35sP8jAcejxszMzOY9czDs+Dbse2tYBCrS4vw78Kcv0rlr1L1q1w7/D3AVrKLxGm4Cl7ZtStqvc5WzrP3mKiimL8HWeEsqqKX/YZwceHYsWNhAw47YkY2aoYf8cMGW1aWigQu+31226IHgGhED/twUB4IaqKY/x38SCP+d7Db4oN3uAAuO7fsg0rWcoN9nZSUhMOHD+8YqHDo0CHExcVh//792LdvH835SxAEQRAEQRAEQRAEQRAE8YGiFPCwc/6ybZ9Zh5CUlCTNO4ty8yI5yebn2Xw0n69/k3w5n3sPJ5IjzZfvpovgHcDbugj+nLKfff7551IXwReSvc25VZW/Inn7JnOcyqoWWQGsXIR8K2i+0lB0LKIqRJFAY+dp5St/31n+bszD+dSKLt0tXEo9he++/R6nT/+Ak9ceoKHiLh7UNKOrtgSp537G8W++xT+uXcP1wgd4XGtEU20liopbMOb2YHnJi4X5RfjWFjHUXoFyQxfa9KUoe1CInJsFKCotR3nJA9SbxzDj88Fh0UNnaEeLXgvtw0Lk5OXjZnYhCm/fQ43JjjGnE8MjNnT32NDXbYTeaMagpR2d9bUwNDVAX10GTfYtFGhykf+gGPmlRnTbHHA5x2AzdcI+OgFPIIh17yiMhge4mJWP1q4++P1LWJhfxJLfj1nnCCy1pdDVlKCgRAe9sRk2ewt0tc2or2tFc101tFotmixO+DdXsDg9it72XjztNMFsbobBaMazISOqyyrR0GVCeV4eCouvI/dePjSPDTA29WA64MPCaBuq75ejsbcD5Xl5KLifh7ySx3ikNUBfacK43wOn1QzboAWtZgsaK2rQs8tz/rLyV5GoauJUdu3ysjjctcsPtAgnbfltqQlmduCFTCRHIn+PHz8ulKJ8wFVr48AHTSXwKcFPJl552cmP7JHJX9FIHeUY2YDLH5usqpgfncNu603kr5q8lZ1bXgCLHtKfffYZEhMTt1tiKB0WPv30U8TGxu6Qv8q8vwRBEARBEARBEARBEARBEMSHg1K8w8pftuiRLVhLSkp6rfJVTVCK8uVsfpuv0I0kX84LSpFgVZs6kd+m8lt2y0Uox8S7CF4ki2SuaIpHWSHar+Eiwp1b1bbPigBiZZdaC1hRK2e1drQycSb6Lr+IPlMq2fgKYb76NzY2FrGxsdi7dy/i4+PfTRIuW6FNS8fdOiOqdQa0dvbC+rQP1iELHl7Nxu3z/0R2iQGtbZ3o7O2FpSIdqZf+irjvTyEl7lt8c/wmOsZG4ZpywvFsDNMLLjQ/TMfpDA006Sdw4uQ3OHL0LH7+ORPZp88gR1MJy/goWiuycC4jF3npp3Dq1Nc48uev8VniP/HD8ZPIKTXB3KSF5k46vj1xEefP/IifMoth1D1EWXYGMjKzcCH1DL46/Cd88+URHP/pJP5+phCV9Q0w6u4j+7szKNQaYJtyYcD4CKWlt3D9kQE1bcOYmZnC6LNxTM0sYLyvBwZNKrJvn8bXJy7iSnYu9G0lyLp7D+lpOUi7cB15eRdwq64friknhgxFOH3sJM5+/R3OX85AVpEW5pY7uHzyNC7fvo3UvxzGdyeS8KeT3+KrKw/w+O59NPcPY7yrEJdP/IDLhQVI/fNn+Obkcfz1fA6uZeQjJy0fZlcvtOe+xsWMEzh+4ixOn8lBrevd5W9iYuJ222dW/LIVtLIqdUWuieQuW+HOV67z94bSpoG9jvnrW7Qf9poXVeor68jE7pvEhePHj78mINkAxAdrNpAp89gqwZgVuMp2eAGqfMa3RWb3JRoJxAtYNkDyc+qKWjUoi7Iu39KBX5/9XXxgV5O37Ogd/phF8yeLRiPxD8HPP/8cSUlJSElJ2Z73VxnQoFT+KgKY5C9BEARBEARBEARBEARBEMSHh5K7FclfdtpKVv7yOWtehLL5ZDZvr+TL+WKjt8mXp6Sk7JCyIlfALrwj4PPlb+Mi+Jy9mouQ7eNdXIRyLPy55c/zbrmIPbzc4asGeckrqhgUzVfKS6xw1bu88OIFl0ga83/z+1XeE7V+3rXK31U3HLZRuP3rCG6x7w+gps6Cvq5+TMytIRD85f0pIyp0d5BVpkNedinuFRgxOrOEje1tbsIz0o3uJ93obG3GzqLlAAAgAElEQVRCh9mI+m4rrPZnGDCZ0KYrg8k+jhF7L3qedKKzrRnm9iYYTC2oqTehSd+InkEnJqeccDy1oMtigeXpUzwdHIPb7YS9z4rudjNaW02o1beiraEBZnMTGs19GBidgGvyGaw9PbCNTOD5qBW1leV4WGvBM6cTU3M+Zn7gTfgXn2Oktw0dpgY0mZ/gyfAk3M+HYTW3o8tqx4h9FJNjT/G0vwftthdYnLDBYm5Du9kK69NBPHNOYNr9DD1GE7q6utBc34wOUw3qmmrR2NUDc0cHmuqfwOUZRU+jCd2WbhhrW9DZZoDJ0gNLVweaTENw+9141vsEHeZ2WLst6B0chsu7O/J37969Oyp/lQAqqlJn7xGRSI1k4INIskZa+SsSzfzxyQZkhKs0FlUNK+scPXp0h3TkRxPxwZyVlqLRRWxffT6I8oGa3W8kLRnY9flAKdqeWnAXjRZif5fot/H7Yx++sgeS6DeyD0zRg0l0bhMT/zXHg9IRQbmmWfFLc/4SBEEQBEEQBEEQBEEQBEF8eHzyySfb3RtFc/4quXu+2CmSfLmoOlWU9xdJSj5fzue1+c6WfL6cdQZquXJ+u7zcFrkIVoryfuG3chEiN/Bru4jX5C9fUSiTv6LPwkkttSpCtW3LJLFoW6J98vJXkR5RUVHvLn/fctnc3MTW1tZ72XfES3AdgcAaAuvBd9rOy5cv3/9veYvjYOUv2zqBr7CVDXJ4m+s23Pd46cvPN8xXAvPvi+4P0TG8yaCQo0eP7gh2snYKfKBjA5XaaBo2eLL/5StqRa/5ffAPOrW/RVW7/INNJJBFo4tE68nksOihyD6c+HOrFujZY05OTsbhw6/m/uUHwhw4cAD79+/fbhsSHR39vv8/hiAIgiAIgiAIgiAIgiAIgmBQ5vuNjo5+bc5ftoOv0gFSlHePNJfNziHLtiiW5cvViq1kr0Xr87ly3jfIXITIAfB+QeQiRGL5Q3MRsvOl9u8nbPusJnPVqhdlrZ55GSWrWAxX2agmp2TVjIr8VUQdL38TEhLeTSpuePFizAXPkgfTY5OYdI7AOenEqNOJEcdzLK5tIBgKIeDzYTUYRDAUQtD/HL3Wfsx55hEM/iJWN5cxNzkB57NROMfG4JpdgH/Zg1n3NFyzS/B7PXDPTGPK5cHijBtzXh9WN159N+j3YHraDY8vwFTmhhAKLGHuuRuzHg/m5ucxM/0C7iknpmfn4Q+swedxw+1+tUw7HRifdGLc5cKU6wVmPD6sbf5rWxv+ZXi9c5jzzML94jncs264HA44nU44J51wOF14PuvF6kYYmbw8D49nAcuBEEKbAawuz2Nuaf3V7wiswut2wvXiOZ7P++D1eBHY/u4mNv3z8MzNYM6/c7vB4Cb8ix7MzS1ibRdlcUJCwo62z2wAZVsrR9rSXO26Fd0/sntOTdqKBmSwf8uOlZfI4YQy+/1jx45JWw8rAUomLWXSU+0z9oEjEqls4GODNxtEwwXccK/538D+zX8vUhksOw+iv/njUJsHQflecnIyUlJSkJiYuEP+xsXFISYmhuQvQRAEQRAEQRAEQRAEQRDEB8zHH3+8nb/dv38/YmJitjuXsvI3OTkZSUlJqvKXfU+Uiw7XnlnU9pjNWfP5brXjUJOeavl2/rPfykWIJOxv6SJEspo/N3tY6cNKI35+0XDiim+Fy4siNUEmahnNt66VSWHl+NWkmPJbPv300+1Fafv8znP+ekwoPncVjzqaUHg2DdcuncCZjEs4c/EyTp/OR+v4OAZ7+mCuqsHTOTdevHBjrOUezp45Aa3RDPesB0veJfiXRmDMz8blEydxOS0NNyvNsHdWo1pXgtwHNaiprUSxJgu5RUa06UpRXqWDwWxBr8ONZ6ZSZOfdxf2GJxid8WBxaRlL3iWsjLVBe7cID2rr8djQiopbJXicl4a8x3WwOh3orS9GUVERigoKcOvCTzibcRGpefdwW6NFvdGC4bExOPo6YenrgaG6GtX/t71zf6tpa/+/v4TPT9/rcyEkWyeHnefZm+xt2w4hhBByDiGEEEIIIYSwIglFqKyyqlWtah3mOmT/N+/vD4z26O4ec61oP7v9fO73dc1LrTUPY47mvIfrfo33PcovoaTsPE4cPowTp09if9Ya7Ni9GzvzD2Dj1sM4V/YITT39cLe9xbOa53hcXYtqRw1qHjvw/KkDL2vu4/GdYhSVnMHFyio8dtxFedlZHLnyCLVN3ejtaMazkh04fHwf8k5exuWT5/GguhJP6mpQ19iC9qfncfz0Mew5W4PnLxrxqduFl9Wv8PzuQ1ScO4niwtO45XDgeW0dmnuC3w1/k5OTMX78+EHnr3p2aFly+jzT90Z/RqMBV7qZ3hv9uabvEbcvLc3OgVzdyZyammqMC9RRvGDBgmEzcWigo3Xq1b40oNKZOzRw0YFED6B6IKblGvR2mdYV0De9LIbuuuWCNR0YaBvVZ6ouv942/Ry01n+0QYSuC6D3MTdQ6Gv+cmug6+v9StlnkUgkEolEIpFIJBKJRCKRSCQaW1LL9in4O3Xq1CHO35SUlEETkHL+6vlyLo+vQ1wOUqr8s74MIc3N6/vSHDUHVnVOMG/evGEgWM+n25moqCvYxCJMMJprv95G/bqqD+nx38IiuL7VGchosIhxduA0mhtXPy4lJWUYVIq2fjAFw9wxJheigmd2AE0BMgXsOOfvd8Nf1y0Url+NvCs3cTRrJbZsW4ZFG3OxJnMLctbk4059JY5lbcHe9ZtxvbEejrLzOLCnEKUnc3DobjVevH6H941N+NTTgRdlhdiduQI79+Uhv+w1Xt0pRVlZMQ4c3o51+UU4uHU9TpQ9xpPyEpzKy0LW5ixkFd3DxZN7sXXHemRu2IOTNx6hrrEJTY0f4Hx+FUX783DgUimOlz3G5fxiXDmagx2HjuDyw0pcLzmCvLz92LN7L7ZnrcTqjZuQlV+K4jMVeFpdiYd3TuPopl+wfOMqpGfkYHdxCU6VnkLejl3Ys/8Q9mxYh30nCrHv5EUc3HUcZVeu4dmbF3DcPoKsddlYvGw1FqYvxsJ/L8GmrFXYtXs99hdtQ86B9Vi/ZTGWbd2AlTlZWLQyAxknX6Cz04n6q3tw+OBmZGetw46stdi2NAlpi9Lwy/5rqL+bh/V52/Gvnzdg07aTuF1TgV2Ze5D7y2rk5WzEwexVyFqZgY05u3Dpdf+oOX/VzBl9o2Wf6YQHuy3ac6vDWNNa2tx33PNvAsEm57GCuyYnMAeNFy5cOAy+qkCTlpY2rEwyBZx6wONq6dMBwm5GkAq2qtY/HQS42UimwYm7Bg3OdBAwzQ7SByu7gG83+NKAT9cz4PpJP7c+40vFxRkzZgy6fnX4O3ny5L/7/zEikUgkEolEIpFIJBKJRCKRSCTSpOCvWvN32rRpg/BXcQuVB05NTR3MlZvMUFzZYz3XbvqOnocDqdGctooT0HLS9Lo0X25iEbp57FtYBMcHYmERHPgdKYvQ28X117ewiKjw1w78UvhrB8Domr76PrqbUAdqJvirzkUdlSZ3JHX8jir8/dyH1sYPcLa2oPHNBzR/aMCHlvdoaHyDV/VO9Hn74OnpRkd7BzzeEKy3N3Cp+gNaPnWh3xdCOPL1POEA+j1dcL57h9aOTvT4wwgHA3C3NMHpcqGjpx+9vf3wh0Kw/P3wdLvR0dEJt8cLb38veppqcOfabTx41YaeoCqV3Iv2NiecHz/B7e5CV7cbLmcT3j29hcqaOtS8caHV2YLm5mY0N9bj/UcnnO0e9Hj64A8G4Pf3o6ujAx0uFzo7O9HV14/uzg44m5rQ4myD8+NHuLo68anNieZPTrx9VYvH91+hs68H7s5OuN49R1XVbZRVNaGryw232w13Zyc6Ozvh8Xjg6emCs8GBB+UluNfogc+y4Ov9hA/vnHC72+Fqd6Hl7QvcPF2AgvIX6PZ60NHugtvdgc7OHvT3eeB2u9HpdsPlaoOr3QVXezs6Onvgtb5/reFo8JeWfaZAlr4jaj/qVje9g6aJENw7FG2SRiyTOkxrGNv9npycjPT09GEBxi7g0lk6HPxUgdkOatJSCzpYpc5afQDi2mTXDi6AchsXrGnANZVisCsJwV1HDYqxzoDS4W9ycvJgDNRLPuvwV8o+i0QikUgkEolEIpFIJBKJRCLR2JKq2qjgr2nNX2VA092qFNDqv3P5e+qqpflyU/6ay7Ob8uh2baL5c7t8uWqPXiGT5stNRiyOFegwOBqL0PejLELvW/380fp2NFjEsDV/KSjiXIocDOLKwprcghQM01Kydo5jDiSbvlc/K9ChNr3sc1LSd675a7tFEA4GEPBbsCwLocgABsg+3wUoI2GEwhFEIgOj0t5IJIxwyEIwFEb46zkHImEErQACgQCsYAiRyEjPO4BIJIygFUQoFEJkYOg9D0QiCFkB+P0BWMHgnzCcOc9AJIJQMDx0XWObbbTg7/Tp04dMHNDXkFYgmMJf0yQJ+g5Ee7ZN6wpHA7nR4K3JXW96T+l5lYM0OTkZCxYsYIObDnF1QMkFJy4QU6hJAxkNrhSs6vtQsKrPLtLbQffnZhZxs5j0ezDNCjK5iel9cLOxuOvQe+D6Vv9MlfzQ4a8q+6zgr6z5KxKJRCKRSCQSiUQikUgkEolEY1Mc/FXmNT23r/L3ej557ty5rMtWB4Z6rpmWhKa5cnUuPeduApQ0z22qvqnOpZ9n3rx5w9o9miyCM1iZWIQpX6+3m2MVeruisQhqcLNbe9mORYwzgSfdJWbnNNShl4JU1L1Lj6PXicVtqLsTTe5I2la61q9yuinoMWHCBCQnJ48C4LXQ42xAfUMNXjyvRkPrJ7z/0IG+/k401VTiXnkZysoe4k2HB17LghXwwW+FEImEYVkWLCsAv98Hj6sZrZ3d8Hj98Pv9X4FrGGFvF9yuJjS1e+DxBhGOhBEKhWB1NaH+fStcrg70eHrh8Qbg97jh9vSjv6cdnzo60OHxImAFEfJ60NPRhCaXG+6+IELhMMLhELxuJ969fo4aRy1qHjyC414lHj5rwMuGNnS6OtHpakTtoxu4dr0M92vewuWLwN/TgY8NL/Hy9Uu8bHSitcv39T6CX2F0AJ6OFrypfYbq2ueoclTj7p0qOF7Vw+nVYW4I3u42NFSX4/qNq6h4UIPm3jAsfzecH9vw0dkDK/jlnOGgF71dTjTUNsMTDiIQ8MPb14eetia4ei0Evl7f3/0Jnb1fQPv3wvDExMQha/7qpRPocx7t2eUmQHAl0fVz03fKDixzbnv6fnLvil2bTfCXxoX58+cPg5l6wKLr0XKgV31HAx4X0PTfuX1N4JbO4tHbpdYroDOIuAGKcwlHK2HBDYDcIDJv3jzbWT/cbCH9HkxBf/bs2UhNTcXs2bORkpIyJCbOmDED06ZNG4S/yv0rEolEIpFIJBKJRCKRSCQSiUSisaPJkydj8uTJiIuLG4S/Orugpk4uz2zKMdM8vl2+nOb3uVy5KV+ut4EDuDpwpc5lLl/+LSxCh6z0M66dI2ER39u3JidwrCxCnXdcNEei7vqNxU1ocvlSEMXBJa6Ms10pXG5f6prUQTAt+zwqzt9AK+oq7+PK8V3YlZeBFb8twPYzBdi49ThKSi/hzL5N2LLqJ8z/aTuuNbzDq6d3cbO8DFcr6tDU3oTaJ1WouncTNyvKcblgA3YWnsTZ67dQ8eAurpdfR1lVA5yOSyg5uR5L9xbjZKkD9c5OtH14jRcPS3Dk4l08ulGC0rJSFJfdwvULR3Dk+hM8rTiLEycP48DZMlTUvEVT7R3cPLcZK/ceRf65x6hreIP6uhrcKTmGvVvXIXPJBmxevBY5GVnYtKsQu3Yew5EDJ3CutAiH85bg9yW/YmP+Fbxw+9BWXYb8pXPww4+zkbxkG3IPlaHqYQUqHjxGdd1bNDdW4XLRIeSuWYkl6zZh8fotWLp6I7afKUFVewhBy4IV6EWX8zUqLxfjyL4VyFixABnZBbjv7ILz3U3syt6LnDVHUPnIgQZnN7qanuF2eTnOFVxBXXM9HOU3UF5yGqf2rsW+c1dRfu8entR/wLubeTh8qQqvXNaoOH8nTJgwzDXOOdzps2sHYaPBVzuXPH0nueNidfRybY22cXEhPT2dDbgU7Jpm8tDgSmf50IXUORDMBTy7GTF0QNGvZ3ccdywX7LnjuI27F931awLFpr7Vz0kHBLXOgx5H1TroqvSzcv4K/BWJRCKRSCQSiUQikUgkEolEorGluLi4QfA7derUIWWff/jhh2EMQc+pm/Lqpnw5XdN2JADYBHuj5cu5fL3u+o0lV8+xCK7ttD84FmG6v7+SRUTrW/q7qW+N8JcDVCawxTkMTXCWOoDpfnQ9VM7VS8tEc+2k8FcHwDr8/W7nb/s9HF2bg9PPetAf9KClvglNt/fh6IV8rFh9BGVvuuEdLGXsQXXhGixbmYElG8/j7pvbyNuwBtkrlmD91vXYezgHO3ZlYd3WbGwr2IlFSxfhx83nUX27GMUle7Fw6QYsWb4X5+/V4/GFPOQVX0fli0a0OEpQWJiLzJwsZOZmI+v8AziqynC1cDPWbl6D7OJ7cDy5ixtX92Hx6o347fedOHGuBMUFh3D0zH3Ud5Pyzx21uF92EFkb85Ff4kCT/4vDORjww+cLwP/pOW4WbsCvWRuwJHsn1v+6Cju2rEbWth3YffgcbpQcwa5j9/DGS/srgpDlhcftRk/7B9TfK0b+jiJUtn35zvJ60P7xLd42VSI/cxdyf/oZ2bn7cOlhLV6WH8ba3RVwdrXgxf1ynFi+Arkrf8a67VnIWfkvLN+0Efk3Hfh4bxuyc3biSr3vu52/ycnJLPxVz5HdxIVo8Nfu/YpWypmDxhzgpZMsTLDZDgJHe+eTkpKwcOFC26Brmo3ClUqgIFjfj5vho/+uO1/VcXqg5QYbutHrqOPsXMicE5i7Pjcocv1mV1KaG6hMM33ofehln5OTk4dMiFGlnydPnoyJEycK/BWJRCKRSCQSiUQikUgkEolEojGmkcLfaHlnLpdtl2O2y8/T/ezy8SbYS89BGQLHE/7pLILeC+citmMRnIN4zpw5w9f81beUlBQjgDXBX71MLQfGTODXbk1Tuh4w/Z0DWHpJXg7+JiQkjFLZ5+Fba7UD73q9sAai7NvbiAdV9Wjt9sW8ju3nz5/x2fqE+kcVuFr+DO/bvQiPcvsD7c1oev8BrRq8/V4XbfQtAm93OxprX6OTfB7o/YQXFVdw/dZTOK2/sg3R4a8OgE3PoB2M1dcHNjmAo615befapdePBoKjAeVo51fOXxpgTWsF0JIKNNBzgU0PhBR60t/183ABVD+OBlk9MHPuZW5g0oMvHaT0gULvD7sBTs1iMsFm2j5aMkJ9r6+3oI5LTh66VrP+TAv8FYlEIpFIJBKJRCKRSCQSiUSisS19vd9p06YhPj5+yLq/HPzl8samfDxdb9aUo+ZMShTcRsuX2xmkuDw4t68OV8cii+AMWyNlERz8jYVFjKNginPQ2jkF9QeJwi07V2EsUMtu/eBojkV9X728qe52o2WfvwdwRiwver0WQsEQIgMjXW82gnA4ggHmuOhtiiASiSCir3EbCcLv98Hb+2W93wjZ3wp44elyw93ZDrf7yxrBfiuMga/7DIQt+H0++AIhRCKRwc9j3wa+tkk/9utn0YD4sPv/jIFIGEEriFDQQigcwUAkxK/pOzCASDiMcCTWc9v3rYK/3Jq/+jNpcvjSiQomx28skNXkEDa5h6O1SX9vTTCYW2uYiwsK/uoBSS/HoC+WTsGrKVDToEcHJC7A0kDKwVU6E0eHrvp3XMCm51U/c+sI0AXZuYGNgmjTQGfqW9VOvW/t+iA1NRWzZs0a/LurmJiQkID4+HhMmTJlEP5OnDjx7/5/jEgkEolEIpFIJBKJRCKRSCQSiTRNnjwZkyZNGub+VQxD8QhlAuJy4aZ8OQWZ1ORF89vRXMF6/ls3K1GXrTq/2igcjZYv10s1647caLzgP80i1HF/BYvQ2cHgmr8K5MycORMzZ840Om9N0NUEsaKVfo4GrKi7kDonTQ5L7nPd8TvqZZ8jFrz9fXDX38M1x1vU1zSgtakeTV1eeDwe9Ht70fa+DR6/hWAwCMuyEAz0wvWhCS53J5yN79DqeodX9S/xtsWJpncf4fL4EYz041OrCy5XD7z+HnxydaC1+SM+NDbibWMTGhudaHnXhp6OD/jgbIWz7ROcjQ149foVntc+xLWKmyi9cAOOtx/QGQzCsoIIBQPweVvx6sktnDt+FMfyD+DIwQKcKrmOqoZWuP0hWAEvej7Wo6amGg+fNqLlTT0+utrg6vbC29uN9nY3XB39CEXCCFkWgpYfvd3dcDU3odXVjCZnG9qdDWj8+BGvXr9DY2Mz2pxOOF1uON82orW7F/1eH3q73XC3t8HlakZzeze6unvg8fTC62lHa0cXejxd6HA24NXrWjhqHKi4ex/V9Y14W98Cj6sedR974X7/Hi53E1q6LHg6mvH2fRs+1tXgZX0T3IHRdf6qZ0Y523X4awdbY3l2TZMqOEe83Ttoemfpe0kdyToIpvBX3a/pGklJSViwYAFb1oAGaOpO5UoRqMBnF+C4YMtBV7sgTH/Wgyotw2Ca6UODPbeWgN4mOpCoWUg0sHOlKaKVgqb3S/tWn/Wkx3zl+lVr/orzVyQSiUQikUgkEolEIpFIJBKJxqYU/J08eTKmTp066P5Vzl+Vs09JSUFKSsqwvDYHT9XPXDVKuq/J4MStU2tae1cHwToAVWAzWj4+VhbBweLRZhF219PPRXP3prz/97IIvW+HwF8KeTiAxIEnO/BlcjnalZjVf6elaxV049rIwaukpKRB4Ktgx6jC30AbHDev4tbVEzh8qQQ7Nx7CqXX/Qtb5Kly9UIJblbewb/k+3GpworOnG11uNzyu5yjasBlFl85gW/pv2LlnHdZvX4wV+flYsXgbCivq8am3GgV7CrB3xxlU1lzDwaPHsX3NZmT8thjpizZgye9bkL08H3eKt+PwuRPIKyzEnvVrkLE6EwvXZCJ9XRaWZG3ByXuP0djdA7e7B90fX+HR3RIc3rUVW7LXYV12DnIyN+LQttXYU1KGmw0deFf3CHeunkFx6RnsyT+BQ1mZ2LtvJ/LOVqDi2nkcLjyHI6eq0entg8ftRndXM6pvl6Nw/VrsPrQBmbl7UJj7E1YeOYYVG/Yh89ds7M/djcNXK3EieyuKSi7idtVTVF4qRMGBzcjdsQqr8otw5HgJrly/gyd3CpBTUIzSm9dwPnc2ps+Ow//Mmo3/978TkbbxNA5vKkDN7R3YcKEepSuX4+SFbGy60og7J9diflYBDixbhezlOSj/NHKn70icv3ogNbl/7d4J/TMT/KWTH0bqmDcBYNMEDfoZ5/zl4oKCv6bZMVyg4oKgCpjcOUyB2xRwo4FmPeDSAM8FZ24wMw1qdjN79LIMajDTr8mdlysFwQ1mdn07e/ZspKamIjU1dfDvpq/3S52/kydP/rv/HyMSiUQikUgkEolEIpFIJBKJRCJNJvirG9cU/E1NTbU1SpmA6ffky015cg5+0nLGHHzmzmtyHOt84T/FIrhrcWv8/idZhDp23EjBlJ3rkIO0HIzi3MTf4pTk4LCpLQp0qBkQCv4mJiZ+H/wNulCRuw7natvhqTuLI1cuo3BLDvYXX8ShXVtx6PRlFO8rxr2GT+gPRb4e14Wn1+/i6f1SnNyZi91btuHc5XwcKb+EPXvOouxuPVxdL1F2tgg5GTkounULJefP4vCuQ9izNx95+4tRlJ+PIyeu4/ntUzh/Ziey9hTj1utWeG3a6nlTibMni3HlaRP6tM8jTZWouHoWFx31eFR2HhfPXUVtfQ0e3StG/sECFOzdg7z9+Th0qACHi2+gtLwOrr7g1+P70PLqMa4fLUDRqcPYV3AExfkbsLv4GA7fuIejO06g5FQJbj2pQmHWOmzJ3ICjF27i7sUcZOeuxrLsDVi3dxOWZu3FoTPlqLxfiJy8fBy/VoX7hVnI2paJzP1HkJe5Ehk/7cLR/FOorTyEXeUf4ThxAOV3T+FouQOVpbuxsfAUdh2uxP2Llfj0na7fz58/IykpCePHj8f06dOHAWBVP58DtHSCAnXwcpDV9H5x5ZpNYDgaBKalqu0ANfcOmmCwqeyzab1d+rspiHFBkZZK1oMuBaj68bSUBL2+7sDlrmsadKIFX25/08wc04DEDcbcDCC9pAXXNuXwVn9Ptfb59OnTMW3aNMTFxQ35z4NIJBKJRCKRSCQSiUQikUgkEonGjiZNmjRk3d+pU6di+vTpg/BX5faVEYiDrHoenHOZqo1ztsaaL6fll2kuXF8qksv7x5Ir/6tZhLqH72ERXP/oLEK/zkj6lt4bxxnGRQO4sZRZNoEorrxsLM5FE9DSQRoHoE1OY1XSWsEOtY0fPx5JSUnfBwl7mtBY/wo1793oaX4HZ6+FUIxrzn7Z/HB9bEOPL0DW5o1xC/fg06dOeHqtb74Hn9uNljdv0NT8Fk0f6lH3pgVNTa3o7OhEjzXy8/k9HrR/+gSP9lmwz42mlzWofeeG9S3tjFgI9LahucmFvuYaOD74ST9YsNo/4IP7+6Gv2nTnr+4ep5MXFFCL9tzaTZgwTbDQ162O5jSmEyEoALZzzdP33fQucXFh4cKFtjNz7Gb5mIK32pcuQE+DH10XgNa3p/txAwE32OjX4AYeLuhys2s48Gs3s0fflzvX9/StWvNX/9sr5++0adMGnb8Cf0UikUgkEolEIpFIJBKJRCKRaOwpLi5uCPydNm3aIPxVfECB35SUlGFr7VJzEc2vc+BUbdRUZZcHp+CUGqNoPj5arlxv90hZhL6PiUXMnTt3SBnob2ERdn2rt8cO9sbCIvS+pf2h7zeOwlPq/NO/V+uCco5bDhpRQGUqPcs5djkYbILUXLUwbaMAACAASURBVLlcvf0K/upr/44a/P08AMvnQzASwYD2+UAkhHBk4M/PImGEIhEMDHzG54EIwqEQgsEAvH1e9Pf1oq+/D31eP0KRCD4PRBAJhxAMhhGJhBEKhRGx/AgELFjBEIKhCCJhC36fDwErhEg4jHA4Asvvh9+yEB4YQMSyEPAHYAVDCFkBeL396PN40NvrQZ/PQjA88Oc9DEQQiagtjFAwhPDX38OWBcsKIGCFEAqFEQ4HYQX88AWCGBj4ur9lwfL7EQgPIBIOwfL74LdCCAUtWAEvenv70NfrQW+fFwHry72FIwND+nEgEkEkFP5yzUgEnwcGMBD5cs1Q+Gt/hMMIhyIY+DyASCQIf78XgXAEA5Hw1z750u6g3wt/eHTg7/jx44e4xRUAVpvp2R0JBDa9J5wrmAO/po1zAI/EWRxrXPjll1+GBSpukNAHGH0/btMHELsF3ul5KTg2XUv/nRtUorWN3iOd1WMaoLi1f02zdH788cch8JubqTSSvlWlPrgJMdOmTcPUqVMH//Mga/6KRCKRSCQSiUQikUgkEolEItHYksrfxsXFYcqUKYiPjx+Ev6paqTIBpaamDsmrK1BI8+E6aKRQlJqNTBuXL+fOxX1P8+omlzGt6qk+tzNfcfDXZKiKhUXobRgJi+BgdSycxNS3Jq6hfz8E/nLln+3K0VLwqx+bmpo6DE7FUv7ZrvStqawtdQTrTkf676jD34FuvLj/GHUfWuDu96Lb1Qan8yPaPrzAy3dNaPrkQtunbni7mtHwvgnOzj5Y7nd4964e1c8eofxMCUpKy1BWVoZr5U/wsasfQU8zmpqbUF/XCGdLPV68qEeD4wGqHdWoe/sBrxpa4HLW4VFVBW473uBdQx3qXr/Gk8rHcDypwYcON1rqX+K54xFqaqvx7Gklyq5cxPlz53Dh8hWU3a/H+49u9HS1o+2TC66mRjR+aEFbqxPtLS9R8/wV6t+8wZt37/C6+hlePa3Cs1dvUd/Ygub39ah/+QgVj+vR3NyC5nf1qHvxEnWV91HT2Io2ZwvqHlTC8ewZal8+w4O711F8tgSlZWUou3YPjpetaGusQ32TE22uDnR0eeDpdKL5QyPqX7xE3as3qH/1EZ6+fnha6tHw4SPq6z/A9akBNbUNePPqA5yuTri7P8JxvQI1DY1wuVvw4lkDWhpfofHde9Q7KvCk7fvhb1JSkm3ZZwXQ7CYmcM+u/tympKQMA6t2DlzunTKBZO595SC16f3i2svFhYULFw4LzBzQVDCTg7x2JRf0oBtLoFOfqWvpZRe4GUXcDBw7OGw3ANIB1OQKNn1P22Q384oOGpxLWu8n9bwp+KsmNMyYMQPx8fECf0UikUgkEolEIpFIJBKJRCKRaAxr8uTJmDx5MuLi4jB16tRB+Kv4xcyZM5GcnDwIf2mVSZq3p/lyk2NVz7Ob8uUcD9DhLjU1cfCXA8cmJ+1YZRGmvrVjESaga8ci1HG0ner7cephMLkM7crKclBLwTAd/urHULBlgljU2WsCxklJSYOOZAqCaanemTNnDq77m5CQgAkTJhjh7x9//BEbJAw9RO6GPdi0bBPOVz7D1cO52Jy9Ank7l+D37Eys2rUHOdsvwvH4NLbvycHO84/RXL4Tewt346dfs7AgbjLif9yKLYszkb10G8pqm9DuKMCxixexO3sfio9k4bdFK7B44Xrk565FQckJbM89gRvXD2H79nTEZ+xG7vrf8dvydPw7Mx97Mreh5OZVFBWdx6nctcjJnI2fMtORNDcRif9eiJ8yNmFJzkVcOl+Ki6fzkLN1F3LXrcCGPUUou3AW5WdWI33paqxcvRaZOblYvGgXjmxZh2NF+7DrYDFOFx5E8eXtWLTxEHK37Mf+7cuRsasQ+zM2obDwCM5WVOBIRgZ2rf8JS3ZmY156OmYmzsEvmXlYvyoXufmluLZ3Kdbv3oZt+QU4XlqB20XbsW7NGqxdvgI/pa1D9tI9KH/yBo9P5CCv+ALythxAecVBLPl5AzZmbsf2vadxu74ah5ZsQv7m9TjtKEX2jytwYNc65G5Yjf0Hs5Hz8Nuhr/rbJyf/WfaZBlCu/LP+7OrPJ91X31/BX/rMU1exfh4ThFXvgv4+mCZV2MFgdX9219HbOn/+fGOAmTt3LmbNmjVYx37evHnsjBWu7DIHVukAYArSCobqg5YOgFV7VBvU9TmAqw9AaWlpwxy2dPDhArV+Hb0sg35Nui+9H65v9b6bN28eew51TeX81eOjioeq9PPkyZMxceJEKfssEolEIpFIJBKJRCKRSCQSiURjTMq4o0o+x8fHIz4+fohpTWdmFGpSJ6yeX+aAJ81x61taWtqgIYnm8TlTEz2X6domBy41UXHGKj33r/iA6X7/ShZh17f0s29lEXZ9O2fOHIyzc/qanL0mJ6/JFcyBLwpq7crPmiB0NHcjdfvqsCMa/I19q8PxvIPYuGw3Sh804WXlJVw6dRAHDx/GwcI87D95AkXn7uFF3W0UnTqGU7dfobXuDspKj2Bb/mkUFORj/+pcHFi3ETuyNuNQWS3e1z3AvQflOFNUimvXzuNw3iFs2XYFd69ewf27l3D60n3U1JSh8OgWrNt/EqeLD6Hg2DbsvFyJsoqXaGptxONb5SgtOIqSE3uQd+oI9hQcwZ6s7chetRXZ+eW4VnYTN04XYP++fBw8VIBTpQ9Q++wpah9dQsGRUyg8dgonThRia04xSs7cgKPyIkrKKnCn8jbu3D2Do+crUFFxC8VFu7D5xAUUXXyKhtev8frVIxRv24WTB/bjSmUFrlRcx6Gcvchdth252wtw7HINam8XoehMIU6XXseTeic+VJXh2JFiXDxzAif2n0Dx6Qu4+8KJtw8uoPRGGc5duodnjus4c+wICvIKcezUBdyre4lzu0+g/G4VXtY/wKWThTh76iCOHchDwbEdyH/2/c7fxMREo/OXustjdc9yMJZ75rlJDnbvjalMs8lNH+07O8hM2zV//nzjDBoa7GKZYaMHPe5cdLChgxENfhwwpefVZy6lpaXFNJtHfabPBNLbxn3ODVJ0H/26dBCy6yu7vp0zZw6Sk5MH13pITEwcjIXK9SvOX5FIJBKJRCKRSCQSiUQikUgkGruaNGnSoHlnypQpw0xrumEyJSVlSJ6aA49cPl/PRXN5ds6hysFh/XuaK+fy+jr45HLlnMt3rLII6nQ2sQh9zd5YWATXh6bPx3EASAc+dgCXgi8OIJncupzLONbvTKVtOTexgr/6GpcKekyYMAHJycnfDQmDXe345PEOW8c29s2Ct7sVjQ2N+NTlRTBCvg/74fVZCIUj2mfdaGvtgKfXwufPnxEO+OALBBH6emzE8sMfsIaeK+RHX0czmpzt6OqPRG9X5Mv6vgFL2zfiRbfbBVe792s7LFgBP/yhr9cNBRHw+RDQ19yNhBDwuOBs+gBnd/ibXLhDtwGEAl58ampGD/kuErTgbqpHS+9fA391JzmFrPS55CYuRCvjzL079BymyRkmmGza1Owfrh12cYG2b/78+UMClBpA1Ga3Dq4p6HGDBzeoRAuC9HhuMKMAlStBQQdIO/irz8rhymNEC9R2AJf2M71Pu75NTk4edAAnJSUNxsLp06cL/BWJRCKRSCQSiUQikUgkEolEojGuyZMnY9KkSSz8Va5flftX8Pdb8uU0V89BTz2XrefGRzNfrgNrbrNjEXZ5du7+6GZaKnK0WITqGxOL4I4bSd+y8JdCK1OZW84VbAe17NyPprKydOM+NzkpVbvpmr+jBX//+OMP/PFHGAFvP7z+EMKRAUQsH3xWGJGBL/sMBP3wegMIRiIYYACmzwoiZAUQsALw+nzw9nkRCEYQiYRgef2wghb8Xi/6+/rh9Xnh83rh9VsIhvXzRRCyLFgh6yustRDw++Ht98Lr9aLf249+rx9WMDLYLnYbiCASsmBZFqzwAD4PhBEMWrCCkT+vEwzA2++FL2AhPPDnvURCQVhWEJHPn/F5YADh4JfzBCNfzhsOWggELAQtCz6vHwEr8OW7SAThgO9L+yKRoX37eQADkSACQQ4YDyAStuAPhL4b8pq2pKSkYfBXfw9icdCO5LnlJkxwMNlUhlkv9xwN/qrgrwPgWMCv/o6pvtDhLzerhgZAbgYRF+i5Ov6mIMp9TgMhF+S5wKwHUfWZvp4uF3DV/irYqi3WwUxvsxrQ6MBFBwFukDENLnPmzEFqauog/FV/Q7X+uXL/qv88CPwViUQikUgkEolEIpFIJBKJRKKxpbi4OHbNX71iqVr+LyUlhc150zy3yQRlypfPnTt3yBq3dvCXy5fT3LbJFay+4yDv/wUWwd1TtL7VzzMultK0HExS7jF9f/1nbs1Q/fwKQHDgyg5gqevaOSz1z3UATMs/T5gwASkpKd8HCcPvcf9cMcrvPMObTh9cNbdRUfUC75ua0dbjQ9fL27hwvQr1bZ3oC4QQtPzw+bzwWX1ofHINtx6/QVNNFWrqHKi4/wA3L5Tj6bsu9PU1oeZWBR69cODejasoOVWMq+XXcLvyISoq69DY1okOVwfanU1ocb7D0/tPUNfyCs+q7+G+w4H7d+7iRulV3LhZjtKy6yi7UYm69y70WQH0ujvgbHLC2fQRzuZmOJ3NaG51ouVjM97WOfDwUTWe1L3H+8bXcDgcqHK8gcvdD2ugH5/ePcPti5dRfqcaLxudaG3+CJfLBeeH93hR5cDbtg50ubvxse4RHlTdx6O3LnxyueBqeY3nT2tQX/8Cd6+Vo/LBPTz/0IrODhdanpTjzMX7ePahE75+N5zvP+Bdcxucn1xwfapD5W0HWtua8LHNifcfPuJjWze83nZ8eOnAnZvVaG11otnpRFPzR3xocqKlyYW+0PeB3z/++APJyUPX/NVLJ+juX1VGl7rTOZetCdyaQLAdkNXPaeeutwPGukPe5My3Ky2dmJiIhQsXDgY4LnjT8gmmQDh37txh69bqtfLVvnpQ1Ge20FILNKCagj4dWGg9fW5WEA30puuajtUHLm6g4wI7Dfp0fWE6W0jfV78P/W86Y8aMwXUh1H8cJk2ahLi4uL/7/zEikUgkEolEIpFIJBKJRCKRSCTSFBcXN6Ts89SpUwfZhcrpK2MRV/aZ5sI5kGnKl+u5dZOL1g4Y2+XaTW5XyhvU7yYWoaplqs9Vu00sQm/vt7IIykBGm0VQR7bpb0qPHae7CRWw1eFPtFK1JnClIJnpewrDuHKyds5FCqejlc41wd+ROn+HlSHuqsDm2bOxJuM37L7fiMcFK7Fq8QKsXrEEm67U4VbeAvxr5UbsLjiLilcuOJveoP7lC9Q316M0fyV+23Aa5Yf2oPR6AXILTyA3YxMOXnyOprc3UZS9BOv37sT6pb/i58Qf8EvGImSdvYb9eZdR5SjH+b152LE0Db+uWoS0+RtwrLIEBYc3YkNOLtavzMT61ZlYu3M/VmUVIC9rFy5er0CD8zmuFeVj1b8ysHzeb1iSloZFi39C+poVSF+ViV+zsrEsZyMWLVuKOf/KwE/pGZiTtgqbj91HS6AH9Q8vYNeKDCxJz0TGTxlYnb4E23cV4XJZJYqWLsKG7HxcLH+Isr2LsDgrHTMW5mDL0bt4VufAzaICXKgoxq5lc/H7kp+RuXoDCsqqUJG/FPHJ2diadx21j09h9Zy5SF2UjbW7L6KyrhjZPyRhddZP+D17FWbPzcDyTefx6OUF5CzOwrL42VibtRwLMpZj/sIlmDMvAwvTd6CiY3ScvxMmTBicNWOCv9Gc7bECXs4hHO14/bp276bu8uUgMX1fdXDMQWT9PtPT04cNFHpApIGOBjd90XIacDkHKxfcuPV1OVhrmqFDBwE6GNndnz6zhgvM+joK+gAyZ86fJaRNAyRtj/457Vu9HLU+AOr3MmvWrMG/JS37rOCvmjkmEolEIpFIJBKJRCKRSCQSiUSisSNa9nnatGlISEgYslxlamoqZs+ejdTU1G/Kl5vy7RRE6p/rzlmVL9eBJM2X68foeXEuRx6tzPK3sAiaq4+VRXBlrbm+1c8XrW+jsYiR9q06xzgKTDmwZHLV2pWHtXM/cgCLQjQ72GwHeblS1LQEtIIe48ePR1JS0gjLPBP462lCreMRHlVV4WljF1xvq/Dg/j1U3q3CK6cPrW9r8KLiGDZk7sWFF+3oHXSkhvCpphy3K6vw5IkDdS+e4+nTKtwsPYej+66gtvElqu/cwp17lbh9+QouFZ7DnfsP4Xhbj7oGJ3rbP6LplQN3b1eg4tYdVD6oxmunE68dlbh/9zZuXy/Dg8pKOBwPcb3iIe48eYGq0mt4XFWJZ411ePbwHipvlaEo/xhOnziPOw8e4sHdO6ioqEDFYwccz2tQW/UQd6+dweGiIpy90wh3by+6Xe9Q97gKVZUVqLhdiXsPHXhe34DGt42oe1iByup6vG/+hOa6x6isqEDl3So8bWiGs9uNNqcTnd1NqK26h4rb11Fx/znq3rbg4+tHuF9ZhernTWjrc+FtzSNUP3uButo3aP70Bo7KCty8fQ9VDgeqn1Sj7vkbfHS/R+3dmyi/9RD371fhbkUF7t+7g7s3b6K8qgbvu78f/irnr4K/egDlyj+bJkRw6/RSxy3n3LWbZMG9N3bAWcFf+t7Qdtg5j+lEEfX5ggULos4eokGQwlMamOlgogdruog6F0wVDOXKK9D9VaDnrs8NEvQe9YDLHasHXB10U5hrN5NnNPpWlX1WzyS35u+UKVMGAbBIJBKJRCKRSCQSiUQikUgkEonGjij8jY+Px4wZMwYZxsyZM5GSkjLo/NWrQsaaLzetzavnoGk+XwesKl/OHWfKl+ttoTl0zvQUa75cb9dIWAQHlU0sYiR9G41F2PXtSFnEOBOopaVdY3H6UlCsfuagr6nErAksc2sNR9t0UEVLPyv4O1Ln71jbKIweBqc/f0YkEkEkEsHAwIDtfrIN3VJSUlj4q2rnq2eKPrd0HV0FSmN9dqNNsogF9nJOZLqP6Z3i3L30OP19X7BgwZBAqAdDFWy42S36QuT6LB876EqDM1fW2G7jYKp+fQpkTYOIfk4avKkD2FSqQZVuVsfogxIdHLg1B7i+VYMD17dqrYfk5OQhcTAhIQHTpk3DtGnTMGXKlMH/PIhEIpFIJBKJRCKRSCQSiUQikWjsSIe/quRzQkLCEIaRnJw8mAcezXw551jlctpcTp2Do1xpY5ovp4zBlC+n4JPCVpov12EuxyLUcZRF0Pz+aPdtrCxCfWfHIsZx8IiWfzWVYuZchCa4xLkUObhMYbDd+U0QjAJoBav0GRAK/iYmJn4fJByIIBwOIhgMIhgKIRgMIhQKIRSOIGL1oqvXh4AVRCgYRDAURDAYQigYgLfXCysY+rJvKIRwOIyQOt7fh16vH34riFAogrDPg56eDnS4O9Dqakeb04WuXi96Pb3o6XCj1+tFv8eDro529Hh98Ae86Ov3wm9FMPA5gp7ODrQ0t8DT349w0If+fi/6PD3odrvQ+smFttYOdHn60dfnhafTDU9fL/r7e9HT2YHOjnb09PXDigTh8/bD4/EhGA7BCvjg6eqBx+OFFQ7D8vWjx+1Cp6cfPiuMgYEIIuHQ4D0Fg0GELD983l709PkQ8PbC4+lFnz842AehcBiRSAThUAihUBihcBjh8J/fhUNBWJYXPd0edHV7EQ6HEY6EEbT64O7yImh50dvr/9L3owB/k5KSMH78+MHgqco+K9ckt04ufY/UsxftubX7nK6VzUFkDi5Hex9N71405z2NC8r5y80G4oImDex0VgsX/NW5uDLG+mwkei7aJj3A6ufRBxa7AYgDs9w92R3PQWXuXPr+pr6lg4Fd36ampiI1NXVwQoLJ+Ttp0iRMmjTp7/5/jEgkEolEIpFIJBKJRCKRSCQSiTRR568OfxX7Uo7f1NRU27y4nkOnuXEFPznQacqB2+WpKcCleXmaK9chsg6OTXl/ztT1n2IRpr6NlUVwhrBYWQTlCfrx4yi44gCvyZFot14pBUQcbOKciXobaLvU57qzkmsXPY8CcAp2fGvZZ3bzuvCmrgaORzWofV6NmqcO1NTVwPG0Ee2virG9sBQ3KqtR8+wpHHU1cDytxXNHBUoKL+PZ6zrUvXqNGscz1L2oQc2LZ3haU42aijM4drEcN6scqKlvQdPtAhw7sgqrc1cgJX0p/vXDr9h17gZOHT+Pg5mbcPzieVwqzMe2NVk4fKsKjqcVKL1SgWdv2tDb34qbZ04iZ+Mu3K2pgfNtJa5evYWrxUeQl7sYs/61CHPnZCLvdBlKr1zHkTU5OHb8BC6WnEBe1lqsy1yNYxfL8NLTjAc3L6Mgvwy19XV4+uQuTm7bgyP5p/Gg4Q0ct0uQv3EhlhdcxO2nrfB43PjYUIcXz5/hcfUTPK19hueOW7hy8Qh2nbiM8ssncKDgOAqvPUFNzXPUOJ7hVf0bNLU5Ue9w4Fl1NZ4+rcOr1zWorqmBo7oOr+rq8LL+NvZvz8fWTefxsv416lua8arqOLK2XcSjilIcOVqBl88b4ApEhv2tRup2TkxMxPjx44fNntHdv1xJZM5VS13BJlhsN6HB7jnn3iuTS9/0TpreuWhxYcGCBcMWJacBlwZOOhuF+54Ge/1c9Fg1GNGgyUFhtS93blNb7aCrnWuX7st9RwM+PY9y8poGM/1nrm/Vz3rpb31CjA5/J0+ejIkTJwr8FYlEIpFIJBKJRCKRSCQSiUSiMSau7LMq/azYhe74pTl7Ls9sgqmx5Ms58MvluSm0pO3iXLimfPlIWAQFx6PNIkz5/dFkEdH61vS3GMcBWq50rR18Mn1mAkkUjnEOXwqx9PMqiJGcnGxcq1TBDfr7qMPfpmvYtjwTC9NzsCNjNrIy/o2MrUsxbcZGXKw8gc1bFyL+15VY8Hs6fli+Cj//kolVC5cja+l2XDu/FWs352LJjGQsnT8XyzYtxqIVczBvaybSl/2KRavS8UveRZQWHEDpmWzkHFiHn5ZtQGb6EuRdvIrCk6U4vmEjshetQP6eLVix/SxKq2pQc78MV29Uoe75fdwpzceeo4exbsNJXLhWicePb6DsWiWqq67gzMls/LJ0HTKW7sHFygrcflCO49lbkbt0JXblbMSmvJPIzS1AWVkpqj424uHDUmxKz8CmtTnYf+YGji3/FZk/J2D+xlzsOXIAu9anYfaGAhy9WIWqqls4sX4lsjLmY2HWEizfsRpLNqzEoqwV+PeydCQu3YiMtVn45bdf8NNvy/Dz9J+QvWkHii6dRtYPP+CnlKmYMWMelq9IR9qi3zHlfxdi6W97caXuNrakZ2NN/BQsWbMcWcUlOLrlF/y8ZD3+PeUXLPl5K9alLcbxl97vhr/K+cuVTlDwlwJezgXMPbsc/OVcu/T9snO4m37nQDJ9r5SrmHP7R4sLFP6aApgJgJp+twtiKujRIKoCqV7iwQRUaRtN7bX73W4heRr46UwifdCg8JobfGnfcp/RwUjvSzr5QMXB+Pj4wZLPCv5K2WeRSCQSiUQikUgkEolEIpFIJBpb0vO3U6ZMGVzOT69aqsPftLQ0I3SNtVKlCaxyv5vW0+Vy+ToQpvlyLu+utlhg6khZBAWosbIIE0AeCyxiHLdWL4U8OlTVQRUHltTP9Hiu/LP+nVo/lYO/3JrBXJsofNPX+VU/f2vZ51jBoWm/npd3cO78Lbxw9yJoPJcFp6McJdfv421nL8JfPw+76vCs3on27n54vV709XoRCIYQCfvh9QZghTSXq9eN1g8NqKtvgsvzEc/KK1DleIOuyGd89nbhU9Mb1NV/QFu3F6HPIfj9AQQCoS/HRiwE/H4ELHW+INxNjXhT3wh3JHYntLPxJWqbAzFD1qh9G+pH99tKXCm+hqef7Pe1O1csf0N9n+Tk5GFln/Vyz3bPLbcWMPc+mFy8XKl1BWg5cMy9G7QNprLt9J1V7Y81LsyfP3+I41YFHx14UjjLBV8OYs6aNWtISQg6w4deiwt6XLCmAVkNKPqAQ8+rQ1j9nqINMvoavOqeKODW4S93H3o/0rbo19D7lt57SkoKZs2ahZSUlCGuXw7+xsXF/d3/jxGJRCKRSCQSiUQikUgkEolEIpGmiRMnDoG/U6dOHYS/iiekpqYO5qH1HDzNGXPgVc8t63BTh4p0XV61D3XDUg6g57V1+Mvly/WcOr0Odw3KJ3Q4S+Hof4JF0L6lcDgWFkHveSQsYu7cucPhrwlYmUrR6uDI5AQ2uRVNMIwr9RzN6ciBMh3SJSYmDgG/M2bMwIQJE2KGv3/nNlLHqmyj07dJSUmYMGECEhISkJCQMOj41d8Z7rnjHOzR3PHcu8U5hzlXPfcO6Q5ebsKE6Z1Xm3LN203wUL+np6ezawXowJNzq3LBiQZBNUDp+9HZNhzspAHdVHKB/qwPRhS8ct/rgx4dEPTBgAv8ep/o17f7nQZx+pnd/aWkpCA1NXUwVqs4OGPGjGHwV8o+i0QikUgkEolEIpFIJBKJRCLR2JIq+cw5f1W1Ut0ExOXLKZQ15eq5PDt3HM3Z2+XLaZVLBV05d6uJKXDffwuLoJ//XSxCr2I6mixiWNlnDgSZysTS/enaoyZXosmpGA00c/DXDqKptij3r3JwKpg3YcIEJCV9Z9nngTAsvx9+vw8+nw+BYAi+nh70e73w93fD7elHn9cHn88PKxSCv/+re7e7B31eL/xWCOGgBSvgh8/vh//r5vP54PX54PP2ocfjRSAYxkDYh35vH7p7PHC73XB3dcHt8cDd7YXX0wev1wtfwIIVCMDv7YfH042uHjc6PR50e/rR3++DFbTg8/bD4+5Gr6cPPiuIYDCIYKAfHk8Xujwe9Hq9X87l9cHn64enrx99/X5YgS9t8vsDX9vphdcfgBUMIRjwwtPXC4+nH16PG92eHni8AVhWEKGgBf/Xc3q9vi/Her3o7++Dp8/7NCInlwAAFYdJREFU5b4DAfh9Pnj7+9HX04N+bz+8fR54rRCsr33hDwQQ8Png83rR39cHT3cvvF4fvH0e9Hn70e/pgsfrgz8QRGQUwHBycjImTJhgdP3G6sC1e684aGua2EDfQ26tX+694NoTDf6aSlDTdicmJiI9PX3YjBm72vN6INLLFOg/mwYjrtQDF3B1mEyDIjco0QGMKwFhCta0XDO9V279AtNsKgqJ6Wd0gDP1Le2rH3/8EampqYODflLSn2WfExISMG3aNEydOhVxcXGYNGmSwF+RSCQSiUQikUgkEolEIpFIJBpjUmv+xsXFYerUqcOWrFTwV5mAaF5ZAc5Y8+WmHL8pX07hLAeOaS6c5ss5kxNXovl7WATd/kksgutbjkWMM4GkaKVoqSuXumy5NULt4Fg0WGyCvxSGmeCvghwK5H0L/GVdolYTHl+9gssXz6Gk5BzuvnyHGzkbcKy4EKVHMjB/UwEOnL6IknOlePj2He4cLUTRyWPYtzoT+UWFKK1qxLtnd3CzrBQXrlxG6dUruFpaitKL53H6XDHOFOVj3YbTuFvbCn/LNRSVFCBzw2b8/usi/Jq5Bou2bMXvWedwPu8QLhQX4vLdR3hYcRNlxQXYnrMKS7PSkbZlJzJzjqEgvwR3ax7j6rkibEvPwO7c3Th/7xme11TDcfMItuYsw5IN67G38BTOnDqD4uISlJQcQW7+URwuLIej4jzOnCtGyaXruFJ6GaWXTuNsWQUe1rxEzc1CbD+Uj627i1G6cxFW5a7BpjM3cb+qBq9r76H07DmcOVOE4uJzuFxWhtLTp1Bw+CBy807g3IULKL12A1cuXMCZQweQl5WFglMFOHZgG07VNuD+xWKcKTmLkmvlKL9QiotnClFwIB9bMnfizJlinNifg4NHDuNgTga2ni7F5Yo6tMdaptrmb63DX+r6NU2aiGViA4WvdvCXlmC2ez9NEzO499B0Lg7uRosL8+fPZ4Gmmi1Dv9PLNdCAa7ewvB6k6ewebsDgZgTRYKyXceCCKRds9RLRc+fOjVpumRsIuIHINOBx5Te4vtXLP3D9q8pWqL+tDn9p6WdZ81ckEolEIpFIJBKJRCKRSCQSicaWOPirmJfiCNT5S0Gjni/XgScte2yXtzYBWLo8YbRcOQWgI82X/90sggPW38oiovXtSFnEuFhBLF3HVHciqnVP6fE6cNK/58oz27mI7eAvbS+3Fqty/qoXQP08KvC35xEO/LYIK35bidyNa5B/ow4PCtZh3/ofkZ7xG5IXLcGiNbnInPtvbLtQg/L9O5Ezby5WLvsJ69YtQmZ+Oe4VZSNjyW9Ymp2F1dtysWbpWmSvTsO/Vy1CUtpK/D4/D+duv0Kn8xHKivOxdlMusjZtweZ9R7FjWy52HS3HnfNHcXxrBvYU38KVk7uRnb0GSzM3I2NjFtIWrcOy9DXI+GkZco9fxIXzJSjIWIiMRT8hI68I50sOY2/OEvz796VYvPRXZK5YiMVLMvDromxsXpeBtTl5KDpZjGtFK7Eo83fMnbccv8+bh8wl/8aaXfk4WlyME7vWYHleEYpKbqLiZCaWrP4Vab9twe6Csyi9sB9ZGbnYkP4bVmfMw/y1a5Gxfjcy1+/GykWLkDTvX0hbvQGZK7KRmTYHa9cswLpV8/BbznacrLqP4ytn4V8rfsW8xZuwaUMOspauRfbKPTiUlYns9Nn4NfNXrEifjUXZK7Dx4Cb8duQBnJ6RlXim+yn4O378eEyfPn3wmVGzZ/RnjL5D+sLq6pnUn2s75zpdQ5hOpKDvib5OL+f8pfCXwlt1PdrmWOKCOgdd81cFKi6Y6XBSBWRuZg0NnBww5QKoHWgdSc1+BVLVz3TmDQ24nLtXXU+/Jjdg0PbqfanPxFLlL/Rzm/qW9sesWbMGnb/JycmDkxn0ss9xcXFD/vMgEolEIpFIJBKJRCKRSCQSiUSisSNl3ImLixtc8zc+Pn6Qfc2cOdPo/I0lX67no2luXl+nl8v7U/irf6/nymmZY85hq4NWWuaYrkXMsQi9LXSNYHWeaCyC5vX/ChahzmWq9MnBX26ZSY5FjIsV9OgQiwNAJkewDspMTkRTaVxuzV/OfUh/pkBaBx3q54SEBIwfP9645q+ss2u3hdHnbkb9y1doavfGeIyFfvdHNL56h47g6PXtn3+nAYSsPnx8VYMPDPj9li0xMXEI/I1W9pl7Lk3PLncObiKFqSS7yZFrcvhyUJc6e+1czHZxYf78+UOCFQW13Cwc6lbVF3rn1rjlZsDYzWzhgiodWGi7OMBMg6xpINLbzNXc5wYsOwCsB34dCHP9QPtD/a4P1HPn/rl2QEpKyjDnr6z5KxKJRCKRSCQSiUQikUgkEolEY1vKvKOv+avDX8XTdPir56k58xLNN8eaL9dz+TSfT122FNBSB7IpX84xBzsWQc/9V7MIet2xxCKGwV/OZWsHkjiQRaEUhUoU/HLXsYNOJuck56JUTkwT/B2J8/efsAm0Hr1Nwd+EhIRh8Fc9W7G606lj3vS8cw57E/zl3kXuvbKDv3Yu+ljjwoIFC4YFW7vARwEthaGmYK4HbG4AsCuZQAMsderSa3LB3tQOrv30PKZ9ucGFG2TovhT8RuvbtLS0IWWf1aQYWfNXJBKJRCKRSCQSiUQikUgkEon+GVLOXwV/4+PjB0s/0zV/k5OTjXluHQDr+XWaL+c+izVfru/P5crpvhwANl0rVhZBecJIWAR12P6VLGKkfau339S340yASP1uV06Wlr/lHLsc4FXla03npW2hoCuWtVbV+XWgpgCeDn+Tk5P/q8DpWL2Hsdouuy0pKWlwzV8FgNVzRB3A3HPLTVCg74bdcxtt8gOdTME5he2cvFxpahPspRM29Hd3wYIFwwIftz4AVzpB/5crsUwDHQWg+vdceWX1HS3LQEtP0MFCHUPLQnCDhj5biJZcVvekX4Or/68+o/dG99MHZW5Wlr6f3sa0tDSkpKQMKRPOwd8pU6YI/BWJRCKRSCQSiUQikUgkEolEojEo3fmr1vxNSEgYAn9TU1MH4a+eM+YMSbob1gQoab5cP5bmy/Vr0evo/ECHnXq+nFsz2GSyGgmLoNfW8/b6MSNlEVzf/idZBL1X/ZhxukuWQiO6Hihdf5SuGWoHiCmUMrkZuevR0s5ceWmT61EH1Hr55+nTp49Z5+8/AZSOpI1j6X5G0ha97LNe+lkFUepu555d7rnV17i2m/jAAVx6XVOZZ3p+Djpz7xL3PkaLC/Pnzx8MdLrD1LTmrwqy1LWqgiY3+0U/Hz3OdC4umJrgKAXP+qCnDw6mAG1XsoGbvUPLXHCDlX6/c+bMwbx584Z9z/Utd+0ff/wRycl/lvtQzl/q+pWyzyKRSCQSiUQikUgkEolEIpFINDal52/j4uIG1/xV5jWVy1fcQDl7YzFb6f/quXrdYBRrrpwCXprDp+fh8uVz5sxhc+WzZs0azN2bWITiAPTautNZ//lbWITOMrg8P2f6ipVFmP5eHG+g7VKfj9PBEAdX7Ry3FHyZSsfalZTl9uXgGW2naaPX04/j4K9y/o4lQPnftv1T+zYpKWmw7LOaOaOXfR7JWrx2z24sDlyTC97kyLX7zPRumu6F2/R3bf78+YOBTp/Vogcb00BgcsBSWEoDG52RQ69Dgy53XuoMpoEzLS3NOJOJzqqh7eXukQb5aPBaH5i4vqWDr+na6v5o2eeZM2cOOn91+CvOX5FIJBKJRCKRSCQSiUQikUgkGnuia/4q96/u/FXwV635a+du1XPKOqjU4a/6jq6Rq+eyufx6tHy5CV7amb0owI3GIkylm01r/Y4Gi1A/077lWIT6jOvb72UR40yQyrTWqB1kjQZ5ox1vOqfpHNxx1B1JHZfK7TZ9+nRMmDBhSNln2WTTt+Tk5CHwV1803VT2OdZn2vR9NFAby/e6O9/0PnKb3cQKzv2vrqnKPlO4aQrm+sY5g+2AaSyfm85FBx7TugPqO658Ahdwufvigi83WESDvyO532gBPzU1dRD+6mWfp0+fjmnTpmHKlClD/vMgEolEIpFIJBKJRCKRSCQSiUSisSMKf6dNmzYIf1UOX68AyYHWWPLlHNylpZxp6eNo4NeOC1DTE+dkHQkfiJYrV20eayxC73u9b7+FRYyj4IkrzWwqC0thlP6zAk9qf7uSuLQE7beAZJPzUr+m7nRLSEj4x8Lfv8JJGwmHELQshCIRDIyBexwLm4K/+qLpugPYNFlipM8tB27tnm3unNSdz72DdH/TsdEc93pcSEpKQnp6+rAgSme5qACYlpY2JOhxJRRMYJQLqKYArgdUCm65fWgw1c+nB2T9XtQ+nGOZG0Ts7k/vK7vyF3rf2q0doAZbvW/VoK/+9moiTHx8/DD4GxcX93f/P0YkEolEIpFIJBKJRCKRSCQSiUSaJk2ahIkTJ7LwV3f9Kvirg1euDLKed+ZcvTqUNFWtVLlpLi/PMQLd+WrKl9N2cGA5GovgnMzfwiIovDWBZDsWwZnMYmURNO9vxyLU32H27NkYx0FTk9PQ7jsKrehapPqsA+pIVOsH27kf1fk4mGX6WYe+3Lq//1T4a7d9Cxj+448/0PH6EW6XX0d1SxeCf1M7xlrf6PBX1cxXz5Be5lw919w7ZHLg2jly7QCynds3miOeg7+mY1WbY4kL6enpw4KXHuj0YEQXa7ebHUQXXedmw+iBjwZLfSCwC8z6Zlq0ngv4puBuF+T1/qDgl1ugXb9XbiDT20HXXKCDrz7op6SkDHH+Tp06FVOmTBks/SzwVyQSiUQikUgkEolEIpFIJBKJxpbUkn06/NVLPiuOlpqaitTUVBYUmvLlXD5dL0dsZ9TSz8UBymgmL/o9ham0TfQ7ei4dhFIWoQNovb36Mov/DSxiHAeEOBchB5xmzpxpC7NMAIuCYe6aI3VQUnCs/0yhr9r+53/+BykpKX87lPy74e/nz5/xucOBirt3UPGyd9TaMRYB8Ei2pKQkTJgwYYjbl5Z7jgZSR/Lscr9z51TwLtoEDa4stamtXLtjjQvK+auCDFdznwt6NNDRmTgUiHJBL1owpZ9xAw4daObNmzdkhozpWrF8R3+mAxcdHLhZP/p33NrKsfRtWlraYNlnNdkmMTERM2bMQHx8/CD8lbLPIpFIJBKJRCKRSCQSiUQikUg0NhUXF2db9lnxA5UH5vLlptw1ly9PS0sbBMDUzMTltel33Hn1n3UGYHcszZfT776FRdC8/miyCHptE4tQffutLMKub8dRAKsDH87FyMErDuLG4m7UQZQJ/lLIZmoHB7Ao/NXB72g7f//poPNzyA+/3w9/aHTO94/vj8/D4a8JAOswjZZENjlvTYCX28e0BrfpHVXnUO3koC49zu5dV9+bjk1PT7edxWIXcLl69vo+OoS1GyBMQTfaTCQ6m2auNpvJbjaN3Xnt3MvcuUyDgN1AQvuWlodQg4fet/qav+rZ4ODvxIkTMWnSpL/7/zEikUgkEolEIpFIJBKJRCKRSCTSFBcXN6zsc3x8/DD3Lwd/7fLl9PtoZZ91I9ecOX+6au1gs6l8NOcStoOeI2ERnIN3pCyCu5Zd33Ew2NS3dizCBHjpOTkWMXfuXIyj5V05EMuBKd3By8FZvdQtB5X0cswUlqkZCqYys/p1FYzTy0pzACwxMXEYAB4/fjwSExP/Mtj5PQD0vwGejtY22n0R6/ko/NWfHRVIKfDVn0EO7KpnVz3/ajM5hO3KNXPH0u9ou2gb9fbo1xtJXFDwVwUYU/kDGsi5wKzX3deDF53Fw4FS/brqPLpTlh5rKh2hfueO5dpIy0HQgYTOTlLt1IO9HpxNgwQ3GOht0++f61v6jJjKPqvSISKRSCQSiUQikUgkEolEIpFIJBo7omWf1ZKVilsoXqDnt9XPaqM5e5pr5uAtdyz9jubxKZjU8+L0cz0vrufquXw5l2unLIIrPf2tLIIDu/q92LEIrm/publjad/qbaPnoSxiEP5ysEpBoGgQ1s7dy7kMdWhkAmecMzKWa1G3Lwd/dQdwQkICxo8fj6SkpH8cvJTtP9O3iYmJGD9+PKZPnz4kgCoXMPcc2014ME2asAPHds8697zr7aEOZQp5udLV+nm59577bsGCBUa3qvqdlnXmgqnaaDAzOWy5wYgGdW4GDB0gONesPrDQAM8FXX0frkwDbYu6Nt2P68fR6lsK9X/44QckJCRg+vTpmDZt2pCyz7Lmr0gkEolEIpFIJBKJRCKRSCQSjS1NmjRpmPNXlX3Wc/9qzV9qGOLcojqg5Eorq+8VoDTlyzlIS382uVf1HL2CzBwopZ+Z8uU6ENbb9VezCOrsVdfnXMd/NYsYZ4K5HOjlnIM6DKJlYu3AEgd5Yylza4JiXPlaei7dvZmQkIAJEyb8R+Dvf+P2fwFoJycnY8KECUPAr5o9w639S2Ew99xyz7PdxAoT9KXX5Jz5HJjm2su9o3TiB3cOvewzB1dpALMDmXQgMQ0CevCkLlgdqurBXW+PHpC5QGu6Hg3s3GDABV96rN3gyvWPaZDj2qS3hbtmSkoKUlNTB/+e1PkbFxcn8FckEolEIpFIJBKJRCKRSCQSicaoVP5Wwd+pU6cOln2mFUhTUlKGAV0KC/Uceaz5cj3/rOffaX6f5s5NZikdKtM8N5cv/14WYYK8HBdQeXgK0WNlESPt2+9hESz8tVtv1OS+5WAu5+rVnY4cvI0GtEzw1w4Am1zH3Jq/dmWf/wmA8z/Vxn9CX4z2puCv7vZVjl+TWz2W55Zzr0dz+3KTGriyzibHMfd+2r3jtIy6neOYW/PXbjaNPtOFBl4OCpsGCC5o03PosJc6bk1rDKgBhwu4XKDn7pe2nQ5O+gBgCvjR+sLUt3ob9eCv1nqIBf5Onjz57/5/jEgkEolEIpFIJBKJRCKRSCQSiTRR+Ks7f3VDl2JyNDdNc9t2YJgDjzRfbnKz0py1Xe5b5eL1NnC5cFO+nMuRfwuLMAHi72ER+nem47iS2aPBIsbpa4bqpWJN0Ihz2epOQc45aIJGOsSyK+tsclhy4Eo/DwVkyrGpO3/t4O9/+/Z/EeiOZEtKShp0/ir3r3o/6Hq9FJ7qa+mO5NmN5bnWn2fu/HbwWD/OrqwzFxdMMWH+/PlDAhtdA5cGJS5QUhjKzXKh9frpIvLcQMIFZrWvXmqBBkgKf/Xv6ICmB1q9Pj/9Xt9HfW+6BoW5FFTTftZ/Nw0Gqm1JSUmDExkU/NUBsFr3VyQSiUQikUgkEolEIpFIJBKJRGNHkydPxsSJExEXFzfE9UvX/FUVIE35cg4c2oFcWtZZB5yxHGe6LmUGev6cy5VTyEpLRI8Gi9AhtLqvkbIIU9/+J1nE/wchpL0mmzRN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7347163" cy="4486275"/>
          </a:xfrm>
          <a:prstGeom prst="rect">
            <a:avLst/>
          </a:prstGeom>
        </p:spPr>
      </p:pic>
      <p:sp>
        <p:nvSpPr>
          <p:cNvPr id="62" name="Ellipse 61"/>
          <p:cNvSpPr/>
          <p:nvPr/>
        </p:nvSpPr>
        <p:spPr>
          <a:xfrm>
            <a:off x="3104710" y="3763927"/>
            <a:ext cx="808073" cy="691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4683709" y="3763927"/>
            <a:ext cx="808073" cy="691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6282991" y="3763927"/>
            <a:ext cx="808073" cy="691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3874717" y="4795284"/>
            <a:ext cx="808073" cy="11057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262" y="5348177"/>
            <a:ext cx="4387637" cy="12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Z-Z’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propagators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33953" y="1825625"/>
            <a:ext cx="11251769" cy="435133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     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Z-Z’ </a:t>
            </a:r>
            <a:r>
              <a:rPr lang="fr-FR" b="1" dirty="0" err="1" smtClean="0">
                <a:solidFill>
                  <a:srgbClr val="FF0000"/>
                </a:solidFill>
              </a:rPr>
              <a:t>Mixing</a:t>
            </a:r>
            <a:r>
              <a:rPr lang="fr-FR" b="1" dirty="0" smtClean="0">
                <a:solidFill>
                  <a:srgbClr val="FF0000"/>
                </a:solidFill>
              </a:rPr>
              <a:t> ~</a:t>
            </a:r>
            <a:r>
              <a:rPr lang="fr-FR" b="1" dirty="0" err="1" smtClean="0">
                <a:solidFill>
                  <a:srgbClr val="FF0000"/>
                </a:solidFill>
              </a:rPr>
              <a:t>energy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independent</a:t>
            </a:r>
            <a:r>
              <a:rPr lang="fr-FR" b="1" dirty="0" smtClean="0">
                <a:solidFill>
                  <a:srgbClr val="FF0000"/>
                </a:solidFill>
              </a:rPr>
              <a:t>                          </a:t>
            </a:r>
            <a:r>
              <a:rPr lang="fr-FR" b="1" dirty="0" err="1" smtClean="0">
                <a:solidFill>
                  <a:srgbClr val="0070C0"/>
                </a:solidFill>
              </a:rPr>
              <a:t>Propagator</a:t>
            </a:r>
            <a:r>
              <a:rPr lang="fr-FR" b="1" dirty="0" smtClean="0">
                <a:solidFill>
                  <a:srgbClr val="0070C0"/>
                </a:solidFill>
              </a:rPr>
              <a:t> ~s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err="1" smtClean="0"/>
              <a:t>Easy</a:t>
            </a:r>
            <a:r>
              <a:rPr lang="fr-FR" dirty="0" smtClean="0"/>
              <a:t> to </a:t>
            </a:r>
            <a:r>
              <a:rPr lang="fr-FR" dirty="0" err="1" smtClean="0"/>
              <a:t>separate</a:t>
            </a:r>
            <a:r>
              <a:rPr lang="fr-FR" dirty="0" smtClean="0"/>
              <a:t> the 2 contributions operating at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endParaRPr lang="fr-FR" dirty="0" smtClean="0"/>
          </a:p>
          <a:p>
            <a:r>
              <a:rPr lang="fr-FR" dirty="0" smtClean="0">
                <a:sym typeface="Symbol" panose="05050102010706020507" pitchFamily="18" charset="2"/>
              </a:rPr>
              <a:t></a:t>
            </a:r>
            <a:r>
              <a:rPr lang="fr-FR" dirty="0" err="1">
                <a:sym typeface="Symbol" panose="05050102010706020507" pitchFamily="18" charset="2"/>
              </a:rPr>
              <a:t>Qij</a:t>
            </a:r>
            <a:r>
              <a:rPr lang="fr-FR" dirty="0">
                <a:sym typeface="Symbol" panose="05050102010706020507" pitchFamily="18" charset="2"/>
              </a:rPr>
              <a:t>(250</a:t>
            </a:r>
            <a:r>
              <a:rPr lang="fr-FR" dirty="0" smtClean="0">
                <a:sym typeface="Symbol" panose="05050102010706020507" pitchFamily="18" charset="2"/>
              </a:rPr>
              <a:t>) -</a:t>
            </a:r>
            <a:r>
              <a:rPr lang="fr-FR" dirty="0" err="1" smtClean="0"/>
              <a:t>Qij</a:t>
            </a:r>
            <a:r>
              <a:rPr lang="fr-FR" dirty="0" smtClean="0"/>
              <a:t>(500)/4~3/4</a:t>
            </a:r>
            <a:r>
              <a:rPr lang="fr-FR" dirty="0" smtClean="0">
                <a:sym typeface="Symbol" panose="05050102010706020507" pitchFamily="18" charset="2"/>
              </a:rPr>
              <a:t>MIXij   </a:t>
            </a:r>
            <a:endParaRPr lang="fr-FR" dirty="0" smtClean="0"/>
          </a:p>
          <a:p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hould</a:t>
            </a:r>
            <a:r>
              <a:rPr lang="fr-FR" dirty="0" smtClean="0"/>
              <a:t> </a:t>
            </a:r>
            <a:r>
              <a:rPr lang="fr-FR" dirty="0" err="1" smtClean="0"/>
              <a:t>manifest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for </a:t>
            </a:r>
            <a:r>
              <a:rPr lang="fr-FR" dirty="0" err="1" smtClean="0"/>
              <a:t>bb</a:t>
            </a:r>
            <a:r>
              <a:rPr lang="fr-FR" dirty="0" smtClean="0"/>
              <a:t> and tt </a:t>
            </a:r>
            <a:r>
              <a:rPr lang="fr-FR" dirty="0" err="1" smtClean="0"/>
              <a:t>since</a:t>
            </a:r>
            <a:r>
              <a:rPr lang="fr-FR" dirty="0" smtClean="0"/>
              <a:t> LEP1 tells us </a:t>
            </a:r>
            <a:r>
              <a:rPr lang="fr-FR" dirty="0" err="1" smtClean="0"/>
              <a:t>that</a:t>
            </a:r>
            <a:r>
              <a:rPr lang="fr-FR" dirty="0" smtClean="0"/>
              <a:t> leptons  show no </a:t>
            </a:r>
            <a:r>
              <a:rPr lang="fr-FR" dirty="0" err="1" smtClean="0"/>
              <a:t>measurable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fr-FR" dirty="0" smtClean="0"/>
          </a:p>
          <a:p>
            <a:r>
              <a:rPr lang="fr-FR" dirty="0" smtClean="0"/>
              <a:t>As for EFT one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deduce</a:t>
            </a:r>
            <a:r>
              <a:rPr lang="fr-FR" dirty="0" smtClean="0"/>
              <a:t> M²V not </a:t>
            </a:r>
            <a:r>
              <a:rPr lang="fr-FR" dirty="0" err="1" smtClean="0"/>
              <a:t>knowing</a:t>
            </a:r>
            <a:r>
              <a:rPr lang="fr-FR" dirty="0" smtClean="0"/>
              <a:t> the </a:t>
            </a:r>
            <a:r>
              <a:rPr lang="fr-FR" dirty="0" err="1" smtClean="0"/>
              <a:t>coupling</a:t>
            </a:r>
            <a:r>
              <a:rPr lang="fr-FR" dirty="0" smtClean="0"/>
              <a:t> constants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19</a:t>
            </a:fld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26" y="2371242"/>
            <a:ext cx="9581315" cy="10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99691" cy="1325563"/>
          </a:xfrm>
          <a:solidFill>
            <a:srgbClr val="00B0F0"/>
          </a:solidFill>
        </p:spPr>
        <p:txBody>
          <a:bodyPr/>
          <a:lstStyle/>
          <a:p>
            <a:r>
              <a:rPr lang="fr-FR" b="1" i="1" u="sng" dirty="0"/>
              <a:t> </a:t>
            </a:r>
            <a:r>
              <a:rPr lang="fr-FR" b="1" u="sng" dirty="0"/>
              <a:t>I</a:t>
            </a:r>
            <a:r>
              <a:rPr lang="fr-FR" b="1" u="sng" dirty="0" smtClean="0"/>
              <a:t>ntroduction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073" y="1825624"/>
            <a:ext cx="11037454" cy="489585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Recall the two possible solutions to the </a:t>
            </a:r>
            <a:r>
              <a:rPr lang="en-GB" b="1" dirty="0" smtClean="0"/>
              <a:t>hierarchy</a:t>
            </a:r>
            <a:r>
              <a:rPr lang="en-GB" dirty="0" smtClean="0"/>
              <a:t> problem after the Higgs discovery</a:t>
            </a:r>
            <a:endParaRPr lang="fr-FR" dirty="0" smtClean="0"/>
          </a:p>
          <a:p>
            <a:pPr marL="0" lvl="0" indent="0">
              <a:buNone/>
            </a:pPr>
            <a:r>
              <a:rPr lang="en-GB" b="1" dirty="0" smtClean="0"/>
              <a:t>   SUSY</a:t>
            </a:r>
            <a:r>
              <a:rPr lang="en-GB" dirty="0" smtClean="0"/>
              <a:t> and </a:t>
            </a:r>
            <a:r>
              <a:rPr lang="en-GB" b="1" dirty="0" smtClean="0"/>
              <a:t>compositeness</a:t>
            </a:r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SUSY (still ?) OK but without an interpretation of the hierarchy of fermion masses</a:t>
            </a:r>
            <a:endParaRPr lang="fr-FR" dirty="0" smtClean="0"/>
          </a:p>
          <a:p>
            <a:pPr lvl="0"/>
            <a:r>
              <a:rPr lang="en-GB" dirty="0" smtClean="0"/>
              <a:t>Compositeness has several incarnations</a:t>
            </a:r>
          </a:p>
          <a:p>
            <a:pPr lvl="0"/>
            <a:r>
              <a:rPr lang="en-GB" dirty="0" smtClean="0"/>
              <a:t>I will choose the </a:t>
            </a:r>
            <a:r>
              <a:rPr lang="en-GB" b="1" dirty="0" smtClean="0"/>
              <a:t>RS model</a:t>
            </a:r>
            <a:r>
              <a:rPr lang="en-GB" dirty="0" smtClean="0"/>
              <a:t>, which has several variants</a:t>
            </a:r>
            <a:endParaRPr lang="fr-FR" dirty="0" smtClean="0"/>
          </a:p>
          <a:p>
            <a:r>
              <a:rPr lang="en-GB" dirty="0" smtClean="0"/>
              <a:t>It predicts a rich spectrum of KK particles but direct discovery at LHC is not guaranteed since </a:t>
            </a:r>
            <a:r>
              <a:rPr lang="en-GB" b="1" dirty="0" smtClean="0"/>
              <a:t>precision measurements</a:t>
            </a:r>
            <a:r>
              <a:rPr lang="en-GB" dirty="0" smtClean="0"/>
              <a:t> from LEP-SLC tend to predict heavy vector KK bosons at ~10 TeV  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b="1" dirty="0" smtClean="0"/>
              <a:t>b/t</a:t>
            </a:r>
            <a:r>
              <a:rPr lang="fr-FR" dirty="0" smtClean="0"/>
              <a:t> couple to KK </a:t>
            </a:r>
            <a:r>
              <a:rPr lang="fr-FR" dirty="0" err="1" smtClean="0"/>
              <a:t>particles</a:t>
            </a:r>
            <a:r>
              <a:rPr lang="fr-FR" dirty="0" smtClean="0"/>
              <a:t> but ‘</a:t>
            </a:r>
            <a:r>
              <a:rPr lang="fr-FR" dirty="0" err="1" smtClean="0"/>
              <a:t>ordinary</a:t>
            </a:r>
            <a:r>
              <a:rPr lang="fr-FR" dirty="0" smtClean="0"/>
              <a:t> fermions’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manifest</a:t>
            </a:r>
            <a:r>
              <a:rPr lang="fr-FR" dirty="0" smtClean="0"/>
              <a:t> </a:t>
            </a:r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deviations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23836" y="6267450"/>
            <a:ext cx="4114800" cy="365125"/>
          </a:xfrm>
        </p:spPr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 light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ILC and LHC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Espace réservé du contenu 4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2954" y="2492157"/>
            <a:ext cx="3951455" cy="37745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9798325" y="658574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arXiv:1712.06410</a:t>
            </a:r>
            <a:endParaRPr lang="fr-FR" dirty="0"/>
          </a:p>
        </p:txBody>
      </p:sp>
      <p:sp>
        <p:nvSpPr>
          <p:cNvPr id="40" name="Espace réservé du contenu 39"/>
          <p:cNvSpPr>
            <a:spLocks noGrp="1"/>
          </p:cNvSpPr>
          <p:nvPr>
            <p:ph sz="half" idx="1"/>
          </p:nvPr>
        </p:nvSpPr>
        <p:spPr>
          <a:xfrm>
            <a:off x="543489" y="1453320"/>
            <a:ext cx="6319982" cy="4351338"/>
          </a:xfrm>
        </p:spPr>
        <p:txBody>
          <a:bodyPr/>
          <a:lstStyle/>
          <a:p>
            <a:r>
              <a:rPr lang="fr-FR" dirty="0" smtClean="0"/>
              <a:t>Indication at LEP2 in </a:t>
            </a:r>
            <a:r>
              <a:rPr lang="fr-FR" dirty="0" err="1" smtClean="0"/>
              <a:t>Z</a:t>
            </a:r>
            <a:r>
              <a:rPr lang="fr-FR" dirty="0" err="1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(95) and at CMS  </a:t>
            </a:r>
            <a:r>
              <a:rPr lang="fr-FR" dirty="0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(95)-&gt;2</a:t>
            </a:r>
            <a:r>
              <a:rPr lang="fr-FR" dirty="0" smtClean="0">
                <a:latin typeface="Symbol" panose="05050102010706020507" pitchFamily="18" charset="2"/>
              </a:rPr>
              <a:t>g</a:t>
            </a:r>
            <a:endParaRPr lang="fr-FR" dirty="0" smtClean="0"/>
          </a:p>
          <a:p>
            <a:r>
              <a:rPr lang="fr-FR" dirty="0" err="1" smtClean="0"/>
              <a:t>Radion</a:t>
            </a:r>
            <a:r>
              <a:rPr lang="fr-FR" dirty="0" smtClean="0"/>
              <a:t> solution for  </a:t>
            </a:r>
            <a:r>
              <a:rPr lang="fr-FR" dirty="0" smtClean="0">
                <a:latin typeface="Symbol" panose="05050102010706020507" pitchFamily="18" charset="2"/>
              </a:rPr>
              <a:t>x</a:t>
            </a:r>
            <a:r>
              <a:rPr lang="fr-FR" dirty="0" smtClean="0"/>
              <a:t>=-0.47 </a:t>
            </a:r>
          </a:p>
          <a:p>
            <a:r>
              <a:rPr lang="fr-FR" dirty="0" err="1" smtClean="0"/>
              <a:t>Complementarity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ILC and LHC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1" name="Espace réservé du contenu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942" y="3442837"/>
            <a:ext cx="2760600" cy="263766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003514" y="1386801"/>
            <a:ext cx="5589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err="1" smtClean="0">
                <a:solidFill>
                  <a:srgbClr val="44546A"/>
                </a:solidFill>
                <a:latin typeface="Calibri-Italic"/>
              </a:rPr>
              <a:t>R</a:t>
            </a:r>
            <a:r>
              <a:rPr lang="en-US" sz="1200" b="1" dirty="0" err="1" smtClean="0">
                <a:solidFill>
                  <a:srgbClr val="44546A"/>
                </a:solidFill>
                <a:latin typeface="Symbol" panose="05050102010706020507" pitchFamily="18" charset="2"/>
              </a:rPr>
              <a:t>gg</a:t>
            </a:r>
            <a:r>
              <a:rPr lang="en-US" sz="1200" b="1" dirty="0" smtClean="0">
                <a:solidFill>
                  <a:srgbClr val="44546A"/>
                </a:solidFill>
                <a:latin typeface="SymbolMT"/>
              </a:rPr>
              <a:t> 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and </a:t>
            </a:r>
            <a:r>
              <a:rPr lang="en-US" sz="1200" b="1" dirty="0" smtClean="0">
                <a:solidFill>
                  <a:srgbClr val="44546A"/>
                </a:solidFill>
                <a:latin typeface="Symbol" panose="05050102010706020507" pitchFamily="18" charset="2"/>
              </a:rPr>
              <a:t>k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² 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predictions for </a:t>
            </a:r>
            <a:r>
              <a:rPr lang="en-US" sz="1200" b="1" dirty="0" smtClean="0">
                <a:solidFill>
                  <a:srgbClr val="44546A"/>
                </a:solidFill>
                <a:latin typeface="Symbol" panose="05050102010706020507" pitchFamily="18" charset="2"/>
              </a:rPr>
              <a:t>f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(95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) versus the mixing parameter </a:t>
            </a:r>
            <a:r>
              <a:rPr lang="en-US" sz="1200" b="1" dirty="0">
                <a:solidFill>
                  <a:srgbClr val="44546A"/>
                </a:solidFill>
                <a:latin typeface="SymbolMT"/>
              </a:rPr>
              <a:t> 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for 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a 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 vacuum expectation </a:t>
            </a:r>
            <a:r>
              <a:rPr lang="en-US" sz="1200" b="1" i="1" dirty="0" smtClean="0">
                <a:solidFill>
                  <a:srgbClr val="44546A"/>
                </a:solidFill>
                <a:latin typeface="Symbol" panose="05050102010706020507" pitchFamily="18" charset="2"/>
              </a:rPr>
              <a:t>L=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TeV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. Blind zones are in red for ILC and in blue 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     for  HL‐LHC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. </a:t>
            </a:r>
            <a:r>
              <a:rPr lang="en-US" sz="1200" b="1" i="1" dirty="0" smtClean="0">
                <a:solidFill>
                  <a:srgbClr val="44546A"/>
                </a:solidFill>
                <a:latin typeface="Symbol" panose="05050102010706020507" pitchFamily="18" charset="2"/>
              </a:rPr>
              <a:t>x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=‐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0.47 (black 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line) gives 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a solution consistent with 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          LEP2 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and CMS </a:t>
            </a:r>
            <a:r>
              <a:rPr lang="en-US" sz="1200" b="1" i="1" dirty="0" smtClean="0">
                <a:solidFill>
                  <a:srgbClr val="44546A"/>
                </a:solidFill>
                <a:latin typeface="Calibri-Italic"/>
              </a:rPr>
              <a:t>indications </a:t>
            </a:r>
            <a:r>
              <a:rPr lang="en-US" sz="1200" b="1" i="1" dirty="0">
                <a:solidFill>
                  <a:srgbClr val="44546A"/>
                </a:solidFill>
                <a:latin typeface="Calibri-Italic"/>
              </a:rPr>
              <a:t>and with Higgs measurements.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8796867" y="425873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ILC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860681" y="344432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HL-LHC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 in short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2087822"/>
            <a:ext cx="11757891" cy="453626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 solves the hierarchy problem through                                                                         exponential damping of the Planck scale to the EW scale</a:t>
            </a:r>
          </a:p>
          <a:p>
            <a:r>
              <a:rPr lang="en-GB" dirty="0" smtClean="0"/>
              <a:t>It </a:t>
            </a:r>
            <a:r>
              <a:rPr lang="en-GB" dirty="0"/>
              <a:t>can describe fermion mass hierarchy </a:t>
            </a:r>
            <a:r>
              <a:rPr lang="en-GB" dirty="0" smtClean="0"/>
              <a:t>by </a:t>
            </a:r>
            <a:r>
              <a:rPr lang="en-GB" b="1" dirty="0" smtClean="0"/>
              <a:t>geometry</a:t>
            </a:r>
            <a:r>
              <a:rPr lang="en-GB" dirty="0" smtClean="0"/>
              <a:t> in the extra dimension</a:t>
            </a:r>
          </a:p>
          <a:p>
            <a:r>
              <a:rPr lang="en-GB" dirty="0" smtClean="0"/>
              <a:t>It naturally </a:t>
            </a:r>
            <a:r>
              <a:rPr lang="en-GB" dirty="0"/>
              <a:t>calls for </a:t>
            </a:r>
            <a:r>
              <a:rPr lang="en-GB" b="1" dirty="0"/>
              <a:t>non-universal fermion couplings</a:t>
            </a:r>
            <a:endParaRPr lang="fr-FR" dirty="0"/>
          </a:p>
          <a:p>
            <a:pPr lvl="0"/>
            <a:r>
              <a:rPr lang="en-GB" b="1" dirty="0"/>
              <a:t>b/t</a:t>
            </a:r>
            <a:r>
              <a:rPr lang="en-GB" dirty="0"/>
              <a:t> more coupled to KK than light quarks</a:t>
            </a:r>
            <a:endParaRPr lang="fr-FR" dirty="0"/>
          </a:p>
          <a:p>
            <a:pPr lvl="0"/>
            <a:r>
              <a:rPr lang="en-GB" b="1" dirty="0" smtClean="0"/>
              <a:t>µ-</a:t>
            </a:r>
            <a:r>
              <a:rPr lang="en-GB" b="1" dirty="0" smtClean="0">
                <a:latin typeface="Symbol" panose="05050102010706020507" pitchFamily="18" charset="2"/>
              </a:rPr>
              <a:t>t</a:t>
            </a:r>
            <a:r>
              <a:rPr lang="en-GB" dirty="0" smtClean="0"/>
              <a:t> could also be preferentially </a:t>
            </a:r>
            <a:r>
              <a:rPr lang="en-GB" dirty="0"/>
              <a:t>coupled to KK </a:t>
            </a:r>
            <a:r>
              <a:rPr lang="en-GB" dirty="0" smtClean="0"/>
              <a:t>to explain the </a:t>
            </a:r>
            <a:r>
              <a:rPr lang="en-GB" b="1" dirty="0" smtClean="0"/>
              <a:t>B </a:t>
            </a:r>
            <a:r>
              <a:rPr lang="en-GB" b="1" dirty="0"/>
              <a:t>factory anomalies </a:t>
            </a:r>
            <a:r>
              <a:rPr lang="en-GB" b="1" dirty="0" smtClean="0">
                <a:solidFill>
                  <a:srgbClr val="7030A0"/>
                </a:solidFill>
              </a:rPr>
              <a:t>arXiv:1709.05100</a:t>
            </a:r>
            <a:r>
              <a:rPr lang="en-GB" dirty="0" smtClean="0"/>
              <a:t> </a:t>
            </a:r>
            <a:endParaRPr lang="fr-FR" dirty="0"/>
          </a:p>
          <a:p>
            <a:r>
              <a:rPr lang="en-GB" dirty="0"/>
              <a:t>It also calls for a </a:t>
            </a:r>
            <a:r>
              <a:rPr lang="en-GB" b="1" dirty="0"/>
              <a:t>stabilizing mechanism</a:t>
            </a:r>
            <a:r>
              <a:rPr lang="en-GB" dirty="0"/>
              <a:t> for the extra dimension resulting into the </a:t>
            </a:r>
            <a:r>
              <a:rPr lang="en-GB" b="1" dirty="0" err="1"/>
              <a:t>radion</a:t>
            </a:r>
            <a:r>
              <a:rPr lang="en-GB" dirty="0"/>
              <a:t> (also called </a:t>
            </a:r>
            <a:r>
              <a:rPr lang="en-GB" dirty="0" err="1"/>
              <a:t>dilaton</a:t>
            </a:r>
            <a:r>
              <a:rPr lang="en-GB" dirty="0"/>
              <a:t>) a scalar which could be </a:t>
            </a:r>
            <a:r>
              <a:rPr lang="en-GB" dirty="0" smtClean="0"/>
              <a:t>light, below 100 GeV, and discovered </a:t>
            </a:r>
            <a:r>
              <a:rPr lang="en-GB" dirty="0"/>
              <a:t>at </a:t>
            </a:r>
            <a:r>
              <a:rPr lang="en-GB" dirty="0" smtClean="0"/>
              <a:t>ILC and LHC e.g. in RZ or 2 </a:t>
            </a:r>
            <a:r>
              <a:rPr lang="en-GB" dirty="0"/>
              <a:t>photons (</a:t>
            </a:r>
            <a:r>
              <a:rPr lang="en-GB" b="1" dirty="0">
                <a:solidFill>
                  <a:srgbClr val="7030A0"/>
                </a:solidFill>
              </a:rPr>
              <a:t>arXiv:1712.06410</a:t>
            </a:r>
            <a:r>
              <a:rPr lang="en-GB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3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5448" r="25838" b="19595"/>
          <a:stretch/>
        </p:blipFill>
        <p:spPr bwMode="auto">
          <a:xfrm>
            <a:off x="7903008" y="-31786"/>
            <a:ext cx="4288992" cy="2436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9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9640" y="320675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fermionic final states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6981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Main </a:t>
            </a:r>
            <a:r>
              <a:rPr lang="en-GB" dirty="0" smtClean="0"/>
              <a:t>tools </a:t>
            </a:r>
            <a:endParaRPr lang="fr-FR" dirty="0"/>
          </a:p>
          <a:p>
            <a:pPr lvl="0"/>
            <a:r>
              <a:rPr lang="en-GB" b="1" dirty="0"/>
              <a:t>Beam </a:t>
            </a:r>
            <a:r>
              <a:rPr lang="en-GB" b="1" dirty="0" smtClean="0"/>
              <a:t>polarisation</a:t>
            </a:r>
            <a:r>
              <a:rPr lang="en-GB" dirty="0" smtClean="0"/>
              <a:t>, e-80% and e+30%,</a:t>
            </a:r>
            <a:r>
              <a:rPr lang="en-GB" b="1" dirty="0" smtClean="0"/>
              <a:t> </a:t>
            </a:r>
            <a:r>
              <a:rPr lang="en-GB" dirty="0" smtClean="0"/>
              <a:t>for </a:t>
            </a:r>
            <a:r>
              <a:rPr lang="en-GB" dirty="0"/>
              <a:t>a </a:t>
            </a:r>
            <a:r>
              <a:rPr lang="en-GB" b="1" dirty="0"/>
              <a:t>model independent </a:t>
            </a:r>
            <a:r>
              <a:rPr lang="en-GB" dirty="0"/>
              <a:t>extraction of all </a:t>
            </a:r>
            <a:r>
              <a:rPr lang="en-GB" dirty="0" smtClean="0"/>
              <a:t>amplitudes</a:t>
            </a:r>
            <a:endParaRPr lang="fr-FR" dirty="0"/>
          </a:p>
          <a:p>
            <a:pPr lvl="0"/>
            <a:r>
              <a:rPr lang="en-GB" b="1" dirty="0"/>
              <a:t>High </a:t>
            </a:r>
            <a:r>
              <a:rPr lang="en-GB" b="1" dirty="0" smtClean="0"/>
              <a:t>luminosity</a:t>
            </a:r>
            <a:r>
              <a:rPr lang="en-GB" dirty="0" smtClean="0"/>
              <a:t>,  </a:t>
            </a:r>
            <a:r>
              <a:rPr lang="en-GB" dirty="0"/>
              <a:t>2000 </a:t>
            </a:r>
            <a:r>
              <a:rPr lang="en-GB" dirty="0" smtClean="0"/>
              <a:t>fb-1 </a:t>
            </a:r>
            <a:r>
              <a:rPr lang="en-GB" dirty="0"/>
              <a:t>at 250 GeV </a:t>
            </a:r>
            <a:endParaRPr lang="en-GB" dirty="0" smtClean="0"/>
          </a:p>
          <a:p>
            <a:pPr lvl="0"/>
            <a:r>
              <a:rPr lang="en-GB" dirty="0" smtClean="0"/>
              <a:t>An excellent tracking detector to reconstruct secondary vertices and determine the charge of the b quark using </a:t>
            </a:r>
            <a:r>
              <a:rPr lang="en-GB" b="1" dirty="0" smtClean="0"/>
              <a:t>charged B mesons</a:t>
            </a:r>
          </a:p>
          <a:p>
            <a:pPr lvl="0"/>
            <a:r>
              <a:rPr lang="en-GB" dirty="0" smtClean="0"/>
              <a:t>A capability to identify </a:t>
            </a:r>
            <a:r>
              <a:rPr lang="en-GB" b="1" dirty="0" smtClean="0"/>
              <a:t>charged kaons</a:t>
            </a:r>
            <a:r>
              <a:rPr lang="en-GB" dirty="0" smtClean="0"/>
              <a:t>, giving the b quark charge with ~80% purity, is provided by the large TPC of ILD </a:t>
            </a:r>
          </a:p>
          <a:p>
            <a:pPr lvl="0"/>
            <a:r>
              <a:rPr lang="en-GB" dirty="0" smtClean="0"/>
              <a:t>Very significant improvements with respect to LEP2 detectors specially a gain of 1000 on the luminosity !</a:t>
            </a:r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4</a:t>
            </a:fld>
            <a:endParaRPr lang="en-GB"/>
          </a:p>
        </p:txBody>
      </p:sp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41" y="139485"/>
            <a:ext cx="3040359" cy="22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47121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aspects for bb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7972" y="1825624"/>
            <a:ext cx="7905427" cy="4530725"/>
          </a:xfrm>
        </p:spPr>
        <p:txBody>
          <a:bodyPr>
            <a:normAutofit/>
          </a:bodyPr>
          <a:lstStyle/>
          <a:p>
            <a:r>
              <a:rPr lang="en-GB" dirty="0" smtClean="0"/>
              <a:t>The b charge is needed to draw </a:t>
            </a:r>
            <a:r>
              <a:rPr lang="en-GB" b="1" dirty="0" smtClean="0"/>
              <a:t>d</a:t>
            </a:r>
            <a:r>
              <a:rPr lang="en-GB" b="1" dirty="0" smtClean="0">
                <a:latin typeface="Symbol" panose="05050102010706020507" pitchFamily="18" charset="2"/>
              </a:rPr>
              <a:t>s</a:t>
            </a:r>
            <a:r>
              <a:rPr lang="en-GB" b="1" dirty="0" smtClean="0"/>
              <a:t>/</a:t>
            </a:r>
            <a:r>
              <a:rPr lang="en-GB" b="1" dirty="0" err="1" smtClean="0"/>
              <a:t>dcos</a:t>
            </a:r>
            <a:r>
              <a:rPr lang="en-GB" b="1" dirty="0" err="1">
                <a:latin typeface="Symbol" panose="05050102010706020507" pitchFamily="18" charset="2"/>
              </a:rPr>
              <a:t>q</a:t>
            </a:r>
            <a:r>
              <a:rPr lang="en-GB" b="1" dirty="0" smtClean="0"/>
              <a:t> </a:t>
            </a:r>
          </a:p>
          <a:p>
            <a:r>
              <a:rPr lang="en-GB" b="1" dirty="0" err="1" smtClean="0"/>
              <a:t>dE</a:t>
            </a:r>
            <a:r>
              <a:rPr lang="en-GB" b="1" dirty="0" smtClean="0"/>
              <a:t>/dx from TPC </a:t>
            </a:r>
            <a:r>
              <a:rPr lang="en-GB" dirty="0" smtClean="0"/>
              <a:t>in ILD gives a clean K/pi separation over a wide momentum range                                                                                     </a:t>
            </a:r>
          </a:p>
          <a:p>
            <a:r>
              <a:rPr lang="en-GB" dirty="0" smtClean="0"/>
              <a:t>Very demanding on </a:t>
            </a:r>
            <a:r>
              <a:rPr lang="en-GB" b="1" dirty="0" smtClean="0"/>
              <a:t>µvertex</a:t>
            </a:r>
            <a:r>
              <a:rPr lang="en-GB" dirty="0" smtClean="0"/>
              <a:t> efficiency given the high multiplicity of B decays ~5 </a:t>
            </a:r>
          </a:p>
          <a:p>
            <a:r>
              <a:rPr lang="en-GB" dirty="0" smtClean="0"/>
              <a:t>A very detailed description can be found in the PhD document of S. </a:t>
            </a:r>
            <a:r>
              <a:rPr lang="en-GB" dirty="0" err="1" smtClean="0"/>
              <a:t>Bilokin</a:t>
            </a:r>
            <a:r>
              <a:rPr lang="en-GB" dirty="0" smtClean="0"/>
              <a:t> and in </a:t>
            </a:r>
            <a:r>
              <a:rPr lang="en-GB" b="1" dirty="0" smtClean="0">
                <a:solidFill>
                  <a:srgbClr val="7030A0"/>
                </a:solidFill>
              </a:rPr>
              <a:t>arXiv:1709.04289</a:t>
            </a:r>
            <a:r>
              <a:rPr lang="en-GB" dirty="0" smtClean="0"/>
              <a:t> </a:t>
            </a:r>
            <a:endParaRPr lang="fr-FR" dirty="0" smtClean="0"/>
          </a:p>
          <a:p>
            <a:r>
              <a:rPr lang="en-GB" dirty="0" smtClean="0"/>
              <a:t>Double b charge tag needed to reach full purification using simple </a:t>
            </a:r>
            <a:r>
              <a:rPr lang="en-GB" b="1" dirty="0" smtClean="0"/>
              <a:t>counting techniques </a:t>
            </a:r>
            <a:r>
              <a:rPr lang="en-GB" dirty="0" smtClean="0"/>
              <a:t>comparing B+B- to B+B+ and B-B-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712" y="110927"/>
            <a:ext cx="3440088" cy="24845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168970" y="2108941"/>
            <a:ext cx="46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K-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928837" y="473736"/>
            <a:ext cx="46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K-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99" y="2595471"/>
            <a:ext cx="4314601" cy="41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132795" y="1822450"/>
            <a:ext cx="6452732" cy="4351338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asymmetric</a:t>
            </a:r>
            <a:r>
              <a:rPr lang="fr-FR" dirty="0" smtClean="0"/>
              <a:t> </a:t>
            </a:r>
            <a:r>
              <a:rPr lang="fr-FR" dirty="0" err="1" smtClean="0"/>
              <a:t>angular</a:t>
            </a:r>
            <a:r>
              <a:rPr lang="fr-FR" dirty="0" smtClean="0"/>
              <a:t> distribution sensitive to b charge reconstruction</a:t>
            </a:r>
          </a:p>
          <a:p>
            <a:r>
              <a:rPr lang="fr-FR" dirty="0" err="1" smtClean="0"/>
              <a:t>After</a:t>
            </a:r>
            <a:r>
              <a:rPr lang="fr-FR" dirty="0"/>
              <a:t> </a:t>
            </a:r>
            <a:r>
              <a:rPr lang="fr-FR" b="1" dirty="0" smtClean="0"/>
              <a:t>data </a:t>
            </a:r>
            <a:r>
              <a:rPr lang="fr-FR" b="1" dirty="0" err="1" smtClean="0"/>
              <a:t>based</a:t>
            </a:r>
            <a:r>
              <a:rPr lang="fr-FR" b="1" dirty="0" smtClean="0"/>
              <a:t> corrections</a:t>
            </a:r>
            <a:r>
              <a:rPr lang="fr-FR" dirty="0" smtClean="0"/>
              <a:t>, the </a:t>
            </a:r>
            <a:r>
              <a:rPr lang="fr-FR" dirty="0" err="1" smtClean="0"/>
              <a:t>angular</a:t>
            </a:r>
            <a:r>
              <a:rPr lang="fr-FR" dirty="0" smtClean="0"/>
              <a:t> distribution </a:t>
            </a:r>
            <a:r>
              <a:rPr lang="fr-FR" dirty="0" err="1" smtClean="0"/>
              <a:t>becomes</a:t>
            </a:r>
            <a:r>
              <a:rPr lang="fr-FR" dirty="0" smtClean="0"/>
              <a:t> ~</a:t>
            </a:r>
            <a:r>
              <a:rPr lang="fr-FR" dirty="0" err="1" smtClean="0"/>
              <a:t>identical</a:t>
            </a:r>
            <a:r>
              <a:rPr lang="fr-FR" dirty="0" smtClean="0"/>
              <a:t> to the </a:t>
            </a:r>
            <a:r>
              <a:rPr lang="fr-FR" dirty="0" err="1" smtClean="0"/>
              <a:t>generated</a:t>
            </a:r>
            <a:r>
              <a:rPr lang="fr-FR" dirty="0" smtClean="0"/>
              <a:t> one for |</a:t>
            </a:r>
            <a:r>
              <a:rPr lang="fr-FR" dirty="0" err="1" smtClean="0"/>
              <a:t>cos</a:t>
            </a:r>
            <a:r>
              <a:rPr lang="fr-FR" dirty="0" err="1" smtClean="0">
                <a:latin typeface="Symbol" panose="05050102010706020507" pitchFamily="18" charset="2"/>
              </a:rPr>
              <a:t>q</a:t>
            </a:r>
            <a:r>
              <a:rPr lang="fr-FR" dirty="0" smtClean="0"/>
              <a:t>|&lt;0.8</a:t>
            </a:r>
          </a:p>
          <a:p>
            <a:r>
              <a:rPr lang="fr-FR" dirty="0" err="1" smtClean="0"/>
              <a:t>Inefficiencies</a:t>
            </a:r>
            <a:r>
              <a:rPr lang="fr-FR" dirty="0" smtClean="0"/>
              <a:t> in the </a:t>
            </a:r>
            <a:r>
              <a:rPr lang="fr-FR" dirty="0" err="1" smtClean="0"/>
              <a:t>fwd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handled</a:t>
            </a:r>
            <a:r>
              <a:rPr lang="fr-FR" dirty="0" smtClean="0"/>
              <a:t> </a:t>
            </a:r>
            <a:r>
              <a:rPr lang="fr-FR" dirty="0" err="1" smtClean="0"/>
              <a:t>adjusting</a:t>
            </a:r>
            <a:r>
              <a:rPr lang="fr-FR" dirty="0" smtClean="0"/>
              <a:t> the </a:t>
            </a:r>
            <a:r>
              <a:rPr lang="fr-FR" dirty="0" err="1" smtClean="0"/>
              <a:t>theoretical</a:t>
            </a:r>
            <a:r>
              <a:rPr lang="fr-FR" dirty="0" smtClean="0"/>
              <a:t> distribution by </a:t>
            </a:r>
            <a:r>
              <a:rPr lang="fr-FR" b="1" dirty="0" smtClean="0">
                <a:solidFill>
                  <a:srgbClr val="0070C0"/>
                </a:solidFill>
              </a:rPr>
              <a:t>S(1+cos²</a:t>
            </a:r>
            <a:r>
              <a:rPr lang="en-GB" b="1" dirty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fr-FR" b="1" dirty="0" smtClean="0">
                <a:solidFill>
                  <a:srgbClr val="0070C0"/>
                </a:solidFill>
              </a:rPr>
              <a:t>)+</a:t>
            </a:r>
            <a:r>
              <a:rPr lang="fr-FR" b="1" dirty="0" err="1" smtClean="0">
                <a:solidFill>
                  <a:srgbClr val="0070C0"/>
                </a:solidFill>
              </a:rPr>
              <a:t>Acos</a:t>
            </a:r>
            <a:r>
              <a:rPr lang="en-GB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q </a:t>
            </a:r>
            <a:r>
              <a:rPr lang="fr-FR" dirty="0" smtClean="0"/>
              <a:t>in the </a:t>
            </a:r>
            <a:r>
              <a:rPr lang="fr-FR" dirty="0" err="1" smtClean="0"/>
              <a:t>fully</a:t>
            </a:r>
            <a:r>
              <a:rPr lang="fr-FR" dirty="0" smtClean="0"/>
              <a:t> efficient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This </a:t>
            </a:r>
            <a:r>
              <a:rPr lang="fr-FR" dirty="0" err="1" smtClean="0"/>
              <a:t>work</a:t>
            </a:r>
            <a:r>
              <a:rPr lang="fr-FR" dirty="0" smtClean="0"/>
              <a:t> has </a:t>
            </a:r>
            <a:r>
              <a:rPr lang="fr-FR" dirty="0" err="1" smtClean="0"/>
              <a:t>served</a:t>
            </a:r>
            <a:r>
              <a:rPr lang="fr-FR" dirty="0" smtClean="0"/>
              <a:t> as a </a:t>
            </a:r>
            <a:r>
              <a:rPr lang="fr-FR" b="1" dirty="0" smtClean="0"/>
              <a:t>benchmark</a:t>
            </a:r>
            <a:r>
              <a:rPr lang="fr-FR" dirty="0" smtClean="0"/>
              <a:t> for </a:t>
            </a:r>
            <a:r>
              <a:rPr lang="fr-FR" dirty="0" err="1" smtClean="0"/>
              <a:t>tracking</a:t>
            </a:r>
            <a:r>
              <a:rPr lang="fr-FR" dirty="0" smtClean="0"/>
              <a:t>, </a:t>
            </a:r>
            <a:r>
              <a:rPr lang="fr-FR" dirty="0" err="1" smtClean="0"/>
              <a:t>dE</a:t>
            </a:r>
            <a:r>
              <a:rPr lang="fr-FR" dirty="0" smtClean="0"/>
              <a:t>/dx reconstruction in ILD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6451653" y="127341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b="1" dirty="0" smtClean="0">
                <a:solidFill>
                  <a:srgbClr val="FF0000"/>
                </a:solidFill>
              </a:rPr>
              <a:t>e-L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6</a:t>
            </a:fld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7359" r="4502"/>
          <a:stretch/>
        </p:blipFill>
        <p:spPr>
          <a:xfrm>
            <a:off x="6733585" y="1802127"/>
            <a:ext cx="4751610" cy="43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77091" y="63669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independent Interpretation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277091" y="1389233"/>
            <a:ext cx="7407165" cy="533224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Measuring the angular distribution for e-R</a:t>
            </a:r>
            <a:endParaRPr lang="fr-FR" dirty="0" smtClean="0"/>
          </a:p>
          <a:p>
            <a:pPr marL="0" indent="0">
              <a:buNone/>
            </a:pPr>
            <a:r>
              <a:rPr lang="en-GB" b="1" dirty="0" smtClean="0"/>
              <a:t>   </a:t>
            </a:r>
            <a:r>
              <a:rPr lang="en-GB" b="1" dirty="0" smtClean="0">
                <a:solidFill>
                  <a:srgbClr val="0070C0"/>
                </a:solidFill>
              </a:rPr>
              <a:t>d</a:t>
            </a:r>
            <a:r>
              <a:rPr lang="en-GB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GB" b="1" dirty="0" smtClean="0">
                <a:solidFill>
                  <a:srgbClr val="0070C0"/>
                </a:solidFill>
              </a:rPr>
              <a:t>/</a:t>
            </a:r>
            <a:r>
              <a:rPr lang="en-GB" b="1" dirty="0" err="1" smtClean="0">
                <a:solidFill>
                  <a:srgbClr val="0070C0"/>
                </a:solidFill>
              </a:rPr>
              <a:t>dcos</a:t>
            </a:r>
            <a:r>
              <a:rPr lang="en-GB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en-GB" b="1" dirty="0" smtClean="0">
                <a:solidFill>
                  <a:srgbClr val="0070C0"/>
                </a:solidFill>
              </a:rPr>
              <a:t>  =(1+cos²</a:t>
            </a:r>
            <a:r>
              <a:rPr lang="en-GB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en-GB" b="1" dirty="0" smtClean="0">
                <a:solidFill>
                  <a:srgbClr val="0070C0"/>
                </a:solidFill>
              </a:rPr>
              <a:t>)(ReRb²+ReLb²)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                       +2(ReRb²-ReLb²)</a:t>
            </a:r>
            <a:r>
              <a:rPr lang="en-GB" b="1" dirty="0" err="1" smtClean="0">
                <a:solidFill>
                  <a:srgbClr val="0070C0"/>
                </a:solidFill>
              </a:rPr>
              <a:t>cos</a:t>
            </a:r>
            <a:r>
              <a:rPr lang="en-GB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endParaRPr lang="fr-FR" dirty="0" smtClean="0"/>
          </a:p>
          <a:p>
            <a:r>
              <a:rPr lang="en-GB" dirty="0" smtClean="0"/>
              <a:t> With </a:t>
            </a:r>
            <a:r>
              <a:rPr lang="en-GB" dirty="0" err="1" smtClean="0"/>
              <a:t>eL</a:t>
            </a:r>
            <a:r>
              <a:rPr lang="en-GB" dirty="0" smtClean="0"/>
              <a:t>/R one can extract ReRb</a:t>
            </a:r>
            <a:r>
              <a:rPr lang="en-GB" dirty="0"/>
              <a:t>²</a:t>
            </a:r>
            <a:r>
              <a:rPr lang="en-GB" dirty="0" smtClean="0"/>
              <a:t>  ReLb</a:t>
            </a:r>
            <a:r>
              <a:rPr lang="en-GB" dirty="0"/>
              <a:t>²</a:t>
            </a:r>
            <a:r>
              <a:rPr lang="en-GB" dirty="0" smtClean="0"/>
              <a:t> LeLb</a:t>
            </a:r>
            <a:r>
              <a:rPr lang="en-GB" dirty="0"/>
              <a:t>²</a:t>
            </a:r>
            <a:r>
              <a:rPr lang="en-GB" dirty="0" smtClean="0"/>
              <a:t> and  LeRb² at % level</a:t>
            </a:r>
          </a:p>
          <a:p>
            <a:r>
              <a:rPr lang="en-GB" dirty="0" smtClean="0"/>
              <a:t>Assuming that </a:t>
            </a:r>
            <a:r>
              <a:rPr lang="en-GB" b="1" dirty="0" err="1" smtClean="0"/>
              <a:t>ee</a:t>
            </a:r>
            <a:r>
              <a:rPr lang="en-GB" b="1" dirty="0" smtClean="0"/>
              <a:t> couplings are standard</a:t>
            </a:r>
            <a:r>
              <a:rPr lang="en-GB" dirty="0" smtClean="0"/>
              <a:t> one can also extract </a:t>
            </a:r>
            <a:r>
              <a:rPr lang="en-GB" b="1" dirty="0" err="1" smtClean="0"/>
              <a:t>gbRZ</a:t>
            </a:r>
            <a:r>
              <a:rPr lang="en-GB" dirty="0" smtClean="0"/>
              <a:t> and </a:t>
            </a:r>
            <a:r>
              <a:rPr lang="en-GB" b="1" dirty="0" err="1" smtClean="0"/>
              <a:t>gbLZ</a:t>
            </a:r>
            <a:r>
              <a:rPr lang="en-GB" dirty="0" smtClean="0"/>
              <a:t> and solve the LEP1 puzzle  </a:t>
            </a:r>
          </a:p>
          <a:p>
            <a:pPr lvl="0"/>
            <a:r>
              <a:rPr lang="en-GB" dirty="0" smtClean="0"/>
              <a:t>This assumption is untrue in some RS models </a:t>
            </a:r>
            <a:endParaRPr lang="fr-FR" dirty="0" smtClean="0"/>
          </a:p>
          <a:p>
            <a:pPr lvl="0"/>
            <a:r>
              <a:rPr lang="en-GB" dirty="0" smtClean="0"/>
              <a:t>As shown in </a:t>
            </a:r>
            <a:r>
              <a:rPr lang="en-GB" b="1" dirty="0" smtClean="0">
                <a:solidFill>
                  <a:srgbClr val="7030A0"/>
                </a:solidFill>
              </a:rPr>
              <a:t>arXiv:1804.02846</a:t>
            </a:r>
            <a:r>
              <a:rPr lang="en-GB" dirty="0" smtClean="0"/>
              <a:t>, it will be possible to measure </a:t>
            </a:r>
            <a:r>
              <a:rPr lang="en-GB" dirty="0" err="1" smtClean="0"/>
              <a:t>ee</a:t>
            </a:r>
            <a:r>
              <a:rPr lang="en-GB" dirty="0" smtClean="0"/>
              <a:t> coupling in </a:t>
            </a:r>
            <a:r>
              <a:rPr lang="en-GB" b="1" dirty="0" err="1" smtClean="0"/>
              <a:t>ee</a:t>
            </a:r>
            <a:r>
              <a:rPr lang="en-GB" b="1" dirty="0" smtClean="0"/>
              <a:t>-&gt;</a:t>
            </a:r>
            <a:r>
              <a:rPr lang="en-GB" b="1" dirty="0" err="1" smtClean="0"/>
              <a:t>ee</a:t>
            </a:r>
            <a:r>
              <a:rPr lang="en-GB" b="1" dirty="0" smtClean="0"/>
              <a:t> </a:t>
            </a:r>
            <a:r>
              <a:rPr lang="en-GB" dirty="0" smtClean="0"/>
              <a:t>and validate this </a:t>
            </a:r>
            <a:r>
              <a:rPr lang="en-GB" dirty="0" err="1" smtClean="0"/>
              <a:t>hypotesis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911762610"/>
              </p:ext>
            </p:extLst>
          </p:nvPr>
        </p:nvGraphicFramePr>
        <p:xfrm>
          <a:off x="7684256" y="952840"/>
          <a:ext cx="3965448" cy="288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654696174"/>
              </p:ext>
            </p:extLst>
          </p:nvPr>
        </p:nvGraphicFramePr>
        <p:xfrm>
          <a:off x="7684256" y="3708400"/>
          <a:ext cx="421386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3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90806" y="1690688"/>
            <a:ext cx="5173798" cy="448627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good </a:t>
            </a:r>
            <a:r>
              <a:rPr lang="fr-FR" dirty="0" err="1" smtClean="0"/>
              <a:t>sensitivity</a:t>
            </a:r>
            <a:r>
              <a:rPr lang="fr-FR" dirty="0" smtClean="0"/>
              <a:t> to BSM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b="1" dirty="0" smtClean="0"/>
              <a:t>t-</a:t>
            </a:r>
            <a:r>
              <a:rPr lang="fr-FR" b="1" dirty="0" err="1" smtClean="0"/>
              <a:t>channel</a:t>
            </a:r>
            <a:r>
              <a:rPr lang="fr-FR" dirty="0" smtClean="0"/>
              <a:t> </a:t>
            </a:r>
            <a:r>
              <a:rPr lang="fr-FR" dirty="0" err="1" smtClean="0"/>
              <a:t>interference</a:t>
            </a:r>
            <a:r>
              <a:rPr lang="fr-FR" dirty="0" smtClean="0"/>
              <a:t> </a:t>
            </a:r>
            <a:r>
              <a:rPr lang="en-GB" b="1" dirty="0" smtClean="0">
                <a:solidFill>
                  <a:srgbClr val="7030A0"/>
                </a:solidFill>
              </a:rPr>
              <a:t>arXiv:1804.02846 </a:t>
            </a:r>
            <a:r>
              <a:rPr lang="en-GB" dirty="0" smtClean="0"/>
              <a:t> </a:t>
            </a:r>
          </a:p>
          <a:p>
            <a:r>
              <a:rPr lang="en-GB" dirty="0" smtClean="0"/>
              <a:t>The main challenge is to cope with the very high rate in the forward region both theoretically and experimentally keeping </a:t>
            </a:r>
            <a:r>
              <a:rPr lang="en-GB" b="1" dirty="0" smtClean="0">
                <a:solidFill>
                  <a:srgbClr val="FF0000"/>
                </a:solidFill>
              </a:rPr>
              <a:t>errors at ~0.1% 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/>
              <a:t>LEP1 provides a precise measurement of the Zee coupling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GDR May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8</a:t>
            </a:fld>
            <a:endParaRPr lang="en-GB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05" y="0"/>
            <a:ext cx="4237990" cy="188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15" y="1743920"/>
            <a:ext cx="3882385" cy="35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604" y="1937912"/>
            <a:ext cx="3267054" cy="31127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93975" y="5230002"/>
            <a:ext cx="17862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g</a:t>
            </a:r>
            <a:r>
              <a:rPr lang="fr-FR" sz="2000" b="1" dirty="0" smtClean="0">
                <a:solidFill>
                  <a:schemeClr val="accent1"/>
                </a:solidFill>
              </a:rPr>
              <a:t>  exchange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fr-FR" b="1" dirty="0" smtClean="0">
                <a:solidFill>
                  <a:srgbClr val="FF0000"/>
                </a:solidFill>
              </a:rPr>
              <a:t>-Z </a:t>
            </a:r>
            <a:r>
              <a:rPr lang="fr-FR" b="1" dirty="0" err="1" smtClean="0">
                <a:solidFill>
                  <a:srgbClr val="FF0000"/>
                </a:solidFill>
              </a:rPr>
              <a:t>interference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54856" y="5380074"/>
            <a:ext cx="169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LEP1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1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2161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GHU coverage and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LHC direct reach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29609" y="1825624"/>
            <a:ext cx="6996224" cy="47346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Gauge-Higgs-Unification, </a:t>
            </a:r>
            <a:r>
              <a:rPr lang="en-GB" b="1" dirty="0" err="1">
                <a:solidFill>
                  <a:srgbClr val="7030A0"/>
                </a:solidFill>
              </a:rPr>
              <a:t>arXiv</a:t>
            </a:r>
            <a:r>
              <a:rPr lang="en-GB" b="1" dirty="0">
                <a:solidFill>
                  <a:srgbClr val="7030A0"/>
                </a:solidFill>
              </a:rPr>
              <a:t>: </a:t>
            </a:r>
            <a:r>
              <a:rPr lang="fr-FR" b="1" dirty="0" smtClean="0">
                <a:solidFill>
                  <a:srgbClr val="7030A0"/>
                </a:solidFill>
              </a:rPr>
              <a:t>1705.05282</a:t>
            </a:r>
            <a:r>
              <a:rPr lang="fr-FR" dirty="0" smtClean="0"/>
              <a:t>,</a:t>
            </a:r>
            <a:r>
              <a:rPr lang="en-GB" dirty="0" smtClean="0"/>
              <a:t> </a:t>
            </a:r>
            <a:r>
              <a:rPr lang="en-GB" b="1" dirty="0" smtClean="0"/>
              <a:t>H</a:t>
            </a:r>
            <a:r>
              <a:rPr lang="en-GB" dirty="0" smtClean="0"/>
              <a:t> </a:t>
            </a:r>
            <a:r>
              <a:rPr lang="en-GB" dirty="0"/>
              <a:t>appears as the 4</a:t>
            </a:r>
            <a:r>
              <a:rPr lang="en-GB" baseline="30000" dirty="0"/>
              <a:t>th</a:t>
            </a:r>
            <a:r>
              <a:rPr lang="en-GB" dirty="0"/>
              <a:t> gauge component and </a:t>
            </a:r>
            <a:r>
              <a:rPr lang="en-GB" b="1" dirty="0"/>
              <a:t>gauge symmetry </a:t>
            </a:r>
            <a:r>
              <a:rPr lang="en-GB" dirty="0"/>
              <a:t>protects its mass from radiative corrections (hierarchy problem)</a:t>
            </a:r>
          </a:p>
          <a:p>
            <a:r>
              <a:rPr lang="en-GB" b="1" dirty="0"/>
              <a:t>Extended symmetry </a:t>
            </a:r>
            <a:r>
              <a:rPr lang="en-GB" dirty="0"/>
              <a:t>(S,T) </a:t>
            </a:r>
            <a:r>
              <a:rPr lang="en-GB" dirty="0" smtClean="0"/>
              <a:t>allows </a:t>
            </a:r>
            <a:r>
              <a:rPr lang="en-GB" dirty="0" err="1" smtClean="0">
                <a:latin typeface="Symbol" panose="05050102010706020507" pitchFamily="18" charset="2"/>
              </a:rPr>
              <a:t>g</a:t>
            </a:r>
            <a:r>
              <a:rPr lang="en-GB" baseline="-25000" dirty="0" err="1" smtClean="0"/>
              <a:t>KK</a:t>
            </a:r>
            <a:r>
              <a:rPr lang="en-GB" dirty="0" smtClean="0"/>
              <a:t> </a:t>
            </a:r>
            <a:r>
              <a:rPr lang="en-GB" dirty="0"/>
              <a:t>Z</a:t>
            </a:r>
            <a:r>
              <a:rPr lang="en-GB" baseline="-25000" dirty="0"/>
              <a:t>KK</a:t>
            </a:r>
            <a:r>
              <a:rPr lang="en-GB" dirty="0"/>
              <a:t>  Z</a:t>
            </a:r>
            <a:r>
              <a:rPr lang="en-GB" baseline="-25000" dirty="0"/>
              <a:t>R </a:t>
            </a:r>
            <a:r>
              <a:rPr lang="en-GB" baseline="-25000" dirty="0" smtClean="0"/>
              <a:t> </a:t>
            </a:r>
            <a:r>
              <a:rPr lang="en-GB" dirty="0" smtClean="0"/>
              <a:t>down to 5-10 TeV  </a:t>
            </a:r>
            <a:endParaRPr lang="en-GB" baseline="-25000" dirty="0"/>
          </a:p>
          <a:p>
            <a:r>
              <a:rPr lang="en-GB" b="1" dirty="0"/>
              <a:t>All</a:t>
            </a:r>
            <a:r>
              <a:rPr lang="en-GB" dirty="0"/>
              <a:t> </a:t>
            </a:r>
            <a:r>
              <a:rPr lang="en-GB" b="1" dirty="0"/>
              <a:t>right-handed fermions </a:t>
            </a:r>
            <a:r>
              <a:rPr lang="en-GB" dirty="0"/>
              <a:t>are close to the EW brane and interact with KK bosons </a:t>
            </a:r>
          </a:p>
          <a:p>
            <a:r>
              <a:rPr lang="en-GB" dirty="0" smtClean="0"/>
              <a:t>The </a:t>
            </a:r>
            <a:r>
              <a:rPr lang="en-GB" b="1" dirty="0"/>
              <a:t>GHU</a:t>
            </a:r>
            <a:r>
              <a:rPr lang="en-GB" dirty="0"/>
              <a:t> model </a:t>
            </a:r>
            <a:r>
              <a:rPr lang="en-GB" dirty="0" smtClean="0"/>
              <a:t>provides </a:t>
            </a:r>
            <a:r>
              <a:rPr lang="en-GB" dirty="0"/>
              <a:t>an interesting playground to illustrate the power of ILC. It predicts deviations both for t/b and </a:t>
            </a:r>
            <a:r>
              <a:rPr lang="en-GB" b="1" dirty="0" smtClean="0"/>
              <a:t>lepton couplings</a:t>
            </a:r>
            <a:endParaRPr lang="en-GB" b="1" dirty="0"/>
          </a:p>
          <a:p>
            <a:r>
              <a:rPr lang="en-GB" dirty="0" smtClean="0"/>
              <a:t>ILC surpasses LHC direct searches and will be able to predict the masses of heavy resonances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Richard GDR May 2018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9</a:t>
            </a:fld>
            <a:endParaRPr lang="en-GB"/>
          </a:p>
        </p:txBody>
      </p:sp>
      <p:pic>
        <p:nvPicPr>
          <p:cNvPr id="10" name="Espace réservé du contenu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00" y="1541721"/>
            <a:ext cx="3098030" cy="227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247" y="3733965"/>
            <a:ext cx="31051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99398</TotalTime>
  <Words>1371</Words>
  <Application>Microsoft Office PowerPoint</Application>
  <PresentationFormat>Grand écran</PresentationFormat>
  <Paragraphs>157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Calibri-Italic</vt:lpstr>
      <vt:lpstr>Symbol</vt:lpstr>
      <vt:lpstr>SymbolMT</vt:lpstr>
      <vt:lpstr>Times New Roman</vt:lpstr>
      <vt:lpstr>Thème Office</vt:lpstr>
      <vt:lpstr>Can ILC observe  fermions as composite particles ? </vt:lpstr>
      <vt:lpstr> Introduction</vt:lpstr>
      <vt:lpstr>RS in short</vt:lpstr>
      <vt:lpstr>Measuring fermionic final states</vt:lpstr>
      <vt:lpstr>Experimental aspects for bb </vt:lpstr>
      <vt:lpstr>Results</vt:lpstr>
      <vt:lpstr>Model independent Interpretation </vt:lpstr>
      <vt:lpstr>ee-&gt;ee measurements</vt:lpstr>
      <vt:lpstr>GHU coverage and comparison to LHC direct reach </vt:lpstr>
      <vt:lpstr>Two RS scenarios </vt:lpstr>
      <vt:lpstr>Conclusion</vt:lpstr>
      <vt:lpstr>THAT’s ALL FOLKS</vt:lpstr>
      <vt:lpstr>ILD</vt:lpstr>
      <vt:lpstr>Présentation PowerPoint</vt:lpstr>
      <vt:lpstr>RS for pedestrians </vt:lpstr>
      <vt:lpstr>The b/t anomalies at LEP </vt:lpstr>
      <vt:lpstr>Beware EW corrections</vt:lpstr>
      <vt:lpstr>GHU </vt:lpstr>
      <vt:lpstr>Z-Z’ mixing and propagators</vt:lpstr>
      <vt:lpstr>Search for a light radion at ILC and LHC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Francois Richard</cp:lastModifiedBy>
  <cp:revision>334</cp:revision>
  <dcterms:created xsi:type="dcterms:W3CDTF">2015-06-25T13:12:30Z</dcterms:created>
  <dcterms:modified xsi:type="dcterms:W3CDTF">2018-05-31T08:19:00Z</dcterms:modified>
</cp:coreProperties>
</file>