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54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ctangle à coins arrondi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ctangle à coins arrondi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E8D7C9A-A11D-4915-A121-004305F81779}" type="datetimeFigureOut">
              <a:rPr lang="fr-FR" smtClean="0"/>
              <a:t>11/01/2018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50BF673-9FFC-446C-A916-73172722C74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D7C9A-A11D-4915-A121-004305F81779}" type="datetimeFigureOut">
              <a:rPr lang="fr-FR" smtClean="0"/>
              <a:t>11/01/2018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BF673-9FFC-446C-A916-73172722C74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D7C9A-A11D-4915-A121-004305F81779}" type="datetimeFigureOut">
              <a:rPr lang="fr-FR" smtClean="0"/>
              <a:t>11/01/2018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BF673-9FFC-446C-A916-73172722C74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D7C9A-A11D-4915-A121-004305F81779}" type="datetimeFigureOut">
              <a:rPr lang="fr-FR" smtClean="0"/>
              <a:t>11/01/2018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BF673-9FFC-446C-A916-73172722C74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D7C9A-A11D-4915-A121-004305F81779}" type="datetimeFigureOut">
              <a:rPr lang="fr-FR" smtClean="0"/>
              <a:t>11/01/2018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BF673-9FFC-446C-A916-73172722C74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D7C9A-A11D-4915-A121-004305F81779}" type="datetimeFigureOut">
              <a:rPr lang="fr-FR" smtClean="0"/>
              <a:t>11/01/2018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BF673-9FFC-446C-A916-73172722C74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6" name="Espace réservé de la dat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E8D7C9A-A11D-4915-A121-004305F81779}" type="datetimeFigureOut">
              <a:rPr lang="fr-FR" smtClean="0"/>
              <a:t>11/01/2018</a:t>
            </a:fld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50BF673-9FFC-446C-A916-73172722C749}" type="slidenum">
              <a:rPr lang="fr-FR" smtClean="0"/>
              <a:t>‹N°›</a:t>
            </a:fld>
            <a:endParaRPr lang="fr-FR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E8D7C9A-A11D-4915-A121-004305F81779}" type="datetimeFigureOut">
              <a:rPr lang="fr-FR" smtClean="0"/>
              <a:t>11/01/2018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50BF673-9FFC-446C-A916-73172722C74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D7C9A-A11D-4915-A121-004305F81779}" type="datetimeFigureOut">
              <a:rPr lang="fr-FR" smtClean="0"/>
              <a:t>11/01/2018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BF673-9FFC-446C-A916-73172722C74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D7C9A-A11D-4915-A121-004305F81779}" type="datetimeFigureOut">
              <a:rPr lang="fr-FR" smtClean="0"/>
              <a:t>11/01/2018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BF673-9FFC-446C-A916-73172722C74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D7C9A-A11D-4915-A121-004305F81779}" type="datetimeFigureOut">
              <a:rPr lang="fr-FR" smtClean="0"/>
              <a:t>11/01/2018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BF673-9FFC-446C-A916-73172722C74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ctangle à coins arrondi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ctangle à coins arrondi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E8D7C9A-A11D-4915-A121-004305F81779}" type="datetimeFigureOut">
              <a:rPr lang="fr-FR" smtClean="0"/>
              <a:t>11/01/2018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50BF673-9FFC-446C-A916-73172722C749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ITK news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 smtClean="0"/>
              <a:t>Eric</a:t>
            </a:r>
            <a:r>
              <a:rPr lang="fr-FR" dirty="0" smtClean="0"/>
              <a:t> Vigeolas Réunion de service le </a:t>
            </a:r>
            <a:r>
              <a:rPr lang="fr-FR" dirty="0" smtClean="0"/>
              <a:t>11/01/2018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4144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ITK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49424"/>
            <a:ext cx="2890664" cy="1755640"/>
          </a:xfrm>
        </p:spPr>
        <p:txBody>
          <a:bodyPr>
            <a:normAutofit fontScale="62500" lnSpcReduction="20000"/>
          </a:bodyPr>
          <a:lstStyle/>
          <a:p>
            <a:r>
              <a:rPr lang="fr-FR" dirty="0" smtClean="0"/>
              <a:t>Prochaine échéance importante sur le projet est la revue des spécifications qui conditionnera les développements</a:t>
            </a:r>
            <a:r>
              <a:rPr lang="fr-FR" dirty="0" smtClean="0"/>
              <a:t> finaux du détecteur</a:t>
            </a: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215" y="692696"/>
            <a:ext cx="5859311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712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Handling Frame et </a:t>
            </a:r>
            <a:r>
              <a:rPr lang="en-US" dirty="0" err="1" smtClean="0"/>
              <a:t>mesures</a:t>
            </a:r>
            <a:r>
              <a:rPr lang="en-US" dirty="0" smtClean="0"/>
              <a:t> </a:t>
            </a:r>
            <a:r>
              <a:rPr lang="en-US" dirty="0" err="1" smtClean="0"/>
              <a:t>defo</a:t>
            </a:r>
            <a:r>
              <a:rPr lang="en-US" dirty="0" smtClean="0"/>
              <a:t> </a:t>
            </a:r>
            <a:r>
              <a:rPr lang="en-US" dirty="0" err="1" smtClean="0"/>
              <a:t>thermiques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2204864"/>
            <a:ext cx="6995120" cy="1728192"/>
          </a:xfrm>
        </p:spPr>
        <p:txBody>
          <a:bodyPr>
            <a:normAutofit fontScale="55000" lnSpcReduction="20000"/>
          </a:bodyPr>
          <a:lstStyle/>
          <a:p>
            <a:r>
              <a:rPr lang="fr-FR" dirty="0" smtClean="0"/>
              <a:t>Difficultés rencontrées lors de la </a:t>
            </a:r>
            <a:r>
              <a:rPr lang="fr-FR" dirty="0" err="1" smtClean="0"/>
              <a:t>reception</a:t>
            </a:r>
            <a:r>
              <a:rPr lang="fr-FR" dirty="0" smtClean="0"/>
              <a:t> des poutres carbones (manque d’homogénéité et déformations importantes)</a:t>
            </a:r>
          </a:p>
          <a:p>
            <a:r>
              <a:rPr lang="fr-FR" dirty="0" smtClean="0"/>
              <a:t>Décision de fabriques les poutres chez </a:t>
            </a:r>
            <a:r>
              <a:rPr lang="fr-FR" dirty="0" err="1" smtClean="0"/>
              <a:t>Oreca</a:t>
            </a:r>
            <a:r>
              <a:rPr lang="fr-FR" dirty="0" smtClean="0"/>
              <a:t> directement pour contrôler la qualité </a:t>
            </a:r>
          </a:p>
          <a:p>
            <a:r>
              <a:rPr lang="fr-FR" dirty="0" smtClean="0"/>
              <a:t>Délais de 4 semaines sur la livraison</a:t>
            </a:r>
          </a:p>
          <a:p>
            <a:r>
              <a:rPr lang="fr-FR" dirty="0" smtClean="0"/>
              <a:t>Le scanning par le capteur </a:t>
            </a:r>
            <a:r>
              <a:rPr lang="fr-FR" dirty="0" err="1" smtClean="0"/>
              <a:t>Stil</a:t>
            </a:r>
            <a:r>
              <a:rPr lang="fr-FR" dirty="0" smtClean="0"/>
              <a:t> n’a pas pu être expérimenté, problème dans la commande des fibres optique pour remplacer celle cassée sur le capteur actuel</a:t>
            </a:r>
            <a:endParaRPr lang="fr-FR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933056"/>
            <a:ext cx="3096344" cy="256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0618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Info </a:t>
            </a:r>
            <a:r>
              <a:rPr lang="fr-FR" dirty="0" err="1" smtClean="0"/>
              <a:t>Mitutoyo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49424"/>
            <a:ext cx="4474840" cy="3987888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J’ai constaté qu’un filtre sur la machine était cassé</a:t>
            </a:r>
          </a:p>
          <a:p>
            <a:r>
              <a:rPr lang="fr-FR" dirty="0" smtClean="0"/>
              <a:t>Demande de réparation effectuée et mise en place de la tête de scanning prévue le 25 Janvier</a:t>
            </a:r>
          </a:p>
          <a:p>
            <a:r>
              <a:rPr lang="fr-FR" dirty="0" smtClean="0"/>
              <a:t>La machine reste utilisable mais avec parcimonie (fuite d huile importante)</a:t>
            </a:r>
          </a:p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55519" y="2181385"/>
            <a:ext cx="4420680" cy="331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49604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in">
  <a:themeElements>
    <a:clrScheme name="Urbai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i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i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89</TotalTime>
  <Words>137</Words>
  <Application>Microsoft Office PowerPoint</Application>
  <PresentationFormat>Affichage à l'écran (4:3)</PresentationFormat>
  <Paragraphs>13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Urbain</vt:lpstr>
      <vt:lpstr>ITK news</vt:lpstr>
      <vt:lpstr>ITK</vt:lpstr>
      <vt:lpstr>Handling Frame et mesures defo thermiques</vt:lpstr>
      <vt:lpstr>Info Mitutoyo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ITK news</dc:title>
  <dc:creator>VIGEOLAS Eric</dc:creator>
  <cp:lastModifiedBy>VIGEOLAS Eric</cp:lastModifiedBy>
  <cp:revision>7</cp:revision>
  <dcterms:created xsi:type="dcterms:W3CDTF">2017-12-13T08:35:52Z</dcterms:created>
  <dcterms:modified xsi:type="dcterms:W3CDTF">2018-01-11T08:31:10Z</dcterms:modified>
</cp:coreProperties>
</file>