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6" y="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1D99-B391-4215-8BCF-B7EDCE64E150}" type="datetimeFigureOut">
              <a:rPr lang="fr-FR" smtClean="0"/>
              <a:t>2018-01-11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96C9-B939-4178-90F6-151E3B05A1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55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1D99-B391-4215-8BCF-B7EDCE64E150}" type="datetimeFigureOut">
              <a:rPr lang="fr-FR" smtClean="0"/>
              <a:t>2018-01-11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96C9-B939-4178-90F6-151E3B05A1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602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1D99-B391-4215-8BCF-B7EDCE64E150}" type="datetimeFigureOut">
              <a:rPr lang="fr-FR" smtClean="0"/>
              <a:t>2018-01-11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96C9-B939-4178-90F6-151E3B05A1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42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1D99-B391-4215-8BCF-B7EDCE64E150}" type="datetimeFigureOut">
              <a:rPr lang="fr-FR" smtClean="0"/>
              <a:t>2018-01-11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96C9-B939-4178-90F6-151E3B05A1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59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1D99-B391-4215-8BCF-B7EDCE64E150}" type="datetimeFigureOut">
              <a:rPr lang="fr-FR" smtClean="0"/>
              <a:t>2018-01-11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96C9-B939-4178-90F6-151E3B05A1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29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1D99-B391-4215-8BCF-B7EDCE64E150}" type="datetimeFigureOut">
              <a:rPr lang="fr-FR" smtClean="0"/>
              <a:t>2018-01-11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96C9-B939-4178-90F6-151E3B05A1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475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1D99-B391-4215-8BCF-B7EDCE64E150}" type="datetimeFigureOut">
              <a:rPr lang="fr-FR" smtClean="0"/>
              <a:t>2018-01-11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96C9-B939-4178-90F6-151E3B05A1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55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1D99-B391-4215-8BCF-B7EDCE64E150}" type="datetimeFigureOut">
              <a:rPr lang="fr-FR" smtClean="0"/>
              <a:t>2018-01-11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96C9-B939-4178-90F6-151E3B05A1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15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1D99-B391-4215-8BCF-B7EDCE64E150}" type="datetimeFigureOut">
              <a:rPr lang="fr-FR" smtClean="0"/>
              <a:t>2018-01-11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96C9-B939-4178-90F6-151E3B05A1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02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1D99-B391-4215-8BCF-B7EDCE64E150}" type="datetimeFigureOut">
              <a:rPr lang="fr-FR" smtClean="0"/>
              <a:t>2018-01-11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96C9-B939-4178-90F6-151E3B05A1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65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1D99-B391-4215-8BCF-B7EDCE64E150}" type="datetimeFigureOut">
              <a:rPr lang="fr-FR" smtClean="0"/>
              <a:t>2018-01-11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96C9-B939-4178-90F6-151E3B05A1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65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21D99-B391-4215-8BCF-B7EDCE64E150}" type="datetimeFigureOut">
              <a:rPr lang="fr-FR" smtClean="0"/>
              <a:t>2018-01-11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796C9-B939-4178-90F6-151E3B05A1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97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3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2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1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4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4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2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3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8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8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3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9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Aurelien Marini</dc:creator>
  <cp:lastModifiedBy>Aurelien Marini</cp:lastModifiedBy>
  <cp:revision>1</cp:revision>
  <dcterms:created xsi:type="dcterms:W3CDTF">2018-01-11T08:21:52Z</dcterms:created>
  <dcterms:modified xsi:type="dcterms:W3CDTF">2018-01-11T08:22:13Z</dcterms:modified>
</cp:coreProperties>
</file>