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38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BC22-5568-4F2F-AC07-A2A8A1309CB9}" type="datetimeFigureOut">
              <a:rPr lang="fr-FR" smtClean="0"/>
              <a:t>23/01/2018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CB4E7-5F53-4DE2-9110-A7E1CA8359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5757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BC22-5568-4F2F-AC07-A2A8A1309CB9}" type="datetimeFigureOut">
              <a:rPr lang="fr-FR" smtClean="0"/>
              <a:t>23/01/2018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CB4E7-5F53-4DE2-9110-A7E1CA8359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3755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BC22-5568-4F2F-AC07-A2A8A1309CB9}" type="datetimeFigureOut">
              <a:rPr lang="fr-FR" smtClean="0"/>
              <a:t>23/01/2018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CB4E7-5F53-4DE2-9110-A7E1CA8359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6358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BC22-5568-4F2F-AC07-A2A8A1309CB9}" type="datetimeFigureOut">
              <a:rPr lang="fr-FR" smtClean="0"/>
              <a:t>23/01/2018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CB4E7-5F53-4DE2-9110-A7E1CA8359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3361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BC22-5568-4F2F-AC07-A2A8A1309CB9}" type="datetimeFigureOut">
              <a:rPr lang="fr-FR" smtClean="0"/>
              <a:t>23/01/2018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CB4E7-5F53-4DE2-9110-A7E1CA8359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3728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BC22-5568-4F2F-AC07-A2A8A1309CB9}" type="datetimeFigureOut">
              <a:rPr lang="fr-FR" smtClean="0"/>
              <a:t>23/01/2018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CB4E7-5F53-4DE2-9110-A7E1CA8359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5889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BC22-5568-4F2F-AC07-A2A8A1309CB9}" type="datetimeFigureOut">
              <a:rPr lang="fr-FR" smtClean="0"/>
              <a:t>23/01/2018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CB4E7-5F53-4DE2-9110-A7E1CA8359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8255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BC22-5568-4F2F-AC07-A2A8A1309CB9}" type="datetimeFigureOut">
              <a:rPr lang="fr-FR" smtClean="0"/>
              <a:t>23/01/2018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CB4E7-5F53-4DE2-9110-A7E1CA8359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941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BC22-5568-4F2F-AC07-A2A8A1309CB9}" type="datetimeFigureOut">
              <a:rPr lang="fr-FR" smtClean="0"/>
              <a:t>23/01/2018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CB4E7-5F53-4DE2-9110-A7E1CA8359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0712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BC22-5568-4F2F-AC07-A2A8A1309CB9}" type="datetimeFigureOut">
              <a:rPr lang="fr-FR" smtClean="0"/>
              <a:t>23/01/2018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CB4E7-5F53-4DE2-9110-A7E1CA8359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2909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BC22-5568-4F2F-AC07-A2A8A1309CB9}" type="datetimeFigureOut">
              <a:rPr lang="fr-FR" smtClean="0"/>
              <a:t>23/01/2018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CB4E7-5F53-4DE2-9110-A7E1CA8359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1980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8BC22-5568-4F2F-AC07-A2A8A1309CB9}" type="datetimeFigureOut">
              <a:rPr lang="fr-FR" smtClean="0"/>
              <a:t>23/01/2018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CB4E7-5F53-4DE2-9110-A7E1CA8359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103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46703" y="-1655020"/>
            <a:ext cx="12485406" cy="23876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Discussion </a:t>
            </a:r>
            <a:r>
              <a:rPr lang="en-US" sz="4800" dirty="0" err="1" smtClean="0"/>
              <a:t>sur</a:t>
            </a:r>
            <a:r>
              <a:rPr lang="en-US" sz="4800" dirty="0" smtClean="0"/>
              <a:t> </a:t>
            </a:r>
            <a:r>
              <a:rPr lang="en-US" sz="4800" dirty="0" err="1" smtClean="0"/>
              <a:t>une</a:t>
            </a:r>
            <a:r>
              <a:rPr lang="en-US" sz="4800" dirty="0" smtClean="0"/>
              <a:t> implication </a:t>
            </a:r>
            <a:r>
              <a:rPr lang="en-US" sz="4800" dirty="0" err="1" smtClean="0"/>
              <a:t>sur</a:t>
            </a:r>
            <a:r>
              <a:rPr lang="en-US" sz="4800" dirty="0" smtClean="0"/>
              <a:t> </a:t>
            </a:r>
            <a:r>
              <a:rPr lang="en-US" sz="4800" dirty="0" err="1" smtClean="0"/>
              <a:t>longbaseline</a:t>
            </a:r>
            <a:endParaRPr lang="fr-FR" sz="4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345" y="1422860"/>
            <a:ext cx="9144000" cy="4464755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Contexte</a:t>
            </a:r>
            <a:r>
              <a:rPr lang="en-US" dirty="0" smtClean="0"/>
              <a:t> : forte </a:t>
            </a:r>
            <a:r>
              <a:rPr lang="en-US" dirty="0" err="1" smtClean="0"/>
              <a:t>pression</a:t>
            </a:r>
            <a:r>
              <a:rPr lang="en-US" dirty="0" smtClean="0"/>
              <a:t> pour </a:t>
            </a:r>
            <a:r>
              <a:rPr lang="en-US" dirty="0" err="1" smtClean="0"/>
              <a:t>que</a:t>
            </a:r>
            <a:r>
              <a:rPr lang="en-US" dirty="0" smtClean="0"/>
              <a:t> le LAL </a:t>
            </a:r>
            <a:r>
              <a:rPr lang="en-US" dirty="0" err="1" smtClean="0"/>
              <a:t>ou</a:t>
            </a:r>
            <a:r>
              <a:rPr lang="en-US" dirty="0" smtClean="0"/>
              <a:t> le </a:t>
            </a:r>
            <a:r>
              <a:rPr lang="en-US" dirty="0" err="1" smtClean="0"/>
              <a:t>laboratoire</a:t>
            </a:r>
            <a:r>
              <a:rPr lang="en-US" dirty="0" smtClean="0"/>
              <a:t> </a:t>
            </a:r>
            <a:r>
              <a:rPr lang="en-US" dirty="0" err="1" smtClean="0"/>
              <a:t>refondé</a:t>
            </a:r>
            <a:r>
              <a:rPr lang="en-US" dirty="0" smtClean="0"/>
              <a:t> </a:t>
            </a:r>
            <a:r>
              <a:rPr lang="en-US" dirty="0" err="1" smtClean="0"/>
              <a:t>rejoigne</a:t>
            </a:r>
            <a:r>
              <a:rPr lang="en-US" dirty="0" smtClean="0"/>
              <a:t> le </a:t>
            </a:r>
            <a:r>
              <a:rPr lang="en-US" dirty="0" err="1" smtClean="0"/>
              <a:t>projet</a:t>
            </a:r>
            <a:r>
              <a:rPr lang="en-US" dirty="0" smtClean="0"/>
              <a:t> DUNE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 smtClean="0"/>
              <a:t>Quels</a:t>
            </a:r>
            <a:r>
              <a:rPr lang="en-US" dirty="0" smtClean="0"/>
              <a:t> </a:t>
            </a:r>
            <a:r>
              <a:rPr lang="en-US" dirty="0" err="1" smtClean="0"/>
              <a:t>physiciens</a:t>
            </a:r>
            <a:r>
              <a:rPr lang="en-US" dirty="0" smtClean="0"/>
              <a:t> </a:t>
            </a:r>
            <a:r>
              <a:rPr lang="en-US" dirty="0" err="1" smtClean="0"/>
              <a:t>intéressés</a:t>
            </a:r>
            <a:r>
              <a:rPr lang="en-US" dirty="0" smtClean="0"/>
              <a:t> et à </a:t>
            </a:r>
            <a:r>
              <a:rPr lang="en-US" dirty="0" err="1" smtClean="0"/>
              <a:t>quel</a:t>
            </a:r>
            <a:r>
              <a:rPr lang="en-US" dirty="0" smtClean="0"/>
              <a:t> </a:t>
            </a:r>
            <a:r>
              <a:rPr lang="en-US" dirty="0" err="1" smtClean="0"/>
              <a:t>terme</a:t>
            </a:r>
            <a:r>
              <a:rPr lang="en-US" dirty="0" smtClean="0"/>
              <a:t>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Contributions </a:t>
            </a:r>
            <a:r>
              <a:rPr lang="en-US" dirty="0" err="1" smtClean="0"/>
              <a:t>possibles</a:t>
            </a:r>
            <a:r>
              <a:rPr lang="en-US" dirty="0" smtClean="0"/>
              <a:t> :</a:t>
            </a:r>
          </a:p>
          <a:p>
            <a:pPr marL="342900" indent="-342900" algn="l">
              <a:buFontTx/>
              <a:buChar char="-"/>
            </a:pPr>
            <a:r>
              <a:rPr lang="en-US" dirty="0" smtClean="0"/>
              <a:t>DAQ : discussion avec P. </a:t>
            </a:r>
            <a:r>
              <a:rPr lang="en-US" dirty="0" err="1" smtClean="0"/>
              <a:t>Gauron</a:t>
            </a:r>
            <a:r>
              <a:rPr lang="en-US" dirty="0" smtClean="0"/>
              <a:t>, M. </a:t>
            </a:r>
            <a:r>
              <a:rPr lang="en-US" dirty="0" err="1" smtClean="0"/>
              <a:t>Taurigna</a:t>
            </a:r>
            <a:r>
              <a:rPr lang="en-US" dirty="0" smtClean="0"/>
              <a:t> [</a:t>
            </a:r>
            <a:r>
              <a:rPr lang="en-US" dirty="0" err="1" smtClean="0"/>
              <a:t>voir</a:t>
            </a:r>
            <a:r>
              <a:rPr lang="en-US" dirty="0" smtClean="0"/>
              <a:t> </a:t>
            </a:r>
            <a:r>
              <a:rPr lang="en-US" dirty="0" err="1" smtClean="0"/>
              <a:t>aussi</a:t>
            </a:r>
            <a:r>
              <a:rPr lang="en-US" dirty="0" smtClean="0"/>
              <a:t> avec un </a:t>
            </a:r>
            <a:r>
              <a:rPr lang="en-US" dirty="0" err="1" smtClean="0"/>
              <a:t>logiciel</a:t>
            </a:r>
            <a:r>
              <a:rPr lang="en-US" dirty="0" smtClean="0"/>
              <a:t> </a:t>
            </a:r>
            <a:r>
              <a:rPr lang="en-US" dirty="0" err="1" smtClean="0"/>
              <a:t>développé</a:t>
            </a:r>
            <a:r>
              <a:rPr lang="en-US" dirty="0" smtClean="0"/>
              <a:t> par le CSNSM?]</a:t>
            </a:r>
          </a:p>
          <a:p>
            <a:pPr marL="342900" indent="-342900" algn="l">
              <a:buFontTx/>
              <a:buChar char="-"/>
            </a:pPr>
            <a:r>
              <a:rPr lang="en-US" dirty="0" err="1" smtClean="0"/>
              <a:t>Mécanique</a:t>
            </a:r>
            <a:r>
              <a:rPr lang="en-US" dirty="0" smtClean="0"/>
              <a:t> des </a:t>
            </a:r>
            <a:r>
              <a:rPr lang="en-US" dirty="0" err="1" smtClean="0"/>
              <a:t>cheminées</a:t>
            </a:r>
            <a:r>
              <a:rPr lang="en-US" dirty="0" smtClean="0"/>
              <a:t> : discussion avec C. Bourgeois, D. </a:t>
            </a:r>
            <a:r>
              <a:rPr lang="en-US" dirty="0" err="1" smtClean="0"/>
              <a:t>Douillet</a:t>
            </a:r>
            <a:r>
              <a:rPr lang="en-US" dirty="0" smtClean="0"/>
              <a:t>, E. </a:t>
            </a:r>
            <a:r>
              <a:rPr lang="en-US" dirty="0" err="1" smtClean="0"/>
              <a:t>Guerard</a:t>
            </a:r>
            <a:endParaRPr lang="en-US" dirty="0" smtClean="0"/>
          </a:p>
          <a:p>
            <a:pPr marL="342900" indent="-342900" algn="l">
              <a:buFontTx/>
              <a:buChar char="-"/>
            </a:pPr>
            <a:r>
              <a:rPr lang="en-US" dirty="0" err="1" smtClean="0"/>
              <a:t>Electronique</a:t>
            </a:r>
            <a:r>
              <a:rPr lang="en-US" dirty="0" smtClean="0"/>
              <a:t> : discussion prevue avec O. Duarte et R. </a:t>
            </a:r>
            <a:r>
              <a:rPr lang="en-US" dirty="0" err="1" smtClean="0"/>
              <a:t>Chiche</a:t>
            </a:r>
            <a:endParaRPr lang="en-US" dirty="0" smtClean="0"/>
          </a:p>
          <a:p>
            <a:pPr marL="342900" indent="-342900" algn="l">
              <a:buFontTx/>
              <a:buChar char="-"/>
            </a:pPr>
            <a:r>
              <a:rPr lang="en-US" dirty="0" err="1" smtClean="0"/>
              <a:t>Accélérateurs</a:t>
            </a:r>
            <a:r>
              <a:rPr lang="en-US" dirty="0" smtClean="0"/>
              <a:t> : </a:t>
            </a:r>
            <a:r>
              <a:rPr lang="en-US" dirty="0" err="1" smtClean="0"/>
              <a:t>cryomodules</a:t>
            </a:r>
            <a:r>
              <a:rPr lang="en-US" dirty="0" smtClean="0"/>
              <a:t> LB650, cavities and </a:t>
            </a:r>
            <a:r>
              <a:rPr lang="en-US" dirty="0" err="1" smtClean="0"/>
              <a:t>ancilliaries</a:t>
            </a:r>
            <a:r>
              <a:rPr lang="en-US" smtClean="0"/>
              <a:t> SSR2</a:t>
            </a: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63860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94</Words>
  <Application>Microsoft Office PowerPoint</Application>
  <PresentationFormat>Grand écran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Discussion sur une implication sur longbaseline</vt:lpstr>
    </vt:vector>
  </TitlesOfParts>
  <Company>CNRS/LAL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sur une implication sur longbaseline</dc:title>
  <dc:creator>Laurent Simard</dc:creator>
  <cp:lastModifiedBy>Laurent Simard</cp:lastModifiedBy>
  <cp:revision>2</cp:revision>
  <dcterms:created xsi:type="dcterms:W3CDTF">2018-01-21T21:37:23Z</dcterms:created>
  <dcterms:modified xsi:type="dcterms:W3CDTF">2018-01-22T23:48:26Z</dcterms:modified>
</cp:coreProperties>
</file>