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  <p:sldMasterId id="2147483670" r:id="rId2"/>
    <p:sldMasterId id="2147483706" r:id="rId3"/>
  </p:sldMasterIdLst>
  <p:notesMasterIdLst>
    <p:notesMasterId r:id="rId55"/>
  </p:notesMasterIdLst>
  <p:sldIdLst>
    <p:sldId id="333" r:id="rId4"/>
    <p:sldId id="334" r:id="rId5"/>
    <p:sldId id="337" r:id="rId6"/>
    <p:sldId id="338" r:id="rId7"/>
    <p:sldId id="339" r:id="rId8"/>
    <p:sldId id="340" r:id="rId9"/>
    <p:sldId id="341" r:id="rId10"/>
    <p:sldId id="342" r:id="rId11"/>
    <p:sldId id="352" r:id="rId12"/>
    <p:sldId id="344" r:id="rId13"/>
    <p:sldId id="345" r:id="rId14"/>
    <p:sldId id="346" r:id="rId15"/>
    <p:sldId id="347" r:id="rId16"/>
    <p:sldId id="348" r:id="rId17"/>
    <p:sldId id="349" r:id="rId18"/>
    <p:sldId id="351" r:id="rId19"/>
    <p:sldId id="350" r:id="rId20"/>
    <p:sldId id="357" r:id="rId21"/>
    <p:sldId id="353" r:id="rId22"/>
    <p:sldId id="354" r:id="rId23"/>
    <p:sldId id="355" r:id="rId24"/>
    <p:sldId id="356" r:id="rId25"/>
    <p:sldId id="358" r:id="rId26"/>
    <p:sldId id="359" r:id="rId27"/>
    <p:sldId id="360" r:id="rId28"/>
    <p:sldId id="303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31" r:id="rId43"/>
    <p:sldId id="319" r:id="rId44"/>
    <p:sldId id="332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009"/>
    <a:srgbClr val="1F497D"/>
    <a:srgbClr val="1E497D"/>
    <a:srgbClr val="1E4E89"/>
    <a:srgbClr val="2767B4"/>
    <a:srgbClr val="953735"/>
    <a:srgbClr val="604A7B"/>
    <a:srgbClr val="275D90"/>
    <a:srgbClr val="6A8436"/>
    <a:srgbClr val="2B7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8"/>
    <p:restoredTop sz="91452"/>
  </p:normalViewPr>
  <p:slideViewPr>
    <p:cSldViewPr snapToGrid="0" snapToObjects="1">
      <p:cViewPr varScale="1">
        <p:scale>
          <a:sx n="93" d="100"/>
          <a:sy n="93" d="100"/>
        </p:scale>
        <p:origin x="14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notesMaster" Target="notesMasters/notes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thorsten\Downloads\ADC_Linearity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thorsten\Downloads\ADC_Linearity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6350"/>
          </c:spPr>
          <c:marker>
            <c:symbol val="none"/>
          </c:marker>
          <c:val>
            <c:numRef>
              <c:f>[ADC_Linearity2.xls]Sheet1!$F$1:$F$4883</c:f>
              <c:numCache>
                <c:formatCode>General</c:formatCode>
                <c:ptCount val="488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0.74</c:v>
                </c:pt>
                <c:pt idx="8">
                  <c:v>0.37</c:v>
                </c:pt>
                <c:pt idx="9">
                  <c:v>2.22</c:v>
                </c:pt>
                <c:pt idx="10">
                  <c:v>12.21</c:v>
                </c:pt>
                <c:pt idx="11">
                  <c:v>34.04</c:v>
                </c:pt>
                <c:pt idx="12">
                  <c:v>125.8</c:v>
                </c:pt>
                <c:pt idx="13">
                  <c:v>327.45</c:v>
                </c:pt>
                <c:pt idx="14">
                  <c:v>916.8599999999993</c:v>
                </c:pt>
                <c:pt idx="15">
                  <c:v>1970.25</c:v>
                </c:pt>
                <c:pt idx="16">
                  <c:v>3084.69</c:v>
                </c:pt>
                <c:pt idx="17">
                  <c:v>5112.29</c:v>
                </c:pt>
                <c:pt idx="18">
                  <c:v>9279.23</c:v>
                </c:pt>
                <c:pt idx="19">
                  <c:v>12817.91</c:v>
                </c:pt>
                <c:pt idx="20">
                  <c:v>15810.47</c:v>
                </c:pt>
                <c:pt idx="21">
                  <c:v>18519.23999999999</c:v>
                </c:pt>
                <c:pt idx="22">
                  <c:v>23513.87</c:v>
                </c:pt>
                <c:pt idx="23">
                  <c:v>23999.68</c:v>
                </c:pt>
                <c:pt idx="24">
                  <c:v>20902.04</c:v>
                </c:pt>
                <c:pt idx="25">
                  <c:v>18410.82999999999</c:v>
                </c:pt>
                <c:pt idx="26">
                  <c:v>26099.06</c:v>
                </c:pt>
                <c:pt idx="27">
                  <c:v>26981.88</c:v>
                </c:pt>
                <c:pt idx="28">
                  <c:v>25237.7</c:v>
                </c:pt>
                <c:pt idx="29">
                  <c:v>24787.41</c:v>
                </c:pt>
                <c:pt idx="30">
                  <c:v>27128.03</c:v>
                </c:pt>
                <c:pt idx="31">
                  <c:v>27034.05</c:v>
                </c:pt>
                <c:pt idx="32">
                  <c:v>23519.42</c:v>
                </c:pt>
                <c:pt idx="33">
                  <c:v>23117.23</c:v>
                </c:pt>
                <c:pt idx="34">
                  <c:v>27278.99</c:v>
                </c:pt>
                <c:pt idx="35">
                  <c:v>26958.2</c:v>
                </c:pt>
                <c:pt idx="36">
                  <c:v>25151.49</c:v>
                </c:pt>
                <c:pt idx="37">
                  <c:v>24783.71</c:v>
                </c:pt>
                <c:pt idx="38">
                  <c:v>26938.96</c:v>
                </c:pt>
                <c:pt idx="39">
                  <c:v>26561.19</c:v>
                </c:pt>
                <c:pt idx="40">
                  <c:v>23550.13</c:v>
                </c:pt>
                <c:pt idx="41">
                  <c:v>23022.51</c:v>
                </c:pt>
                <c:pt idx="42">
                  <c:v>24992.02</c:v>
                </c:pt>
                <c:pt idx="43">
                  <c:v>26274.81</c:v>
                </c:pt>
                <c:pt idx="44">
                  <c:v>25214.02</c:v>
                </c:pt>
                <c:pt idx="45">
                  <c:v>24600.93</c:v>
                </c:pt>
                <c:pt idx="46">
                  <c:v>27752.59</c:v>
                </c:pt>
                <c:pt idx="47">
                  <c:v>26489.04</c:v>
                </c:pt>
                <c:pt idx="48">
                  <c:v>23316.66</c:v>
                </c:pt>
                <c:pt idx="49">
                  <c:v>23354.03</c:v>
                </c:pt>
                <c:pt idx="50">
                  <c:v>27906.88</c:v>
                </c:pt>
                <c:pt idx="51">
                  <c:v>26523.07999999999</c:v>
                </c:pt>
                <c:pt idx="52">
                  <c:v>25182.57</c:v>
                </c:pt>
                <c:pt idx="53">
                  <c:v>24808.87</c:v>
                </c:pt>
                <c:pt idx="54">
                  <c:v>27647.51</c:v>
                </c:pt>
                <c:pt idx="55">
                  <c:v>26123.11</c:v>
                </c:pt>
                <c:pt idx="56">
                  <c:v>21504.77</c:v>
                </c:pt>
                <c:pt idx="57">
                  <c:v>18995.8</c:v>
                </c:pt>
                <c:pt idx="58">
                  <c:v>26410.23</c:v>
                </c:pt>
                <c:pt idx="59">
                  <c:v>27204.25</c:v>
                </c:pt>
                <c:pt idx="60">
                  <c:v>25074.53</c:v>
                </c:pt>
                <c:pt idx="61">
                  <c:v>24793.7</c:v>
                </c:pt>
                <c:pt idx="62">
                  <c:v>26832.4</c:v>
                </c:pt>
                <c:pt idx="63">
                  <c:v>27135.43</c:v>
                </c:pt>
                <c:pt idx="64">
                  <c:v>23638.56</c:v>
                </c:pt>
                <c:pt idx="65">
                  <c:v>23143.5</c:v>
                </c:pt>
                <c:pt idx="66">
                  <c:v>27042.19</c:v>
                </c:pt>
                <c:pt idx="67">
                  <c:v>27129.14</c:v>
                </c:pt>
                <c:pt idx="68">
                  <c:v>25049.73999999999</c:v>
                </c:pt>
                <c:pt idx="69">
                  <c:v>24659.75999999999</c:v>
                </c:pt>
                <c:pt idx="70">
                  <c:v>27079.19</c:v>
                </c:pt>
                <c:pt idx="71">
                  <c:v>26869.77</c:v>
                </c:pt>
                <c:pt idx="72">
                  <c:v>23568.63</c:v>
                </c:pt>
                <c:pt idx="73">
                  <c:v>22639.19</c:v>
                </c:pt>
                <c:pt idx="74">
                  <c:v>25867.81</c:v>
                </c:pt>
                <c:pt idx="75">
                  <c:v>26300.71</c:v>
                </c:pt>
                <c:pt idx="76">
                  <c:v>25415.3</c:v>
                </c:pt>
                <c:pt idx="77">
                  <c:v>24664.94</c:v>
                </c:pt>
                <c:pt idx="78">
                  <c:v>27647.14</c:v>
                </c:pt>
                <c:pt idx="79">
                  <c:v>26668.12</c:v>
                </c:pt>
                <c:pt idx="80">
                  <c:v>23054.7</c:v>
                </c:pt>
                <c:pt idx="81">
                  <c:v>23167.55</c:v>
                </c:pt>
                <c:pt idx="82">
                  <c:v>27594.6</c:v>
                </c:pt>
                <c:pt idx="83">
                  <c:v>26001.01</c:v>
                </c:pt>
                <c:pt idx="84">
                  <c:v>24164.32999999999</c:v>
                </c:pt>
                <c:pt idx="85">
                  <c:v>22711.71</c:v>
                </c:pt>
                <c:pt idx="86">
                  <c:v>24610.92</c:v>
                </c:pt>
                <c:pt idx="87">
                  <c:v>22314.7</c:v>
                </c:pt>
                <c:pt idx="88">
                  <c:v>20280.81</c:v>
                </c:pt>
                <c:pt idx="89">
                  <c:v>15518.91</c:v>
                </c:pt>
                <c:pt idx="90">
                  <c:v>25463.03</c:v>
                </c:pt>
                <c:pt idx="91">
                  <c:v>30192.37</c:v>
                </c:pt>
                <c:pt idx="92">
                  <c:v>28450.04</c:v>
                </c:pt>
                <c:pt idx="93">
                  <c:v>26794.66</c:v>
                </c:pt>
                <c:pt idx="94">
                  <c:v>27220.53</c:v>
                </c:pt>
                <c:pt idx="95">
                  <c:v>26442.79</c:v>
                </c:pt>
                <c:pt idx="96">
                  <c:v>22764.62</c:v>
                </c:pt>
                <c:pt idx="97">
                  <c:v>22524.12</c:v>
                </c:pt>
                <c:pt idx="98">
                  <c:v>26701.79</c:v>
                </c:pt>
                <c:pt idx="99">
                  <c:v>26763.21</c:v>
                </c:pt>
                <c:pt idx="100">
                  <c:v>24934.67</c:v>
                </c:pt>
                <c:pt idx="101">
                  <c:v>24846.98</c:v>
                </c:pt>
                <c:pt idx="102">
                  <c:v>27099.91</c:v>
                </c:pt>
                <c:pt idx="103">
                  <c:v>26609.29</c:v>
                </c:pt>
                <c:pt idx="104">
                  <c:v>23625.98</c:v>
                </c:pt>
                <c:pt idx="105">
                  <c:v>23167.18</c:v>
                </c:pt>
                <c:pt idx="106">
                  <c:v>26547.5</c:v>
                </c:pt>
                <c:pt idx="107">
                  <c:v>26884.94</c:v>
                </c:pt>
                <c:pt idx="108">
                  <c:v>25178.5</c:v>
                </c:pt>
                <c:pt idx="109">
                  <c:v>24744.86</c:v>
                </c:pt>
                <c:pt idx="110">
                  <c:v>27028.5</c:v>
                </c:pt>
                <c:pt idx="111">
                  <c:v>26988.91</c:v>
                </c:pt>
                <c:pt idx="112">
                  <c:v>23336.63999999994</c:v>
                </c:pt>
                <c:pt idx="113">
                  <c:v>22838.99</c:v>
                </c:pt>
                <c:pt idx="114">
                  <c:v>25728.69</c:v>
                </c:pt>
                <c:pt idx="115">
                  <c:v>26261.11999999994</c:v>
                </c:pt>
                <c:pt idx="116">
                  <c:v>25022.36</c:v>
                </c:pt>
                <c:pt idx="117">
                  <c:v>24691.57999999999</c:v>
                </c:pt>
                <c:pt idx="118">
                  <c:v>27445.49</c:v>
                </c:pt>
                <c:pt idx="119">
                  <c:v>25908.51</c:v>
                </c:pt>
                <c:pt idx="120">
                  <c:v>24440.72</c:v>
                </c:pt>
                <c:pt idx="121">
                  <c:v>16401.73</c:v>
                </c:pt>
                <c:pt idx="122">
                  <c:v>26269.63</c:v>
                </c:pt>
                <c:pt idx="123">
                  <c:v>27105.09</c:v>
                </c:pt>
                <c:pt idx="124">
                  <c:v>25279.51</c:v>
                </c:pt>
                <c:pt idx="125">
                  <c:v>24997.2</c:v>
                </c:pt>
                <c:pt idx="126">
                  <c:v>26936.73999999999</c:v>
                </c:pt>
                <c:pt idx="127">
                  <c:v>27063.65</c:v>
                </c:pt>
                <c:pt idx="128">
                  <c:v>23576.77</c:v>
                </c:pt>
                <c:pt idx="129">
                  <c:v>23156.45</c:v>
                </c:pt>
                <c:pt idx="130">
                  <c:v>26984.1</c:v>
                </c:pt>
                <c:pt idx="131">
                  <c:v>27118.78</c:v>
                </c:pt>
                <c:pt idx="132">
                  <c:v>25090.81</c:v>
                </c:pt>
                <c:pt idx="133">
                  <c:v>24802.57999999999</c:v>
                </c:pt>
                <c:pt idx="134">
                  <c:v>26987.06</c:v>
                </c:pt>
                <c:pt idx="135">
                  <c:v>26918.98</c:v>
                </c:pt>
                <c:pt idx="136">
                  <c:v>23473.91</c:v>
                </c:pt>
                <c:pt idx="137">
                  <c:v>23265.59999999999</c:v>
                </c:pt>
                <c:pt idx="138">
                  <c:v>26750.26</c:v>
                </c:pt>
                <c:pt idx="139">
                  <c:v>27159.11</c:v>
                </c:pt>
                <c:pt idx="140">
                  <c:v>25008.3</c:v>
                </c:pt>
                <c:pt idx="141">
                  <c:v>24800.73</c:v>
                </c:pt>
                <c:pt idx="142">
                  <c:v>26845.35</c:v>
                </c:pt>
                <c:pt idx="143">
                  <c:v>26899.37</c:v>
                </c:pt>
                <c:pt idx="144">
                  <c:v>23001.05</c:v>
                </c:pt>
                <c:pt idx="145">
                  <c:v>22445.68</c:v>
                </c:pt>
                <c:pt idx="146">
                  <c:v>27478.42</c:v>
                </c:pt>
                <c:pt idx="147">
                  <c:v>26424.66</c:v>
                </c:pt>
                <c:pt idx="148">
                  <c:v>25026.8</c:v>
                </c:pt>
                <c:pt idx="149">
                  <c:v>24718.59</c:v>
                </c:pt>
                <c:pt idx="150">
                  <c:v>27826.59</c:v>
                </c:pt>
                <c:pt idx="151">
                  <c:v>26058.73</c:v>
                </c:pt>
                <c:pt idx="152">
                  <c:v>24413.34</c:v>
                </c:pt>
                <c:pt idx="153">
                  <c:v>16479.8</c:v>
                </c:pt>
                <c:pt idx="154">
                  <c:v>26303.67</c:v>
                </c:pt>
                <c:pt idx="155">
                  <c:v>27230.52</c:v>
                </c:pt>
                <c:pt idx="156">
                  <c:v>25076.01</c:v>
                </c:pt>
                <c:pt idx="157">
                  <c:v>24974.26</c:v>
                </c:pt>
                <c:pt idx="158">
                  <c:v>26927.11999999994</c:v>
                </c:pt>
                <c:pt idx="159">
                  <c:v>26906.4</c:v>
                </c:pt>
                <c:pt idx="160">
                  <c:v>23700.72</c:v>
                </c:pt>
                <c:pt idx="161">
                  <c:v>23152.01</c:v>
                </c:pt>
                <c:pt idx="162">
                  <c:v>27150.23</c:v>
                </c:pt>
                <c:pt idx="163">
                  <c:v>27037.38</c:v>
                </c:pt>
                <c:pt idx="164">
                  <c:v>25115.23</c:v>
                </c:pt>
                <c:pt idx="165">
                  <c:v>24817.38</c:v>
                </c:pt>
                <c:pt idx="166">
                  <c:v>27060.69</c:v>
                </c:pt>
                <c:pt idx="167">
                  <c:v>26710.3</c:v>
                </c:pt>
                <c:pt idx="168">
                  <c:v>23578.62</c:v>
                </c:pt>
                <c:pt idx="169">
                  <c:v>23160.52</c:v>
                </c:pt>
                <c:pt idx="170">
                  <c:v>26887.9</c:v>
                </c:pt>
                <c:pt idx="171">
                  <c:v>26864.59</c:v>
                </c:pt>
                <c:pt idx="172">
                  <c:v>25041.97</c:v>
                </c:pt>
                <c:pt idx="173">
                  <c:v>24788.52</c:v>
                </c:pt>
                <c:pt idx="174">
                  <c:v>26972.63</c:v>
                </c:pt>
                <c:pt idx="175">
                  <c:v>27056.99</c:v>
                </c:pt>
                <c:pt idx="176">
                  <c:v>21755.26</c:v>
                </c:pt>
                <c:pt idx="177">
                  <c:v>22643.26</c:v>
                </c:pt>
                <c:pt idx="178">
                  <c:v>27637.15</c:v>
                </c:pt>
                <c:pt idx="179">
                  <c:v>26587.82999999999</c:v>
                </c:pt>
                <c:pt idx="180">
                  <c:v>25099.32</c:v>
                </c:pt>
                <c:pt idx="181">
                  <c:v>24627.57</c:v>
                </c:pt>
                <c:pt idx="182">
                  <c:v>27749.26</c:v>
                </c:pt>
                <c:pt idx="183">
                  <c:v>26094.99</c:v>
                </c:pt>
                <c:pt idx="184">
                  <c:v>24115.49</c:v>
                </c:pt>
                <c:pt idx="185">
                  <c:v>16768.77</c:v>
                </c:pt>
                <c:pt idx="186">
                  <c:v>26151.97</c:v>
                </c:pt>
                <c:pt idx="187">
                  <c:v>27201.29</c:v>
                </c:pt>
                <c:pt idx="188">
                  <c:v>25221.05</c:v>
                </c:pt>
                <c:pt idx="189">
                  <c:v>24736.35</c:v>
                </c:pt>
                <c:pt idx="190">
                  <c:v>26996.31</c:v>
                </c:pt>
                <c:pt idx="191">
                  <c:v>27180.94</c:v>
                </c:pt>
                <c:pt idx="192">
                  <c:v>23653.73</c:v>
                </c:pt>
                <c:pt idx="193">
                  <c:v>23180.87</c:v>
                </c:pt>
                <c:pt idx="194">
                  <c:v>27024.8</c:v>
                </c:pt>
                <c:pt idx="195">
                  <c:v>27054.4</c:v>
                </c:pt>
                <c:pt idx="196">
                  <c:v>25096.36</c:v>
                </c:pt>
                <c:pt idx="197">
                  <c:v>24902.11</c:v>
                </c:pt>
                <c:pt idx="198">
                  <c:v>26971.15</c:v>
                </c:pt>
                <c:pt idx="199">
                  <c:v>26669.97</c:v>
                </c:pt>
                <c:pt idx="200">
                  <c:v>23921.61</c:v>
                </c:pt>
                <c:pt idx="201">
                  <c:v>23108.35</c:v>
                </c:pt>
                <c:pt idx="202">
                  <c:v>26743.59999999999</c:v>
                </c:pt>
                <c:pt idx="203">
                  <c:v>26981.51</c:v>
                </c:pt>
                <c:pt idx="204">
                  <c:v>25041.23</c:v>
                </c:pt>
                <c:pt idx="205">
                  <c:v>24555.42</c:v>
                </c:pt>
                <c:pt idx="206">
                  <c:v>27047.0</c:v>
                </c:pt>
                <c:pt idx="207">
                  <c:v>26280.73</c:v>
                </c:pt>
                <c:pt idx="208">
                  <c:v>22707.27</c:v>
                </c:pt>
                <c:pt idx="209">
                  <c:v>23271.15</c:v>
                </c:pt>
                <c:pt idx="210">
                  <c:v>27587.2</c:v>
                </c:pt>
                <c:pt idx="211">
                  <c:v>26439.09</c:v>
                </c:pt>
                <c:pt idx="212">
                  <c:v>25169.62</c:v>
                </c:pt>
                <c:pt idx="213">
                  <c:v>24672.71</c:v>
                </c:pt>
                <c:pt idx="214">
                  <c:v>27816.6</c:v>
                </c:pt>
                <c:pt idx="215">
                  <c:v>26048.0</c:v>
                </c:pt>
                <c:pt idx="216">
                  <c:v>23743.64</c:v>
                </c:pt>
                <c:pt idx="217">
                  <c:v>16751.75</c:v>
                </c:pt>
                <c:pt idx="218">
                  <c:v>26218.57</c:v>
                </c:pt>
                <c:pt idx="219">
                  <c:v>27044.04</c:v>
                </c:pt>
                <c:pt idx="220">
                  <c:v>25333.16</c:v>
                </c:pt>
                <c:pt idx="221">
                  <c:v>24727.47</c:v>
                </c:pt>
                <c:pt idx="222">
                  <c:v>27261.97</c:v>
                </c:pt>
                <c:pt idx="223">
                  <c:v>27171.69</c:v>
                </c:pt>
                <c:pt idx="224">
                  <c:v>23539.4</c:v>
                </c:pt>
                <c:pt idx="225">
                  <c:v>23090.96</c:v>
                </c:pt>
                <c:pt idx="226">
                  <c:v>27051.81</c:v>
                </c:pt>
                <c:pt idx="227">
                  <c:v>27068.82999999999</c:v>
                </c:pt>
                <c:pt idx="228">
                  <c:v>25085.26</c:v>
                </c:pt>
                <c:pt idx="229">
                  <c:v>24740.05</c:v>
                </c:pt>
                <c:pt idx="230">
                  <c:v>27224.23</c:v>
                </c:pt>
                <c:pt idx="231">
                  <c:v>26893.82</c:v>
                </c:pt>
                <c:pt idx="232">
                  <c:v>23637.07999999999</c:v>
                </c:pt>
                <c:pt idx="233">
                  <c:v>23058.03</c:v>
                </c:pt>
                <c:pt idx="234">
                  <c:v>26912.69</c:v>
                </c:pt>
                <c:pt idx="235">
                  <c:v>26768.76</c:v>
                </c:pt>
                <c:pt idx="236">
                  <c:v>25051.96</c:v>
                </c:pt>
                <c:pt idx="237">
                  <c:v>24844.02</c:v>
                </c:pt>
                <c:pt idx="238">
                  <c:v>27015.91999999999</c:v>
                </c:pt>
                <c:pt idx="239">
                  <c:v>26775.05</c:v>
                </c:pt>
                <c:pt idx="240">
                  <c:v>21447.42</c:v>
                </c:pt>
                <c:pt idx="241">
                  <c:v>23088.0</c:v>
                </c:pt>
                <c:pt idx="242">
                  <c:v>27486.56</c:v>
                </c:pt>
                <c:pt idx="243">
                  <c:v>26625.94</c:v>
                </c:pt>
                <c:pt idx="244">
                  <c:v>24888.79</c:v>
                </c:pt>
                <c:pt idx="245">
                  <c:v>24730.8</c:v>
                </c:pt>
                <c:pt idx="246">
                  <c:v>27535.4</c:v>
                </c:pt>
                <c:pt idx="247">
                  <c:v>26063.54</c:v>
                </c:pt>
                <c:pt idx="248">
                  <c:v>23837.25</c:v>
                </c:pt>
                <c:pt idx="249">
                  <c:v>17027.77</c:v>
                </c:pt>
                <c:pt idx="250">
                  <c:v>26124.96</c:v>
                </c:pt>
                <c:pt idx="251">
                  <c:v>27176.13</c:v>
                </c:pt>
                <c:pt idx="252">
                  <c:v>25314.66</c:v>
                </c:pt>
                <c:pt idx="253">
                  <c:v>24660.13</c:v>
                </c:pt>
                <c:pt idx="254">
                  <c:v>27248.28</c:v>
                </c:pt>
                <c:pt idx="255">
                  <c:v>27045.52</c:v>
                </c:pt>
                <c:pt idx="256">
                  <c:v>23701.09</c:v>
                </c:pt>
                <c:pt idx="257">
                  <c:v>22979.96</c:v>
                </c:pt>
                <c:pt idx="258">
                  <c:v>26998.9</c:v>
                </c:pt>
                <c:pt idx="259">
                  <c:v>27371.49</c:v>
                </c:pt>
                <c:pt idx="260">
                  <c:v>25050.11</c:v>
                </c:pt>
                <c:pt idx="261">
                  <c:v>24847.35</c:v>
                </c:pt>
                <c:pt idx="262">
                  <c:v>27070.68</c:v>
                </c:pt>
                <c:pt idx="263">
                  <c:v>26785.04</c:v>
                </c:pt>
                <c:pt idx="264">
                  <c:v>23755.48</c:v>
                </c:pt>
                <c:pt idx="265">
                  <c:v>23202.7</c:v>
                </c:pt>
                <c:pt idx="266">
                  <c:v>26549.72</c:v>
                </c:pt>
                <c:pt idx="267">
                  <c:v>26939.7</c:v>
                </c:pt>
                <c:pt idx="268">
                  <c:v>24995.35</c:v>
                </c:pt>
                <c:pt idx="269">
                  <c:v>24679.0</c:v>
                </c:pt>
                <c:pt idx="270">
                  <c:v>27015.55</c:v>
                </c:pt>
                <c:pt idx="271">
                  <c:v>27094.36</c:v>
                </c:pt>
                <c:pt idx="272">
                  <c:v>23365.5</c:v>
                </c:pt>
                <c:pt idx="273">
                  <c:v>22133.4</c:v>
                </c:pt>
                <c:pt idx="274">
                  <c:v>27493.96</c:v>
                </c:pt>
                <c:pt idx="275">
                  <c:v>26470.54</c:v>
                </c:pt>
                <c:pt idx="276">
                  <c:v>25014.96</c:v>
                </c:pt>
                <c:pt idx="277">
                  <c:v>24776.31</c:v>
                </c:pt>
                <c:pt idx="278">
                  <c:v>27594.23</c:v>
                </c:pt>
                <c:pt idx="279">
                  <c:v>26089.07</c:v>
                </c:pt>
                <c:pt idx="280">
                  <c:v>23433.57999999999</c:v>
                </c:pt>
                <c:pt idx="281">
                  <c:v>17478.8</c:v>
                </c:pt>
                <c:pt idx="282">
                  <c:v>26326.61</c:v>
                </c:pt>
                <c:pt idx="283">
                  <c:v>27109.53</c:v>
                </c:pt>
                <c:pt idx="284">
                  <c:v>25175.54</c:v>
                </c:pt>
                <c:pt idx="285">
                  <c:v>24689.36</c:v>
                </c:pt>
                <c:pt idx="286">
                  <c:v>27074.75</c:v>
                </c:pt>
                <c:pt idx="287">
                  <c:v>27224.23</c:v>
                </c:pt>
                <c:pt idx="288">
                  <c:v>23514.61</c:v>
                </c:pt>
                <c:pt idx="289">
                  <c:v>23144.23999999999</c:v>
                </c:pt>
                <c:pt idx="290">
                  <c:v>26983.36</c:v>
                </c:pt>
                <c:pt idx="291">
                  <c:v>27116.56</c:v>
                </c:pt>
                <c:pt idx="292">
                  <c:v>25110.05</c:v>
                </c:pt>
                <c:pt idx="293">
                  <c:v>24869.91999999999</c:v>
                </c:pt>
                <c:pt idx="294">
                  <c:v>27049.59</c:v>
                </c:pt>
                <c:pt idx="295">
                  <c:v>26784.67</c:v>
                </c:pt>
                <c:pt idx="296">
                  <c:v>23830.59</c:v>
                </c:pt>
                <c:pt idx="297">
                  <c:v>23114.63999999994</c:v>
                </c:pt>
                <c:pt idx="298">
                  <c:v>26695.87</c:v>
                </c:pt>
                <c:pt idx="299">
                  <c:v>26916.39</c:v>
                </c:pt>
                <c:pt idx="300">
                  <c:v>25061.95</c:v>
                </c:pt>
                <c:pt idx="301">
                  <c:v>24650.14</c:v>
                </c:pt>
                <c:pt idx="302">
                  <c:v>27051.07</c:v>
                </c:pt>
                <c:pt idx="303">
                  <c:v>26993.35</c:v>
                </c:pt>
                <c:pt idx="304">
                  <c:v>21481.82999999999</c:v>
                </c:pt>
                <c:pt idx="305">
                  <c:v>22867.48</c:v>
                </c:pt>
                <c:pt idx="306">
                  <c:v>27575.36</c:v>
                </c:pt>
                <c:pt idx="307">
                  <c:v>26619.28</c:v>
                </c:pt>
                <c:pt idx="308">
                  <c:v>25051.96</c:v>
                </c:pt>
                <c:pt idx="309">
                  <c:v>24602.41</c:v>
                </c:pt>
                <c:pt idx="310">
                  <c:v>27733.35</c:v>
                </c:pt>
                <c:pt idx="311">
                  <c:v>26206.36</c:v>
                </c:pt>
                <c:pt idx="312">
                  <c:v>23325.54</c:v>
                </c:pt>
                <c:pt idx="313">
                  <c:v>17424.41</c:v>
                </c:pt>
                <c:pt idx="314">
                  <c:v>26152.34</c:v>
                </c:pt>
                <c:pt idx="315">
                  <c:v>27159.48</c:v>
                </c:pt>
                <c:pt idx="316">
                  <c:v>25148.16</c:v>
                </c:pt>
                <c:pt idx="317">
                  <c:v>24811.82999999999</c:v>
                </c:pt>
                <c:pt idx="318">
                  <c:v>27138.39</c:v>
                </c:pt>
                <c:pt idx="319">
                  <c:v>27127.66</c:v>
                </c:pt>
                <c:pt idx="320">
                  <c:v>23495.37</c:v>
                </c:pt>
                <c:pt idx="321">
                  <c:v>23121.67</c:v>
                </c:pt>
                <c:pt idx="322">
                  <c:v>27055.51</c:v>
                </c:pt>
                <c:pt idx="323">
                  <c:v>27340.04</c:v>
                </c:pt>
                <c:pt idx="324">
                  <c:v>25063.06</c:v>
                </c:pt>
                <c:pt idx="325">
                  <c:v>24824.04</c:v>
                </c:pt>
                <c:pt idx="326">
                  <c:v>26962.63999999994</c:v>
                </c:pt>
                <c:pt idx="327">
                  <c:v>26724.73</c:v>
                </c:pt>
                <c:pt idx="328">
                  <c:v>23748.07999999999</c:v>
                </c:pt>
                <c:pt idx="329">
                  <c:v>23270.04</c:v>
                </c:pt>
                <c:pt idx="330">
                  <c:v>26928.23</c:v>
                </c:pt>
                <c:pt idx="331">
                  <c:v>26936.0</c:v>
                </c:pt>
                <c:pt idx="332">
                  <c:v>25019.03</c:v>
                </c:pt>
                <c:pt idx="333">
                  <c:v>24786.3</c:v>
                </c:pt>
                <c:pt idx="334">
                  <c:v>27052.55</c:v>
                </c:pt>
                <c:pt idx="335">
                  <c:v>26961.53</c:v>
                </c:pt>
                <c:pt idx="336">
                  <c:v>22350.96</c:v>
                </c:pt>
                <c:pt idx="337">
                  <c:v>23194.19</c:v>
                </c:pt>
                <c:pt idx="338">
                  <c:v>27714.85</c:v>
                </c:pt>
                <c:pt idx="339">
                  <c:v>26742.86</c:v>
                </c:pt>
                <c:pt idx="340">
                  <c:v>25209.57999999999</c:v>
                </c:pt>
                <c:pt idx="341">
                  <c:v>24862.15</c:v>
                </c:pt>
                <c:pt idx="342">
                  <c:v>27631.97</c:v>
                </c:pt>
                <c:pt idx="343">
                  <c:v>25687.99</c:v>
                </c:pt>
                <c:pt idx="344">
                  <c:v>23025.47</c:v>
                </c:pt>
                <c:pt idx="345">
                  <c:v>17216.84</c:v>
                </c:pt>
                <c:pt idx="346">
                  <c:v>25974.73999999999</c:v>
                </c:pt>
                <c:pt idx="347">
                  <c:v>26813.9</c:v>
                </c:pt>
                <c:pt idx="348">
                  <c:v>25084.15</c:v>
                </c:pt>
                <c:pt idx="349">
                  <c:v>24966.12</c:v>
                </c:pt>
                <c:pt idx="350">
                  <c:v>27115.82</c:v>
                </c:pt>
                <c:pt idx="351">
                  <c:v>27230.52</c:v>
                </c:pt>
                <c:pt idx="352">
                  <c:v>23840.95</c:v>
                </c:pt>
                <c:pt idx="353">
                  <c:v>23271.89</c:v>
                </c:pt>
                <c:pt idx="354">
                  <c:v>27112.49</c:v>
                </c:pt>
                <c:pt idx="355">
                  <c:v>27269.0</c:v>
                </c:pt>
                <c:pt idx="356">
                  <c:v>25061.95</c:v>
                </c:pt>
                <c:pt idx="357">
                  <c:v>24892.49</c:v>
                </c:pt>
                <c:pt idx="358">
                  <c:v>26973.37</c:v>
                </c:pt>
                <c:pt idx="359">
                  <c:v>26756.55</c:v>
                </c:pt>
                <c:pt idx="360">
                  <c:v>23711.45</c:v>
                </c:pt>
                <c:pt idx="361">
                  <c:v>23059.51</c:v>
                </c:pt>
                <c:pt idx="362">
                  <c:v>26650.73</c:v>
                </c:pt>
                <c:pt idx="363">
                  <c:v>26912.69</c:v>
                </c:pt>
                <c:pt idx="364">
                  <c:v>25208.84</c:v>
                </c:pt>
                <c:pt idx="365">
                  <c:v>27883.94</c:v>
                </c:pt>
                <c:pt idx="366">
                  <c:v>27308.22</c:v>
                </c:pt>
                <c:pt idx="367">
                  <c:v>26258.9</c:v>
                </c:pt>
                <c:pt idx="368">
                  <c:v>23074.31</c:v>
                </c:pt>
                <c:pt idx="369">
                  <c:v>23343.3</c:v>
                </c:pt>
                <c:pt idx="370">
                  <c:v>27650.1</c:v>
                </c:pt>
                <c:pt idx="371">
                  <c:v>26627.05</c:v>
                </c:pt>
                <c:pt idx="372">
                  <c:v>25142.23999999999</c:v>
                </c:pt>
                <c:pt idx="373">
                  <c:v>24752.26</c:v>
                </c:pt>
                <c:pt idx="374">
                  <c:v>27505.43</c:v>
                </c:pt>
                <c:pt idx="375">
                  <c:v>26150.49</c:v>
                </c:pt>
                <c:pt idx="376">
                  <c:v>23246.36</c:v>
                </c:pt>
                <c:pt idx="377">
                  <c:v>17693.4</c:v>
                </c:pt>
                <c:pt idx="378">
                  <c:v>26225.23</c:v>
                </c:pt>
                <c:pt idx="379">
                  <c:v>27109.9</c:v>
                </c:pt>
                <c:pt idx="380">
                  <c:v>25193.3</c:v>
                </c:pt>
                <c:pt idx="381">
                  <c:v>24728.57999999999</c:v>
                </c:pt>
                <c:pt idx="382">
                  <c:v>27041.82</c:v>
                </c:pt>
                <c:pt idx="383">
                  <c:v>27296.75</c:v>
                </c:pt>
                <c:pt idx="384">
                  <c:v>23614.88</c:v>
                </c:pt>
                <c:pt idx="385">
                  <c:v>23001.79</c:v>
                </c:pt>
                <c:pt idx="386">
                  <c:v>27153.56</c:v>
                </c:pt>
                <c:pt idx="387">
                  <c:v>27089.18</c:v>
                </c:pt>
                <c:pt idx="388">
                  <c:v>25085.26</c:v>
                </c:pt>
                <c:pt idx="389">
                  <c:v>24788.52</c:v>
                </c:pt>
                <c:pt idx="390">
                  <c:v>26955.98</c:v>
                </c:pt>
                <c:pt idx="391">
                  <c:v>26722.88</c:v>
                </c:pt>
                <c:pt idx="392">
                  <c:v>23744.01</c:v>
                </c:pt>
                <c:pt idx="393">
                  <c:v>23045.82</c:v>
                </c:pt>
                <c:pt idx="394">
                  <c:v>25693.54</c:v>
                </c:pt>
                <c:pt idx="395">
                  <c:v>26201.55</c:v>
                </c:pt>
                <c:pt idx="396">
                  <c:v>25296.9</c:v>
                </c:pt>
                <c:pt idx="397">
                  <c:v>24586.5</c:v>
                </c:pt>
                <c:pt idx="398">
                  <c:v>27558.34</c:v>
                </c:pt>
                <c:pt idx="399">
                  <c:v>26375.82</c:v>
                </c:pt>
                <c:pt idx="400">
                  <c:v>23282.25</c:v>
                </c:pt>
                <c:pt idx="401">
                  <c:v>23290.39</c:v>
                </c:pt>
                <c:pt idx="402">
                  <c:v>27815.11999999994</c:v>
                </c:pt>
                <c:pt idx="403">
                  <c:v>26546.02</c:v>
                </c:pt>
                <c:pt idx="404">
                  <c:v>25204.77</c:v>
                </c:pt>
                <c:pt idx="405">
                  <c:v>24727.1</c:v>
                </c:pt>
                <c:pt idx="406">
                  <c:v>27701.53</c:v>
                </c:pt>
                <c:pt idx="407">
                  <c:v>26159.37</c:v>
                </c:pt>
                <c:pt idx="408">
                  <c:v>23086.15</c:v>
                </c:pt>
                <c:pt idx="409">
                  <c:v>17862.49000000001</c:v>
                </c:pt>
                <c:pt idx="410">
                  <c:v>26316.99</c:v>
                </c:pt>
                <c:pt idx="411">
                  <c:v>27264.93</c:v>
                </c:pt>
                <c:pt idx="412">
                  <c:v>25163.32999999999</c:v>
                </c:pt>
                <c:pt idx="413">
                  <c:v>24833.29</c:v>
                </c:pt>
                <c:pt idx="414">
                  <c:v>26978.18</c:v>
                </c:pt>
                <c:pt idx="415">
                  <c:v>27120.63</c:v>
                </c:pt>
                <c:pt idx="416">
                  <c:v>23557.53</c:v>
                </c:pt>
                <c:pt idx="417">
                  <c:v>23155.34</c:v>
                </c:pt>
                <c:pt idx="418">
                  <c:v>26970.04</c:v>
                </c:pt>
                <c:pt idx="419">
                  <c:v>27034.79</c:v>
                </c:pt>
                <c:pt idx="420">
                  <c:v>25045.3</c:v>
                </c:pt>
                <c:pt idx="421">
                  <c:v>24770.76</c:v>
                </c:pt>
                <c:pt idx="422">
                  <c:v>26908.62</c:v>
                </c:pt>
                <c:pt idx="423">
                  <c:v>26801.69</c:v>
                </c:pt>
                <c:pt idx="424">
                  <c:v>23712.19</c:v>
                </c:pt>
                <c:pt idx="425">
                  <c:v>23132.4</c:v>
                </c:pt>
                <c:pt idx="426">
                  <c:v>24572.44</c:v>
                </c:pt>
                <c:pt idx="427">
                  <c:v>26323.28</c:v>
                </c:pt>
                <c:pt idx="428">
                  <c:v>25382.0</c:v>
                </c:pt>
                <c:pt idx="429">
                  <c:v>24543.21</c:v>
                </c:pt>
                <c:pt idx="430">
                  <c:v>27726.32</c:v>
                </c:pt>
                <c:pt idx="431">
                  <c:v>26454.63</c:v>
                </c:pt>
                <c:pt idx="432">
                  <c:v>23226.38</c:v>
                </c:pt>
                <c:pt idx="433">
                  <c:v>23148.31</c:v>
                </c:pt>
                <c:pt idx="434">
                  <c:v>27637.52</c:v>
                </c:pt>
                <c:pt idx="435">
                  <c:v>26653.32</c:v>
                </c:pt>
                <c:pt idx="436">
                  <c:v>25347.59</c:v>
                </c:pt>
                <c:pt idx="437">
                  <c:v>24818.12</c:v>
                </c:pt>
                <c:pt idx="438">
                  <c:v>27527.63</c:v>
                </c:pt>
                <c:pt idx="439">
                  <c:v>26007.67</c:v>
                </c:pt>
                <c:pt idx="440">
                  <c:v>22919.28</c:v>
                </c:pt>
                <c:pt idx="441">
                  <c:v>17853.98</c:v>
                </c:pt>
                <c:pt idx="442">
                  <c:v>26230.78</c:v>
                </c:pt>
                <c:pt idx="443">
                  <c:v>27266.04</c:v>
                </c:pt>
                <c:pt idx="444">
                  <c:v>25188.12</c:v>
                </c:pt>
                <c:pt idx="445">
                  <c:v>24846.98</c:v>
                </c:pt>
                <c:pt idx="446">
                  <c:v>27216.09</c:v>
                </c:pt>
                <c:pt idx="447">
                  <c:v>27090.66</c:v>
                </c:pt>
                <c:pt idx="448">
                  <c:v>23585.65</c:v>
                </c:pt>
                <c:pt idx="449">
                  <c:v>23049.52</c:v>
                </c:pt>
                <c:pt idx="450">
                  <c:v>27114.34</c:v>
                </c:pt>
                <c:pt idx="451">
                  <c:v>27011.11</c:v>
                </c:pt>
                <c:pt idx="452">
                  <c:v>25031.61</c:v>
                </c:pt>
                <c:pt idx="453">
                  <c:v>24734.5</c:v>
                </c:pt>
                <c:pt idx="454">
                  <c:v>27010.73999999999</c:v>
                </c:pt>
                <c:pt idx="455">
                  <c:v>26688.1</c:v>
                </c:pt>
                <c:pt idx="456">
                  <c:v>23734.39</c:v>
                </c:pt>
                <c:pt idx="457">
                  <c:v>21090.37</c:v>
                </c:pt>
                <c:pt idx="458">
                  <c:v>27425.88</c:v>
                </c:pt>
                <c:pt idx="459">
                  <c:v>26429.84</c:v>
                </c:pt>
                <c:pt idx="460">
                  <c:v>25318.73</c:v>
                </c:pt>
                <c:pt idx="461">
                  <c:v>24659.02</c:v>
                </c:pt>
                <c:pt idx="462">
                  <c:v>27547.61</c:v>
                </c:pt>
                <c:pt idx="463">
                  <c:v>26597.45</c:v>
                </c:pt>
                <c:pt idx="464">
                  <c:v>23268.56</c:v>
                </c:pt>
                <c:pt idx="465">
                  <c:v>23319.62</c:v>
                </c:pt>
                <c:pt idx="466">
                  <c:v>27814.75</c:v>
                </c:pt>
                <c:pt idx="467">
                  <c:v>26436.13</c:v>
                </c:pt>
                <c:pt idx="468">
                  <c:v>25094.88</c:v>
                </c:pt>
                <c:pt idx="469">
                  <c:v>24830.7</c:v>
                </c:pt>
                <c:pt idx="470">
                  <c:v>27620.5</c:v>
                </c:pt>
                <c:pt idx="471">
                  <c:v>26121.63</c:v>
                </c:pt>
                <c:pt idx="472">
                  <c:v>22944.07</c:v>
                </c:pt>
                <c:pt idx="473">
                  <c:v>17946.48</c:v>
                </c:pt>
                <c:pt idx="474">
                  <c:v>26169.36</c:v>
                </c:pt>
                <c:pt idx="475">
                  <c:v>27272.32999999999</c:v>
                </c:pt>
                <c:pt idx="476">
                  <c:v>25136.69</c:v>
                </c:pt>
                <c:pt idx="477">
                  <c:v>24731.17</c:v>
                </c:pt>
                <c:pt idx="478">
                  <c:v>27053.66</c:v>
                </c:pt>
                <c:pt idx="479">
                  <c:v>27257.16</c:v>
                </c:pt>
                <c:pt idx="480">
                  <c:v>23625.23999999999</c:v>
                </c:pt>
                <c:pt idx="481">
                  <c:v>23221.2</c:v>
                </c:pt>
                <c:pt idx="482">
                  <c:v>27116.56</c:v>
                </c:pt>
                <c:pt idx="483">
                  <c:v>27083.26</c:v>
                </c:pt>
                <c:pt idx="484">
                  <c:v>24871.03</c:v>
                </c:pt>
                <c:pt idx="485">
                  <c:v>24933.19</c:v>
                </c:pt>
                <c:pt idx="486">
                  <c:v>27009.63</c:v>
                </c:pt>
                <c:pt idx="487">
                  <c:v>26703.27</c:v>
                </c:pt>
                <c:pt idx="488">
                  <c:v>23723.29</c:v>
                </c:pt>
                <c:pt idx="489">
                  <c:v>23013.26</c:v>
                </c:pt>
                <c:pt idx="490">
                  <c:v>25122.26</c:v>
                </c:pt>
                <c:pt idx="491">
                  <c:v>25916.28</c:v>
                </c:pt>
                <c:pt idx="492">
                  <c:v>25098.95</c:v>
                </c:pt>
                <c:pt idx="493">
                  <c:v>24471.06</c:v>
                </c:pt>
                <c:pt idx="494">
                  <c:v>27580.91</c:v>
                </c:pt>
                <c:pt idx="495">
                  <c:v>26381.37</c:v>
                </c:pt>
                <c:pt idx="496">
                  <c:v>23382.15</c:v>
                </c:pt>
                <c:pt idx="497">
                  <c:v>23295.57</c:v>
                </c:pt>
                <c:pt idx="498">
                  <c:v>27878.39</c:v>
                </c:pt>
                <c:pt idx="499">
                  <c:v>26688.1</c:v>
                </c:pt>
                <c:pt idx="500">
                  <c:v>25224.38</c:v>
                </c:pt>
                <c:pt idx="501">
                  <c:v>24730.06</c:v>
                </c:pt>
                <c:pt idx="502">
                  <c:v>27558.71</c:v>
                </c:pt>
                <c:pt idx="503">
                  <c:v>26029.5</c:v>
                </c:pt>
                <c:pt idx="504">
                  <c:v>22419.78</c:v>
                </c:pt>
                <c:pt idx="505">
                  <c:v>18355.32999999999</c:v>
                </c:pt>
                <c:pt idx="506">
                  <c:v>26299.97</c:v>
                </c:pt>
                <c:pt idx="507">
                  <c:v>27019.62</c:v>
                </c:pt>
                <c:pt idx="508">
                  <c:v>25215.13</c:v>
                </c:pt>
                <c:pt idx="509">
                  <c:v>24964.63999999994</c:v>
                </c:pt>
                <c:pt idx="510">
                  <c:v>27049.59</c:v>
                </c:pt>
                <c:pt idx="511">
                  <c:v>27111.38</c:v>
                </c:pt>
                <c:pt idx="512">
                  <c:v>23557.16</c:v>
                </c:pt>
                <c:pt idx="513">
                  <c:v>23045.45</c:v>
                </c:pt>
                <c:pt idx="514">
                  <c:v>27138.76</c:v>
                </c:pt>
                <c:pt idx="515">
                  <c:v>27057.73</c:v>
                </c:pt>
                <c:pt idx="516">
                  <c:v>25110.05</c:v>
                </c:pt>
                <c:pt idx="517">
                  <c:v>24915.06</c:v>
                </c:pt>
                <c:pt idx="518">
                  <c:v>27076.23</c:v>
                </c:pt>
                <c:pt idx="519">
                  <c:v>26758.77</c:v>
                </c:pt>
                <c:pt idx="520">
                  <c:v>23755.48</c:v>
                </c:pt>
                <c:pt idx="521">
                  <c:v>22972.93</c:v>
                </c:pt>
                <c:pt idx="522">
                  <c:v>26494.22</c:v>
                </c:pt>
                <c:pt idx="523">
                  <c:v>25401.23999999999</c:v>
                </c:pt>
                <c:pt idx="524">
                  <c:v>25082.67</c:v>
                </c:pt>
                <c:pt idx="525">
                  <c:v>24556.9</c:v>
                </c:pt>
                <c:pt idx="526">
                  <c:v>27751.85</c:v>
                </c:pt>
                <c:pt idx="527">
                  <c:v>26476.46</c:v>
                </c:pt>
                <c:pt idx="528">
                  <c:v>23163.85</c:v>
                </c:pt>
                <c:pt idx="529">
                  <c:v>23201.22</c:v>
                </c:pt>
                <c:pt idx="530">
                  <c:v>27740.75</c:v>
                </c:pt>
                <c:pt idx="531">
                  <c:v>26535.29</c:v>
                </c:pt>
                <c:pt idx="532">
                  <c:v>25269.15</c:v>
                </c:pt>
                <c:pt idx="533">
                  <c:v>24735.98</c:v>
                </c:pt>
                <c:pt idx="534">
                  <c:v>27784.41</c:v>
                </c:pt>
                <c:pt idx="535">
                  <c:v>26189.34</c:v>
                </c:pt>
                <c:pt idx="536">
                  <c:v>22344.3</c:v>
                </c:pt>
                <c:pt idx="537">
                  <c:v>18754.56</c:v>
                </c:pt>
                <c:pt idx="538">
                  <c:v>26259.27</c:v>
                </c:pt>
                <c:pt idx="539">
                  <c:v>26944.14</c:v>
                </c:pt>
                <c:pt idx="540">
                  <c:v>25258.79</c:v>
                </c:pt>
                <c:pt idx="541">
                  <c:v>24673.45</c:v>
                </c:pt>
                <c:pt idx="542">
                  <c:v>27130.62</c:v>
                </c:pt>
                <c:pt idx="543">
                  <c:v>27109.16</c:v>
                </c:pt>
                <c:pt idx="544">
                  <c:v>23589.72</c:v>
                </c:pt>
                <c:pt idx="545">
                  <c:v>23057.29</c:v>
                </c:pt>
                <c:pt idx="546">
                  <c:v>27115.82</c:v>
                </c:pt>
                <c:pt idx="547">
                  <c:v>26858.67</c:v>
                </c:pt>
                <c:pt idx="548">
                  <c:v>25246.57999999999</c:v>
                </c:pt>
                <c:pt idx="549">
                  <c:v>24760.77</c:v>
                </c:pt>
                <c:pt idx="550">
                  <c:v>26907.51</c:v>
                </c:pt>
                <c:pt idx="551">
                  <c:v>26801.32</c:v>
                </c:pt>
                <c:pt idx="552">
                  <c:v>23751.04</c:v>
                </c:pt>
                <c:pt idx="553">
                  <c:v>22938.52</c:v>
                </c:pt>
                <c:pt idx="554">
                  <c:v>25005.34</c:v>
                </c:pt>
                <c:pt idx="555">
                  <c:v>26051.32999999999</c:v>
                </c:pt>
                <c:pt idx="556">
                  <c:v>25110.05</c:v>
                </c:pt>
                <c:pt idx="557">
                  <c:v>24498.44</c:v>
                </c:pt>
                <c:pt idx="558">
                  <c:v>27394.06</c:v>
                </c:pt>
                <c:pt idx="559">
                  <c:v>26519.01</c:v>
                </c:pt>
                <c:pt idx="560">
                  <c:v>23420.26</c:v>
                </c:pt>
                <c:pt idx="561">
                  <c:v>23305.93</c:v>
                </c:pt>
                <c:pt idx="562">
                  <c:v>27582.02</c:v>
                </c:pt>
                <c:pt idx="563">
                  <c:v>26564.52</c:v>
                </c:pt>
                <c:pt idx="564">
                  <c:v>25084.52</c:v>
                </c:pt>
                <c:pt idx="565">
                  <c:v>24707.49</c:v>
                </c:pt>
                <c:pt idx="566">
                  <c:v>27590.9</c:v>
                </c:pt>
                <c:pt idx="567">
                  <c:v>26097.21</c:v>
                </c:pt>
                <c:pt idx="568">
                  <c:v>21566.56</c:v>
                </c:pt>
                <c:pt idx="569">
                  <c:v>19073.13</c:v>
                </c:pt>
                <c:pt idx="570">
                  <c:v>26032.46</c:v>
                </c:pt>
                <c:pt idx="571">
                  <c:v>26940.44</c:v>
                </c:pt>
                <c:pt idx="572">
                  <c:v>24987.57999999999</c:v>
                </c:pt>
                <c:pt idx="573">
                  <c:v>24356.73</c:v>
                </c:pt>
                <c:pt idx="574">
                  <c:v>26633.34</c:v>
                </c:pt>
                <c:pt idx="575">
                  <c:v>26478.68</c:v>
                </c:pt>
                <c:pt idx="576">
                  <c:v>22790.52</c:v>
                </c:pt>
                <c:pt idx="577">
                  <c:v>22292.13</c:v>
                </c:pt>
                <c:pt idx="578">
                  <c:v>26097.57999999999</c:v>
                </c:pt>
                <c:pt idx="579">
                  <c:v>26133.47</c:v>
                </c:pt>
                <c:pt idx="580">
                  <c:v>24121.78</c:v>
                </c:pt>
                <c:pt idx="581">
                  <c:v>23953.43</c:v>
                </c:pt>
                <c:pt idx="582">
                  <c:v>26436.87</c:v>
                </c:pt>
                <c:pt idx="583">
                  <c:v>26653.69</c:v>
                </c:pt>
                <c:pt idx="584">
                  <c:v>23602.3</c:v>
                </c:pt>
                <c:pt idx="585">
                  <c:v>23274.85</c:v>
                </c:pt>
                <c:pt idx="586">
                  <c:v>26963.38</c:v>
                </c:pt>
                <c:pt idx="587">
                  <c:v>27223.49</c:v>
                </c:pt>
                <c:pt idx="588">
                  <c:v>25314.29</c:v>
                </c:pt>
                <c:pt idx="589">
                  <c:v>25169.62</c:v>
                </c:pt>
                <c:pt idx="590">
                  <c:v>27535.4</c:v>
                </c:pt>
                <c:pt idx="591">
                  <c:v>27000.38</c:v>
                </c:pt>
                <c:pt idx="592">
                  <c:v>23450.97</c:v>
                </c:pt>
                <c:pt idx="593">
                  <c:v>22968.49</c:v>
                </c:pt>
                <c:pt idx="594">
                  <c:v>26751.37</c:v>
                </c:pt>
                <c:pt idx="595">
                  <c:v>26312.18</c:v>
                </c:pt>
                <c:pt idx="596">
                  <c:v>24724.14</c:v>
                </c:pt>
                <c:pt idx="597">
                  <c:v>24652.73</c:v>
                </c:pt>
                <c:pt idx="598">
                  <c:v>27203.88</c:v>
                </c:pt>
                <c:pt idx="599">
                  <c:v>25896.3</c:v>
                </c:pt>
                <c:pt idx="600">
                  <c:v>23083.56</c:v>
                </c:pt>
                <c:pt idx="601">
                  <c:v>17106.57999999999</c:v>
                </c:pt>
                <c:pt idx="602">
                  <c:v>26040.23</c:v>
                </c:pt>
                <c:pt idx="603">
                  <c:v>27059.57999999999</c:v>
                </c:pt>
                <c:pt idx="604">
                  <c:v>24985.73</c:v>
                </c:pt>
                <c:pt idx="605">
                  <c:v>24723.03</c:v>
                </c:pt>
                <c:pt idx="606">
                  <c:v>27099.17</c:v>
                </c:pt>
                <c:pt idx="607">
                  <c:v>27074.75</c:v>
                </c:pt>
                <c:pt idx="608">
                  <c:v>23682.96</c:v>
                </c:pt>
                <c:pt idx="609">
                  <c:v>23048.04</c:v>
                </c:pt>
                <c:pt idx="610">
                  <c:v>27052.18</c:v>
                </c:pt>
                <c:pt idx="611">
                  <c:v>27209.43</c:v>
                </c:pt>
                <c:pt idx="612">
                  <c:v>24997.2</c:v>
                </c:pt>
                <c:pt idx="613">
                  <c:v>24795.55</c:v>
                </c:pt>
                <c:pt idx="614">
                  <c:v>27152.07999999999</c:v>
                </c:pt>
                <c:pt idx="615">
                  <c:v>26765.8</c:v>
                </c:pt>
                <c:pt idx="616">
                  <c:v>23653.36</c:v>
                </c:pt>
                <c:pt idx="617">
                  <c:v>23203.44</c:v>
                </c:pt>
                <c:pt idx="618">
                  <c:v>26747.67</c:v>
                </c:pt>
                <c:pt idx="619">
                  <c:v>26951.17</c:v>
                </c:pt>
                <c:pt idx="620">
                  <c:v>24999.05</c:v>
                </c:pt>
                <c:pt idx="621">
                  <c:v>24567.26</c:v>
                </c:pt>
                <c:pt idx="622">
                  <c:v>27062.17</c:v>
                </c:pt>
                <c:pt idx="623">
                  <c:v>27155.04</c:v>
                </c:pt>
                <c:pt idx="624">
                  <c:v>23219.35</c:v>
                </c:pt>
                <c:pt idx="625">
                  <c:v>22752.78</c:v>
                </c:pt>
                <c:pt idx="626">
                  <c:v>25882.23999999999</c:v>
                </c:pt>
                <c:pt idx="627">
                  <c:v>26432.06</c:v>
                </c:pt>
                <c:pt idx="628">
                  <c:v>24945.03</c:v>
                </c:pt>
                <c:pt idx="629">
                  <c:v>24474.39</c:v>
                </c:pt>
                <c:pt idx="630">
                  <c:v>27629.01</c:v>
                </c:pt>
                <c:pt idx="631">
                  <c:v>26160.85</c:v>
                </c:pt>
                <c:pt idx="632">
                  <c:v>24102.91</c:v>
                </c:pt>
                <c:pt idx="633">
                  <c:v>16671.09</c:v>
                </c:pt>
                <c:pt idx="634">
                  <c:v>26042.07999999999</c:v>
                </c:pt>
                <c:pt idx="635">
                  <c:v>27181.68</c:v>
                </c:pt>
                <c:pt idx="636">
                  <c:v>25337.23</c:v>
                </c:pt>
                <c:pt idx="637">
                  <c:v>24818.86</c:v>
                </c:pt>
                <c:pt idx="638">
                  <c:v>27185.01</c:v>
                </c:pt>
                <c:pt idx="639">
                  <c:v>27026.65</c:v>
                </c:pt>
                <c:pt idx="640">
                  <c:v>23549.02</c:v>
                </c:pt>
                <c:pt idx="641">
                  <c:v>22917.8</c:v>
                </c:pt>
                <c:pt idx="642">
                  <c:v>26990.02</c:v>
                </c:pt>
                <c:pt idx="643">
                  <c:v>27264.56</c:v>
                </c:pt>
                <c:pt idx="644">
                  <c:v>25059.36</c:v>
                </c:pt>
                <c:pt idx="645">
                  <c:v>24959.46</c:v>
                </c:pt>
                <c:pt idx="646">
                  <c:v>27069.94</c:v>
                </c:pt>
                <c:pt idx="647">
                  <c:v>26940.07</c:v>
                </c:pt>
                <c:pt idx="648">
                  <c:v>23595.27</c:v>
                </c:pt>
                <c:pt idx="649">
                  <c:v>23098.36</c:v>
                </c:pt>
                <c:pt idx="650">
                  <c:v>26733.61</c:v>
                </c:pt>
                <c:pt idx="651">
                  <c:v>26822.41</c:v>
                </c:pt>
                <c:pt idx="652">
                  <c:v>25092.66</c:v>
                </c:pt>
                <c:pt idx="653">
                  <c:v>24760.4</c:v>
                </c:pt>
                <c:pt idx="654">
                  <c:v>26977.07</c:v>
                </c:pt>
                <c:pt idx="655">
                  <c:v>26876.06</c:v>
                </c:pt>
                <c:pt idx="656">
                  <c:v>23008.45</c:v>
                </c:pt>
                <c:pt idx="657">
                  <c:v>22263.27</c:v>
                </c:pt>
                <c:pt idx="658">
                  <c:v>27688.57999999999</c:v>
                </c:pt>
                <c:pt idx="659">
                  <c:v>26485.34</c:v>
                </c:pt>
                <c:pt idx="660">
                  <c:v>25336.12</c:v>
                </c:pt>
                <c:pt idx="661">
                  <c:v>24786.67</c:v>
                </c:pt>
                <c:pt idx="662">
                  <c:v>27778.86</c:v>
                </c:pt>
                <c:pt idx="663">
                  <c:v>26078.71</c:v>
                </c:pt>
                <c:pt idx="664">
                  <c:v>24212.8</c:v>
                </c:pt>
                <c:pt idx="665">
                  <c:v>16735.47</c:v>
                </c:pt>
                <c:pt idx="666">
                  <c:v>26204.88</c:v>
                </c:pt>
                <c:pt idx="667">
                  <c:v>27094.36</c:v>
                </c:pt>
                <c:pt idx="668">
                  <c:v>25113.01</c:v>
                </c:pt>
                <c:pt idx="669">
                  <c:v>24739.68</c:v>
                </c:pt>
                <c:pt idx="670">
                  <c:v>27030.72</c:v>
                </c:pt>
                <c:pt idx="671">
                  <c:v>27242.36</c:v>
                </c:pt>
                <c:pt idx="672">
                  <c:v>23513.87</c:v>
                </c:pt>
                <c:pt idx="673">
                  <c:v>23084.67</c:v>
                </c:pt>
                <c:pt idx="674">
                  <c:v>27251.98</c:v>
                </c:pt>
                <c:pt idx="675">
                  <c:v>26946.36</c:v>
                </c:pt>
                <c:pt idx="676">
                  <c:v>25232.52</c:v>
                </c:pt>
                <c:pt idx="677">
                  <c:v>24827.0</c:v>
                </c:pt>
                <c:pt idx="678">
                  <c:v>27021.47</c:v>
                </c:pt>
                <c:pt idx="679">
                  <c:v>26815.01</c:v>
                </c:pt>
                <c:pt idx="680">
                  <c:v>23726.62</c:v>
                </c:pt>
                <c:pt idx="681">
                  <c:v>23009.93</c:v>
                </c:pt>
                <c:pt idx="682">
                  <c:v>26813.53</c:v>
                </c:pt>
                <c:pt idx="683">
                  <c:v>26939.7</c:v>
                </c:pt>
                <c:pt idx="684">
                  <c:v>25012.0</c:v>
                </c:pt>
                <c:pt idx="685">
                  <c:v>24775.57</c:v>
                </c:pt>
                <c:pt idx="686">
                  <c:v>27039.97</c:v>
                </c:pt>
                <c:pt idx="687">
                  <c:v>26931.56</c:v>
                </c:pt>
                <c:pt idx="688">
                  <c:v>21745.64</c:v>
                </c:pt>
                <c:pt idx="689">
                  <c:v>22614.77</c:v>
                </c:pt>
                <c:pt idx="690">
                  <c:v>27645.66</c:v>
                </c:pt>
                <c:pt idx="691">
                  <c:v>26467.21</c:v>
                </c:pt>
                <c:pt idx="692">
                  <c:v>25195.52</c:v>
                </c:pt>
                <c:pt idx="693">
                  <c:v>24880.65</c:v>
                </c:pt>
                <c:pt idx="694">
                  <c:v>27659.72</c:v>
                </c:pt>
                <c:pt idx="695">
                  <c:v>25968.82</c:v>
                </c:pt>
                <c:pt idx="696">
                  <c:v>23923.09</c:v>
                </c:pt>
                <c:pt idx="697">
                  <c:v>16989.66</c:v>
                </c:pt>
                <c:pt idx="698">
                  <c:v>26218.2</c:v>
                </c:pt>
                <c:pt idx="699">
                  <c:v>27023.32</c:v>
                </c:pt>
                <c:pt idx="700">
                  <c:v>25182.2</c:v>
                </c:pt>
                <c:pt idx="701">
                  <c:v>24818.12</c:v>
                </c:pt>
                <c:pt idx="702">
                  <c:v>27170.57999999999</c:v>
                </c:pt>
                <c:pt idx="703">
                  <c:v>26995.2</c:v>
                </c:pt>
                <c:pt idx="704">
                  <c:v>23755.48</c:v>
                </c:pt>
                <c:pt idx="705">
                  <c:v>23029.91</c:v>
                </c:pt>
                <c:pt idx="706">
                  <c:v>27203.14</c:v>
                </c:pt>
                <c:pt idx="707">
                  <c:v>27221.27</c:v>
                </c:pt>
                <c:pt idx="708">
                  <c:v>25087.11</c:v>
                </c:pt>
                <c:pt idx="709">
                  <c:v>24825.89</c:v>
                </c:pt>
                <c:pt idx="710">
                  <c:v>27069.2</c:v>
                </c:pt>
                <c:pt idx="711">
                  <c:v>26854.97</c:v>
                </c:pt>
                <c:pt idx="712">
                  <c:v>23699.23999999999</c:v>
                </c:pt>
                <c:pt idx="713">
                  <c:v>23156.82</c:v>
                </c:pt>
                <c:pt idx="714">
                  <c:v>26630.01</c:v>
                </c:pt>
                <c:pt idx="715">
                  <c:v>26882.72</c:v>
                </c:pt>
                <c:pt idx="716">
                  <c:v>24943.91999999999</c:v>
                </c:pt>
                <c:pt idx="717">
                  <c:v>24543.21</c:v>
                </c:pt>
                <c:pt idx="718">
                  <c:v>27088.07</c:v>
                </c:pt>
                <c:pt idx="719">
                  <c:v>26390.99</c:v>
                </c:pt>
                <c:pt idx="720">
                  <c:v>22624.39</c:v>
                </c:pt>
                <c:pt idx="721">
                  <c:v>23270.41</c:v>
                </c:pt>
                <c:pt idx="722">
                  <c:v>27663.05</c:v>
                </c:pt>
                <c:pt idx="723">
                  <c:v>26567.11</c:v>
                </c:pt>
                <c:pt idx="724">
                  <c:v>25194.41</c:v>
                </c:pt>
                <c:pt idx="725">
                  <c:v>24761.14</c:v>
                </c:pt>
                <c:pt idx="726">
                  <c:v>27746.3</c:v>
                </c:pt>
                <c:pt idx="727">
                  <c:v>26068.35</c:v>
                </c:pt>
                <c:pt idx="728">
                  <c:v>23899.04</c:v>
                </c:pt>
                <c:pt idx="729">
                  <c:v>17003.72</c:v>
                </c:pt>
                <c:pt idx="730">
                  <c:v>26312.18</c:v>
                </c:pt>
                <c:pt idx="731">
                  <c:v>27033.31</c:v>
                </c:pt>
                <c:pt idx="732">
                  <c:v>25039.38</c:v>
                </c:pt>
                <c:pt idx="733">
                  <c:v>24839.21</c:v>
                </c:pt>
                <c:pt idx="734">
                  <c:v>27023.69</c:v>
                </c:pt>
                <c:pt idx="735">
                  <c:v>27115.45</c:v>
                </c:pt>
                <c:pt idx="736">
                  <c:v>23621.54</c:v>
                </c:pt>
                <c:pt idx="737">
                  <c:v>23042.86</c:v>
                </c:pt>
                <c:pt idx="738">
                  <c:v>27182.79</c:v>
                </c:pt>
                <c:pt idx="739">
                  <c:v>27101.39</c:v>
                </c:pt>
                <c:pt idx="740">
                  <c:v>24928.38</c:v>
                </c:pt>
                <c:pt idx="741">
                  <c:v>24831.07</c:v>
                </c:pt>
                <c:pt idx="742">
                  <c:v>27090.29</c:v>
                </c:pt>
                <c:pt idx="743">
                  <c:v>26827.96</c:v>
                </c:pt>
                <c:pt idx="744">
                  <c:v>23705.16</c:v>
                </c:pt>
                <c:pt idx="745">
                  <c:v>23092.07</c:v>
                </c:pt>
                <c:pt idx="746">
                  <c:v>26717.32999999999</c:v>
                </c:pt>
                <c:pt idx="747">
                  <c:v>26849.79</c:v>
                </c:pt>
                <c:pt idx="748">
                  <c:v>25054.18</c:v>
                </c:pt>
                <c:pt idx="749">
                  <c:v>24764.1</c:v>
                </c:pt>
                <c:pt idx="750">
                  <c:v>26956.35</c:v>
                </c:pt>
                <c:pt idx="751">
                  <c:v>26915.28</c:v>
                </c:pt>
                <c:pt idx="752">
                  <c:v>21502.55</c:v>
                </c:pt>
                <c:pt idx="753">
                  <c:v>23170.14</c:v>
                </c:pt>
                <c:pt idx="754">
                  <c:v>27546.13</c:v>
                </c:pt>
                <c:pt idx="755">
                  <c:v>26483.86</c:v>
                </c:pt>
                <c:pt idx="756">
                  <c:v>25222.53</c:v>
                </c:pt>
                <c:pt idx="757">
                  <c:v>24517.68</c:v>
                </c:pt>
                <c:pt idx="758">
                  <c:v>27666.75</c:v>
                </c:pt>
                <c:pt idx="759">
                  <c:v>26106.46</c:v>
                </c:pt>
                <c:pt idx="760">
                  <c:v>23554.2</c:v>
                </c:pt>
                <c:pt idx="761">
                  <c:v>17106.57999999999</c:v>
                </c:pt>
                <c:pt idx="762">
                  <c:v>26078.71</c:v>
                </c:pt>
                <c:pt idx="763">
                  <c:v>27357.06</c:v>
                </c:pt>
                <c:pt idx="764">
                  <c:v>25366.46</c:v>
                </c:pt>
                <c:pt idx="765">
                  <c:v>25009.78</c:v>
                </c:pt>
                <c:pt idx="766">
                  <c:v>26967.07999999999</c:v>
                </c:pt>
                <c:pt idx="767">
                  <c:v>27075.11999999994</c:v>
                </c:pt>
                <c:pt idx="768">
                  <c:v>23591.94</c:v>
                </c:pt>
                <c:pt idx="769">
                  <c:v>23037.31</c:v>
                </c:pt>
                <c:pt idx="770">
                  <c:v>27134.32</c:v>
                </c:pt>
                <c:pt idx="771">
                  <c:v>27049.96</c:v>
                </c:pt>
                <c:pt idx="772">
                  <c:v>25188.86</c:v>
                </c:pt>
                <c:pt idx="773">
                  <c:v>24861.41</c:v>
                </c:pt>
                <c:pt idx="774">
                  <c:v>26890.49</c:v>
                </c:pt>
                <c:pt idx="775">
                  <c:v>26801.69</c:v>
                </c:pt>
                <c:pt idx="776">
                  <c:v>23799.51</c:v>
                </c:pt>
                <c:pt idx="777">
                  <c:v>23045.82</c:v>
                </c:pt>
                <c:pt idx="778">
                  <c:v>26904.55</c:v>
                </c:pt>
                <c:pt idx="779">
                  <c:v>26941.18</c:v>
                </c:pt>
                <c:pt idx="780">
                  <c:v>25108.57</c:v>
                </c:pt>
                <c:pt idx="781">
                  <c:v>24680.48</c:v>
                </c:pt>
                <c:pt idx="782">
                  <c:v>27077.34</c:v>
                </c:pt>
                <c:pt idx="783">
                  <c:v>27103.23999999999</c:v>
                </c:pt>
                <c:pt idx="784">
                  <c:v>23337.38</c:v>
                </c:pt>
                <c:pt idx="785">
                  <c:v>22087.15</c:v>
                </c:pt>
                <c:pt idx="786">
                  <c:v>27512.09</c:v>
                </c:pt>
                <c:pt idx="787">
                  <c:v>26359.91</c:v>
                </c:pt>
                <c:pt idx="788">
                  <c:v>25155.56</c:v>
                </c:pt>
                <c:pt idx="789">
                  <c:v>24657.54</c:v>
                </c:pt>
                <c:pt idx="790">
                  <c:v>27678.59</c:v>
                </c:pt>
                <c:pt idx="791">
                  <c:v>26091.29</c:v>
                </c:pt>
                <c:pt idx="792">
                  <c:v>23331.82999999999</c:v>
                </c:pt>
                <c:pt idx="793">
                  <c:v>17518.75999999999</c:v>
                </c:pt>
                <c:pt idx="794">
                  <c:v>26140.87</c:v>
                </c:pt>
                <c:pt idx="795">
                  <c:v>27136.54</c:v>
                </c:pt>
                <c:pt idx="796">
                  <c:v>25207.73</c:v>
                </c:pt>
                <c:pt idx="797">
                  <c:v>24918.02</c:v>
                </c:pt>
                <c:pt idx="798">
                  <c:v>27142.46</c:v>
                </c:pt>
                <c:pt idx="799">
                  <c:v>26978.55</c:v>
                </c:pt>
                <c:pt idx="800">
                  <c:v>23659.28</c:v>
                </c:pt>
                <c:pt idx="801">
                  <c:v>23114.27</c:v>
                </c:pt>
                <c:pt idx="802">
                  <c:v>26996.68</c:v>
                </c:pt>
                <c:pt idx="803">
                  <c:v>27030.72</c:v>
                </c:pt>
                <c:pt idx="804">
                  <c:v>25089.7</c:v>
                </c:pt>
                <c:pt idx="805">
                  <c:v>24851.42</c:v>
                </c:pt>
                <c:pt idx="806">
                  <c:v>27135.8</c:v>
                </c:pt>
                <c:pt idx="807">
                  <c:v>26854.6</c:v>
                </c:pt>
                <c:pt idx="808">
                  <c:v>23699.23999999999</c:v>
                </c:pt>
                <c:pt idx="809">
                  <c:v>23265.97</c:v>
                </c:pt>
                <c:pt idx="810">
                  <c:v>26754.32999999999</c:v>
                </c:pt>
                <c:pt idx="811">
                  <c:v>27016.29</c:v>
                </c:pt>
                <c:pt idx="812">
                  <c:v>25041.59999999999</c:v>
                </c:pt>
                <c:pt idx="813">
                  <c:v>24600.19</c:v>
                </c:pt>
                <c:pt idx="814">
                  <c:v>27034.42</c:v>
                </c:pt>
                <c:pt idx="815">
                  <c:v>27015.55</c:v>
                </c:pt>
                <c:pt idx="816">
                  <c:v>21309.04</c:v>
                </c:pt>
                <c:pt idx="817">
                  <c:v>22941.85</c:v>
                </c:pt>
                <c:pt idx="818">
                  <c:v>27722.62</c:v>
                </c:pt>
                <c:pt idx="819">
                  <c:v>26453.89</c:v>
                </c:pt>
                <c:pt idx="820">
                  <c:v>25114.49</c:v>
                </c:pt>
                <c:pt idx="821">
                  <c:v>24822.93</c:v>
                </c:pt>
                <c:pt idx="822">
                  <c:v>27576.1</c:v>
                </c:pt>
                <c:pt idx="823">
                  <c:v>26085.37</c:v>
                </c:pt>
                <c:pt idx="824">
                  <c:v>23243.03</c:v>
                </c:pt>
                <c:pt idx="825">
                  <c:v>17462.15</c:v>
                </c:pt>
                <c:pt idx="826">
                  <c:v>26173.43</c:v>
                </c:pt>
                <c:pt idx="827">
                  <c:v>27075.86</c:v>
                </c:pt>
                <c:pt idx="828">
                  <c:v>25121.52</c:v>
                </c:pt>
                <c:pt idx="829">
                  <c:v>24774.09</c:v>
                </c:pt>
                <c:pt idx="830">
                  <c:v>27108.42</c:v>
                </c:pt>
                <c:pt idx="831">
                  <c:v>27365.2</c:v>
                </c:pt>
                <c:pt idx="832">
                  <c:v>23719.96</c:v>
                </c:pt>
                <c:pt idx="833">
                  <c:v>23103.17</c:v>
                </c:pt>
                <c:pt idx="834">
                  <c:v>26873.84</c:v>
                </c:pt>
                <c:pt idx="835">
                  <c:v>27044.04</c:v>
                </c:pt>
                <c:pt idx="836">
                  <c:v>25090.81</c:v>
                </c:pt>
                <c:pt idx="837">
                  <c:v>24915.06</c:v>
                </c:pt>
                <c:pt idx="838">
                  <c:v>27155.04</c:v>
                </c:pt>
                <c:pt idx="839">
                  <c:v>26726.57999999999</c:v>
                </c:pt>
                <c:pt idx="840">
                  <c:v>23683.32999999999</c:v>
                </c:pt>
                <c:pt idx="841">
                  <c:v>23163.85</c:v>
                </c:pt>
                <c:pt idx="842">
                  <c:v>26762.1</c:v>
                </c:pt>
                <c:pt idx="843">
                  <c:v>27123.22</c:v>
                </c:pt>
                <c:pt idx="844">
                  <c:v>24953.91</c:v>
                </c:pt>
                <c:pt idx="845">
                  <c:v>24772.61</c:v>
                </c:pt>
                <c:pt idx="846">
                  <c:v>27080.67</c:v>
                </c:pt>
                <c:pt idx="847">
                  <c:v>26877.17</c:v>
                </c:pt>
                <c:pt idx="848">
                  <c:v>22463.81</c:v>
                </c:pt>
                <c:pt idx="849">
                  <c:v>23274.48</c:v>
                </c:pt>
                <c:pt idx="850">
                  <c:v>27835.47</c:v>
                </c:pt>
                <c:pt idx="851">
                  <c:v>26568.22</c:v>
                </c:pt>
                <c:pt idx="852">
                  <c:v>25348.32999999999</c:v>
                </c:pt>
                <c:pt idx="853">
                  <c:v>24729.69</c:v>
                </c:pt>
                <c:pt idx="854">
                  <c:v>27695.23999999999</c:v>
                </c:pt>
                <c:pt idx="855">
                  <c:v>25716.48</c:v>
                </c:pt>
                <c:pt idx="856">
                  <c:v>22977.37</c:v>
                </c:pt>
                <c:pt idx="857">
                  <c:v>17174.29</c:v>
                </c:pt>
                <c:pt idx="858">
                  <c:v>26085.73999999999</c:v>
                </c:pt>
                <c:pt idx="859">
                  <c:v>26850.16</c:v>
                </c:pt>
                <c:pt idx="860">
                  <c:v>25056.03</c:v>
                </c:pt>
                <c:pt idx="861">
                  <c:v>24829.59</c:v>
                </c:pt>
                <c:pt idx="862">
                  <c:v>27288.98</c:v>
                </c:pt>
                <c:pt idx="863">
                  <c:v>27447.71</c:v>
                </c:pt>
                <c:pt idx="864">
                  <c:v>23682.96</c:v>
                </c:pt>
                <c:pt idx="865">
                  <c:v>23006.97</c:v>
                </c:pt>
                <c:pt idx="866">
                  <c:v>27049.22</c:v>
                </c:pt>
                <c:pt idx="867">
                  <c:v>27274.18</c:v>
                </c:pt>
                <c:pt idx="868">
                  <c:v>25208.84</c:v>
                </c:pt>
                <c:pt idx="869">
                  <c:v>24835.88</c:v>
                </c:pt>
                <c:pt idx="870">
                  <c:v>27173.17</c:v>
                </c:pt>
                <c:pt idx="871">
                  <c:v>26770.61</c:v>
                </c:pt>
                <c:pt idx="872">
                  <c:v>23740.68</c:v>
                </c:pt>
                <c:pt idx="873">
                  <c:v>22902.26</c:v>
                </c:pt>
                <c:pt idx="874">
                  <c:v>26686.99</c:v>
                </c:pt>
                <c:pt idx="875">
                  <c:v>26935.26</c:v>
                </c:pt>
                <c:pt idx="876">
                  <c:v>24929.11999999994</c:v>
                </c:pt>
                <c:pt idx="877">
                  <c:v>28003.45</c:v>
                </c:pt>
                <c:pt idx="878">
                  <c:v>27379.63</c:v>
                </c:pt>
                <c:pt idx="879">
                  <c:v>26247.43</c:v>
                </c:pt>
                <c:pt idx="880">
                  <c:v>23165.7</c:v>
                </c:pt>
                <c:pt idx="881">
                  <c:v>23170.14</c:v>
                </c:pt>
                <c:pt idx="882">
                  <c:v>27782.93</c:v>
                </c:pt>
                <c:pt idx="883">
                  <c:v>26566.73999999999</c:v>
                </c:pt>
                <c:pt idx="884">
                  <c:v>25051.96</c:v>
                </c:pt>
                <c:pt idx="885">
                  <c:v>24961.68</c:v>
                </c:pt>
                <c:pt idx="886">
                  <c:v>27564.26</c:v>
                </c:pt>
                <c:pt idx="887">
                  <c:v>26254.82999999999</c:v>
                </c:pt>
                <c:pt idx="888">
                  <c:v>23051.0</c:v>
                </c:pt>
                <c:pt idx="889">
                  <c:v>17737.06</c:v>
                </c:pt>
                <c:pt idx="890">
                  <c:v>26087.22</c:v>
                </c:pt>
                <c:pt idx="891">
                  <c:v>27185.01</c:v>
                </c:pt>
                <c:pt idx="892">
                  <c:v>25296.9</c:v>
                </c:pt>
                <c:pt idx="893">
                  <c:v>24810.72</c:v>
                </c:pt>
                <c:pt idx="894">
                  <c:v>27040.34</c:v>
                </c:pt>
                <c:pt idx="895">
                  <c:v>27199.81</c:v>
                </c:pt>
                <c:pt idx="896">
                  <c:v>23633.75</c:v>
                </c:pt>
                <c:pt idx="897">
                  <c:v>23032.13</c:v>
                </c:pt>
                <c:pt idx="898">
                  <c:v>26924.9</c:v>
                </c:pt>
                <c:pt idx="899">
                  <c:v>26989.28</c:v>
                </c:pt>
                <c:pt idx="900">
                  <c:v>24951.69</c:v>
                </c:pt>
                <c:pt idx="901">
                  <c:v>24851.05</c:v>
                </c:pt>
                <c:pt idx="902">
                  <c:v>27005.93</c:v>
                </c:pt>
                <c:pt idx="903">
                  <c:v>26862.0</c:v>
                </c:pt>
                <c:pt idx="904">
                  <c:v>23740.68</c:v>
                </c:pt>
                <c:pt idx="905">
                  <c:v>22890.05</c:v>
                </c:pt>
                <c:pt idx="906">
                  <c:v>25787.89</c:v>
                </c:pt>
                <c:pt idx="907">
                  <c:v>26170.1</c:v>
                </c:pt>
                <c:pt idx="908">
                  <c:v>25429.36</c:v>
                </c:pt>
                <c:pt idx="909">
                  <c:v>24511.02</c:v>
                </c:pt>
                <c:pt idx="910">
                  <c:v>27512.46</c:v>
                </c:pt>
                <c:pt idx="911">
                  <c:v>26649.62</c:v>
                </c:pt>
                <c:pt idx="912">
                  <c:v>23310.0</c:v>
                </c:pt>
                <c:pt idx="913">
                  <c:v>23355.51</c:v>
                </c:pt>
                <c:pt idx="914">
                  <c:v>27682.29</c:v>
                </c:pt>
                <c:pt idx="915">
                  <c:v>26447.59999999999</c:v>
                </c:pt>
                <c:pt idx="916">
                  <c:v>25287.65</c:v>
                </c:pt>
                <c:pt idx="917">
                  <c:v>24873.25</c:v>
                </c:pt>
                <c:pt idx="918">
                  <c:v>27655.28</c:v>
                </c:pt>
                <c:pt idx="919">
                  <c:v>25934.41</c:v>
                </c:pt>
                <c:pt idx="920">
                  <c:v>23228.97</c:v>
                </c:pt>
                <c:pt idx="921">
                  <c:v>17755.56</c:v>
                </c:pt>
                <c:pt idx="922">
                  <c:v>26037.64</c:v>
                </c:pt>
                <c:pt idx="923">
                  <c:v>27230.52</c:v>
                </c:pt>
                <c:pt idx="924">
                  <c:v>25299.86</c:v>
                </c:pt>
                <c:pt idx="925">
                  <c:v>24851.42</c:v>
                </c:pt>
                <c:pt idx="926">
                  <c:v>27163.55</c:v>
                </c:pt>
                <c:pt idx="927">
                  <c:v>27136.54</c:v>
                </c:pt>
                <c:pt idx="928">
                  <c:v>23596.38</c:v>
                </c:pt>
                <c:pt idx="929">
                  <c:v>22984.77</c:v>
                </c:pt>
                <c:pt idx="930">
                  <c:v>27100.28</c:v>
                </c:pt>
                <c:pt idx="931">
                  <c:v>26832.4</c:v>
                </c:pt>
                <c:pt idx="932">
                  <c:v>25013.85</c:v>
                </c:pt>
                <c:pt idx="933">
                  <c:v>24858.07999999999</c:v>
                </c:pt>
                <c:pt idx="934">
                  <c:v>26943.4</c:v>
                </c:pt>
                <c:pt idx="935">
                  <c:v>26695.87</c:v>
                </c:pt>
                <c:pt idx="936">
                  <c:v>23684.07</c:v>
                </c:pt>
                <c:pt idx="937">
                  <c:v>23095.4</c:v>
                </c:pt>
                <c:pt idx="938">
                  <c:v>24905.81</c:v>
                </c:pt>
                <c:pt idx="939">
                  <c:v>26297.75</c:v>
                </c:pt>
                <c:pt idx="940">
                  <c:v>25308.0</c:v>
                </c:pt>
                <c:pt idx="941">
                  <c:v>24518.79</c:v>
                </c:pt>
                <c:pt idx="942">
                  <c:v>27528.73999999999</c:v>
                </c:pt>
                <c:pt idx="943">
                  <c:v>26459.44</c:v>
                </c:pt>
                <c:pt idx="944">
                  <c:v>23302.97</c:v>
                </c:pt>
                <c:pt idx="945">
                  <c:v>23180.13</c:v>
                </c:pt>
                <c:pt idx="946">
                  <c:v>27933.52</c:v>
                </c:pt>
                <c:pt idx="947">
                  <c:v>26582.28</c:v>
                </c:pt>
                <c:pt idx="948">
                  <c:v>25354.62</c:v>
                </c:pt>
                <c:pt idx="949">
                  <c:v>24730.06</c:v>
                </c:pt>
                <c:pt idx="950">
                  <c:v>27641.96</c:v>
                </c:pt>
                <c:pt idx="951">
                  <c:v>26082.78</c:v>
                </c:pt>
                <c:pt idx="952">
                  <c:v>22888.94</c:v>
                </c:pt>
                <c:pt idx="953">
                  <c:v>17813.28</c:v>
                </c:pt>
                <c:pt idx="954">
                  <c:v>26050.59</c:v>
                </c:pt>
                <c:pt idx="955">
                  <c:v>27232.73999999999</c:v>
                </c:pt>
                <c:pt idx="956">
                  <c:v>25217.35</c:v>
                </c:pt>
                <c:pt idx="957">
                  <c:v>24790.0</c:v>
                </c:pt>
                <c:pt idx="958">
                  <c:v>27203.88</c:v>
                </c:pt>
                <c:pt idx="959">
                  <c:v>26888.63999999994</c:v>
                </c:pt>
                <c:pt idx="960">
                  <c:v>23781.75</c:v>
                </c:pt>
                <c:pt idx="961">
                  <c:v>22999.2</c:v>
                </c:pt>
                <c:pt idx="962">
                  <c:v>27069.2</c:v>
                </c:pt>
                <c:pt idx="963">
                  <c:v>27044.04</c:v>
                </c:pt>
                <c:pt idx="964">
                  <c:v>25053.07</c:v>
                </c:pt>
                <c:pt idx="965">
                  <c:v>24738.57</c:v>
                </c:pt>
                <c:pt idx="966">
                  <c:v>26983.36</c:v>
                </c:pt>
                <c:pt idx="967">
                  <c:v>26643.7</c:v>
                </c:pt>
                <c:pt idx="968">
                  <c:v>23659.28</c:v>
                </c:pt>
                <c:pt idx="969">
                  <c:v>21153.64</c:v>
                </c:pt>
                <c:pt idx="970">
                  <c:v>27307.85</c:v>
                </c:pt>
                <c:pt idx="971">
                  <c:v>26573.03</c:v>
                </c:pt>
                <c:pt idx="972">
                  <c:v>25070.82999999999</c:v>
                </c:pt>
                <c:pt idx="973">
                  <c:v>24676.04</c:v>
                </c:pt>
                <c:pt idx="974">
                  <c:v>27678.22</c:v>
                </c:pt>
                <c:pt idx="975">
                  <c:v>26577.1</c:v>
                </c:pt>
                <c:pt idx="976">
                  <c:v>23368.09</c:v>
                </c:pt>
                <c:pt idx="977">
                  <c:v>23388.07</c:v>
                </c:pt>
                <c:pt idx="978">
                  <c:v>27878.76</c:v>
                </c:pt>
                <c:pt idx="979">
                  <c:v>26471.28</c:v>
                </c:pt>
                <c:pt idx="980">
                  <c:v>25134.47</c:v>
                </c:pt>
                <c:pt idx="981">
                  <c:v>24879.54</c:v>
                </c:pt>
                <c:pt idx="982">
                  <c:v>27809.2</c:v>
                </c:pt>
                <c:pt idx="983">
                  <c:v>26009.15</c:v>
                </c:pt>
                <c:pt idx="984">
                  <c:v>22618.84</c:v>
                </c:pt>
                <c:pt idx="985">
                  <c:v>18243.59</c:v>
                </c:pt>
                <c:pt idx="986">
                  <c:v>26264.82</c:v>
                </c:pt>
                <c:pt idx="987">
                  <c:v>27143.94</c:v>
                </c:pt>
                <c:pt idx="988">
                  <c:v>24996.82999999999</c:v>
                </c:pt>
                <c:pt idx="989">
                  <c:v>24752.63</c:v>
                </c:pt>
                <c:pt idx="990">
                  <c:v>27288.61</c:v>
                </c:pt>
                <c:pt idx="991">
                  <c:v>26928.23</c:v>
                </c:pt>
                <c:pt idx="992">
                  <c:v>23779.9</c:v>
                </c:pt>
                <c:pt idx="993">
                  <c:v>22973.3</c:v>
                </c:pt>
                <c:pt idx="994">
                  <c:v>27084.73999999999</c:v>
                </c:pt>
                <c:pt idx="995">
                  <c:v>27202.77</c:v>
                </c:pt>
                <c:pt idx="996">
                  <c:v>25100.8</c:v>
                </c:pt>
                <c:pt idx="997">
                  <c:v>24783.71</c:v>
                </c:pt>
                <c:pt idx="998">
                  <c:v>26996.68</c:v>
                </c:pt>
                <c:pt idx="999">
                  <c:v>26625.2</c:v>
                </c:pt>
                <c:pt idx="1000">
                  <c:v>23755.48</c:v>
                </c:pt>
                <c:pt idx="1001">
                  <c:v>22913.36</c:v>
                </c:pt>
                <c:pt idx="1002">
                  <c:v>25178.87</c:v>
                </c:pt>
                <c:pt idx="1003">
                  <c:v>25961.42</c:v>
                </c:pt>
                <c:pt idx="1004">
                  <c:v>25232.52</c:v>
                </c:pt>
                <c:pt idx="1005">
                  <c:v>24537.66</c:v>
                </c:pt>
                <c:pt idx="1006">
                  <c:v>27473.61</c:v>
                </c:pt>
                <c:pt idx="1007">
                  <c:v>26550.46</c:v>
                </c:pt>
                <c:pt idx="1008">
                  <c:v>23225.27</c:v>
                </c:pt>
                <c:pt idx="1009">
                  <c:v>23414.71</c:v>
                </c:pt>
                <c:pt idx="1010">
                  <c:v>27698.2</c:v>
                </c:pt>
                <c:pt idx="1011">
                  <c:v>26705.49</c:v>
                </c:pt>
                <c:pt idx="1012">
                  <c:v>25229.93</c:v>
                </c:pt>
                <c:pt idx="1013">
                  <c:v>24864.0</c:v>
                </c:pt>
                <c:pt idx="1014">
                  <c:v>27601.26</c:v>
                </c:pt>
                <c:pt idx="1015">
                  <c:v>26065.39</c:v>
                </c:pt>
                <c:pt idx="1016">
                  <c:v>22254.76</c:v>
                </c:pt>
                <c:pt idx="1017">
                  <c:v>18353.84999999999</c:v>
                </c:pt>
                <c:pt idx="1018">
                  <c:v>26221.9</c:v>
                </c:pt>
                <c:pt idx="1019">
                  <c:v>27396.65</c:v>
                </c:pt>
                <c:pt idx="1020">
                  <c:v>25084.89</c:v>
                </c:pt>
                <c:pt idx="1021">
                  <c:v>24790.0</c:v>
                </c:pt>
                <c:pt idx="1022">
                  <c:v>26951.54</c:v>
                </c:pt>
                <c:pt idx="1023">
                  <c:v>27006.3</c:v>
                </c:pt>
                <c:pt idx="1024">
                  <c:v>23714.78</c:v>
                </c:pt>
                <c:pt idx="1025">
                  <c:v>22981.81</c:v>
                </c:pt>
                <c:pt idx="1026">
                  <c:v>27156.89</c:v>
                </c:pt>
                <c:pt idx="1027">
                  <c:v>27108.42</c:v>
                </c:pt>
                <c:pt idx="1028">
                  <c:v>24906.55</c:v>
                </c:pt>
                <c:pt idx="1029">
                  <c:v>24979.44</c:v>
                </c:pt>
                <c:pt idx="1030">
                  <c:v>27147.64</c:v>
                </c:pt>
                <c:pt idx="1031">
                  <c:v>26726.95</c:v>
                </c:pt>
                <c:pt idx="1032">
                  <c:v>23658.17</c:v>
                </c:pt>
                <c:pt idx="1033">
                  <c:v>23079.86</c:v>
                </c:pt>
                <c:pt idx="1034">
                  <c:v>26540.47</c:v>
                </c:pt>
                <c:pt idx="1035">
                  <c:v>25407.16</c:v>
                </c:pt>
                <c:pt idx="1036">
                  <c:v>25290.23999999999</c:v>
                </c:pt>
                <c:pt idx="1037">
                  <c:v>24553.2</c:v>
                </c:pt>
                <c:pt idx="1038">
                  <c:v>27586.46</c:v>
                </c:pt>
                <c:pt idx="1039">
                  <c:v>26390.25</c:v>
                </c:pt>
                <c:pt idx="1040">
                  <c:v>23300.38</c:v>
                </c:pt>
                <c:pt idx="1041">
                  <c:v>23149.79</c:v>
                </c:pt>
                <c:pt idx="1042">
                  <c:v>27939.07</c:v>
                </c:pt>
                <c:pt idx="1043">
                  <c:v>26538.25</c:v>
                </c:pt>
                <c:pt idx="1044">
                  <c:v>25217.72</c:v>
                </c:pt>
                <c:pt idx="1045">
                  <c:v>24878.8</c:v>
                </c:pt>
                <c:pt idx="1046">
                  <c:v>27727.43</c:v>
                </c:pt>
                <c:pt idx="1047">
                  <c:v>26077.23</c:v>
                </c:pt>
                <c:pt idx="1048">
                  <c:v>21815.57</c:v>
                </c:pt>
                <c:pt idx="1049">
                  <c:v>18949.18</c:v>
                </c:pt>
                <c:pt idx="1050">
                  <c:v>26387.29</c:v>
                </c:pt>
                <c:pt idx="1051">
                  <c:v>27279.36</c:v>
                </c:pt>
                <c:pt idx="1052">
                  <c:v>25114.86</c:v>
                </c:pt>
                <c:pt idx="1053">
                  <c:v>24741.53</c:v>
                </c:pt>
                <c:pt idx="1054">
                  <c:v>27073.64</c:v>
                </c:pt>
                <c:pt idx="1055">
                  <c:v>27212.02</c:v>
                </c:pt>
                <c:pt idx="1056">
                  <c:v>23693.69</c:v>
                </c:pt>
                <c:pt idx="1057">
                  <c:v>22945.18</c:v>
                </c:pt>
                <c:pt idx="1058">
                  <c:v>27021.1</c:v>
                </c:pt>
                <c:pt idx="1059">
                  <c:v>27033.68</c:v>
                </c:pt>
                <c:pt idx="1060">
                  <c:v>25065.65</c:v>
                </c:pt>
                <c:pt idx="1061">
                  <c:v>24811.09</c:v>
                </c:pt>
                <c:pt idx="1062">
                  <c:v>27057.73</c:v>
                </c:pt>
                <c:pt idx="1063">
                  <c:v>26654.8</c:v>
                </c:pt>
                <c:pt idx="1064">
                  <c:v>23582.32</c:v>
                </c:pt>
                <c:pt idx="1065">
                  <c:v>23093.18</c:v>
                </c:pt>
                <c:pt idx="1066">
                  <c:v>24799.62</c:v>
                </c:pt>
                <c:pt idx="1067">
                  <c:v>26077.59999999999</c:v>
                </c:pt>
                <c:pt idx="1068">
                  <c:v>25242.14</c:v>
                </c:pt>
                <c:pt idx="1069">
                  <c:v>24651.25</c:v>
                </c:pt>
                <c:pt idx="1070">
                  <c:v>27481.75</c:v>
                </c:pt>
                <c:pt idx="1071">
                  <c:v>26544.17</c:v>
                </c:pt>
                <c:pt idx="1072">
                  <c:v>23214.17</c:v>
                </c:pt>
                <c:pt idx="1073">
                  <c:v>23448.38</c:v>
                </c:pt>
                <c:pt idx="1074">
                  <c:v>27712.26</c:v>
                </c:pt>
                <c:pt idx="1075">
                  <c:v>26534.55</c:v>
                </c:pt>
                <c:pt idx="1076">
                  <c:v>25389.4</c:v>
                </c:pt>
                <c:pt idx="1077">
                  <c:v>24654.95</c:v>
                </c:pt>
                <c:pt idx="1078">
                  <c:v>27812.16</c:v>
                </c:pt>
                <c:pt idx="1079">
                  <c:v>25853.38</c:v>
                </c:pt>
                <c:pt idx="1080">
                  <c:v>21573.22</c:v>
                </c:pt>
                <c:pt idx="1081">
                  <c:v>18808.95</c:v>
                </c:pt>
                <c:pt idx="1082">
                  <c:v>25636.19</c:v>
                </c:pt>
                <c:pt idx="1083">
                  <c:v>26005.82</c:v>
                </c:pt>
                <c:pt idx="1084">
                  <c:v>23606.37</c:v>
                </c:pt>
                <c:pt idx="1085">
                  <c:v>23197.52</c:v>
                </c:pt>
                <c:pt idx="1086">
                  <c:v>24967.23</c:v>
                </c:pt>
                <c:pt idx="1087">
                  <c:v>25300.23</c:v>
                </c:pt>
                <c:pt idx="1088">
                  <c:v>22396.47</c:v>
                </c:pt>
                <c:pt idx="1089">
                  <c:v>22262.53</c:v>
                </c:pt>
                <c:pt idx="1090">
                  <c:v>26714.73999999999</c:v>
                </c:pt>
                <c:pt idx="1091">
                  <c:v>27476.94</c:v>
                </c:pt>
                <c:pt idx="1092">
                  <c:v>25263.97</c:v>
                </c:pt>
                <c:pt idx="1093">
                  <c:v>25162.59</c:v>
                </c:pt>
                <c:pt idx="1094">
                  <c:v>27271.59</c:v>
                </c:pt>
                <c:pt idx="1095">
                  <c:v>26797.99</c:v>
                </c:pt>
                <c:pt idx="1096">
                  <c:v>23456.52</c:v>
                </c:pt>
                <c:pt idx="1097">
                  <c:v>23073.2</c:v>
                </c:pt>
                <c:pt idx="1098">
                  <c:v>26561.56</c:v>
                </c:pt>
                <c:pt idx="1099">
                  <c:v>26774.68</c:v>
                </c:pt>
                <c:pt idx="1100">
                  <c:v>24864.0</c:v>
                </c:pt>
                <c:pt idx="1101">
                  <c:v>24698.61</c:v>
                </c:pt>
                <c:pt idx="1102">
                  <c:v>27111.01</c:v>
                </c:pt>
                <c:pt idx="1103">
                  <c:v>26990.39</c:v>
                </c:pt>
                <c:pt idx="1104">
                  <c:v>23337.75</c:v>
                </c:pt>
                <c:pt idx="1105">
                  <c:v>22956.28</c:v>
                </c:pt>
                <c:pt idx="1106">
                  <c:v>27020.73</c:v>
                </c:pt>
                <c:pt idx="1107">
                  <c:v>26593.75</c:v>
                </c:pt>
                <c:pt idx="1108">
                  <c:v>24862.89</c:v>
                </c:pt>
                <c:pt idx="1109">
                  <c:v>24524.71</c:v>
                </c:pt>
                <c:pt idx="1110">
                  <c:v>27492.48</c:v>
                </c:pt>
                <c:pt idx="1111">
                  <c:v>25743.86</c:v>
                </c:pt>
                <c:pt idx="1112">
                  <c:v>23035.82999999999</c:v>
                </c:pt>
                <c:pt idx="1113">
                  <c:v>17235.71</c:v>
                </c:pt>
                <c:pt idx="1114">
                  <c:v>25889.64</c:v>
                </c:pt>
                <c:pt idx="1115">
                  <c:v>26913.43</c:v>
                </c:pt>
                <c:pt idx="1116">
                  <c:v>25131.88</c:v>
                </c:pt>
                <c:pt idx="1117">
                  <c:v>24892.12</c:v>
                </c:pt>
                <c:pt idx="1118">
                  <c:v>27042.56</c:v>
                </c:pt>
                <c:pt idx="1119">
                  <c:v>27229.78</c:v>
                </c:pt>
                <c:pt idx="1120">
                  <c:v>23726.99</c:v>
                </c:pt>
                <c:pt idx="1121">
                  <c:v>22891.9</c:v>
                </c:pt>
                <c:pt idx="1122">
                  <c:v>26969.3</c:v>
                </c:pt>
                <c:pt idx="1123">
                  <c:v>27088.07</c:v>
                </c:pt>
                <c:pt idx="1124">
                  <c:v>25014.59</c:v>
                </c:pt>
                <c:pt idx="1125">
                  <c:v>24962.42</c:v>
                </c:pt>
                <c:pt idx="1126">
                  <c:v>26997.42</c:v>
                </c:pt>
                <c:pt idx="1127">
                  <c:v>26775.05</c:v>
                </c:pt>
                <c:pt idx="1128">
                  <c:v>23759.55</c:v>
                </c:pt>
                <c:pt idx="1129">
                  <c:v>23176.43</c:v>
                </c:pt>
                <c:pt idx="1130">
                  <c:v>26666.27</c:v>
                </c:pt>
                <c:pt idx="1131">
                  <c:v>26862.0</c:v>
                </c:pt>
                <c:pt idx="1132">
                  <c:v>25056.4</c:v>
                </c:pt>
                <c:pt idx="1133">
                  <c:v>24792.59</c:v>
                </c:pt>
                <c:pt idx="1134">
                  <c:v>27101.75999999999</c:v>
                </c:pt>
                <c:pt idx="1135">
                  <c:v>27187.97</c:v>
                </c:pt>
                <c:pt idx="1136">
                  <c:v>23206.77</c:v>
                </c:pt>
                <c:pt idx="1137">
                  <c:v>22901.52</c:v>
                </c:pt>
                <c:pt idx="1138">
                  <c:v>25825.26</c:v>
                </c:pt>
                <c:pt idx="1139">
                  <c:v>26398.76</c:v>
                </c:pt>
                <c:pt idx="1140">
                  <c:v>24922.09</c:v>
                </c:pt>
                <c:pt idx="1141">
                  <c:v>24699.35</c:v>
                </c:pt>
                <c:pt idx="1142">
                  <c:v>27530.96</c:v>
                </c:pt>
                <c:pt idx="1143">
                  <c:v>25903.7</c:v>
                </c:pt>
                <c:pt idx="1144">
                  <c:v>24118.45</c:v>
                </c:pt>
                <c:pt idx="1145">
                  <c:v>16831.66999999999</c:v>
                </c:pt>
                <c:pt idx="1146">
                  <c:v>26032.82999999999</c:v>
                </c:pt>
                <c:pt idx="1147">
                  <c:v>27125.07</c:v>
                </c:pt>
                <c:pt idx="1148">
                  <c:v>25156.67</c:v>
                </c:pt>
                <c:pt idx="1149">
                  <c:v>24951.69</c:v>
                </c:pt>
                <c:pt idx="1150">
                  <c:v>27183.9</c:v>
                </c:pt>
                <c:pt idx="1151">
                  <c:v>26851.64</c:v>
                </c:pt>
                <c:pt idx="1152">
                  <c:v>23706.27</c:v>
                </c:pt>
                <c:pt idx="1153">
                  <c:v>23258.94</c:v>
                </c:pt>
                <c:pt idx="1154">
                  <c:v>26971.52</c:v>
                </c:pt>
                <c:pt idx="1155">
                  <c:v>26983.73</c:v>
                </c:pt>
                <c:pt idx="1156">
                  <c:v>25016.07</c:v>
                </c:pt>
                <c:pt idx="1157">
                  <c:v>24791.48</c:v>
                </c:pt>
                <c:pt idx="1158">
                  <c:v>27170.95</c:v>
                </c:pt>
                <c:pt idx="1159">
                  <c:v>26694.02</c:v>
                </c:pt>
                <c:pt idx="1160">
                  <c:v>23726.25</c:v>
                </c:pt>
                <c:pt idx="1161">
                  <c:v>23334.42</c:v>
                </c:pt>
                <c:pt idx="1162">
                  <c:v>26837.21</c:v>
                </c:pt>
                <c:pt idx="1163">
                  <c:v>27055.88</c:v>
                </c:pt>
                <c:pt idx="1164">
                  <c:v>24993.87</c:v>
                </c:pt>
                <c:pt idx="1165">
                  <c:v>24729.69</c:v>
                </c:pt>
                <c:pt idx="1166">
                  <c:v>26851.27</c:v>
                </c:pt>
                <c:pt idx="1167">
                  <c:v>26903.81</c:v>
                </c:pt>
                <c:pt idx="1168">
                  <c:v>22799.03</c:v>
                </c:pt>
                <c:pt idx="1169">
                  <c:v>22216.28</c:v>
                </c:pt>
                <c:pt idx="1170">
                  <c:v>27657.13</c:v>
                </c:pt>
                <c:pt idx="1171">
                  <c:v>26751.73999999999</c:v>
                </c:pt>
                <c:pt idx="1172">
                  <c:v>25091.55</c:v>
                </c:pt>
                <c:pt idx="1173">
                  <c:v>24809.23999999999</c:v>
                </c:pt>
                <c:pt idx="1174">
                  <c:v>27742.23</c:v>
                </c:pt>
                <c:pt idx="1175">
                  <c:v>26140.5</c:v>
                </c:pt>
                <c:pt idx="1176">
                  <c:v>24178.39</c:v>
                </c:pt>
                <c:pt idx="1177">
                  <c:v>16825.00999999999</c:v>
                </c:pt>
                <c:pt idx="1178">
                  <c:v>26247.43</c:v>
                </c:pt>
                <c:pt idx="1179">
                  <c:v>27116.56</c:v>
                </c:pt>
                <c:pt idx="1180">
                  <c:v>25013.48</c:v>
                </c:pt>
                <c:pt idx="1181">
                  <c:v>24970.19</c:v>
                </c:pt>
                <c:pt idx="1182">
                  <c:v>27100.28</c:v>
                </c:pt>
                <c:pt idx="1183">
                  <c:v>27092.88</c:v>
                </c:pt>
                <c:pt idx="1184">
                  <c:v>23668.9</c:v>
                </c:pt>
                <c:pt idx="1185">
                  <c:v>22985.14</c:v>
                </c:pt>
                <c:pt idx="1186">
                  <c:v>27098.8</c:v>
                </c:pt>
                <c:pt idx="1187">
                  <c:v>26951.91</c:v>
                </c:pt>
                <c:pt idx="1188">
                  <c:v>24989.8</c:v>
                </c:pt>
                <c:pt idx="1189">
                  <c:v>24873.25</c:v>
                </c:pt>
                <c:pt idx="1190">
                  <c:v>26969.3</c:v>
                </c:pt>
                <c:pt idx="1191">
                  <c:v>26715.85</c:v>
                </c:pt>
                <c:pt idx="1192">
                  <c:v>23762.51</c:v>
                </c:pt>
                <c:pt idx="1193">
                  <c:v>23252.28</c:v>
                </c:pt>
                <c:pt idx="1194">
                  <c:v>26569.32999999999</c:v>
                </c:pt>
                <c:pt idx="1195">
                  <c:v>26988.17</c:v>
                </c:pt>
                <c:pt idx="1196">
                  <c:v>25029.39</c:v>
                </c:pt>
                <c:pt idx="1197">
                  <c:v>24855.86</c:v>
                </c:pt>
                <c:pt idx="1198">
                  <c:v>26914.54</c:v>
                </c:pt>
                <c:pt idx="1199">
                  <c:v>27047.37</c:v>
                </c:pt>
                <c:pt idx="1200">
                  <c:v>21622.8</c:v>
                </c:pt>
                <c:pt idx="1201">
                  <c:v>22769.43</c:v>
                </c:pt>
                <c:pt idx="1202">
                  <c:v>27832.51</c:v>
                </c:pt>
                <c:pt idx="1203">
                  <c:v>26588.57</c:v>
                </c:pt>
                <c:pt idx="1204">
                  <c:v>24925.79</c:v>
                </c:pt>
                <c:pt idx="1205">
                  <c:v>24634.97</c:v>
                </c:pt>
                <c:pt idx="1206">
                  <c:v>27700.42</c:v>
                </c:pt>
                <c:pt idx="1207">
                  <c:v>26114.23</c:v>
                </c:pt>
                <c:pt idx="1208">
                  <c:v>23734.39</c:v>
                </c:pt>
                <c:pt idx="1209">
                  <c:v>16992.99000000001</c:v>
                </c:pt>
                <c:pt idx="1210">
                  <c:v>26112.01</c:v>
                </c:pt>
                <c:pt idx="1211">
                  <c:v>27222.75</c:v>
                </c:pt>
                <c:pt idx="1212">
                  <c:v>25347.59</c:v>
                </c:pt>
                <c:pt idx="1213">
                  <c:v>24834.4</c:v>
                </c:pt>
                <c:pt idx="1214">
                  <c:v>27299.71</c:v>
                </c:pt>
                <c:pt idx="1215">
                  <c:v>27065.87</c:v>
                </c:pt>
                <c:pt idx="1216">
                  <c:v>23655.95</c:v>
                </c:pt>
                <c:pt idx="1217">
                  <c:v>22996.23999999999</c:v>
                </c:pt>
                <c:pt idx="1218">
                  <c:v>27056.62</c:v>
                </c:pt>
                <c:pt idx="1219">
                  <c:v>27011.85</c:v>
                </c:pt>
                <c:pt idx="1220">
                  <c:v>25049.73999999999</c:v>
                </c:pt>
                <c:pt idx="1221">
                  <c:v>24886.94</c:v>
                </c:pt>
                <c:pt idx="1222">
                  <c:v>27131.36</c:v>
                </c:pt>
                <c:pt idx="1223">
                  <c:v>26842.76</c:v>
                </c:pt>
                <c:pt idx="1224">
                  <c:v>23667.42</c:v>
                </c:pt>
                <c:pt idx="1225">
                  <c:v>23245.25</c:v>
                </c:pt>
                <c:pt idx="1226">
                  <c:v>26691.8</c:v>
                </c:pt>
                <c:pt idx="1227">
                  <c:v>27028.87</c:v>
                </c:pt>
                <c:pt idx="1228">
                  <c:v>24830.32999999999</c:v>
                </c:pt>
                <c:pt idx="1229">
                  <c:v>24714.89</c:v>
                </c:pt>
                <c:pt idx="1230">
                  <c:v>26959.68</c:v>
                </c:pt>
                <c:pt idx="1231">
                  <c:v>26456.11</c:v>
                </c:pt>
                <c:pt idx="1232">
                  <c:v>22759.44</c:v>
                </c:pt>
                <c:pt idx="1233">
                  <c:v>23081.34</c:v>
                </c:pt>
                <c:pt idx="1234">
                  <c:v>27778.49</c:v>
                </c:pt>
                <c:pt idx="1235">
                  <c:v>26601.52</c:v>
                </c:pt>
                <c:pt idx="1236">
                  <c:v>25199.22</c:v>
                </c:pt>
                <c:pt idx="1237">
                  <c:v>24766.32</c:v>
                </c:pt>
                <c:pt idx="1238">
                  <c:v>27743.71</c:v>
                </c:pt>
                <c:pt idx="1239">
                  <c:v>26046.89</c:v>
                </c:pt>
                <c:pt idx="1240">
                  <c:v>23682.96</c:v>
                </c:pt>
                <c:pt idx="1241">
                  <c:v>16991.14</c:v>
                </c:pt>
                <c:pt idx="1242">
                  <c:v>26265.19</c:v>
                </c:pt>
                <c:pt idx="1243">
                  <c:v>26984.1</c:v>
                </c:pt>
                <c:pt idx="1244">
                  <c:v>25121.52</c:v>
                </c:pt>
                <c:pt idx="1245">
                  <c:v>24953.54</c:v>
                </c:pt>
                <c:pt idx="1246">
                  <c:v>27043.3</c:v>
                </c:pt>
                <c:pt idx="1247">
                  <c:v>27075.11999999994</c:v>
                </c:pt>
                <c:pt idx="1248">
                  <c:v>23753.63</c:v>
                </c:pt>
                <c:pt idx="1249">
                  <c:v>23107.98</c:v>
                </c:pt>
                <c:pt idx="1250">
                  <c:v>27001.86</c:v>
                </c:pt>
                <c:pt idx="1251">
                  <c:v>26966.34</c:v>
                </c:pt>
                <c:pt idx="1252">
                  <c:v>25178.13</c:v>
                </c:pt>
                <c:pt idx="1253">
                  <c:v>24881.39</c:v>
                </c:pt>
                <c:pt idx="1254">
                  <c:v>27240.51</c:v>
                </c:pt>
                <c:pt idx="1255">
                  <c:v>26724.36</c:v>
                </c:pt>
                <c:pt idx="1256">
                  <c:v>23650.77</c:v>
                </c:pt>
                <c:pt idx="1257">
                  <c:v>23052.48</c:v>
                </c:pt>
                <c:pt idx="1258">
                  <c:v>26669.59999999999</c:v>
                </c:pt>
                <c:pt idx="1259">
                  <c:v>26982.25</c:v>
                </c:pt>
                <c:pt idx="1260">
                  <c:v>24937.26</c:v>
                </c:pt>
                <c:pt idx="1261">
                  <c:v>24727.84</c:v>
                </c:pt>
                <c:pt idx="1262">
                  <c:v>27158.37</c:v>
                </c:pt>
                <c:pt idx="1263">
                  <c:v>27049.22</c:v>
                </c:pt>
                <c:pt idx="1264">
                  <c:v>21453.71</c:v>
                </c:pt>
                <c:pt idx="1265">
                  <c:v>23017.32999999999</c:v>
                </c:pt>
                <c:pt idx="1266">
                  <c:v>27768.87</c:v>
                </c:pt>
                <c:pt idx="1267">
                  <c:v>26387.66</c:v>
                </c:pt>
                <c:pt idx="1268">
                  <c:v>25023.84</c:v>
                </c:pt>
                <c:pt idx="1269">
                  <c:v>24757.44</c:v>
                </c:pt>
                <c:pt idx="1270">
                  <c:v>27778.86</c:v>
                </c:pt>
                <c:pt idx="1271">
                  <c:v>26032.09</c:v>
                </c:pt>
                <c:pt idx="1272">
                  <c:v>23248.57999999999</c:v>
                </c:pt>
                <c:pt idx="1273">
                  <c:v>17423.66999999999</c:v>
                </c:pt>
                <c:pt idx="1274">
                  <c:v>26193.04</c:v>
                </c:pt>
                <c:pt idx="1275">
                  <c:v>27119.52</c:v>
                </c:pt>
                <c:pt idx="1276">
                  <c:v>25232.89</c:v>
                </c:pt>
                <c:pt idx="1277">
                  <c:v>24905.81</c:v>
                </c:pt>
                <c:pt idx="1278">
                  <c:v>27226.07999999999</c:v>
                </c:pt>
                <c:pt idx="1279">
                  <c:v>27179.82999999999</c:v>
                </c:pt>
                <c:pt idx="1280">
                  <c:v>23641.52</c:v>
                </c:pt>
                <c:pt idx="1281">
                  <c:v>23060.62</c:v>
                </c:pt>
                <c:pt idx="1282">
                  <c:v>26938.96</c:v>
                </c:pt>
                <c:pt idx="1283">
                  <c:v>27085.11</c:v>
                </c:pt>
                <c:pt idx="1284">
                  <c:v>25080.45</c:v>
                </c:pt>
                <c:pt idx="1285">
                  <c:v>24850.68</c:v>
                </c:pt>
                <c:pt idx="1286">
                  <c:v>27102.5</c:v>
                </c:pt>
                <c:pt idx="1287">
                  <c:v>26963.75</c:v>
                </c:pt>
                <c:pt idx="1288">
                  <c:v>23676.3</c:v>
                </c:pt>
                <c:pt idx="1289">
                  <c:v>23096.51</c:v>
                </c:pt>
                <c:pt idx="1290">
                  <c:v>26686.25</c:v>
                </c:pt>
                <c:pt idx="1291">
                  <c:v>26981.88</c:v>
                </c:pt>
                <c:pt idx="1292">
                  <c:v>25097.1</c:v>
                </c:pt>
                <c:pt idx="1293">
                  <c:v>24791.11</c:v>
                </c:pt>
                <c:pt idx="1294">
                  <c:v>26948.21</c:v>
                </c:pt>
                <c:pt idx="1295">
                  <c:v>26944.14</c:v>
                </c:pt>
                <c:pt idx="1296">
                  <c:v>23322.95</c:v>
                </c:pt>
                <c:pt idx="1297">
                  <c:v>22242.55</c:v>
                </c:pt>
                <c:pt idx="1298">
                  <c:v>27259.38</c:v>
                </c:pt>
                <c:pt idx="1299">
                  <c:v>26496.07</c:v>
                </c:pt>
                <c:pt idx="1300">
                  <c:v>24973.89</c:v>
                </c:pt>
                <c:pt idx="1301">
                  <c:v>24656.06</c:v>
                </c:pt>
                <c:pt idx="1302">
                  <c:v>27984.21</c:v>
                </c:pt>
                <c:pt idx="1303">
                  <c:v>26033.2</c:v>
                </c:pt>
                <c:pt idx="1304">
                  <c:v>23030.28</c:v>
                </c:pt>
                <c:pt idx="1305">
                  <c:v>17534.66999999999</c:v>
                </c:pt>
                <c:pt idx="1306">
                  <c:v>26237.44</c:v>
                </c:pt>
                <c:pt idx="1307">
                  <c:v>27221.64</c:v>
                </c:pt>
                <c:pt idx="1308">
                  <c:v>25227.34</c:v>
                </c:pt>
                <c:pt idx="1309">
                  <c:v>24929.11999999994</c:v>
                </c:pt>
                <c:pt idx="1310">
                  <c:v>27160.59</c:v>
                </c:pt>
                <c:pt idx="1311">
                  <c:v>27093.62</c:v>
                </c:pt>
                <c:pt idx="1312">
                  <c:v>23586.02</c:v>
                </c:pt>
                <c:pt idx="1313">
                  <c:v>23040.63999999994</c:v>
                </c:pt>
                <c:pt idx="1314">
                  <c:v>27090.29</c:v>
                </c:pt>
                <c:pt idx="1315">
                  <c:v>27281.57999999999</c:v>
                </c:pt>
                <c:pt idx="1316">
                  <c:v>25035.31</c:v>
                </c:pt>
                <c:pt idx="1317">
                  <c:v>24876.21</c:v>
                </c:pt>
                <c:pt idx="1318">
                  <c:v>27169.84</c:v>
                </c:pt>
                <c:pt idx="1319">
                  <c:v>26798.73</c:v>
                </c:pt>
                <c:pt idx="1320">
                  <c:v>23488.34</c:v>
                </c:pt>
                <c:pt idx="1321">
                  <c:v>23179.75999999999</c:v>
                </c:pt>
                <c:pt idx="1322">
                  <c:v>26642.22</c:v>
                </c:pt>
                <c:pt idx="1323">
                  <c:v>26921.94</c:v>
                </c:pt>
                <c:pt idx="1324">
                  <c:v>25217.35</c:v>
                </c:pt>
                <c:pt idx="1325">
                  <c:v>24738.2</c:v>
                </c:pt>
                <c:pt idx="1326">
                  <c:v>26960.05</c:v>
                </c:pt>
                <c:pt idx="1327">
                  <c:v>27073.27</c:v>
                </c:pt>
                <c:pt idx="1328">
                  <c:v>21366.39</c:v>
                </c:pt>
                <c:pt idx="1329">
                  <c:v>23096.14</c:v>
                </c:pt>
                <c:pt idx="1330">
                  <c:v>27712.63</c:v>
                </c:pt>
                <c:pt idx="1331">
                  <c:v>26544.54</c:v>
                </c:pt>
                <c:pt idx="1332">
                  <c:v>25027.91</c:v>
                </c:pt>
                <c:pt idx="1333">
                  <c:v>24896.19</c:v>
                </c:pt>
                <c:pt idx="1334">
                  <c:v>27761.47</c:v>
                </c:pt>
                <c:pt idx="1335">
                  <c:v>26070.57</c:v>
                </c:pt>
                <c:pt idx="1336">
                  <c:v>23171.25</c:v>
                </c:pt>
                <c:pt idx="1337">
                  <c:v>17518.75999999999</c:v>
                </c:pt>
                <c:pt idx="1338">
                  <c:v>26133.1</c:v>
                </c:pt>
                <c:pt idx="1339">
                  <c:v>27128.77</c:v>
                </c:pt>
                <c:pt idx="1340">
                  <c:v>25149.64</c:v>
                </c:pt>
                <c:pt idx="1341">
                  <c:v>24790.0</c:v>
                </c:pt>
                <c:pt idx="1342">
                  <c:v>27153.56</c:v>
                </c:pt>
                <c:pt idx="1343">
                  <c:v>27000.75</c:v>
                </c:pt>
                <c:pt idx="1344">
                  <c:v>23683.7</c:v>
                </c:pt>
                <c:pt idx="1345">
                  <c:v>22989.57999999999</c:v>
                </c:pt>
                <c:pt idx="1346">
                  <c:v>27180.94</c:v>
                </c:pt>
                <c:pt idx="1347">
                  <c:v>27101.75999999999</c:v>
                </c:pt>
                <c:pt idx="1348">
                  <c:v>25150.01</c:v>
                </c:pt>
                <c:pt idx="1349">
                  <c:v>24967.97</c:v>
                </c:pt>
                <c:pt idx="1350">
                  <c:v>27134.32</c:v>
                </c:pt>
                <c:pt idx="1351">
                  <c:v>26899.0</c:v>
                </c:pt>
                <c:pt idx="1352">
                  <c:v>23718.11</c:v>
                </c:pt>
                <c:pt idx="1353">
                  <c:v>23202.32999999999</c:v>
                </c:pt>
                <c:pt idx="1354">
                  <c:v>26675.15</c:v>
                </c:pt>
                <c:pt idx="1355">
                  <c:v>26891.97</c:v>
                </c:pt>
                <c:pt idx="1356">
                  <c:v>24979.81</c:v>
                </c:pt>
                <c:pt idx="1357">
                  <c:v>24692.32</c:v>
                </c:pt>
                <c:pt idx="1358">
                  <c:v>27095.1</c:v>
                </c:pt>
                <c:pt idx="1359">
                  <c:v>27024.06</c:v>
                </c:pt>
                <c:pt idx="1360">
                  <c:v>22393.14</c:v>
                </c:pt>
                <c:pt idx="1361">
                  <c:v>23307.78</c:v>
                </c:pt>
                <c:pt idx="1362">
                  <c:v>27886.53</c:v>
                </c:pt>
                <c:pt idx="1363">
                  <c:v>26760.62</c:v>
                </c:pt>
                <c:pt idx="1364">
                  <c:v>25185.9</c:v>
                </c:pt>
                <c:pt idx="1365">
                  <c:v>24737.09</c:v>
                </c:pt>
                <c:pt idx="1366">
                  <c:v>27529.85</c:v>
                </c:pt>
                <c:pt idx="1367">
                  <c:v>25809.72</c:v>
                </c:pt>
                <c:pt idx="1368">
                  <c:v>22937.78</c:v>
                </c:pt>
                <c:pt idx="1369">
                  <c:v>17264.94</c:v>
                </c:pt>
                <c:pt idx="1370">
                  <c:v>25791.96</c:v>
                </c:pt>
                <c:pt idx="1371">
                  <c:v>26925.64</c:v>
                </c:pt>
                <c:pt idx="1372">
                  <c:v>25082.67</c:v>
                </c:pt>
                <c:pt idx="1373">
                  <c:v>25063.43</c:v>
                </c:pt>
                <c:pt idx="1374">
                  <c:v>27308.96</c:v>
                </c:pt>
                <c:pt idx="1375">
                  <c:v>27284.91</c:v>
                </c:pt>
                <c:pt idx="1376">
                  <c:v>23720.32999999999</c:v>
                </c:pt>
                <c:pt idx="1377">
                  <c:v>23052.48</c:v>
                </c:pt>
                <c:pt idx="1378">
                  <c:v>27127.66</c:v>
                </c:pt>
                <c:pt idx="1379">
                  <c:v>27039.59999999999</c:v>
                </c:pt>
                <c:pt idx="1380">
                  <c:v>25164.81</c:v>
                </c:pt>
                <c:pt idx="1381">
                  <c:v>24987.21</c:v>
                </c:pt>
                <c:pt idx="1382">
                  <c:v>27007.41</c:v>
                </c:pt>
                <c:pt idx="1383">
                  <c:v>26564.15</c:v>
                </c:pt>
                <c:pt idx="1384">
                  <c:v>23758.07</c:v>
                </c:pt>
                <c:pt idx="1385">
                  <c:v>22973.67</c:v>
                </c:pt>
                <c:pt idx="1386">
                  <c:v>26657.75999999999</c:v>
                </c:pt>
                <c:pt idx="1387">
                  <c:v>26904.18</c:v>
                </c:pt>
                <c:pt idx="1388">
                  <c:v>24924.68</c:v>
                </c:pt>
                <c:pt idx="1389">
                  <c:v>28018.62</c:v>
                </c:pt>
                <c:pt idx="1390">
                  <c:v>27482.49</c:v>
                </c:pt>
                <c:pt idx="1391">
                  <c:v>26450.56</c:v>
                </c:pt>
                <c:pt idx="1392">
                  <c:v>23215.65</c:v>
                </c:pt>
                <c:pt idx="1393">
                  <c:v>23199.0</c:v>
                </c:pt>
                <c:pt idx="1394">
                  <c:v>27679.32999999999</c:v>
                </c:pt>
                <c:pt idx="1395">
                  <c:v>26706.23</c:v>
                </c:pt>
                <c:pt idx="1396">
                  <c:v>25163.7</c:v>
                </c:pt>
                <c:pt idx="1397">
                  <c:v>24784.82</c:v>
                </c:pt>
                <c:pt idx="1398">
                  <c:v>27802.17</c:v>
                </c:pt>
                <c:pt idx="1399">
                  <c:v>26082.78</c:v>
                </c:pt>
                <c:pt idx="1400">
                  <c:v>22996.61</c:v>
                </c:pt>
                <c:pt idx="1401">
                  <c:v>17838.81</c:v>
                </c:pt>
                <c:pt idx="1402">
                  <c:v>26271.85</c:v>
                </c:pt>
                <c:pt idx="1403">
                  <c:v>27022.95</c:v>
                </c:pt>
                <c:pt idx="1404">
                  <c:v>25092.66</c:v>
                </c:pt>
                <c:pt idx="1405">
                  <c:v>24833.66</c:v>
                </c:pt>
                <c:pt idx="1406">
                  <c:v>27038.12</c:v>
                </c:pt>
                <c:pt idx="1407">
                  <c:v>27198.7</c:v>
                </c:pt>
                <c:pt idx="1408">
                  <c:v>23681.11</c:v>
                </c:pt>
                <c:pt idx="1409">
                  <c:v>23163.85</c:v>
                </c:pt>
                <c:pt idx="1410">
                  <c:v>26938.96</c:v>
                </c:pt>
                <c:pt idx="1411">
                  <c:v>26983.36</c:v>
                </c:pt>
                <c:pt idx="1412">
                  <c:v>24905.44</c:v>
                </c:pt>
                <c:pt idx="1413">
                  <c:v>24848.46</c:v>
                </c:pt>
                <c:pt idx="1414">
                  <c:v>27130.25</c:v>
                </c:pt>
                <c:pt idx="1415">
                  <c:v>26715.11</c:v>
                </c:pt>
                <c:pt idx="1416">
                  <c:v>23670.75</c:v>
                </c:pt>
                <c:pt idx="1417">
                  <c:v>22910.77</c:v>
                </c:pt>
                <c:pt idx="1418">
                  <c:v>25927.01</c:v>
                </c:pt>
                <c:pt idx="1419">
                  <c:v>26226.71</c:v>
                </c:pt>
                <c:pt idx="1420">
                  <c:v>25174.8</c:v>
                </c:pt>
                <c:pt idx="1421">
                  <c:v>24611.66</c:v>
                </c:pt>
                <c:pt idx="1422">
                  <c:v>27784.78</c:v>
                </c:pt>
                <c:pt idx="1423">
                  <c:v>26443.16</c:v>
                </c:pt>
                <c:pt idx="1424">
                  <c:v>23248.95</c:v>
                </c:pt>
                <c:pt idx="1425">
                  <c:v>23194.19</c:v>
                </c:pt>
                <c:pt idx="1426">
                  <c:v>27826.22</c:v>
                </c:pt>
                <c:pt idx="1427">
                  <c:v>26561.93</c:v>
                </c:pt>
                <c:pt idx="1428">
                  <c:v>25330.2</c:v>
                </c:pt>
                <c:pt idx="1429">
                  <c:v>24759.66</c:v>
                </c:pt>
                <c:pt idx="1430">
                  <c:v>27960.16</c:v>
                </c:pt>
                <c:pt idx="1431">
                  <c:v>26021.36</c:v>
                </c:pt>
                <c:pt idx="1432">
                  <c:v>22822.34</c:v>
                </c:pt>
                <c:pt idx="1433">
                  <c:v>17937.23</c:v>
                </c:pt>
                <c:pt idx="1434">
                  <c:v>26452.41</c:v>
                </c:pt>
                <c:pt idx="1435">
                  <c:v>27099.54</c:v>
                </c:pt>
                <c:pt idx="1436">
                  <c:v>25155.56</c:v>
                </c:pt>
                <c:pt idx="1437">
                  <c:v>24752.26</c:v>
                </c:pt>
                <c:pt idx="1438">
                  <c:v>27090.29</c:v>
                </c:pt>
                <c:pt idx="1439">
                  <c:v>26977.07</c:v>
                </c:pt>
                <c:pt idx="1440">
                  <c:v>23473.54</c:v>
                </c:pt>
                <c:pt idx="1441">
                  <c:v>23107.23999999999</c:v>
                </c:pt>
                <c:pt idx="1442">
                  <c:v>27133.57999999999</c:v>
                </c:pt>
                <c:pt idx="1443">
                  <c:v>27109.53</c:v>
                </c:pt>
                <c:pt idx="1444">
                  <c:v>24977.96</c:v>
                </c:pt>
                <c:pt idx="1445">
                  <c:v>24949.47</c:v>
                </c:pt>
                <c:pt idx="1446">
                  <c:v>27011.48</c:v>
                </c:pt>
                <c:pt idx="1447">
                  <c:v>26632.97</c:v>
                </c:pt>
                <c:pt idx="1448">
                  <c:v>23673.71</c:v>
                </c:pt>
                <c:pt idx="1449">
                  <c:v>22973.67</c:v>
                </c:pt>
                <c:pt idx="1450">
                  <c:v>24394.1</c:v>
                </c:pt>
                <c:pt idx="1451">
                  <c:v>26540.84</c:v>
                </c:pt>
                <c:pt idx="1452">
                  <c:v>25221.42</c:v>
                </c:pt>
                <c:pt idx="1453">
                  <c:v>24641.26</c:v>
                </c:pt>
                <c:pt idx="1454">
                  <c:v>27614.95</c:v>
                </c:pt>
                <c:pt idx="1455">
                  <c:v>26561.19</c:v>
                </c:pt>
                <c:pt idx="1456">
                  <c:v>23304.45</c:v>
                </c:pt>
                <c:pt idx="1457">
                  <c:v>23408.42</c:v>
                </c:pt>
                <c:pt idx="1458">
                  <c:v>27848.79</c:v>
                </c:pt>
                <c:pt idx="1459">
                  <c:v>26417.26</c:v>
                </c:pt>
                <c:pt idx="1460">
                  <c:v>25251.75999999999</c:v>
                </c:pt>
                <c:pt idx="1461">
                  <c:v>24971.67</c:v>
                </c:pt>
                <c:pt idx="1462">
                  <c:v>27624.94</c:v>
                </c:pt>
                <c:pt idx="1463">
                  <c:v>26054.29</c:v>
                </c:pt>
                <c:pt idx="1464">
                  <c:v>22634.75</c:v>
                </c:pt>
                <c:pt idx="1465">
                  <c:v>18139.62</c:v>
                </c:pt>
                <c:pt idx="1466">
                  <c:v>26272.59</c:v>
                </c:pt>
                <c:pt idx="1467">
                  <c:v>27068.46</c:v>
                </c:pt>
                <c:pt idx="1468">
                  <c:v>25043.45</c:v>
                </c:pt>
                <c:pt idx="1469">
                  <c:v>24895.82</c:v>
                </c:pt>
                <c:pt idx="1470">
                  <c:v>27265.67</c:v>
                </c:pt>
                <c:pt idx="1471">
                  <c:v>26883.09</c:v>
                </c:pt>
                <c:pt idx="1472">
                  <c:v>23782.12</c:v>
                </c:pt>
                <c:pt idx="1473">
                  <c:v>23062.1</c:v>
                </c:pt>
                <c:pt idx="1474">
                  <c:v>27000.38</c:v>
                </c:pt>
                <c:pt idx="1475">
                  <c:v>26887.16</c:v>
                </c:pt>
                <c:pt idx="1476">
                  <c:v>25106.35</c:v>
                </c:pt>
                <c:pt idx="1477">
                  <c:v>24736.35</c:v>
                </c:pt>
                <c:pt idx="1478">
                  <c:v>27078.82</c:v>
                </c:pt>
                <c:pt idx="1479">
                  <c:v>26770.61</c:v>
                </c:pt>
                <c:pt idx="1480">
                  <c:v>23610.81</c:v>
                </c:pt>
                <c:pt idx="1481">
                  <c:v>21067.43</c:v>
                </c:pt>
                <c:pt idx="1482">
                  <c:v>27359.65</c:v>
                </c:pt>
                <c:pt idx="1483">
                  <c:v>26437.23999999999</c:v>
                </c:pt>
                <c:pt idx="1484">
                  <c:v>25451.56</c:v>
                </c:pt>
                <c:pt idx="1485">
                  <c:v>24599.45</c:v>
                </c:pt>
                <c:pt idx="1486">
                  <c:v>27610.88</c:v>
                </c:pt>
                <c:pt idx="1487">
                  <c:v>26612.99</c:v>
                </c:pt>
                <c:pt idx="1488">
                  <c:v>23231.93</c:v>
                </c:pt>
                <c:pt idx="1489">
                  <c:v>23305.56</c:v>
                </c:pt>
                <c:pt idx="1490">
                  <c:v>27785.52</c:v>
                </c:pt>
                <c:pt idx="1491">
                  <c:v>26529.0</c:v>
                </c:pt>
                <c:pt idx="1492">
                  <c:v>25190.34</c:v>
                </c:pt>
                <c:pt idx="1493">
                  <c:v>24899.89</c:v>
                </c:pt>
                <c:pt idx="1494">
                  <c:v>27675.26</c:v>
                </c:pt>
                <c:pt idx="1495">
                  <c:v>25949.57999999999</c:v>
                </c:pt>
                <c:pt idx="1496">
                  <c:v>22516.35</c:v>
                </c:pt>
                <c:pt idx="1497">
                  <c:v>18214.36</c:v>
                </c:pt>
                <c:pt idx="1498">
                  <c:v>26393.57999999999</c:v>
                </c:pt>
                <c:pt idx="1499">
                  <c:v>27190.19</c:v>
                </c:pt>
                <c:pt idx="1500">
                  <c:v>25259.53</c:v>
                </c:pt>
                <c:pt idx="1501">
                  <c:v>24632.75</c:v>
                </c:pt>
                <c:pt idx="1502">
                  <c:v>27062.54</c:v>
                </c:pt>
                <c:pt idx="1503">
                  <c:v>27042.19</c:v>
                </c:pt>
                <c:pt idx="1504">
                  <c:v>23562.34</c:v>
                </c:pt>
                <c:pt idx="1505">
                  <c:v>23094.66</c:v>
                </c:pt>
                <c:pt idx="1506">
                  <c:v>27209.06</c:v>
                </c:pt>
                <c:pt idx="1507">
                  <c:v>26990.39</c:v>
                </c:pt>
                <c:pt idx="1508">
                  <c:v>25053.07</c:v>
                </c:pt>
                <c:pt idx="1509">
                  <c:v>24827.73999999999</c:v>
                </c:pt>
                <c:pt idx="1510">
                  <c:v>27085.48</c:v>
                </c:pt>
                <c:pt idx="1511">
                  <c:v>26723.25</c:v>
                </c:pt>
                <c:pt idx="1512">
                  <c:v>23735.87</c:v>
                </c:pt>
                <c:pt idx="1513">
                  <c:v>23032.5</c:v>
                </c:pt>
                <c:pt idx="1514">
                  <c:v>25074.16</c:v>
                </c:pt>
                <c:pt idx="1515">
                  <c:v>25910.73</c:v>
                </c:pt>
                <c:pt idx="1516">
                  <c:v>25264.71</c:v>
                </c:pt>
                <c:pt idx="1517">
                  <c:v>24588.72</c:v>
                </c:pt>
                <c:pt idx="1518">
                  <c:v>27603.11</c:v>
                </c:pt>
                <c:pt idx="1519">
                  <c:v>26490.52</c:v>
                </c:pt>
                <c:pt idx="1520">
                  <c:v>23280.4</c:v>
                </c:pt>
                <c:pt idx="1521">
                  <c:v>23341.07999999999</c:v>
                </c:pt>
                <c:pt idx="1522">
                  <c:v>27925.38</c:v>
                </c:pt>
                <c:pt idx="1523">
                  <c:v>26537.51</c:v>
                </c:pt>
                <c:pt idx="1524">
                  <c:v>25246.21</c:v>
                </c:pt>
                <c:pt idx="1525">
                  <c:v>24825.15</c:v>
                </c:pt>
                <c:pt idx="1526">
                  <c:v>27799.95</c:v>
                </c:pt>
                <c:pt idx="1527">
                  <c:v>26063.17</c:v>
                </c:pt>
                <c:pt idx="1528">
                  <c:v>22202.59</c:v>
                </c:pt>
                <c:pt idx="1529">
                  <c:v>18509.25</c:v>
                </c:pt>
                <c:pt idx="1530">
                  <c:v>26113.86</c:v>
                </c:pt>
                <c:pt idx="1531">
                  <c:v>27237.91999999999</c:v>
                </c:pt>
                <c:pt idx="1532">
                  <c:v>25177.75999999999</c:v>
                </c:pt>
                <c:pt idx="1533">
                  <c:v>24832.55</c:v>
                </c:pt>
                <c:pt idx="1534">
                  <c:v>27189.07999999999</c:v>
                </c:pt>
                <c:pt idx="1535">
                  <c:v>27120.63</c:v>
                </c:pt>
                <c:pt idx="1536">
                  <c:v>23558.27</c:v>
                </c:pt>
                <c:pt idx="1537">
                  <c:v>23041.75</c:v>
                </c:pt>
                <c:pt idx="1538">
                  <c:v>27046.63</c:v>
                </c:pt>
                <c:pt idx="1539">
                  <c:v>26945.99</c:v>
                </c:pt>
                <c:pt idx="1540">
                  <c:v>25165.55</c:v>
                </c:pt>
                <c:pt idx="1541">
                  <c:v>24751.89</c:v>
                </c:pt>
                <c:pt idx="1542">
                  <c:v>27102.13</c:v>
                </c:pt>
                <c:pt idx="1543">
                  <c:v>26639.63</c:v>
                </c:pt>
                <c:pt idx="1544">
                  <c:v>23663.72</c:v>
                </c:pt>
                <c:pt idx="1545">
                  <c:v>23030.28</c:v>
                </c:pt>
                <c:pt idx="1546">
                  <c:v>26612.25</c:v>
                </c:pt>
                <c:pt idx="1547">
                  <c:v>25461.91999999999</c:v>
                </c:pt>
                <c:pt idx="1548">
                  <c:v>25318.73</c:v>
                </c:pt>
                <c:pt idx="1549">
                  <c:v>24652.73</c:v>
                </c:pt>
                <c:pt idx="1550">
                  <c:v>27611.25</c:v>
                </c:pt>
                <c:pt idx="1551">
                  <c:v>26301.82</c:v>
                </c:pt>
                <c:pt idx="1552">
                  <c:v>23242.66</c:v>
                </c:pt>
                <c:pt idx="1553">
                  <c:v>23174.21</c:v>
                </c:pt>
                <c:pt idx="1554">
                  <c:v>27846.94</c:v>
                </c:pt>
                <c:pt idx="1555">
                  <c:v>26614.1</c:v>
                </c:pt>
                <c:pt idx="1556">
                  <c:v>25198.85</c:v>
                </c:pt>
                <c:pt idx="1557">
                  <c:v>24812.94</c:v>
                </c:pt>
                <c:pt idx="1558">
                  <c:v>27736.68</c:v>
                </c:pt>
                <c:pt idx="1559">
                  <c:v>26025.8</c:v>
                </c:pt>
                <c:pt idx="1560">
                  <c:v>21972.45</c:v>
                </c:pt>
                <c:pt idx="1561">
                  <c:v>18934.38</c:v>
                </c:pt>
                <c:pt idx="1562">
                  <c:v>26407.64</c:v>
                </c:pt>
                <c:pt idx="1563">
                  <c:v>27160.22</c:v>
                </c:pt>
                <c:pt idx="1564">
                  <c:v>25101.54</c:v>
                </c:pt>
                <c:pt idx="1565">
                  <c:v>24901.37</c:v>
                </c:pt>
                <c:pt idx="1566">
                  <c:v>27101.75999999999</c:v>
                </c:pt>
                <c:pt idx="1567">
                  <c:v>27168.36</c:v>
                </c:pt>
                <c:pt idx="1568">
                  <c:v>23587.13</c:v>
                </c:pt>
                <c:pt idx="1569">
                  <c:v>23041.75</c:v>
                </c:pt>
                <c:pt idx="1570">
                  <c:v>27082.89</c:v>
                </c:pt>
                <c:pt idx="1571">
                  <c:v>26975.96</c:v>
                </c:pt>
                <c:pt idx="1572">
                  <c:v>24865.85</c:v>
                </c:pt>
                <c:pt idx="1573">
                  <c:v>24747.45</c:v>
                </c:pt>
                <c:pt idx="1574">
                  <c:v>27052.18</c:v>
                </c:pt>
                <c:pt idx="1575">
                  <c:v>26798.36</c:v>
                </c:pt>
                <c:pt idx="1576">
                  <c:v>23608.59</c:v>
                </c:pt>
                <c:pt idx="1577">
                  <c:v>23000.68</c:v>
                </c:pt>
                <c:pt idx="1578">
                  <c:v>24690.84</c:v>
                </c:pt>
                <c:pt idx="1579">
                  <c:v>26182.68</c:v>
                </c:pt>
                <c:pt idx="1580">
                  <c:v>25274.7</c:v>
                </c:pt>
                <c:pt idx="1581">
                  <c:v>24496.59</c:v>
                </c:pt>
                <c:pt idx="1582">
                  <c:v>27701.9</c:v>
                </c:pt>
                <c:pt idx="1583">
                  <c:v>26538.99</c:v>
                </c:pt>
                <c:pt idx="1584">
                  <c:v>23266.34</c:v>
                </c:pt>
                <c:pt idx="1585">
                  <c:v>23220.09</c:v>
                </c:pt>
                <c:pt idx="1586">
                  <c:v>27700.42</c:v>
                </c:pt>
                <c:pt idx="1587">
                  <c:v>26533.07</c:v>
                </c:pt>
                <c:pt idx="1588">
                  <c:v>25371.64</c:v>
                </c:pt>
                <c:pt idx="1589">
                  <c:v>24676.41</c:v>
                </c:pt>
                <c:pt idx="1590">
                  <c:v>27678.59</c:v>
                </c:pt>
                <c:pt idx="1591">
                  <c:v>26083.52</c:v>
                </c:pt>
                <c:pt idx="1592">
                  <c:v>21088.89</c:v>
                </c:pt>
                <c:pt idx="1593">
                  <c:v>19214.84</c:v>
                </c:pt>
                <c:pt idx="1594">
                  <c:v>26288.5</c:v>
                </c:pt>
                <c:pt idx="1595">
                  <c:v>27151.34</c:v>
                </c:pt>
                <c:pt idx="1596">
                  <c:v>25084.89</c:v>
                </c:pt>
                <c:pt idx="1597">
                  <c:v>24644.96</c:v>
                </c:pt>
                <c:pt idx="1598">
                  <c:v>26696.23999999999</c:v>
                </c:pt>
                <c:pt idx="1599">
                  <c:v>26850.16</c:v>
                </c:pt>
                <c:pt idx="1600">
                  <c:v>23305.56</c:v>
                </c:pt>
                <c:pt idx="1601">
                  <c:v>22726.51</c:v>
                </c:pt>
                <c:pt idx="1602">
                  <c:v>26171.57999999999</c:v>
                </c:pt>
                <c:pt idx="1603">
                  <c:v>26140.5</c:v>
                </c:pt>
                <c:pt idx="1604">
                  <c:v>24064.06</c:v>
                </c:pt>
                <c:pt idx="1605">
                  <c:v>24025.95</c:v>
                </c:pt>
                <c:pt idx="1606">
                  <c:v>25794.18</c:v>
                </c:pt>
                <c:pt idx="1607">
                  <c:v>25818.6</c:v>
                </c:pt>
                <c:pt idx="1608">
                  <c:v>23172.73</c:v>
                </c:pt>
                <c:pt idx="1609">
                  <c:v>22871.18</c:v>
                </c:pt>
                <c:pt idx="1610">
                  <c:v>26643.32999999999</c:v>
                </c:pt>
                <c:pt idx="1611">
                  <c:v>26983.36</c:v>
                </c:pt>
                <c:pt idx="1612">
                  <c:v>25709.45</c:v>
                </c:pt>
                <c:pt idx="1613">
                  <c:v>25321.32</c:v>
                </c:pt>
                <c:pt idx="1614">
                  <c:v>27570.18</c:v>
                </c:pt>
                <c:pt idx="1615">
                  <c:v>27414.41</c:v>
                </c:pt>
                <c:pt idx="1616">
                  <c:v>23617.47</c:v>
                </c:pt>
                <c:pt idx="1617">
                  <c:v>23038.05</c:v>
                </c:pt>
                <c:pt idx="1618">
                  <c:v>26921.57</c:v>
                </c:pt>
                <c:pt idx="1619">
                  <c:v>26454.63</c:v>
                </c:pt>
                <c:pt idx="1620">
                  <c:v>24778.9</c:v>
                </c:pt>
                <c:pt idx="1621">
                  <c:v>24383.37</c:v>
                </c:pt>
                <c:pt idx="1622">
                  <c:v>27460.66</c:v>
                </c:pt>
                <c:pt idx="1623">
                  <c:v>25759.77</c:v>
                </c:pt>
                <c:pt idx="1624">
                  <c:v>23017.7</c:v>
                </c:pt>
                <c:pt idx="1625">
                  <c:v>17337.82999999999</c:v>
                </c:pt>
                <c:pt idx="1626">
                  <c:v>25869.29</c:v>
                </c:pt>
                <c:pt idx="1627">
                  <c:v>26866.07</c:v>
                </c:pt>
                <c:pt idx="1628">
                  <c:v>24998.68</c:v>
                </c:pt>
                <c:pt idx="1629">
                  <c:v>24988.69</c:v>
                </c:pt>
                <c:pt idx="1630">
                  <c:v>27221.64</c:v>
                </c:pt>
                <c:pt idx="1631">
                  <c:v>27145.42</c:v>
                </c:pt>
                <c:pt idx="1632">
                  <c:v>23434.32</c:v>
                </c:pt>
                <c:pt idx="1633">
                  <c:v>23083.19</c:v>
                </c:pt>
                <c:pt idx="1634">
                  <c:v>26971.15</c:v>
                </c:pt>
                <c:pt idx="1635">
                  <c:v>27093.25</c:v>
                </c:pt>
                <c:pt idx="1636">
                  <c:v>25071.2</c:v>
                </c:pt>
                <c:pt idx="1637">
                  <c:v>24842.54</c:v>
                </c:pt>
                <c:pt idx="1638">
                  <c:v>27001.49</c:v>
                </c:pt>
                <c:pt idx="1639">
                  <c:v>26684.4</c:v>
                </c:pt>
                <c:pt idx="1640">
                  <c:v>23700.72</c:v>
                </c:pt>
                <c:pt idx="1641">
                  <c:v>23324.43</c:v>
                </c:pt>
                <c:pt idx="1642">
                  <c:v>26797.25</c:v>
                </c:pt>
                <c:pt idx="1643">
                  <c:v>26852.01</c:v>
                </c:pt>
                <c:pt idx="1644">
                  <c:v>25004.6</c:v>
                </c:pt>
                <c:pt idx="1645">
                  <c:v>24568.37</c:v>
                </c:pt>
                <c:pt idx="1646">
                  <c:v>27064.02</c:v>
                </c:pt>
                <c:pt idx="1647">
                  <c:v>26824.26</c:v>
                </c:pt>
                <c:pt idx="1648">
                  <c:v>23097.99</c:v>
                </c:pt>
                <c:pt idx="1649">
                  <c:v>22933.34</c:v>
                </c:pt>
                <c:pt idx="1650">
                  <c:v>25926.27</c:v>
                </c:pt>
                <c:pt idx="1651">
                  <c:v>26463.14</c:v>
                </c:pt>
                <c:pt idx="1652">
                  <c:v>25026.06</c:v>
                </c:pt>
                <c:pt idx="1653">
                  <c:v>24653.47</c:v>
                </c:pt>
                <c:pt idx="1654">
                  <c:v>27681.91999999999</c:v>
                </c:pt>
                <c:pt idx="1655">
                  <c:v>26120.89</c:v>
                </c:pt>
                <c:pt idx="1656">
                  <c:v>24083.3</c:v>
                </c:pt>
                <c:pt idx="1657">
                  <c:v>16766.91999999999</c:v>
                </c:pt>
                <c:pt idx="1658">
                  <c:v>26156.78</c:v>
                </c:pt>
                <c:pt idx="1659">
                  <c:v>27115.45</c:v>
                </c:pt>
                <c:pt idx="1660">
                  <c:v>25279.51</c:v>
                </c:pt>
                <c:pt idx="1661">
                  <c:v>24848.46</c:v>
                </c:pt>
                <c:pt idx="1662">
                  <c:v>27317.84</c:v>
                </c:pt>
                <c:pt idx="1663">
                  <c:v>26910.1</c:v>
                </c:pt>
                <c:pt idx="1664">
                  <c:v>23514.23999999999</c:v>
                </c:pt>
                <c:pt idx="1665">
                  <c:v>22976.26</c:v>
                </c:pt>
                <c:pt idx="1666">
                  <c:v>27290.46</c:v>
                </c:pt>
                <c:pt idx="1667">
                  <c:v>27018.14</c:v>
                </c:pt>
                <c:pt idx="1668">
                  <c:v>24980.55</c:v>
                </c:pt>
                <c:pt idx="1669">
                  <c:v>24848.46</c:v>
                </c:pt>
                <c:pt idx="1670">
                  <c:v>27144.31</c:v>
                </c:pt>
                <c:pt idx="1671">
                  <c:v>26786.52</c:v>
                </c:pt>
                <c:pt idx="1672">
                  <c:v>23641.89</c:v>
                </c:pt>
                <c:pt idx="1673">
                  <c:v>23168.66</c:v>
                </c:pt>
                <c:pt idx="1674">
                  <c:v>26753.96</c:v>
                </c:pt>
                <c:pt idx="1675">
                  <c:v>26893.07999999999</c:v>
                </c:pt>
                <c:pt idx="1676">
                  <c:v>24866.22</c:v>
                </c:pt>
                <c:pt idx="1677">
                  <c:v>24671.23</c:v>
                </c:pt>
                <c:pt idx="1678">
                  <c:v>26984.47</c:v>
                </c:pt>
                <c:pt idx="1679">
                  <c:v>27009.26</c:v>
                </c:pt>
                <c:pt idx="1680">
                  <c:v>23070.98</c:v>
                </c:pt>
                <c:pt idx="1681">
                  <c:v>22490.45</c:v>
                </c:pt>
                <c:pt idx="1682">
                  <c:v>27669.34</c:v>
                </c:pt>
                <c:pt idx="1683">
                  <c:v>26453.15</c:v>
                </c:pt>
                <c:pt idx="1684">
                  <c:v>25098.95</c:v>
                </c:pt>
                <c:pt idx="1685">
                  <c:v>24660.13</c:v>
                </c:pt>
                <c:pt idx="1686">
                  <c:v>27770.72</c:v>
                </c:pt>
                <c:pt idx="1687">
                  <c:v>25991.02</c:v>
                </c:pt>
                <c:pt idx="1688">
                  <c:v>24074.79</c:v>
                </c:pt>
                <c:pt idx="1689">
                  <c:v>16930.09</c:v>
                </c:pt>
                <c:pt idx="1690">
                  <c:v>26266.3</c:v>
                </c:pt>
                <c:pt idx="1691">
                  <c:v>27253.82999999999</c:v>
                </c:pt>
                <c:pt idx="1692">
                  <c:v>25105.23999999999</c:v>
                </c:pt>
                <c:pt idx="1693">
                  <c:v>25003.86</c:v>
                </c:pt>
                <c:pt idx="1694">
                  <c:v>27045.89</c:v>
                </c:pt>
                <c:pt idx="1695">
                  <c:v>27081.78</c:v>
                </c:pt>
                <c:pt idx="1696">
                  <c:v>23547.91</c:v>
                </c:pt>
                <c:pt idx="1697">
                  <c:v>22955.91</c:v>
                </c:pt>
                <c:pt idx="1698">
                  <c:v>26891.23</c:v>
                </c:pt>
                <c:pt idx="1699">
                  <c:v>27071.42</c:v>
                </c:pt>
                <c:pt idx="1700">
                  <c:v>25188.12</c:v>
                </c:pt>
                <c:pt idx="1701">
                  <c:v>24848.09</c:v>
                </c:pt>
                <c:pt idx="1702">
                  <c:v>27014.07</c:v>
                </c:pt>
                <c:pt idx="1703">
                  <c:v>26846.09</c:v>
                </c:pt>
                <c:pt idx="1704">
                  <c:v>23561.97</c:v>
                </c:pt>
                <c:pt idx="1705">
                  <c:v>23304.07999999999</c:v>
                </c:pt>
                <c:pt idx="1706">
                  <c:v>26654.43</c:v>
                </c:pt>
                <c:pt idx="1707">
                  <c:v>26874.21</c:v>
                </c:pt>
                <c:pt idx="1708">
                  <c:v>25071.2</c:v>
                </c:pt>
                <c:pt idx="1709">
                  <c:v>24848.46</c:v>
                </c:pt>
                <c:pt idx="1710">
                  <c:v>27019.25</c:v>
                </c:pt>
                <c:pt idx="1711">
                  <c:v>26819.07999999999</c:v>
                </c:pt>
                <c:pt idx="1712">
                  <c:v>21606.52</c:v>
                </c:pt>
                <c:pt idx="1713">
                  <c:v>22829.73999999999</c:v>
                </c:pt>
                <c:pt idx="1714">
                  <c:v>27709.3</c:v>
                </c:pt>
                <c:pt idx="1715">
                  <c:v>26647.4</c:v>
                </c:pt>
                <c:pt idx="1716">
                  <c:v>25349.07</c:v>
                </c:pt>
                <c:pt idx="1717">
                  <c:v>24813.68</c:v>
                </c:pt>
                <c:pt idx="1718">
                  <c:v>27653.43</c:v>
                </c:pt>
                <c:pt idx="1719">
                  <c:v>26017.29</c:v>
                </c:pt>
                <c:pt idx="1720">
                  <c:v>23732.17</c:v>
                </c:pt>
                <c:pt idx="1721">
                  <c:v>17084.38</c:v>
                </c:pt>
                <c:pt idx="1722">
                  <c:v>26115.71</c:v>
                </c:pt>
                <c:pt idx="1723">
                  <c:v>27142.09</c:v>
                </c:pt>
                <c:pt idx="1724">
                  <c:v>25115.23</c:v>
                </c:pt>
                <c:pt idx="1725">
                  <c:v>24895.07999999999</c:v>
                </c:pt>
                <c:pt idx="1726">
                  <c:v>27266.41</c:v>
                </c:pt>
                <c:pt idx="1727">
                  <c:v>27058.47</c:v>
                </c:pt>
                <c:pt idx="1728">
                  <c:v>23449.49</c:v>
                </c:pt>
                <c:pt idx="1729">
                  <c:v>23163.85</c:v>
                </c:pt>
                <c:pt idx="1730">
                  <c:v>27132.47</c:v>
                </c:pt>
                <c:pt idx="1731">
                  <c:v>27036.63999999994</c:v>
                </c:pt>
                <c:pt idx="1732">
                  <c:v>24975.0</c:v>
                </c:pt>
                <c:pt idx="1733">
                  <c:v>24858.45</c:v>
                </c:pt>
                <c:pt idx="1734">
                  <c:v>27119.52</c:v>
                </c:pt>
                <c:pt idx="1735">
                  <c:v>26819.82</c:v>
                </c:pt>
                <c:pt idx="1736">
                  <c:v>23582.69</c:v>
                </c:pt>
                <c:pt idx="1737">
                  <c:v>23174.21</c:v>
                </c:pt>
                <c:pt idx="1738">
                  <c:v>26756.92</c:v>
                </c:pt>
                <c:pt idx="1739">
                  <c:v>26912.32</c:v>
                </c:pt>
                <c:pt idx="1740">
                  <c:v>25047.15</c:v>
                </c:pt>
                <c:pt idx="1741">
                  <c:v>24718.96</c:v>
                </c:pt>
                <c:pt idx="1742">
                  <c:v>26934.15</c:v>
                </c:pt>
                <c:pt idx="1743">
                  <c:v>26332.9</c:v>
                </c:pt>
                <c:pt idx="1744">
                  <c:v>22607.37</c:v>
                </c:pt>
                <c:pt idx="1745">
                  <c:v>23407.68</c:v>
                </c:pt>
                <c:pt idx="1746">
                  <c:v>27643.44</c:v>
                </c:pt>
                <c:pt idx="1747">
                  <c:v>26564.15</c:v>
                </c:pt>
                <c:pt idx="1748">
                  <c:v>25248.8</c:v>
                </c:pt>
                <c:pt idx="1749">
                  <c:v>24758.92</c:v>
                </c:pt>
                <c:pt idx="1750">
                  <c:v>27491.0</c:v>
                </c:pt>
                <c:pt idx="1751">
                  <c:v>26091.66</c:v>
                </c:pt>
                <c:pt idx="1752">
                  <c:v>23610.44</c:v>
                </c:pt>
                <c:pt idx="1753">
                  <c:v>17206.84999999999</c:v>
                </c:pt>
                <c:pt idx="1754">
                  <c:v>26198.59</c:v>
                </c:pt>
                <c:pt idx="1755">
                  <c:v>27266.78</c:v>
                </c:pt>
                <c:pt idx="1756">
                  <c:v>25103.75999999999</c:v>
                </c:pt>
                <c:pt idx="1757">
                  <c:v>24791.85</c:v>
                </c:pt>
                <c:pt idx="1758">
                  <c:v>27344.85</c:v>
                </c:pt>
                <c:pt idx="1759">
                  <c:v>26967.82</c:v>
                </c:pt>
                <c:pt idx="1760">
                  <c:v>23583.43</c:v>
                </c:pt>
                <c:pt idx="1761">
                  <c:v>23149.42</c:v>
                </c:pt>
                <c:pt idx="1762">
                  <c:v>27107.31</c:v>
                </c:pt>
                <c:pt idx="1763">
                  <c:v>27080.3</c:v>
                </c:pt>
                <c:pt idx="1764">
                  <c:v>25062.32</c:v>
                </c:pt>
                <c:pt idx="1765">
                  <c:v>24941.32999999999</c:v>
                </c:pt>
                <c:pt idx="1766">
                  <c:v>26998.9</c:v>
                </c:pt>
                <c:pt idx="1767">
                  <c:v>26914.91</c:v>
                </c:pt>
                <c:pt idx="1768">
                  <c:v>23778.79</c:v>
                </c:pt>
                <c:pt idx="1769">
                  <c:v>23147.57</c:v>
                </c:pt>
                <c:pt idx="1770">
                  <c:v>26578.21</c:v>
                </c:pt>
                <c:pt idx="1771">
                  <c:v>26813.53</c:v>
                </c:pt>
                <c:pt idx="1772">
                  <c:v>25027.91</c:v>
                </c:pt>
                <c:pt idx="1773">
                  <c:v>24803.69</c:v>
                </c:pt>
                <c:pt idx="1774">
                  <c:v>27074.75</c:v>
                </c:pt>
                <c:pt idx="1775">
                  <c:v>26788.73999999999</c:v>
                </c:pt>
                <c:pt idx="1776">
                  <c:v>21285.36</c:v>
                </c:pt>
                <c:pt idx="1777">
                  <c:v>23268.93</c:v>
                </c:pt>
                <c:pt idx="1778">
                  <c:v>27579.8</c:v>
                </c:pt>
                <c:pt idx="1779">
                  <c:v>26541.57999999999</c:v>
                </c:pt>
                <c:pt idx="1780">
                  <c:v>25200.32999999999</c:v>
                </c:pt>
                <c:pt idx="1781">
                  <c:v>24760.77</c:v>
                </c:pt>
                <c:pt idx="1782">
                  <c:v>27659.35</c:v>
                </c:pt>
                <c:pt idx="1783">
                  <c:v>25991.75999999999</c:v>
                </c:pt>
                <c:pt idx="1784">
                  <c:v>23415.07999999999</c:v>
                </c:pt>
                <c:pt idx="1785">
                  <c:v>17387.41</c:v>
                </c:pt>
                <c:pt idx="1786">
                  <c:v>26244.47</c:v>
                </c:pt>
                <c:pt idx="1787">
                  <c:v>27206.1</c:v>
                </c:pt>
                <c:pt idx="1788">
                  <c:v>25108.57</c:v>
                </c:pt>
                <c:pt idx="1789">
                  <c:v>24903.59</c:v>
                </c:pt>
                <c:pt idx="1790">
                  <c:v>27151.71</c:v>
                </c:pt>
                <c:pt idx="1791">
                  <c:v>27246.06</c:v>
                </c:pt>
                <c:pt idx="1792">
                  <c:v>23577.51</c:v>
                </c:pt>
                <c:pt idx="1793">
                  <c:v>23091.32999999999</c:v>
                </c:pt>
                <c:pt idx="1794">
                  <c:v>27141.72</c:v>
                </c:pt>
                <c:pt idx="1795">
                  <c:v>27176.87</c:v>
                </c:pt>
                <c:pt idx="1796">
                  <c:v>25061.57999999999</c:v>
                </c:pt>
                <c:pt idx="1797">
                  <c:v>24906.92</c:v>
                </c:pt>
                <c:pt idx="1798">
                  <c:v>27012.96</c:v>
                </c:pt>
                <c:pt idx="1799">
                  <c:v>26774.31</c:v>
                </c:pt>
                <c:pt idx="1800">
                  <c:v>23718.11</c:v>
                </c:pt>
                <c:pt idx="1801">
                  <c:v>23089.85</c:v>
                </c:pt>
                <c:pt idx="1802">
                  <c:v>26772.46</c:v>
                </c:pt>
                <c:pt idx="1803">
                  <c:v>26981.51</c:v>
                </c:pt>
                <c:pt idx="1804">
                  <c:v>25018.66</c:v>
                </c:pt>
                <c:pt idx="1805">
                  <c:v>24779.27</c:v>
                </c:pt>
                <c:pt idx="1806">
                  <c:v>27034.79</c:v>
                </c:pt>
                <c:pt idx="1807">
                  <c:v>27094.36</c:v>
                </c:pt>
                <c:pt idx="1808">
                  <c:v>23248.95</c:v>
                </c:pt>
                <c:pt idx="1809">
                  <c:v>21883.65</c:v>
                </c:pt>
                <c:pt idx="1810">
                  <c:v>27547.98</c:v>
                </c:pt>
                <c:pt idx="1811">
                  <c:v>26416.89</c:v>
                </c:pt>
                <c:pt idx="1812">
                  <c:v>25180.35</c:v>
                </c:pt>
                <c:pt idx="1813">
                  <c:v>24854.75</c:v>
                </c:pt>
                <c:pt idx="1814">
                  <c:v>27876.17</c:v>
                </c:pt>
                <c:pt idx="1815">
                  <c:v>26032.82999999999</c:v>
                </c:pt>
                <c:pt idx="1816">
                  <c:v>23039.16</c:v>
                </c:pt>
                <c:pt idx="1817">
                  <c:v>17630.87</c:v>
                </c:pt>
                <c:pt idx="1818">
                  <c:v>26190.45</c:v>
                </c:pt>
                <c:pt idx="1819">
                  <c:v>27221.64</c:v>
                </c:pt>
                <c:pt idx="1820">
                  <c:v>25199.22</c:v>
                </c:pt>
                <c:pt idx="1821">
                  <c:v>24942.44</c:v>
                </c:pt>
                <c:pt idx="1822">
                  <c:v>27101.02</c:v>
                </c:pt>
                <c:pt idx="1823">
                  <c:v>27084.37</c:v>
                </c:pt>
                <c:pt idx="1824">
                  <c:v>23777.31</c:v>
                </c:pt>
                <c:pt idx="1825">
                  <c:v>22856.38</c:v>
                </c:pt>
                <c:pt idx="1826">
                  <c:v>26890.86</c:v>
                </c:pt>
                <c:pt idx="1827">
                  <c:v>27168.36</c:v>
                </c:pt>
                <c:pt idx="1828">
                  <c:v>24976.11</c:v>
                </c:pt>
                <c:pt idx="1829">
                  <c:v>25106.72</c:v>
                </c:pt>
                <c:pt idx="1830">
                  <c:v>26880.87</c:v>
                </c:pt>
                <c:pt idx="1831">
                  <c:v>26893.07999999999</c:v>
                </c:pt>
                <c:pt idx="1832">
                  <c:v>23773.98</c:v>
                </c:pt>
                <c:pt idx="1833">
                  <c:v>23171.99</c:v>
                </c:pt>
                <c:pt idx="1834">
                  <c:v>26777.27</c:v>
                </c:pt>
                <c:pt idx="1835">
                  <c:v>26850.53</c:v>
                </c:pt>
                <c:pt idx="1836">
                  <c:v>25113.01</c:v>
                </c:pt>
                <c:pt idx="1837">
                  <c:v>24864.73999999999</c:v>
                </c:pt>
                <c:pt idx="1838">
                  <c:v>27037.75</c:v>
                </c:pt>
                <c:pt idx="1839">
                  <c:v>26896.78</c:v>
                </c:pt>
                <c:pt idx="1840">
                  <c:v>21347.15</c:v>
                </c:pt>
                <c:pt idx="1841">
                  <c:v>23038.79</c:v>
                </c:pt>
                <c:pt idx="1842">
                  <c:v>27684.88</c:v>
                </c:pt>
                <c:pt idx="1843">
                  <c:v>26452.78</c:v>
                </c:pt>
                <c:pt idx="1844">
                  <c:v>25207.73</c:v>
                </c:pt>
                <c:pt idx="1845">
                  <c:v>24908.03</c:v>
                </c:pt>
                <c:pt idx="1846">
                  <c:v>27883.2</c:v>
                </c:pt>
                <c:pt idx="1847">
                  <c:v>25831.55</c:v>
                </c:pt>
                <c:pt idx="1848">
                  <c:v>22966.63999999994</c:v>
                </c:pt>
                <c:pt idx="1849">
                  <c:v>17619.03</c:v>
                </c:pt>
                <c:pt idx="1850">
                  <c:v>26332.53</c:v>
                </c:pt>
                <c:pt idx="1851">
                  <c:v>27168.73</c:v>
                </c:pt>
                <c:pt idx="1852">
                  <c:v>25219.2</c:v>
                </c:pt>
                <c:pt idx="1853">
                  <c:v>24802.95</c:v>
                </c:pt>
                <c:pt idx="1854">
                  <c:v>27056.25</c:v>
                </c:pt>
                <c:pt idx="1855">
                  <c:v>27260.86</c:v>
                </c:pt>
                <c:pt idx="1856">
                  <c:v>23776.94</c:v>
                </c:pt>
                <c:pt idx="1857">
                  <c:v>23110.57</c:v>
                </c:pt>
                <c:pt idx="1858">
                  <c:v>27076.97</c:v>
                </c:pt>
                <c:pt idx="1859">
                  <c:v>27122.48</c:v>
                </c:pt>
                <c:pt idx="1860">
                  <c:v>25102.28</c:v>
                </c:pt>
                <c:pt idx="1861">
                  <c:v>24788.52</c:v>
                </c:pt>
                <c:pt idx="1862">
                  <c:v>27098.8</c:v>
                </c:pt>
                <c:pt idx="1863">
                  <c:v>26968.19</c:v>
                </c:pt>
                <c:pt idx="1864">
                  <c:v>23730.32</c:v>
                </c:pt>
                <c:pt idx="1865">
                  <c:v>23163.48</c:v>
                </c:pt>
                <c:pt idx="1866">
                  <c:v>26735.82999999999</c:v>
                </c:pt>
                <c:pt idx="1867">
                  <c:v>26885.68</c:v>
                </c:pt>
                <c:pt idx="1868">
                  <c:v>25205.51</c:v>
                </c:pt>
                <c:pt idx="1869">
                  <c:v>24602.78</c:v>
                </c:pt>
                <c:pt idx="1870">
                  <c:v>27092.51</c:v>
                </c:pt>
                <c:pt idx="1871">
                  <c:v>27013.7</c:v>
                </c:pt>
                <c:pt idx="1872">
                  <c:v>22449.38</c:v>
                </c:pt>
                <c:pt idx="1873">
                  <c:v>23397.32</c:v>
                </c:pt>
                <c:pt idx="1874">
                  <c:v>28159.22</c:v>
                </c:pt>
                <c:pt idx="1875">
                  <c:v>26894.56</c:v>
                </c:pt>
                <c:pt idx="1876">
                  <c:v>25473.75999999999</c:v>
                </c:pt>
                <c:pt idx="1877">
                  <c:v>24671.23</c:v>
                </c:pt>
                <c:pt idx="1878">
                  <c:v>27491.0</c:v>
                </c:pt>
                <c:pt idx="1879">
                  <c:v>25676.15</c:v>
                </c:pt>
                <c:pt idx="1880">
                  <c:v>22434.95</c:v>
                </c:pt>
                <c:pt idx="1881">
                  <c:v>17237.56</c:v>
                </c:pt>
                <c:pt idx="1882">
                  <c:v>25708.71</c:v>
                </c:pt>
                <c:pt idx="1883">
                  <c:v>26786.52</c:v>
                </c:pt>
                <c:pt idx="1884">
                  <c:v>25119.3</c:v>
                </c:pt>
                <c:pt idx="1885">
                  <c:v>25136.69</c:v>
                </c:pt>
                <c:pt idx="1886">
                  <c:v>27233.48</c:v>
                </c:pt>
                <c:pt idx="1887">
                  <c:v>27231.63</c:v>
                </c:pt>
                <c:pt idx="1888">
                  <c:v>23853.16</c:v>
                </c:pt>
                <c:pt idx="1889">
                  <c:v>23164.59</c:v>
                </c:pt>
                <c:pt idx="1890">
                  <c:v>27259.38</c:v>
                </c:pt>
                <c:pt idx="1891">
                  <c:v>27177.23999999999</c:v>
                </c:pt>
                <c:pt idx="1892">
                  <c:v>25024.57999999999</c:v>
                </c:pt>
                <c:pt idx="1893">
                  <c:v>24724.51</c:v>
                </c:pt>
                <c:pt idx="1894">
                  <c:v>27056.62</c:v>
                </c:pt>
                <c:pt idx="1895">
                  <c:v>26903.07</c:v>
                </c:pt>
                <c:pt idx="1896">
                  <c:v>23626.72</c:v>
                </c:pt>
                <c:pt idx="1897">
                  <c:v>23099.1</c:v>
                </c:pt>
                <c:pt idx="1898">
                  <c:v>26649.25</c:v>
                </c:pt>
                <c:pt idx="1899">
                  <c:v>26840.17</c:v>
                </c:pt>
                <c:pt idx="1900">
                  <c:v>25068.98</c:v>
                </c:pt>
                <c:pt idx="1901">
                  <c:v>27864.7</c:v>
                </c:pt>
                <c:pt idx="1902">
                  <c:v>27587.94</c:v>
                </c:pt>
                <c:pt idx="1903">
                  <c:v>26502.36</c:v>
                </c:pt>
                <c:pt idx="1904">
                  <c:v>23254.13</c:v>
                </c:pt>
                <c:pt idx="1905">
                  <c:v>23295.57</c:v>
                </c:pt>
                <c:pt idx="1906">
                  <c:v>27692.28</c:v>
                </c:pt>
                <c:pt idx="1907">
                  <c:v>26664.42</c:v>
                </c:pt>
                <c:pt idx="1908">
                  <c:v>25225.11999999994</c:v>
                </c:pt>
                <c:pt idx="1909">
                  <c:v>24929.49</c:v>
                </c:pt>
                <c:pt idx="1910">
                  <c:v>27635.67</c:v>
                </c:pt>
                <c:pt idx="1911">
                  <c:v>25946.25</c:v>
                </c:pt>
                <c:pt idx="1912">
                  <c:v>22646.96</c:v>
                </c:pt>
                <c:pt idx="1913">
                  <c:v>18006.79</c:v>
                </c:pt>
                <c:pt idx="1914">
                  <c:v>26266.3</c:v>
                </c:pt>
                <c:pt idx="1915">
                  <c:v>27090.66</c:v>
                </c:pt>
                <c:pt idx="1916">
                  <c:v>25234.73999999999</c:v>
                </c:pt>
                <c:pt idx="1917">
                  <c:v>24998.31</c:v>
                </c:pt>
                <c:pt idx="1918">
                  <c:v>27149.49</c:v>
                </c:pt>
                <c:pt idx="1919">
                  <c:v>27094.73</c:v>
                </c:pt>
                <c:pt idx="1920">
                  <c:v>23497.96</c:v>
                </c:pt>
                <c:pt idx="1921">
                  <c:v>23088.0</c:v>
                </c:pt>
                <c:pt idx="1922">
                  <c:v>27113.23</c:v>
                </c:pt>
                <c:pt idx="1923">
                  <c:v>26988.17</c:v>
                </c:pt>
                <c:pt idx="1924">
                  <c:v>25007.19</c:v>
                </c:pt>
                <c:pt idx="1925">
                  <c:v>24825.52</c:v>
                </c:pt>
                <c:pt idx="1926">
                  <c:v>26984.1</c:v>
                </c:pt>
                <c:pt idx="1927">
                  <c:v>26789.48</c:v>
                </c:pt>
                <c:pt idx="1928">
                  <c:v>23583.43</c:v>
                </c:pt>
                <c:pt idx="1929">
                  <c:v>23049.52</c:v>
                </c:pt>
                <c:pt idx="1930">
                  <c:v>25806.02</c:v>
                </c:pt>
                <c:pt idx="1931">
                  <c:v>26127.18</c:v>
                </c:pt>
                <c:pt idx="1932">
                  <c:v>25364.98</c:v>
                </c:pt>
                <c:pt idx="1933">
                  <c:v>24758.18</c:v>
                </c:pt>
                <c:pt idx="1934">
                  <c:v>27728.17</c:v>
                </c:pt>
                <c:pt idx="1935">
                  <c:v>26537.88</c:v>
                </c:pt>
                <c:pt idx="1936">
                  <c:v>23434.32</c:v>
                </c:pt>
                <c:pt idx="1937">
                  <c:v>23308.89</c:v>
                </c:pt>
                <c:pt idx="1938">
                  <c:v>27637.52</c:v>
                </c:pt>
                <c:pt idx="1939">
                  <c:v>26530.85</c:v>
                </c:pt>
                <c:pt idx="1940">
                  <c:v>25169.25</c:v>
                </c:pt>
                <c:pt idx="1941">
                  <c:v>24837.73</c:v>
                </c:pt>
                <c:pt idx="1942">
                  <c:v>27650.84</c:v>
                </c:pt>
                <c:pt idx="1943">
                  <c:v>26159.37</c:v>
                </c:pt>
                <c:pt idx="1944">
                  <c:v>22599.97</c:v>
                </c:pt>
                <c:pt idx="1945">
                  <c:v>17978.3</c:v>
                </c:pt>
                <c:pt idx="1946">
                  <c:v>26329.57</c:v>
                </c:pt>
                <c:pt idx="1947">
                  <c:v>27044.04</c:v>
                </c:pt>
                <c:pt idx="1948">
                  <c:v>25245.84</c:v>
                </c:pt>
                <c:pt idx="1949">
                  <c:v>24772.23999999999</c:v>
                </c:pt>
                <c:pt idx="1950">
                  <c:v>27149.86</c:v>
                </c:pt>
                <c:pt idx="1951">
                  <c:v>27115.07999999999</c:v>
                </c:pt>
                <c:pt idx="1952">
                  <c:v>23594.53</c:v>
                </c:pt>
                <c:pt idx="1953">
                  <c:v>23006.6</c:v>
                </c:pt>
                <c:pt idx="1954">
                  <c:v>27000.01</c:v>
                </c:pt>
                <c:pt idx="1955">
                  <c:v>27044.41</c:v>
                </c:pt>
                <c:pt idx="1956">
                  <c:v>25154.07999999999</c:v>
                </c:pt>
                <c:pt idx="1957">
                  <c:v>24674.56</c:v>
                </c:pt>
                <c:pt idx="1958">
                  <c:v>27075.11999999994</c:v>
                </c:pt>
                <c:pt idx="1959">
                  <c:v>26673.3</c:v>
                </c:pt>
                <c:pt idx="1960">
                  <c:v>23701.46</c:v>
                </c:pt>
                <c:pt idx="1961">
                  <c:v>22886.72</c:v>
                </c:pt>
                <c:pt idx="1962">
                  <c:v>24751.89</c:v>
                </c:pt>
                <c:pt idx="1963">
                  <c:v>26467.21</c:v>
                </c:pt>
                <c:pt idx="1964">
                  <c:v>25539.62</c:v>
                </c:pt>
                <c:pt idx="1965">
                  <c:v>24559.49</c:v>
                </c:pt>
                <c:pt idx="1966">
                  <c:v>27742.23</c:v>
                </c:pt>
                <c:pt idx="1967">
                  <c:v>26482.01</c:v>
                </c:pt>
                <c:pt idx="1968">
                  <c:v>23203.81</c:v>
                </c:pt>
                <c:pt idx="1969">
                  <c:v>23435.06</c:v>
                </c:pt>
                <c:pt idx="1970">
                  <c:v>27886.53</c:v>
                </c:pt>
                <c:pt idx="1971">
                  <c:v>26486.45</c:v>
                </c:pt>
                <c:pt idx="1972">
                  <c:v>25145.2</c:v>
                </c:pt>
                <c:pt idx="1973">
                  <c:v>24787.78</c:v>
                </c:pt>
                <c:pt idx="1974">
                  <c:v>27792.18</c:v>
                </c:pt>
                <c:pt idx="1975">
                  <c:v>26085.73999999999</c:v>
                </c:pt>
                <c:pt idx="1976">
                  <c:v>22445.68</c:v>
                </c:pt>
                <c:pt idx="1977">
                  <c:v>18166.25999999999</c:v>
                </c:pt>
                <c:pt idx="1978">
                  <c:v>26159.0</c:v>
                </c:pt>
                <c:pt idx="1979">
                  <c:v>27257.16</c:v>
                </c:pt>
                <c:pt idx="1980">
                  <c:v>25060.47</c:v>
                </c:pt>
                <c:pt idx="1981">
                  <c:v>24909.51</c:v>
                </c:pt>
                <c:pt idx="1982">
                  <c:v>27220.53</c:v>
                </c:pt>
                <c:pt idx="1983">
                  <c:v>27121.73999999999</c:v>
                </c:pt>
                <c:pt idx="1984">
                  <c:v>23470.57999999999</c:v>
                </c:pt>
                <c:pt idx="1985">
                  <c:v>23043.59999999999</c:v>
                </c:pt>
                <c:pt idx="1986">
                  <c:v>27100.28</c:v>
                </c:pt>
                <c:pt idx="1987">
                  <c:v>26924.53</c:v>
                </c:pt>
                <c:pt idx="1988">
                  <c:v>24890.63999999994</c:v>
                </c:pt>
                <c:pt idx="1989">
                  <c:v>24829.22</c:v>
                </c:pt>
                <c:pt idx="1990">
                  <c:v>27092.51</c:v>
                </c:pt>
                <c:pt idx="1991">
                  <c:v>26812.05</c:v>
                </c:pt>
                <c:pt idx="1992">
                  <c:v>23718.11</c:v>
                </c:pt>
                <c:pt idx="1993">
                  <c:v>21140.32</c:v>
                </c:pt>
                <c:pt idx="1994">
                  <c:v>27233.48</c:v>
                </c:pt>
                <c:pt idx="1995">
                  <c:v>26502.73</c:v>
                </c:pt>
                <c:pt idx="1996">
                  <c:v>25286.17</c:v>
                </c:pt>
                <c:pt idx="1997">
                  <c:v>24716.73999999999</c:v>
                </c:pt>
                <c:pt idx="1998">
                  <c:v>27879.5</c:v>
                </c:pt>
                <c:pt idx="1999">
                  <c:v>26415.04</c:v>
                </c:pt>
                <c:pt idx="2000">
                  <c:v>23243.4</c:v>
                </c:pt>
                <c:pt idx="2001">
                  <c:v>23302.97</c:v>
                </c:pt>
                <c:pt idx="2002">
                  <c:v>27789.59</c:v>
                </c:pt>
                <c:pt idx="2003">
                  <c:v>26550.09</c:v>
                </c:pt>
                <c:pt idx="2004">
                  <c:v>25240.29</c:v>
                </c:pt>
                <c:pt idx="2005">
                  <c:v>24883.61</c:v>
                </c:pt>
                <c:pt idx="2006">
                  <c:v>27732.61</c:v>
                </c:pt>
                <c:pt idx="2007">
                  <c:v>26023.57999999999</c:v>
                </c:pt>
                <c:pt idx="2008">
                  <c:v>22414.23</c:v>
                </c:pt>
                <c:pt idx="2009">
                  <c:v>18329.06</c:v>
                </c:pt>
                <c:pt idx="2010">
                  <c:v>26370.63999999994</c:v>
                </c:pt>
                <c:pt idx="2011">
                  <c:v>27253.82999999999</c:v>
                </c:pt>
                <c:pt idx="2012">
                  <c:v>25060.84</c:v>
                </c:pt>
                <c:pt idx="2013">
                  <c:v>24755.96</c:v>
                </c:pt>
                <c:pt idx="2014">
                  <c:v>27013.7</c:v>
                </c:pt>
                <c:pt idx="2015">
                  <c:v>27166.51</c:v>
                </c:pt>
                <c:pt idx="2016">
                  <c:v>23538.66</c:v>
                </c:pt>
                <c:pt idx="2017">
                  <c:v>23021.03</c:v>
                </c:pt>
                <c:pt idx="2018">
                  <c:v>27150.6</c:v>
                </c:pt>
                <c:pt idx="2019">
                  <c:v>27048.11</c:v>
                </c:pt>
                <c:pt idx="2020">
                  <c:v>24961.31</c:v>
                </c:pt>
                <c:pt idx="2021">
                  <c:v>24737.46</c:v>
                </c:pt>
                <c:pt idx="2022">
                  <c:v>26967.82</c:v>
                </c:pt>
                <c:pt idx="2023">
                  <c:v>26789.11</c:v>
                </c:pt>
                <c:pt idx="2024">
                  <c:v>23828.0</c:v>
                </c:pt>
                <c:pt idx="2025">
                  <c:v>22940.73999999999</c:v>
                </c:pt>
                <c:pt idx="2026">
                  <c:v>25181.09</c:v>
                </c:pt>
                <c:pt idx="2027">
                  <c:v>26028.76</c:v>
                </c:pt>
                <c:pt idx="2028">
                  <c:v>25115.59999999999</c:v>
                </c:pt>
                <c:pt idx="2029">
                  <c:v>24768.17</c:v>
                </c:pt>
                <c:pt idx="2030">
                  <c:v>27812.9</c:v>
                </c:pt>
                <c:pt idx="2031">
                  <c:v>26416.52</c:v>
                </c:pt>
                <c:pt idx="2032">
                  <c:v>23346.26</c:v>
                </c:pt>
                <c:pt idx="2033">
                  <c:v>23365.5</c:v>
                </c:pt>
                <c:pt idx="2034">
                  <c:v>27698.2</c:v>
                </c:pt>
                <c:pt idx="2035">
                  <c:v>26676.26</c:v>
                </c:pt>
                <c:pt idx="2036">
                  <c:v>25138.91</c:v>
                </c:pt>
                <c:pt idx="2037">
                  <c:v>24957.98</c:v>
                </c:pt>
                <c:pt idx="2038">
                  <c:v>27687.1</c:v>
                </c:pt>
                <c:pt idx="2039">
                  <c:v>25984.73</c:v>
                </c:pt>
                <c:pt idx="2040">
                  <c:v>21899.56</c:v>
                </c:pt>
                <c:pt idx="2041">
                  <c:v>18769.36</c:v>
                </c:pt>
                <c:pt idx="2042">
                  <c:v>26267.78</c:v>
                </c:pt>
                <c:pt idx="2043">
                  <c:v>27246.8</c:v>
                </c:pt>
                <c:pt idx="2044">
                  <c:v>25139.65</c:v>
                </c:pt>
                <c:pt idx="2045">
                  <c:v>24922.46</c:v>
                </c:pt>
                <c:pt idx="2046">
                  <c:v>27066.61</c:v>
                </c:pt>
                <c:pt idx="2047">
                  <c:v>27129.88</c:v>
                </c:pt>
                <c:pt idx="2048">
                  <c:v>23534.59</c:v>
                </c:pt>
                <c:pt idx="2049">
                  <c:v>23025.1</c:v>
                </c:pt>
                <c:pt idx="2050">
                  <c:v>27116.93</c:v>
                </c:pt>
                <c:pt idx="2051">
                  <c:v>27114.34</c:v>
                </c:pt>
                <c:pt idx="2052">
                  <c:v>25074.53</c:v>
                </c:pt>
                <c:pt idx="2053">
                  <c:v>24828.48</c:v>
                </c:pt>
                <c:pt idx="2054">
                  <c:v>27187.23</c:v>
                </c:pt>
                <c:pt idx="2055">
                  <c:v>26598.19</c:v>
                </c:pt>
                <c:pt idx="2056">
                  <c:v>23632.27</c:v>
                </c:pt>
                <c:pt idx="2057">
                  <c:v>23006.6</c:v>
                </c:pt>
                <c:pt idx="2058">
                  <c:v>26448.34</c:v>
                </c:pt>
                <c:pt idx="2059">
                  <c:v>25604.73999999999</c:v>
                </c:pt>
                <c:pt idx="2060">
                  <c:v>25256.57</c:v>
                </c:pt>
                <c:pt idx="2061">
                  <c:v>24595.38</c:v>
                </c:pt>
                <c:pt idx="2062">
                  <c:v>27739.64</c:v>
                </c:pt>
                <c:pt idx="2063">
                  <c:v>26564.89</c:v>
                </c:pt>
                <c:pt idx="2064">
                  <c:v>23192.34</c:v>
                </c:pt>
                <c:pt idx="2065">
                  <c:v>23349.96</c:v>
                </c:pt>
                <c:pt idx="2066">
                  <c:v>27682.29</c:v>
                </c:pt>
                <c:pt idx="2067">
                  <c:v>26503.84</c:v>
                </c:pt>
                <c:pt idx="2068">
                  <c:v>25315.77</c:v>
                </c:pt>
                <c:pt idx="2069">
                  <c:v>24898.04</c:v>
                </c:pt>
                <c:pt idx="2070">
                  <c:v>27702.27</c:v>
                </c:pt>
                <c:pt idx="2071">
                  <c:v>26380.63</c:v>
                </c:pt>
                <c:pt idx="2072">
                  <c:v>21746.01</c:v>
                </c:pt>
                <c:pt idx="2073">
                  <c:v>18982.48</c:v>
                </c:pt>
                <c:pt idx="2074">
                  <c:v>26208.21</c:v>
                </c:pt>
                <c:pt idx="2075">
                  <c:v>27187.23</c:v>
                </c:pt>
                <c:pt idx="2076">
                  <c:v>25341.3</c:v>
                </c:pt>
                <c:pt idx="2077">
                  <c:v>24676.04</c:v>
                </c:pt>
                <c:pt idx="2078">
                  <c:v>27086.22</c:v>
                </c:pt>
                <c:pt idx="2079">
                  <c:v>26970.78</c:v>
                </c:pt>
                <c:pt idx="2080">
                  <c:v>23534.59</c:v>
                </c:pt>
                <c:pt idx="2081">
                  <c:v>23190.49</c:v>
                </c:pt>
                <c:pt idx="2082">
                  <c:v>27127.66</c:v>
                </c:pt>
                <c:pt idx="2083">
                  <c:v>27173.91</c:v>
                </c:pt>
                <c:pt idx="2084">
                  <c:v>25068.98</c:v>
                </c:pt>
                <c:pt idx="2085">
                  <c:v>24724.88</c:v>
                </c:pt>
                <c:pt idx="2086">
                  <c:v>27055.88</c:v>
                </c:pt>
                <c:pt idx="2087">
                  <c:v>26702.16</c:v>
                </c:pt>
                <c:pt idx="2088">
                  <c:v>23683.32999999999</c:v>
                </c:pt>
                <c:pt idx="2089">
                  <c:v>22982.18</c:v>
                </c:pt>
                <c:pt idx="2090">
                  <c:v>24810.35</c:v>
                </c:pt>
                <c:pt idx="2091">
                  <c:v>26355.47</c:v>
                </c:pt>
                <c:pt idx="2092">
                  <c:v>25161.85</c:v>
                </c:pt>
                <c:pt idx="2093">
                  <c:v>24669.75</c:v>
                </c:pt>
                <c:pt idx="2094">
                  <c:v>27593.49</c:v>
                </c:pt>
                <c:pt idx="2095">
                  <c:v>26645.55</c:v>
                </c:pt>
                <c:pt idx="2096">
                  <c:v>23156.07999999999</c:v>
                </c:pt>
                <c:pt idx="2097">
                  <c:v>23213.06</c:v>
                </c:pt>
                <c:pt idx="2098">
                  <c:v>27777.75</c:v>
                </c:pt>
                <c:pt idx="2099">
                  <c:v>26645.55</c:v>
                </c:pt>
                <c:pt idx="2100">
                  <c:v>25188.86</c:v>
                </c:pt>
                <c:pt idx="2101">
                  <c:v>25215.13</c:v>
                </c:pt>
                <c:pt idx="2102">
                  <c:v>28195.48</c:v>
                </c:pt>
                <c:pt idx="2103">
                  <c:v>27084.0</c:v>
                </c:pt>
                <c:pt idx="2104">
                  <c:v>22003.16</c:v>
                </c:pt>
                <c:pt idx="2105">
                  <c:v>19940.78</c:v>
                </c:pt>
                <c:pt idx="2106">
                  <c:v>26794.29</c:v>
                </c:pt>
                <c:pt idx="2107">
                  <c:v>27133.21</c:v>
                </c:pt>
                <c:pt idx="2108">
                  <c:v>24381.52</c:v>
                </c:pt>
                <c:pt idx="2109">
                  <c:v>23523.11999999994</c:v>
                </c:pt>
                <c:pt idx="2110">
                  <c:v>25020.51</c:v>
                </c:pt>
                <c:pt idx="2111">
                  <c:v>24747.07999999999</c:v>
                </c:pt>
                <c:pt idx="2112">
                  <c:v>21318.66</c:v>
                </c:pt>
                <c:pt idx="2113">
                  <c:v>20769.21</c:v>
                </c:pt>
                <c:pt idx="2114">
                  <c:v>24494.73999999999</c:v>
                </c:pt>
                <c:pt idx="2115">
                  <c:v>24771.87</c:v>
                </c:pt>
                <c:pt idx="2116">
                  <c:v>23350.7</c:v>
                </c:pt>
                <c:pt idx="2117">
                  <c:v>24107.35</c:v>
                </c:pt>
                <c:pt idx="2118">
                  <c:v>26646.66</c:v>
                </c:pt>
                <c:pt idx="2119">
                  <c:v>27270.11</c:v>
                </c:pt>
                <c:pt idx="2120">
                  <c:v>24100.69</c:v>
                </c:pt>
                <c:pt idx="2121">
                  <c:v>23584.91</c:v>
                </c:pt>
                <c:pt idx="2122">
                  <c:v>26779.49</c:v>
                </c:pt>
                <c:pt idx="2123">
                  <c:v>26837.57999999999</c:v>
                </c:pt>
                <c:pt idx="2124">
                  <c:v>24899.89</c:v>
                </c:pt>
                <c:pt idx="2125">
                  <c:v>24660.13</c:v>
                </c:pt>
                <c:pt idx="2126">
                  <c:v>26835.36</c:v>
                </c:pt>
                <c:pt idx="2127">
                  <c:v>26993.35</c:v>
                </c:pt>
                <c:pt idx="2128">
                  <c:v>23213.06</c:v>
                </c:pt>
                <c:pt idx="2129">
                  <c:v>23101.69</c:v>
                </c:pt>
                <c:pt idx="2130">
                  <c:v>27054.4</c:v>
                </c:pt>
                <c:pt idx="2131">
                  <c:v>26576.36</c:v>
                </c:pt>
                <c:pt idx="2132">
                  <c:v>24810.35</c:v>
                </c:pt>
                <c:pt idx="2133">
                  <c:v>24788.89</c:v>
                </c:pt>
                <c:pt idx="2134">
                  <c:v>27360.39</c:v>
                </c:pt>
                <c:pt idx="2135">
                  <c:v>25843.02</c:v>
                </c:pt>
                <c:pt idx="2136">
                  <c:v>22836.4</c:v>
                </c:pt>
                <c:pt idx="2137">
                  <c:v>17306.75</c:v>
                </c:pt>
                <c:pt idx="2138">
                  <c:v>26050.22</c:v>
                </c:pt>
                <c:pt idx="2139">
                  <c:v>26911.21</c:v>
                </c:pt>
                <c:pt idx="2140">
                  <c:v>25057.88</c:v>
                </c:pt>
                <c:pt idx="2141">
                  <c:v>24920.23999999999</c:v>
                </c:pt>
                <c:pt idx="2142">
                  <c:v>27158.0</c:v>
                </c:pt>
                <c:pt idx="2143">
                  <c:v>27087.32999999999</c:v>
                </c:pt>
                <c:pt idx="2144">
                  <c:v>23645.22</c:v>
                </c:pt>
                <c:pt idx="2145">
                  <c:v>23007.34</c:v>
                </c:pt>
                <c:pt idx="2146">
                  <c:v>27061.43</c:v>
                </c:pt>
                <c:pt idx="2147">
                  <c:v>27027.75999999999</c:v>
                </c:pt>
                <c:pt idx="2148">
                  <c:v>25039.38</c:v>
                </c:pt>
                <c:pt idx="2149">
                  <c:v>25014.96</c:v>
                </c:pt>
                <c:pt idx="2150">
                  <c:v>26954.13</c:v>
                </c:pt>
                <c:pt idx="2151">
                  <c:v>26741.38</c:v>
                </c:pt>
                <c:pt idx="2152">
                  <c:v>23740.31</c:v>
                </c:pt>
                <c:pt idx="2153">
                  <c:v>23016.96</c:v>
                </c:pt>
                <c:pt idx="2154">
                  <c:v>26904.92</c:v>
                </c:pt>
                <c:pt idx="2155">
                  <c:v>26920.09</c:v>
                </c:pt>
                <c:pt idx="2156">
                  <c:v>25013.11</c:v>
                </c:pt>
                <c:pt idx="2157">
                  <c:v>24971.3</c:v>
                </c:pt>
                <c:pt idx="2158">
                  <c:v>26900.48</c:v>
                </c:pt>
                <c:pt idx="2159">
                  <c:v>27198.32999999999</c:v>
                </c:pt>
                <c:pt idx="2160">
                  <c:v>23029.17</c:v>
                </c:pt>
                <c:pt idx="2161">
                  <c:v>22795.32999999999</c:v>
                </c:pt>
                <c:pt idx="2162">
                  <c:v>25917.02</c:v>
                </c:pt>
                <c:pt idx="2163">
                  <c:v>26209.32</c:v>
                </c:pt>
                <c:pt idx="2164">
                  <c:v>24971.3</c:v>
                </c:pt>
                <c:pt idx="2165">
                  <c:v>24707.86</c:v>
                </c:pt>
                <c:pt idx="2166">
                  <c:v>27730.02</c:v>
                </c:pt>
                <c:pt idx="2167">
                  <c:v>26180.09</c:v>
                </c:pt>
                <c:pt idx="2168">
                  <c:v>23797.29</c:v>
                </c:pt>
                <c:pt idx="2169">
                  <c:v>16926.39</c:v>
                </c:pt>
                <c:pt idx="2170">
                  <c:v>26127.55</c:v>
                </c:pt>
                <c:pt idx="2171">
                  <c:v>27167.25</c:v>
                </c:pt>
                <c:pt idx="2172">
                  <c:v>25179.23999999999</c:v>
                </c:pt>
                <c:pt idx="2173">
                  <c:v>24816.63999999994</c:v>
                </c:pt>
                <c:pt idx="2174">
                  <c:v>27265.3</c:v>
                </c:pt>
                <c:pt idx="2175">
                  <c:v>27112.12</c:v>
                </c:pt>
                <c:pt idx="2176">
                  <c:v>23597.86</c:v>
                </c:pt>
                <c:pt idx="2177">
                  <c:v>22992.17</c:v>
                </c:pt>
                <c:pt idx="2178">
                  <c:v>27047.73999999999</c:v>
                </c:pt>
                <c:pt idx="2179">
                  <c:v>27188.34</c:v>
                </c:pt>
                <c:pt idx="2180">
                  <c:v>24945.03</c:v>
                </c:pt>
                <c:pt idx="2181">
                  <c:v>25034.57</c:v>
                </c:pt>
                <c:pt idx="2182">
                  <c:v>27014.07</c:v>
                </c:pt>
                <c:pt idx="2183">
                  <c:v>26769.13</c:v>
                </c:pt>
                <c:pt idx="2184">
                  <c:v>23601.56</c:v>
                </c:pt>
                <c:pt idx="2185">
                  <c:v>23137.57999999999</c:v>
                </c:pt>
                <c:pt idx="2186">
                  <c:v>26618.17</c:v>
                </c:pt>
                <c:pt idx="2187">
                  <c:v>26924.53</c:v>
                </c:pt>
                <c:pt idx="2188">
                  <c:v>25091.18</c:v>
                </c:pt>
                <c:pt idx="2189">
                  <c:v>24844.39</c:v>
                </c:pt>
                <c:pt idx="2190">
                  <c:v>27002.97</c:v>
                </c:pt>
                <c:pt idx="2191">
                  <c:v>26930.07999999999</c:v>
                </c:pt>
                <c:pt idx="2192">
                  <c:v>22826.78</c:v>
                </c:pt>
                <c:pt idx="2193">
                  <c:v>22459.37</c:v>
                </c:pt>
                <c:pt idx="2194">
                  <c:v>27703.01</c:v>
                </c:pt>
                <c:pt idx="2195">
                  <c:v>26548.98</c:v>
                </c:pt>
                <c:pt idx="2196">
                  <c:v>25101.17</c:v>
                </c:pt>
                <c:pt idx="2197">
                  <c:v>24781.11999999994</c:v>
                </c:pt>
                <c:pt idx="2198">
                  <c:v>27735.94</c:v>
                </c:pt>
                <c:pt idx="2199">
                  <c:v>26120.15</c:v>
                </c:pt>
                <c:pt idx="2200">
                  <c:v>23860.19</c:v>
                </c:pt>
                <c:pt idx="2201">
                  <c:v>17035.91</c:v>
                </c:pt>
                <c:pt idx="2202">
                  <c:v>26256.68</c:v>
                </c:pt>
                <c:pt idx="2203">
                  <c:v>27089.91999999999</c:v>
                </c:pt>
                <c:pt idx="2204">
                  <c:v>25231.04</c:v>
                </c:pt>
                <c:pt idx="2205">
                  <c:v>24855.86</c:v>
                </c:pt>
                <c:pt idx="2206">
                  <c:v>27158.0</c:v>
                </c:pt>
                <c:pt idx="2207">
                  <c:v>27141.35</c:v>
                </c:pt>
                <c:pt idx="2208">
                  <c:v>23604.15</c:v>
                </c:pt>
                <c:pt idx="2209">
                  <c:v>22964.42</c:v>
                </c:pt>
                <c:pt idx="2210">
                  <c:v>26957.82999999999</c:v>
                </c:pt>
                <c:pt idx="2211">
                  <c:v>27106.57</c:v>
                </c:pt>
                <c:pt idx="2212">
                  <c:v>25039.75</c:v>
                </c:pt>
                <c:pt idx="2213">
                  <c:v>24872.51</c:v>
                </c:pt>
                <c:pt idx="2214">
                  <c:v>27185.38</c:v>
                </c:pt>
                <c:pt idx="2215">
                  <c:v>26991.13</c:v>
                </c:pt>
                <c:pt idx="2216">
                  <c:v>23640.41</c:v>
                </c:pt>
                <c:pt idx="2217">
                  <c:v>23152.01</c:v>
                </c:pt>
                <c:pt idx="2218">
                  <c:v>26681.81</c:v>
                </c:pt>
                <c:pt idx="2219">
                  <c:v>26991.13</c:v>
                </c:pt>
                <c:pt idx="2220">
                  <c:v>24921.35</c:v>
                </c:pt>
                <c:pt idx="2221">
                  <c:v>24639.41</c:v>
                </c:pt>
                <c:pt idx="2222">
                  <c:v>26859.41</c:v>
                </c:pt>
                <c:pt idx="2223">
                  <c:v>26936.37</c:v>
                </c:pt>
                <c:pt idx="2224">
                  <c:v>21587.28</c:v>
                </c:pt>
                <c:pt idx="2225">
                  <c:v>22860.45</c:v>
                </c:pt>
                <c:pt idx="2226">
                  <c:v>27660.09</c:v>
                </c:pt>
                <c:pt idx="2227">
                  <c:v>26640.37</c:v>
                </c:pt>
                <c:pt idx="2228">
                  <c:v>25255.82999999999</c:v>
                </c:pt>
                <c:pt idx="2229">
                  <c:v>24744.86</c:v>
                </c:pt>
                <c:pt idx="2230">
                  <c:v>27693.02</c:v>
                </c:pt>
                <c:pt idx="2231">
                  <c:v>26117.56</c:v>
                </c:pt>
                <c:pt idx="2232">
                  <c:v>23775.46</c:v>
                </c:pt>
                <c:pt idx="2233">
                  <c:v>17230.16</c:v>
                </c:pt>
                <c:pt idx="2234">
                  <c:v>26075.38</c:v>
                </c:pt>
                <c:pt idx="2235">
                  <c:v>27020.36</c:v>
                </c:pt>
                <c:pt idx="2236">
                  <c:v>25203.66</c:v>
                </c:pt>
                <c:pt idx="2237">
                  <c:v>25022.73</c:v>
                </c:pt>
                <c:pt idx="2238">
                  <c:v>27232.73999999999</c:v>
                </c:pt>
                <c:pt idx="2239">
                  <c:v>27161.7</c:v>
                </c:pt>
                <c:pt idx="2240">
                  <c:v>23580.1</c:v>
                </c:pt>
                <c:pt idx="2241">
                  <c:v>23073.94</c:v>
                </c:pt>
                <c:pt idx="2242">
                  <c:v>27037.38</c:v>
                </c:pt>
                <c:pt idx="2243">
                  <c:v>27112.86</c:v>
                </c:pt>
                <c:pt idx="2244">
                  <c:v>25216.61</c:v>
                </c:pt>
                <c:pt idx="2245">
                  <c:v>24734.87</c:v>
                </c:pt>
                <c:pt idx="2246">
                  <c:v>27091.4</c:v>
                </c:pt>
                <c:pt idx="2247">
                  <c:v>26721.77</c:v>
                </c:pt>
                <c:pt idx="2248">
                  <c:v>23721.81</c:v>
                </c:pt>
                <c:pt idx="2249">
                  <c:v>23019.91999999999</c:v>
                </c:pt>
                <c:pt idx="2250">
                  <c:v>26591.9</c:v>
                </c:pt>
                <c:pt idx="2251">
                  <c:v>26984.1</c:v>
                </c:pt>
                <c:pt idx="2252">
                  <c:v>25016.07</c:v>
                </c:pt>
                <c:pt idx="2253">
                  <c:v>24609.07</c:v>
                </c:pt>
                <c:pt idx="2254">
                  <c:v>27051.07</c:v>
                </c:pt>
                <c:pt idx="2255">
                  <c:v>26413.19</c:v>
                </c:pt>
                <c:pt idx="2256">
                  <c:v>22601.45</c:v>
                </c:pt>
                <c:pt idx="2257">
                  <c:v>23206.03</c:v>
                </c:pt>
                <c:pt idx="2258">
                  <c:v>27853.23</c:v>
                </c:pt>
                <c:pt idx="2259">
                  <c:v>26552.68</c:v>
                </c:pt>
                <c:pt idx="2260">
                  <c:v>25051.22</c:v>
                </c:pt>
                <c:pt idx="2261">
                  <c:v>24884.72</c:v>
                </c:pt>
                <c:pt idx="2262">
                  <c:v>27767.39</c:v>
                </c:pt>
                <c:pt idx="2263">
                  <c:v>25979.55</c:v>
                </c:pt>
                <c:pt idx="2264">
                  <c:v>23618.21</c:v>
                </c:pt>
                <c:pt idx="2265">
                  <c:v>17222.75999999999</c:v>
                </c:pt>
                <c:pt idx="2266">
                  <c:v>26156.04</c:v>
                </c:pt>
                <c:pt idx="2267">
                  <c:v>27220.16</c:v>
                </c:pt>
                <c:pt idx="2268">
                  <c:v>25183.68</c:v>
                </c:pt>
                <c:pt idx="2269">
                  <c:v>24782.6</c:v>
                </c:pt>
                <c:pt idx="2270">
                  <c:v>27153.56</c:v>
                </c:pt>
                <c:pt idx="2271">
                  <c:v>27228.3</c:v>
                </c:pt>
                <c:pt idx="2272">
                  <c:v>23573.44</c:v>
                </c:pt>
                <c:pt idx="2273">
                  <c:v>23036.57</c:v>
                </c:pt>
                <c:pt idx="2274">
                  <c:v>27134.32</c:v>
                </c:pt>
                <c:pt idx="2275">
                  <c:v>26998.16</c:v>
                </c:pt>
                <c:pt idx="2276">
                  <c:v>24990.54</c:v>
                </c:pt>
                <c:pt idx="2277">
                  <c:v>24774.09</c:v>
                </c:pt>
                <c:pt idx="2278">
                  <c:v>27145.05</c:v>
                </c:pt>
                <c:pt idx="2279">
                  <c:v>26984.47</c:v>
                </c:pt>
                <c:pt idx="2280">
                  <c:v>23605.26</c:v>
                </c:pt>
                <c:pt idx="2281">
                  <c:v>23048.78</c:v>
                </c:pt>
                <c:pt idx="2282">
                  <c:v>26716.22</c:v>
                </c:pt>
                <c:pt idx="2283">
                  <c:v>26932.3</c:v>
                </c:pt>
                <c:pt idx="2284">
                  <c:v>25090.07</c:v>
                </c:pt>
                <c:pt idx="2285">
                  <c:v>24819.23</c:v>
                </c:pt>
                <c:pt idx="2286">
                  <c:v>26983.73</c:v>
                </c:pt>
                <c:pt idx="2287">
                  <c:v>26927.11999999994</c:v>
                </c:pt>
                <c:pt idx="2288">
                  <c:v>21255.02</c:v>
                </c:pt>
                <c:pt idx="2289">
                  <c:v>23086.15</c:v>
                </c:pt>
                <c:pt idx="2290">
                  <c:v>27869.51</c:v>
                </c:pt>
                <c:pt idx="2291">
                  <c:v>26430.21</c:v>
                </c:pt>
                <c:pt idx="2292">
                  <c:v>25243.62</c:v>
                </c:pt>
                <c:pt idx="2293">
                  <c:v>24750.41</c:v>
                </c:pt>
                <c:pt idx="2294">
                  <c:v>27735.57</c:v>
                </c:pt>
                <c:pt idx="2295">
                  <c:v>26152.71</c:v>
                </c:pt>
                <c:pt idx="2296">
                  <c:v>23250.06</c:v>
                </c:pt>
                <c:pt idx="2297">
                  <c:v>17506.55</c:v>
                </c:pt>
                <c:pt idx="2298">
                  <c:v>26228.19</c:v>
                </c:pt>
                <c:pt idx="2299">
                  <c:v>27080.3</c:v>
                </c:pt>
                <c:pt idx="2300">
                  <c:v>25176.65</c:v>
                </c:pt>
                <c:pt idx="2301">
                  <c:v>24733.02</c:v>
                </c:pt>
                <c:pt idx="2302">
                  <c:v>27067.72</c:v>
                </c:pt>
                <c:pt idx="2303">
                  <c:v>27246.43</c:v>
                </c:pt>
                <c:pt idx="2304">
                  <c:v>23539.4</c:v>
                </c:pt>
                <c:pt idx="2305">
                  <c:v>23071.72</c:v>
                </c:pt>
                <c:pt idx="2306">
                  <c:v>27118.41</c:v>
                </c:pt>
                <c:pt idx="2307">
                  <c:v>27085.85</c:v>
                </c:pt>
                <c:pt idx="2308">
                  <c:v>25204.77</c:v>
                </c:pt>
                <c:pt idx="2309">
                  <c:v>24805.17</c:v>
                </c:pt>
                <c:pt idx="2310">
                  <c:v>27029.23999999999</c:v>
                </c:pt>
                <c:pt idx="2311">
                  <c:v>26863.11</c:v>
                </c:pt>
                <c:pt idx="2312">
                  <c:v>23573.81</c:v>
                </c:pt>
                <c:pt idx="2313">
                  <c:v>23264.12</c:v>
                </c:pt>
                <c:pt idx="2314">
                  <c:v>26819.07999999999</c:v>
                </c:pt>
                <c:pt idx="2315">
                  <c:v>26844.98</c:v>
                </c:pt>
                <c:pt idx="2316">
                  <c:v>24973.15</c:v>
                </c:pt>
                <c:pt idx="2317">
                  <c:v>24628.68</c:v>
                </c:pt>
                <c:pt idx="2318">
                  <c:v>27167.25</c:v>
                </c:pt>
                <c:pt idx="2319">
                  <c:v>27178.72</c:v>
                </c:pt>
                <c:pt idx="2320">
                  <c:v>23294.46</c:v>
                </c:pt>
                <c:pt idx="2321">
                  <c:v>21987.62</c:v>
                </c:pt>
                <c:pt idx="2322">
                  <c:v>27498.03</c:v>
                </c:pt>
                <c:pt idx="2323">
                  <c:v>26410.97</c:v>
                </c:pt>
                <c:pt idx="2324">
                  <c:v>25097.84</c:v>
                </c:pt>
                <c:pt idx="2325">
                  <c:v>24829.96</c:v>
                </c:pt>
                <c:pt idx="2326">
                  <c:v>27834.36</c:v>
                </c:pt>
                <c:pt idx="2327">
                  <c:v>26243.73</c:v>
                </c:pt>
                <c:pt idx="2328">
                  <c:v>22899.67</c:v>
                </c:pt>
                <c:pt idx="2329">
                  <c:v>17769.25</c:v>
                </c:pt>
                <c:pt idx="2330">
                  <c:v>26263.71</c:v>
                </c:pt>
                <c:pt idx="2331">
                  <c:v>27012.59</c:v>
                </c:pt>
                <c:pt idx="2332">
                  <c:v>25153.71</c:v>
                </c:pt>
                <c:pt idx="2333">
                  <c:v>24777.42</c:v>
                </c:pt>
                <c:pt idx="2334">
                  <c:v>26960.05</c:v>
                </c:pt>
                <c:pt idx="2335">
                  <c:v>27261.97</c:v>
                </c:pt>
                <c:pt idx="2336">
                  <c:v>23581.95</c:v>
                </c:pt>
                <c:pt idx="2337">
                  <c:v>23035.09</c:v>
                </c:pt>
                <c:pt idx="2338">
                  <c:v>27135.8</c:v>
                </c:pt>
                <c:pt idx="2339">
                  <c:v>27041.07999999999</c:v>
                </c:pt>
                <c:pt idx="2340">
                  <c:v>25066.76</c:v>
                </c:pt>
                <c:pt idx="2341">
                  <c:v>24735.23999999999</c:v>
                </c:pt>
                <c:pt idx="2342">
                  <c:v>27050.7</c:v>
                </c:pt>
                <c:pt idx="2343">
                  <c:v>27005.93</c:v>
                </c:pt>
                <c:pt idx="2344">
                  <c:v>23519.79</c:v>
                </c:pt>
                <c:pt idx="2345">
                  <c:v>23086.15</c:v>
                </c:pt>
                <c:pt idx="2346">
                  <c:v>26986.32</c:v>
                </c:pt>
                <c:pt idx="2347">
                  <c:v>26860.52</c:v>
                </c:pt>
                <c:pt idx="2348">
                  <c:v>25042.71</c:v>
                </c:pt>
                <c:pt idx="2349">
                  <c:v>24644.59</c:v>
                </c:pt>
                <c:pt idx="2350">
                  <c:v>27034.05</c:v>
                </c:pt>
                <c:pt idx="2351">
                  <c:v>27089.91999999999</c:v>
                </c:pt>
                <c:pt idx="2352">
                  <c:v>21370.09</c:v>
                </c:pt>
                <c:pt idx="2353">
                  <c:v>23207.88</c:v>
                </c:pt>
                <c:pt idx="2354">
                  <c:v>27838.06</c:v>
                </c:pt>
                <c:pt idx="2355">
                  <c:v>26595.23</c:v>
                </c:pt>
                <c:pt idx="2356">
                  <c:v>24965.01</c:v>
                </c:pt>
                <c:pt idx="2357">
                  <c:v>24786.67</c:v>
                </c:pt>
                <c:pt idx="2358">
                  <c:v>27666.38</c:v>
                </c:pt>
                <c:pt idx="2359">
                  <c:v>26112.75</c:v>
                </c:pt>
                <c:pt idx="2360">
                  <c:v>22860.82</c:v>
                </c:pt>
                <c:pt idx="2361">
                  <c:v>17686.74000000001</c:v>
                </c:pt>
                <c:pt idx="2362">
                  <c:v>26161.22</c:v>
                </c:pt>
                <c:pt idx="2363">
                  <c:v>27249.75999999999</c:v>
                </c:pt>
                <c:pt idx="2364">
                  <c:v>25251.75999999999</c:v>
                </c:pt>
                <c:pt idx="2365">
                  <c:v>24836.25</c:v>
                </c:pt>
                <c:pt idx="2366">
                  <c:v>27031.46</c:v>
                </c:pt>
                <c:pt idx="2367">
                  <c:v>27135.06</c:v>
                </c:pt>
                <c:pt idx="2368">
                  <c:v>23558.27</c:v>
                </c:pt>
                <c:pt idx="2369">
                  <c:v>23090.59</c:v>
                </c:pt>
                <c:pt idx="2370">
                  <c:v>27134.32</c:v>
                </c:pt>
                <c:pt idx="2371">
                  <c:v>27089.18</c:v>
                </c:pt>
                <c:pt idx="2372">
                  <c:v>25179.61</c:v>
                </c:pt>
                <c:pt idx="2373">
                  <c:v>24928.01</c:v>
                </c:pt>
                <c:pt idx="2374">
                  <c:v>27195.37</c:v>
                </c:pt>
                <c:pt idx="2375">
                  <c:v>26841.28</c:v>
                </c:pt>
                <c:pt idx="2376">
                  <c:v>23785.07999999999</c:v>
                </c:pt>
                <c:pt idx="2377">
                  <c:v>22978.11</c:v>
                </c:pt>
                <c:pt idx="2378">
                  <c:v>26749.15</c:v>
                </c:pt>
                <c:pt idx="2379">
                  <c:v>26916.02</c:v>
                </c:pt>
                <c:pt idx="2380">
                  <c:v>24962.42</c:v>
                </c:pt>
                <c:pt idx="2381">
                  <c:v>24786.3</c:v>
                </c:pt>
                <c:pt idx="2382">
                  <c:v>27029.98</c:v>
                </c:pt>
                <c:pt idx="2383">
                  <c:v>27109.16</c:v>
                </c:pt>
                <c:pt idx="2384">
                  <c:v>22091.96</c:v>
                </c:pt>
                <c:pt idx="2385">
                  <c:v>23392.51</c:v>
                </c:pt>
                <c:pt idx="2386">
                  <c:v>27947.57999999999</c:v>
                </c:pt>
                <c:pt idx="2387">
                  <c:v>26828.32999999999</c:v>
                </c:pt>
                <c:pt idx="2388">
                  <c:v>25289.13</c:v>
                </c:pt>
                <c:pt idx="2389">
                  <c:v>24936.89</c:v>
                </c:pt>
                <c:pt idx="2390">
                  <c:v>27562.41</c:v>
                </c:pt>
                <c:pt idx="2391">
                  <c:v>25816.38</c:v>
                </c:pt>
                <c:pt idx="2392">
                  <c:v>22621.06</c:v>
                </c:pt>
                <c:pt idx="2393">
                  <c:v>17373.72</c:v>
                </c:pt>
                <c:pt idx="2394">
                  <c:v>25900.0</c:v>
                </c:pt>
                <c:pt idx="2395">
                  <c:v>26985.57999999999</c:v>
                </c:pt>
                <c:pt idx="2396">
                  <c:v>25261.75</c:v>
                </c:pt>
                <c:pt idx="2397">
                  <c:v>25042.71</c:v>
                </c:pt>
                <c:pt idx="2398">
                  <c:v>27147.27</c:v>
                </c:pt>
                <c:pt idx="2399">
                  <c:v>27296.75</c:v>
                </c:pt>
                <c:pt idx="2400">
                  <c:v>23610.07</c:v>
                </c:pt>
                <c:pt idx="2401">
                  <c:v>23148.68</c:v>
                </c:pt>
                <c:pt idx="2402">
                  <c:v>27034.05</c:v>
                </c:pt>
                <c:pt idx="2403">
                  <c:v>26941.18</c:v>
                </c:pt>
                <c:pt idx="2404">
                  <c:v>24952.06</c:v>
                </c:pt>
                <c:pt idx="2405">
                  <c:v>24812.94</c:v>
                </c:pt>
                <c:pt idx="2406">
                  <c:v>27140.61</c:v>
                </c:pt>
                <c:pt idx="2407">
                  <c:v>26943.77</c:v>
                </c:pt>
                <c:pt idx="2408">
                  <c:v>23667.05</c:v>
                </c:pt>
                <c:pt idx="2409">
                  <c:v>23042.49</c:v>
                </c:pt>
                <c:pt idx="2410">
                  <c:v>26783.93</c:v>
                </c:pt>
                <c:pt idx="2411">
                  <c:v>26826.11</c:v>
                </c:pt>
                <c:pt idx="2412">
                  <c:v>24902.48</c:v>
                </c:pt>
                <c:pt idx="2413">
                  <c:v>27974.96</c:v>
                </c:pt>
                <c:pt idx="2414">
                  <c:v>27422.92</c:v>
                </c:pt>
                <c:pt idx="2415">
                  <c:v>26599.67</c:v>
                </c:pt>
                <c:pt idx="2416">
                  <c:v>23259.31</c:v>
                </c:pt>
                <c:pt idx="2417">
                  <c:v>23350.7</c:v>
                </c:pt>
                <c:pt idx="2418">
                  <c:v>27680.44</c:v>
                </c:pt>
                <c:pt idx="2419">
                  <c:v>26626.68</c:v>
                </c:pt>
                <c:pt idx="2420">
                  <c:v>25193.3</c:v>
                </c:pt>
                <c:pt idx="2421">
                  <c:v>24924.31</c:v>
                </c:pt>
                <c:pt idx="2422">
                  <c:v>27621.23999999999</c:v>
                </c:pt>
                <c:pt idx="2423">
                  <c:v>26103.5</c:v>
                </c:pt>
                <c:pt idx="2424">
                  <c:v>22552.61</c:v>
                </c:pt>
                <c:pt idx="2425">
                  <c:v>18161.07999999999</c:v>
                </c:pt>
                <c:pt idx="2426">
                  <c:v>26209.69</c:v>
                </c:pt>
                <c:pt idx="2427">
                  <c:v>26865.32999999999</c:v>
                </c:pt>
                <c:pt idx="2428">
                  <c:v>25228.07999999999</c:v>
                </c:pt>
                <c:pt idx="2429">
                  <c:v>25039.01</c:v>
                </c:pt>
                <c:pt idx="2430">
                  <c:v>27098.8</c:v>
                </c:pt>
                <c:pt idx="2431">
                  <c:v>27258.63999999994</c:v>
                </c:pt>
                <c:pt idx="2432">
                  <c:v>23500.55</c:v>
                </c:pt>
                <c:pt idx="2433">
                  <c:v>22988.84</c:v>
                </c:pt>
                <c:pt idx="2434">
                  <c:v>27099.54</c:v>
                </c:pt>
                <c:pt idx="2435">
                  <c:v>26978.18</c:v>
                </c:pt>
                <c:pt idx="2436">
                  <c:v>25000.9</c:v>
                </c:pt>
                <c:pt idx="2437">
                  <c:v>24861.78</c:v>
                </c:pt>
                <c:pt idx="2438">
                  <c:v>27108.79</c:v>
                </c:pt>
                <c:pt idx="2439">
                  <c:v>26813.9</c:v>
                </c:pt>
                <c:pt idx="2440">
                  <c:v>23655.57999999999</c:v>
                </c:pt>
                <c:pt idx="2441">
                  <c:v>22870.07</c:v>
                </c:pt>
                <c:pt idx="2442">
                  <c:v>25668.75</c:v>
                </c:pt>
                <c:pt idx="2443">
                  <c:v>26177.13</c:v>
                </c:pt>
                <c:pt idx="2444">
                  <c:v>25327.61</c:v>
                </c:pt>
                <c:pt idx="2445">
                  <c:v>24574.66</c:v>
                </c:pt>
                <c:pt idx="2446">
                  <c:v>27786.63</c:v>
                </c:pt>
                <c:pt idx="2447">
                  <c:v>26692.54</c:v>
                </c:pt>
                <c:pt idx="2448">
                  <c:v>23190.49</c:v>
                </c:pt>
                <c:pt idx="2449">
                  <c:v>23273.0</c:v>
                </c:pt>
                <c:pt idx="2450">
                  <c:v>27825.85</c:v>
                </c:pt>
                <c:pt idx="2451">
                  <c:v>26635.19</c:v>
                </c:pt>
                <c:pt idx="2452">
                  <c:v>25042.71</c:v>
                </c:pt>
                <c:pt idx="2453">
                  <c:v>24837.36</c:v>
                </c:pt>
                <c:pt idx="2454">
                  <c:v>27712.63</c:v>
                </c:pt>
                <c:pt idx="2455">
                  <c:v>26218.57</c:v>
                </c:pt>
                <c:pt idx="2456">
                  <c:v>22703.94</c:v>
                </c:pt>
                <c:pt idx="2457">
                  <c:v>18311.3</c:v>
                </c:pt>
                <c:pt idx="2458">
                  <c:v>26254.82999999999</c:v>
                </c:pt>
                <c:pt idx="2459">
                  <c:v>27156.15</c:v>
                </c:pt>
                <c:pt idx="2460">
                  <c:v>25386.81</c:v>
                </c:pt>
                <c:pt idx="2461">
                  <c:v>24817.75</c:v>
                </c:pt>
                <c:pt idx="2462">
                  <c:v>27029.98</c:v>
                </c:pt>
                <c:pt idx="2463">
                  <c:v>27125.44</c:v>
                </c:pt>
                <c:pt idx="2464">
                  <c:v>23511.28</c:v>
                </c:pt>
                <c:pt idx="2465">
                  <c:v>22988.1</c:v>
                </c:pt>
                <c:pt idx="2466">
                  <c:v>27152.45</c:v>
                </c:pt>
                <c:pt idx="2467">
                  <c:v>26999.64</c:v>
                </c:pt>
                <c:pt idx="2468">
                  <c:v>24965.38</c:v>
                </c:pt>
                <c:pt idx="2469">
                  <c:v>24746.34</c:v>
                </c:pt>
                <c:pt idx="2470">
                  <c:v>26826.48</c:v>
                </c:pt>
                <c:pt idx="2471">
                  <c:v>26752.85</c:v>
                </c:pt>
                <c:pt idx="2472">
                  <c:v>23704.79</c:v>
                </c:pt>
                <c:pt idx="2473">
                  <c:v>22990.69</c:v>
                </c:pt>
                <c:pt idx="2474">
                  <c:v>24577.62</c:v>
                </c:pt>
                <c:pt idx="2475">
                  <c:v>26373.97</c:v>
                </c:pt>
                <c:pt idx="2476">
                  <c:v>25481.53</c:v>
                </c:pt>
                <c:pt idx="2477">
                  <c:v>24483.64</c:v>
                </c:pt>
                <c:pt idx="2478">
                  <c:v>27678.96</c:v>
                </c:pt>
                <c:pt idx="2479">
                  <c:v>26591.16</c:v>
                </c:pt>
                <c:pt idx="2480">
                  <c:v>23272.26</c:v>
                </c:pt>
                <c:pt idx="2481">
                  <c:v>23384.37</c:v>
                </c:pt>
                <c:pt idx="2482">
                  <c:v>27974.96</c:v>
                </c:pt>
                <c:pt idx="2483">
                  <c:v>26782.45</c:v>
                </c:pt>
                <c:pt idx="2484">
                  <c:v>25082.3</c:v>
                </c:pt>
                <c:pt idx="2485">
                  <c:v>24635.34</c:v>
                </c:pt>
                <c:pt idx="2486">
                  <c:v>27543.17</c:v>
                </c:pt>
                <c:pt idx="2487">
                  <c:v>26092.77</c:v>
                </c:pt>
                <c:pt idx="2488">
                  <c:v>22637.34</c:v>
                </c:pt>
                <c:pt idx="2489">
                  <c:v>18260.98</c:v>
                </c:pt>
                <c:pt idx="2490">
                  <c:v>26256.68</c:v>
                </c:pt>
                <c:pt idx="2491">
                  <c:v>27236.81</c:v>
                </c:pt>
                <c:pt idx="2492">
                  <c:v>25235.11</c:v>
                </c:pt>
                <c:pt idx="2493">
                  <c:v>24752.26</c:v>
                </c:pt>
                <c:pt idx="2494">
                  <c:v>27395.17</c:v>
                </c:pt>
                <c:pt idx="2495">
                  <c:v>27077.34</c:v>
                </c:pt>
                <c:pt idx="2496">
                  <c:v>23459.85</c:v>
                </c:pt>
                <c:pt idx="2497">
                  <c:v>23129.07</c:v>
                </c:pt>
                <c:pt idx="2498">
                  <c:v>27023.32</c:v>
                </c:pt>
                <c:pt idx="2499">
                  <c:v>26931.93</c:v>
                </c:pt>
                <c:pt idx="2500">
                  <c:v>25034.57</c:v>
                </c:pt>
                <c:pt idx="2501">
                  <c:v>24758.92</c:v>
                </c:pt>
                <c:pt idx="2502">
                  <c:v>27091.77</c:v>
                </c:pt>
                <c:pt idx="2503">
                  <c:v>26837.21</c:v>
                </c:pt>
                <c:pt idx="2504">
                  <c:v>23601.19</c:v>
                </c:pt>
                <c:pt idx="2505">
                  <c:v>21027.1</c:v>
                </c:pt>
                <c:pt idx="2506">
                  <c:v>27273.81</c:v>
                </c:pt>
                <c:pt idx="2507">
                  <c:v>26577.84</c:v>
                </c:pt>
                <c:pt idx="2508">
                  <c:v>25368.31</c:v>
                </c:pt>
                <c:pt idx="2509">
                  <c:v>24417.04</c:v>
                </c:pt>
                <c:pt idx="2510">
                  <c:v>27708.93</c:v>
                </c:pt>
                <c:pt idx="2511">
                  <c:v>26576.73</c:v>
                </c:pt>
                <c:pt idx="2512">
                  <c:v>23247.84</c:v>
                </c:pt>
                <c:pt idx="2513">
                  <c:v>23425.44</c:v>
                </c:pt>
                <c:pt idx="2514">
                  <c:v>27831.03</c:v>
                </c:pt>
                <c:pt idx="2515">
                  <c:v>26706.23</c:v>
                </c:pt>
                <c:pt idx="2516">
                  <c:v>25315.03</c:v>
                </c:pt>
                <c:pt idx="2517">
                  <c:v>24797.77</c:v>
                </c:pt>
                <c:pt idx="2518">
                  <c:v>27714.85</c:v>
                </c:pt>
                <c:pt idx="2519">
                  <c:v>26076.12</c:v>
                </c:pt>
                <c:pt idx="2520">
                  <c:v>22137.1</c:v>
                </c:pt>
                <c:pt idx="2521">
                  <c:v>18403.06</c:v>
                </c:pt>
                <c:pt idx="2522">
                  <c:v>26295.9</c:v>
                </c:pt>
                <c:pt idx="2523">
                  <c:v>27177.98</c:v>
                </c:pt>
                <c:pt idx="2524">
                  <c:v>25174.8</c:v>
                </c:pt>
                <c:pt idx="2525">
                  <c:v>24997.2</c:v>
                </c:pt>
                <c:pt idx="2526">
                  <c:v>27091.77</c:v>
                </c:pt>
                <c:pt idx="2527">
                  <c:v>27089.55</c:v>
                </c:pt>
                <c:pt idx="2528">
                  <c:v>23484.27</c:v>
                </c:pt>
                <c:pt idx="2529">
                  <c:v>23033.23999999999</c:v>
                </c:pt>
                <c:pt idx="2530">
                  <c:v>27101.02</c:v>
                </c:pt>
                <c:pt idx="2531">
                  <c:v>27033.68</c:v>
                </c:pt>
                <c:pt idx="2532">
                  <c:v>25107.46</c:v>
                </c:pt>
                <c:pt idx="2533">
                  <c:v>24778.53</c:v>
                </c:pt>
                <c:pt idx="2534">
                  <c:v>27112.12</c:v>
                </c:pt>
                <c:pt idx="2535">
                  <c:v>26653.32</c:v>
                </c:pt>
                <c:pt idx="2536">
                  <c:v>23605.26</c:v>
                </c:pt>
                <c:pt idx="2537">
                  <c:v>22914.1</c:v>
                </c:pt>
                <c:pt idx="2538">
                  <c:v>24916.91</c:v>
                </c:pt>
                <c:pt idx="2539">
                  <c:v>26305.52</c:v>
                </c:pt>
                <c:pt idx="2540">
                  <c:v>25164.81</c:v>
                </c:pt>
                <c:pt idx="2541">
                  <c:v>24585.75999999999</c:v>
                </c:pt>
                <c:pt idx="2542">
                  <c:v>27767.75999999999</c:v>
                </c:pt>
                <c:pt idx="2543">
                  <c:v>26545.65</c:v>
                </c:pt>
                <c:pt idx="2544">
                  <c:v>23463.55</c:v>
                </c:pt>
                <c:pt idx="2545">
                  <c:v>23433.21</c:v>
                </c:pt>
                <c:pt idx="2546">
                  <c:v>27720.4</c:v>
                </c:pt>
                <c:pt idx="2547">
                  <c:v>26611.88</c:v>
                </c:pt>
                <c:pt idx="2548">
                  <c:v>25266.56</c:v>
                </c:pt>
                <c:pt idx="2549">
                  <c:v>24712.3</c:v>
                </c:pt>
                <c:pt idx="2550">
                  <c:v>27689.32</c:v>
                </c:pt>
                <c:pt idx="2551">
                  <c:v>26162.32999999999</c:v>
                </c:pt>
                <c:pt idx="2552">
                  <c:v>21895.11999999994</c:v>
                </c:pt>
                <c:pt idx="2553">
                  <c:v>18747.9</c:v>
                </c:pt>
                <c:pt idx="2554">
                  <c:v>26238.92</c:v>
                </c:pt>
                <c:pt idx="2555">
                  <c:v>27169.1</c:v>
                </c:pt>
                <c:pt idx="2556">
                  <c:v>25163.7</c:v>
                </c:pt>
                <c:pt idx="2557">
                  <c:v>24708.97</c:v>
                </c:pt>
                <c:pt idx="2558">
                  <c:v>27243.47</c:v>
                </c:pt>
                <c:pt idx="2559">
                  <c:v>27079.19</c:v>
                </c:pt>
                <c:pt idx="2560">
                  <c:v>23597.86</c:v>
                </c:pt>
                <c:pt idx="2561">
                  <c:v>22998.82999999999</c:v>
                </c:pt>
                <c:pt idx="2562">
                  <c:v>27160.96</c:v>
                </c:pt>
                <c:pt idx="2563">
                  <c:v>26959.68</c:v>
                </c:pt>
                <c:pt idx="2564">
                  <c:v>25155.19</c:v>
                </c:pt>
                <c:pt idx="2565">
                  <c:v>24879.54</c:v>
                </c:pt>
                <c:pt idx="2566">
                  <c:v>27287.13</c:v>
                </c:pt>
                <c:pt idx="2567">
                  <c:v>26793.91999999999</c:v>
                </c:pt>
                <c:pt idx="2568">
                  <c:v>23465.77</c:v>
                </c:pt>
                <c:pt idx="2569">
                  <c:v>22883.75999999999</c:v>
                </c:pt>
                <c:pt idx="2570">
                  <c:v>26597.07999999999</c:v>
                </c:pt>
                <c:pt idx="2571">
                  <c:v>25436.02</c:v>
                </c:pt>
                <c:pt idx="2572">
                  <c:v>25151.86</c:v>
                </c:pt>
                <c:pt idx="2573">
                  <c:v>24579.1</c:v>
                </c:pt>
                <c:pt idx="2574">
                  <c:v>27643.44</c:v>
                </c:pt>
                <c:pt idx="2575">
                  <c:v>26464.25</c:v>
                </c:pt>
                <c:pt idx="2576">
                  <c:v>23256.35</c:v>
                </c:pt>
                <c:pt idx="2577">
                  <c:v>23281.51</c:v>
                </c:pt>
                <c:pt idx="2578">
                  <c:v>27803.65</c:v>
                </c:pt>
                <c:pt idx="2579">
                  <c:v>26585.98</c:v>
                </c:pt>
                <c:pt idx="2580">
                  <c:v>25184.42</c:v>
                </c:pt>
                <c:pt idx="2581">
                  <c:v>24939.85</c:v>
                </c:pt>
                <c:pt idx="2582">
                  <c:v>27560.93</c:v>
                </c:pt>
                <c:pt idx="2583">
                  <c:v>26314.4</c:v>
                </c:pt>
                <c:pt idx="2584">
                  <c:v>21599.49</c:v>
                </c:pt>
                <c:pt idx="2585">
                  <c:v>19215.95</c:v>
                </c:pt>
                <c:pt idx="2586">
                  <c:v>26330.68</c:v>
                </c:pt>
                <c:pt idx="2587">
                  <c:v>27068.82999999999</c:v>
                </c:pt>
                <c:pt idx="2588">
                  <c:v>25111.16</c:v>
                </c:pt>
                <c:pt idx="2589">
                  <c:v>25016.44</c:v>
                </c:pt>
                <c:pt idx="2590">
                  <c:v>27069.2</c:v>
                </c:pt>
                <c:pt idx="2591">
                  <c:v>27050.7</c:v>
                </c:pt>
                <c:pt idx="2592">
                  <c:v>23439.5</c:v>
                </c:pt>
                <c:pt idx="2593">
                  <c:v>22877.47</c:v>
                </c:pt>
                <c:pt idx="2594">
                  <c:v>27054.77</c:v>
                </c:pt>
                <c:pt idx="2595">
                  <c:v>26789.48</c:v>
                </c:pt>
                <c:pt idx="2596">
                  <c:v>24953.91</c:v>
                </c:pt>
                <c:pt idx="2597">
                  <c:v>24911.73</c:v>
                </c:pt>
                <c:pt idx="2598">
                  <c:v>26876.06</c:v>
                </c:pt>
                <c:pt idx="2599">
                  <c:v>26639.63</c:v>
                </c:pt>
                <c:pt idx="2600">
                  <c:v>23701.09</c:v>
                </c:pt>
                <c:pt idx="2601">
                  <c:v>23219.72</c:v>
                </c:pt>
                <c:pt idx="2602">
                  <c:v>24766.69</c:v>
                </c:pt>
                <c:pt idx="2603">
                  <c:v>26291.09</c:v>
                </c:pt>
                <c:pt idx="2604">
                  <c:v>25249.17</c:v>
                </c:pt>
                <c:pt idx="2605">
                  <c:v>24481.79</c:v>
                </c:pt>
                <c:pt idx="2606">
                  <c:v>27394.8</c:v>
                </c:pt>
                <c:pt idx="2607">
                  <c:v>25984.73</c:v>
                </c:pt>
                <c:pt idx="2608">
                  <c:v>22870.07</c:v>
                </c:pt>
                <c:pt idx="2609">
                  <c:v>22599.23</c:v>
                </c:pt>
                <c:pt idx="2610">
                  <c:v>26770.23999999999</c:v>
                </c:pt>
                <c:pt idx="2611">
                  <c:v>25199.96</c:v>
                </c:pt>
                <c:pt idx="2612">
                  <c:v>23772.5</c:v>
                </c:pt>
                <c:pt idx="2613">
                  <c:v>23306.3</c:v>
                </c:pt>
                <c:pt idx="2614">
                  <c:v>26050.59</c:v>
                </c:pt>
                <c:pt idx="2615">
                  <c:v>24758.18</c:v>
                </c:pt>
                <c:pt idx="2616">
                  <c:v>24494.73999999999</c:v>
                </c:pt>
                <c:pt idx="2617">
                  <c:v>16807.99000000001</c:v>
                </c:pt>
                <c:pt idx="2618">
                  <c:v>25726.84</c:v>
                </c:pt>
                <c:pt idx="2619">
                  <c:v>27721.14</c:v>
                </c:pt>
                <c:pt idx="2620">
                  <c:v>25716.11</c:v>
                </c:pt>
                <c:pt idx="2621">
                  <c:v>25470.43</c:v>
                </c:pt>
                <c:pt idx="2622">
                  <c:v>27845.82999999999</c:v>
                </c:pt>
                <c:pt idx="2623">
                  <c:v>27749.26</c:v>
                </c:pt>
                <c:pt idx="2624">
                  <c:v>23977.85</c:v>
                </c:pt>
                <c:pt idx="2625">
                  <c:v>23142.39</c:v>
                </c:pt>
                <c:pt idx="2626">
                  <c:v>27176.87</c:v>
                </c:pt>
                <c:pt idx="2627">
                  <c:v>26854.97</c:v>
                </c:pt>
                <c:pt idx="2628">
                  <c:v>25027.54</c:v>
                </c:pt>
                <c:pt idx="2629">
                  <c:v>24878.43</c:v>
                </c:pt>
                <c:pt idx="2630">
                  <c:v>26901.59</c:v>
                </c:pt>
                <c:pt idx="2631">
                  <c:v>26755.44</c:v>
                </c:pt>
                <c:pt idx="2632">
                  <c:v>23717.73999999999</c:v>
                </c:pt>
                <c:pt idx="2633">
                  <c:v>23039.53</c:v>
                </c:pt>
                <c:pt idx="2634">
                  <c:v>26794.29</c:v>
                </c:pt>
                <c:pt idx="2635">
                  <c:v>27031.82999999999</c:v>
                </c:pt>
                <c:pt idx="2636">
                  <c:v>24972.04</c:v>
                </c:pt>
                <c:pt idx="2637">
                  <c:v>24935.04</c:v>
                </c:pt>
                <c:pt idx="2638">
                  <c:v>27128.77</c:v>
                </c:pt>
                <c:pt idx="2639">
                  <c:v>27075.86</c:v>
                </c:pt>
                <c:pt idx="2640">
                  <c:v>23279.66</c:v>
                </c:pt>
                <c:pt idx="2641">
                  <c:v>22936.3</c:v>
                </c:pt>
                <c:pt idx="2642">
                  <c:v>26973.73999999999</c:v>
                </c:pt>
                <c:pt idx="2643">
                  <c:v>26605.59</c:v>
                </c:pt>
                <c:pt idx="2644">
                  <c:v>24961.31</c:v>
                </c:pt>
                <c:pt idx="2645">
                  <c:v>24741.9</c:v>
                </c:pt>
                <c:pt idx="2646">
                  <c:v>27319.32</c:v>
                </c:pt>
                <c:pt idx="2647">
                  <c:v>26011.37</c:v>
                </c:pt>
                <c:pt idx="2648">
                  <c:v>22713.93</c:v>
                </c:pt>
                <c:pt idx="2649">
                  <c:v>17300.09</c:v>
                </c:pt>
                <c:pt idx="2650">
                  <c:v>25980.29</c:v>
                </c:pt>
                <c:pt idx="2651">
                  <c:v>27068.82999999999</c:v>
                </c:pt>
                <c:pt idx="2652">
                  <c:v>25025.69</c:v>
                </c:pt>
                <c:pt idx="2653">
                  <c:v>24900.26</c:v>
                </c:pt>
                <c:pt idx="2654">
                  <c:v>27156.15</c:v>
                </c:pt>
                <c:pt idx="2655">
                  <c:v>27233.85</c:v>
                </c:pt>
                <c:pt idx="2656">
                  <c:v>23516.82999999999</c:v>
                </c:pt>
                <c:pt idx="2657">
                  <c:v>23139.43</c:v>
                </c:pt>
                <c:pt idx="2658">
                  <c:v>26991.87</c:v>
                </c:pt>
                <c:pt idx="2659">
                  <c:v>27139.13</c:v>
                </c:pt>
                <c:pt idx="2660">
                  <c:v>25092.29</c:v>
                </c:pt>
                <c:pt idx="2661">
                  <c:v>24753.37</c:v>
                </c:pt>
                <c:pt idx="2662">
                  <c:v>26985.21</c:v>
                </c:pt>
                <c:pt idx="2663">
                  <c:v>26876.43</c:v>
                </c:pt>
                <c:pt idx="2664">
                  <c:v>23587.87</c:v>
                </c:pt>
                <c:pt idx="2665">
                  <c:v>23118.34</c:v>
                </c:pt>
                <c:pt idx="2666">
                  <c:v>26827.22</c:v>
                </c:pt>
                <c:pt idx="2667">
                  <c:v>27011.11</c:v>
                </c:pt>
                <c:pt idx="2668">
                  <c:v>24875.1</c:v>
                </c:pt>
                <c:pt idx="2669">
                  <c:v>24764.1</c:v>
                </c:pt>
                <c:pt idx="2670">
                  <c:v>27236.44</c:v>
                </c:pt>
                <c:pt idx="2671">
                  <c:v>27157.63</c:v>
                </c:pt>
                <c:pt idx="2672">
                  <c:v>23154.97</c:v>
                </c:pt>
                <c:pt idx="2673">
                  <c:v>22810.13</c:v>
                </c:pt>
                <c:pt idx="2674">
                  <c:v>25840.06</c:v>
                </c:pt>
                <c:pt idx="2675">
                  <c:v>26482.38</c:v>
                </c:pt>
                <c:pt idx="2676">
                  <c:v>25087.48</c:v>
                </c:pt>
                <c:pt idx="2677">
                  <c:v>24660.13</c:v>
                </c:pt>
                <c:pt idx="2678">
                  <c:v>27583.5</c:v>
                </c:pt>
                <c:pt idx="2679">
                  <c:v>25916.65</c:v>
                </c:pt>
                <c:pt idx="2680">
                  <c:v>24048.89</c:v>
                </c:pt>
                <c:pt idx="2681">
                  <c:v>17014.45</c:v>
                </c:pt>
                <c:pt idx="2682">
                  <c:v>26057.25</c:v>
                </c:pt>
                <c:pt idx="2683">
                  <c:v>27169.47</c:v>
                </c:pt>
                <c:pt idx="2684">
                  <c:v>25156.3</c:v>
                </c:pt>
                <c:pt idx="2685">
                  <c:v>24846.23999999999</c:v>
                </c:pt>
                <c:pt idx="2686">
                  <c:v>27056.25</c:v>
                </c:pt>
                <c:pt idx="2687">
                  <c:v>27122.48</c:v>
                </c:pt>
                <c:pt idx="2688">
                  <c:v>23523.11999999994</c:v>
                </c:pt>
                <c:pt idx="2689">
                  <c:v>23149.05</c:v>
                </c:pt>
                <c:pt idx="2690">
                  <c:v>27102.13</c:v>
                </c:pt>
                <c:pt idx="2691">
                  <c:v>27246.8</c:v>
                </c:pt>
                <c:pt idx="2692">
                  <c:v>24802.95</c:v>
                </c:pt>
                <c:pt idx="2693">
                  <c:v>25093.4</c:v>
                </c:pt>
                <c:pt idx="2694">
                  <c:v>27080.67</c:v>
                </c:pt>
                <c:pt idx="2695">
                  <c:v>26843.87</c:v>
                </c:pt>
                <c:pt idx="2696">
                  <c:v>23432.1</c:v>
                </c:pt>
                <c:pt idx="2697">
                  <c:v>23179.02</c:v>
                </c:pt>
                <c:pt idx="2698">
                  <c:v>26859.41</c:v>
                </c:pt>
                <c:pt idx="2699">
                  <c:v>26987.06</c:v>
                </c:pt>
                <c:pt idx="2700">
                  <c:v>24863.26</c:v>
                </c:pt>
                <c:pt idx="2701">
                  <c:v>24791.48</c:v>
                </c:pt>
                <c:pt idx="2702">
                  <c:v>26892.34</c:v>
                </c:pt>
                <c:pt idx="2703">
                  <c:v>26957.82999999999</c:v>
                </c:pt>
                <c:pt idx="2704">
                  <c:v>22976.26</c:v>
                </c:pt>
                <c:pt idx="2705">
                  <c:v>22411.27</c:v>
                </c:pt>
                <c:pt idx="2706">
                  <c:v>27736.68</c:v>
                </c:pt>
                <c:pt idx="2707">
                  <c:v>26813.9</c:v>
                </c:pt>
                <c:pt idx="2708">
                  <c:v>24975.0</c:v>
                </c:pt>
                <c:pt idx="2709">
                  <c:v>24638.3</c:v>
                </c:pt>
                <c:pt idx="2710">
                  <c:v>27913.54</c:v>
                </c:pt>
                <c:pt idx="2711">
                  <c:v>26119.04</c:v>
                </c:pt>
                <c:pt idx="2712">
                  <c:v>23789.52</c:v>
                </c:pt>
                <c:pt idx="2713">
                  <c:v>17041.46</c:v>
                </c:pt>
                <c:pt idx="2714">
                  <c:v>26367.31</c:v>
                </c:pt>
                <c:pt idx="2715">
                  <c:v>26957.82999999999</c:v>
                </c:pt>
                <c:pt idx="2716">
                  <c:v>25149.64</c:v>
                </c:pt>
                <c:pt idx="2717">
                  <c:v>24909.88</c:v>
                </c:pt>
                <c:pt idx="2718">
                  <c:v>27031.46</c:v>
                </c:pt>
                <c:pt idx="2719">
                  <c:v>27076.97</c:v>
                </c:pt>
                <c:pt idx="2720">
                  <c:v>23395.47</c:v>
                </c:pt>
                <c:pt idx="2721">
                  <c:v>23028.06</c:v>
                </c:pt>
                <c:pt idx="2722">
                  <c:v>27163.91999999999</c:v>
                </c:pt>
                <c:pt idx="2723">
                  <c:v>27065.5</c:v>
                </c:pt>
                <c:pt idx="2724">
                  <c:v>25173.69</c:v>
                </c:pt>
                <c:pt idx="2725">
                  <c:v>25030.5</c:v>
                </c:pt>
                <c:pt idx="2726">
                  <c:v>27109.16</c:v>
                </c:pt>
                <c:pt idx="2727">
                  <c:v>26775.79</c:v>
                </c:pt>
                <c:pt idx="2728">
                  <c:v>23615.99</c:v>
                </c:pt>
                <c:pt idx="2729">
                  <c:v>22990.32</c:v>
                </c:pt>
                <c:pt idx="2730">
                  <c:v>26732.5</c:v>
                </c:pt>
                <c:pt idx="2731">
                  <c:v>26943.77</c:v>
                </c:pt>
                <c:pt idx="2732">
                  <c:v>25091.91999999999</c:v>
                </c:pt>
                <c:pt idx="2733">
                  <c:v>24800.73</c:v>
                </c:pt>
                <c:pt idx="2734">
                  <c:v>27036.63999999994</c:v>
                </c:pt>
                <c:pt idx="2735">
                  <c:v>26881.23999999999</c:v>
                </c:pt>
                <c:pt idx="2736">
                  <c:v>21463.7</c:v>
                </c:pt>
                <c:pt idx="2737">
                  <c:v>22912.62</c:v>
                </c:pt>
                <c:pt idx="2738">
                  <c:v>27832.14</c:v>
                </c:pt>
                <c:pt idx="2739">
                  <c:v>26568.59</c:v>
                </c:pt>
                <c:pt idx="2740">
                  <c:v>25212.54</c:v>
                </c:pt>
                <c:pt idx="2741">
                  <c:v>24612.77</c:v>
                </c:pt>
                <c:pt idx="2742">
                  <c:v>27671.19</c:v>
                </c:pt>
                <c:pt idx="2743">
                  <c:v>26124.59</c:v>
                </c:pt>
                <c:pt idx="2744">
                  <c:v>23519.05</c:v>
                </c:pt>
                <c:pt idx="2745">
                  <c:v>17232.38</c:v>
                </c:pt>
                <c:pt idx="2746">
                  <c:v>26309.22</c:v>
                </c:pt>
                <c:pt idx="2747">
                  <c:v>27047.0</c:v>
                </c:pt>
                <c:pt idx="2748">
                  <c:v>25201.81</c:v>
                </c:pt>
                <c:pt idx="2749">
                  <c:v>24909.51</c:v>
                </c:pt>
                <c:pt idx="2750">
                  <c:v>27166.51</c:v>
                </c:pt>
                <c:pt idx="2751">
                  <c:v>27083.26</c:v>
                </c:pt>
                <c:pt idx="2752">
                  <c:v>23657.06</c:v>
                </c:pt>
                <c:pt idx="2753">
                  <c:v>22988.84</c:v>
                </c:pt>
                <c:pt idx="2754">
                  <c:v>27048.11</c:v>
                </c:pt>
                <c:pt idx="2755">
                  <c:v>27105.46</c:v>
                </c:pt>
                <c:pt idx="2756">
                  <c:v>25113.75</c:v>
                </c:pt>
                <c:pt idx="2757">
                  <c:v>24899.15</c:v>
                </c:pt>
                <c:pt idx="2758">
                  <c:v>27114.71</c:v>
                </c:pt>
                <c:pt idx="2759">
                  <c:v>26713.63</c:v>
                </c:pt>
                <c:pt idx="2760">
                  <c:v>23637.45</c:v>
                </c:pt>
                <c:pt idx="2761">
                  <c:v>23106.13</c:v>
                </c:pt>
                <c:pt idx="2762">
                  <c:v>26805.75999999999</c:v>
                </c:pt>
                <c:pt idx="2763">
                  <c:v>26919.35</c:v>
                </c:pt>
                <c:pt idx="2764">
                  <c:v>24882.5</c:v>
                </c:pt>
                <c:pt idx="2765">
                  <c:v>24782.6</c:v>
                </c:pt>
                <c:pt idx="2766">
                  <c:v>27034.79</c:v>
                </c:pt>
                <c:pt idx="2767">
                  <c:v>26594.49</c:v>
                </c:pt>
                <c:pt idx="2768">
                  <c:v>22472.32</c:v>
                </c:pt>
                <c:pt idx="2769">
                  <c:v>23226.01</c:v>
                </c:pt>
                <c:pt idx="2770">
                  <c:v>27792.55</c:v>
                </c:pt>
                <c:pt idx="2771">
                  <c:v>26706.6</c:v>
                </c:pt>
                <c:pt idx="2772">
                  <c:v>25002.38</c:v>
                </c:pt>
                <c:pt idx="2773">
                  <c:v>24810.35</c:v>
                </c:pt>
                <c:pt idx="2774">
                  <c:v>27705.23</c:v>
                </c:pt>
                <c:pt idx="2775">
                  <c:v>26222.63999999994</c:v>
                </c:pt>
                <c:pt idx="2776">
                  <c:v>23464.66</c:v>
                </c:pt>
                <c:pt idx="2777">
                  <c:v>17416.64</c:v>
                </c:pt>
                <c:pt idx="2778">
                  <c:v>26191.19</c:v>
                </c:pt>
                <c:pt idx="2779">
                  <c:v>27092.14</c:v>
                </c:pt>
                <c:pt idx="2780">
                  <c:v>25141.87</c:v>
                </c:pt>
                <c:pt idx="2781">
                  <c:v>24864.37</c:v>
                </c:pt>
                <c:pt idx="2782">
                  <c:v>27112.49</c:v>
                </c:pt>
                <c:pt idx="2783">
                  <c:v>27068.82999999999</c:v>
                </c:pt>
                <c:pt idx="2784">
                  <c:v>23638.56</c:v>
                </c:pt>
                <c:pt idx="2785">
                  <c:v>23234.52</c:v>
                </c:pt>
                <c:pt idx="2786">
                  <c:v>27048.85</c:v>
                </c:pt>
                <c:pt idx="2787">
                  <c:v>27035.9</c:v>
                </c:pt>
                <c:pt idx="2788">
                  <c:v>25065.65</c:v>
                </c:pt>
                <c:pt idx="2789">
                  <c:v>24802.95</c:v>
                </c:pt>
                <c:pt idx="2790">
                  <c:v>27041.07999999999</c:v>
                </c:pt>
                <c:pt idx="2791">
                  <c:v>26679.96</c:v>
                </c:pt>
                <c:pt idx="2792">
                  <c:v>23550.13</c:v>
                </c:pt>
                <c:pt idx="2793">
                  <c:v>23116.86</c:v>
                </c:pt>
                <c:pt idx="2794">
                  <c:v>26971.52</c:v>
                </c:pt>
                <c:pt idx="2795">
                  <c:v>27112.49</c:v>
                </c:pt>
                <c:pt idx="2796">
                  <c:v>25022.73</c:v>
                </c:pt>
                <c:pt idx="2797">
                  <c:v>24829.22</c:v>
                </c:pt>
                <c:pt idx="2798">
                  <c:v>26751.37</c:v>
                </c:pt>
                <c:pt idx="2799">
                  <c:v>26860.15</c:v>
                </c:pt>
                <c:pt idx="2800">
                  <c:v>21599.49</c:v>
                </c:pt>
                <c:pt idx="2801">
                  <c:v>23159.78</c:v>
                </c:pt>
                <c:pt idx="2802">
                  <c:v>27601.63</c:v>
                </c:pt>
                <c:pt idx="2803">
                  <c:v>26543.06</c:v>
                </c:pt>
                <c:pt idx="2804">
                  <c:v>25061.21</c:v>
                </c:pt>
                <c:pt idx="2805">
                  <c:v>24872.14</c:v>
                </c:pt>
                <c:pt idx="2806">
                  <c:v>27850.63999999994</c:v>
                </c:pt>
                <c:pt idx="2807">
                  <c:v>26105.72</c:v>
                </c:pt>
                <c:pt idx="2808">
                  <c:v>23069.5</c:v>
                </c:pt>
                <c:pt idx="2809">
                  <c:v>17599.05</c:v>
                </c:pt>
                <c:pt idx="2810">
                  <c:v>26163.44</c:v>
                </c:pt>
                <c:pt idx="2811">
                  <c:v>27065.13</c:v>
                </c:pt>
                <c:pt idx="2812">
                  <c:v>25213.28</c:v>
                </c:pt>
                <c:pt idx="2813">
                  <c:v>24848.46</c:v>
                </c:pt>
                <c:pt idx="2814">
                  <c:v>27353.36</c:v>
                </c:pt>
                <c:pt idx="2815">
                  <c:v>26881.98</c:v>
                </c:pt>
                <c:pt idx="2816">
                  <c:v>23639.3</c:v>
                </c:pt>
                <c:pt idx="2817">
                  <c:v>22938.15</c:v>
                </c:pt>
                <c:pt idx="2818">
                  <c:v>27091.03</c:v>
                </c:pt>
                <c:pt idx="2819">
                  <c:v>27121.37</c:v>
                </c:pt>
                <c:pt idx="2820">
                  <c:v>25208.47</c:v>
                </c:pt>
                <c:pt idx="2821">
                  <c:v>24825.89</c:v>
                </c:pt>
                <c:pt idx="2822">
                  <c:v>27188.71</c:v>
                </c:pt>
                <c:pt idx="2823">
                  <c:v>26886.79</c:v>
                </c:pt>
                <c:pt idx="2824">
                  <c:v>23711.45</c:v>
                </c:pt>
                <c:pt idx="2825">
                  <c:v>23280.77</c:v>
                </c:pt>
                <c:pt idx="2826">
                  <c:v>26690.69</c:v>
                </c:pt>
                <c:pt idx="2827">
                  <c:v>26918.61</c:v>
                </c:pt>
                <c:pt idx="2828">
                  <c:v>25052.32999999999</c:v>
                </c:pt>
                <c:pt idx="2829">
                  <c:v>24738.2</c:v>
                </c:pt>
                <c:pt idx="2830">
                  <c:v>27050.32999999999</c:v>
                </c:pt>
                <c:pt idx="2831">
                  <c:v>26944.88</c:v>
                </c:pt>
                <c:pt idx="2832">
                  <c:v>23305.93</c:v>
                </c:pt>
                <c:pt idx="2833">
                  <c:v>22117.49</c:v>
                </c:pt>
                <c:pt idx="2834">
                  <c:v>27432.91</c:v>
                </c:pt>
                <c:pt idx="2835">
                  <c:v>26561.56</c:v>
                </c:pt>
                <c:pt idx="2836">
                  <c:v>25209.95</c:v>
                </c:pt>
                <c:pt idx="2837">
                  <c:v>24813.68</c:v>
                </c:pt>
                <c:pt idx="2838">
                  <c:v>27623.09</c:v>
                </c:pt>
                <c:pt idx="2839">
                  <c:v>26281.84</c:v>
                </c:pt>
                <c:pt idx="2840">
                  <c:v>22803.47</c:v>
                </c:pt>
                <c:pt idx="2841">
                  <c:v>17901.71</c:v>
                </c:pt>
                <c:pt idx="2842">
                  <c:v>26167.51</c:v>
                </c:pt>
                <c:pt idx="2843">
                  <c:v>27191.67</c:v>
                </c:pt>
                <c:pt idx="2844">
                  <c:v>25062.69</c:v>
                </c:pt>
                <c:pt idx="2845">
                  <c:v>24841.43</c:v>
                </c:pt>
                <c:pt idx="2846">
                  <c:v>27090.66</c:v>
                </c:pt>
                <c:pt idx="2847">
                  <c:v>27180.57</c:v>
                </c:pt>
                <c:pt idx="2848">
                  <c:v>23511.28</c:v>
                </c:pt>
                <c:pt idx="2849">
                  <c:v>22820.86</c:v>
                </c:pt>
                <c:pt idx="2850">
                  <c:v>27156.52</c:v>
                </c:pt>
                <c:pt idx="2851">
                  <c:v>27178.35</c:v>
                </c:pt>
                <c:pt idx="2852">
                  <c:v>25150.75</c:v>
                </c:pt>
                <c:pt idx="2853">
                  <c:v>24834.4</c:v>
                </c:pt>
                <c:pt idx="2854">
                  <c:v>27093.25</c:v>
                </c:pt>
                <c:pt idx="2855">
                  <c:v>26655.54</c:v>
                </c:pt>
                <c:pt idx="2856">
                  <c:v>23812.09</c:v>
                </c:pt>
                <c:pt idx="2857">
                  <c:v>22971.82</c:v>
                </c:pt>
                <c:pt idx="2858">
                  <c:v>26853.49</c:v>
                </c:pt>
                <c:pt idx="2859">
                  <c:v>26905.66</c:v>
                </c:pt>
                <c:pt idx="2860">
                  <c:v>25063.8</c:v>
                </c:pt>
                <c:pt idx="2861">
                  <c:v>24613.51</c:v>
                </c:pt>
                <c:pt idx="2862">
                  <c:v>26993.72</c:v>
                </c:pt>
                <c:pt idx="2863">
                  <c:v>27070.68</c:v>
                </c:pt>
                <c:pt idx="2864">
                  <c:v>21388.96</c:v>
                </c:pt>
                <c:pt idx="2865">
                  <c:v>22878.57999999999</c:v>
                </c:pt>
                <c:pt idx="2866">
                  <c:v>27873.95</c:v>
                </c:pt>
                <c:pt idx="2867">
                  <c:v>26642.96</c:v>
                </c:pt>
                <c:pt idx="2868">
                  <c:v>25298.01</c:v>
                </c:pt>
                <c:pt idx="2869">
                  <c:v>24771.5</c:v>
                </c:pt>
                <c:pt idx="2870">
                  <c:v>27747.04</c:v>
                </c:pt>
                <c:pt idx="2871">
                  <c:v>26085.0</c:v>
                </c:pt>
                <c:pt idx="2872">
                  <c:v>22834.55</c:v>
                </c:pt>
                <c:pt idx="2873">
                  <c:v>17718.19</c:v>
                </c:pt>
                <c:pt idx="2874">
                  <c:v>26047.26</c:v>
                </c:pt>
                <c:pt idx="2875">
                  <c:v>27315.99</c:v>
                </c:pt>
                <c:pt idx="2876">
                  <c:v>25144.09</c:v>
                </c:pt>
                <c:pt idx="2877">
                  <c:v>24910.62</c:v>
                </c:pt>
                <c:pt idx="2878">
                  <c:v>27148.01</c:v>
                </c:pt>
                <c:pt idx="2879">
                  <c:v>27054.4</c:v>
                </c:pt>
                <c:pt idx="2880">
                  <c:v>23650.03</c:v>
                </c:pt>
                <c:pt idx="2881">
                  <c:v>23022.88</c:v>
                </c:pt>
                <c:pt idx="2882">
                  <c:v>27189.07999999999</c:v>
                </c:pt>
                <c:pt idx="2883">
                  <c:v>27091.4</c:v>
                </c:pt>
                <c:pt idx="2884">
                  <c:v>25064.91</c:v>
                </c:pt>
                <c:pt idx="2885">
                  <c:v>24863.63</c:v>
                </c:pt>
                <c:pt idx="2886">
                  <c:v>27219.05</c:v>
                </c:pt>
                <c:pt idx="2887">
                  <c:v>26653.69</c:v>
                </c:pt>
                <c:pt idx="2888">
                  <c:v>23882.39</c:v>
                </c:pt>
                <c:pt idx="2889">
                  <c:v>23173.84</c:v>
                </c:pt>
                <c:pt idx="2890">
                  <c:v>26575.62</c:v>
                </c:pt>
                <c:pt idx="2891">
                  <c:v>26914.54</c:v>
                </c:pt>
                <c:pt idx="2892">
                  <c:v>25093.77</c:v>
                </c:pt>
                <c:pt idx="2893">
                  <c:v>24841.8</c:v>
                </c:pt>
                <c:pt idx="2894">
                  <c:v>27175.75999999999</c:v>
                </c:pt>
                <c:pt idx="2895">
                  <c:v>27043.67</c:v>
                </c:pt>
                <c:pt idx="2896">
                  <c:v>22278.81</c:v>
                </c:pt>
                <c:pt idx="2897">
                  <c:v>23285.57999999999</c:v>
                </c:pt>
                <c:pt idx="2898">
                  <c:v>27870.62</c:v>
                </c:pt>
                <c:pt idx="2899">
                  <c:v>26768.02</c:v>
                </c:pt>
                <c:pt idx="2900">
                  <c:v>25324.28</c:v>
                </c:pt>
                <c:pt idx="2901">
                  <c:v>24797.77</c:v>
                </c:pt>
                <c:pt idx="2902">
                  <c:v>27634.56</c:v>
                </c:pt>
                <c:pt idx="2903">
                  <c:v>25725.36</c:v>
                </c:pt>
                <c:pt idx="2904">
                  <c:v>22474.17</c:v>
                </c:pt>
                <c:pt idx="2905">
                  <c:v>17501.0</c:v>
                </c:pt>
                <c:pt idx="2906">
                  <c:v>25950.69</c:v>
                </c:pt>
                <c:pt idx="2907">
                  <c:v>27057.73</c:v>
                </c:pt>
                <c:pt idx="2908">
                  <c:v>25297.27</c:v>
                </c:pt>
                <c:pt idx="2909">
                  <c:v>24797.03</c:v>
                </c:pt>
                <c:pt idx="2910">
                  <c:v>27409.59999999999</c:v>
                </c:pt>
                <c:pt idx="2911">
                  <c:v>27299.71</c:v>
                </c:pt>
                <c:pt idx="2912">
                  <c:v>23489.07999999999</c:v>
                </c:pt>
                <c:pt idx="2913">
                  <c:v>23007.71</c:v>
                </c:pt>
                <c:pt idx="2914">
                  <c:v>27171.32</c:v>
                </c:pt>
                <c:pt idx="2915">
                  <c:v>27047.73999999999</c:v>
                </c:pt>
                <c:pt idx="2916">
                  <c:v>25068.98</c:v>
                </c:pt>
                <c:pt idx="2917">
                  <c:v>24933.93</c:v>
                </c:pt>
                <c:pt idx="2918">
                  <c:v>26964.86</c:v>
                </c:pt>
                <c:pt idx="2919">
                  <c:v>26795.77</c:v>
                </c:pt>
                <c:pt idx="2920">
                  <c:v>23727.36</c:v>
                </c:pt>
                <c:pt idx="2921">
                  <c:v>22935.93</c:v>
                </c:pt>
                <c:pt idx="2922">
                  <c:v>26592.63999999994</c:v>
                </c:pt>
                <c:pt idx="2923">
                  <c:v>26919.72</c:v>
                </c:pt>
                <c:pt idx="2924">
                  <c:v>25026.06</c:v>
                </c:pt>
                <c:pt idx="2925">
                  <c:v>27895.04</c:v>
                </c:pt>
                <c:pt idx="2926">
                  <c:v>27590.16</c:v>
                </c:pt>
                <c:pt idx="2927">
                  <c:v>26493.85</c:v>
                </c:pt>
                <c:pt idx="2928">
                  <c:v>23129.07</c:v>
                </c:pt>
                <c:pt idx="2929">
                  <c:v>23186.79</c:v>
                </c:pt>
                <c:pt idx="2930">
                  <c:v>27718.92</c:v>
                </c:pt>
                <c:pt idx="2931">
                  <c:v>26823.89</c:v>
                </c:pt>
                <c:pt idx="2932">
                  <c:v>25153.34</c:v>
                </c:pt>
                <c:pt idx="2933">
                  <c:v>24788.15</c:v>
                </c:pt>
                <c:pt idx="2934">
                  <c:v>27739.27</c:v>
                </c:pt>
                <c:pt idx="2935">
                  <c:v>26147.9</c:v>
                </c:pt>
                <c:pt idx="2936">
                  <c:v>22547.06</c:v>
                </c:pt>
                <c:pt idx="2937">
                  <c:v>18207.32999999999</c:v>
                </c:pt>
                <c:pt idx="2938">
                  <c:v>26171.21</c:v>
                </c:pt>
                <c:pt idx="2939">
                  <c:v>27094.36</c:v>
                </c:pt>
                <c:pt idx="2940">
                  <c:v>25215.5</c:v>
                </c:pt>
                <c:pt idx="2941">
                  <c:v>24868.44</c:v>
                </c:pt>
                <c:pt idx="2942">
                  <c:v>27189.82</c:v>
                </c:pt>
                <c:pt idx="2943">
                  <c:v>27171.69</c:v>
                </c:pt>
                <c:pt idx="2944">
                  <c:v>23620.43</c:v>
                </c:pt>
                <c:pt idx="2945">
                  <c:v>22983.66</c:v>
                </c:pt>
                <c:pt idx="2946">
                  <c:v>27097.32</c:v>
                </c:pt>
                <c:pt idx="2947">
                  <c:v>27129.14</c:v>
                </c:pt>
                <c:pt idx="2948">
                  <c:v>24973.89</c:v>
                </c:pt>
                <c:pt idx="2949">
                  <c:v>24789.63</c:v>
                </c:pt>
                <c:pt idx="2950">
                  <c:v>27003.34</c:v>
                </c:pt>
                <c:pt idx="2951">
                  <c:v>26792.81</c:v>
                </c:pt>
                <c:pt idx="2952">
                  <c:v>23549.02</c:v>
                </c:pt>
                <c:pt idx="2953">
                  <c:v>22942.59</c:v>
                </c:pt>
                <c:pt idx="2954">
                  <c:v>25842.28</c:v>
                </c:pt>
                <c:pt idx="2955">
                  <c:v>26132.36</c:v>
                </c:pt>
                <c:pt idx="2956">
                  <c:v>25346.11</c:v>
                </c:pt>
                <c:pt idx="2957">
                  <c:v>24737.82999999999</c:v>
                </c:pt>
                <c:pt idx="2958">
                  <c:v>27780.71</c:v>
                </c:pt>
                <c:pt idx="2959">
                  <c:v>26639.26</c:v>
                </c:pt>
                <c:pt idx="2960">
                  <c:v>23171.99</c:v>
                </c:pt>
                <c:pt idx="2961">
                  <c:v>23221.94</c:v>
                </c:pt>
                <c:pt idx="2962">
                  <c:v>27881.72</c:v>
                </c:pt>
                <c:pt idx="2963">
                  <c:v>26545.28</c:v>
                </c:pt>
                <c:pt idx="2964">
                  <c:v>25147.79</c:v>
                </c:pt>
                <c:pt idx="2965">
                  <c:v>24727.1</c:v>
                </c:pt>
                <c:pt idx="2966">
                  <c:v>27804.76</c:v>
                </c:pt>
                <c:pt idx="2967">
                  <c:v>26259.64</c:v>
                </c:pt>
                <c:pt idx="2968">
                  <c:v>22514.87</c:v>
                </c:pt>
                <c:pt idx="2969">
                  <c:v>18236.56</c:v>
                </c:pt>
                <c:pt idx="2970">
                  <c:v>26094.25</c:v>
                </c:pt>
                <c:pt idx="2971">
                  <c:v>27216.09</c:v>
                </c:pt>
                <c:pt idx="2972">
                  <c:v>25258.42</c:v>
                </c:pt>
                <c:pt idx="2973">
                  <c:v>24960.57</c:v>
                </c:pt>
                <c:pt idx="2974">
                  <c:v>27098.43</c:v>
                </c:pt>
                <c:pt idx="2975">
                  <c:v>26971.15</c:v>
                </c:pt>
                <c:pt idx="2976">
                  <c:v>23510.54</c:v>
                </c:pt>
                <c:pt idx="2977">
                  <c:v>22968.12</c:v>
                </c:pt>
                <c:pt idx="2978">
                  <c:v>26950.43</c:v>
                </c:pt>
                <c:pt idx="2979">
                  <c:v>27063.65</c:v>
                </c:pt>
                <c:pt idx="2980">
                  <c:v>25019.03</c:v>
                </c:pt>
                <c:pt idx="2981">
                  <c:v>24888.42</c:v>
                </c:pt>
                <c:pt idx="2982">
                  <c:v>27107.31</c:v>
                </c:pt>
                <c:pt idx="2983">
                  <c:v>26773.57</c:v>
                </c:pt>
                <c:pt idx="2984">
                  <c:v>23591.94</c:v>
                </c:pt>
                <c:pt idx="2985">
                  <c:v>22829.0</c:v>
                </c:pt>
                <c:pt idx="2986">
                  <c:v>24889.53</c:v>
                </c:pt>
                <c:pt idx="2987">
                  <c:v>26516.05</c:v>
                </c:pt>
                <c:pt idx="2988">
                  <c:v>25246.21</c:v>
                </c:pt>
                <c:pt idx="2989">
                  <c:v>24708.6</c:v>
                </c:pt>
                <c:pt idx="2990">
                  <c:v>27669.34</c:v>
                </c:pt>
                <c:pt idx="2991">
                  <c:v>26483.86</c:v>
                </c:pt>
                <c:pt idx="2992">
                  <c:v>23233.41</c:v>
                </c:pt>
                <c:pt idx="2993">
                  <c:v>23412.12</c:v>
                </c:pt>
                <c:pt idx="2994">
                  <c:v>27761.84</c:v>
                </c:pt>
                <c:pt idx="2995">
                  <c:v>26579.32</c:v>
                </c:pt>
                <c:pt idx="2996">
                  <c:v>25198.48</c:v>
                </c:pt>
                <c:pt idx="2997">
                  <c:v>24800.36</c:v>
                </c:pt>
                <c:pt idx="2998">
                  <c:v>27774.05</c:v>
                </c:pt>
                <c:pt idx="2999">
                  <c:v>26277.03</c:v>
                </c:pt>
                <c:pt idx="3000">
                  <c:v>22344.67</c:v>
                </c:pt>
                <c:pt idx="3001">
                  <c:v>18279.48</c:v>
                </c:pt>
                <c:pt idx="3002">
                  <c:v>26133.47</c:v>
                </c:pt>
                <c:pt idx="3003">
                  <c:v>27115.82</c:v>
                </c:pt>
                <c:pt idx="3004">
                  <c:v>25215.87</c:v>
                </c:pt>
                <c:pt idx="3005">
                  <c:v>24608.7</c:v>
                </c:pt>
                <c:pt idx="3006">
                  <c:v>27235.32999999999</c:v>
                </c:pt>
                <c:pt idx="3007">
                  <c:v>26953.39</c:v>
                </c:pt>
                <c:pt idx="3008">
                  <c:v>23637.45</c:v>
                </c:pt>
                <c:pt idx="3009">
                  <c:v>23011.04</c:v>
                </c:pt>
                <c:pt idx="3010">
                  <c:v>27076.6</c:v>
                </c:pt>
                <c:pt idx="3011">
                  <c:v>27068.09</c:v>
                </c:pt>
                <c:pt idx="3012">
                  <c:v>25031.98</c:v>
                </c:pt>
                <c:pt idx="3013">
                  <c:v>24672.71</c:v>
                </c:pt>
                <c:pt idx="3014">
                  <c:v>27200.18</c:v>
                </c:pt>
                <c:pt idx="3015">
                  <c:v>26821.3</c:v>
                </c:pt>
                <c:pt idx="3016">
                  <c:v>23606.0</c:v>
                </c:pt>
                <c:pt idx="3017">
                  <c:v>21000.09</c:v>
                </c:pt>
                <c:pt idx="3018">
                  <c:v>27408.12</c:v>
                </c:pt>
                <c:pt idx="3019">
                  <c:v>26614.1</c:v>
                </c:pt>
                <c:pt idx="3020">
                  <c:v>25303.19</c:v>
                </c:pt>
                <c:pt idx="3021">
                  <c:v>24425.18</c:v>
                </c:pt>
                <c:pt idx="3022">
                  <c:v>27816.23</c:v>
                </c:pt>
                <c:pt idx="3023">
                  <c:v>26654.06</c:v>
                </c:pt>
                <c:pt idx="3024">
                  <c:v>23334.42</c:v>
                </c:pt>
                <c:pt idx="3025">
                  <c:v>23189.01</c:v>
                </c:pt>
                <c:pt idx="3026">
                  <c:v>27833.62</c:v>
                </c:pt>
                <c:pt idx="3027">
                  <c:v>26382.85</c:v>
                </c:pt>
                <c:pt idx="3028">
                  <c:v>25215.5</c:v>
                </c:pt>
                <c:pt idx="3029">
                  <c:v>24796.66</c:v>
                </c:pt>
                <c:pt idx="3030">
                  <c:v>27940.55</c:v>
                </c:pt>
                <c:pt idx="3031">
                  <c:v>26137.17</c:v>
                </c:pt>
                <c:pt idx="3032">
                  <c:v>22282.51</c:v>
                </c:pt>
                <c:pt idx="3033">
                  <c:v>18448.57</c:v>
                </c:pt>
                <c:pt idx="3034">
                  <c:v>26323.28</c:v>
                </c:pt>
                <c:pt idx="3035">
                  <c:v>27041.82</c:v>
                </c:pt>
                <c:pt idx="3036">
                  <c:v>25182.57</c:v>
                </c:pt>
                <c:pt idx="3037">
                  <c:v>24961.68</c:v>
                </c:pt>
                <c:pt idx="3038">
                  <c:v>27220.9</c:v>
                </c:pt>
                <c:pt idx="3039">
                  <c:v>27009.63</c:v>
                </c:pt>
                <c:pt idx="3040">
                  <c:v>23606.73999999999</c:v>
                </c:pt>
                <c:pt idx="3041">
                  <c:v>22850.82999999999</c:v>
                </c:pt>
                <c:pt idx="3042">
                  <c:v>27112.49</c:v>
                </c:pt>
                <c:pt idx="3043">
                  <c:v>26965.97</c:v>
                </c:pt>
                <c:pt idx="3044">
                  <c:v>25057.88</c:v>
                </c:pt>
                <c:pt idx="3045">
                  <c:v>24851.79</c:v>
                </c:pt>
                <c:pt idx="3046">
                  <c:v>27002.97</c:v>
                </c:pt>
                <c:pt idx="3047">
                  <c:v>26795.03</c:v>
                </c:pt>
                <c:pt idx="3048">
                  <c:v>23682.22</c:v>
                </c:pt>
                <c:pt idx="3049">
                  <c:v>22941.11</c:v>
                </c:pt>
                <c:pt idx="3050">
                  <c:v>25173.32</c:v>
                </c:pt>
                <c:pt idx="3051">
                  <c:v>26118.3</c:v>
                </c:pt>
                <c:pt idx="3052">
                  <c:v>25236.22</c:v>
                </c:pt>
                <c:pt idx="3053">
                  <c:v>24550.61</c:v>
                </c:pt>
                <c:pt idx="3054">
                  <c:v>27717.07</c:v>
                </c:pt>
                <c:pt idx="3055">
                  <c:v>26470.17</c:v>
                </c:pt>
                <c:pt idx="3056">
                  <c:v>23294.46</c:v>
                </c:pt>
                <c:pt idx="3057">
                  <c:v>23325.17</c:v>
                </c:pt>
                <c:pt idx="3058">
                  <c:v>27837.32</c:v>
                </c:pt>
                <c:pt idx="3059">
                  <c:v>26621.5</c:v>
                </c:pt>
                <c:pt idx="3060">
                  <c:v>25254.72</c:v>
                </c:pt>
                <c:pt idx="3061">
                  <c:v>24973.89</c:v>
                </c:pt>
                <c:pt idx="3062">
                  <c:v>27592.75</c:v>
                </c:pt>
                <c:pt idx="3063">
                  <c:v>26074.27</c:v>
                </c:pt>
                <c:pt idx="3064">
                  <c:v>21696.06</c:v>
                </c:pt>
                <c:pt idx="3065">
                  <c:v>18755.3</c:v>
                </c:pt>
                <c:pt idx="3066">
                  <c:v>26323.65</c:v>
                </c:pt>
                <c:pt idx="3067">
                  <c:v>27173.91</c:v>
                </c:pt>
                <c:pt idx="3068">
                  <c:v>25148.16</c:v>
                </c:pt>
                <c:pt idx="3069">
                  <c:v>24910.62</c:v>
                </c:pt>
                <c:pt idx="3070">
                  <c:v>27261.59999999999</c:v>
                </c:pt>
                <c:pt idx="3071">
                  <c:v>27210.54</c:v>
                </c:pt>
                <c:pt idx="3072">
                  <c:v>23563.45</c:v>
                </c:pt>
                <c:pt idx="3073">
                  <c:v>22989.57999999999</c:v>
                </c:pt>
                <c:pt idx="3074">
                  <c:v>27200.55</c:v>
                </c:pt>
                <c:pt idx="3075">
                  <c:v>27035.9</c:v>
                </c:pt>
                <c:pt idx="3076">
                  <c:v>25007.19</c:v>
                </c:pt>
                <c:pt idx="3077">
                  <c:v>24675.67</c:v>
                </c:pt>
                <c:pt idx="3078">
                  <c:v>27204.99</c:v>
                </c:pt>
                <c:pt idx="3079">
                  <c:v>26677.73999999999</c:v>
                </c:pt>
                <c:pt idx="3080">
                  <c:v>23519.42</c:v>
                </c:pt>
                <c:pt idx="3081">
                  <c:v>22833.07</c:v>
                </c:pt>
                <c:pt idx="3082">
                  <c:v>26836.47</c:v>
                </c:pt>
                <c:pt idx="3083">
                  <c:v>25365.35</c:v>
                </c:pt>
                <c:pt idx="3084">
                  <c:v>25241.03</c:v>
                </c:pt>
                <c:pt idx="3085">
                  <c:v>24726.36</c:v>
                </c:pt>
                <c:pt idx="3086">
                  <c:v>27700.42</c:v>
                </c:pt>
                <c:pt idx="3087">
                  <c:v>26624.82999999999</c:v>
                </c:pt>
                <c:pt idx="3088">
                  <c:v>23115.38</c:v>
                </c:pt>
                <c:pt idx="3089">
                  <c:v>23259.68</c:v>
                </c:pt>
                <c:pt idx="3090">
                  <c:v>27708.19</c:v>
                </c:pt>
                <c:pt idx="3091">
                  <c:v>26619.28</c:v>
                </c:pt>
                <c:pt idx="3092">
                  <c:v>25128.18</c:v>
                </c:pt>
                <c:pt idx="3093">
                  <c:v>24834.03</c:v>
                </c:pt>
                <c:pt idx="3094">
                  <c:v>27744.45</c:v>
                </c:pt>
                <c:pt idx="3095">
                  <c:v>26261.86</c:v>
                </c:pt>
                <c:pt idx="3096">
                  <c:v>21608.73999999999</c:v>
                </c:pt>
                <c:pt idx="3097">
                  <c:v>19026.14</c:v>
                </c:pt>
                <c:pt idx="3098">
                  <c:v>26315.14</c:v>
                </c:pt>
                <c:pt idx="3099">
                  <c:v>27140.61</c:v>
                </c:pt>
                <c:pt idx="3100">
                  <c:v>25332.79</c:v>
                </c:pt>
                <c:pt idx="3101">
                  <c:v>24819.59999999999</c:v>
                </c:pt>
                <c:pt idx="3102">
                  <c:v>27121.0</c:v>
                </c:pt>
                <c:pt idx="3103">
                  <c:v>27133.21</c:v>
                </c:pt>
                <c:pt idx="3104">
                  <c:v>23688.88</c:v>
                </c:pt>
                <c:pt idx="3105">
                  <c:v>22981.07</c:v>
                </c:pt>
                <c:pt idx="3106">
                  <c:v>26982.99</c:v>
                </c:pt>
                <c:pt idx="3107">
                  <c:v>26951.17</c:v>
                </c:pt>
                <c:pt idx="3108">
                  <c:v>25115.23</c:v>
                </c:pt>
                <c:pt idx="3109">
                  <c:v>25071.94</c:v>
                </c:pt>
                <c:pt idx="3110">
                  <c:v>27374.45</c:v>
                </c:pt>
                <c:pt idx="3111">
                  <c:v>26974.48</c:v>
                </c:pt>
                <c:pt idx="3112">
                  <c:v>23903.48</c:v>
                </c:pt>
                <c:pt idx="3113">
                  <c:v>23250.43</c:v>
                </c:pt>
                <c:pt idx="3114">
                  <c:v>24957.98</c:v>
                </c:pt>
                <c:pt idx="3115">
                  <c:v>26373.97</c:v>
                </c:pt>
                <c:pt idx="3116">
                  <c:v>25144.82999999999</c:v>
                </c:pt>
                <c:pt idx="3117">
                  <c:v>24061.1</c:v>
                </c:pt>
                <c:pt idx="3118">
                  <c:v>26893.82</c:v>
                </c:pt>
                <c:pt idx="3119">
                  <c:v>25135.95</c:v>
                </c:pt>
                <c:pt idx="3120">
                  <c:v>21703.82999999999</c:v>
                </c:pt>
                <c:pt idx="3121">
                  <c:v>21434.47</c:v>
                </c:pt>
                <c:pt idx="3122">
                  <c:v>25274.32999999999</c:v>
                </c:pt>
                <c:pt idx="3123">
                  <c:v>23889.05</c:v>
                </c:pt>
                <c:pt idx="3124">
                  <c:v>23060.62</c:v>
                </c:pt>
                <c:pt idx="3125">
                  <c:v>23418.78</c:v>
                </c:pt>
                <c:pt idx="3126">
                  <c:v>26910.47</c:v>
                </c:pt>
                <c:pt idx="3127">
                  <c:v>26262.23</c:v>
                </c:pt>
                <c:pt idx="3128">
                  <c:v>25908.51</c:v>
                </c:pt>
                <c:pt idx="3129">
                  <c:v>17132.84999999999</c:v>
                </c:pt>
                <c:pt idx="3130">
                  <c:v>26429.84</c:v>
                </c:pt>
                <c:pt idx="3131">
                  <c:v>27523.93</c:v>
                </c:pt>
                <c:pt idx="3132">
                  <c:v>25481.16</c:v>
                </c:pt>
                <c:pt idx="3133">
                  <c:v>24956.13</c:v>
                </c:pt>
                <c:pt idx="3134">
                  <c:v>27067.35</c:v>
                </c:pt>
                <c:pt idx="3135">
                  <c:v>26984.84</c:v>
                </c:pt>
                <c:pt idx="3136">
                  <c:v>23356.25</c:v>
                </c:pt>
                <c:pt idx="3137">
                  <c:v>22833.07</c:v>
                </c:pt>
                <c:pt idx="3138">
                  <c:v>27250.87</c:v>
                </c:pt>
                <c:pt idx="3139">
                  <c:v>27157.26</c:v>
                </c:pt>
                <c:pt idx="3140">
                  <c:v>25048.26</c:v>
                </c:pt>
                <c:pt idx="3141">
                  <c:v>24806.65</c:v>
                </c:pt>
                <c:pt idx="3142">
                  <c:v>27170.57999999999</c:v>
                </c:pt>
                <c:pt idx="3143">
                  <c:v>26699.57</c:v>
                </c:pt>
                <c:pt idx="3144">
                  <c:v>23597.49</c:v>
                </c:pt>
                <c:pt idx="3145">
                  <c:v>23116.86</c:v>
                </c:pt>
                <c:pt idx="3146">
                  <c:v>26723.62</c:v>
                </c:pt>
                <c:pt idx="3147">
                  <c:v>27141.72</c:v>
                </c:pt>
                <c:pt idx="3148">
                  <c:v>24953.17</c:v>
                </c:pt>
                <c:pt idx="3149">
                  <c:v>24820.71</c:v>
                </c:pt>
                <c:pt idx="3150">
                  <c:v>27158.37</c:v>
                </c:pt>
                <c:pt idx="3151">
                  <c:v>27077.71</c:v>
                </c:pt>
                <c:pt idx="3152">
                  <c:v>23457.63</c:v>
                </c:pt>
                <c:pt idx="3153">
                  <c:v>23059.14</c:v>
                </c:pt>
                <c:pt idx="3154">
                  <c:v>27116.19</c:v>
                </c:pt>
                <c:pt idx="3155">
                  <c:v>26460.55</c:v>
                </c:pt>
                <c:pt idx="3156">
                  <c:v>24873.62</c:v>
                </c:pt>
                <c:pt idx="3157">
                  <c:v>24663.46</c:v>
                </c:pt>
                <c:pt idx="3158">
                  <c:v>27382.22</c:v>
                </c:pt>
                <c:pt idx="3159">
                  <c:v>25890.01</c:v>
                </c:pt>
                <c:pt idx="3160">
                  <c:v>22510.06</c:v>
                </c:pt>
                <c:pt idx="3161">
                  <c:v>17567.23</c:v>
                </c:pt>
                <c:pt idx="3162">
                  <c:v>26033.2</c:v>
                </c:pt>
                <c:pt idx="3163">
                  <c:v>27027.39</c:v>
                </c:pt>
                <c:pt idx="3164">
                  <c:v>25120.78</c:v>
                </c:pt>
                <c:pt idx="3165">
                  <c:v>24977.59</c:v>
                </c:pt>
                <c:pt idx="3166">
                  <c:v>27064.02</c:v>
                </c:pt>
                <c:pt idx="3167">
                  <c:v>27122.85</c:v>
                </c:pt>
                <c:pt idx="3168">
                  <c:v>23483.53</c:v>
                </c:pt>
                <c:pt idx="3169">
                  <c:v>22973.3</c:v>
                </c:pt>
                <c:pt idx="3170">
                  <c:v>27115.82</c:v>
                </c:pt>
                <c:pt idx="3171">
                  <c:v>27204.25</c:v>
                </c:pt>
                <c:pt idx="3172">
                  <c:v>25161.11</c:v>
                </c:pt>
                <c:pt idx="3173">
                  <c:v>24819.97</c:v>
                </c:pt>
                <c:pt idx="3174">
                  <c:v>26845.72</c:v>
                </c:pt>
                <c:pt idx="3175">
                  <c:v>26795.4</c:v>
                </c:pt>
                <c:pt idx="3176">
                  <c:v>23595.64</c:v>
                </c:pt>
                <c:pt idx="3177">
                  <c:v>23184.2</c:v>
                </c:pt>
                <c:pt idx="3178">
                  <c:v>26748.04</c:v>
                </c:pt>
                <c:pt idx="3179">
                  <c:v>26867.91999999999</c:v>
                </c:pt>
                <c:pt idx="3180">
                  <c:v>24999.05</c:v>
                </c:pt>
                <c:pt idx="3181">
                  <c:v>24805.91</c:v>
                </c:pt>
                <c:pt idx="3182">
                  <c:v>27159.11</c:v>
                </c:pt>
                <c:pt idx="3183">
                  <c:v>27162.81</c:v>
                </c:pt>
                <c:pt idx="3184">
                  <c:v>23197.15</c:v>
                </c:pt>
                <c:pt idx="3185">
                  <c:v>22649.91999999999</c:v>
                </c:pt>
                <c:pt idx="3186">
                  <c:v>25901.85</c:v>
                </c:pt>
                <c:pt idx="3187">
                  <c:v>26474.61</c:v>
                </c:pt>
                <c:pt idx="3188">
                  <c:v>24999.05</c:v>
                </c:pt>
                <c:pt idx="3189">
                  <c:v>24570.59</c:v>
                </c:pt>
                <c:pt idx="3190">
                  <c:v>27633.45</c:v>
                </c:pt>
                <c:pt idx="3191">
                  <c:v>26112.01</c:v>
                </c:pt>
                <c:pt idx="3192">
                  <c:v>23989.69</c:v>
                </c:pt>
                <c:pt idx="3193">
                  <c:v>17088.07999999999</c:v>
                </c:pt>
                <c:pt idx="3194">
                  <c:v>26232.26</c:v>
                </c:pt>
                <c:pt idx="3195">
                  <c:v>27205.73</c:v>
                </c:pt>
                <c:pt idx="3196">
                  <c:v>25106.72</c:v>
                </c:pt>
                <c:pt idx="3197">
                  <c:v>24887.31</c:v>
                </c:pt>
                <c:pt idx="3198">
                  <c:v>27021.1</c:v>
                </c:pt>
                <c:pt idx="3199">
                  <c:v>27121.0</c:v>
                </c:pt>
                <c:pt idx="3200">
                  <c:v>23589.35</c:v>
                </c:pt>
                <c:pt idx="3201">
                  <c:v>23053.59</c:v>
                </c:pt>
                <c:pt idx="3202">
                  <c:v>27216.09</c:v>
                </c:pt>
                <c:pt idx="3203">
                  <c:v>26937.48</c:v>
                </c:pt>
                <c:pt idx="3204">
                  <c:v>25162.96</c:v>
                </c:pt>
                <c:pt idx="3205">
                  <c:v>24846.23999999999</c:v>
                </c:pt>
                <c:pt idx="3206">
                  <c:v>27253.46</c:v>
                </c:pt>
                <c:pt idx="3207">
                  <c:v>26651.47</c:v>
                </c:pt>
                <c:pt idx="3208">
                  <c:v>23620.06</c:v>
                </c:pt>
                <c:pt idx="3209">
                  <c:v>23081.34</c:v>
                </c:pt>
                <c:pt idx="3210">
                  <c:v>26728.43</c:v>
                </c:pt>
                <c:pt idx="3211">
                  <c:v>26812.79</c:v>
                </c:pt>
                <c:pt idx="3212">
                  <c:v>25127.81</c:v>
                </c:pt>
                <c:pt idx="3213">
                  <c:v>24757.44</c:v>
                </c:pt>
                <c:pt idx="3214">
                  <c:v>26964.49</c:v>
                </c:pt>
                <c:pt idx="3215">
                  <c:v>26807.61</c:v>
                </c:pt>
                <c:pt idx="3216">
                  <c:v>22956.65</c:v>
                </c:pt>
                <c:pt idx="3217">
                  <c:v>22572.59</c:v>
                </c:pt>
                <c:pt idx="3218">
                  <c:v>27676.0</c:v>
                </c:pt>
                <c:pt idx="3219">
                  <c:v>26465.36</c:v>
                </c:pt>
                <c:pt idx="3220">
                  <c:v>25155.19</c:v>
                </c:pt>
                <c:pt idx="3221">
                  <c:v>24694.54</c:v>
                </c:pt>
                <c:pt idx="3222">
                  <c:v>27788.11</c:v>
                </c:pt>
                <c:pt idx="3223">
                  <c:v>26079.45</c:v>
                </c:pt>
                <c:pt idx="3224">
                  <c:v>23736.98</c:v>
                </c:pt>
                <c:pt idx="3225">
                  <c:v>17205.74000000001</c:v>
                </c:pt>
                <c:pt idx="3226">
                  <c:v>26241.14</c:v>
                </c:pt>
                <c:pt idx="3227">
                  <c:v>27048.48</c:v>
                </c:pt>
                <c:pt idx="3228">
                  <c:v>25097.1</c:v>
                </c:pt>
                <c:pt idx="3229">
                  <c:v>25030.87</c:v>
                </c:pt>
                <c:pt idx="3230">
                  <c:v>27158.37</c:v>
                </c:pt>
                <c:pt idx="3231">
                  <c:v>26995.57</c:v>
                </c:pt>
                <c:pt idx="3232">
                  <c:v>23416.56</c:v>
                </c:pt>
                <c:pt idx="3233">
                  <c:v>23021.03</c:v>
                </c:pt>
                <c:pt idx="3234">
                  <c:v>27096.21</c:v>
                </c:pt>
                <c:pt idx="3235">
                  <c:v>27258.27</c:v>
                </c:pt>
                <c:pt idx="3236">
                  <c:v>24923.57</c:v>
                </c:pt>
                <c:pt idx="3237">
                  <c:v>24802.95</c:v>
                </c:pt>
                <c:pt idx="3238">
                  <c:v>27130.99</c:v>
                </c:pt>
                <c:pt idx="3239">
                  <c:v>26810.57</c:v>
                </c:pt>
                <c:pt idx="3240">
                  <c:v>23528.3</c:v>
                </c:pt>
                <c:pt idx="3241">
                  <c:v>23015.11</c:v>
                </c:pt>
                <c:pt idx="3242">
                  <c:v>27036.27</c:v>
                </c:pt>
                <c:pt idx="3243">
                  <c:v>26923.05</c:v>
                </c:pt>
                <c:pt idx="3244">
                  <c:v>25068.98</c:v>
                </c:pt>
                <c:pt idx="3245">
                  <c:v>24636.45</c:v>
                </c:pt>
                <c:pt idx="3246">
                  <c:v>27084.0</c:v>
                </c:pt>
                <c:pt idx="3247">
                  <c:v>27012.59</c:v>
                </c:pt>
                <c:pt idx="3248">
                  <c:v>21646.11</c:v>
                </c:pt>
                <c:pt idx="3249">
                  <c:v>22967.75</c:v>
                </c:pt>
                <c:pt idx="3250">
                  <c:v>27632.71</c:v>
                </c:pt>
                <c:pt idx="3251">
                  <c:v>26419.48</c:v>
                </c:pt>
                <c:pt idx="3252">
                  <c:v>25039.01</c:v>
                </c:pt>
                <c:pt idx="3253">
                  <c:v>24804.06</c:v>
                </c:pt>
                <c:pt idx="3254">
                  <c:v>27975.32999999999</c:v>
                </c:pt>
                <c:pt idx="3255">
                  <c:v>26080.56</c:v>
                </c:pt>
                <c:pt idx="3256">
                  <c:v>23427.29</c:v>
                </c:pt>
                <c:pt idx="3257">
                  <c:v>17349.3</c:v>
                </c:pt>
                <c:pt idx="3258">
                  <c:v>26195.26</c:v>
                </c:pt>
                <c:pt idx="3259">
                  <c:v>27073.64</c:v>
                </c:pt>
                <c:pt idx="3260">
                  <c:v>25274.7</c:v>
                </c:pt>
                <c:pt idx="3261">
                  <c:v>24792.59</c:v>
                </c:pt>
                <c:pt idx="3262">
                  <c:v>27150.97</c:v>
                </c:pt>
                <c:pt idx="3263">
                  <c:v>27193.89</c:v>
                </c:pt>
                <c:pt idx="3264">
                  <c:v>23398.43</c:v>
                </c:pt>
                <c:pt idx="3265">
                  <c:v>23034.72</c:v>
                </c:pt>
                <c:pt idx="3266">
                  <c:v>27063.65</c:v>
                </c:pt>
                <c:pt idx="3267">
                  <c:v>27057.73</c:v>
                </c:pt>
                <c:pt idx="3268">
                  <c:v>25226.97</c:v>
                </c:pt>
                <c:pt idx="3269">
                  <c:v>24755.59</c:v>
                </c:pt>
                <c:pt idx="3270">
                  <c:v>27105.46</c:v>
                </c:pt>
                <c:pt idx="3271">
                  <c:v>26803.17</c:v>
                </c:pt>
                <c:pt idx="3272">
                  <c:v>23759.91999999999</c:v>
                </c:pt>
                <c:pt idx="3273">
                  <c:v>23093.18</c:v>
                </c:pt>
                <c:pt idx="3274">
                  <c:v>26646.66</c:v>
                </c:pt>
                <c:pt idx="3275">
                  <c:v>26923.42</c:v>
                </c:pt>
                <c:pt idx="3276">
                  <c:v>24839.95</c:v>
                </c:pt>
                <c:pt idx="3277">
                  <c:v>24880.65</c:v>
                </c:pt>
                <c:pt idx="3278">
                  <c:v>27102.13</c:v>
                </c:pt>
                <c:pt idx="3279">
                  <c:v>26359.54</c:v>
                </c:pt>
                <c:pt idx="3280">
                  <c:v>22677.67</c:v>
                </c:pt>
                <c:pt idx="3281">
                  <c:v>23069.13</c:v>
                </c:pt>
                <c:pt idx="3282">
                  <c:v>27981.25</c:v>
                </c:pt>
                <c:pt idx="3283">
                  <c:v>26517.16</c:v>
                </c:pt>
                <c:pt idx="3284">
                  <c:v>25320.21</c:v>
                </c:pt>
                <c:pt idx="3285">
                  <c:v>24808.87</c:v>
                </c:pt>
                <c:pt idx="3286">
                  <c:v>27654.91</c:v>
                </c:pt>
                <c:pt idx="3287">
                  <c:v>25984.36</c:v>
                </c:pt>
                <c:pt idx="3288">
                  <c:v>23302.23</c:v>
                </c:pt>
                <c:pt idx="3289">
                  <c:v>17306.38</c:v>
                </c:pt>
                <c:pt idx="3290">
                  <c:v>26273.32999999999</c:v>
                </c:pt>
                <c:pt idx="3291">
                  <c:v>27160.59</c:v>
                </c:pt>
                <c:pt idx="3292">
                  <c:v>25140.39</c:v>
                </c:pt>
                <c:pt idx="3293">
                  <c:v>24949.1</c:v>
                </c:pt>
                <c:pt idx="3294">
                  <c:v>27188.34</c:v>
                </c:pt>
                <c:pt idx="3295">
                  <c:v>26977.81</c:v>
                </c:pt>
                <c:pt idx="3296">
                  <c:v>23503.51</c:v>
                </c:pt>
                <c:pt idx="3297">
                  <c:v>23049.52</c:v>
                </c:pt>
                <c:pt idx="3298">
                  <c:v>27161.7</c:v>
                </c:pt>
                <c:pt idx="3299">
                  <c:v>26905.66</c:v>
                </c:pt>
                <c:pt idx="3300">
                  <c:v>24988.32</c:v>
                </c:pt>
                <c:pt idx="3301">
                  <c:v>24807.39</c:v>
                </c:pt>
                <c:pt idx="3302">
                  <c:v>27389.25</c:v>
                </c:pt>
                <c:pt idx="3303">
                  <c:v>26735.46</c:v>
                </c:pt>
                <c:pt idx="3304">
                  <c:v>23692.57999999999</c:v>
                </c:pt>
                <c:pt idx="3305">
                  <c:v>23149.79</c:v>
                </c:pt>
                <c:pt idx="3306">
                  <c:v>26606.7</c:v>
                </c:pt>
                <c:pt idx="3307">
                  <c:v>26912.32</c:v>
                </c:pt>
                <c:pt idx="3308">
                  <c:v>24934.67</c:v>
                </c:pt>
                <c:pt idx="3309">
                  <c:v>24822.19</c:v>
                </c:pt>
                <c:pt idx="3310">
                  <c:v>27147.64</c:v>
                </c:pt>
                <c:pt idx="3311">
                  <c:v>26752.11</c:v>
                </c:pt>
                <c:pt idx="3312">
                  <c:v>21380.07999999999</c:v>
                </c:pt>
                <c:pt idx="3313">
                  <c:v>23170.14</c:v>
                </c:pt>
                <c:pt idx="3314">
                  <c:v>27805.5</c:v>
                </c:pt>
                <c:pt idx="3315">
                  <c:v>26797.99</c:v>
                </c:pt>
                <c:pt idx="3316">
                  <c:v>25141.13</c:v>
                </c:pt>
                <c:pt idx="3317">
                  <c:v>24676.41</c:v>
                </c:pt>
                <c:pt idx="3318">
                  <c:v>27756.29</c:v>
                </c:pt>
                <c:pt idx="3319">
                  <c:v>26132.36</c:v>
                </c:pt>
                <c:pt idx="3320">
                  <c:v>22950.73</c:v>
                </c:pt>
                <c:pt idx="3321">
                  <c:v>17607.19</c:v>
                </c:pt>
                <c:pt idx="3322">
                  <c:v>26214.5</c:v>
                </c:pt>
                <c:pt idx="3323">
                  <c:v>26928.97</c:v>
                </c:pt>
                <c:pt idx="3324">
                  <c:v>25265.07999999999</c:v>
                </c:pt>
                <c:pt idx="3325">
                  <c:v>24914.69</c:v>
                </c:pt>
                <c:pt idx="3326">
                  <c:v>27155.41</c:v>
                </c:pt>
                <c:pt idx="3327">
                  <c:v>27111.38</c:v>
                </c:pt>
                <c:pt idx="3328">
                  <c:v>23652.62</c:v>
                </c:pt>
                <c:pt idx="3329">
                  <c:v>23034.35</c:v>
                </c:pt>
                <c:pt idx="3330">
                  <c:v>27095.47</c:v>
                </c:pt>
                <c:pt idx="3331">
                  <c:v>27142.09</c:v>
                </c:pt>
                <c:pt idx="3332">
                  <c:v>25015.7</c:v>
                </c:pt>
                <c:pt idx="3333">
                  <c:v>24768.17</c:v>
                </c:pt>
                <c:pt idx="3334">
                  <c:v>27117.3</c:v>
                </c:pt>
                <c:pt idx="3335">
                  <c:v>26665.16</c:v>
                </c:pt>
                <c:pt idx="3336">
                  <c:v>23678.15</c:v>
                </c:pt>
                <c:pt idx="3337">
                  <c:v>23295.57</c:v>
                </c:pt>
                <c:pt idx="3338">
                  <c:v>26780.23</c:v>
                </c:pt>
                <c:pt idx="3339">
                  <c:v>26868.66</c:v>
                </c:pt>
                <c:pt idx="3340">
                  <c:v>25198.48</c:v>
                </c:pt>
                <c:pt idx="3341">
                  <c:v>24835.14</c:v>
                </c:pt>
                <c:pt idx="3342">
                  <c:v>27033.31</c:v>
                </c:pt>
                <c:pt idx="3343">
                  <c:v>27186.86</c:v>
                </c:pt>
                <c:pt idx="3344">
                  <c:v>23320.36</c:v>
                </c:pt>
                <c:pt idx="3345">
                  <c:v>22122.3</c:v>
                </c:pt>
                <c:pt idx="3346">
                  <c:v>27438.82999999999</c:v>
                </c:pt>
                <c:pt idx="3347">
                  <c:v>26522.34</c:v>
                </c:pt>
                <c:pt idx="3348">
                  <c:v>25237.7</c:v>
                </c:pt>
                <c:pt idx="3349">
                  <c:v>24726.73</c:v>
                </c:pt>
                <c:pt idx="3350">
                  <c:v>27641.96</c:v>
                </c:pt>
                <c:pt idx="3351">
                  <c:v>26008.04</c:v>
                </c:pt>
                <c:pt idx="3352">
                  <c:v>22706.53</c:v>
                </c:pt>
                <c:pt idx="3353">
                  <c:v>17951.66</c:v>
                </c:pt>
                <c:pt idx="3354">
                  <c:v>26160.85</c:v>
                </c:pt>
                <c:pt idx="3355">
                  <c:v>27191.67</c:v>
                </c:pt>
                <c:pt idx="3356">
                  <c:v>25367.57</c:v>
                </c:pt>
                <c:pt idx="3357">
                  <c:v>24885.09</c:v>
                </c:pt>
                <c:pt idx="3358">
                  <c:v>27119.15</c:v>
                </c:pt>
                <c:pt idx="3359">
                  <c:v>26954.5</c:v>
                </c:pt>
                <c:pt idx="3360">
                  <c:v>23717.73999999999</c:v>
                </c:pt>
                <c:pt idx="3361">
                  <c:v>23040.63999999994</c:v>
                </c:pt>
                <c:pt idx="3362">
                  <c:v>27116.56</c:v>
                </c:pt>
                <c:pt idx="3363">
                  <c:v>27189.82</c:v>
                </c:pt>
                <c:pt idx="3364">
                  <c:v>25114.49</c:v>
                </c:pt>
                <c:pt idx="3365">
                  <c:v>24727.47</c:v>
                </c:pt>
                <c:pt idx="3366">
                  <c:v>27056.99</c:v>
                </c:pt>
                <c:pt idx="3367">
                  <c:v>26662.2</c:v>
                </c:pt>
                <c:pt idx="3368">
                  <c:v>23671.86</c:v>
                </c:pt>
                <c:pt idx="3369">
                  <c:v>23136.1</c:v>
                </c:pt>
                <c:pt idx="3370">
                  <c:v>26828.32999999999</c:v>
                </c:pt>
                <c:pt idx="3371">
                  <c:v>26832.03</c:v>
                </c:pt>
                <c:pt idx="3372">
                  <c:v>25085.63</c:v>
                </c:pt>
                <c:pt idx="3373">
                  <c:v>24883.98</c:v>
                </c:pt>
                <c:pt idx="3374">
                  <c:v>26970.41</c:v>
                </c:pt>
                <c:pt idx="3375">
                  <c:v>27061.8</c:v>
                </c:pt>
                <c:pt idx="3376">
                  <c:v>21452.6</c:v>
                </c:pt>
                <c:pt idx="3377">
                  <c:v>23045.82</c:v>
                </c:pt>
                <c:pt idx="3378">
                  <c:v>27788.11</c:v>
                </c:pt>
                <c:pt idx="3379">
                  <c:v>26490.15</c:v>
                </c:pt>
                <c:pt idx="3380">
                  <c:v>25187.38</c:v>
                </c:pt>
                <c:pt idx="3381">
                  <c:v>24595.01</c:v>
                </c:pt>
                <c:pt idx="3382">
                  <c:v>27851.75</c:v>
                </c:pt>
                <c:pt idx="3383">
                  <c:v>26121.63</c:v>
                </c:pt>
                <c:pt idx="3384">
                  <c:v>22680.26</c:v>
                </c:pt>
                <c:pt idx="3385">
                  <c:v>18012.34</c:v>
                </c:pt>
                <c:pt idx="3386">
                  <c:v>26134.21</c:v>
                </c:pt>
                <c:pt idx="3387">
                  <c:v>27088.81</c:v>
                </c:pt>
                <c:pt idx="3388">
                  <c:v>25226.97</c:v>
                </c:pt>
                <c:pt idx="3389">
                  <c:v>24970.19</c:v>
                </c:pt>
                <c:pt idx="3390">
                  <c:v>27315.62</c:v>
                </c:pt>
                <c:pt idx="3391">
                  <c:v>26966.34</c:v>
                </c:pt>
                <c:pt idx="3392">
                  <c:v>23506.1</c:v>
                </c:pt>
                <c:pt idx="3393">
                  <c:v>23126.85</c:v>
                </c:pt>
                <c:pt idx="3394">
                  <c:v>27130.25</c:v>
                </c:pt>
                <c:pt idx="3395">
                  <c:v>27237.55</c:v>
                </c:pt>
                <c:pt idx="3396">
                  <c:v>25028.65</c:v>
                </c:pt>
                <c:pt idx="3397">
                  <c:v>24952.06</c:v>
                </c:pt>
                <c:pt idx="3398">
                  <c:v>27084.73999999999</c:v>
                </c:pt>
                <c:pt idx="3399">
                  <c:v>26918.98</c:v>
                </c:pt>
                <c:pt idx="3400">
                  <c:v>23606.73999999999</c:v>
                </c:pt>
                <c:pt idx="3401">
                  <c:v>23060.99</c:v>
                </c:pt>
                <c:pt idx="3402">
                  <c:v>26818.71</c:v>
                </c:pt>
                <c:pt idx="3403">
                  <c:v>26912.69</c:v>
                </c:pt>
                <c:pt idx="3404">
                  <c:v>24953.91</c:v>
                </c:pt>
                <c:pt idx="3405">
                  <c:v>24605.73999999999</c:v>
                </c:pt>
                <c:pt idx="3406">
                  <c:v>27024.8</c:v>
                </c:pt>
                <c:pt idx="3407">
                  <c:v>27049.59</c:v>
                </c:pt>
                <c:pt idx="3408">
                  <c:v>22433.84</c:v>
                </c:pt>
                <c:pt idx="3409">
                  <c:v>23266.34</c:v>
                </c:pt>
                <c:pt idx="3410">
                  <c:v>28116.3</c:v>
                </c:pt>
                <c:pt idx="3411">
                  <c:v>26799.47</c:v>
                </c:pt>
                <c:pt idx="3412">
                  <c:v>25229.56</c:v>
                </c:pt>
                <c:pt idx="3413">
                  <c:v>24786.3</c:v>
                </c:pt>
                <c:pt idx="3414">
                  <c:v>27351.51</c:v>
                </c:pt>
                <c:pt idx="3415">
                  <c:v>25751.63</c:v>
                </c:pt>
                <c:pt idx="3416">
                  <c:v>22515.98</c:v>
                </c:pt>
                <c:pt idx="3417">
                  <c:v>17673.41999999999</c:v>
                </c:pt>
                <c:pt idx="3418">
                  <c:v>26035.42</c:v>
                </c:pt>
                <c:pt idx="3419">
                  <c:v>26981.88</c:v>
                </c:pt>
                <c:pt idx="3420">
                  <c:v>25218.09</c:v>
                </c:pt>
                <c:pt idx="3421">
                  <c:v>24792.96</c:v>
                </c:pt>
                <c:pt idx="3422">
                  <c:v>27475.09</c:v>
                </c:pt>
                <c:pt idx="3423">
                  <c:v>27188.34</c:v>
                </c:pt>
                <c:pt idx="3424">
                  <c:v>23638.56</c:v>
                </c:pt>
                <c:pt idx="3425">
                  <c:v>23131.66</c:v>
                </c:pt>
                <c:pt idx="3426">
                  <c:v>27153.56</c:v>
                </c:pt>
                <c:pt idx="3427">
                  <c:v>27124.32999999999</c:v>
                </c:pt>
                <c:pt idx="3428">
                  <c:v>24997.2</c:v>
                </c:pt>
                <c:pt idx="3429">
                  <c:v>24969.07999999999</c:v>
                </c:pt>
                <c:pt idx="3430">
                  <c:v>26947.84</c:v>
                </c:pt>
                <c:pt idx="3431">
                  <c:v>26839.8</c:v>
                </c:pt>
                <c:pt idx="3432">
                  <c:v>23705.53</c:v>
                </c:pt>
                <c:pt idx="3433">
                  <c:v>22815.68</c:v>
                </c:pt>
                <c:pt idx="3434">
                  <c:v>26657.02</c:v>
                </c:pt>
                <c:pt idx="3435">
                  <c:v>26865.7</c:v>
                </c:pt>
                <c:pt idx="3436">
                  <c:v>25120.78</c:v>
                </c:pt>
                <c:pt idx="3437">
                  <c:v>27900.96</c:v>
                </c:pt>
                <c:pt idx="3438">
                  <c:v>27677.11</c:v>
                </c:pt>
                <c:pt idx="3439">
                  <c:v>26581.17</c:v>
                </c:pt>
                <c:pt idx="3440">
                  <c:v>23025.84</c:v>
                </c:pt>
                <c:pt idx="3441">
                  <c:v>23386.22</c:v>
                </c:pt>
                <c:pt idx="3442">
                  <c:v>27883.94</c:v>
                </c:pt>
                <c:pt idx="3443">
                  <c:v>26618.17</c:v>
                </c:pt>
                <c:pt idx="3444">
                  <c:v>25205.88</c:v>
                </c:pt>
                <c:pt idx="3445">
                  <c:v>24794.07</c:v>
                </c:pt>
                <c:pt idx="3446">
                  <c:v>27539.47</c:v>
                </c:pt>
                <c:pt idx="3447">
                  <c:v>26214.13</c:v>
                </c:pt>
                <c:pt idx="3448">
                  <c:v>22442.72</c:v>
                </c:pt>
                <c:pt idx="3449">
                  <c:v>18286.88</c:v>
                </c:pt>
                <c:pt idx="3450">
                  <c:v>26247.43</c:v>
                </c:pt>
                <c:pt idx="3451">
                  <c:v>27161.32999999999</c:v>
                </c:pt>
                <c:pt idx="3452">
                  <c:v>25101.91</c:v>
                </c:pt>
                <c:pt idx="3453">
                  <c:v>24760.77</c:v>
                </c:pt>
                <c:pt idx="3454">
                  <c:v>27106.94</c:v>
                </c:pt>
                <c:pt idx="3455">
                  <c:v>27103.23999999999</c:v>
                </c:pt>
                <c:pt idx="3456">
                  <c:v>23674.07999999999</c:v>
                </c:pt>
                <c:pt idx="3457">
                  <c:v>23117.59999999999</c:v>
                </c:pt>
                <c:pt idx="3458">
                  <c:v>26993.35</c:v>
                </c:pt>
                <c:pt idx="3459">
                  <c:v>26992.98</c:v>
                </c:pt>
                <c:pt idx="3460">
                  <c:v>24987.95</c:v>
                </c:pt>
                <c:pt idx="3461">
                  <c:v>24838.84</c:v>
                </c:pt>
                <c:pt idx="3462">
                  <c:v>27117.3</c:v>
                </c:pt>
                <c:pt idx="3463">
                  <c:v>26821.67</c:v>
                </c:pt>
                <c:pt idx="3464">
                  <c:v>23631.16</c:v>
                </c:pt>
                <c:pt idx="3465">
                  <c:v>22911.88</c:v>
                </c:pt>
                <c:pt idx="3466">
                  <c:v>25867.07</c:v>
                </c:pt>
                <c:pt idx="3467">
                  <c:v>26096.84</c:v>
                </c:pt>
                <c:pt idx="3468">
                  <c:v>25385.7</c:v>
                </c:pt>
                <c:pt idx="3469">
                  <c:v>24605.37</c:v>
                </c:pt>
                <c:pt idx="3470">
                  <c:v>27568.32999999999</c:v>
                </c:pt>
                <c:pt idx="3471">
                  <c:v>26591.53</c:v>
                </c:pt>
                <c:pt idx="3472">
                  <c:v>23107.61</c:v>
                </c:pt>
                <c:pt idx="3473">
                  <c:v>23394.73</c:v>
                </c:pt>
                <c:pt idx="3474">
                  <c:v>27754.44</c:v>
                </c:pt>
                <c:pt idx="3475">
                  <c:v>26542.32</c:v>
                </c:pt>
                <c:pt idx="3476">
                  <c:v>25228.07999999999</c:v>
                </c:pt>
                <c:pt idx="3477">
                  <c:v>24812.94</c:v>
                </c:pt>
                <c:pt idx="3478">
                  <c:v>27906.51</c:v>
                </c:pt>
                <c:pt idx="3479">
                  <c:v>26211.54</c:v>
                </c:pt>
                <c:pt idx="3480">
                  <c:v>22476.39</c:v>
                </c:pt>
                <c:pt idx="3481">
                  <c:v>18248.77</c:v>
                </c:pt>
                <c:pt idx="3482">
                  <c:v>26207.47</c:v>
                </c:pt>
                <c:pt idx="3483">
                  <c:v>27145.05</c:v>
                </c:pt>
                <c:pt idx="3484">
                  <c:v>25296.53</c:v>
                </c:pt>
                <c:pt idx="3485">
                  <c:v>24894.71</c:v>
                </c:pt>
                <c:pt idx="3486">
                  <c:v>26866.44</c:v>
                </c:pt>
                <c:pt idx="3487">
                  <c:v>27112.12</c:v>
                </c:pt>
                <c:pt idx="3488">
                  <c:v>23386.96</c:v>
                </c:pt>
                <c:pt idx="3489">
                  <c:v>23140.91</c:v>
                </c:pt>
                <c:pt idx="3490">
                  <c:v>26926.38</c:v>
                </c:pt>
                <c:pt idx="3491">
                  <c:v>27246.8</c:v>
                </c:pt>
                <c:pt idx="3492">
                  <c:v>25006.45</c:v>
                </c:pt>
                <c:pt idx="3493">
                  <c:v>24852.9</c:v>
                </c:pt>
                <c:pt idx="3494">
                  <c:v>27093.62</c:v>
                </c:pt>
                <c:pt idx="3495">
                  <c:v>26673.67</c:v>
                </c:pt>
                <c:pt idx="3496">
                  <c:v>23533.11</c:v>
                </c:pt>
                <c:pt idx="3497">
                  <c:v>22868.59</c:v>
                </c:pt>
                <c:pt idx="3498">
                  <c:v>24539.14</c:v>
                </c:pt>
                <c:pt idx="3499">
                  <c:v>26659.61</c:v>
                </c:pt>
                <c:pt idx="3500">
                  <c:v>25419.73999999999</c:v>
                </c:pt>
                <c:pt idx="3501">
                  <c:v>24590.57</c:v>
                </c:pt>
                <c:pt idx="3502">
                  <c:v>27710.04</c:v>
                </c:pt>
                <c:pt idx="3503">
                  <c:v>26624.46</c:v>
                </c:pt>
                <c:pt idx="3504">
                  <c:v>23157.93</c:v>
                </c:pt>
                <c:pt idx="3505">
                  <c:v>23408.79</c:v>
                </c:pt>
                <c:pt idx="3506">
                  <c:v>28013.81</c:v>
                </c:pt>
                <c:pt idx="3507">
                  <c:v>26431.32</c:v>
                </c:pt>
                <c:pt idx="3508">
                  <c:v>25269.89</c:v>
                </c:pt>
                <c:pt idx="3509">
                  <c:v>24786.67</c:v>
                </c:pt>
                <c:pt idx="3510">
                  <c:v>27661.94</c:v>
                </c:pt>
                <c:pt idx="3511">
                  <c:v>26095.73</c:v>
                </c:pt>
                <c:pt idx="3512">
                  <c:v>22394.99</c:v>
                </c:pt>
                <c:pt idx="3513">
                  <c:v>18380.12</c:v>
                </c:pt>
                <c:pt idx="3514">
                  <c:v>26130.14</c:v>
                </c:pt>
                <c:pt idx="3515">
                  <c:v>27133.21</c:v>
                </c:pt>
                <c:pt idx="3516">
                  <c:v>25285.06</c:v>
                </c:pt>
                <c:pt idx="3517">
                  <c:v>24843.28</c:v>
                </c:pt>
                <c:pt idx="3518">
                  <c:v>26918.23999999999</c:v>
                </c:pt>
                <c:pt idx="3519">
                  <c:v>27159.48</c:v>
                </c:pt>
                <c:pt idx="3520">
                  <c:v>23583.06</c:v>
                </c:pt>
                <c:pt idx="3521">
                  <c:v>22988.47</c:v>
                </c:pt>
                <c:pt idx="3522">
                  <c:v>27021.84</c:v>
                </c:pt>
                <c:pt idx="3523">
                  <c:v>27076.97</c:v>
                </c:pt>
                <c:pt idx="3524">
                  <c:v>24922.09</c:v>
                </c:pt>
                <c:pt idx="3525">
                  <c:v>24884.35</c:v>
                </c:pt>
                <c:pt idx="3526">
                  <c:v>26984.47</c:v>
                </c:pt>
                <c:pt idx="3527">
                  <c:v>26637.04</c:v>
                </c:pt>
                <c:pt idx="3528">
                  <c:v>23692.95</c:v>
                </c:pt>
                <c:pt idx="3529">
                  <c:v>21057.81</c:v>
                </c:pt>
                <c:pt idx="3530">
                  <c:v>27343.73999999999</c:v>
                </c:pt>
                <c:pt idx="3531">
                  <c:v>26509.75999999999</c:v>
                </c:pt>
                <c:pt idx="3532">
                  <c:v>25598.82</c:v>
                </c:pt>
                <c:pt idx="3533">
                  <c:v>24683.07</c:v>
                </c:pt>
                <c:pt idx="3534">
                  <c:v>27721.88</c:v>
                </c:pt>
                <c:pt idx="3535">
                  <c:v>26604.11</c:v>
                </c:pt>
                <c:pt idx="3536">
                  <c:v>23169.03</c:v>
                </c:pt>
                <c:pt idx="3537">
                  <c:v>23198.26</c:v>
                </c:pt>
                <c:pt idx="3538">
                  <c:v>27708.19</c:v>
                </c:pt>
                <c:pt idx="3539">
                  <c:v>26595.97</c:v>
                </c:pt>
                <c:pt idx="3540">
                  <c:v>25248.06</c:v>
                </c:pt>
                <c:pt idx="3541">
                  <c:v>24690.47</c:v>
                </c:pt>
                <c:pt idx="3542">
                  <c:v>27739.27</c:v>
                </c:pt>
                <c:pt idx="3543">
                  <c:v>26162.32999999999</c:v>
                </c:pt>
                <c:pt idx="3544">
                  <c:v>22138.57999999999</c:v>
                </c:pt>
                <c:pt idx="3545">
                  <c:v>18542.55</c:v>
                </c:pt>
                <c:pt idx="3546">
                  <c:v>26285.54</c:v>
                </c:pt>
                <c:pt idx="3547">
                  <c:v>27155.04</c:v>
                </c:pt>
                <c:pt idx="3548">
                  <c:v>25185.16</c:v>
                </c:pt>
                <c:pt idx="3549">
                  <c:v>24827.37</c:v>
                </c:pt>
                <c:pt idx="3550">
                  <c:v>27137.28</c:v>
                </c:pt>
                <c:pt idx="3551">
                  <c:v>27055.88</c:v>
                </c:pt>
                <c:pt idx="3552">
                  <c:v>23582.32</c:v>
                </c:pt>
                <c:pt idx="3553">
                  <c:v>23208.62</c:v>
                </c:pt>
                <c:pt idx="3554">
                  <c:v>26835.36</c:v>
                </c:pt>
                <c:pt idx="3555">
                  <c:v>27023.32</c:v>
                </c:pt>
                <c:pt idx="3556">
                  <c:v>25111.16</c:v>
                </c:pt>
                <c:pt idx="3557">
                  <c:v>25003.86</c:v>
                </c:pt>
                <c:pt idx="3558">
                  <c:v>27021.1</c:v>
                </c:pt>
                <c:pt idx="3559">
                  <c:v>26706.97</c:v>
                </c:pt>
                <c:pt idx="3560">
                  <c:v>23521.64</c:v>
                </c:pt>
                <c:pt idx="3561">
                  <c:v>22948.88</c:v>
                </c:pt>
                <c:pt idx="3562">
                  <c:v>25063.06</c:v>
                </c:pt>
                <c:pt idx="3563">
                  <c:v>26175.28</c:v>
                </c:pt>
                <c:pt idx="3564">
                  <c:v>25297.27</c:v>
                </c:pt>
                <c:pt idx="3565">
                  <c:v>24786.67</c:v>
                </c:pt>
                <c:pt idx="3566">
                  <c:v>27798.84</c:v>
                </c:pt>
                <c:pt idx="3567">
                  <c:v>26608.55</c:v>
                </c:pt>
                <c:pt idx="3568">
                  <c:v>23250.8</c:v>
                </c:pt>
                <c:pt idx="3569">
                  <c:v>23421.37</c:v>
                </c:pt>
                <c:pt idx="3570">
                  <c:v>27725.21</c:v>
                </c:pt>
                <c:pt idx="3571">
                  <c:v>26429.84</c:v>
                </c:pt>
                <c:pt idx="3572">
                  <c:v>25278.77</c:v>
                </c:pt>
                <c:pt idx="3573">
                  <c:v>24793.32999999999</c:v>
                </c:pt>
                <c:pt idx="3574">
                  <c:v>27616.06</c:v>
                </c:pt>
                <c:pt idx="3575">
                  <c:v>26167.51</c:v>
                </c:pt>
                <c:pt idx="3576">
                  <c:v>21792.26</c:v>
                </c:pt>
                <c:pt idx="3577">
                  <c:v>18676.12</c:v>
                </c:pt>
                <c:pt idx="3578">
                  <c:v>26258.53</c:v>
                </c:pt>
                <c:pt idx="3579">
                  <c:v>27170.21</c:v>
                </c:pt>
                <c:pt idx="3580">
                  <c:v>25248.8</c:v>
                </c:pt>
                <c:pt idx="3581">
                  <c:v>24830.32999999999</c:v>
                </c:pt>
                <c:pt idx="3582">
                  <c:v>27190.93</c:v>
                </c:pt>
                <c:pt idx="3583">
                  <c:v>26956.35</c:v>
                </c:pt>
                <c:pt idx="3584">
                  <c:v>23465.4</c:v>
                </c:pt>
                <c:pt idx="3585">
                  <c:v>23085.41</c:v>
                </c:pt>
                <c:pt idx="3586">
                  <c:v>27071.05</c:v>
                </c:pt>
                <c:pt idx="3587">
                  <c:v>27107.31</c:v>
                </c:pt>
                <c:pt idx="3588">
                  <c:v>25061.57999999999</c:v>
                </c:pt>
                <c:pt idx="3589">
                  <c:v>24838.47</c:v>
                </c:pt>
                <c:pt idx="3590">
                  <c:v>27096.21</c:v>
                </c:pt>
                <c:pt idx="3591">
                  <c:v>26797.62</c:v>
                </c:pt>
                <c:pt idx="3592">
                  <c:v>23780.63999999994</c:v>
                </c:pt>
                <c:pt idx="3593">
                  <c:v>22982.18</c:v>
                </c:pt>
                <c:pt idx="3594">
                  <c:v>26458.7</c:v>
                </c:pt>
                <c:pt idx="3595">
                  <c:v>25562.93</c:v>
                </c:pt>
                <c:pt idx="3596">
                  <c:v>25205.88</c:v>
                </c:pt>
                <c:pt idx="3597">
                  <c:v>24628.68</c:v>
                </c:pt>
                <c:pt idx="3598">
                  <c:v>27691.54</c:v>
                </c:pt>
                <c:pt idx="3599">
                  <c:v>26446.86</c:v>
                </c:pt>
                <c:pt idx="3600">
                  <c:v>23146.46</c:v>
                </c:pt>
                <c:pt idx="3601">
                  <c:v>23286.32</c:v>
                </c:pt>
                <c:pt idx="3602">
                  <c:v>27778.86</c:v>
                </c:pt>
                <c:pt idx="3603">
                  <c:v>26642.96</c:v>
                </c:pt>
                <c:pt idx="3604">
                  <c:v>25423.44</c:v>
                </c:pt>
                <c:pt idx="3605">
                  <c:v>24579.47</c:v>
                </c:pt>
                <c:pt idx="3606">
                  <c:v>27890.6</c:v>
                </c:pt>
                <c:pt idx="3607">
                  <c:v>26120.15</c:v>
                </c:pt>
                <c:pt idx="3608">
                  <c:v>21417.07999999999</c:v>
                </c:pt>
                <c:pt idx="3609">
                  <c:v>19311.04</c:v>
                </c:pt>
                <c:pt idx="3610">
                  <c:v>26238.18</c:v>
                </c:pt>
                <c:pt idx="3611">
                  <c:v>27214.23999999999</c:v>
                </c:pt>
                <c:pt idx="3612">
                  <c:v>25135.57999999999</c:v>
                </c:pt>
                <c:pt idx="3613">
                  <c:v>24795.55</c:v>
                </c:pt>
                <c:pt idx="3614">
                  <c:v>27001.11999999994</c:v>
                </c:pt>
                <c:pt idx="3615">
                  <c:v>27003.71</c:v>
                </c:pt>
                <c:pt idx="3616">
                  <c:v>23428.4</c:v>
                </c:pt>
                <c:pt idx="3617">
                  <c:v>22809.02</c:v>
                </c:pt>
                <c:pt idx="3618">
                  <c:v>27122.11</c:v>
                </c:pt>
                <c:pt idx="3619">
                  <c:v>26878.65</c:v>
                </c:pt>
                <c:pt idx="3620">
                  <c:v>25128.18</c:v>
                </c:pt>
                <c:pt idx="3621">
                  <c:v>24847.72</c:v>
                </c:pt>
                <c:pt idx="3622">
                  <c:v>27133.95</c:v>
                </c:pt>
                <c:pt idx="3623">
                  <c:v>26656.65</c:v>
                </c:pt>
                <c:pt idx="3624">
                  <c:v>23550.5</c:v>
                </c:pt>
                <c:pt idx="3625">
                  <c:v>22948.51</c:v>
                </c:pt>
                <c:pt idx="3626">
                  <c:v>24933.93</c:v>
                </c:pt>
                <c:pt idx="3627">
                  <c:v>26265.19</c:v>
                </c:pt>
                <c:pt idx="3628">
                  <c:v>25536.29</c:v>
                </c:pt>
                <c:pt idx="3629">
                  <c:v>24746.34</c:v>
                </c:pt>
                <c:pt idx="3630">
                  <c:v>27768.5</c:v>
                </c:pt>
                <c:pt idx="3631">
                  <c:v>26519.75</c:v>
                </c:pt>
                <c:pt idx="3632">
                  <c:v>23385.11</c:v>
                </c:pt>
                <c:pt idx="3633">
                  <c:v>23387.7</c:v>
                </c:pt>
                <c:pt idx="3634">
                  <c:v>28010.48</c:v>
                </c:pt>
                <c:pt idx="3635">
                  <c:v>26599.67</c:v>
                </c:pt>
                <c:pt idx="3636">
                  <c:v>24837.73</c:v>
                </c:pt>
                <c:pt idx="3637">
                  <c:v>24479.2</c:v>
                </c:pt>
                <c:pt idx="3638">
                  <c:v>26752.85</c:v>
                </c:pt>
                <c:pt idx="3639">
                  <c:v>24928.01</c:v>
                </c:pt>
                <c:pt idx="3640">
                  <c:v>20877.62</c:v>
                </c:pt>
                <c:pt idx="3641">
                  <c:v>17935.75</c:v>
                </c:pt>
                <c:pt idx="3642">
                  <c:v>24665.68</c:v>
                </c:pt>
                <c:pt idx="3643">
                  <c:v>25682.44</c:v>
                </c:pt>
                <c:pt idx="3644">
                  <c:v>23988.57999999999</c:v>
                </c:pt>
                <c:pt idx="3645">
                  <c:v>23952.69</c:v>
                </c:pt>
                <c:pt idx="3646">
                  <c:v>26426.51</c:v>
                </c:pt>
                <c:pt idx="3647">
                  <c:v>27067.35</c:v>
                </c:pt>
                <c:pt idx="3648">
                  <c:v>23640.04</c:v>
                </c:pt>
                <c:pt idx="3649">
                  <c:v>23591.2</c:v>
                </c:pt>
                <c:pt idx="3650">
                  <c:v>27984.57999999999</c:v>
                </c:pt>
                <c:pt idx="3651">
                  <c:v>27806.98</c:v>
                </c:pt>
                <c:pt idx="3652">
                  <c:v>25425.29</c:v>
                </c:pt>
                <c:pt idx="3653">
                  <c:v>25243.62</c:v>
                </c:pt>
                <c:pt idx="3654">
                  <c:v>27217.57</c:v>
                </c:pt>
                <c:pt idx="3655">
                  <c:v>26868.66</c:v>
                </c:pt>
                <c:pt idx="3656">
                  <c:v>23589.72</c:v>
                </c:pt>
                <c:pt idx="3657">
                  <c:v>23223.05</c:v>
                </c:pt>
                <c:pt idx="3658">
                  <c:v>26688.84</c:v>
                </c:pt>
                <c:pt idx="3659">
                  <c:v>26864.59</c:v>
                </c:pt>
                <c:pt idx="3660">
                  <c:v>24950.95</c:v>
                </c:pt>
                <c:pt idx="3661">
                  <c:v>24603.15</c:v>
                </c:pt>
                <c:pt idx="3662">
                  <c:v>26966.34</c:v>
                </c:pt>
                <c:pt idx="3663">
                  <c:v>27081.78</c:v>
                </c:pt>
                <c:pt idx="3664">
                  <c:v>23289.28</c:v>
                </c:pt>
                <c:pt idx="3665">
                  <c:v>23186.05</c:v>
                </c:pt>
                <c:pt idx="3666">
                  <c:v>27105.09</c:v>
                </c:pt>
                <c:pt idx="3667">
                  <c:v>26550.46</c:v>
                </c:pt>
                <c:pt idx="3668">
                  <c:v>24965.01</c:v>
                </c:pt>
                <c:pt idx="3669">
                  <c:v>24777.42</c:v>
                </c:pt>
                <c:pt idx="3670">
                  <c:v>27395.54</c:v>
                </c:pt>
                <c:pt idx="3671">
                  <c:v>25676.52</c:v>
                </c:pt>
                <c:pt idx="3672">
                  <c:v>22679.52</c:v>
                </c:pt>
                <c:pt idx="3673">
                  <c:v>17349.66999999999</c:v>
                </c:pt>
                <c:pt idx="3674">
                  <c:v>25941.07</c:v>
                </c:pt>
                <c:pt idx="3675">
                  <c:v>26936.37</c:v>
                </c:pt>
                <c:pt idx="3676">
                  <c:v>25250.65</c:v>
                </c:pt>
                <c:pt idx="3677">
                  <c:v>24784.07999999999</c:v>
                </c:pt>
                <c:pt idx="3678">
                  <c:v>27265.3</c:v>
                </c:pt>
                <c:pt idx="3679">
                  <c:v>27125.44</c:v>
                </c:pt>
                <c:pt idx="3680">
                  <c:v>23601.93</c:v>
                </c:pt>
                <c:pt idx="3681">
                  <c:v>22893.38</c:v>
                </c:pt>
                <c:pt idx="3682">
                  <c:v>27078.07999999999</c:v>
                </c:pt>
                <c:pt idx="3683">
                  <c:v>27097.69</c:v>
                </c:pt>
                <c:pt idx="3684">
                  <c:v>25060.84</c:v>
                </c:pt>
                <c:pt idx="3685">
                  <c:v>24782.6</c:v>
                </c:pt>
                <c:pt idx="3686">
                  <c:v>27165.03</c:v>
                </c:pt>
                <c:pt idx="3687">
                  <c:v>26792.07</c:v>
                </c:pt>
                <c:pt idx="3688">
                  <c:v>23490.19</c:v>
                </c:pt>
                <c:pt idx="3689">
                  <c:v>22906.7</c:v>
                </c:pt>
                <c:pt idx="3690">
                  <c:v>26843.13</c:v>
                </c:pt>
                <c:pt idx="3691">
                  <c:v>26929.34</c:v>
                </c:pt>
                <c:pt idx="3692">
                  <c:v>25090.81</c:v>
                </c:pt>
                <c:pt idx="3693">
                  <c:v>24805.54</c:v>
                </c:pt>
                <c:pt idx="3694">
                  <c:v>27113.59999999999</c:v>
                </c:pt>
                <c:pt idx="3695">
                  <c:v>27208.69</c:v>
                </c:pt>
                <c:pt idx="3696">
                  <c:v>23207.14</c:v>
                </c:pt>
                <c:pt idx="3697">
                  <c:v>22786.82</c:v>
                </c:pt>
                <c:pt idx="3698">
                  <c:v>25797.14</c:v>
                </c:pt>
                <c:pt idx="3699">
                  <c:v>26620.76</c:v>
                </c:pt>
                <c:pt idx="3700">
                  <c:v>24968.34</c:v>
                </c:pt>
                <c:pt idx="3701">
                  <c:v>24723.77</c:v>
                </c:pt>
                <c:pt idx="3702">
                  <c:v>27769.23999999999</c:v>
                </c:pt>
                <c:pt idx="3703">
                  <c:v>26032.82999999999</c:v>
                </c:pt>
                <c:pt idx="3704">
                  <c:v>23739.94</c:v>
                </c:pt>
                <c:pt idx="3705">
                  <c:v>17020.74000000001</c:v>
                </c:pt>
                <c:pt idx="3706">
                  <c:v>26052.44</c:v>
                </c:pt>
                <c:pt idx="3707">
                  <c:v>27069.94</c:v>
                </c:pt>
                <c:pt idx="3708">
                  <c:v>25111.53</c:v>
                </c:pt>
                <c:pt idx="3709">
                  <c:v>24916.91</c:v>
                </c:pt>
                <c:pt idx="3710">
                  <c:v>27230.15</c:v>
                </c:pt>
                <c:pt idx="3711">
                  <c:v>26987.8</c:v>
                </c:pt>
                <c:pt idx="3712">
                  <c:v>23470.95</c:v>
                </c:pt>
                <c:pt idx="3713">
                  <c:v>23102.8</c:v>
                </c:pt>
                <c:pt idx="3714">
                  <c:v>26978.18</c:v>
                </c:pt>
                <c:pt idx="3715">
                  <c:v>27041.07999999999</c:v>
                </c:pt>
                <c:pt idx="3716">
                  <c:v>25191.82</c:v>
                </c:pt>
                <c:pt idx="3717">
                  <c:v>24973.89</c:v>
                </c:pt>
                <c:pt idx="3718">
                  <c:v>27157.63</c:v>
                </c:pt>
                <c:pt idx="3719">
                  <c:v>26916.02</c:v>
                </c:pt>
                <c:pt idx="3720">
                  <c:v>23420.63</c:v>
                </c:pt>
                <c:pt idx="3721">
                  <c:v>23145.72</c:v>
                </c:pt>
                <c:pt idx="3722">
                  <c:v>26641.85</c:v>
                </c:pt>
                <c:pt idx="3723">
                  <c:v>27043.67</c:v>
                </c:pt>
                <c:pt idx="3724">
                  <c:v>25091.18</c:v>
                </c:pt>
                <c:pt idx="3725">
                  <c:v>24682.7</c:v>
                </c:pt>
                <c:pt idx="3726">
                  <c:v>26866.81</c:v>
                </c:pt>
                <c:pt idx="3727">
                  <c:v>27046.26</c:v>
                </c:pt>
                <c:pt idx="3728">
                  <c:v>22965.9</c:v>
                </c:pt>
                <c:pt idx="3729">
                  <c:v>22416.07999999999</c:v>
                </c:pt>
                <c:pt idx="3730">
                  <c:v>27644.55</c:v>
                </c:pt>
                <c:pt idx="3731">
                  <c:v>26668.12</c:v>
                </c:pt>
                <c:pt idx="3732">
                  <c:v>24959.82999999999</c:v>
                </c:pt>
                <c:pt idx="3733">
                  <c:v>24922.46</c:v>
                </c:pt>
                <c:pt idx="3734">
                  <c:v>27650.84</c:v>
                </c:pt>
                <c:pt idx="3735">
                  <c:v>26172.69</c:v>
                </c:pt>
                <c:pt idx="3736">
                  <c:v>23682.22</c:v>
                </c:pt>
                <c:pt idx="3737">
                  <c:v>17285.29</c:v>
                </c:pt>
                <c:pt idx="3738">
                  <c:v>26231.15</c:v>
                </c:pt>
                <c:pt idx="3739">
                  <c:v>27153.56</c:v>
                </c:pt>
                <c:pt idx="3740">
                  <c:v>25197.37</c:v>
                </c:pt>
                <c:pt idx="3741">
                  <c:v>24717.85</c:v>
                </c:pt>
                <c:pt idx="3742">
                  <c:v>26851.27</c:v>
                </c:pt>
                <c:pt idx="3743">
                  <c:v>27218.68</c:v>
                </c:pt>
                <c:pt idx="3744">
                  <c:v>23471.69</c:v>
                </c:pt>
                <c:pt idx="3745">
                  <c:v>23026.21</c:v>
                </c:pt>
                <c:pt idx="3746">
                  <c:v>27003.71</c:v>
                </c:pt>
                <c:pt idx="3747">
                  <c:v>27150.6</c:v>
                </c:pt>
                <c:pt idx="3748">
                  <c:v>25035.31</c:v>
                </c:pt>
                <c:pt idx="3749">
                  <c:v>24820.71</c:v>
                </c:pt>
                <c:pt idx="3750">
                  <c:v>27055.88</c:v>
                </c:pt>
                <c:pt idx="3751">
                  <c:v>26810.2</c:v>
                </c:pt>
                <c:pt idx="3752">
                  <c:v>23589.72</c:v>
                </c:pt>
                <c:pt idx="3753">
                  <c:v>23177.54</c:v>
                </c:pt>
                <c:pt idx="3754">
                  <c:v>26800.57999999999</c:v>
                </c:pt>
                <c:pt idx="3755">
                  <c:v>26959.68</c:v>
                </c:pt>
                <c:pt idx="3756">
                  <c:v>25004.97</c:v>
                </c:pt>
                <c:pt idx="3757">
                  <c:v>24636.82</c:v>
                </c:pt>
                <c:pt idx="3758">
                  <c:v>27150.6</c:v>
                </c:pt>
                <c:pt idx="3759">
                  <c:v>26938.59</c:v>
                </c:pt>
                <c:pt idx="3760">
                  <c:v>21485.9</c:v>
                </c:pt>
                <c:pt idx="3761">
                  <c:v>22857.11999999994</c:v>
                </c:pt>
                <c:pt idx="3762">
                  <c:v>27806.98</c:v>
                </c:pt>
                <c:pt idx="3763">
                  <c:v>26648.14</c:v>
                </c:pt>
                <c:pt idx="3764">
                  <c:v>25227.71</c:v>
                </c:pt>
                <c:pt idx="3765">
                  <c:v>24701.57</c:v>
                </c:pt>
                <c:pt idx="3766">
                  <c:v>27661.94</c:v>
                </c:pt>
                <c:pt idx="3767">
                  <c:v>26173.43</c:v>
                </c:pt>
                <c:pt idx="3768">
                  <c:v>23517.94</c:v>
                </c:pt>
                <c:pt idx="3769">
                  <c:v>17255.32</c:v>
                </c:pt>
                <c:pt idx="3770">
                  <c:v>26269.63</c:v>
                </c:pt>
                <c:pt idx="3771">
                  <c:v>27234.96</c:v>
                </c:pt>
                <c:pt idx="3772">
                  <c:v>25056.03</c:v>
                </c:pt>
                <c:pt idx="3773">
                  <c:v>24814.42</c:v>
                </c:pt>
                <c:pt idx="3774">
                  <c:v>27212.02</c:v>
                </c:pt>
                <c:pt idx="3775">
                  <c:v>27118.41</c:v>
                </c:pt>
                <c:pt idx="3776">
                  <c:v>23470.57999999999</c:v>
                </c:pt>
                <c:pt idx="3777">
                  <c:v>23003.27</c:v>
                </c:pt>
                <c:pt idx="3778">
                  <c:v>27217.2</c:v>
                </c:pt>
                <c:pt idx="3779">
                  <c:v>27031.09</c:v>
                </c:pt>
                <c:pt idx="3780">
                  <c:v>25042.34</c:v>
                </c:pt>
                <c:pt idx="3781">
                  <c:v>24863.63</c:v>
                </c:pt>
                <c:pt idx="3782">
                  <c:v>27102.5</c:v>
                </c:pt>
                <c:pt idx="3783">
                  <c:v>26852.38</c:v>
                </c:pt>
                <c:pt idx="3784">
                  <c:v>23680.0</c:v>
                </c:pt>
                <c:pt idx="3785">
                  <c:v>22979.96</c:v>
                </c:pt>
                <c:pt idx="3786">
                  <c:v>26681.07</c:v>
                </c:pt>
                <c:pt idx="3787">
                  <c:v>26870.88</c:v>
                </c:pt>
                <c:pt idx="3788">
                  <c:v>25035.31</c:v>
                </c:pt>
                <c:pt idx="3789">
                  <c:v>24653.47</c:v>
                </c:pt>
                <c:pt idx="3790">
                  <c:v>26848.68</c:v>
                </c:pt>
                <c:pt idx="3791">
                  <c:v>26408.38</c:v>
                </c:pt>
                <c:pt idx="3792">
                  <c:v>22822.71</c:v>
                </c:pt>
                <c:pt idx="3793">
                  <c:v>23149.05</c:v>
                </c:pt>
                <c:pt idx="3794">
                  <c:v>27864.32999999999</c:v>
                </c:pt>
                <c:pt idx="3795">
                  <c:v>26617.8</c:v>
                </c:pt>
                <c:pt idx="3796">
                  <c:v>25268.41</c:v>
                </c:pt>
                <c:pt idx="3797">
                  <c:v>24829.22</c:v>
                </c:pt>
                <c:pt idx="3798">
                  <c:v>27768.13</c:v>
                </c:pt>
                <c:pt idx="3799">
                  <c:v>26152.34</c:v>
                </c:pt>
                <c:pt idx="3800">
                  <c:v>23213.06</c:v>
                </c:pt>
                <c:pt idx="3801">
                  <c:v>17448.09</c:v>
                </c:pt>
                <c:pt idx="3802">
                  <c:v>26347.32999999999</c:v>
                </c:pt>
                <c:pt idx="3803">
                  <c:v>27041.82</c:v>
                </c:pt>
                <c:pt idx="3804">
                  <c:v>25252.13</c:v>
                </c:pt>
                <c:pt idx="3805">
                  <c:v>24751.52</c:v>
                </c:pt>
                <c:pt idx="3806">
                  <c:v>27069.57</c:v>
                </c:pt>
                <c:pt idx="3807">
                  <c:v>27044.04</c:v>
                </c:pt>
                <c:pt idx="3808">
                  <c:v>23544.21</c:v>
                </c:pt>
                <c:pt idx="3809">
                  <c:v>22991.43</c:v>
                </c:pt>
                <c:pt idx="3810">
                  <c:v>27020.73</c:v>
                </c:pt>
                <c:pt idx="3811">
                  <c:v>27121.0</c:v>
                </c:pt>
                <c:pt idx="3812">
                  <c:v>25026.06</c:v>
                </c:pt>
                <c:pt idx="3813">
                  <c:v>24845.13</c:v>
                </c:pt>
                <c:pt idx="3814">
                  <c:v>26969.3</c:v>
                </c:pt>
                <c:pt idx="3815">
                  <c:v>26755.81</c:v>
                </c:pt>
                <c:pt idx="3816">
                  <c:v>23677.78</c:v>
                </c:pt>
                <c:pt idx="3817">
                  <c:v>23200.48</c:v>
                </c:pt>
                <c:pt idx="3818">
                  <c:v>26670.71</c:v>
                </c:pt>
                <c:pt idx="3819">
                  <c:v>26846.46</c:v>
                </c:pt>
                <c:pt idx="3820">
                  <c:v>25076.01</c:v>
                </c:pt>
                <c:pt idx="3821">
                  <c:v>24691.57999999999</c:v>
                </c:pt>
                <c:pt idx="3822">
                  <c:v>27189.45</c:v>
                </c:pt>
                <c:pt idx="3823">
                  <c:v>26910.84</c:v>
                </c:pt>
                <c:pt idx="3824">
                  <c:v>21328.28</c:v>
                </c:pt>
                <c:pt idx="3825">
                  <c:v>23144.61</c:v>
                </c:pt>
                <c:pt idx="3826">
                  <c:v>27812.53</c:v>
                </c:pt>
                <c:pt idx="3827">
                  <c:v>26647.03</c:v>
                </c:pt>
                <c:pt idx="3828">
                  <c:v>25142.23999999999</c:v>
                </c:pt>
                <c:pt idx="3829">
                  <c:v>24873.62</c:v>
                </c:pt>
                <c:pt idx="3830">
                  <c:v>27915.39</c:v>
                </c:pt>
                <c:pt idx="3831">
                  <c:v>25922.94</c:v>
                </c:pt>
                <c:pt idx="3832">
                  <c:v>22990.69</c:v>
                </c:pt>
                <c:pt idx="3833">
                  <c:v>17694.88</c:v>
                </c:pt>
                <c:pt idx="3834">
                  <c:v>26116.82</c:v>
                </c:pt>
                <c:pt idx="3835">
                  <c:v>27140.98</c:v>
                </c:pt>
                <c:pt idx="3836">
                  <c:v>25271.73999999999</c:v>
                </c:pt>
                <c:pt idx="3837">
                  <c:v>24892.12</c:v>
                </c:pt>
                <c:pt idx="3838">
                  <c:v>27020.36</c:v>
                </c:pt>
                <c:pt idx="3839">
                  <c:v>27257.16</c:v>
                </c:pt>
                <c:pt idx="3840">
                  <c:v>23361.43</c:v>
                </c:pt>
                <c:pt idx="3841">
                  <c:v>23101.32</c:v>
                </c:pt>
                <c:pt idx="3842">
                  <c:v>27121.73999999999</c:v>
                </c:pt>
                <c:pt idx="3843">
                  <c:v>27166.14</c:v>
                </c:pt>
                <c:pt idx="3844">
                  <c:v>25081.56</c:v>
                </c:pt>
                <c:pt idx="3845">
                  <c:v>25011.26</c:v>
                </c:pt>
                <c:pt idx="3846">
                  <c:v>27090.29</c:v>
                </c:pt>
                <c:pt idx="3847">
                  <c:v>26783.93</c:v>
                </c:pt>
                <c:pt idx="3848">
                  <c:v>23593.79</c:v>
                </c:pt>
                <c:pt idx="3849">
                  <c:v>23057.29</c:v>
                </c:pt>
                <c:pt idx="3850">
                  <c:v>26768.76</c:v>
                </c:pt>
                <c:pt idx="3851">
                  <c:v>26886.05</c:v>
                </c:pt>
                <c:pt idx="3852">
                  <c:v>24965.38</c:v>
                </c:pt>
                <c:pt idx="3853">
                  <c:v>24820.34</c:v>
                </c:pt>
                <c:pt idx="3854">
                  <c:v>27266.41</c:v>
                </c:pt>
                <c:pt idx="3855">
                  <c:v>27056.25</c:v>
                </c:pt>
                <c:pt idx="3856">
                  <c:v>23136.47</c:v>
                </c:pt>
                <c:pt idx="3857">
                  <c:v>21982.44</c:v>
                </c:pt>
                <c:pt idx="3858">
                  <c:v>27824.73999999999</c:v>
                </c:pt>
                <c:pt idx="3859">
                  <c:v>26472.39</c:v>
                </c:pt>
                <c:pt idx="3860">
                  <c:v>25167.4</c:v>
                </c:pt>
                <c:pt idx="3861">
                  <c:v>24600.19</c:v>
                </c:pt>
                <c:pt idx="3862">
                  <c:v>27779.59999999999</c:v>
                </c:pt>
                <c:pt idx="3863">
                  <c:v>26011.0</c:v>
                </c:pt>
                <c:pt idx="3864">
                  <c:v>22925.2</c:v>
                </c:pt>
                <c:pt idx="3865">
                  <c:v>17932.41999999999</c:v>
                </c:pt>
                <c:pt idx="3866">
                  <c:v>26272.96</c:v>
                </c:pt>
                <c:pt idx="3867">
                  <c:v>27204.25</c:v>
                </c:pt>
                <c:pt idx="3868">
                  <c:v>25306.89</c:v>
                </c:pt>
                <c:pt idx="3869">
                  <c:v>24923.2</c:v>
                </c:pt>
                <c:pt idx="3870">
                  <c:v>27109.53</c:v>
                </c:pt>
                <c:pt idx="3871">
                  <c:v>26863.11</c:v>
                </c:pt>
                <c:pt idx="3872">
                  <c:v>23410.63999999994</c:v>
                </c:pt>
                <c:pt idx="3873">
                  <c:v>23051.37</c:v>
                </c:pt>
                <c:pt idx="3874">
                  <c:v>27145.42</c:v>
                </c:pt>
                <c:pt idx="3875">
                  <c:v>27122.48</c:v>
                </c:pt>
                <c:pt idx="3876">
                  <c:v>25132.62</c:v>
                </c:pt>
                <c:pt idx="3877">
                  <c:v>24941.7</c:v>
                </c:pt>
                <c:pt idx="3878">
                  <c:v>27146.16</c:v>
                </c:pt>
                <c:pt idx="3879">
                  <c:v>26634.82</c:v>
                </c:pt>
                <c:pt idx="3880">
                  <c:v>23680.0</c:v>
                </c:pt>
                <c:pt idx="3881">
                  <c:v>23149.79</c:v>
                </c:pt>
                <c:pt idx="3882">
                  <c:v>26772.09</c:v>
                </c:pt>
                <c:pt idx="3883">
                  <c:v>26928.23</c:v>
                </c:pt>
                <c:pt idx="3884">
                  <c:v>25018.66</c:v>
                </c:pt>
                <c:pt idx="3885">
                  <c:v>24939.85</c:v>
                </c:pt>
                <c:pt idx="3886">
                  <c:v>27196.48</c:v>
                </c:pt>
                <c:pt idx="3887">
                  <c:v>26951.54</c:v>
                </c:pt>
                <c:pt idx="3888">
                  <c:v>21195.82</c:v>
                </c:pt>
                <c:pt idx="3889">
                  <c:v>23030.28</c:v>
                </c:pt>
                <c:pt idx="3890">
                  <c:v>27737.42</c:v>
                </c:pt>
                <c:pt idx="3891">
                  <c:v>26644.81</c:v>
                </c:pt>
                <c:pt idx="3892">
                  <c:v>25214.76</c:v>
                </c:pt>
                <c:pt idx="3893">
                  <c:v>24915.43</c:v>
                </c:pt>
                <c:pt idx="3894">
                  <c:v>27568.7</c:v>
                </c:pt>
                <c:pt idx="3895">
                  <c:v>26099.8</c:v>
                </c:pt>
                <c:pt idx="3896">
                  <c:v>22843.43</c:v>
                </c:pt>
                <c:pt idx="3897">
                  <c:v>17789.23</c:v>
                </c:pt>
                <c:pt idx="3898">
                  <c:v>26184.9</c:v>
                </c:pt>
                <c:pt idx="3899">
                  <c:v>27198.7</c:v>
                </c:pt>
                <c:pt idx="3900">
                  <c:v>25158.15</c:v>
                </c:pt>
                <c:pt idx="3901">
                  <c:v>25005.34</c:v>
                </c:pt>
                <c:pt idx="3902">
                  <c:v>27244.95</c:v>
                </c:pt>
                <c:pt idx="3903">
                  <c:v>27144.68</c:v>
                </c:pt>
                <c:pt idx="3904">
                  <c:v>23563.82</c:v>
                </c:pt>
                <c:pt idx="3905">
                  <c:v>22886.35</c:v>
                </c:pt>
                <c:pt idx="3906">
                  <c:v>27002.23</c:v>
                </c:pt>
                <c:pt idx="3907">
                  <c:v>27209.43</c:v>
                </c:pt>
                <c:pt idx="3908">
                  <c:v>25103.39</c:v>
                </c:pt>
                <c:pt idx="3909">
                  <c:v>24974.63</c:v>
                </c:pt>
                <c:pt idx="3910">
                  <c:v>27032.2</c:v>
                </c:pt>
                <c:pt idx="3911">
                  <c:v>26965.59999999999</c:v>
                </c:pt>
                <c:pt idx="3912">
                  <c:v>23663.72</c:v>
                </c:pt>
                <c:pt idx="3913">
                  <c:v>23033.23999999999</c:v>
                </c:pt>
                <c:pt idx="3914">
                  <c:v>26892.34</c:v>
                </c:pt>
                <c:pt idx="3915">
                  <c:v>26963.75</c:v>
                </c:pt>
                <c:pt idx="3916">
                  <c:v>25060.47</c:v>
                </c:pt>
                <c:pt idx="3917">
                  <c:v>24654.21</c:v>
                </c:pt>
                <c:pt idx="3918">
                  <c:v>27091.4</c:v>
                </c:pt>
                <c:pt idx="3919">
                  <c:v>27106.2</c:v>
                </c:pt>
                <c:pt idx="3920">
                  <c:v>22420.52</c:v>
                </c:pt>
                <c:pt idx="3921">
                  <c:v>23425.44</c:v>
                </c:pt>
                <c:pt idx="3922">
                  <c:v>28060.8</c:v>
                </c:pt>
                <c:pt idx="3923">
                  <c:v>26920.46</c:v>
                </c:pt>
                <c:pt idx="3924">
                  <c:v>25252.5</c:v>
                </c:pt>
                <c:pt idx="3925">
                  <c:v>24713.04</c:v>
                </c:pt>
                <c:pt idx="3926">
                  <c:v>27572.4</c:v>
                </c:pt>
                <c:pt idx="3927">
                  <c:v>25628.05</c:v>
                </c:pt>
                <c:pt idx="3928">
                  <c:v>22124.15</c:v>
                </c:pt>
                <c:pt idx="3929">
                  <c:v>17411.82999999999</c:v>
                </c:pt>
                <c:pt idx="3930">
                  <c:v>25604.0</c:v>
                </c:pt>
                <c:pt idx="3931">
                  <c:v>26906.4</c:v>
                </c:pt>
                <c:pt idx="3932">
                  <c:v>25012.37</c:v>
                </c:pt>
                <c:pt idx="3933">
                  <c:v>24943.55</c:v>
                </c:pt>
                <c:pt idx="3934">
                  <c:v>27202.4</c:v>
                </c:pt>
                <c:pt idx="3935">
                  <c:v>27340.41</c:v>
                </c:pt>
                <c:pt idx="3936">
                  <c:v>23551.61</c:v>
                </c:pt>
                <c:pt idx="3937">
                  <c:v>23271.89</c:v>
                </c:pt>
                <c:pt idx="3938">
                  <c:v>27131.73</c:v>
                </c:pt>
                <c:pt idx="3939">
                  <c:v>27004.45</c:v>
                </c:pt>
                <c:pt idx="3940">
                  <c:v>25143.72</c:v>
                </c:pt>
                <c:pt idx="3941">
                  <c:v>24876.57999999999</c:v>
                </c:pt>
                <c:pt idx="3942">
                  <c:v>27031.46</c:v>
                </c:pt>
                <c:pt idx="3943">
                  <c:v>26859.04</c:v>
                </c:pt>
                <c:pt idx="3944">
                  <c:v>23788.04</c:v>
                </c:pt>
                <c:pt idx="3945">
                  <c:v>23067.28</c:v>
                </c:pt>
                <c:pt idx="3946">
                  <c:v>26739.16</c:v>
                </c:pt>
                <c:pt idx="3947">
                  <c:v>26935.26</c:v>
                </c:pt>
                <c:pt idx="3948">
                  <c:v>25184.42</c:v>
                </c:pt>
                <c:pt idx="3949">
                  <c:v>28121.48</c:v>
                </c:pt>
                <c:pt idx="3950">
                  <c:v>27568.32999999999</c:v>
                </c:pt>
                <c:pt idx="3951">
                  <c:v>26534.92</c:v>
                </c:pt>
                <c:pt idx="3952">
                  <c:v>23157.56</c:v>
                </c:pt>
                <c:pt idx="3953">
                  <c:v>23397.69</c:v>
                </c:pt>
                <c:pt idx="3954">
                  <c:v>27832.14</c:v>
                </c:pt>
                <c:pt idx="3955">
                  <c:v>26611.14</c:v>
                </c:pt>
                <c:pt idx="3956">
                  <c:v>25261.38</c:v>
                </c:pt>
                <c:pt idx="3957">
                  <c:v>24713.04</c:v>
                </c:pt>
                <c:pt idx="3958">
                  <c:v>27841.02</c:v>
                </c:pt>
                <c:pt idx="3959">
                  <c:v>26040.6</c:v>
                </c:pt>
                <c:pt idx="3960">
                  <c:v>22311.37</c:v>
                </c:pt>
                <c:pt idx="3961">
                  <c:v>18221.75999999999</c:v>
                </c:pt>
                <c:pt idx="3962">
                  <c:v>26208.21</c:v>
                </c:pt>
                <c:pt idx="3963">
                  <c:v>27232.73999999999</c:v>
                </c:pt>
                <c:pt idx="3964">
                  <c:v>25119.67</c:v>
                </c:pt>
                <c:pt idx="3965">
                  <c:v>24853.64</c:v>
                </c:pt>
                <c:pt idx="3966">
                  <c:v>27129.88</c:v>
                </c:pt>
                <c:pt idx="3967">
                  <c:v>27226.45</c:v>
                </c:pt>
                <c:pt idx="3968">
                  <c:v>23546.06</c:v>
                </c:pt>
                <c:pt idx="3969">
                  <c:v>23090.96</c:v>
                </c:pt>
                <c:pt idx="3970">
                  <c:v>26933.78</c:v>
                </c:pt>
                <c:pt idx="3971">
                  <c:v>27113.23</c:v>
                </c:pt>
                <c:pt idx="3972">
                  <c:v>25046.78</c:v>
                </c:pt>
                <c:pt idx="3973">
                  <c:v>24953.91</c:v>
                </c:pt>
                <c:pt idx="3974">
                  <c:v>26999.27</c:v>
                </c:pt>
                <c:pt idx="3975">
                  <c:v>26585.23999999999</c:v>
                </c:pt>
                <c:pt idx="3976">
                  <c:v>23615.25</c:v>
                </c:pt>
                <c:pt idx="3977">
                  <c:v>22800.14</c:v>
                </c:pt>
                <c:pt idx="3978">
                  <c:v>25656.91</c:v>
                </c:pt>
                <c:pt idx="3979">
                  <c:v>26468.69</c:v>
                </c:pt>
                <c:pt idx="3980">
                  <c:v>25358.69</c:v>
                </c:pt>
                <c:pt idx="3981">
                  <c:v>24764.47</c:v>
                </c:pt>
                <c:pt idx="3982">
                  <c:v>27767.39</c:v>
                </c:pt>
                <c:pt idx="3983">
                  <c:v>26638.89</c:v>
                </c:pt>
                <c:pt idx="3984">
                  <c:v>23337.75</c:v>
                </c:pt>
                <c:pt idx="3985">
                  <c:v>23299.64</c:v>
                </c:pt>
                <c:pt idx="3986">
                  <c:v>27739.64</c:v>
                </c:pt>
                <c:pt idx="3987">
                  <c:v>26485.34</c:v>
                </c:pt>
                <c:pt idx="3988">
                  <c:v>25229.19</c:v>
                </c:pt>
                <c:pt idx="3989">
                  <c:v>24719.7</c:v>
                </c:pt>
                <c:pt idx="3990">
                  <c:v>27670.82</c:v>
                </c:pt>
                <c:pt idx="3991">
                  <c:v>26213.39</c:v>
                </c:pt>
                <c:pt idx="3992">
                  <c:v>22324.32</c:v>
                </c:pt>
                <c:pt idx="3993">
                  <c:v>18211.03</c:v>
                </c:pt>
                <c:pt idx="3994">
                  <c:v>26261.49</c:v>
                </c:pt>
                <c:pt idx="3995">
                  <c:v>27302.67</c:v>
                </c:pt>
                <c:pt idx="3996">
                  <c:v>25248.8</c:v>
                </c:pt>
                <c:pt idx="3997">
                  <c:v>24812.94</c:v>
                </c:pt>
                <c:pt idx="3998">
                  <c:v>27075.11999999994</c:v>
                </c:pt>
                <c:pt idx="3999">
                  <c:v>26925.27</c:v>
                </c:pt>
                <c:pt idx="4000">
                  <c:v>23453.56</c:v>
                </c:pt>
                <c:pt idx="4001">
                  <c:v>22873.4</c:v>
                </c:pt>
                <c:pt idx="4002">
                  <c:v>27019.99</c:v>
                </c:pt>
                <c:pt idx="4003">
                  <c:v>27132.47</c:v>
                </c:pt>
                <c:pt idx="4004">
                  <c:v>25059.36</c:v>
                </c:pt>
                <c:pt idx="4005">
                  <c:v>24788.15</c:v>
                </c:pt>
                <c:pt idx="4006">
                  <c:v>27025.91</c:v>
                </c:pt>
                <c:pt idx="4007">
                  <c:v>26792.81</c:v>
                </c:pt>
                <c:pt idx="4008">
                  <c:v>23556.42</c:v>
                </c:pt>
                <c:pt idx="4009">
                  <c:v>22775.35</c:v>
                </c:pt>
                <c:pt idx="4010">
                  <c:v>24705.27</c:v>
                </c:pt>
                <c:pt idx="4011">
                  <c:v>26641.48</c:v>
                </c:pt>
                <c:pt idx="4012">
                  <c:v>25325.75999999999</c:v>
                </c:pt>
                <c:pt idx="4013">
                  <c:v>24815.53</c:v>
                </c:pt>
                <c:pt idx="4014">
                  <c:v>27811.79</c:v>
                </c:pt>
                <c:pt idx="4015">
                  <c:v>26607.44</c:v>
                </c:pt>
                <c:pt idx="4016">
                  <c:v>23255.23999999999</c:v>
                </c:pt>
                <c:pt idx="4017">
                  <c:v>23401.02</c:v>
                </c:pt>
                <c:pt idx="4018">
                  <c:v>27808.46</c:v>
                </c:pt>
                <c:pt idx="4019">
                  <c:v>26479.79</c:v>
                </c:pt>
                <c:pt idx="4020">
                  <c:v>25138.54</c:v>
                </c:pt>
                <c:pt idx="4021">
                  <c:v>24817.75</c:v>
                </c:pt>
                <c:pt idx="4022">
                  <c:v>27794.03</c:v>
                </c:pt>
                <c:pt idx="4023">
                  <c:v>25903.7</c:v>
                </c:pt>
                <c:pt idx="4024">
                  <c:v>22279.91999999999</c:v>
                </c:pt>
                <c:pt idx="4025">
                  <c:v>18187.72</c:v>
                </c:pt>
                <c:pt idx="4026">
                  <c:v>26299.59999999999</c:v>
                </c:pt>
                <c:pt idx="4027">
                  <c:v>27192.04</c:v>
                </c:pt>
                <c:pt idx="4028">
                  <c:v>25292.46</c:v>
                </c:pt>
                <c:pt idx="4029">
                  <c:v>24819.23</c:v>
                </c:pt>
                <c:pt idx="4030">
                  <c:v>27021.1</c:v>
                </c:pt>
                <c:pt idx="4031">
                  <c:v>27159.48</c:v>
                </c:pt>
                <c:pt idx="4032">
                  <c:v>23515.72</c:v>
                </c:pt>
                <c:pt idx="4033">
                  <c:v>22965.16</c:v>
                </c:pt>
                <c:pt idx="4034">
                  <c:v>27013.7</c:v>
                </c:pt>
                <c:pt idx="4035">
                  <c:v>26854.23</c:v>
                </c:pt>
                <c:pt idx="4036">
                  <c:v>25156.3</c:v>
                </c:pt>
                <c:pt idx="4037">
                  <c:v>24748.19</c:v>
                </c:pt>
                <c:pt idx="4038">
                  <c:v>27159.48</c:v>
                </c:pt>
                <c:pt idx="4039">
                  <c:v>26640.73999999999</c:v>
                </c:pt>
                <c:pt idx="4040">
                  <c:v>23699.23999999999</c:v>
                </c:pt>
                <c:pt idx="4041">
                  <c:v>20963.82999999999</c:v>
                </c:pt>
                <c:pt idx="4042">
                  <c:v>27522.07999999999</c:v>
                </c:pt>
                <c:pt idx="4043">
                  <c:v>26492.0</c:v>
                </c:pt>
                <c:pt idx="4044">
                  <c:v>25599.56</c:v>
                </c:pt>
                <c:pt idx="4045">
                  <c:v>24721.91999999999</c:v>
                </c:pt>
                <c:pt idx="4046">
                  <c:v>27828.07</c:v>
                </c:pt>
                <c:pt idx="4047">
                  <c:v>26571.55</c:v>
                </c:pt>
                <c:pt idx="4048">
                  <c:v>23118.71</c:v>
                </c:pt>
                <c:pt idx="4049">
                  <c:v>23160.52</c:v>
                </c:pt>
                <c:pt idx="4050">
                  <c:v>27955.35</c:v>
                </c:pt>
                <c:pt idx="4051">
                  <c:v>26769.13</c:v>
                </c:pt>
                <c:pt idx="4052">
                  <c:v>25346.48</c:v>
                </c:pt>
                <c:pt idx="4053">
                  <c:v>24879.91</c:v>
                </c:pt>
                <c:pt idx="4054">
                  <c:v>27646.4</c:v>
                </c:pt>
                <c:pt idx="4055">
                  <c:v>26045.78</c:v>
                </c:pt>
                <c:pt idx="4056">
                  <c:v>21905.85</c:v>
                </c:pt>
                <c:pt idx="4057">
                  <c:v>18545.50999999999</c:v>
                </c:pt>
                <c:pt idx="4058">
                  <c:v>26237.44</c:v>
                </c:pt>
                <c:pt idx="4059">
                  <c:v>27207.21</c:v>
                </c:pt>
                <c:pt idx="4060">
                  <c:v>25072.31</c:v>
                </c:pt>
                <c:pt idx="4061">
                  <c:v>24912.84</c:v>
                </c:pt>
                <c:pt idx="4062">
                  <c:v>27022.21</c:v>
                </c:pt>
                <c:pt idx="4063">
                  <c:v>27112.86</c:v>
                </c:pt>
                <c:pt idx="4064">
                  <c:v>23481.31</c:v>
                </c:pt>
                <c:pt idx="4065">
                  <c:v>22872.29</c:v>
                </c:pt>
                <c:pt idx="4066">
                  <c:v>27143.57</c:v>
                </c:pt>
                <c:pt idx="4067">
                  <c:v>26995.94</c:v>
                </c:pt>
                <c:pt idx="4068">
                  <c:v>25115.59999999999</c:v>
                </c:pt>
                <c:pt idx="4069">
                  <c:v>24962.05</c:v>
                </c:pt>
                <c:pt idx="4070">
                  <c:v>27210.91</c:v>
                </c:pt>
                <c:pt idx="4071">
                  <c:v>26595.23</c:v>
                </c:pt>
                <c:pt idx="4072">
                  <c:v>23709.23</c:v>
                </c:pt>
                <c:pt idx="4073">
                  <c:v>22932.23</c:v>
                </c:pt>
                <c:pt idx="4074">
                  <c:v>25077.86</c:v>
                </c:pt>
                <c:pt idx="4075">
                  <c:v>26251.87</c:v>
                </c:pt>
                <c:pt idx="4076">
                  <c:v>25302.45</c:v>
                </c:pt>
                <c:pt idx="4077">
                  <c:v>24603.15</c:v>
                </c:pt>
                <c:pt idx="4078">
                  <c:v>27731.13</c:v>
                </c:pt>
                <c:pt idx="4079">
                  <c:v>26497.91999999999</c:v>
                </c:pt>
                <c:pt idx="4080">
                  <c:v>23364.39</c:v>
                </c:pt>
                <c:pt idx="4081">
                  <c:v>23402.13</c:v>
                </c:pt>
                <c:pt idx="4082">
                  <c:v>27856.19</c:v>
                </c:pt>
                <c:pt idx="4083">
                  <c:v>26696.23999999999</c:v>
                </c:pt>
                <c:pt idx="4084">
                  <c:v>25201.07</c:v>
                </c:pt>
                <c:pt idx="4085">
                  <c:v>24885.82999999999</c:v>
                </c:pt>
                <c:pt idx="4086">
                  <c:v>27816.97</c:v>
                </c:pt>
                <c:pt idx="4087">
                  <c:v>25996.57</c:v>
                </c:pt>
                <c:pt idx="4088">
                  <c:v>21783.38</c:v>
                </c:pt>
                <c:pt idx="4089">
                  <c:v>18857.05</c:v>
                </c:pt>
                <c:pt idx="4090">
                  <c:v>26388.03</c:v>
                </c:pt>
                <c:pt idx="4091">
                  <c:v>27116.19</c:v>
                </c:pt>
                <c:pt idx="4092">
                  <c:v>25450.82</c:v>
                </c:pt>
                <c:pt idx="4093">
                  <c:v>25370.9</c:v>
                </c:pt>
                <c:pt idx="4094">
                  <c:v>28328.68</c:v>
                </c:pt>
                <c:pt idx="4095">
                  <c:v>28490.37</c:v>
                </c:pt>
                <c:pt idx="4096">
                  <c:v>24760.03</c:v>
                </c:pt>
                <c:pt idx="4097">
                  <c:v>24354.51</c:v>
                </c:pt>
                <c:pt idx="4098">
                  <c:v>27764.8</c:v>
                </c:pt>
                <c:pt idx="4099">
                  <c:v>26988.54</c:v>
                </c:pt>
                <c:pt idx="4100">
                  <c:v>24462.92</c:v>
                </c:pt>
                <c:pt idx="4101">
                  <c:v>24162.11</c:v>
                </c:pt>
                <c:pt idx="4102">
                  <c:v>26225.59999999999</c:v>
                </c:pt>
                <c:pt idx="4103">
                  <c:v>25997.68</c:v>
                </c:pt>
                <c:pt idx="4104">
                  <c:v>22942.59</c:v>
                </c:pt>
                <c:pt idx="4105">
                  <c:v>22272.15</c:v>
                </c:pt>
                <c:pt idx="4106">
                  <c:v>25827.11</c:v>
                </c:pt>
                <c:pt idx="4107">
                  <c:v>24641.63</c:v>
                </c:pt>
                <c:pt idx="4108">
                  <c:v>23946.4</c:v>
                </c:pt>
                <c:pt idx="4109">
                  <c:v>23062.47</c:v>
                </c:pt>
                <c:pt idx="4110">
                  <c:v>25470.43</c:v>
                </c:pt>
                <c:pt idx="4111">
                  <c:v>24603.89</c:v>
                </c:pt>
                <c:pt idx="4112">
                  <c:v>21214.69</c:v>
                </c:pt>
                <c:pt idx="4113">
                  <c:v>21368.98</c:v>
                </c:pt>
                <c:pt idx="4114">
                  <c:v>25895.56</c:v>
                </c:pt>
                <c:pt idx="4115">
                  <c:v>26266.67</c:v>
                </c:pt>
                <c:pt idx="4116">
                  <c:v>25078.23</c:v>
                </c:pt>
                <c:pt idx="4117">
                  <c:v>25794.92</c:v>
                </c:pt>
                <c:pt idx="4118">
                  <c:v>29508.23999999999</c:v>
                </c:pt>
                <c:pt idx="4119">
                  <c:v>28196.22</c:v>
                </c:pt>
                <c:pt idx="4120">
                  <c:v>25660.98</c:v>
                </c:pt>
                <c:pt idx="4121">
                  <c:v>17849.16999999999</c:v>
                </c:pt>
                <c:pt idx="4122">
                  <c:v>26414.3</c:v>
                </c:pt>
                <c:pt idx="4123">
                  <c:v>27295.27</c:v>
                </c:pt>
                <c:pt idx="4124">
                  <c:v>25194.41</c:v>
                </c:pt>
                <c:pt idx="4125">
                  <c:v>24639.78</c:v>
                </c:pt>
                <c:pt idx="4126">
                  <c:v>27218.31</c:v>
                </c:pt>
                <c:pt idx="4127">
                  <c:v>26988.54</c:v>
                </c:pt>
                <c:pt idx="4128">
                  <c:v>23375.86</c:v>
                </c:pt>
                <c:pt idx="4129">
                  <c:v>22995.87</c:v>
                </c:pt>
                <c:pt idx="4130">
                  <c:v>27042.19</c:v>
                </c:pt>
                <c:pt idx="4131">
                  <c:v>26949.69</c:v>
                </c:pt>
                <c:pt idx="4132">
                  <c:v>25108.2</c:v>
                </c:pt>
                <c:pt idx="4133">
                  <c:v>25007.56</c:v>
                </c:pt>
                <c:pt idx="4134">
                  <c:v>26916.76</c:v>
                </c:pt>
                <c:pt idx="4135">
                  <c:v>26793.18</c:v>
                </c:pt>
                <c:pt idx="4136">
                  <c:v>23507.95</c:v>
                </c:pt>
                <c:pt idx="4137">
                  <c:v>23043.59999999999</c:v>
                </c:pt>
                <c:pt idx="4138">
                  <c:v>26644.07</c:v>
                </c:pt>
                <c:pt idx="4139">
                  <c:v>26901.59</c:v>
                </c:pt>
                <c:pt idx="4140">
                  <c:v>25134.84</c:v>
                </c:pt>
                <c:pt idx="4141">
                  <c:v>24886.94</c:v>
                </c:pt>
                <c:pt idx="4142">
                  <c:v>27113.59999999999</c:v>
                </c:pt>
                <c:pt idx="4143">
                  <c:v>27003.71</c:v>
                </c:pt>
                <c:pt idx="4144">
                  <c:v>23374.75</c:v>
                </c:pt>
                <c:pt idx="4145">
                  <c:v>23076.53</c:v>
                </c:pt>
                <c:pt idx="4146">
                  <c:v>27112.12</c:v>
                </c:pt>
                <c:pt idx="4147">
                  <c:v>26600.04</c:v>
                </c:pt>
                <c:pt idx="4148">
                  <c:v>23975.63</c:v>
                </c:pt>
                <c:pt idx="4149">
                  <c:v>24599.45</c:v>
                </c:pt>
                <c:pt idx="4150">
                  <c:v>27647.14</c:v>
                </c:pt>
                <c:pt idx="4151">
                  <c:v>25918.87</c:v>
                </c:pt>
                <c:pt idx="4152">
                  <c:v>22584.8</c:v>
                </c:pt>
                <c:pt idx="4153">
                  <c:v>17990.88</c:v>
                </c:pt>
                <c:pt idx="4154">
                  <c:v>25918.87</c:v>
                </c:pt>
                <c:pt idx="4155">
                  <c:v>26966.34</c:v>
                </c:pt>
                <c:pt idx="4156">
                  <c:v>25200.7</c:v>
                </c:pt>
                <c:pt idx="4157">
                  <c:v>24755.22</c:v>
                </c:pt>
                <c:pt idx="4158">
                  <c:v>27164.29</c:v>
                </c:pt>
                <c:pt idx="4159">
                  <c:v>27086.59</c:v>
                </c:pt>
                <c:pt idx="4160">
                  <c:v>23422.48</c:v>
                </c:pt>
                <c:pt idx="4161">
                  <c:v>23059.51</c:v>
                </c:pt>
                <c:pt idx="4162">
                  <c:v>26997.42</c:v>
                </c:pt>
                <c:pt idx="4163">
                  <c:v>27085.85</c:v>
                </c:pt>
                <c:pt idx="4164">
                  <c:v>25087.48</c:v>
                </c:pt>
                <c:pt idx="4165">
                  <c:v>24787.04</c:v>
                </c:pt>
                <c:pt idx="4166">
                  <c:v>27082.89</c:v>
                </c:pt>
                <c:pt idx="4167">
                  <c:v>26666.63999999994</c:v>
                </c:pt>
                <c:pt idx="4168">
                  <c:v>23492.04</c:v>
                </c:pt>
                <c:pt idx="4169">
                  <c:v>23066.17</c:v>
                </c:pt>
                <c:pt idx="4170">
                  <c:v>26848.68</c:v>
                </c:pt>
                <c:pt idx="4171">
                  <c:v>27053.29</c:v>
                </c:pt>
                <c:pt idx="4172">
                  <c:v>25118.19</c:v>
                </c:pt>
                <c:pt idx="4173">
                  <c:v>24787.41</c:v>
                </c:pt>
                <c:pt idx="4174">
                  <c:v>26968.93</c:v>
                </c:pt>
                <c:pt idx="4175">
                  <c:v>27241.25</c:v>
                </c:pt>
                <c:pt idx="4176">
                  <c:v>23482.79</c:v>
                </c:pt>
                <c:pt idx="4177">
                  <c:v>22867.85</c:v>
                </c:pt>
                <c:pt idx="4178">
                  <c:v>27058.1</c:v>
                </c:pt>
                <c:pt idx="4179">
                  <c:v>26672.93</c:v>
                </c:pt>
                <c:pt idx="4180">
                  <c:v>24919.87</c:v>
                </c:pt>
                <c:pt idx="4181">
                  <c:v>24696.76</c:v>
                </c:pt>
                <c:pt idx="4182">
                  <c:v>27463.99</c:v>
                </c:pt>
                <c:pt idx="4183">
                  <c:v>25777.53</c:v>
                </c:pt>
                <c:pt idx="4184">
                  <c:v>22772.76</c:v>
                </c:pt>
                <c:pt idx="4185">
                  <c:v>17550.21</c:v>
                </c:pt>
                <c:pt idx="4186">
                  <c:v>26014.32999999999</c:v>
                </c:pt>
                <c:pt idx="4187">
                  <c:v>26978.92</c:v>
                </c:pt>
                <c:pt idx="4188">
                  <c:v>25211.43</c:v>
                </c:pt>
                <c:pt idx="4189">
                  <c:v>24690.84</c:v>
                </c:pt>
                <c:pt idx="4190">
                  <c:v>27176.13</c:v>
                </c:pt>
                <c:pt idx="4191">
                  <c:v>27165.03</c:v>
                </c:pt>
                <c:pt idx="4192">
                  <c:v>23551.23999999999</c:v>
                </c:pt>
                <c:pt idx="4193">
                  <c:v>23084.3</c:v>
                </c:pt>
                <c:pt idx="4194">
                  <c:v>27190.56</c:v>
                </c:pt>
                <c:pt idx="4195">
                  <c:v>27191.67</c:v>
                </c:pt>
                <c:pt idx="4196">
                  <c:v>25105.98</c:v>
                </c:pt>
                <c:pt idx="4197">
                  <c:v>24831.81</c:v>
                </c:pt>
                <c:pt idx="4198">
                  <c:v>27006.3</c:v>
                </c:pt>
                <c:pt idx="4199">
                  <c:v>26600.78</c:v>
                </c:pt>
                <c:pt idx="4200">
                  <c:v>23447.27</c:v>
                </c:pt>
                <c:pt idx="4201">
                  <c:v>23102.8</c:v>
                </c:pt>
                <c:pt idx="4202">
                  <c:v>26759.88</c:v>
                </c:pt>
                <c:pt idx="4203">
                  <c:v>26897.52</c:v>
                </c:pt>
                <c:pt idx="4204">
                  <c:v>25196.63</c:v>
                </c:pt>
                <c:pt idx="4205">
                  <c:v>24791.85</c:v>
                </c:pt>
                <c:pt idx="4206">
                  <c:v>27147.64</c:v>
                </c:pt>
                <c:pt idx="4207">
                  <c:v>27107.31</c:v>
                </c:pt>
                <c:pt idx="4208">
                  <c:v>23227.86</c:v>
                </c:pt>
                <c:pt idx="4209">
                  <c:v>22771.28</c:v>
                </c:pt>
                <c:pt idx="4210">
                  <c:v>26066.13</c:v>
                </c:pt>
                <c:pt idx="4211">
                  <c:v>26401.72</c:v>
                </c:pt>
                <c:pt idx="4212">
                  <c:v>25039.75</c:v>
                </c:pt>
                <c:pt idx="4213">
                  <c:v>24495.85</c:v>
                </c:pt>
                <c:pt idx="4214">
                  <c:v>27658.61</c:v>
                </c:pt>
                <c:pt idx="4215">
                  <c:v>25951.06</c:v>
                </c:pt>
                <c:pt idx="4216">
                  <c:v>23540.14</c:v>
                </c:pt>
                <c:pt idx="4217">
                  <c:v>17315.25999999999</c:v>
                </c:pt>
                <c:pt idx="4218">
                  <c:v>26235.22</c:v>
                </c:pt>
                <c:pt idx="4219">
                  <c:v>27037.38</c:v>
                </c:pt>
                <c:pt idx="4220">
                  <c:v>25081.93</c:v>
                </c:pt>
                <c:pt idx="4221">
                  <c:v>24776.31</c:v>
                </c:pt>
                <c:pt idx="4222">
                  <c:v>27228.3</c:v>
                </c:pt>
                <c:pt idx="4223">
                  <c:v>27220.9</c:v>
                </c:pt>
                <c:pt idx="4224">
                  <c:v>23485.01</c:v>
                </c:pt>
                <c:pt idx="4225">
                  <c:v>23000.31</c:v>
                </c:pt>
                <c:pt idx="4226">
                  <c:v>26918.98</c:v>
                </c:pt>
                <c:pt idx="4227">
                  <c:v>27160.96</c:v>
                </c:pt>
                <c:pt idx="4228">
                  <c:v>25052.7</c:v>
                </c:pt>
                <c:pt idx="4229">
                  <c:v>24821.82</c:v>
                </c:pt>
                <c:pt idx="4230">
                  <c:v>27071.79</c:v>
                </c:pt>
                <c:pt idx="4231">
                  <c:v>26714.37</c:v>
                </c:pt>
                <c:pt idx="4232">
                  <c:v>23696.28</c:v>
                </c:pt>
                <c:pt idx="4233">
                  <c:v>23157.93</c:v>
                </c:pt>
                <c:pt idx="4234">
                  <c:v>26736.2</c:v>
                </c:pt>
                <c:pt idx="4235">
                  <c:v>27048.11</c:v>
                </c:pt>
                <c:pt idx="4236">
                  <c:v>24977.96</c:v>
                </c:pt>
                <c:pt idx="4237">
                  <c:v>24749.3</c:v>
                </c:pt>
                <c:pt idx="4238">
                  <c:v>26997.05</c:v>
                </c:pt>
                <c:pt idx="4239">
                  <c:v>27080.67</c:v>
                </c:pt>
                <c:pt idx="4240">
                  <c:v>22923.35</c:v>
                </c:pt>
                <c:pt idx="4241">
                  <c:v>22395.73</c:v>
                </c:pt>
                <c:pt idx="4242">
                  <c:v>27769.61</c:v>
                </c:pt>
                <c:pt idx="4243">
                  <c:v>26433.17</c:v>
                </c:pt>
                <c:pt idx="4244">
                  <c:v>25253.98</c:v>
                </c:pt>
                <c:pt idx="4245">
                  <c:v>24802.57999999999</c:v>
                </c:pt>
                <c:pt idx="4246">
                  <c:v>27735.57</c:v>
                </c:pt>
                <c:pt idx="4247">
                  <c:v>26211.17</c:v>
                </c:pt>
                <c:pt idx="4248">
                  <c:v>23532.73999999999</c:v>
                </c:pt>
                <c:pt idx="4249">
                  <c:v>17167.25999999999</c:v>
                </c:pt>
                <c:pt idx="4250">
                  <c:v>26129.77</c:v>
                </c:pt>
                <c:pt idx="4251">
                  <c:v>27062.17</c:v>
                </c:pt>
                <c:pt idx="4252">
                  <c:v>25239.18</c:v>
                </c:pt>
                <c:pt idx="4253">
                  <c:v>24882.87</c:v>
                </c:pt>
                <c:pt idx="4254">
                  <c:v>27167.99</c:v>
                </c:pt>
                <c:pt idx="4255">
                  <c:v>27032.2</c:v>
                </c:pt>
                <c:pt idx="4256">
                  <c:v>23385.85</c:v>
                </c:pt>
                <c:pt idx="4257">
                  <c:v>23033.98</c:v>
                </c:pt>
                <c:pt idx="4258">
                  <c:v>27137.28</c:v>
                </c:pt>
                <c:pt idx="4259">
                  <c:v>27211.28</c:v>
                </c:pt>
                <c:pt idx="4260">
                  <c:v>25009.78</c:v>
                </c:pt>
                <c:pt idx="4261">
                  <c:v>24908.03</c:v>
                </c:pt>
                <c:pt idx="4262">
                  <c:v>26965.59999999999</c:v>
                </c:pt>
                <c:pt idx="4263">
                  <c:v>26845.72</c:v>
                </c:pt>
                <c:pt idx="4264">
                  <c:v>23498.7</c:v>
                </c:pt>
                <c:pt idx="4265">
                  <c:v>23006.23</c:v>
                </c:pt>
                <c:pt idx="4266">
                  <c:v>26707.34</c:v>
                </c:pt>
                <c:pt idx="4267">
                  <c:v>27038.49</c:v>
                </c:pt>
                <c:pt idx="4268">
                  <c:v>25090.81</c:v>
                </c:pt>
                <c:pt idx="4269">
                  <c:v>24788.15</c:v>
                </c:pt>
                <c:pt idx="4270">
                  <c:v>27118.41</c:v>
                </c:pt>
                <c:pt idx="4271">
                  <c:v>26960.05</c:v>
                </c:pt>
                <c:pt idx="4272">
                  <c:v>21339.01</c:v>
                </c:pt>
                <c:pt idx="4273">
                  <c:v>22907.44</c:v>
                </c:pt>
                <c:pt idx="4274">
                  <c:v>27836.95</c:v>
                </c:pt>
                <c:pt idx="4275">
                  <c:v>26658.87</c:v>
                </c:pt>
                <c:pt idx="4276">
                  <c:v>25059.36</c:v>
                </c:pt>
                <c:pt idx="4277">
                  <c:v>24858.82</c:v>
                </c:pt>
                <c:pt idx="4278">
                  <c:v>27645.29</c:v>
                </c:pt>
                <c:pt idx="4279">
                  <c:v>26187.11999999994</c:v>
                </c:pt>
                <c:pt idx="4280">
                  <c:v>23176.06</c:v>
                </c:pt>
                <c:pt idx="4281">
                  <c:v>17359.66</c:v>
                </c:pt>
                <c:pt idx="4282">
                  <c:v>26253.35</c:v>
                </c:pt>
                <c:pt idx="4283">
                  <c:v>27062.17</c:v>
                </c:pt>
                <c:pt idx="4284">
                  <c:v>25157.41</c:v>
                </c:pt>
                <c:pt idx="4285">
                  <c:v>24923.57</c:v>
                </c:pt>
                <c:pt idx="4286">
                  <c:v>27337.82</c:v>
                </c:pt>
                <c:pt idx="4287">
                  <c:v>27015.18</c:v>
                </c:pt>
                <c:pt idx="4288">
                  <c:v>23413.59999999999</c:v>
                </c:pt>
                <c:pt idx="4289">
                  <c:v>22897.82</c:v>
                </c:pt>
                <c:pt idx="4290">
                  <c:v>27192.41</c:v>
                </c:pt>
                <c:pt idx="4291">
                  <c:v>27203.51</c:v>
                </c:pt>
                <c:pt idx="4292">
                  <c:v>25031.61</c:v>
                </c:pt>
                <c:pt idx="4293">
                  <c:v>24694.17</c:v>
                </c:pt>
                <c:pt idx="4294">
                  <c:v>27192.41</c:v>
                </c:pt>
                <c:pt idx="4295">
                  <c:v>26735.82999999999</c:v>
                </c:pt>
                <c:pt idx="4296">
                  <c:v>23614.14</c:v>
                </c:pt>
                <c:pt idx="4297">
                  <c:v>23032.5</c:v>
                </c:pt>
                <c:pt idx="4298">
                  <c:v>26837.57999999999</c:v>
                </c:pt>
                <c:pt idx="4299">
                  <c:v>27015.18</c:v>
                </c:pt>
                <c:pt idx="4300">
                  <c:v>24978.7</c:v>
                </c:pt>
                <c:pt idx="4301">
                  <c:v>24739.31</c:v>
                </c:pt>
                <c:pt idx="4302">
                  <c:v>27027.02</c:v>
                </c:pt>
                <c:pt idx="4303">
                  <c:v>26499.4</c:v>
                </c:pt>
                <c:pt idx="4304">
                  <c:v>22629.94</c:v>
                </c:pt>
                <c:pt idx="4305">
                  <c:v>23272.63</c:v>
                </c:pt>
                <c:pt idx="4306">
                  <c:v>27771.82999999999</c:v>
                </c:pt>
                <c:pt idx="4307">
                  <c:v>26459.81</c:v>
                </c:pt>
                <c:pt idx="4308">
                  <c:v>25163.7</c:v>
                </c:pt>
                <c:pt idx="4309">
                  <c:v>24831.81</c:v>
                </c:pt>
                <c:pt idx="4310">
                  <c:v>27901.32999999999</c:v>
                </c:pt>
                <c:pt idx="4311">
                  <c:v>26167.88</c:v>
                </c:pt>
                <c:pt idx="4312">
                  <c:v>23236.73999999999</c:v>
                </c:pt>
                <c:pt idx="4313">
                  <c:v>17422.93</c:v>
                </c:pt>
                <c:pt idx="4314">
                  <c:v>26096.47</c:v>
                </c:pt>
                <c:pt idx="4315">
                  <c:v>27113.23</c:v>
                </c:pt>
                <c:pt idx="4316">
                  <c:v>25330.57</c:v>
                </c:pt>
                <c:pt idx="4317">
                  <c:v>24778.16</c:v>
                </c:pt>
                <c:pt idx="4318">
                  <c:v>27008.52</c:v>
                </c:pt>
                <c:pt idx="4319">
                  <c:v>27044.78</c:v>
                </c:pt>
                <c:pt idx="4320">
                  <c:v>23529.41</c:v>
                </c:pt>
                <c:pt idx="4321">
                  <c:v>22938.52</c:v>
                </c:pt>
                <c:pt idx="4322">
                  <c:v>26918.61</c:v>
                </c:pt>
                <c:pt idx="4323">
                  <c:v>27164.66</c:v>
                </c:pt>
                <c:pt idx="4324">
                  <c:v>25148.9</c:v>
                </c:pt>
                <c:pt idx="4325">
                  <c:v>24942.44</c:v>
                </c:pt>
                <c:pt idx="4326">
                  <c:v>27021.1</c:v>
                </c:pt>
                <c:pt idx="4327">
                  <c:v>26993.72</c:v>
                </c:pt>
                <c:pt idx="4328">
                  <c:v>23620.06</c:v>
                </c:pt>
                <c:pt idx="4329">
                  <c:v>22989.95</c:v>
                </c:pt>
                <c:pt idx="4330">
                  <c:v>26659.23999999999</c:v>
                </c:pt>
                <c:pt idx="4331">
                  <c:v>26952.28</c:v>
                </c:pt>
                <c:pt idx="4332">
                  <c:v>25078.6</c:v>
                </c:pt>
                <c:pt idx="4333">
                  <c:v>24628.31</c:v>
                </c:pt>
                <c:pt idx="4334">
                  <c:v>27034.79</c:v>
                </c:pt>
                <c:pt idx="4335">
                  <c:v>26922.68</c:v>
                </c:pt>
                <c:pt idx="4336">
                  <c:v>21229.86</c:v>
                </c:pt>
                <c:pt idx="4337">
                  <c:v>23285.57999999999</c:v>
                </c:pt>
                <c:pt idx="4338">
                  <c:v>27657.87</c:v>
                </c:pt>
                <c:pt idx="4339">
                  <c:v>26668.49</c:v>
                </c:pt>
                <c:pt idx="4340">
                  <c:v>25087.11</c:v>
                </c:pt>
                <c:pt idx="4341">
                  <c:v>24784.07999999999</c:v>
                </c:pt>
                <c:pt idx="4342">
                  <c:v>27603.85</c:v>
                </c:pt>
                <c:pt idx="4343">
                  <c:v>26137.91</c:v>
                </c:pt>
                <c:pt idx="4344">
                  <c:v>23043.23</c:v>
                </c:pt>
                <c:pt idx="4345">
                  <c:v>17711.16</c:v>
                </c:pt>
                <c:pt idx="4346">
                  <c:v>26188.23</c:v>
                </c:pt>
                <c:pt idx="4347">
                  <c:v>27130.62</c:v>
                </c:pt>
                <c:pt idx="4348">
                  <c:v>25317.99</c:v>
                </c:pt>
                <c:pt idx="4349">
                  <c:v>24804.06</c:v>
                </c:pt>
                <c:pt idx="4350">
                  <c:v>27195.73999999999</c:v>
                </c:pt>
                <c:pt idx="4351">
                  <c:v>27084.0</c:v>
                </c:pt>
                <c:pt idx="4352">
                  <c:v>23744.01</c:v>
                </c:pt>
                <c:pt idx="4353">
                  <c:v>22989.95</c:v>
                </c:pt>
                <c:pt idx="4354">
                  <c:v>27041.07999999999</c:v>
                </c:pt>
                <c:pt idx="4355">
                  <c:v>27044.78</c:v>
                </c:pt>
                <c:pt idx="4356">
                  <c:v>25083.04</c:v>
                </c:pt>
                <c:pt idx="4357">
                  <c:v>24828.11</c:v>
                </c:pt>
                <c:pt idx="4358">
                  <c:v>27142.09</c:v>
                </c:pt>
                <c:pt idx="4359">
                  <c:v>26708.45</c:v>
                </c:pt>
                <c:pt idx="4360">
                  <c:v>23748.45</c:v>
                </c:pt>
                <c:pt idx="4361">
                  <c:v>23150.53</c:v>
                </c:pt>
                <c:pt idx="4362">
                  <c:v>26773.2</c:v>
                </c:pt>
                <c:pt idx="4363">
                  <c:v>26896.78</c:v>
                </c:pt>
                <c:pt idx="4364">
                  <c:v>25026.43</c:v>
                </c:pt>
                <c:pt idx="4365">
                  <c:v>24882.13</c:v>
                </c:pt>
                <c:pt idx="4366">
                  <c:v>27007.78</c:v>
                </c:pt>
                <c:pt idx="4367">
                  <c:v>27157.26</c:v>
                </c:pt>
                <c:pt idx="4368">
                  <c:v>23155.34</c:v>
                </c:pt>
                <c:pt idx="4369">
                  <c:v>22078.27</c:v>
                </c:pt>
                <c:pt idx="4370">
                  <c:v>27434.76</c:v>
                </c:pt>
                <c:pt idx="4371">
                  <c:v>26648.14</c:v>
                </c:pt>
                <c:pt idx="4372">
                  <c:v>25157.78</c:v>
                </c:pt>
                <c:pt idx="4373">
                  <c:v>24562.82</c:v>
                </c:pt>
                <c:pt idx="4374">
                  <c:v>27768.5</c:v>
                </c:pt>
                <c:pt idx="4375">
                  <c:v>26157.52</c:v>
                </c:pt>
                <c:pt idx="4376">
                  <c:v>22664.72</c:v>
                </c:pt>
                <c:pt idx="4377">
                  <c:v>18028.99000000001</c:v>
                </c:pt>
                <c:pt idx="4378">
                  <c:v>26268.89</c:v>
                </c:pt>
                <c:pt idx="4379">
                  <c:v>27155.41</c:v>
                </c:pt>
                <c:pt idx="4380">
                  <c:v>25115.97</c:v>
                </c:pt>
                <c:pt idx="4381">
                  <c:v>24934.67</c:v>
                </c:pt>
                <c:pt idx="4382">
                  <c:v>27076.97</c:v>
                </c:pt>
                <c:pt idx="4383">
                  <c:v>26935.63</c:v>
                </c:pt>
                <c:pt idx="4384">
                  <c:v>23497.59</c:v>
                </c:pt>
                <c:pt idx="4385">
                  <c:v>22903.73999999999</c:v>
                </c:pt>
                <c:pt idx="4386">
                  <c:v>27031.82999999999</c:v>
                </c:pt>
                <c:pt idx="4387">
                  <c:v>27095.1</c:v>
                </c:pt>
                <c:pt idx="4388">
                  <c:v>25203.66</c:v>
                </c:pt>
                <c:pt idx="4389">
                  <c:v>24949.84</c:v>
                </c:pt>
                <c:pt idx="4390">
                  <c:v>27131.73</c:v>
                </c:pt>
                <c:pt idx="4391">
                  <c:v>26915.65</c:v>
                </c:pt>
                <c:pt idx="4392">
                  <c:v>23781.75</c:v>
                </c:pt>
                <c:pt idx="4393">
                  <c:v>23050.26</c:v>
                </c:pt>
                <c:pt idx="4394">
                  <c:v>26813.53</c:v>
                </c:pt>
                <c:pt idx="4395">
                  <c:v>26919.72</c:v>
                </c:pt>
                <c:pt idx="4396">
                  <c:v>25021.99</c:v>
                </c:pt>
                <c:pt idx="4397">
                  <c:v>24764.1</c:v>
                </c:pt>
                <c:pt idx="4398">
                  <c:v>27027.02</c:v>
                </c:pt>
                <c:pt idx="4399">
                  <c:v>26951.54</c:v>
                </c:pt>
                <c:pt idx="4400">
                  <c:v>21260.94</c:v>
                </c:pt>
                <c:pt idx="4401">
                  <c:v>23054.7</c:v>
                </c:pt>
                <c:pt idx="4402">
                  <c:v>27619.39</c:v>
                </c:pt>
                <c:pt idx="4403">
                  <c:v>26838.69</c:v>
                </c:pt>
                <c:pt idx="4404">
                  <c:v>25002.38</c:v>
                </c:pt>
                <c:pt idx="4405">
                  <c:v>24772.98</c:v>
                </c:pt>
                <c:pt idx="4406">
                  <c:v>27720.77</c:v>
                </c:pt>
                <c:pt idx="4407">
                  <c:v>26365.46</c:v>
                </c:pt>
                <c:pt idx="4408">
                  <c:v>22503.77</c:v>
                </c:pt>
                <c:pt idx="4409">
                  <c:v>17905.04</c:v>
                </c:pt>
                <c:pt idx="4410">
                  <c:v>26227.07999999999</c:v>
                </c:pt>
                <c:pt idx="4411">
                  <c:v>27193.89</c:v>
                </c:pt>
                <c:pt idx="4412">
                  <c:v>25158.89</c:v>
                </c:pt>
                <c:pt idx="4413">
                  <c:v>24894.71</c:v>
                </c:pt>
                <c:pt idx="4414">
                  <c:v>27248.28</c:v>
                </c:pt>
                <c:pt idx="4415">
                  <c:v>27233.85</c:v>
                </c:pt>
                <c:pt idx="4416">
                  <c:v>23499.07</c:v>
                </c:pt>
                <c:pt idx="4417">
                  <c:v>23007.71</c:v>
                </c:pt>
                <c:pt idx="4418">
                  <c:v>27130.25</c:v>
                </c:pt>
                <c:pt idx="4419">
                  <c:v>26958.57</c:v>
                </c:pt>
                <c:pt idx="4420">
                  <c:v>25020.88</c:v>
                </c:pt>
                <c:pt idx="4421">
                  <c:v>24792.96</c:v>
                </c:pt>
                <c:pt idx="4422">
                  <c:v>27135.43</c:v>
                </c:pt>
                <c:pt idx="4423">
                  <c:v>26934.52</c:v>
                </c:pt>
                <c:pt idx="4424">
                  <c:v>23711.82</c:v>
                </c:pt>
                <c:pt idx="4425">
                  <c:v>22966.27</c:v>
                </c:pt>
                <c:pt idx="4426">
                  <c:v>26754.7</c:v>
                </c:pt>
                <c:pt idx="4427">
                  <c:v>26946.73</c:v>
                </c:pt>
                <c:pt idx="4428">
                  <c:v>25080.45</c:v>
                </c:pt>
                <c:pt idx="4429">
                  <c:v>24668.27</c:v>
                </c:pt>
                <c:pt idx="4430">
                  <c:v>27239.03</c:v>
                </c:pt>
                <c:pt idx="4431">
                  <c:v>27019.99</c:v>
                </c:pt>
                <c:pt idx="4432">
                  <c:v>22087.89</c:v>
                </c:pt>
                <c:pt idx="4433">
                  <c:v>23458.0</c:v>
                </c:pt>
                <c:pt idx="4434">
                  <c:v>28076.34</c:v>
                </c:pt>
                <c:pt idx="4435">
                  <c:v>26679.59</c:v>
                </c:pt>
                <c:pt idx="4436">
                  <c:v>25258.42</c:v>
                </c:pt>
                <c:pt idx="4437">
                  <c:v>24661.61</c:v>
                </c:pt>
                <c:pt idx="4438">
                  <c:v>27385.18</c:v>
                </c:pt>
                <c:pt idx="4439">
                  <c:v>25828.59</c:v>
                </c:pt>
                <c:pt idx="4440">
                  <c:v>22221.82999999999</c:v>
                </c:pt>
                <c:pt idx="4441">
                  <c:v>17669.34999999999</c:v>
                </c:pt>
                <c:pt idx="4442">
                  <c:v>26097.95</c:v>
                </c:pt>
                <c:pt idx="4443">
                  <c:v>27065.5</c:v>
                </c:pt>
                <c:pt idx="4444">
                  <c:v>25100.43</c:v>
                </c:pt>
                <c:pt idx="4445">
                  <c:v>24989.06</c:v>
                </c:pt>
                <c:pt idx="4446">
                  <c:v>27308.59</c:v>
                </c:pt>
                <c:pt idx="4447">
                  <c:v>27270.48</c:v>
                </c:pt>
                <c:pt idx="4448">
                  <c:v>23529.41</c:v>
                </c:pt>
                <c:pt idx="4449">
                  <c:v>22994.76</c:v>
                </c:pt>
                <c:pt idx="4450">
                  <c:v>27189.07999999999</c:v>
                </c:pt>
                <c:pt idx="4451">
                  <c:v>27075.11999999994</c:v>
                </c:pt>
                <c:pt idx="4452">
                  <c:v>24975.0</c:v>
                </c:pt>
                <c:pt idx="4453">
                  <c:v>24913.57999999999</c:v>
                </c:pt>
                <c:pt idx="4454">
                  <c:v>26972.26</c:v>
                </c:pt>
                <c:pt idx="4455">
                  <c:v>26941.18</c:v>
                </c:pt>
                <c:pt idx="4456">
                  <c:v>23681.85</c:v>
                </c:pt>
                <c:pt idx="4457">
                  <c:v>22920.39</c:v>
                </c:pt>
                <c:pt idx="4458">
                  <c:v>26756.92</c:v>
                </c:pt>
                <c:pt idx="4459">
                  <c:v>26890.86</c:v>
                </c:pt>
                <c:pt idx="4460">
                  <c:v>25207.36</c:v>
                </c:pt>
                <c:pt idx="4461">
                  <c:v>27823.63</c:v>
                </c:pt>
                <c:pt idx="4462">
                  <c:v>27576.47</c:v>
                </c:pt>
                <c:pt idx="4463">
                  <c:v>26637.04</c:v>
                </c:pt>
                <c:pt idx="4464">
                  <c:v>23080.23</c:v>
                </c:pt>
                <c:pt idx="4465">
                  <c:v>23215.28</c:v>
                </c:pt>
                <c:pt idx="4466">
                  <c:v>27817.34</c:v>
                </c:pt>
                <c:pt idx="4467">
                  <c:v>26729.17</c:v>
                </c:pt>
                <c:pt idx="4468">
                  <c:v>25177.39</c:v>
                </c:pt>
                <c:pt idx="4469">
                  <c:v>24802.57999999999</c:v>
                </c:pt>
                <c:pt idx="4470">
                  <c:v>27847.68</c:v>
                </c:pt>
                <c:pt idx="4471">
                  <c:v>26059.84</c:v>
                </c:pt>
                <c:pt idx="4472">
                  <c:v>22184.82999999999</c:v>
                </c:pt>
                <c:pt idx="4473">
                  <c:v>18147.02</c:v>
                </c:pt>
                <c:pt idx="4474">
                  <c:v>26147.9</c:v>
                </c:pt>
                <c:pt idx="4475">
                  <c:v>27214.98</c:v>
                </c:pt>
                <c:pt idx="4476">
                  <c:v>25345.0</c:v>
                </c:pt>
                <c:pt idx="4477">
                  <c:v>24930.97</c:v>
                </c:pt>
                <c:pt idx="4478">
                  <c:v>27084.73999999999</c:v>
                </c:pt>
                <c:pt idx="4479">
                  <c:v>27149.11999999994</c:v>
                </c:pt>
                <c:pt idx="4480">
                  <c:v>23468.73</c:v>
                </c:pt>
                <c:pt idx="4481">
                  <c:v>23072.82999999999</c:v>
                </c:pt>
                <c:pt idx="4482">
                  <c:v>26932.3</c:v>
                </c:pt>
                <c:pt idx="4483">
                  <c:v>27092.88</c:v>
                </c:pt>
                <c:pt idx="4484">
                  <c:v>25103.39</c:v>
                </c:pt>
                <c:pt idx="4485">
                  <c:v>24881.02</c:v>
                </c:pt>
                <c:pt idx="4486">
                  <c:v>26962.63999999994</c:v>
                </c:pt>
                <c:pt idx="4487">
                  <c:v>26776.53</c:v>
                </c:pt>
                <c:pt idx="4488">
                  <c:v>23701.09</c:v>
                </c:pt>
                <c:pt idx="4489">
                  <c:v>23038.05</c:v>
                </c:pt>
                <c:pt idx="4490">
                  <c:v>25750.15</c:v>
                </c:pt>
                <c:pt idx="4491">
                  <c:v>26299.59999999999</c:v>
                </c:pt>
                <c:pt idx="4492">
                  <c:v>25212.91</c:v>
                </c:pt>
                <c:pt idx="4493">
                  <c:v>24701.2</c:v>
                </c:pt>
                <c:pt idx="4494">
                  <c:v>27574.25</c:v>
                </c:pt>
                <c:pt idx="4495">
                  <c:v>26413.56</c:v>
                </c:pt>
                <c:pt idx="4496">
                  <c:v>23327.02</c:v>
                </c:pt>
                <c:pt idx="4497">
                  <c:v>23287.8</c:v>
                </c:pt>
                <c:pt idx="4498">
                  <c:v>27729.28</c:v>
                </c:pt>
                <c:pt idx="4499">
                  <c:v>26538.62</c:v>
                </c:pt>
                <c:pt idx="4500">
                  <c:v>25123.73999999999</c:v>
                </c:pt>
                <c:pt idx="4501">
                  <c:v>24962.79</c:v>
                </c:pt>
                <c:pt idx="4502">
                  <c:v>27852.12</c:v>
                </c:pt>
                <c:pt idx="4503">
                  <c:v>26353.62</c:v>
                </c:pt>
                <c:pt idx="4504">
                  <c:v>22280.29</c:v>
                </c:pt>
                <c:pt idx="4505">
                  <c:v>18286.50999999999</c:v>
                </c:pt>
                <c:pt idx="4506">
                  <c:v>26218.57</c:v>
                </c:pt>
                <c:pt idx="4507">
                  <c:v>27242.36</c:v>
                </c:pt>
                <c:pt idx="4508">
                  <c:v>25233.63</c:v>
                </c:pt>
                <c:pt idx="4509">
                  <c:v>24689.73</c:v>
                </c:pt>
                <c:pt idx="4510">
                  <c:v>26987.43</c:v>
                </c:pt>
                <c:pt idx="4511">
                  <c:v>27075.11999999994</c:v>
                </c:pt>
                <c:pt idx="4512">
                  <c:v>23401.75999999999</c:v>
                </c:pt>
                <c:pt idx="4513">
                  <c:v>22963.68</c:v>
                </c:pt>
                <c:pt idx="4514">
                  <c:v>27092.51</c:v>
                </c:pt>
                <c:pt idx="4515">
                  <c:v>27168.36</c:v>
                </c:pt>
                <c:pt idx="4516">
                  <c:v>25025.32</c:v>
                </c:pt>
                <c:pt idx="4517">
                  <c:v>24711.93</c:v>
                </c:pt>
                <c:pt idx="4518">
                  <c:v>27029.61</c:v>
                </c:pt>
                <c:pt idx="4519">
                  <c:v>26775.05</c:v>
                </c:pt>
                <c:pt idx="4520">
                  <c:v>23558.63999999994</c:v>
                </c:pt>
                <c:pt idx="4521">
                  <c:v>22958.87</c:v>
                </c:pt>
                <c:pt idx="4522">
                  <c:v>24772.98</c:v>
                </c:pt>
                <c:pt idx="4523">
                  <c:v>26456.85</c:v>
                </c:pt>
                <c:pt idx="4524">
                  <c:v>25322.43</c:v>
                </c:pt>
                <c:pt idx="4525">
                  <c:v>24720.07</c:v>
                </c:pt>
                <c:pt idx="4526">
                  <c:v>27685.99</c:v>
                </c:pt>
                <c:pt idx="4527">
                  <c:v>26554.53</c:v>
                </c:pt>
                <c:pt idx="4528">
                  <c:v>23016.22</c:v>
                </c:pt>
                <c:pt idx="4529">
                  <c:v>23368.09</c:v>
                </c:pt>
                <c:pt idx="4530">
                  <c:v>27858.78</c:v>
                </c:pt>
                <c:pt idx="4531">
                  <c:v>26675.15</c:v>
                </c:pt>
                <c:pt idx="4532">
                  <c:v>25269.52</c:v>
                </c:pt>
                <c:pt idx="4533">
                  <c:v>24862.52</c:v>
                </c:pt>
                <c:pt idx="4534">
                  <c:v>27782.93</c:v>
                </c:pt>
                <c:pt idx="4535">
                  <c:v>25939.96</c:v>
                </c:pt>
                <c:pt idx="4536">
                  <c:v>22175.57999999999</c:v>
                </c:pt>
                <c:pt idx="4537">
                  <c:v>18378.64</c:v>
                </c:pt>
                <c:pt idx="4538">
                  <c:v>26165.29</c:v>
                </c:pt>
                <c:pt idx="4539">
                  <c:v>27010.0</c:v>
                </c:pt>
                <c:pt idx="4540">
                  <c:v>25155.56</c:v>
                </c:pt>
                <c:pt idx="4541">
                  <c:v>24877.69</c:v>
                </c:pt>
                <c:pt idx="4542">
                  <c:v>27145.05</c:v>
                </c:pt>
                <c:pt idx="4543">
                  <c:v>27106.57</c:v>
                </c:pt>
                <c:pt idx="4544">
                  <c:v>23544.21</c:v>
                </c:pt>
                <c:pt idx="4545">
                  <c:v>22861.56</c:v>
                </c:pt>
                <c:pt idx="4546">
                  <c:v>27012.22</c:v>
                </c:pt>
                <c:pt idx="4547">
                  <c:v>27023.32</c:v>
                </c:pt>
                <c:pt idx="4548">
                  <c:v>25009.41</c:v>
                </c:pt>
                <c:pt idx="4549">
                  <c:v>24748.19</c:v>
                </c:pt>
                <c:pt idx="4550">
                  <c:v>27089.91999999999</c:v>
                </c:pt>
                <c:pt idx="4551">
                  <c:v>26924.53</c:v>
                </c:pt>
                <c:pt idx="4552">
                  <c:v>23583.8</c:v>
                </c:pt>
                <c:pt idx="4553">
                  <c:v>21057.81</c:v>
                </c:pt>
                <c:pt idx="4554">
                  <c:v>27419.59</c:v>
                </c:pt>
                <c:pt idx="4555">
                  <c:v>26620.39</c:v>
                </c:pt>
                <c:pt idx="4556">
                  <c:v>25279.88</c:v>
                </c:pt>
                <c:pt idx="4557">
                  <c:v>24619.06</c:v>
                </c:pt>
                <c:pt idx="4558">
                  <c:v>27642.7</c:v>
                </c:pt>
                <c:pt idx="4559">
                  <c:v>26476.46</c:v>
                </c:pt>
                <c:pt idx="4560">
                  <c:v>23143.13</c:v>
                </c:pt>
                <c:pt idx="4561">
                  <c:v>23213.8</c:v>
                </c:pt>
                <c:pt idx="4562">
                  <c:v>27735.2</c:v>
                </c:pt>
                <c:pt idx="4563">
                  <c:v>26709.56</c:v>
                </c:pt>
                <c:pt idx="4564">
                  <c:v>25317.99</c:v>
                </c:pt>
                <c:pt idx="4565">
                  <c:v>24773.72</c:v>
                </c:pt>
                <c:pt idx="4566">
                  <c:v>27746.67</c:v>
                </c:pt>
                <c:pt idx="4567">
                  <c:v>26168.99</c:v>
                </c:pt>
                <c:pt idx="4568">
                  <c:v>22015.73999999999</c:v>
                </c:pt>
                <c:pt idx="4569">
                  <c:v>18678.34</c:v>
                </c:pt>
                <c:pt idx="4570">
                  <c:v>26218.57</c:v>
                </c:pt>
                <c:pt idx="4571">
                  <c:v>27146.9</c:v>
                </c:pt>
                <c:pt idx="4572">
                  <c:v>25076.75</c:v>
                </c:pt>
                <c:pt idx="4573">
                  <c:v>24857.34</c:v>
                </c:pt>
                <c:pt idx="4574">
                  <c:v>26886.05</c:v>
                </c:pt>
                <c:pt idx="4575">
                  <c:v>26968.93</c:v>
                </c:pt>
                <c:pt idx="4576">
                  <c:v>23590.46</c:v>
                </c:pt>
                <c:pt idx="4577">
                  <c:v>23018.44</c:v>
                </c:pt>
                <c:pt idx="4578">
                  <c:v>27186.86</c:v>
                </c:pt>
                <c:pt idx="4579">
                  <c:v>27104.72</c:v>
                </c:pt>
                <c:pt idx="4580">
                  <c:v>25206.99</c:v>
                </c:pt>
                <c:pt idx="4581">
                  <c:v>24978.32999999999</c:v>
                </c:pt>
                <c:pt idx="4582">
                  <c:v>27126.55</c:v>
                </c:pt>
                <c:pt idx="4583">
                  <c:v>27033.31</c:v>
                </c:pt>
                <c:pt idx="4584">
                  <c:v>23626.72</c:v>
                </c:pt>
                <c:pt idx="4585">
                  <c:v>23080.97</c:v>
                </c:pt>
                <c:pt idx="4586">
                  <c:v>25188.49</c:v>
                </c:pt>
                <c:pt idx="4587">
                  <c:v>26531.22</c:v>
                </c:pt>
                <c:pt idx="4588">
                  <c:v>25438.23999999999</c:v>
                </c:pt>
                <c:pt idx="4589">
                  <c:v>24765.21</c:v>
                </c:pt>
                <c:pt idx="4590">
                  <c:v>28094.47</c:v>
                </c:pt>
                <c:pt idx="4591">
                  <c:v>26494.22</c:v>
                </c:pt>
                <c:pt idx="4592">
                  <c:v>23345.89</c:v>
                </c:pt>
                <c:pt idx="4593">
                  <c:v>23304.07999999999</c:v>
                </c:pt>
                <c:pt idx="4594">
                  <c:v>28002.71</c:v>
                </c:pt>
                <c:pt idx="4595">
                  <c:v>26367.31</c:v>
                </c:pt>
                <c:pt idx="4596">
                  <c:v>25023.47</c:v>
                </c:pt>
                <c:pt idx="4597">
                  <c:v>24555.42</c:v>
                </c:pt>
                <c:pt idx="4598">
                  <c:v>27259.01</c:v>
                </c:pt>
                <c:pt idx="4599">
                  <c:v>25525.93</c:v>
                </c:pt>
                <c:pt idx="4600">
                  <c:v>21271.3</c:v>
                </c:pt>
                <c:pt idx="4601">
                  <c:v>17938.71</c:v>
                </c:pt>
                <c:pt idx="4602">
                  <c:v>25135.21</c:v>
                </c:pt>
                <c:pt idx="4603">
                  <c:v>25922.94</c:v>
                </c:pt>
                <c:pt idx="4604">
                  <c:v>23638.56</c:v>
                </c:pt>
                <c:pt idx="4605">
                  <c:v>23436.91</c:v>
                </c:pt>
                <c:pt idx="4606">
                  <c:v>25443.79</c:v>
                </c:pt>
                <c:pt idx="4607">
                  <c:v>25781.97</c:v>
                </c:pt>
                <c:pt idx="4608">
                  <c:v>22177.43</c:v>
                </c:pt>
                <c:pt idx="4609">
                  <c:v>22372.79</c:v>
                </c:pt>
                <c:pt idx="4610">
                  <c:v>26330.31</c:v>
                </c:pt>
                <c:pt idx="4611">
                  <c:v>27566.85</c:v>
                </c:pt>
                <c:pt idx="4612">
                  <c:v>25507.43</c:v>
                </c:pt>
                <c:pt idx="4613">
                  <c:v>25670.23</c:v>
                </c:pt>
                <c:pt idx="4614">
                  <c:v>28206.21</c:v>
                </c:pt>
                <c:pt idx="4615">
                  <c:v>27751.85</c:v>
                </c:pt>
                <c:pt idx="4616">
                  <c:v>24187.64</c:v>
                </c:pt>
                <c:pt idx="4617">
                  <c:v>23577.51</c:v>
                </c:pt>
                <c:pt idx="4618">
                  <c:v>27018.88</c:v>
                </c:pt>
                <c:pt idx="4619">
                  <c:v>26931.56</c:v>
                </c:pt>
                <c:pt idx="4620">
                  <c:v>25121.89</c:v>
                </c:pt>
                <c:pt idx="4621">
                  <c:v>24903.96</c:v>
                </c:pt>
                <c:pt idx="4622">
                  <c:v>27084.73999999999</c:v>
                </c:pt>
                <c:pt idx="4623">
                  <c:v>27066.61</c:v>
                </c:pt>
                <c:pt idx="4624">
                  <c:v>23426.18</c:v>
                </c:pt>
                <c:pt idx="4625">
                  <c:v>22938.52</c:v>
                </c:pt>
                <c:pt idx="4626">
                  <c:v>26988.91</c:v>
                </c:pt>
                <c:pt idx="4627">
                  <c:v>27277.51</c:v>
                </c:pt>
                <c:pt idx="4628">
                  <c:v>24677.89</c:v>
                </c:pt>
                <c:pt idx="4629">
                  <c:v>24536.18</c:v>
                </c:pt>
                <c:pt idx="4630">
                  <c:v>27432.91</c:v>
                </c:pt>
                <c:pt idx="4631">
                  <c:v>25965.86</c:v>
                </c:pt>
                <c:pt idx="4632">
                  <c:v>21816.31</c:v>
                </c:pt>
                <c:pt idx="4633">
                  <c:v>18668.72</c:v>
                </c:pt>
                <c:pt idx="4634">
                  <c:v>26117.93</c:v>
                </c:pt>
                <c:pt idx="4635">
                  <c:v>26930.45</c:v>
                </c:pt>
                <c:pt idx="4636">
                  <c:v>25050.11</c:v>
                </c:pt>
                <c:pt idx="4637">
                  <c:v>24724.14</c:v>
                </c:pt>
                <c:pt idx="4638">
                  <c:v>27054.77</c:v>
                </c:pt>
                <c:pt idx="4639">
                  <c:v>26901.22</c:v>
                </c:pt>
                <c:pt idx="4640">
                  <c:v>23436.54</c:v>
                </c:pt>
                <c:pt idx="4641">
                  <c:v>22923.72</c:v>
                </c:pt>
                <c:pt idx="4642">
                  <c:v>27198.7</c:v>
                </c:pt>
                <c:pt idx="4643">
                  <c:v>26952.28</c:v>
                </c:pt>
                <c:pt idx="4644">
                  <c:v>25009.04</c:v>
                </c:pt>
                <c:pt idx="4645">
                  <c:v>25004.23</c:v>
                </c:pt>
                <c:pt idx="4646">
                  <c:v>27060.69</c:v>
                </c:pt>
                <c:pt idx="4647">
                  <c:v>26689.57999999999</c:v>
                </c:pt>
                <c:pt idx="4648">
                  <c:v>23434.32</c:v>
                </c:pt>
                <c:pt idx="4649">
                  <c:v>23156.45</c:v>
                </c:pt>
                <c:pt idx="4650">
                  <c:v>26710.67</c:v>
                </c:pt>
                <c:pt idx="4651">
                  <c:v>26892.34</c:v>
                </c:pt>
                <c:pt idx="4652">
                  <c:v>25064.54</c:v>
                </c:pt>
                <c:pt idx="4653">
                  <c:v>24805.17</c:v>
                </c:pt>
                <c:pt idx="4654">
                  <c:v>27185.38</c:v>
                </c:pt>
                <c:pt idx="4655">
                  <c:v>26945.99</c:v>
                </c:pt>
                <c:pt idx="4656">
                  <c:v>23361.8</c:v>
                </c:pt>
                <c:pt idx="4657">
                  <c:v>22964.05</c:v>
                </c:pt>
                <c:pt idx="4658">
                  <c:v>26883.82999999999</c:v>
                </c:pt>
                <c:pt idx="4659">
                  <c:v>26565.26</c:v>
                </c:pt>
                <c:pt idx="4660">
                  <c:v>23914.57999999999</c:v>
                </c:pt>
                <c:pt idx="4661">
                  <c:v>24731.91</c:v>
                </c:pt>
                <c:pt idx="4662">
                  <c:v>27596.07999999999</c:v>
                </c:pt>
                <c:pt idx="4663">
                  <c:v>26008.78</c:v>
                </c:pt>
                <c:pt idx="4664">
                  <c:v>22460.85</c:v>
                </c:pt>
                <c:pt idx="4665">
                  <c:v>17932.79</c:v>
                </c:pt>
                <c:pt idx="4666">
                  <c:v>26141.23999999999</c:v>
                </c:pt>
                <c:pt idx="4667">
                  <c:v>27038.86</c:v>
                </c:pt>
                <c:pt idx="4668">
                  <c:v>25015.7</c:v>
                </c:pt>
                <c:pt idx="4669">
                  <c:v>24964.63999999994</c:v>
                </c:pt>
                <c:pt idx="4670">
                  <c:v>27061.43</c:v>
                </c:pt>
                <c:pt idx="4671">
                  <c:v>26977.81</c:v>
                </c:pt>
                <c:pt idx="4672">
                  <c:v>23572.32999999999</c:v>
                </c:pt>
                <c:pt idx="4673">
                  <c:v>23027.69</c:v>
                </c:pt>
                <c:pt idx="4674">
                  <c:v>27010.0</c:v>
                </c:pt>
                <c:pt idx="4675">
                  <c:v>26919.35</c:v>
                </c:pt>
                <c:pt idx="4676">
                  <c:v>25095.99</c:v>
                </c:pt>
                <c:pt idx="4677">
                  <c:v>24880.65</c:v>
                </c:pt>
                <c:pt idx="4678">
                  <c:v>27113.97</c:v>
                </c:pt>
                <c:pt idx="4679">
                  <c:v>26744.71</c:v>
                </c:pt>
                <c:pt idx="4680">
                  <c:v>23597.86</c:v>
                </c:pt>
                <c:pt idx="4681">
                  <c:v>23005.86</c:v>
                </c:pt>
                <c:pt idx="4682">
                  <c:v>26755.44</c:v>
                </c:pt>
                <c:pt idx="4683">
                  <c:v>26734.35</c:v>
                </c:pt>
                <c:pt idx="4684">
                  <c:v>25202.55</c:v>
                </c:pt>
                <c:pt idx="4685">
                  <c:v>24705.64</c:v>
                </c:pt>
                <c:pt idx="4686">
                  <c:v>27046.26</c:v>
                </c:pt>
                <c:pt idx="4687">
                  <c:v>27061.06</c:v>
                </c:pt>
                <c:pt idx="4688">
                  <c:v>23426.55</c:v>
                </c:pt>
                <c:pt idx="4689">
                  <c:v>23190.49</c:v>
                </c:pt>
                <c:pt idx="4690">
                  <c:v>27167.62</c:v>
                </c:pt>
                <c:pt idx="4691">
                  <c:v>26619.28</c:v>
                </c:pt>
                <c:pt idx="4692">
                  <c:v>24859.19</c:v>
                </c:pt>
                <c:pt idx="4693">
                  <c:v>24651.25</c:v>
                </c:pt>
                <c:pt idx="4694">
                  <c:v>27435.5</c:v>
                </c:pt>
                <c:pt idx="4695">
                  <c:v>25869.66</c:v>
                </c:pt>
                <c:pt idx="4696">
                  <c:v>22576.29</c:v>
                </c:pt>
                <c:pt idx="4697">
                  <c:v>17697.84</c:v>
                </c:pt>
                <c:pt idx="4698">
                  <c:v>25897.04</c:v>
                </c:pt>
                <c:pt idx="4699">
                  <c:v>27021.47</c:v>
                </c:pt>
                <c:pt idx="4700">
                  <c:v>25183.68</c:v>
                </c:pt>
                <c:pt idx="4701">
                  <c:v>24731.17</c:v>
                </c:pt>
                <c:pt idx="4702">
                  <c:v>27150.97</c:v>
                </c:pt>
                <c:pt idx="4703">
                  <c:v>27159.11</c:v>
                </c:pt>
                <c:pt idx="4704">
                  <c:v>23435.06</c:v>
                </c:pt>
                <c:pt idx="4705">
                  <c:v>22977.73999999999</c:v>
                </c:pt>
                <c:pt idx="4706">
                  <c:v>27002.23</c:v>
                </c:pt>
                <c:pt idx="4707">
                  <c:v>27159.11</c:v>
                </c:pt>
                <c:pt idx="4708">
                  <c:v>25084.52</c:v>
                </c:pt>
                <c:pt idx="4709">
                  <c:v>24909.51</c:v>
                </c:pt>
                <c:pt idx="4710">
                  <c:v>27011.85</c:v>
                </c:pt>
                <c:pt idx="4711">
                  <c:v>26716.22</c:v>
                </c:pt>
                <c:pt idx="4712">
                  <c:v>23565.3</c:v>
                </c:pt>
                <c:pt idx="4713">
                  <c:v>22924.09</c:v>
                </c:pt>
                <c:pt idx="4714">
                  <c:v>26741.75</c:v>
                </c:pt>
                <c:pt idx="4715">
                  <c:v>27076.6</c:v>
                </c:pt>
                <c:pt idx="4716">
                  <c:v>25002.38</c:v>
                </c:pt>
                <c:pt idx="4717">
                  <c:v>24819.97</c:v>
                </c:pt>
                <c:pt idx="4718">
                  <c:v>27256.79</c:v>
                </c:pt>
                <c:pt idx="4719">
                  <c:v>27101.75999999999</c:v>
                </c:pt>
                <c:pt idx="4720">
                  <c:v>23038.05</c:v>
                </c:pt>
                <c:pt idx="4721">
                  <c:v>22885.23999999999</c:v>
                </c:pt>
                <c:pt idx="4722">
                  <c:v>25785.3</c:v>
                </c:pt>
                <c:pt idx="4723">
                  <c:v>26413.19</c:v>
                </c:pt>
                <c:pt idx="4724">
                  <c:v>25148.16</c:v>
                </c:pt>
                <c:pt idx="4725">
                  <c:v>24684.55</c:v>
                </c:pt>
                <c:pt idx="4726">
                  <c:v>27646.03</c:v>
                </c:pt>
                <c:pt idx="4727">
                  <c:v>26001.01</c:v>
                </c:pt>
                <c:pt idx="4728">
                  <c:v>23505.36</c:v>
                </c:pt>
                <c:pt idx="4729">
                  <c:v>17118.05</c:v>
                </c:pt>
                <c:pt idx="4730">
                  <c:v>26118.3</c:v>
                </c:pt>
                <c:pt idx="4731">
                  <c:v>27028.87</c:v>
                </c:pt>
                <c:pt idx="4732">
                  <c:v>25007.19</c:v>
                </c:pt>
                <c:pt idx="4733">
                  <c:v>24866.96</c:v>
                </c:pt>
                <c:pt idx="4734">
                  <c:v>27230.52</c:v>
                </c:pt>
                <c:pt idx="4735">
                  <c:v>27105.82999999999</c:v>
                </c:pt>
                <c:pt idx="4736">
                  <c:v>23740.68</c:v>
                </c:pt>
                <c:pt idx="4737">
                  <c:v>22809.75999999999</c:v>
                </c:pt>
                <c:pt idx="4738">
                  <c:v>27017.03</c:v>
                </c:pt>
                <c:pt idx="4739">
                  <c:v>27238.29</c:v>
                </c:pt>
                <c:pt idx="4740">
                  <c:v>25167.4</c:v>
                </c:pt>
                <c:pt idx="4741">
                  <c:v>24872.51</c:v>
                </c:pt>
                <c:pt idx="4742">
                  <c:v>27222.38</c:v>
                </c:pt>
                <c:pt idx="4743">
                  <c:v>26909.73</c:v>
                </c:pt>
                <c:pt idx="4744">
                  <c:v>23519.05</c:v>
                </c:pt>
                <c:pt idx="4745">
                  <c:v>22943.32999999999</c:v>
                </c:pt>
                <c:pt idx="4746">
                  <c:v>26812.42</c:v>
                </c:pt>
                <c:pt idx="4747">
                  <c:v>26982.99</c:v>
                </c:pt>
                <c:pt idx="4748">
                  <c:v>24935.78</c:v>
                </c:pt>
                <c:pt idx="4749">
                  <c:v>24644.59</c:v>
                </c:pt>
                <c:pt idx="4750">
                  <c:v>27050.7</c:v>
                </c:pt>
                <c:pt idx="4751">
                  <c:v>26740.63999999994</c:v>
                </c:pt>
                <c:pt idx="4752">
                  <c:v>22873.4</c:v>
                </c:pt>
                <c:pt idx="4753">
                  <c:v>22457.52</c:v>
                </c:pt>
                <c:pt idx="4754">
                  <c:v>27718.18</c:v>
                </c:pt>
                <c:pt idx="4755">
                  <c:v>26668.86</c:v>
                </c:pt>
                <c:pt idx="4756">
                  <c:v>25167.77</c:v>
                </c:pt>
                <c:pt idx="4757">
                  <c:v>24914.69</c:v>
                </c:pt>
                <c:pt idx="4758">
                  <c:v>27822.89</c:v>
                </c:pt>
                <c:pt idx="4759">
                  <c:v>26179.72</c:v>
                </c:pt>
                <c:pt idx="4760">
                  <c:v>23401.75999999999</c:v>
                </c:pt>
                <c:pt idx="4761">
                  <c:v>17063.66</c:v>
                </c:pt>
                <c:pt idx="4762">
                  <c:v>26012.48</c:v>
                </c:pt>
                <c:pt idx="4763">
                  <c:v>27259.01</c:v>
                </c:pt>
                <c:pt idx="4764">
                  <c:v>25195.52</c:v>
                </c:pt>
                <c:pt idx="4765">
                  <c:v>24798.88</c:v>
                </c:pt>
                <c:pt idx="4766">
                  <c:v>27194.63</c:v>
                </c:pt>
                <c:pt idx="4767">
                  <c:v>26955.23999999999</c:v>
                </c:pt>
                <c:pt idx="4768">
                  <c:v>23403.61</c:v>
                </c:pt>
                <c:pt idx="4769">
                  <c:v>22859.71</c:v>
                </c:pt>
                <c:pt idx="4770">
                  <c:v>27119.52</c:v>
                </c:pt>
                <c:pt idx="4771">
                  <c:v>27192.04</c:v>
                </c:pt>
                <c:pt idx="4772">
                  <c:v>25041.59999999999</c:v>
                </c:pt>
                <c:pt idx="4773">
                  <c:v>24920.98</c:v>
                </c:pt>
                <c:pt idx="4774">
                  <c:v>26940.44</c:v>
                </c:pt>
                <c:pt idx="4775">
                  <c:v>26938.22</c:v>
                </c:pt>
                <c:pt idx="4776">
                  <c:v>23561.23</c:v>
                </c:pt>
                <c:pt idx="4777">
                  <c:v>22936.3</c:v>
                </c:pt>
                <c:pt idx="4778">
                  <c:v>26746.56</c:v>
                </c:pt>
                <c:pt idx="4779">
                  <c:v>26995.94</c:v>
                </c:pt>
                <c:pt idx="4780">
                  <c:v>25084.15</c:v>
                </c:pt>
                <c:pt idx="4781">
                  <c:v>24834.03</c:v>
                </c:pt>
                <c:pt idx="4782">
                  <c:v>27057.36</c:v>
                </c:pt>
                <c:pt idx="4783">
                  <c:v>26901.59</c:v>
                </c:pt>
                <c:pt idx="4784">
                  <c:v>21415.97</c:v>
                </c:pt>
                <c:pt idx="4785">
                  <c:v>22776.82999999999</c:v>
                </c:pt>
                <c:pt idx="4786">
                  <c:v>27774.42</c:v>
                </c:pt>
                <c:pt idx="4787">
                  <c:v>26680.32999999999</c:v>
                </c:pt>
                <c:pt idx="4788">
                  <c:v>25199.59</c:v>
                </c:pt>
                <c:pt idx="4789">
                  <c:v>24770.76</c:v>
                </c:pt>
                <c:pt idx="4790">
                  <c:v>27737.05</c:v>
                </c:pt>
                <c:pt idx="4791">
                  <c:v>26010.26</c:v>
                </c:pt>
                <c:pt idx="4792">
                  <c:v>23319.62</c:v>
                </c:pt>
                <c:pt idx="4793">
                  <c:v>17356.7</c:v>
                </c:pt>
                <c:pt idx="4794">
                  <c:v>26163.44</c:v>
                </c:pt>
                <c:pt idx="4795">
                  <c:v>27246.8</c:v>
                </c:pt>
                <c:pt idx="4796">
                  <c:v>25147.79</c:v>
                </c:pt>
                <c:pt idx="4797">
                  <c:v>24968.34</c:v>
                </c:pt>
                <c:pt idx="4798">
                  <c:v>27134.32</c:v>
                </c:pt>
                <c:pt idx="4799">
                  <c:v>27197.96</c:v>
                </c:pt>
                <c:pt idx="4800">
                  <c:v>23391.4</c:v>
                </c:pt>
                <c:pt idx="4801">
                  <c:v>22951.1</c:v>
                </c:pt>
                <c:pt idx="4802">
                  <c:v>27093.25</c:v>
                </c:pt>
                <c:pt idx="4803">
                  <c:v>26883.82999999999</c:v>
                </c:pt>
                <c:pt idx="4804">
                  <c:v>24973.52</c:v>
                </c:pt>
                <c:pt idx="4805">
                  <c:v>24790.37</c:v>
                </c:pt>
                <c:pt idx="4806">
                  <c:v>27042.56</c:v>
                </c:pt>
                <c:pt idx="4807">
                  <c:v>26779.49</c:v>
                </c:pt>
                <c:pt idx="4808">
                  <c:v>23686.66</c:v>
                </c:pt>
                <c:pt idx="4809">
                  <c:v>23062.1</c:v>
                </c:pt>
                <c:pt idx="4810">
                  <c:v>26567.11</c:v>
                </c:pt>
                <c:pt idx="4811">
                  <c:v>27186.12</c:v>
                </c:pt>
                <c:pt idx="4812">
                  <c:v>24988.32</c:v>
                </c:pt>
                <c:pt idx="4813">
                  <c:v>24749.3</c:v>
                </c:pt>
                <c:pt idx="4814">
                  <c:v>27010.37</c:v>
                </c:pt>
                <c:pt idx="4815">
                  <c:v>26432.06</c:v>
                </c:pt>
                <c:pt idx="4816">
                  <c:v>22458.26</c:v>
                </c:pt>
                <c:pt idx="4817">
                  <c:v>23140.91</c:v>
                </c:pt>
                <c:pt idx="4818">
                  <c:v>27942.77</c:v>
                </c:pt>
                <c:pt idx="4819">
                  <c:v>26644.44</c:v>
                </c:pt>
                <c:pt idx="4820">
                  <c:v>25057.88</c:v>
                </c:pt>
                <c:pt idx="4821">
                  <c:v>24828.48</c:v>
                </c:pt>
                <c:pt idx="4822">
                  <c:v>27700.05</c:v>
                </c:pt>
                <c:pt idx="4823">
                  <c:v>26116.82</c:v>
                </c:pt>
                <c:pt idx="4824">
                  <c:v>23124.26</c:v>
                </c:pt>
                <c:pt idx="4825">
                  <c:v>17535.04</c:v>
                </c:pt>
                <c:pt idx="4826">
                  <c:v>26146.05</c:v>
                </c:pt>
                <c:pt idx="4827">
                  <c:v>27187.23</c:v>
                </c:pt>
                <c:pt idx="4828">
                  <c:v>25175.17</c:v>
                </c:pt>
                <c:pt idx="4829">
                  <c:v>24777.05</c:v>
                </c:pt>
                <c:pt idx="4830">
                  <c:v>26938.22</c:v>
                </c:pt>
                <c:pt idx="4831">
                  <c:v>27058.1</c:v>
                </c:pt>
                <c:pt idx="4832">
                  <c:v>23307.41</c:v>
                </c:pt>
                <c:pt idx="4833">
                  <c:v>23080.23</c:v>
                </c:pt>
                <c:pt idx="4834">
                  <c:v>27081.78</c:v>
                </c:pt>
                <c:pt idx="4835">
                  <c:v>27254.2</c:v>
                </c:pt>
                <c:pt idx="4836">
                  <c:v>24941.7</c:v>
                </c:pt>
                <c:pt idx="4837">
                  <c:v>24944.66</c:v>
                </c:pt>
                <c:pt idx="4838">
                  <c:v>27189.07999999999</c:v>
                </c:pt>
                <c:pt idx="4839">
                  <c:v>26733.98</c:v>
                </c:pt>
                <c:pt idx="4840">
                  <c:v>23414.71</c:v>
                </c:pt>
                <c:pt idx="4841">
                  <c:v>23078.75</c:v>
                </c:pt>
                <c:pt idx="4842">
                  <c:v>26817.59999999999</c:v>
                </c:pt>
                <c:pt idx="4843">
                  <c:v>26765.8</c:v>
                </c:pt>
                <c:pt idx="4844">
                  <c:v>24938.0</c:v>
                </c:pt>
                <c:pt idx="4845">
                  <c:v>24835.14</c:v>
                </c:pt>
                <c:pt idx="4846">
                  <c:v>27044.04</c:v>
                </c:pt>
                <c:pt idx="4847">
                  <c:v>26911.21</c:v>
                </c:pt>
                <c:pt idx="4848">
                  <c:v>21191.38</c:v>
                </c:pt>
                <c:pt idx="4849">
                  <c:v>23131.66</c:v>
                </c:pt>
                <c:pt idx="4850">
                  <c:v>27821.78</c:v>
                </c:pt>
                <c:pt idx="4851">
                  <c:v>26437.23999999999</c:v>
                </c:pt>
                <c:pt idx="4852">
                  <c:v>24769.28</c:v>
                </c:pt>
                <c:pt idx="4853">
                  <c:v>23732.54</c:v>
                </c:pt>
                <c:pt idx="4854">
                  <c:v>25880.76</c:v>
                </c:pt>
                <c:pt idx="4855">
                  <c:v>22412.01</c:v>
                </c:pt>
                <c:pt idx="4856">
                  <c:v>19107.16999999999</c:v>
                </c:pt>
                <c:pt idx="4857">
                  <c:v>10984.19</c:v>
                </c:pt>
                <c:pt idx="4858">
                  <c:v>14916.18</c:v>
                </c:pt>
                <c:pt idx="4859">
                  <c:v>11743.43</c:v>
                </c:pt>
                <c:pt idx="4860">
                  <c:v>7445.88</c:v>
                </c:pt>
                <c:pt idx="4861">
                  <c:v>4730.08</c:v>
                </c:pt>
                <c:pt idx="4862">
                  <c:v>2947.42</c:v>
                </c:pt>
                <c:pt idx="4863">
                  <c:v>1451.14</c:v>
                </c:pt>
                <c:pt idx="4864">
                  <c:v>622.71</c:v>
                </c:pt>
                <c:pt idx="4865">
                  <c:v>246.79</c:v>
                </c:pt>
                <c:pt idx="4866">
                  <c:v>110.26</c:v>
                </c:pt>
                <c:pt idx="4867">
                  <c:v>37.37</c:v>
                </c:pt>
                <c:pt idx="4868">
                  <c:v>11.1</c:v>
                </c:pt>
                <c:pt idx="4869">
                  <c:v>5.92</c:v>
                </c:pt>
                <c:pt idx="4870">
                  <c:v>1.48</c:v>
                </c:pt>
                <c:pt idx="4871">
                  <c:v>1.85</c:v>
                </c:pt>
                <c:pt idx="4872">
                  <c:v>0.37</c:v>
                </c:pt>
                <c:pt idx="4873">
                  <c:v>0.74</c:v>
                </c:pt>
                <c:pt idx="4874">
                  <c:v>0.0</c:v>
                </c:pt>
                <c:pt idx="4875">
                  <c:v>0.0</c:v>
                </c:pt>
                <c:pt idx="4876">
                  <c:v>0.0</c:v>
                </c:pt>
                <c:pt idx="4877">
                  <c:v>0.0</c:v>
                </c:pt>
                <c:pt idx="4878">
                  <c:v>0.0</c:v>
                </c:pt>
                <c:pt idx="4879">
                  <c:v>0.0</c:v>
                </c:pt>
                <c:pt idx="4880">
                  <c:v>0.0</c:v>
                </c:pt>
                <c:pt idx="4881">
                  <c:v>0.0</c:v>
                </c:pt>
                <c:pt idx="488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2611328"/>
        <c:axId val="1764033616"/>
      </c:lineChart>
      <c:catAx>
        <c:axId val="1762611328"/>
        <c:scaling>
          <c:orientation val="minMax"/>
        </c:scaling>
        <c:delete val="0"/>
        <c:axPos val="b"/>
        <c:majorTickMark val="out"/>
        <c:minorTickMark val="none"/>
        <c:tickLblPos val="nextTo"/>
        <c:crossAx val="1764033616"/>
        <c:crosses val="autoZero"/>
        <c:auto val="1"/>
        <c:lblAlgn val="ctr"/>
        <c:lblOffset val="100"/>
        <c:tickLblSkip val="1999"/>
        <c:tickMarkSkip val="100"/>
        <c:noMultiLvlLbl val="0"/>
      </c:catAx>
      <c:valAx>
        <c:axId val="1764033616"/>
        <c:scaling>
          <c:orientation val="minMax"/>
          <c:max val="30000.0"/>
          <c:min val="100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2611328"/>
        <c:crossesAt val="1.0"/>
        <c:crossBetween val="between"/>
        <c:majorUnit val="5000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6350"/>
          </c:spPr>
          <c:marker>
            <c:symbol val="none"/>
          </c:marker>
          <c:val>
            <c:numRef>
              <c:f>[ADC_Linearity2.xls]Sheet1!$F$1:$F$4883</c:f>
              <c:numCache>
                <c:formatCode>General</c:formatCode>
                <c:ptCount val="488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0.74</c:v>
                </c:pt>
                <c:pt idx="8">
                  <c:v>0.37</c:v>
                </c:pt>
                <c:pt idx="9">
                  <c:v>2.22</c:v>
                </c:pt>
                <c:pt idx="10">
                  <c:v>12.21</c:v>
                </c:pt>
                <c:pt idx="11">
                  <c:v>34.04</c:v>
                </c:pt>
                <c:pt idx="12">
                  <c:v>125.8</c:v>
                </c:pt>
                <c:pt idx="13">
                  <c:v>327.45</c:v>
                </c:pt>
                <c:pt idx="14">
                  <c:v>916.8599999999996</c:v>
                </c:pt>
                <c:pt idx="15">
                  <c:v>1970.25</c:v>
                </c:pt>
                <c:pt idx="16">
                  <c:v>3084.69</c:v>
                </c:pt>
                <c:pt idx="17">
                  <c:v>5112.29</c:v>
                </c:pt>
                <c:pt idx="18">
                  <c:v>9279.23</c:v>
                </c:pt>
                <c:pt idx="19">
                  <c:v>12817.91</c:v>
                </c:pt>
                <c:pt idx="20">
                  <c:v>15810.47</c:v>
                </c:pt>
                <c:pt idx="21">
                  <c:v>18519.23999999999</c:v>
                </c:pt>
                <c:pt idx="22">
                  <c:v>23513.87</c:v>
                </c:pt>
                <c:pt idx="23">
                  <c:v>23999.68</c:v>
                </c:pt>
                <c:pt idx="24">
                  <c:v>20902.04</c:v>
                </c:pt>
                <c:pt idx="25">
                  <c:v>18410.82999999999</c:v>
                </c:pt>
                <c:pt idx="26">
                  <c:v>26099.06</c:v>
                </c:pt>
                <c:pt idx="27">
                  <c:v>26981.88</c:v>
                </c:pt>
                <c:pt idx="28">
                  <c:v>25237.7</c:v>
                </c:pt>
                <c:pt idx="29">
                  <c:v>24787.41</c:v>
                </c:pt>
                <c:pt idx="30">
                  <c:v>27128.03</c:v>
                </c:pt>
                <c:pt idx="31">
                  <c:v>27034.05</c:v>
                </c:pt>
                <c:pt idx="32">
                  <c:v>23519.42</c:v>
                </c:pt>
                <c:pt idx="33">
                  <c:v>23117.23</c:v>
                </c:pt>
                <c:pt idx="34">
                  <c:v>27278.99</c:v>
                </c:pt>
                <c:pt idx="35">
                  <c:v>26958.2</c:v>
                </c:pt>
                <c:pt idx="36">
                  <c:v>25151.49</c:v>
                </c:pt>
                <c:pt idx="37">
                  <c:v>24783.71</c:v>
                </c:pt>
                <c:pt idx="38">
                  <c:v>26938.96</c:v>
                </c:pt>
                <c:pt idx="39">
                  <c:v>26561.19</c:v>
                </c:pt>
                <c:pt idx="40">
                  <c:v>23550.13</c:v>
                </c:pt>
                <c:pt idx="41">
                  <c:v>23022.51</c:v>
                </c:pt>
                <c:pt idx="42">
                  <c:v>24992.02</c:v>
                </c:pt>
                <c:pt idx="43">
                  <c:v>26274.81</c:v>
                </c:pt>
                <c:pt idx="44">
                  <c:v>25214.02</c:v>
                </c:pt>
                <c:pt idx="45">
                  <c:v>24600.93</c:v>
                </c:pt>
                <c:pt idx="46">
                  <c:v>27752.59</c:v>
                </c:pt>
                <c:pt idx="47">
                  <c:v>26489.04</c:v>
                </c:pt>
                <c:pt idx="48">
                  <c:v>23316.66</c:v>
                </c:pt>
                <c:pt idx="49">
                  <c:v>23354.03</c:v>
                </c:pt>
                <c:pt idx="50">
                  <c:v>27906.88</c:v>
                </c:pt>
                <c:pt idx="51">
                  <c:v>26523.07999999999</c:v>
                </c:pt>
                <c:pt idx="52">
                  <c:v>25182.57</c:v>
                </c:pt>
                <c:pt idx="53">
                  <c:v>24808.87</c:v>
                </c:pt>
                <c:pt idx="54">
                  <c:v>27647.51</c:v>
                </c:pt>
                <c:pt idx="55">
                  <c:v>26123.11</c:v>
                </c:pt>
                <c:pt idx="56">
                  <c:v>21504.77</c:v>
                </c:pt>
                <c:pt idx="57">
                  <c:v>18995.8</c:v>
                </c:pt>
                <c:pt idx="58">
                  <c:v>26410.23</c:v>
                </c:pt>
                <c:pt idx="59">
                  <c:v>27204.25</c:v>
                </c:pt>
                <c:pt idx="60">
                  <c:v>25074.53</c:v>
                </c:pt>
                <c:pt idx="61">
                  <c:v>24793.7</c:v>
                </c:pt>
                <c:pt idx="62">
                  <c:v>26832.4</c:v>
                </c:pt>
                <c:pt idx="63">
                  <c:v>27135.43</c:v>
                </c:pt>
                <c:pt idx="64">
                  <c:v>23638.56</c:v>
                </c:pt>
                <c:pt idx="65">
                  <c:v>23143.5</c:v>
                </c:pt>
                <c:pt idx="66">
                  <c:v>27042.19</c:v>
                </c:pt>
                <c:pt idx="67">
                  <c:v>27129.14</c:v>
                </c:pt>
                <c:pt idx="68">
                  <c:v>25049.73999999999</c:v>
                </c:pt>
                <c:pt idx="69">
                  <c:v>24659.75999999999</c:v>
                </c:pt>
                <c:pt idx="70">
                  <c:v>27079.19</c:v>
                </c:pt>
                <c:pt idx="71">
                  <c:v>26869.77</c:v>
                </c:pt>
                <c:pt idx="72">
                  <c:v>23568.63</c:v>
                </c:pt>
                <c:pt idx="73">
                  <c:v>22639.19</c:v>
                </c:pt>
                <c:pt idx="74">
                  <c:v>25867.81</c:v>
                </c:pt>
                <c:pt idx="75">
                  <c:v>26300.71</c:v>
                </c:pt>
                <c:pt idx="76">
                  <c:v>25415.3</c:v>
                </c:pt>
                <c:pt idx="77">
                  <c:v>24664.94</c:v>
                </c:pt>
                <c:pt idx="78">
                  <c:v>27647.14</c:v>
                </c:pt>
                <c:pt idx="79">
                  <c:v>26668.12</c:v>
                </c:pt>
                <c:pt idx="80">
                  <c:v>23054.7</c:v>
                </c:pt>
                <c:pt idx="81">
                  <c:v>23167.55</c:v>
                </c:pt>
                <c:pt idx="82">
                  <c:v>27594.6</c:v>
                </c:pt>
                <c:pt idx="83">
                  <c:v>26001.01</c:v>
                </c:pt>
                <c:pt idx="84">
                  <c:v>24164.32999999999</c:v>
                </c:pt>
                <c:pt idx="85">
                  <c:v>22711.71</c:v>
                </c:pt>
                <c:pt idx="86">
                  <c:v>24610.92</c:v>
                </c:pt>
                <c:pt idx="87">
                  <c:v>22314.7</c:v>
                </c:pt>
                <c:pt idx="88">
                  <c:v>20280.81</c:v>
                </c:pt>
                <c:pt idx="89">
                  <c:v>15518.91</c:v>
                </c:pt>
                <c:pt idx="90">
                  <c:v>25463.03</c:v>
                </c:pt>
                <c:pt idx="91">
                  <c:v>30192.37</c:v>
                </c:pt>
                <c:pt idx="92">
                  <c:v>28450.04</c:v>
                </c:pt>
                <c:pt idx="93">
                  <c:v>26794.66</c:v>
                </c:pt>
                <c:pt idx="94">
                  <c:v>27220.53</c:v>
                </c:pt>
                <c:pt idx="95">
                  <c:v>26442.79</c:v>
                </c:pt>
                <c:pt idx="96">
                  <c:v>22764.62</c:v>
                </c:pt>
                <c:pt idx="97">
                  <c:v>22524.12</c:v>
                </c:pt>
                <c:pt idx="98">
                  <c:v>26701.79</c:v>
                </c:pt>
                <c:pt idx="99">
                  <c:v>26763.21</c:v>
                </c:pt>
                <c:pt idx="100">
                  <c:v>24934.67</c:v>
                </c:pt>
                <c:pt idx="101">
                  <c:v>24846.98</c:v>
                </c:pt>
                <c:pt idx="102">
                  <c:v>27099.91</c:v>
                </c:pt>
                <c:pt idx="103">
                  <c:v>26609.29</c:v>
                </c:pt>
                <c:pt idx="104">
                  <c:v>23625.98</c:v>
                </c:pt>
                <c:pt idx="105">
                  <c:v>23167.18</c:v>
                </c:pt>
                <c:pt idx="106">
                  <c:v>26547.5</c:v>
                </c:pt>
                <c:pt idx="107">
                  <c:v>26884.94</c:v>
                </c:pt>
                <c:pt idx="108">
                  <c:v>25178.5</c:v>
                </c:pt>
                <c:pt idx="109">
                  <c:v>24744.86</c:v>
                </c:pt>
                <c:pt idx="110">
                  <c:v>27028.5</c:v>
                </c:pt>
                <c:pt idx="111">
                  <c:v>26988.91</c:v>
                </c:pt>
                <c:pt idx="112">
                  <c:v>23336.63999999996</c:v>
                </c:pt>
                <c:pt idx="113">
                  <c:v>22838.99</c:v>
                </c:pt>
                <c:pt idx="114">
                  <c:v>25728.69</c:v>
                </c:pt>
                <c:pt idx="115">
                  <c:v>26261.11999999996</c:v>
                </c:pt>
                <c:pt idx="116">
                  <c:v>25022.36</c:v>
                </c:pt>
                <c:pt idx="117">
                  <c:v>24691.57999999999</c:v>
                </c:pt>
                <c:pt idx="118">
                  <c:v>27445.49</c:v>
                </c:pt>
                <c:pt idx="119">
                  <c:v>25908.51</c:v>
                </c:pt>
                <c:pt idx="120">
                  <c:v>24440.72</c:v>
                </c:pt>
                <c:pt idx="121">
                  <c:v>16401.73</c:v>
                </c:pt>
                <c:pt idx="122">
                  <c:v>26269.63</c:v>
                </c:pt>
                <c:pt idx="123">
                  <c:v>27105.09</c:v>
                </c:pt>
                <c:pt idx="124">
                  <c:v>25279.51</c:v>
                </c:pt>
                <c:pt idx="125">
                  <c:v>24997.2</c:v>
                </c:pt>
                <c:pt idx="126">
                  <c:v>26936.73999999999</c:v>
                </c:pt>
                <c:pt idx="127">
                  <c:v>27063.65</c:v>
                </c:pt>
                <c:pt idx="128">
                  <c:v>23576.77</c:v>
                </c:pt>
                <c:pt idx="129">
                  <c:v>23156.45</c:v>
                </c:pt>
                <c:pt idx="130">
                  <c:v>26984.1</c:v>
                </c:pt>
                <c:pt idx="131">
                  <c:v>27118.78</c:v>
                </c:pt>
                <c:pt idx="132">
                  <c:v>25090.81</c:v>
                </c:pt>
                <c:pt idx="133">
                  <c:v>24802.57999999999</c:v>
                </c:pt>
                <c:pt idx="134">
                  <c:v>26987.06</c:v>
                </c:pt>
                <c:pt idx="135">
                  <c:v>26918.98</c:v>
                </c:pt>
                <c:pt idx="136">
                  <c:v>23473.91</c:v>
                </c:pt>
                <c:pt idx="137">
                  <c:v>23265.59999999999</c:v>
                </c:pt>
                <c:pt idx="138">
                  <c:v>26750.26</c:v>
                </c:pt>
                <c:pt idx="139">
                  <c:v>27159.11</c:v>
                </c:pt>
                <c:pt idx="140">
                  <c:v>25008.3</c:v>
                </c:pt>
                <c:pt idx="141">
                  <c:v>24800.73</c:v>
                </c:pt>
                <c:pt idx="142">
                  <c:v>26845.35</c:v>
                </c:pt>
                <c:pt idx="143">
                  <c:v>26899.37</c:v>
                </c:pt>
                <c:pt idx="144">
                  <c:v>23001.05</c:v>
                </c:pt>
                <c:pt idx="145">
                  <c:v>22445.68</c:v>
                </c:pt>
                <c:pt idx="146">
                  <c:v>27478.42</c:v>
                </c:pt>
                <c:pt idx="147">
                  <c:v>26424.66</c:v>
                </c:pt>
                <c:pt idx="148">
                  <c:v>25026.8</c:v>
                </c:pt>
                <c:pt idx="149">
                  <c:v>24718.59</c:v>
                </c:pt>
                <c:pt idx="150">
                  <c:v>27826.59</c:v>
                </c:pt>
                <c:pt idx="151">
                  <c:v>26058.73</c:v>
                </c:pt>
                <c:pt idx="152">
                  <c:v>24413.34</c:v>
                </c:pt>
                <c:pt idx="153">
                  <c:v>16479.8</c:v>
                </c:pt>
                <c:pt idx="154">
                  <c:v>26303.67</c:v>
                </c:pt>
                <c:pt idx="155">
                  <c:v>27230.52</c:v>
                </c:pt>
                <c:pt idx="156">
                  <c:v>25076.01</c:v>
                </c:pt>
                <c:pt idx="157">
                  <c:v>24974.26</c:v>
                </c:pt>
                <c:pt idx="158">
                  <c:v>26927.11999999996</c:v>
                </c:pt>
                <c:pt idx="159">
                  <c:v>26906.4</c:v>
                </c:pt>
                <c:pt idx="160">
                  <c:v>23700.72</c:v>
                </c:pt>
                <c:pt idx="161">
                  <c:v>23152.01</c:v>
                </c:pt>
                <c:pt idx="162">
                  <c:v>27150.23</c:v>
                </c:pt>
                <c:pt idx="163">
                  <c:v>27037.38</c:v>
                </c:pt>
                <c:pt idx="164">
                  <c:v>25115.23</c:v>
                </c:pt>
                <c:pt idx="165">
                  <c:v>24817.38</c:v>
                </c:pt>
                <c:pt idx="166">
                  <c:v>27060.69</c:v>
                </c:pt>
                <c:pt idx="167">
                  <c:v>26710.3</c:v>
                </c:pt>
                <c:pt idx="168">
                  <c:v>23578.62</c:v>
                </c:pt>
                <c:pt idx="169">
                  <c:v>23160.52</c:v>
                </c:pt>
                <c:pt idx="170">
                  <c:v>26887.9</c:v>
                </c:pt>
                <c:pt idx="171">
                  <c:v>26864.59</c:v>
                </c:pt>
                <c:pt idx="172">
                  <c:v>25041.97</c:v>
                </c:pt>
                <c:pt idx="173">
                  <c:v>24788.52</c:v>
                </c:pt>
                <c:pt idx="174">
                  <c:v>26972.63</c:v>
                </c:pt>
                <c:pt idx="175">
                  <c:v>27056.99</c:v>
                </c:pt>
                <c:pt idx="176">
                  <c:v>21755.26</c:v>
                </c:pt>
                <c:pt idx="177">
                  <c:v>22643.26</c:v>
                </c:pt>
                <c:pt idx="178">
                  <c:v>27637.15</c:v>
                </c:pt>
                <c:pt idx="179">
                  <c:v>26587.82999999999</c:v>
                </c:pt>
                <c:pt idx="180">
                  <c:v>25099.32</c:v>
                </c:pt>
                <c:pt idx="181">
                  <c:v>24627.57</c:v>
                </c:pt>
                <c:pt idx="182">
                  <c:v>27749.26</c:v>
                </c:pt>
                <c:pt idx="183">
                  <c:v>26094.99</c:v>
                </c:pt>
                <c:pt idx="184">
                  <c:v>24115.49</c:v>
                </c:pt>
                <c:pt idx="185">
                  <c:v>16768.77</c:v>
                </c:pt>
                <c:pt idx="186">
                  <c:v>26151.97</c:v>
                </c:pt>
                <c:pt idx="187">
                  <c:v>27201.29</c:v>
                </c:pt>
                <c:pt idx="188">
                  <c:v>25221.05</c:v>
                </c:pt>
                <c:pt idx="189">
                  <c:v>24736.35</c:v>
                </c:pt>
                <c:pt idx="190">
                  <c:v>26996.31</c:v>
                </c:pt>
                <c:pt idx="191">
                  <c:v>27180.94</c:v>
                </c:pt>
                <c:pt idx="192">
                  <c:v>23653.73</c:v>
                </c:pt>
                <c:pt idx="193">
                  <c:v>23180.87</c:v>
                </c:pt>
                <c:pt idx="194">
                  <c:v>27024.8</c:v>
                </c:pt>
                <c:pt idx="195">
                  <c:v>27054.4</c:v>
                </c:pt>
                <c:pt idx="196">
                  <c:v>25096.36</c:v>
                </c:pt>
                <c:pt idx="197">
                  <c:v>24902.11</c:v>
                </c:pt>
                <c:pt idx="198">
                  <c:v>26971.15</c:v>
                </c:pt>
                <c:pt idx="199">
                  <c:v>26669.97</c:v>
                </c:pt>
                <c:pt idx="200">
                  <c:v>23921.61</c:v>
                </c:pt>
                <c:pt idx="201">
                  <c:v>23108.35</c:v>
                </c:pt>
                <c:pt idx="202">
                  <c:v>26743.59999999999</c:v>
                </c:pt>
                <c:pt idx="203">
                  <c:v>26981.51</c:v>
                </c:pt>
                <c:pt idx="204">
                  <c:v>25041.23</c:v>
                </c:pt>
                <c:pt idx="205">
                  <c:v>24555.42</c:v>
                </c:pt>
                <c:pt idx="206">
                  <c:v>27047.0</c:v>
                </c:pt>
                <c:pt idx="207">
                  <c:v>26280.73</c:v>
                </c:pt>
                <c:pt idx="208">
                  <c:v>22707.27</c:v>
                </c:pt>
                <c:pt idx="209">
                  <c:v>23271.15</c:v>
                </c:pt>
                <c:pt idx="210">
                  <c:v>27587.2</c:v>
                </c:pt>
                <c:pt idx="211">
                  <c:v>26439.09</c:v>
                </c:pt>
                <c:pt idx="212">
                  <c:v>25169.62</c:v>
                </c:pt>
                <c:pt idx="213">
                  <c:v>24672.71</c:v>
                </c:pt>
                <c:pt idx="214">
                  <c:v>27816.6</c:v>
                </c:pt>
                <c:pt idx="215">
                  <c:v>26048.0</c:v>
                </c:pt>
                <c:pt idx="216">
                  <c:v>23743.64</c:v>
                </c:pt>
                <c:pt idx="217">
                  <c:v>16751.75</c:v>
                </c:pt>
                <c:pt idx="218">
                  <c:v>26218.57</c:v>
                </c:pt>
                <c:pt idx="219">
                  <c:v>27044.04</c:v>
                </c:pt>
                <c:pt idx="220">
                  <c:v>25333.16</c:v>
                </c:pt>
                <c:pt idx="221">
                  <c:v>24727.47</c:v>
                </c:pt>
                <c:pt idx="222">
                  <c:v>27261.97</c:v>
                </c:pt>
                <c:pt idx="223">
                  <c:v>27171.69</c:v>
                </c:pt>
                <c:pt idx="224">
                  <c:v>23539.4</c:v>
                </c:pt>
                <c:pt idx="225">
                  <c:v>23090.96</c:v>
                </c:pt>
                <c:pt idx="226">
                  <c:v>27051.81</c:v>
                </c:pt>
                <c:pt idx="227">
                  <c:v>27068.82999999999</c:v>
                </c:pt>
                <c:pt idx="228">
                  <c:v>25085.26</c:v>
                </c:pt>
                <c:pt idx="229">
                  <c:v>24740.05</c:v>
                </c:pt>
                <c:pt idx="230">
                  <c:v>27224.23</c:v>
                </c:pt>
                <c:pt idx="231">
                  <c:v>26893.82</c:v>
                </c:pt>
                <c:pt idx="232">
                  <c:v>23637.07999999999</c:v>
                </c:pt>
                <c:pt idx="233">
                  <c:v>23058.03</c:v>
                </c:pt>
                <c:pt idx="234">
                  <c:v>26912.69</c:v>
                </c:pt>
                <c:pt idx="235">
                  <c:v>26768.76</c:v>
                </c:pt>
                <c:pt idx="236">
                  <c:v>25051.96</c:v>
                </c:pt>
                <c:pt idx="237">
                  <c:v>24844.02</c:v>
                </c:pt>
                <c:pt idx="238">
                  <c:v>27015.91999999999</c:v>
                </c:pt>
                <c:pt idx="239">
                  <c:v>26775.05</c:v>
                </c:pt>
                <c:pt idx="240">
                  <c:v>21447.42</c:v>
                </c:pt>
                <c:pt idx="241">
                  <c:v>23088.0</c:v>
                </c:pt>
                <c:pt idx="242">
                  <c:v>27486.56</c:v>
                </c:pt>
                <c:pt idx="243">
                  <c:v>26625.94</c:v>
                </c:pt>
                <c:pt idx="244">
                  <c:v>24888.79</c:v>
                </c:pt>
                <c:pt idx="245">
                  <c:v>24730.8</c:v>
                </c:pt>
                <c:pt idx="246">
                  <c:v>27535.4</c:v>
                </c:pt>
                <c:pt idx="247">
                  <c:v>26063.54</c:v>
                </c:pt>
                <c:pt idx="248">
                  <c:v>23837.25</c:v>
                </c:pt>
                <c:pt idx="249">
                  <c:v>17027.77</c:v>
                </c:pt>
                <c:pt idx="250">
                  <c:v>26124.96</c:v>
                </c:pt>
                <c:pt idx="251">
                  <c:v>27176.13</c:v>
                </c:pt>
                <c:pt idx="252">
                  <c:v>25314.66</c:v>
                </c:pt>
                <c:pt idx="253">
                  <c:v>24660.13</c:v>
                </c:pt>
                <c:pt idx="254">
                  <c:v>27248.28</c:v>
                </c:pt>
                <c:pt idx="255">
                  <c:v>27045.52</c:v>
                </c:pt>
                <c:pt idx="256">
                  <c:v>23701.09</c:v>
                </c:pt>
                <c:pt idx="257">
                  <c:v>22979.96</c:v>
                </c:pt>
                <c:pt idx="258">
                  <c:v>26998.9</c:v>
                </c:pt>
                <c:pt idx="259">
                  <c:v>27371.49</c:v>
                </c:pt>
                <c:pt idx="260">
                  <c:v>25050.11</c:v>
                </c:pt>
                <c:pt idx="261">
                  <c:v>24847.35</c:v>
                </c:pt>
                <c:pt idx="262">
                  <c:v>27070.68</c:v>
                </c:pt>
                <c:pt idx="263">
                  <c:v>26785.04</c:v>
                </c:pt>
                <c:pt idx="264">
                  <c:v>23755.48</c:v>
                </c:pt>
                <c:pt idx="265">
                  <c:v>23202.7</c:v>
                </c:pt>
                <c:pt idx="266">
                  <c:v>26549.72</c:v>
                </c:pt>
                <c:pt idx="267">
                  <c:v>26939.7</c:v>
                </c:pt>
                <c:pt idx="268">
                  <c:v>24995.35</c:v>
                </c:pt>
                <c:pt idx="269">
                  <c:v>24679.0</c:v>
                </c:pt>
                <c:pt idx="270">
                  <c:v>27015.55</c:v>
                </c:pt>
                <c:pt idx="271">
                  <c:v>27094.36</c:v>
                </c:pt>
                <c:pt idx="272">
                  <c:v>23365.5</c:v>
                </c:pt>
                <c:pt idx="273">
                  <c:v>22133.4</c:v>
                </c:pt>
                <c:pt idx="274">
                  <c:v>27493.96</c:v>
                </c:pt>
                <c:pt idx="275">
                  <c:v>26470.54</c:v>
                </c:pt>
                <c:pt idx="276">
                  <c:v>25014.96</c:v>
                </c:pt>
                <c:pt idx="277">
                  <c:v>24776.31</c:v>
                </c:pt>
                <c:pt idx="278">
                  <c:v>27594.23</c:v>
                </c:pt>
                <c:pt idx="279">
                  <c:v>26089.07</c:v>
                </c:pt>
                <c:pt idx="280">
                  <c:v>23433.57999999999</c:v>
                </c:pt>
                <c:pt idx="281">
                  <c:v>17478.8</c:v>
                </c:pt>
                <c:pt idx="282">
                  <c:v>26326.61</c:v>
                </c:pt>
                <c:pt idx="283">
                  <c:v>27109.53</c:v>
                </c:pt>
                <c:pt idx="284">
                  <c:v>25175.54</c:v>
                </c:pt>
                <c:pt idx="285">
                  <c:v>24689.36</c:v>
                </c:pt>
                <c:pt idx="286">
                  <c:v>27074.75</c:v>
                </c:pt>
                <c:pt idx="287">
                  <c:v>27224.23</c:v>
                </c:pt>
                <c:pt idx="288">
                  <c:v>23514.61</c:v>
                </c:pt>
                <c:pt idx="289">
                  <c:v>23144.23999999999</c:v>
                </c:pt>
                <c:pt idx="290">
                  <c:v>26983.36</c:v>
                </c:pt>
                <c:pt idx="291">
                  <c:v>27116.56</c:v>
                </c:pt>
                <c:pt idx="292">
                  <c:v>25110.05</c:v>
                </c:pt>
                <c:pt idx="293">
                  <c:v>24869.91999999999</c:v>
                </c:pt>
                <c:pt idx="294">
                  <c:v>27049.59</c:v>
                </c:pt>
                <c:pt idx="295">
                  <c:v>26784.67</c:v>
                </c:pt>
                <c:pt idx="296">
                  <c:v>23830.59</c:v>
                </c:pt>
                <c:pt idx="297">
                  <c:v>23114.63999999996</c:v>
                </c:pt>
                <c:pt idx="298">
                  <c:v>26695.87</c:v>
                </c:pt>
                <c:pt idx="299">
                  <c:v>26916.39</c:v>
                </c:pt>
                <c:pt idx="300">
                  <c:v>25061.95</c:v>
                </c:pt>
                <c:pt idx="301">
                  <c:v>24650.14</c:v>
                </c:pt>
                <c:pt idx="302">
                  <c:v>27051.07</c:v>
                </c:pt>
                <c:pt idx="303">
                  <c:v>26993.35</c:v>
                </c:pt>
                <c:pt idx="304">
                  <c:v>21481.82999999999</c:v>
                </c:pt>
                <c:pt idx="305">
                  <c:v>22867.48</c:v>
                </c:pt>
                <c:pt idx="306">
                  <c:v>27575.36</c:v>
                </c:pt>
                <c:pt idx="307">
                  <c:v>26619.28</c:v>
                </c:pt>
                <c:pt idx="308">
                  <c:v>25051.96</c:v>
                </c:pt>
                <c:pt idx="309">
                  <c:v>24602.41</c:v>
                </c:pt>
                <c:pt idx="310">
                  <c:v>27733.35</c:v>
                </c:pt>
                <c:pt idx="311">
                  <c:v>26206.36</c:v>
                </c:pt>
                <c:pt idx="312">
                  <c:v>23325.54</c:v>
                </c:pt>
                <c:pt idx="313">
                  <c:v>17424.41</c:v>
                </c:pt>
                <c:pt idx="314">
                  <c:v>26152.34</c:v>
                </c:pt>
                <c:pt idx="315">
                  <c:v>27159.48</c:v>
                </c:pt>
                <c:pt idx="316">
                  <c:v>25148.16</c:v>
                </c:pt>
                <c:pt idx="317">
                  <c:v>24811.82999999999</c:v>
                </c:pt>
                <c:pt idx="318">
                  <c:v>27138.39</c:v>
                </c:pt>
                <c:pt idx="319">
                  <c:v>27127.66</c:v>
                </c:pt>
                <c:pt idx="320">
                  <c:v>23495.37</c:v>
                </c:pt>
                <c:pt idx="321">
                  <c:v>23121.67</c:v>
                </c:pt>
                <c:pt idx="322">
                  <c:v>27055.51</c:v>
                </c:pt>
                <c:pt idx="323">
                  <c:v>27340.04</c:v>
                </c:pt>
                <c:pt idx="324">
                  <c:v>25063.06</c:v>
                </c:pt>
                <c:pt idx="325">
                  <c:v>24824.04</c:v>
                </c:pt>
                <c:pt idx="326">
                  <c:v>26962.63999999996</c:v>
                </c:pt>
                <c:pt idx="327">
                  <c:v>26724.73</c:v>
                </c:pt>
                <c:pt idx="328">
                  <c:v>23748.07999999999</c:v>
                </c:pt>
                <c:pt idx="329">
                  <c:v>23270.04</c:v>
                </c:pt>
                <c:pt idx="330">
                  <c:v>26928.23</c:v>
                </c:pt>
                <c:pt idx="331">
                  <c:v>26936.0</c:v>
                </c:pt>
                <c:pt idx="332">
                  <c:v>25019.03</c:v>
                </c:pt>
                <c:pt idx="333">
                  <c:v>24786.3</c:v>
                </c:pt>
                <c:pt idx="334">
                  <c:v>27052.55</c:v>
                </c:pt>
                <c:pt idx="335">
                  <c:v>26961.53</c:v>
                </c:pt>
                <c:pt idx="336">
                  <c:v>22350.96</c:v>
                </c:pt>
                <c:pt idx="337">
                  <c:v>23194.19</c:v>
                </c:pt>
                <c:pt idx="338">
                  <c:v>27714.85</c:v>
                </c:pt>
                <c:pt idx="339">
                  <c:v>26742.86</c:v>
                </c:pt>
                <c:pt idx="340">
                  <c:v>25209.57999999999</c:v>
                </c:pt>
                <c:pt idx="341">
                  <c:v>24862.15</c:v>
                </c:pt>
                <c:pt idx="342">
                  <c:v>27631.97</c:v>
                </c:pt>
                <c:pt idx="343">
                  <c:v>25687.99</c:v>
                </c:pt>
                <c:pt idx="344">
                  <c:v>23025.47</c:v>
                </c:pt>
                <c:pt idx="345">
                  <c:v>17216.84</c:v>
                </c:pt>
                <c:pt idx="346">
                  <c:v>25974.73999999999</c:v>
                </c:pt>
                <c:pt idx="347">
                  <c:v>26813.9</c:v>
                </c:pt>
                <c:pt idx="348">
                  <c:v>25084.15</c:v>
                </c:pt>
                <c:pt idx="349">
                  <c:v>24966.12</c:v>
                </c:pt>
                <c:pt idx="350">
                  <c:v>27115.82</c:v>
                </c:pt>
                <c:pt idx="351">
                  <c:v>27230.52</c:v>
                </c:pt>
                <c:pt idx="352">
                  <c:v>23840.95</c:v>
                </c:pt>
                <c:pt idx="353">
                  <c:v>23271.89</c:v>
                </c:pt>
                <c:pt idx="354">
                  <c:v>27112.49</c:v>
                </c:pt>
                <c:pt idx="355">
                  <c:v>27269.0</c:v>
                </c:pt>
                <c:pt idx="356">
                  <c:v>25061.95</c:v>
                </c:pt>
                <c:pt idx="357">
                  <c:v>24892.49</c:v>
                </c:pt>
                <c:pt idx="358">
                  <c:v>26973.37</c:v>
                </c:pt>
                <c:pt idx="359">
                  <c:v>26756.55</c:v>
                </c:pt>
                <c:pt idx="360">
                  <c:v>23711.45</c:v>
                </c:pt>
                <c:pt idx="361">
                  <c:v>23059.51</c:v>
                </c:pt>
                <c:pt idx="362">
                  <c:v>26650.73</c:v>
                </c:pt>
                <c:pt idx="363">
                  <c:v>26912.69</c:v>
                </c:pt>
                <c:pt idx="364">
                  <c:v>25208.84</c:v>
                </c:pt>
                <c:pt idx="365">
                  <c:v>27883.94</c:v>
                </c:pt>
                <c:pt idx="366">
                  <c:v>27308.22</c:v>
                </c:pt>
                <c:pt idx="367">
                  <c:v>26258.9</c:v>
                </c:pt>
                <c:pt idx="368">
                  <c:v>23074.31</c:v>
                </c:pt>
                <c:pt idx="369">
                  <c:v>23343.3</c:v>
                </c:pt>
                <c:pt idx="370">
                  <c:v>27650.1</c:v>
                </c:pt>
                <c:pt idx="371">
                  <c:v>26627.05</c:v>
                </c:pt>
                <c:pt idx="372">
                  <c:v>25142.23999999999</c:v>
                </c:pt>
                <c:pt idx="373">
                  <c:v>24752.26</c:v>
                </c:pt>
                <c:pt idx="374">
                  <c:v>27505.43</c:v>
                </c:pt>
                <c:pt idx="375">
                  <c:v>26150.49</c:v>
                </c:pt>
                <c:pt idx="376">
                  <c:v>23246.36</c:v>
                </c:pt>
                <c:pt idx="377">
                  <c:v>17693.4</c:v>
                </c:pt>
                <c:pt idx="378">
                  <c:v>26225.23</c:v>
                </c:pt>
                <c:pt idx="379">
                  <c:v>27109.9</c:v>
                </c:pt>
                <c:pt idx="380">
                  <c:v>25193.3</c:v>
                </c:pt>
                <c:pt idx="381">
                  <c:v>24728.57999999999</c:v>
                </c:pt>
                <c:pt idx="382">
                  <c:v>27041.82</c:v>
                </c:pt>
                <c:pt idx="383">
                  <c:v>27296.75</c:v>
                </c:pt>
                <c:pt idx="384">
                  <c:v>23614.88</c:v>
                </c:pt>
                <c:pt idx="385">
                  <c:v>23001.79</c:v>
                </c:pt>
                <c:pt idx="386">
                  <c:v>27153.56</c:v>
                </c:pt>
                <c:pt idx="387">
                  <c:v>27089.18</c:v>
                </c:pt>
                <c:pt idx="388">
                  <c:v>25085.26</c:v>
                </c:pt>
                <c:pt idx="389">
                  <c:v>24788.52</c:v>
                </c:pt>
                <c:pt idx="390">
                  <c:v>26955.98</c:v>
                </c:pt>
                <c:pt idx="391">
                  <c:v>26722.88</c:v>
                </c:pt>
                <c:pt idx="392">
                  <c:v>23744.01</c:v>
                </c:pt>
                <c:pt idx="393">
                  <c:v>23045.82</c:v>
                </c:pt>
                <c:pt idx="394">
                  <c:v>25693.54</c:v>
                </c:pt>
                <c:pt idx="395">
                  <c:v>26201.55</c:v>
                </c:pt>
                <c:pt idx="396">
                  <c:v>25296.9</c:v>
                </c:pt>
                <c:pt idx="397">
                  <c:v>24586.5</c:v>
                </c:pt>
                <c:pt idx="398">
                  <c:v>27558.34</c:v>
                </c:pt>
                <c:pt idx="399">
                  <c:v>26375.82</c:v>
                </c:pt>
                <c:pt idx="400">
                  <c:v>23282.25</c:v>
                </c:pt>
                <c:pt idx="401">
                  <c:v>23290.39</c:v>
                </c:pt>
                <c:pt idx="402">
                  <c:v>27815.11999999996</c:v>
                </c:pt>
                <c:pt idx="403">
                  <c:v>26546.02</c:v>
                </c:pt>
                <c:pt idx="404">
                  <c:v>25204.77</c:v>
                </c:pt>
                <c:pt idx="405">
                  <c:v>24727.1</c:v>
                </c:pt>
                <c:pt idx="406">
                  <c:v>27701.53</c:v>
                </c:pt>
                <c:pt idx="407">
                  <c:v>26159.37</c:v>
                </c:pt>
                <c:pt idx="408">
                  <c:v>23086.15</c:v>
                </c:pt>
                <c:pt idx="409">
                  <c:v>17862.49000000001</c:v>
                </c:pt>
                <c:pt idx="410">
                  <c:v>26316.99</c:v>
                </c:pt>
                <c:pt idx="411">
                  <c:v>27264.93</c:v>
                </c:pt>
                <c:pt idx="412">
                  <c:v>25163.32999999999</c:v>
                </c:pt>
                <c:pt idx="413">
                  <c:v>24833.29</c:v>
                </c:pt>
                <c:pt idx="414">
                  <c:v>26978.18</c:v>
                </c:pt>
                <c:pt idx="415">
                  <c:v>27120.63</c:v>
                </c:pt>
                <c:pt idx="416">
                  <c:v>23557.53</c:v>
                </c:pt>
                <c:pt idx="417">
                  <c:v>23155.34</c:v>
                </c:pt>
                <c:pt idx="418">
                  <c:v>26970.04</c:v>
                </c:pt>
                <c:pt idx="419">
                  <c:v>27034.79</c:v>
                </c:pt>
                <c:pt idx="420">
                  <c:v>25045.3</c:v>
                </c:pt>
                <c:pt idx="421">
                  <c:v>24770.76</c:v>
                </c:pt>
                <c:pt idx="422">
                  <c:v>26908.62</c:v>
                </c:pt>
                <c:pt idx="423">
                  <c:v>26801.69</c:v>
                </c:pt>
                <c:pt idx="424">
                  <c:v>23712.19</c:v>
                </c:pt>
                <c:pt idx="425">
                  <c:v>23132.4</c:v>
                </c:pt>
                <c:pt idx="426">
                  <c:v>24572.44</c:v>
                </c:pt>
                <c:pt idx="427">
                  <c:v>26323.28</c:v>
                </c:pt>
                <c:pt idx="428">
                  <c:v>25382.0</c:v>
                </c:pt>
                <c:pt idx="429">
                  <c:v>24543.21</c:v>
                </c:pt>
                <c:pt idx="430">
                  <c:v>27726.32</c:v>
                </c:pt>
                <c:pt idx="431">
                  <c:v>26454.63</c:v>
                </c:pt>
                <c:pt idx="432">
                  <c:v>23226.38</c:v>
                </c:pt>
                <c:pt idx="433">
                  <c:v>23148.31</c:v>
                </c:pt>
                <c:pt idx="434">
                  <c:v>27637.52</c:v>
                </c:pt>
                <c:pt idx="435">
                  <c:v>26653.32</c:v>
                </c:pt>
                <c:pt idx="436">
                  <c:v>25347.59</c:v>
                </c:pt>
                <c:pt idx="437">
                  <c:v>24818.12</c:v>
                </c:pt>
                <c:pt idx="438">
                  <c:v>27527.63</c:v>
                </c:pt>
                <c:pt idx="439">
                  <c:v>26007.67</c:v>
                </c:pt>
                <c:pt idx="440">
                  <c:v>22919.28</c:v>
                </c:pt>
                <c:pt idx="441">
                  <c:v>17853.98</c:v>
                </c:pt>
                <c:pt idx="442">
                  <c:v>26230.78</c:v>
                </c:pt>
                <c:pt idx="443">
                  <c:v>27266.04</c:v>
                </c:pt>
                <c:pt idx="444">
                  <c:v>25188.12</c:v>
                </c:pt>
                <c:pt idx="445">
                  <c:v>24846.98</c:v>
                </c:pt>
                <c:pt idx="446">
                  <c:v>27216.09</c:v>
                </c:pt>
                <c:pt idx="447">
                  <c:v>27090.66</c:v>
                </c:pt>
                <c:pt idx="448">
                  <c:v>23585.65</c:v>
                </c:pt>
                <c:pt idx="449">
                  <c:v>23049.52</c:v>
                </c:pt>
                <c:pt idx="450">
                  <c:v>27114.34</c:v>
                </c:pt>
                <c:pt idx="451">
                  <c:v>27011.11</c:v>
                </c:pt>
                <c:pt idx="452">
                  <c:v>25031.61</c:v>
                </c:pt>
                <c:pt idx="453">
                  <c:v>24734.5</c:v>
                </c:pt>
                <c:pt idx="454">
                  <c:v>27010.73999999999</c:v>
                </c:pt>
                <c:pt idx="455">
                  <c:v>26688.1</c:v>
                </c:pt>
                <c:pt idx="456">
                  <c:v>23734.39</c:v>
                </c:pt>
                <c:pt idx="457">
                  <c:v>21090.37</c:v>
                </c:pt>
                <c:pt idx="458">
                  <c:v>27425.88</c:v>
                </c:pt>
                <c:pt idx="459">
                  <c:v>26429.84</c:v>
                </c:pt>
                <c:pt idx="460">
                  <c:v>25318.73</c:v>
                </c:pt>
                <c:pt idx="461">
                  <c:v>24659.02</c:v>
                </c:pt>
                <c:pt idx="462">
                  <c:v>27547.61</c:v>
                </c:pt>
                <c:pt idx="463">
                  <c:v>26597.45</c:v>
                </c:pt>
                <c:pt idx="464">
                  <c:v>23268.56</c:v>
                </c:pt>
                <c:pt idx="465">
                  <c:v>23319.62</c:v>
                </c:pt>
                <c:pt idx="466">
                  <c:v>27814.75</c:v>
                </c:pt>
                <c:pt idx="467">
                  <c:v>26436.13</c:v>
                </c:pt>
                <c:pt idx="468">
                  <c:v>25094.88</c:v>
                </c:pt>
                <c:pt idx="469">
                  <c:v>24830.7</c:v>
                </c:pt>
                <c:pt idx="470">
                  <c:v>27620.5</c:v>
                </c:pt>
                <c:pt idx="471">
                  <c:v>26121.63</c:v>
                </c:pt>
                <c:pt idx="472">
                  <c:v>22944.07</c:v>
                </c:pt>
                <c:pt idx="473">
                  <c:v>17946.48</c:v>
                </c:pt>
                <c:pt idx="474">
                  <c:v>26169.36</c:v>
                </c:pt>
                <c:pt idx="475">
                  <c:v>27272.32999999999</c:v>
                </c:pt>
                <c:pt idx="476">
                  <c:v>25136.69</c:v>
                </c:pt>
                <c:pt idx="477">
                  <c:v>24731.17</c:v>
                </c:pt>
                <c:pt idx="478">
                  <c:v>27053.66</c:v>
                </c:pt>
                <c:pt idx="479">
                  <c:v>27257.16</c:v>
                </c:pt>
                <c:pt idx="480">
                  <c:v>23625.23999999999</c:v>
                </c:pt>
                <c:pt idx="481">
                  <c:v>23221.2</c:v>
                </c:pt>
                <c:pt idx="482">
                  <c:v>27116.56</c:v>
                </c:pt>
                <c:pt idx="483">
                  <c:v>27083.26</c:v>
                </c:pt>
                <c:pt idx="484">
                  <c:v>24871.03</c:v>
                </c:pt>
                <c:pt idx="485">
                  <c:v>24933.19</c:v>
                </c:pt>
                <c:pt idx="486">
                  <c:v>27009.63</c:v>
                </c:pt>
                <c:pt idx="487">
                  <c:v>26703.27</c:v>
                </c:pt>
                <c:pt idx="488">
                  <c:v>23723.29</c:v>
                </c:pt>
                <c:pt idx="489">
                  <c:v>23013.26</c:v>
                </c:pt>
                <c:pt idx="490">
                  <c:v>25122.26</c:v>
                </c:pt>
                <c:pt idx="491">
                  <c:v>25916.28</c:v>
                </c:pt>
                <c:pt idx="492">
                  <c:v>25098.95</c:v>
                </c:pt>
                <c:pt idx="493">
                  <c:v>24471.06</c:v>
                </c:pt>
                <c:pt idx="494">
                  <c:v>27580.91</c:v>
                </c:pt>
                <c:pt idx="495">
                  <c:v>26381.37</c:v>
                </c:pt>
                <c:pt idx="496">
                  <c:v>23382.15</c:v>
                </c:pt>
                <c:pt idx="497">
                  <c:v>23295.57</c:v>
                </c:pt>
                <c:pt idx="498">
                  <c:v>27878.39</c:v>
                </c:pt>
                <c:pt idx="499">
                  <c:v>26688.1</c:v>
                </c:pt>
                <c:pt idx="500">
                  <c:v>25224.38</c:v>
                </c:pt>
                <c:pt idx="501">
                  <c:v>24730.06</c:v>
                </c:pt>
                <c:pt idx="502">
                  <c:v>27558.71</c:v>
                </c:pt>
                <c:pt idx="503">
                  <c:v>26029.5</c:v>
                </c:pt>
                <c:pt idx="504">
                  <c:v>22419.78</c:v>
                </c:pt>
                <c:pt idx="505">
                  <c:v>18355.32999999999</c:v>
                </c:pt>
                <c:pt idx="506">
                  <c:v>26299.97</c:v>
                </c:pt>
                <c:pt idx="507">
                  <c:v>27019.62</c:v>
                </c:pt>
                <c:pt idx="508">
                  <c:v>25215.13</c:v>
                </c:pt>
                <c:pt idx="509">
                  <c:v>24964.63999999996</c:v>
                </c:pt>
                <c:pt idx="510">
                  <c:v>27049.59</c:v>
                </c:pt>
                <c:pt idx="511">
                  <c:v>27111.38</c:v>
                </c:pt>
                <c:pt idx="512">
                  <c:v>23557.16</c:v>
                </c:pt>
                <c:pt idx="513">
                  <c:v>23045.45</c:v>
                </c:pt>
                <c:pt idx="514">
                  <c:v>27138.76</c:v>
                </c:pt>
                <c:pt idx="515">
                  <c:v>27057.73</c:v>
                </c:pt>
                <c:pt idx="516">
                  <c:v>25110.05</c:v>
                </c:pt>
                <c:pt idx="517">
                  <c:v>24915.06</c:v>
                </c:pt>
                <c:pt idx="518">
                  <c:v>27076.23</c:v>
                </c:pt>
                <c:pt idx="519">
                  <c:v>26758.77</c:v>
                </c:pt>
                <c:pt idx="520">
                  <c:v>23755.48</c:v>
                </c:pt>
                <c:pt idx="521">
                  <c:v>22972.93</c:v>
                </c:pt>
                <c:pt idx="522">
                  <c:v>26494.22</c:v>
                </c:pt>
                <c:pt idx="523">
                  <c:v>25401.23999999999</c:v>
                </c:pt>
                <c:pt idx="524">
                  <c:v>25082.67</c:v>
                </c:pt>
                <c:pt idx="525">
                  <c:v>24556.9</c:v>
                </c:pt>
                <c:pt idx="526">
                  <c:v>27751.85</c:v>
                </c:pt>
                <c:pt idx="527">
                  <c:v>26476.46</c:v>
                </c:pt>
                <c:pt idx="528">
                  <c:v>23163.85</c:v>
                </c:pt>
                <c:pt idx="529">
                  <c:v>23201.22</c:v>
                </c:pt>
                <c:pt idx="530">
                  <c:v>27740.75</c:v>
                </c:pt>
                <c:pt idx="531">
                  <c:v>26535.29</c:v>
                </c:pt>
                <c:pt idx="532">
                  <c:v>25269.15</c:v>
                </c:pt>
                <c:pt idx="533">
                  <c:v>24735.98</c:v>
                </c:pt>
                <c:pt idx="534">
                  <c:v>27784.41</c:v>
                </c:pt>
                <c:pt idx="535">
                  <c:v>26189.34</c:v>
                </c:pt>
                <c:pt idx="536">
                  <c:v>22344.3</c:v>
                </c:pt>
                <c:pt idx="537">
                  <c:v>18754.56</c:v>
                </c:pt>
                <c:pt idx="538">
                  <c:v>26259.27</c:v>
                </c:pt>
                <c:pt idx="539">
                  <c:v>26944.14</c:v>
                </c:pt>
                <c:pt idx="540">
                  <c:v>25258.79</c:v>
                </c:pt>
                <c:pt idx="541">
                  <c:v>24673.45</c:v>
                </c:pt>
                <c:pt idx="542">
                  <c:v>27130.62</c:v>
                </c:pt>
                <c:pt idx="543">
                  <c:v>27109.16</c:v>
                </c:pt>
                <c:pt idx="544">
                  <c:v>23589.72</c:v>
                </c:pt>
                <c:pt idx="545">
                  <c:v>23057.29</c:v>
                </c:pt>
                <c:pt idx="546">
                  <c:v>27115.82</c:v>
                </c:pt>
                <c:pt idx="547">
                  <c:v>26858.67</c:v>
                </c:pt>
                <c:pt idx="548">
                  <c:v>25246.57999999999</c:v>
                </c:pt>
                <c:pt idx="549">
                  <c:v>24760.77</c:v>
                </c:pt>
                <c:pt idx="550">
                  <c:v>26907.51</c:v>
                </c:pt>
                <c:pt idx="551">
                  <c:v>26801.32</c:v>
                </c:pt>
                <c:pt idx="552">
                  <c:v>23751.04</c:v>
                </c:pt>
                <c:pt idx="553">
                  <c:v>22938.52</c:v>
                </c:pt>
                <c:pt idx="554">
                  <c:v>25005.34</c:v>
                </c:pt>
                <c:pt idx="555">
                  <c:v>26051.32999999999</c:v>
                </c:pt>
                <c:pt idx="556">
                  <c:v>25110.05</c:v>
                </c:pt>
                <c:pt idx="557">
                  <c:v>24498.44</c:v>
                </c:pt>
                <c:pt idx="558">
                  <c:v>27394.06</c:v>
                </c:pt>
                <c:pt idx="559">
                  <c:v>26519.01</c:v>
                </c:pt>
                <c:pt idx="560">
                  <c:v>23420.26</c:v>
                </c:pt>
                <c:pt idx="561">
                  <c:v>23305.93</c:v>
                </c:pt>
                <c:pt idx="562">
                  <c:v>27582.02</c:v>
                </c:pt>
                <c:pt idx="563">
                  <c:v>26564.52</c:v>
                </c:pt>
                <c:pt idx="564">
                  <c:v>25084.52</c:v>
                </c:pt>
                <c:pt idx="565">
                  <c:v>24707.49</c:v>
                </c:pt>
                <c:pt idx="566">
                  <c:v>27590.9</c:v>
                </c:pt>
                <c:pt idx="567">
                  <c:v>26097.21</c:v>
                </c:pt>
                <c:pt idx="568">
                  <c:v>21566.56</c:v>
                </c:pt>
                <c:pt idx="569">
                  <c:v>19073.13</c:v>
                </c:pt>
                <c:pt idx="570">
                  <c:v>26032.46</c:v>
                </c:pt>
                <c:pt idx="571">
                  <c:v>26940.44</c:v>
                </c:pt>
                <c:pt idx="572">
                  <c:v>24987.57999999999</c:v>
                </c:pt>
                <c:pt idx="573">
                  <c:v>24356.73</c:v>
                </c:pt>
                <c:pt idx="574">
                  <c:v>26633.34</c:v>
                </c:pt>
                <c:pt idx="575">
                  <c:v>26478.68</c:v>
                </c:pt>
                <c:pt idx="576">
                  <c:v>22790.52</c:v>
                </c:pt>
                <c:pt idx="577">
                  <c:v>22292.13</c:v>
                </c:pt>
                <c:pt idx="578">
                  <c:v>26097.57999999999</c:v>
                </c:pt>
                <c:pt idx="579">
                  <c:v>26133.47</c:v>
                </c:pt>
                <c:pt idx="580">
                  <c:v>24121.78</c:v>
                </c:pt>
                <c:pt idx="581">
                  <c:v>23953.43</c:v>
                </c:pt>
                <c:pt idx="582">
                  <c:v>26436.87</c:v>
                </c:pt>
                <c:pt idx="583">
                  <c:v>26653.69</c:v>
                </c:pt>
                <c:pt idx="584">
                  <c:v>23602.3</c:v>
                </c:pt>
                <c:pt idx="585">
                  <c:v>23274.85</c:v>
                </c:pt>
                <c:pt idx="586">
                  <c:v>26963.38</c:v>
                </c:pt>
                <c:pt idx="587">
                  <c:v>27223.49</c:v>
                </c:pt>
                <c:pt idx="588">
                  <c:v>25314.29</c:v>
                </c:pt>
                <c:pt idx="589">
                  <c:v>25169.62</c:v>
                </c:pt>
                <c:pt idx="590">
                  <c:v>27535.4</c:v>
                </c:pt>
                <c:pt idx="591">
                  <c:v>27000.38</c:v>
                </c:pt>
                <c:pt idx="592">
                  <c:v>23450.97</c:v>
                </c:pt>
                <c:pt idx="593">
                  <c:v>22968.49</c:v>
                </c:pt>
                <c:pt idx="594">
                  <c:v>26751.37</c:v>
                </c:pt>
                <c:pt idx="595">
                  <c:v>26312.18</c:v>
                </c:pt>
                <c:pt idx="596">
                  <c:v>24724.14</c:v>
                </c:pt>
                <c:pt idx="597">
                  <c:v>24652.73</c:v>
                </c:pt>
                <c:pt idx="598">
                  <c:v>27203.88</c:v>
                </c:pt>
                <c:pt idx="599">
                  <c:v>25896.3</c:v>
                </c:pt>
                <c:pt idx="600">
                  <c:v>23083.56</c:v>
                </c:pt>
                <c:pt idx="601">
                  <c:v>17106.57999999999</c:v>
                </c:pt>
                <c:pt idx="602">
                  <c:v>26040.23</c:v>
                </c:pt>
                <c:pt idx="603">
                  <c:v>27059.57999999999</c:v>
                </c:pt>
                <c:pt idx="604">
                  <c:v>24985.73</c:v>
                </c:pt>
                <c:pt idx="605">
                  <c:v>24723.03</c:v>
                </c:pt>
                <c:pt idx="606">
                  <c:v>27099.17</c:v>
                </c:pt>
                <c:pt idx="607">
                  <c:v>27074.75</c:v>
                </c:pt>
                <c:pt idx="608">
                  <c:v>23682.96</c:v>
                </c:pt>
                <c:pt idx="609">
                  <c:v>23048.04</c:v>
                </c:pt>
                <c:pt idx="610">
                  <c:v>27052.18</c:v>
                </c:pt>
                <c:pt idx="611">
                  <c:v>27209.43</c:v>
                </c:pt>
                <c:pt idx="612">
                  <c:v>24997.2</c:v>
                </c:pt>
                <c:pt idx="613">
                  <c:v>24795.55</c:v>
                </c:pt>
                <c:pt idx="614">
                  <c:v>27152.07999999999</c:v>
                </c:pt>
                <c:pt idx="615">
                  <c:v>26765.8</c:v>
                </c:pt>
                <c:pt idx="616">
                  <c:v>23653.36</c:v>
                </c:pt>
                <c:pt idx="617">
                  <c:v>23203.44</c:v>
                </c:pt>
                <c:pt idx="618">
                  <c:v>26747.67</c:v>
                </c:pt>
                <c:pt idx="619">
                  <c:v>26951.17</c:v>
                </c:pt>
                <c:pt idx="620">
                  <c:v>24999.05</c:v>
                </c:pt>
                <c:pt idx="621">
                  <c:v>24567.26</c:v>
                </c:pt>
                <c:pt idx="622">
                  <c:v>27062.17</c:v>
                </c:pt>
                <c:pt idx="623">
                  <c:v>27155.04</c:v>
                </c:pt>
                <c:pt idx="624">
                  <c:v>23219.35</c:v>
                </c:pt>
                <c:pt idx="625">
                  <c:v>22752.78</c:v>
                </c:pt>
                <c:pt idx="626">
                  <c:v>25882.23999999999</c:v>
                </c:pt>
                <c:pt idx="627">
                  <c:v>26432.06</c:v>
                </c:pt>
                <c:pt idx="628">
                  <c:v>24945.03</c:v>
                </c:pt>
                <c:pt idx="629">
                  <c:v>24474.39</c:v>
                </c:pt>
                <c:pt idx="630">
                  <c:v>27629.01</c:v>
                </c:pt>
                <c:pt idx="631">
                  <c:v>26160.85</c:v>
                </c:pt>
                <c:pt idx="632">
                  <c:v>24102.91</c:v>
                </c:pt>
                <c:pt idx="633">
                  <c:v>16671.09</c:v>
                </c:pt>
                <c:pt idx="634">
                  <c:v>26042.07999999999</c:v>
                </c:pt>
                <c:pt idx="635">
                  <c:v>27181.68</c:v>
                </c:pt>
                <c:pt idx="636">
                  <c:v>25337.23</c:v>
                </c:pt>
                <c:pt idx="637">
                  <c:v>24818.86</c:v>
                </c:pt>
                <c:pt idx="638">
                  <c:v>27185.01</c:v>
                </c:pt>
                <c:pt idx="639">
                  <c:v>27026.65</c:v>
                </c:pt>
                <c:pt idx="640">
                  <c:v>23549.02</c:v>
                </c:pt>
                <c:pt idx="641">
                  <c:v>22917.8</c:v>
                </c:pt>
                <c:pt idx="642">
                  <c:v>26990.02</c:v>
                </c:pt>
                <c:pt idx="643">
                  <c:v>27264.56</c:v>
                </c:pt>
                <c:pt idx="644">
                  <c:v>25059.36</c:v>
                </c:pt>
                <c:pt idx="645">
                  <c:v>24959.46</c:v>
                </c:pt>
                <c:pt idx="646">
                  <c:v>27069.94</c:v>
                </c:pt>
                <c:pt idx="647">
                  <c:v>26940.07</c:v>
                </c:pt>
                <c:pt idx="648">
                  <c:v>23595.27</c:v>
                </c:pt>
                <c:pt idx="649">
                  <c:v>23098.36</c:v>
                </c:pt>
                <c:pt idx="650">
                  <c:v>26733.61</c:v>
                </c:pt>
                <c:pt idx="651">
                  <c:v>26822.41</c:v>
                </c:pt>
                <c:pt idx="652">
                  <c:v>25092.66</c:v>
                </c:pt>
                <c:pt idx="653">
                  <c:v>24760.4</c:v>
                </c:pt>
                <c:pt idx="654">
                  <c:v>26977.07</c:v>
                </c:pt>
                <c:pt idx="655">
                  <c:v>26876.06</c:v>
                </c:pt>
                <c:pt idx="656">
                  <c:v>23008.45</c:v>
                </c:pt>
                <c:pt idx="657">
                  <c:v>22263.27</c:v>
                </c:pt>
                <c:pt idx="658">
                  <c:v>27688.57999999999</c:v>
                </c:pt>
                <c:pt idx="659">
                  <c:v>26485.34</c:v>
                </c:pt>
                <c:pt idx="660">
                  <c:v>25336.12</c:v>
                </c:pt>
                <c:pt idx="661">
                  <c:v>24786.67</c:v>
                </c:pt>
                <c:pt idx="662">
                  <c:v>27778.86</c:v>
                </c:pt>
                <c:pt idx="663">
                  <c:v>26078.71</c:v>
                </c:pt>
                <c:pt idx="664">
                  <c:v>24212.8</c:v>
                </c:pt>
                <c:pt idx="665">
                  <c:v>16735.47</c:v>
                </c:pt>
                <c:pt idx="666">
                  <c:v>26204.88</c:v>
                </c:pt>
                <c:pt idx="667">
                  <c:v>27094.36</c:v>
                </c:pt>
                <c:pt idx="668">
                  <c:v>25113.01</c:v>
                </c:pt>
                <c:pt idx="669">
                  <c:v>24739.68</c:v>
                </c:pt>
                <c:pt idx="670">
                  <c:v>27030.72</c:v>
                </c:pt>
                <c:pt idx="671">
                  <c:v>27242.36</c:v>
                </c:pt>
                <c:pt idx="672">
                  <c:v>23513.87</c:v>
                </c:pt>
                <c:pt idx="673">
                  <c:v>23084.67</c:v>
                </c:pt>
                <c:pt idx="674">
                  <c:v>27251.98</c:v>
                </c:pt>
                <c:pt idx="675">
                  <c:v>26946.36</c:v>
                </c:pt>
                <c:pt idx="676">
                  <c:v>25232.52</c:v>
                </c:pt>
                <c:pt idx="677">
                  <c:v>24827.0</c:v>
                </c:pt>
                <c:pt idx="678">
                  <c:v>27021.47</c:v>
                </c:pt>
                <c:pt idx="679">
                  <c:v>26815.01</c:v>
                </c:pt>
                <c:pt idx="680">
                  <c:v>23726.62</c:v>
                </c:pt>
                <c:pt idx="681">
                  <c:v>23009.93</c:v>
                </c:pt>
                <c:pt idx="682">
                  <c:v>26813.53</c:v>
                </c:pt>
                <c:pt idx="683">
                  <c:v>26939.7</c:v>
                </c:pt>
                <c:pt idx="684">
                  <c:v>25012.0</c:v>
                </c:pt>
                <c:pt idx="685">
                  <c:v>24775.57</c:v>
                </c:pt>
                <c:pt idx="686">
                  <c:v>27039.97</c:v>
                </c:pt>
                <c:pt idx="687">
                  <c:v>26931.56</c:v>
                </c:pt>
                <c:pt idx="688">
                  <c:v>21745.64</c:v>
                </c:pt>
                <c:pt idx="689">
                  <c:v>22614.77</c:v>
                </c:pt>
                <c:pt idx="690">
                  <c:v>27645.66</c:v>
                </c:pt>
                <c:pt idx="691">
                  <c:v>26467.21</c:v>
                </c:pt>
                <c:pt idx="692">
                  <c:v>25195.52</c:v>
                </c:pt>
                <c:pt idx="693">
                  <c:v>24880.65</c:v>
                </c:pt>
                <c:pt idx="694">
                  <c:v>27659.72</c:v>
                </c:pt>
                <c:pt idx="695">
                  <c:v>25968.82</c:v>
                </c:pt>
                <c:pt idx="696">
                  <c:v>23923.09</c:v>
                </c:pt>
                <c:pt idx="697">
                  <c:v>16989.66</c:v>
                </c:pt>
                <c:pt idx="698">
                  <c:v>26218.2</c:v>
                </c:pt>
                <c:pt idx="699">
                  <c:v>27023.32</c:v>
                </c:pt>
                <c:pt idx="700">
                  <c:v>25182.2</c:v>
                </c:pt>
                <c:pt idx="701">
                  <c:v>24818.12</c:v>
                </c:pt>
                <c:pt idx="702">
                  <c:v>27170.57999999999</c:v>
                </c:pt>
                <c:pt idx="703">
                  <c:v>26995.2</c:v>
                </c:pt>
                <c:pt idx="704">
                  <c:v>23755.48</c:v>
                </c:pt>
                <c:pt idx="705">
                  <c:v>23029.91</c:v>
                </c:pt>
                <c:pt idx="706">
                  <c:v>27203.14</c:v>
                </c:pt>
                <c:pt idx="707">
                  <c:v>27221.27</c:v>
                </c:pt>
                <c:pt idx="708">
                  <c:v>25087.11</c:v>
                </c:pt>
                <c:pt idx="709">
                  <c:v>24825.89</c:v>
                </c:pt>
                <c:pt idx="710">
                  <c:v>27069.2</c:v>
                </c:pt>
                <c:pt idx="711">
                  <c:v>26854.97</c:v>
                </c:pt>
                <c:pt idx="712">
                  <c:v>23699.23999999999</c:v>
                </c:pt>
                <c:pt idx="713">
                  <c:v>23156.82</c:v>
                </c:pt>
                <c:pt idx="714">
                  <c:v>26630.01</c:v>
                </c:pt>
                <c:pt idx="715">
                  <c:v>26882.72</c:v>
                </c:pt>
                <c:pt idx="716">
                  <c:v>24943.91999999999</c:v>
                </c:pt>
                <c:pt idx="717">
                  <c:v>24543.21</c:v>
                </c:pt>
                <c:pt idx="718">
                  <c:v>27088.07</c:v>
                </c:pt>
                <c:pt idx="719">
                  <c:v>26390.99</c:v>
                </c:pt>
                <c:pt idx="720">
                  <c:v>22624.39</c:v>
                </c:pt>
                <c:pt idx="721">
                  <c:v>23270.41</c:v>
                </c:pt>
                <c:pt idx="722">
                  <c:v>27663.05</c:v>
                </c:pt>
                <c:pt idx="723">
                  <c:v>26567.11</c:v>
                </c:pt>
                <c:pt idx="724">
                  <c:v>25194.41</c:v>
                </c:pt>
                <c:pt idx="725">
                  <c:v>24761.14</c:v>
                </c:pt>
                <c:pt idx="726">
                  <c:v>27746.3</c:v>
                </c:pt>
                <c:pt idx="727">
                  <c:v>26068.35</c:v>
                </c:pt>
                <c:pt idx="728">
                  <c:v>23899.04</c:v>
                </c:pt>
                <c:pt idx="729">
                  <c:v>17003.72</c:v>
                </c:pt>
                <c:pt idx="730">
                  <c:v>26312.18</c:v>
                </c:pt>
                <c:pt idx="731">
                  <c:v>27033.31</c:v>
                </c:pt>
                <c:pt idx="732">
                  <c:v>25039.38</c:v>
                </c:pt>
                <c:pt idx="733">
                  <c:v>24839.21</c:v>
                </c:pt>
                <c:pt idx="734">
                  <c:v>27023.69</c:v>
                </c:pt>
                <c:pt idx="735">
                  <c:v>27115.45</c:v>
                </c:pt>
                <c:pt idx="736">
                  <c:v>23621.54</c:v>
                </c:pt>
                <c:pt idx="737">
                  <c:v>23042.86</c:v>
                </c:pt>
                <c:pt idx="738">
                  <c:v>27182.79</c:v>
                </c:pt>
                <c:pt idx="739">
                  <c:v>27101.39</c:v>
                </c:pt>
                <c:pt idx="740">
                  <c:v>24928.38</c:v>
                </c:pt>
                <c:pt idx="741">
                  <c:v>24831.07</c:v>
                </c:pt>
                <c:pt idx="742">
                  <c:v>27090.29</c:v>
                </c:pt>
                <c:pt idx="743">
                  <c:v>26827.96</c:v>
                </c:pt>
                <c:pt idx="744">
                  <c:v>23705.16</c:v>
                </c:pt>
                <c:pt idx="745">
                  <c:v>23092.07</c:v>
                </c:pt>
                <c:pt idx="746">
                  <c:v>26717.32999999999</c:v>
                </c:pt>
                <c:pt idx="747">
                  <c:v>26849.79</c:v>
                </c:pt>
                <c:pt idx="748">
                  <c:v>25054.18</c:v>
                </c:pt>
                <c:pt idx="749">
                  <c:v>24764.1</c:v>
                </c:pt>
                <c:pt idx="750">
                  <c:v>26956.35</c:v>
                </c:pt>
                <c:pt idx="751">
                  <c:v>26915.28</c:v>
                </c:pt>
                <c:pt idx="752">
                  <c:v>21502.55</c:v>
                </c:pt>
                <c:pt idx="753">
                  <c:v>23170.14</c:v>
                </c:pt>
                <c:pt idx="754">
                  <c:v>27546.13</c:v>
                </c:pt>
                <c:pt idx="755">
                  <c:v>26483.86</c:v>
                </c:pt>
                <c:pt idx="756">
                  <c:v>25222.53</c:v>
                </c:pt>
                <c:pt idx="757">
                  <c:v>24517.68</c:v>
                </c:pt>
                <c:pt idx="758">
                  <c:v>27666.75</c:v>
                </c:pt>
                <c:pt idx="759">
                  <c:v>26106.46</c:v>
                </c:pt>
                <c:pt idx="760">
                  <c:v>23554.2</c:v>
                </c:pt>
                <c:pt idx="761">
                  <c:v>17106.57999999999</c:v>
                </c:pt>
                <c:pt idx="762">
                  <c:v>26078.71</c:v>
                </c:pt>
                <c:pt idx="763">
                  <c:v>27357.06</c:v>
                </c:pt>
                <c:pt idx="764">
                  <c:v>25366.46</c:v>
                </c:pt>
                <c:pt idx="765">
                  <c:v>25009.78</c:v>
                </c:pt>
                <c:pt idx="766">
                  <c:v>26967.07999999999</c:v>
                </c:pt>
                <c:pt idx="767">
                  <c:v>27075.11999999996</c:v>
                </c:pt>
                <c:pt idx="768">
                  <c:v>23591.94</c:v>
                </c:pt>
                <c:pt idx="769">
                  <c:v>23037.31</c:v>
                </c:pt>
                <c:pt idx="770">
                  <c:v>27134.32</c:v>
                </c:pt>
                <c:pt idx="771">
                  <c:v>27049.96</c:v>
                </c:pt>
                <c:pt idx="772">
                  <c:v>25188.86</c:v>
                </c:pt>
                <c:pt idx="773">
                  <c:v>24861.41</c:v>
                </c:pt>
                <c:pt idx="774">
                  <c:v>26890.49</c:v>
                </c:pt>
                <c:pt idx="775">
                  <c:v>26801.69</c:v>
                </c:pt>
                <c:pt idx="776">
                  <c:v>23799.51</c:v>
                </c:pt>
                <c:pt idx="777">
                  <c:v>23045.82</c:v>
                </c:pt>
                <c:pt idx="778">
                  <c:v>26904.55</c:v>
                </c:pt>
                <c:pt idx="779">
                  <c:v>26941.18</c:v>
                </c:pt>
                <c:pt idx="780">
                  <c:v>25108.57</c:v>
                </c:pt>
                <c:pt idx="781">
                  <c:v>24680.48</c:v>
                </c:pt>
                <c:pt idx="782">
                  <c:v>27077.34</c:v>
                </c:pt>
                <c:pt idx="783">
                  <c:v>27103.23999999999</c:v>
                </c:pt>
                <c:pt idx="784">
                  <c:v>23337.38</c:v>
                </c:pt>
                <c:pt idx="785">
                  <c:v>22087.15</c:v>
                </c:pt>
                <c:pt idx="786">
                  <c:v>27512.09</c:v>
                </c:pt>
                <c:pt idx="787">
                  <c:v>26359.91</c:v>
                </c:pt>
                <c:pt idx="788">
                  <c:v>25155.56</c:v>
                </c:pt>
                <c:pt idx="789">
                  <c:v>24657.54</c:v>
                </c:pt>
                <c:pt idx="790">
                  <c:v>27678.59</c:v>
                </c:pt>
                <c:pt idx="791">
                  <c:v>26091.29</c:v>
                </c:pt>
                <c:pt idx="792">
                  <c:v>23331.82999999999</c:v>
                </c:pt>
                <c:pt idx="793">
                  <c:v>17518.75999999999</c:v>
                </c:pt>
                <c:pt idx="794">
                  <c:v>26140.87</c:v>
                </c:pt>
                <c:pt idx="795">
                  <c:v>27136.54</c:v>
                </c:pt>
                <c:pt idx="796">
                  <c:v>25207.73</c:v>
                </c:pt>
                <c:pt idx="797">
                  <c:v>24918.02</c:v>
                </c:pt>
                <c:pt idx="798">
                  <c:v>27142.46</c:v>
                </c:pt>
                <c:pt idx="799">
                  <c:v>26978.55</c:v>
                </c:pt>
                <c:pt idx="800">
                  <c:v>23659.28</c:v>
                </c:pt>
                <c:pt idx="801">
                  <c:v>23114.27</c:v>
                </c:pt>
                <c:pt idx="802">
                  <c:v>26996.68</c:v>
                </c:pt>
                <c:pt idx="803">
                  <c:v>27030.72</c:v>
                </c:pt>
                <c:pt idx="804">
                  <c:v>25089.7</c:v>
                </c:pt>
                <c:pt idx="805">
                  <c:v>24851.42</c:v>
                </c:pt>
                <c:pt idx="806">
                  <c:v>27135.8</c:v>
                </c:pt>
                <c:pt idx="807">
                  <c:v>26854.6</c:v>
                </c:pt>
                <c:pt idx="808">
                  <c:v>23699.23999999999</c:v>
                </c:pt>
                <c:pt idx="809">
                  <c:v>23265.97</c:v>
                </c:pt>
                <c:pt idx="810">
                  <c:v>26754.32999999999</c:v>
                </c:pt>
                <c:pt idx="811">
                  <c:v>27016.29</c:v>
                </c:pt>
                <c:pt idx="812">
                  <c:v>25041.59999999999</c:v>
                </c:pt>
                <c:pt idx="813">
                  <c:v>24600.19</c:v>
                </c:pt>
                <c:pt idx="814">
                  <c:v>27034.42</c:v>
                </c:pt>
                <c:pt idx="815">
                  <c:v>27015.55</c:v>
                </c:pt>
                <c:pt idx="816">
                  <c:v>21309.04</c:v>
                </c:pt>
                <c:pt idx="817">
                  <c:v>22941.85</c:v>
                </c:pt>
                <c:pt idx="818">
                  <c:v>27722.62</c:v>
                </c:pt>
                <c:pt idx="819">
                  <c:v>26453.89</c:v>
                </c:pt>
                <c:pt idx="820">
                  <c:v>25114.49</c:v>
                </c:pt>
                <c:pt idx="821">
                  <c:v>24822.93</c:v>
                </c:pt>
                <c:pt idx="822">
                  <c:v>27576.1</c:v>
                </c:pt>
                <c:pt idx="823">
                  <c:v>26085.37</c:v>
                </c:pt>
                <c:pt idx="824">
                  <c:v>23243.03</c:v>
                </c:pt>
                <c:pt idx="825">
                  <c:v>17462.15</c:v>
                </c:pt>
                <c:pt idx="826">
                  <c:v>26173.43</c:v>
                </c:pt>
                <c:pt idx="827">
                  <c:v>27075.86</c:v>
                </c:pt>
                <c:pt idx="828">
                  <c:v>25121.52</c:v>
                </c:pt>
                <c:pt idx="829">
                  <c:v>24774.09</c:v>
                </c:pt>
                <c:pt idx="830">
                  <c:v>27108.42</c:v>
                </c:pt>
                <c:pt idx="831">
                  <c:v>27365.2</c:v>
                </c:pt>
                <c:pt idx="832">
                  <c:v>23719.96</c:v>
                </c:pt>
                <c:pt idx="833">
                  <c:v>23103.17</c:v>
                </c:pt>
                <c:pt idx="834">
                  <c:v>26873.84</c:v>
                </c:pt>
                <c:pt idx="835">
                  <c:v>27044.04</c:v>
                </c:pt>
                <c:pt idx="836">
                  <c:v>25090.81</c:v>
                </c:pt>
                <c:pt idx="837">
                  <c:v>24915.06</c:v>
                </c:pt>
                <c:pt idx="838">
                  <c:v>27155.04</c:v>
                </c:pt>
                <c:pt idx="839">
                  <c:v>26726.57999999999</c:v>
                </c:pt>
                <c:pt idx="840">
                  <c:v>23683.32999999999</c:v>
                </c:pt>
                <c:pt idx="841">
                  <c:v>23163.85</c:v>
                </c:pt>
                <c:pt idx="842">
                  <c:v>26762.1</c:v>
                </c:pt>
                <c:pt idx="843">
                  <c:v>27123.22</c:v>
                </c:pt>
                <c:pt idx="844">
                  <c:v>24953.91</c:v>
                </c:pt>
                <c:pt idx="845">
                  <c:v>24772.61</c:v>
                </c:pt>
                <c:pt idx="846">
                  <c:v>27080.67</c:v>
                </c:pt>
                <c:pt idx="847">
                  <c:v>26877.17</c:v>
                </c:pt>
                <c:pt idx="848">
                  <c:v>22463.81</c:v>
                </c:pt>
                <c:pt idx="849">
                  <c:v>23274.48</c:v>
                </c:pt>
                <c:pt idx="850">
                  <c:v>27835.47</c:v>
                </c:pt>
                <c:pt idx="851">
                  <c:v>26568.22</c:v>
                </c:pt>
                <c:pt idx="852">
                  <c:v>25348.32999999999</c:v>
                </c:pt>
                <c:pt idx="853">
                  <c:v>24729.69</c:v>
                </c:pt>
                <c:pt idx="854">
                  <c:v>27695.23999999999</c:v>
                </c:pt>
                <c:pt idx="855">
                  <c:v>25716.48</c:v>
                </c:pt>
                <c:pt idx="856">
                  <c:v>22977.37</c:v>
                </c:pt>
                <c:pt idx="857">
                  <c:v>17174.29</c:v>
                </c:pt>
                <c:pt idx="858">
                  <c:v>26085.73999999999</c:v>
                </c:pt>
                <c:pt idx="859">
                  <c:v>26850.16</c:v>
                </c:pt>
                <c:pt idx="860">
                  <c:v>25056.03</c:v>
                </c:pt>
                <c:pt idx="861">
                  <c:v>24829.59</c:v>
                </c:pt>
                <c:pt idx="862">
                  <c:v>27288.98</c:v>
                </c:pt>
                <c:pt idx="863">
                  <c:v>27447.71</c:v>
                </c:pt>
                <c:pt idx="864">
                  <c:v>23682.96</c:v>
                </c:pt>
                <c:pt idx="865">
                  <c:v>23006.97</c:v>
                </c:pt>
                <c:pt idx="866">
                  <c:v>27049.22</c:v>
                </c:pt>
                <c:pt idx="867">
                  <c:v>27274.18</c:v>
                </c:pt>
                <c:pt idx="868">
                  <c:v>25208.84</c:v>
                </c:pt>
                <c:pt idx="869">
                  <c:v>24835.88</c:v>
                </c:pt>
                <c:pt idx="870">
                  <c:v>27173.17</c:v>
                </c:pt>
                <c:pt idx="871">
                  <c:v>26770.61</c:v>
                </c:pt>
                <c:pt idx="872">
                  <c:v>23740.68</c:v>
                </c:pt>
                <c:pt idx="873">
                  <c:v>22902.26</c:v>
                </c:pt>
                <c:pt idx="874">
                  <c:v>26686.99</c:v>
                </c:pt>
                <c:pt idx="875">
                  <c:v>26935.26</c:v>
                </c:pt>
                <c:pt idx="876">
                  <c:v>24929.11999999996</c:v>
                </c:pt>
                <c:pt idx="877">
                  <c:v>28003.45</c:v>
                </c:pt>
                <c:pt idx="878">
                  <c:v>27379.63</c:v>
                </c:pt>
                <c:pt idx="879">
                  <c:v>26247.43</c:v>
                </c:pt>
                <c:pt idx="880">
                  <c:v>23165.7</c:v>
                </c:pt>
                <c:pt idx="881">
                  <c:v>23170.14</c:v>
                </c:pt>
                <c:pt idx="882">
                  <c:v>27782.93</c:v>
                </c:pt>
                <c:pt idx="883">
                  <c:v>26566.73999999999</c:v>
                </c:pt>
                <c:pt idx="884">
                  <c:v>25051.96</c:v>
                </c:pt>
                <c:pt idx="885">
                  <c:v>24961.68</c:v>
                </c:pt>
                <c:pt idx="886">
                  <c:v>27564.26</c:v>
                </c:pt>
                <c:pt idx="887">
                  <c:v>26254.82999999999</c:v>
                </c:pt>
                <c:pt idx="888">
                  <c:v>23051.0</c:v>
                </c:pt>
                <c:pt idx="889">
                  <c:v>17737.06</c:v>
                </c:pt>
                <c:pt idx="890">
                  <c:v>26087.22</c:v>
                </c:pt>
                <c:pt idx="891">
                  <c:v>27185.01</c:v>
                </c:pt>
                <c:pt idx="892">
                  <c:v>25296.9</c:v>
                </c:pt>
                <c:pt idx="893">
                  <c:v>24810.72</c:v>
                </c:pt>
                <c:pt idx="894">
                  <c:v>27040.34</c:v>
                </c:pt>
                <c:pt idx="895">
                  <c:v>27199.81</c:v>
                </c:pt>
                <c:pt idx="896">
                  <c:v>23633.75</c:v>
                </c:pt>
                <c:pt idx="897">
                  <c:v>23032.13</c:v>
                </c:pt>
                <c:pt idx="898">
                  <c:v>26924.9</c:v>
                </c:pt>
                <c:pt idx="899">
                  <c:v>26989.28</c:v>
                </c:pt>
                <c:pt idx="900">
                  <c:v>24951.69</c:v>
                </c:pt>
                <c:pt idx="901">
                  <c:v>24851.05</c:v>
                </c:pt>
                <c:pt idx="902">
                  <c:v>27005.93</c:v>
                </c:pt>
                <c:pt idx="903">
                  <c:v>26862.0</c:v>
                </c:pt>
                <c:pt idx="904">
                  <c:v>23740.68</c:v>
                </c:pt>
                <c:pt idx="905">
                  <c:v>22890.05</c:v>
                </c:pt>
                <c:pt idx="906">
                  <c:v>25787.89</c:v>
                </c:pt>
                <c:pt idx="907">
                  <c:v>26170.1</c:v>
                </c:pt>
                <c:pt idx="908">
                  <c:v>25429.36</c:v>
                </c:pt>
                <c:pt idx="909">
                  <c:v>24511.02</c:v>
                </c:pt>
                <c:pt idx="910">
                  <c:v>27512.46</c:v>
                </c:pt>
                <c:pt idx="911">
                  <c:v>26649.62</c:v>
                </c:pt>
                <c:pt idx="912">
                  <c:v>23310.0</c:v>
                </c:pt>
                <c:pt idx="913">
                  <c:v>23355.51</c:v>
                </c:pt>
                <c:pt idx="914">
                  <c:v>27682.29</c:v>
                </c:pt>
                <c:pt idx="915">
                  <c:v>26447.59999999999</c:v>
                </c:pt>
                <c:pt idx="916">
                  <c:v>25287.65</c:v>
                </c:pt>
                <c:pt idx="917">
                  <c:v>24873.25</c:v>
                </c:pt>
                <c:pt idx="918">
                  <c:v>27655.28</c:v>
                </c:pt>
                <c:pt idx="919">
                  <c:v>25934.41</c:v>
                </c:pt>
                <c:pt idx="920">
                  <c:v>23228.97</c:v>
                </c:pt>
                <c:pt idx="921">
                  <c:v>17755.56</c:v>
                </c:pt>
                <c:pt idx="922">
                  <c:v>26037.64</c:v>
                </c:pt>
                <c:pt idx="923">
                  <c:v>27230.52</c:v>
                </c:pt>
                <c:pt idx="924">
                  <c:v>25299.86</c:v>
                </c:pt>
                <c:pt idx="925">
                  <c:v>24851.42</c:v>
                </c:pt>
                <c:pt idx="926">
                  <c:v>27163.55</c:v>
                </c:pt>
                <c:pt idx="927">
                  <c:v>27136.54</c:v>
                </c:pt>
                <c:pt idx="928">
                  <c:v>23596.38</c:v>
                </c:pt>
                <c:pt idx="929">
                  <c:v>22984.77</c:v>
                </c:pt>
                <c:pt idx="930">
                  <c:v>27100.28</c:v>
                </c:pt>
                <c:pt idx="931">
                  <c:v>26832.4</c:v>
                </c:pt>
                <c:pt idx="932">
                  <c:v>25013.85</c:v>
                </c:pt>
                <c:pt idx="933">
                  <c:v>24858.07999999999</c:v>
                </c:pt>
                <c:pt idx="934">
                  <c:v>26943.4</c:v>
                </c:pt>
                <c:pt idx="935">
                  <c:v>26695.87</c:v>
                </c:pt>
                <c:pt idx="936">
                  <c:v>23684.07</c:v>
                </c:pt>
                <c:pt idx="937">
                  <c:v>23095.4</c:v>
                </c:pt>
                <c:pt idx="938">
                  <c:v>24905.81</c:v>
                </c:pt>
                <c:pt idx="939">
                  <c:v>26297.75</c:v>
                </c:pt>
                <c:pt idx="940">
                  <c:v>25308.0</c:v>
                </c:pt>
                <c:pt idx="941">
                  <c:v>24518.79</c:v>
                </c:pt>
                <c:pt idx="942">
                  <c:v>27528.73999999999</c:v>
                </c:pt>
                <c:pt idx="943">
                  <c:v>26459.44</c:v>
                </c:pt>
                <c:pt idx="944">
                  <c:v>23302.97</c:v>
                </c:pt>
                <c:pt idx="945">
                  <c:v>23180.13</c:v>
                </c:pt>
                <c:pt idx="946">
                  <c:v>27933.52</c:v>
                </c:pt>
                <c:pt idx="947">
                  <c:v>26582.28</c:v>
                </c:pt>
                <c:pt idx="948">
                  <c:v>25354.62</c:v>
                </c:pt>
                <c:pt idx="949">
                  <c:v>24730.06</c:v>
                </c:pt>
                <c:pt idx="950">
                  <c:v>27641.96</c:v>
                </c:pt>
                <c:pt idx="951">
                  <c:v>26082.78</c:v>
                </c:pt>
                <c:pt idx="952">
                  <c:v>22888.94</c:v>
                </c:pt>
                <c:pt idx="953">
                  <c:v>17813.28</c:v>
                </c:pt>
                <c:pt idx="954">
                  <c:v>26050.59</c:v>
                </c:pt>
                <c:pt idx="955">
                  <c:v>27232.73999999999</c:v>
                </c:pt>
                <c:pt idx="956">
                  <c:v>25217.35</c:v>
                </c:pt>
                <c:pt idx="957">
                  <c:v>24790.0</c:v>
                </c:pt>
                <c:pt idx="958">
                  <c:v>27203.88</c:v>
                </c:pt>
                <c:pt idx="959">
                  <c:v>26888.63999999996</c:v>
                </c:pt>
                <c:pt idx="960">
                  <c:v>23781.75</c:v>
                </c:pt>
                <c:pt idx="961">
                  <c:v>22999.2</c:v>
                </c:pt>
                <c:pt idx="962">
                  <c:v>27069.2</c:v>
                </c:pt>
                <c:pt idx="963">
                  <c:v>27044.04</c:v>
                </c:pt>
                <c:pt idx="964">
                  <c:v>25053.07</c:v>
                </c:pt>
                <c:pt idx="965">
                  <c:v>24738.57</c:v>
                </c:pt>
                <c:pt idx="966">
                  <c:v>26983.36</c:v>
                </c:pt>
                <c:pt idx="967">
                  <c:v>26643.7</c:v>
                </c:pt>
                <c:pt idx="968">
                  <c:v>23659.28</c:v>
                </c:pt>
                <c:pt idx="969">
                  <c:v>21153.64</c:v>
                </c:pt>
                <c:pt idx="970">
                  <c:v>27307.85</c:v>
                </c:pt>
                <c:pt idx="971">
                  <c:v>26573.03</c:v>
                </c:pt>
                <c:pt idx="972">
                  <c:v>25070.82999999999</c:v>
                </c:pt>
                <c:pt idx="973">
                  <c:v>24676.04</c:v>
                </c:pt>
                <c:pt idx="974">
                  <c:v>27678.22</c:v>
                </c:pt>
                <c:pt idx="975">
                  <c:v>26577.1</c:v>
                </c:pt>
                <c:pt idx="976">
                  <c:v>23368.09</c:v>
                </c:pt>
                <c:pt idx="977">
                  <c:v>23388.07</c:v>
                </c:pt>
                <c:pt idx="978">
                  <c:v>27878.76</c:v>
                </c:pt>
                <c:pt idx="979">
                  <c:v>26471.28</c:v>
                </c:pt>
                <c:pt idx="980">
                  <c:v>25134.47</c:v>
                </c:pt>
                <c:pt idx="981">
                  <c:v>24879.54</c:v>
                </c:pt>
                <c:pt idx="982">
                  <c:v>27809.2</c:v>
                </c:pt>
                <c:pt idx="983">
                  <c:v>26009.15</c:v>
                </c:pt>
                <c:pt idx="984">
                  <c:v>22618.84</c:v>
                </c:pt>
                <c:pt idx="985">
                  <c:v>18243.59</c:v>
                </c:pt>
                <c:pt idx="986">
                  <c:v>26264.82</c:v>
                </c:pt>
                <c:pt idx="987">
                  <c:v>27143.94</c:v>
                </c:pt>
                <c:pt idx="988">
                  <c:v>24996.82999999999</c:v>
                </c:pt>
                <c:pt idx="989">
                  <c:v>24752.63</c:v>
                </c:pt>
                <c:pt idx="990">
                  <c:v>27288.61</c:v>
                </c:pt>
                <c:pt idx="991">
                  <c:v>26928.23</c:v>
                </c:pt>
                <c:pt idx="992">
                  <c:v>23779.9</c:v>
                </c:pt>
                <c:pt idx="993">
                  <c:v>22973.3</c:v>
                </c:pt>
                <c:pt idx="994">
                  <c:v>27084.73999999999</c:v>
                </c:pt>
                <c:pt idx="995">
                  <c:v>27202.77</c:v>
                </c:pt>
                <c:pt idx="996">
                  <c:v>25100.8</c:v>
                </c:pt>
                <c:pt idx="997">
                  <c:v>24783.71</c:v>
                </c:pt>
                <c:pt idx="998">
                  <c:v>26996.68</c:v>
                </c:pt>
                <c:pt idx="999">
                  <c:v>26625.2</c:v>
                </c:pt>
                <c:pt idx="1000">
                  <c:v>23755.48</c:v>
                </c:pt>
                <c:pt idx="1001">
                  <c:v>22913.36</c:v>
                </c:pt>
                <c:pt idx="1002">
                  <c:v>25178.87</c:v>
                </c:pt>
                <c:pt idx="1003">
                  <c:v>25961.42</c:v>
                </c:pt>
                <c:pt idx="1004">
                  <c:v>25232.52</c:v>
                </c:pt>
                <c:pt idx="1005">
                  <c:v>24537.66</c:v>
                </c:pt>
                <c:pt idx="1006">
                  <c:v>27473.61</c:v>
                </c:pt>
                <c:pt idx="1007">
                  <c:v>26550.46</c:v>
                </c:pt>
                <c:pt idx="1008">
                  <c:v>23225.27</c:v>
                </c:pt>
                <c:pt idx="1009">
                  <c:v>23414.71</c:v>
                </c:pt>
                <c:pt idx="1010">
                  <c:v>27698.2</c:v>
                </c:pt>
                <c:pt idx="1011">
                  <c:v>26705.49</c:v>
                </c:pt>
                <c:pt idx="1012">
                  <c:v>25229.93</c:v>
                </c:pt>
                <c:pt idx="1013">
                  <c:v>24864.0</c:v>
                </c:pt>
                <c:pt idx="1014">
                  <c:v>27601.26</c:v>
                </c:pt>
                <c:pt idx="1015">
                  <c:v>26065.39</c:v>
                </c:pt>
                <c:pt idx="1016">
                  <c:v>22254.76</c:v>
                </c:pt>
                <c:pt idx="1017">
                  <c:v>18353.84999999999</c:v>
                </c:pt>
                <c:pt idx="1018">
                  <c:v>26221.9</c:v>
                </c:pt>
                <c:pt idx="1019">
                  <c:v>27396.65</c:v>
                </c:pt>
                <c:pt idx="1020">
                  <c:v>25084.89</c:v>
                </c:pt>
                <c:pt idx="1021">
                  <c:v>24790.0</c:v>
                </c:pt>
                <c:pt idx="1022">
                  <c:v>26951.54</c:v>
                </c:pt>
                <c:pt idx="1023">
                  <c:v>27006.3</c:v>
                </c:pt>
                <c:pt idx="1024">
                  <c:v>23714.78</c:v>
                </c:pt>
                <c:pt idx="1025">
                  <c:v>22981.81</c:v>
                </c:pt>
                <c:pt idx="1026">
                  <c:v>27156.89</c:v>
                </c:pt>
                <c:pt idx="1027">
                  <c:v>27108.42</c:v>
                </c:pt>
                <c:pt idx="1028">
                  <c:v>24906.55</c:v>
                </c:pt>
                <c:pt idx="1029">
                  <c:v>24979.44</c:v>
                </c:pt>
                <c:pt idx="1030">
                  <c:v>27147.64</c:v>
                </c:pt>
                <c:pt idx="1031">
                  <c:v>26726.95</c:v>
                </c:pt>
                <c:pt idx="1032">
                  <c:v>23658.17</c:v>
                </c:pt>
                <c:pt idx="1033">
                  <c:v>23079.86</c:v>
                </c:pt>
                <c:pt idx="1034">
                  <c:v>26540.47</c:v>
                </c:pt>
                <c:pt idx="1035">
                  <c:v>25407.16</c:v>
                </c:pt>
                <c:pt idx="1036">
                  <c:v>25290.23999999999</c:v>
                </c:pt>
                <c:pt idx="1037">
                  <c:v>24553.2</c:v>
                </c:pt>
                <c:pt idx="1038">
                  <c:v>27586.46</c:v>
                </c:pt>
                <c:pt idx="1039">
                  <c:v>26390.25</c:v>
                </c:pt>
                <c:pt idx="1040">
                  <c:v>23300.38</c:v>
                </c:pt>
                <c:pt idx="1041">
                  <c:v>23149.79</c:v>
                </c:pt>
                <c:pt idx="1042">
                  <c:v>27939.07</c:v>
                </c:pt>
                <c:pt idx="1043">
                  <c:v>26538.25</c:v>
                </c:pt>
                <c:pt idx="1044">
                  <c:v>25217.72</c:v>
                </c:pt>
                <c:pt idx="1045">
                  <c:v>24878.8</c:v>
                </c:pt>
                <c:pt idx="1046">
                  <c:v>27727.43</c:v>
                </c:pt>
                <c:pt idx="1047">
                  <c:v>26077.23</c:v>
                </c:pt>
                <c:pt idx="1048">
                  <c:v>21815.57</c:v>
                </c:pt>
                <c:pt idx="1049">
                  <c:v>18949.18</c:v>
                </c:pt>
                <c:pt idx="1050">
                  <c:v>26387.29</c:v>
                </c:pt>
                <c:pt idx="1051">
                  <c:v>27279.36</c:v>
                </c:pt>
                <c:pt idx="1052">
                  <c:v>25114.86</c:v>
                </c:pt>
                <c:pt idx="1053">
                  <c:v>24741.53</c:v>
                </c:pt>
                <c:pt idx="1054">
                  <c:v>27073.64</c:v>
                </c:pt>
                <c:pt idx="1055">
                  <c:v>27212.02</c:v>
                </c:pt>
                <c:pt idx="1056">
                  <c:v>23693.69</c:v>
                </c:pt>
                <c:pt idx="1057">
                  <c:v>22945.18</c:v>
                </c:pt>
                <c:pt idx="1058">
                  <c:v>27021.1</c:v>
                </c:pt>
                <c:pt idx="1059">
                  <c:v>27033.68</c:v>
                </c:pt>
                <c:pt idx="1060">
                  <c:v>25065.65</c:v>
                </c:pt>
                <c:pt idx="1061">
                  <c:v>24811.09</c:v>
                </c:pt>
                <c:pt idx="1062">
                  <c:v>27057.73</c:v>
                </c:pt>
                <c:pt idx="1063">
                  <c:v>26654.8</c:v>
                </c:pt>
                <c:pt idx="1064">
                  <c:v>23582.32</c:v>
                </c:pt>
                <c:pt idx="1065">
                  <c:v>23093.18</c:v>
                </c:pt>
                <c:pt idx="1066">
                  <c:v>24799.62</c:v>
                </c:pt>
                <c:pt idx="1067">
                  <c:v>26077.59999999999</c:v>
                </c:pt>
                <c:pt idx="1068">
                  <c:v>25242.14</c:v>
                </c:pt>
                <c:pt idx="1069">
                  <c:v>24651.25</c:v>
                </c:pt>
                <c:pt idx="1070">
                  <c:v>27481.75</c:v>
                </c:pt>
                <c:pt idx="1071">
                  <c:v>26544.17</c:v>
                </c:pt>
                <c:pt idx="1072">
                  <c:v>23214.17</c:v>
                </c:pt>
                <c:pt idx="1073">
                  <c:v>23448.38</c:v>
                </c:pt>
                <c:pt idx="1074">
                  <c:v>27712.26</c:v>
                </c:pt>
                <c:pt idx="1075">
                  <c:v>26534.55</c:v>
                </c:pt>
                <c:pt idx="1076">
                  <c:v>25389.4</c:v>
                </c:pt>
                <c:pt idx="1077">
                  <c:v>24654.95</c:v>
                </c:pt>
                <c:pt idx="1078">
                  <c:v>27812.16</c:v>
                </c:pt>
                <c:pt idx="1079">
                  <c:v>25853.38</c:v>
                </c:pt>
                <c:pt idx="1080">
                  <c:v>21573.22</c:v>
                </c:pt>
                <c:pt idx="1081">
                  <c:v>18808.95</c:v>
                </c:pt>
                <c:pt idx="1082">
                  <c:v>25636.19</c:v>
                </c:pt>
                <c:pt idx="1083">
                  <c:v>26005.82</c:v>
                </c:pt>
                <c:pt idx="1084">
                  <c:v>23606.37</c:v>
                </c:pt>
                <c:pt idx="1085">
                  <c:v>23197.52</c:v>
                </c:pt>
                <c:pt idx="1086">
                  <c:v>24967.23</c:v>
                </c:pt>
                <c:pt idx="1087">
                  <c:v>25300.23</c:v>
                </c:pt>
                <c:pt idx="1088">
                  <c:v>22396.47</c:v>
                </c:pt>
                <c:pt idx="1089">
                  <c:v>22262.53</c:v>
                </c:pt>
                <c:pt idx="1090">
                  <c:v>26714.73999999999</c:v>
                </c:pt>
                <c:pt idx="1091">
                  <c:v>27476.94</c:v>
                </c:pt>
                <c:pt idx="1092">
                  <c:v>25263.97</c:v>
                </c:pt>
                <c:pt idx="1093">
                  <c:v>25162.59</c:v>
                </c:pt>
                <c:pt idx="1094">
                  <c:v>27271.59</c:v>
                </c:pt>
                <c:pt idx="1095">
                  <c:v>26797.99</c:v>
                </c:pt>
                <c:pt idx="1096">
                  <c:v>23456.52</c:v>
                </c:pt>
                <c:pt idx="1097">
                  <c:v>23073.2</c:v>
                </c:pt>
                <c:pt idx="1098">
                  <c:v>26561.56</c:v>
                </c:pt>
                <c:pt idx="1099">
                  <c:v>26774.68</c:v>
                </c:pt>
                <c:pt idx="1100">
                  <c:v>24864.0</c:v>
                </c:pt>
                <c:pt idx="1101">
                  <c:v>24698.61</c:v>
                </c:pt>
                <c:pt idx="1102">
                  <c:v>27111.01</c:v>
                </c:pt>
                <c:pt idx="1103">
                  <c:v>26990.39</c:v>
                </c:pt>
                <c:pt idx="1104">
                  <c:v>23337.75</c:v>
                </c:pt>
                <c:pt idx="1105">
                  <c:v>22956.28</c:v>
                </c:pt>
                <c:pt idx="1106">
                  <c:v>27020.73</c:v>
                </c:pt>
                <c:pt idx="1107">
                  <c:v>26593.75</c:v>
                </c:pt>
                <c:pt idx="1108">
                  <c:v>24862.89</c:v>
                </c:pt>
                <c:pt idx="1109">
                  <c:v>24524.71</c:v>
                </c:pt>
                <c:pt idx="1110">
                  <c:v>27492.48</c:v>
                </c:pt>
                <c:pt idx="1111">
                  <c:v>25743.86</c:v>
                </c:pt>
                <c:pt idx="1112">
                  <c:v>23035.82999999999</c:v>
                </c:pt>
                <c:pt idx="1113">
                  <c:v>17235.71</c:v>
                </c:pt>
                <c:pt idx="1114">
                  <c:v>25889.64</c:v>
                </c:pt>
                <c:pt idx="1115">
                  <c:v>26913.43</c:v>
                </c:pt>
                <c:pt idx="1116">
                  <c:v>25131.88</c:v>
                </c:pt>
                <c:pt idx="1117">
                  <c:v>24892.12</c:v>
                </c:pt>
                <c:pt idx="1118">
                  <c:v>27042.56</c:v>
                </c:pt>
                <c:pt idx="1119">
                  <c:v>27229.78</c:v>
                </c:pt>
                <c:pt idx="1120">
                  <c:v>23726.99</c:v>
                </c:pt>
                <c:pt idx="1121">
                  <c:v>22891.9</c:v>
                </c:pt>
                <c:pt idx="1122">
                  <c:v>26969.3</c:v>
                </c:pt>
                <c:pt idx="1123">
                  <c:v>27088.07</c:v>
                </c:pt>
                <c:pt idx="1124">
                  <c:v>25014.59</c:v>
                </c:pt>
                <c:pt idx="1125">
                  <c:v>24962.42</c:v>
                </c:pt>
                <c:pt idx="1126">
                  <c:v>26997.42</c:v>
                </c:pt>
                <c:pt idx="1127">
                  <c:v>26775.05</c:v>
                </c:pt>
                <c:pt idx="1128">
                  <c:v>23759.55</c:v>
                </c:pt>
                <c:pt idx="1129">
                  <c:v>23176.43</c:v>
                </c:pt>
                <c:pt idx="1130">
                  <c:v>26666.27</c:v>
                </c:pt>
                <c:pt idx="1131">
                  <c:v>26862.0</c:v>
                </c:pt>
                <c:pt idx="1132">
                  <c:v>25056.4</c:v>
                </c:pt>
                <c:pt idx="1133">
                  <c:v>24792.59</c:v>
                </c:pt>
                <c:pt idx="1134">
                  <c:v>27101.75999999999</c:v>
                </c:pt>
                <c:pt idx="1135">
                  <c:v>27187.97</c:v>
                </c:pt>
                <c:pt idx="1136">
                  <c:v>23206.77</c:v>
                </c:pt>
                <c:pt idx="1137">
                  <c:v>22901.52</c:v>
                </c:pt>
                <c:pt idx="1138">
                  <c:v>25825.26</c:v>
                </c:pt>
                <c:pt idx="1139">
                  <c:v>26398.76</c:v>
                </c:pt>
                <c:pt idx="1140">
                  <c:v>24922.09</c:v>
                </c:pt>
                <c:pt idx="1141">
                  <c:v>24699.35</c:v>
                </c:pt>
                <c:pt idx="1142">
                  <c:v>27530.96</c:v>
                </c:pt>
                <c:pt idx="1143">
                  <c:v>25903.7</c:v>
                </c:pt>
                <c:pt idx="1144">
                  <c:v>24118.45</c:v>
                </c:pt>
                <c:pt idx="1145">
                  <c:v>16831.66999999999</c:v>
                </c:pt>
                <c:pt idx="1146">
                  <c:v>26032.82999999999</c:v>
                </c:pt>
                <c:pt idx="1147">
                  <c:v>27125.07</c:v>
                </c:pt>
                <c:pt idx="1148">
                  <c:v>25156.67</c:v>
                </c:pt>
                <c:pt idx="1149">
                  <c:v>24951.69</c:v>
                </c:pt>
                <c:pt idx="1150">
                  <c:v>27183.9</c:v>
                </c:pt>
                <c:pt idx="1151">
                  <c:v>26851.64</c:v>
                </c:pt>
                <c:pt idx="1152">
                  <c:v>23706.27</c:v>
                </c:pt>
                <c:pt idx="1153">
                  <c:v>23258.94</c:v>
                </c:pt>
                <c:pt idx="1154">
                  <c:v>26971.52</c:v>
                </c:pt>
                <c:pt idx="1155">
                  <c:v>26983.73</c:v>
                </c:pt>
                <c:pt idx="1156">
                  <c:v>25016.07</c:v>
                </c:pt>
                <c:pt idx="1157">
                  <c:v>24791.48</c:v>
                </c:pt>
                <c:pt idx="1158">
                  <c:v>27170.95</c:v>
                </c:pt>
                <c:pt idx="1159">
                  <c:v>26694.02</c:v>
                </c:pt>
                <c:pt idx="1160">
                  <c:v>23726.25</c:v>
                </c:pt>
                <c:pt idx="1161">
                  <c:v>23334.42</c:v>
                </c:pt>
                <c:pt idx="1162">
                  <c:v>26837.21</c:v>
                </c:pt>
                <c:pt idx="1163">
                  <c:v>27055.88</c:v>
                </c:pt>
                <c:pt idx="1164">
                  <c:v>24993.87</c:v>
                </c:pt>
                <c:pt idx="1165">
                  <c:v>24729.69</c:v>
                </c:pt>
                <c:pt idx="1166">
                  <c:v>26851.27</c:v>
                </c:pt>
                <c:pt idx="1167">
                  <c:v>26903.81</c:v>
                </c:pt>
                <c:pt idx="1168">
                  <c:v>22799.03</c:v>
                </c:pt>
                <c:pt idx="1169">
                  <c:v>22216.28</c:v>
                </c:pt>
                <c:pt idx="1170">
                  <c:v>27657.13</c:v>
                </c:pt>
                <c:pt idx="1171">
                  <c:v>26751.73999999999</c:v>
                </c:pt>
                <c:pt idx="1172">
                  <c:v>25091.55</c:v>
                </c:pt>
                <c:pt idx="1173">
                  <c:v>24809.23999999999</c:v>
                </c:pt>
                <c:pt idx="1174">
                  <c:v>27742.23</c:v>
                </c:pt>
                <c:pt idx="1175">
                  <c:v>26140.5</c:v>
                </c:pt>
                <c:pt idx="1176">
                  <c:v>24178.39</c:v>
                </c:pt>
                <c:pt idx="1177">
                  <c:v>16825.00999999999</c:v>
                </c:pt>
                <c:pt idx="1178">
                  <c:v>26247.43</c:v>
                </c:pt>
                <c:pt idx="1179">
                  <c:v>27116.56</c:v>
                </c:pt>
                <c:pt idx="1180">
                  <c:v>25013.48</c:v>
                </c:pt>
                <c:pt idx="1181">
                  <c:v>24970.19</c:v>
                </c:pt>
                <c:pt idx="1182">
                  <c:v>27100.28</c:v>
                </c:pt>
                <c:pt idx="1183">
                  <c:v>27092.88</c:v>
                </c:pt>
                <c:pt idx="1184">
                  <c:v>23668.9</c:v>
                </c:pt>
                <c:pt idx="1185">
                  <c:v>22985.14</c:v>
                </c:pt>
                <c:pt idx="1186">
                  <c:v>27098.8</c:v>
                </c:pt>
                <c:pt idx="1187">
                  <c:v>26951.91</c:v>
                </c:pt>
                <c:pt idx="1188">
                  <c:v>24989.8</c:v>
                </c:pt>
                <c:pt idx="1189">
                  <c:v>24873.25</c:v>
                </c:pt>
                <c:pt idx="1190">
                  <c:v>26969.3</c:v>
                </c:pt>
                <c:pt idx="1191">
                  <c:v>26715.85</c:v>
                </c:pt>
                <c:pt idx="1192">
                  <c:v>23762.51</c:v>
                </c:pt>
                <c:pt idx="1193">
                  <c:v>23252.28</c:v>
                </c:pt>
                <c:pt idx="1194">
                  <c:v>26569.32999999999</c:v>
                </c:pt>
                <c:pt idx="1195">
                  <c:v>26988.17</c:v>
                </c:pt>
                <c:pt idx="1196">
                  <c:v>25029.39</c:v>
                </c:pt>
                <c:pt idx="1197">
                  <c:v>24855.86</c:v>
                </c:pt>
                <c:pt idx="1198">
                  <c:v>26914.54</c:v>
                </c:pt>
                <c:pt idx="1199">
                  <c:v>27047.37</c:v>
                </c:pt>
                <c:pt idx="1200">
                  <c:v>21622.8</c:v>
                </c:pt>
                <c:pt idx="1201">
                  <c:v>22769.43</c:v>
                </c:pt>
                <c:pt idx="1202">
                  <c:v>27832.51</c:v>
                </c:pt>
                <c:pt idx="1203">
                  <c:v>26588.57</c:v>
                </c:pt>
                <c:pt idx="1204">
                  <c:v>24925.79</c:v>
                </c:pt>
                <c:pt idx="1205">
                  <c:v>24634.97</c:v>
                </c:pt>
                <c:pt idx="1206">
                  <c:v>27700.42</c:v>
                </c:pt>
                <c:pt idx="1207">
                  <c:v>26114.23</c:v>
                </c:pt>
                <c:pt idx="1208">
                  <c:v>23734.39</c:v>
                </c:pt>
                <c:pt idx="1209">
                  <c:v>16992.99000000001</c:v>
                </c:pt>
                <c:pt idx="1210">
                  <c:v>26112.01</c:v>
                </c:pt>
                <c:pt idx="1211">
                  <c:v>27222.75</c:v>
                </c:pt>
                <c:pt idx="1212">
                  <c:v>25347.59</c:v>
                </c:pt>
                <c:pt idx="1213">
                  <c:v>24834.4</c:v>
                </c:pt>
                <c:pt idx="1214">
                  <c:v>27299.71</c:v>
                </c:pt>
                <c:pt idx="1215">
                  <c:v>27065.87</c:v>
                </c:pt>
                <c:pt idx="1216">
                  <c:v>23655.95</c:v>
                </c:pt>
                <c:pt idx="1217">
                  <c:v>22996.23999999999</c:v>
                </c:pt>
                <c:pt idx="1218">
                  <c:v>27056.62</c:v>
                </c:pt>
                <c:pt idx="1219">
                  <c:v>27011.85</c:v>
                </c:pt>
                <c:pt idx="1220">
                  <c:v>25049.73999999999</c:v>
                </c:pt>
                <c:pt idx="1221">
                  <c:v>24886.94</c:v>
                </c:pt>
                <c:pt idx="1222">
                  <c:v>27131.36</c:v>
                </c:pt>
                <c:pt idx="1223">
                  <c:v>26842.76</c:v>
                </c:pt>
                <c:pt idx="1224">
                  <c:v>23667.42</c:v>
                </c:pt>
                <c:pt idx="1225">
                  <c:v>23245.25</c:v>
                </c:pt>
                <c:pt idx="1226">
                  <c:v>26691.8</c:v>
                </c:pt>
                <c:pt idx="1227">
                  <c:v>27028.87</c:v>
                </c:pt>
                <c:pt idx="1228">
                  <c:v>24830.32999999999</c:v>
                </c:pt>
                <c:pt idx="1229">
                  <c:v>24714.89</c:v>
                </c:pt>
                <c:pt idx="1230">
                  <c:v>26959.68</c:v>
                </c:pt>
                <c:pt idx="1231">
                  <c:v>26456.11</c:v>
                </c:pt>
                <c:pt idx="1232">
                  <c:v>22759.44</c:v>
                </c:pt>
                <c:pt idx="1233">
                  <c:v>23081.34</c:v>
                </c:pt>
                <c:pt idx="1234">
                  <c:v>27778.49</c:v>
                </c:pt>
                <c:pt idx="1235">
                  <c:v>26601.52</c:v>
                </c:pt>
                <c:pt idx="1236">
                  <c:v>25199.22</c:v>
                </c:pt>
                <c:pt idx="1237">
                  <c:v>24766.32</c:v>
                </c:pt>
                <c:pt idx="1238">
                  <c:v>27743.71</c:v>
                </c:pt>
                <c:pt idx="1239">
                  <c:v>26046.89</c:v>
                </c:pt>
                <c:pt idx="1240">
                  <c:v>23682.96</c:v>
                </c:pt>
                <c:pt idx="1241">
                  <c:v>16991.14</c:v>
                </c:pt>
                <c:pt idx="1242">
                  <c:v>26265.19</c:v>
                </c:pt>
                <c:pt idx="1243">
                  <c:v>26984.1</c:v>
                </c:pt>
                <c:pt idx="1244">
                  <c:v>25121.52</c:v>
                </c:pt>
                <c:pt idx="1245">
                  <c:v>24953.54</c:v>
                </c:pt>
                <c:pt idx="1246">
                  <c:v>27043.3</c:v>
                </c:pt>
                <c:pt idx="1247">
                  <c:v>27075.11999999996</c:v>
                </c:pt>
                <c:pt idx="1248">
                  <c:v>23753.63</c:v>
                </c:pt>
                <c:pt idx="1249">
                  <c:v>23107.98</c:v>
                </c:pt>
                <c:pt idx="1250">
                  <c:v>27001.86</c:v>
                </c:pt>
                <c:pt idx="1251">
                  <c:v>26966.34</c:v>
                </c:pt>
                <c:pt idx="1252">
                  <c:v>25178.13</c:v>
                </c:pt>
                <c:pt idx="1253">
                  <c:v>24881.39</c:v>
                </c:pt>
                <c:pt idx="1254">
                  <c:v>27240.51</c:v>
                </c:pt>
                <c:pt idx="1255">
                  <c:v>26724.36</c:v>
                </c:pt>
                <c:pt idx="1256">
                  <c:v>23650.77</c:v>
                </c:pt>
                <c:pt idx="1257">
                  <c:v>23052.48</c:v>
                </c:pt>
                <c:pt idx="1258">
                  <c:v>26669.59999999999</c:v>
                </c:pt>
                <c:pt idx="1259">
                  <c:v>26982.25</c:v>
                </c:pt>
                <c:pt idx="1260">
                  <c:v>24937.26</c:v>
                </c:pt>
                <c:pt idx="1261">
                  <c:v>24727.84</c:v>
                </c:pt>
                <c:pt idx="1262">
                  <c:v>27158.37</c:v>
                </c:pt>
                <c:pt idx="1263">
                  <c:v>27049.22</c:v>
                </c:pt>
                <c:pt idx="1264">
                  <c:v>21453.71</c:v>
                </c:pt>
                <c:pt idx="1265">
                  <c:v>23017.32999999999</c:v>
                </c:pt>
                <c:pt idx="1266">
                  <c:v>27768.87</c:v>
                </c:pt>
                <c:pt idx="1267">
                  <c:v>26387.66</c:v>
                </c:pt>
                <c:pt idx="1268">
                  <c:v>25023.84</c:v>
                </c:pt>
                <c:pt idx="1269">
                  <c:v>24757.44</c:v>
                </c:pt>
                <c:pt idx="1270">
                  <c:v>27778.86</c:v>
                </c:pt>
                <c:pt idx="1271">
                  <c:v>26032.09</c:v>
                </c:pt>
                <c:pt idx="1272">
                  <c:v>23248.57999999999</c:v>
                </c:pt>
                <c:pt idx="1273">
                  <c:v>17423.66999999999</c:v>
                </c:pt>
                <c:pt idx="1274">
                  <c:v>26193.04</c:v>
                </c:pt>
                <c:pt idx="1275">
                  <c:v>27119.52</c:v>
                </c:pt>
                <c:pt idx="1276">
                  <c:v>25232.89</c:v>
                </c:pt>
                <c:pt idx="1277">
                  <c:v>24905.81</c:v>
                </c:pt>
                <c:pt idx="1278">
                  <c:v>27226.07999999999</c:v>
                </c:pt>
                <c:pt idx="1279">
                  <c:v>27179.82999999999</c:v>
                </c:pt>
                <c:pt idx="1280">
                  <c:v>23641.52</c:v>
                </c:pt>
                <c:pt idx="1281">
                  <c:v>23060.62</c:v>
                </c:pt>
                <c:pt idx="1282">
                  <c:v>26938.96</c:v>
                </c:pt>
                <c:pt idx="1283">
                  <c:v>27085.11</c:v>
                </c:pt>
                <c:pt idx="1284">
                  <c:v>25080.45</c:v>
                </c:pt>
                <c:pt idx="1285">
                  <c:v>24850.68</c:v>
                </c:pt>
                <c:pt idx="1286">
                  <c:v>27102.5</c:v>
                </c:pt>
                <c:pt idx="1287">
                  <c:v>26963.75</c:v>
                </c:pt>
                <c:pt idx="1288">
                  <c:v>23676.3</c:v>
                </c:pt>
                <c:pt idx="1289">
                  <c:v>23096.51</c:v>
                </c:pt>
                <c:pt idx="1290">
                  <c:v>26686.25</c:v>
                </c:pt>
                <c:pt idx="1291">
                  <c:v>26981.88</c:v>
                </c:pt>
                <c:pt idx="1292">
                  <c:v>25097.1</c:v>
                </c:pt>
                <c:pt idx="1293">
                  <c:v>24791.11</c:v>
                </c:pt>
                <c:pt idx="1294">
                  <c:v>26948.21</c:v>
                </c:pt>
                <c:pt idx="1295">
                  <c:v>26944.14</c:v>
                </c:pt>
                <c:pt idx="1296">
                  <c:v>23322.95</c:v>
                </c:pt>
                <c:pt idx="1297">
                  <c:v>22242.55</c:v>
                </c:pt>
                <c:pt idx="1298">
                  <c:v>27259.38</c:v>
                </c:pt>
                <c:pt idx="1299">
                  <c:v>26496.07</c:v>
                </c:pt>
                <c:pt idx="1300">
                  <c:v>24973.89</c:v>
                </c:pt>
                <c:pt idx="1301">
                  <c:v>24656.06</c:v>
                </c:pt>
                <c:pt idx="1302">
                  <c:v>27984.21</c:v>
                </c:pt>
                <c:pt idx="1303">
                  <c:v>26033.2</c:v>
                </c:pt>
                <c:pt idx="1304">
                  <c:v>23030.28</c:v>
                </c:pt>
                <c:pt idx="1305">
                  <c:v>17534.66999999999</c:v>
                </c:pt>
                <c:pt idx="1306">
                  <c:v>26237.44</c:v>
                </c:pt>
                <c:pt idx="1307">
                  <c:v>27221.64</c:v>
                </c:pt>
                <c:pt idx="1308">
                  <c:v>25227.34</c:v>
                </c:pt>
                <c:pt idx="1309">
                  <c:v>24929.11999999996</c:v>
                </c:pt>
                <c:pt idx="1310">
                  <c:v>27160.59</c:v>
                </c:pt>
                <c:pt idx="1311">
                  <c:v>27093.62</c:v>
                </c:pt>
                <c:pt idx="1312">
                  <c:v>23586.02</c:v>
                </c:pt>
                <c:pt idx="1313">
                  <c:v>23040.63999999996</c:v>
                </c:pt>
                <c:pt idx="1314">
                  <c:v>27090.29</c:v>
                </c:pt>
                <c:pt idx="1315">
                  <c:v>27281.57999999999</c:v>
                </c:pt>
                <c:pt idx="1316">
                  <c:v>25035.31</c:v>
                </c:pt>
                <c:pt idx="1317">
                  <c:v>24876.21</c:v>
                </c:pt>
                <c:pt idx="1318">
                  <c:v>27169.84</c:v>
                </c:pt>
                <c:pt idx="1319">
                  <c:v>26798.73</c:v>
                </c:pt>
                <c:pt idx="1320">
                  <c:v>23488.34</c:v>
                </c:pt>
                <c:pt idx="1321">
                  <c:v>23179.75999999999</c:v>
                </c:pt>
                <c:pt idx="1322">
                  <c:v>26642.22</c:v>
                </c:pt>
                <c:pt idx="1323">
                  <c:v>26921.94</c:v>
                </c:pt>
                <c:pt idx="1324">
                  <c:v>25217.35</c:v>
                </c:pt>
                <c:pt idx="1325">
                  <c:v>24738.2</c:v>
                </c:pt>
                <c:pt idx="1326">
                  <c:v>26960.05</c:v>
                </c:pt>
                <c:pt idx="1327">
                  <c:v>27073.27</c:v>
                </c:pt>
                <c:pt idx="1328">
                  <c:v>21366.39</c:v>
                </c:pt>
                <c:pt idx="1329">
                  <c:v>23096.14</c:v>
                </c:pt>
                <c:pt idx="1330">
                  <c:v>27712.63</c:v>
                </c:pt>
                <c:pt idx="1331">
                  <c:v>26544.54</c:v>
                </c:pt>
                <c:pt idx="1332">
                  <c:v>25027.91</c:v>
                </c:pt>
                <c:pt idx="1333">
                  <c:v>24896.19</c:v>
                </c:pt>
                <c:pt idx="1334">
                  <c:v>27761.47</c:v>
                </c:pt>
                <c:pt idx="1335">
                  <c:v>26070.57</c:v>
                </c:pt>
                <c:pt idx="1336">
                  <c:v>23171.25</c:v>
                </c:pt>
                <c:pt idx="1337">
                  <c:v>17518.75999999999</c:v>
                </c:pt>
                <c:pt idx="1338">
                  <c:v>26133.1</c:v>
                </c:pt>
                <c:pt idx="1339">
                  <c:v>27128.77</c:v>
                </c:pt>
                <c:pt idx="1340">
                  <c:v>25149.64</c:v>
                </c:pt>
                <c:pt idx="1341">
                  <c:v>24790.0</c:v>
                </c:pt>
                <c:pt idx="1342">
                  <c:v>27153.56</c:v>
                </c:pt>
                <c:pt idx="1343">
                  <c:v>27000.75</c:v>
                </c:pt>
                <c:pt idx="1344">
                  <c:v>23683.7</c:v>
                </c:pt>
                <c:pt idx="1345">
                  <c:v>22989.57999999999</c:v>
                </c:pt>
                <c:pt idx="1346">
                  <c:v>27180.94</c:v>
                </c:pt>
                <c:pt idx="1347">
                  <c:v>27101.75999999999</c:v>
                </c:pt>
                <c:pt idx="1348">
                  <c:v>25150.01</c:v>
                </c:pt>
                <c:pt idx="1349">
                  <c:v>24967.97</c:v>
                </c:pt>
                <c:pt idx="1350">
                  <c:v>27134.32</c:v>
                </c:pt>
                <c:pt idx="1351">
                  <c:v>26899.0</c:v>
                </c:pt>
                <c:pt idx="1352">
                  <c:v>23718.11</c:v>
                </c:pt>
                <c:pt idx="1353">
                  <c:v>23202.32999999999</c:v>
                </c:pt>
                <c:pt idx="1354">
                  <c:v>26675.15</c:v>
                </c:pt>
                <c:pt idx="1355">
                  <c:v>26891.97</c:v>
                </c:pt>
                <c:pt idx="1356">
                  <c:v>24979.81</c:v>
                </c:pt>
                <c:pt idx="1357">
                  <c:v>24692.32</c:v>
                </c:pt>
                <c:pt idx="1358">
                  <c:v>27095.1</c:v>
                </c:pt>
                <c:pt idx="1359">
                  <c:v>27024.06</c:v>
                </c:pt>
                <c:pt idx="1360">
                  <c:v>22393.14</c:v>
                </c:pt>
                <c:pt idx="1361">
                  <c:v>23307.78</c:v>
                </c:pt>
                <c:pt idx="1362">
                  <c:v>27886.53</c:v>
                </c:pt>
                <c:pt idx="1363">
                  <c:v>26760.62</c:v>
                </c:pt>
                <c:pt idx="1364">
                  <c:v>25185.9</c:v>
                </c:pt>
                <c:pt idx="1365">
                  <c:v>24737.09</c:v>
                </c:pt>
                <c:pt idx="1366">
                  <c:v>27529.85</c:v>
                </c:pt>
                <c:pt idx="1367">
                  <c:v>25809.72</c:v>
                </c:pt>
                <c:pt idx="1368">
                  <c:v>22937.78</c:v>
                </c:pt>
                <c:pt idx="1369">
                  <c:v>17264.94</c:v>
                </c:pt>
                <c:pt idx="1370">
                  <c:v>25791.96</c:v>
                </c:pt>
                <c:pt idx="1371">
                  <c:v>26925.64</c:v>
                </c:pt>
                <c:pt idx="1372">
                  <c:v>25082.67</c:v>
                </c:pt>
                <c:pt idx="1373">
                  <c:v>25063.43</c:v>
                </c:pt>
                <c:pt idx="1374">
                  <c:v>27308.96</c:v>
                </c:pt>
                <c:pt idx="1375">
                  <c:v>27284.91</c:v>
                </c:pt>
                <c:pt idx="1376">
                  <c:v>23720.32999999999</c:v>
                </c:pt>
                <c:pt idx="1377">
                  <c:v>23052.48</c:v>
                </c:pt>
                <c:pt idx="1378">
                  <c:v>27127.66</c:v>
                </c:pt>
                <c:pt idx="1379">
                  <c:v>27039.59999999999</c:v>
                </c:pt>
                <c:pt idx="1380">
                  <c:v>25164.81</c:v>
                </c:pt>
                <c:pt idx="1381">
                  <c:v>24987.21</c:v>
                </c:pt>
                <c:pt idx="1382">
                  <c:v>27007.41</c:v>
                </c:pt>
                <c:pt idx="1383">
                  <c:v>26564.15</c:v>
                </c:pt>
                <c:pt idx="1384">
                  <c:v>23758.07</c:v>
                </c:pt>
                <c:pt idx="1385">
                  <c:v>22973.67</c:v>
                </c:pt>
                <c:pt idx="1386">
                  <c:v>26657.75999999999</c:v>
                </c:pt>
                <c:pt idx="1387">
                  <c:v>26904.18</c:v>
                </c:pt>
                <c:pt idx="1388">
                  <c:v>24924.68</c:v>
                </c:pt>
                <c:pt idx="1389">
                  <c:v>28018.62</c:v>
                </c:pt>
                <c:pt idx="1390">
                  <c:v>27482.49</c:v>
                </c:pt>
                <c:pt idx="1391">
                  <c:v>26450.56</c:v>
                </c:pt>
                <c:pt idx="1392">
                  <c:v>23215.65</c:v>
                </c:pt>
                <c:pt idx="1393">
                  <c:v>23199.0</c:v>
                </c:pt>
                <c:pt idx="1394">
                  <c:v>27679.32999999999</c:v>
                </c:pt>
                <c:pt idx="1395">
                  <c:v>26706.23</c:v>
                </c:pt>
                <c:pt idx="1396">
                  <c:v>25163.7</c:v>
                </c:pt>
                <c:pt idx="1397">
                  <c:v>24784.82</c:v>
                </c:pt>
                <c:pt idx="1398">
                  <c:v>27802.17</c:v>
                </c:pt>
                <c:pt idx="1399">
                  <c:v>26082.78</c:v>
                </c:pt>
                <c:pt idx="1400">
                  <c:v>22996.61</c:v>
                </c:pt>
                <c:pt idx="1401">
                  <c:v>17838.81</c:v>
                </c:pt>
                <c:pt idx="1402">
                  <c:v>26271.85</c:v>
                </c:pt>
                <c:pt idx="1403">
                  <c:v>27022.95</c:v>
                </c:pt>
                <c:pt idx="1404">
                  <c:v>25092.66</c:v>
                </c:pt>
                <c:pt idx="1405">
                  <c:v>24833.66</c:v>
                </c:pt>
                <c:pt idx="1406">
                  <c:v>27038.12</c:v>
                </c:pt>
                <c:pt idx="1407">
                  <c:v>27198.7</c:v>
                </c:pt>
                <c:pt idx="1408">
                  <c:v>23681.11</c:v>
                </c:pt>
                <c:pt idx="1409">
                  <c:v>23163.85</c:v>
                </c:pt>
                <c:pt idx="1410">
                  <c:v>26938.96</c:v>
                </c:pt>
                <c:pt idx="1411">
                  <c:v>26983.36</c:v>
                </c:pt>
                <c:pt idx="1412">
                  <c:v>24905.44</c:v>
                </c:pt>
                <c:pt idx="1413">
                  <c:v>24848.46</c:v>
                </c:pt>
                <c:pt idx="1414">
                  <c:v>27130.25</c:v>
                </c:pt>
                <c:pt idx="1415">
                  <c:v>26715.11</c:v>
                </c:pt>
                <c:pt idx="1416">
                  <c:v>23670.75</c:v>
                </c:pt>
                <c:pt idx="1417">
                  <c:v>22910.77</c:v>
                </c:pt>
                <c:pt idx="1418">
                  <c:v>25927.01</c:v>
                </c:pt>
                <c:pt idx="1419">
                  <c:v>26226.71</c:v>
                </c:pt>
                <c:pt idx="1420">
                  <c:v>25174.8</c:v>
                </c:pt>
                <c:pt idx="1421">
                  <c:v>24611.66</c:v>
                </c:pt>
                <c:pt idx="1422">
                  <c:v>27784.78</c:v>
                </c:pt>
                <c:pt idx="1423">
                  <c:v>26443.16</c:v>
                </c:pt>
                <c:pt idx="1424">
                  <c:v>23248.95</c:v>
                </c:pt>
                <c:pt idx="1425">
                  <c:v>23194.19</c:v>
                </c:pt>
                <c:pt idx="1426">
                  <c:v>27826.22</c:v>
                </c:pt>
                <c:pt idx="1427">
                  <c:v>26561.93</c:v>
                </c:pt>
                <c:pt idx="1428">
                  <c:v>25330.2</c:v>
                </c:pt>
                <c:pt idx="1429">
                  <c:v>24759.66</c:v>
                </c:pt>
                <c:pt idx="1430">
                  <c:v>27960.16</c:v>
                </c:pt>
                <c:pt idx="1431">
                  <c:v>26021.36</c:v>
                </c:pt>
                <c:pt idx="1432">
                  <c:v>22822.34</c:v>
                </c:pt>
                <c:pt idx="1433">
                  <c:v>17937.23</c:v>
                </c:pt>
                <c:pt idx="1434">
                  <c:v>26452.41</c:v>
                </c:pt>
                <c:pt idx="1435">
                  <c:v>27099.54</c:v>
                </c:pt>
                <c:pt idx="1436">
                  <c:v>25155.56</c:v>
                </c:pt>
                <c:pt idx="1437">
                  <c:v>24752.26</c:v>
                </c:pt>
                <c:pt idx="1438">
                  <c:v>27090.29</c:v>
                </c:pt>
                <c:pt idx="1439">
                  <c:v>26977.07</c:v>
                </c:pt>
                <c:pt idx="1440">
                  <c:v>23473.54</c:v>
                </c:pt>
                <c:pt idx="1441">
                  <c:v>23107.23999999999</c:v>
                </c:pt>
                <c:pt idx="1442">
                  <c:v>27133.57999999999</c:v>
                </c:pt>
                <c:pt idx="1443">
                  <c:v>27109.53</c:v>
                </c:pt>
                <c:pt idx="1444">
                  <c:v>24977.96</c:v>
                </c:pt>
                <c:pt idx="1445">
                  <c:v>24949.47</c:v>
                </c:pt>
                <c:pt idx="1446">
                  <c:v>27011.48</c:v>
                </c:pt>
                <c:pt idx="1447">
                  <c:v>26632.97</c:v>
                </c:pt>
                <c:pt idx="1448">
                  <c:v>23673.71</c:v>
                </c:pt>
                <c:pt idx="1449">
                  <c:v>22973.67</c:v>
                </c:pt>
                <c:pt idx="1450">
                  <c:v>24394.1</c:v>
                </c:pt>
                <c:pt idx="1451">
                  <c:v>26540.84</c:v>
                </c:pt>
                <c:pt idx="1452">
                  <c:v>25221.42</c:v>
                </c:pt>
                <c:pt idx="1453">
                  <c:v>24641.26</c:v>
                </c:pt>
                <c:pt idx="1454">
                  <c:v>27614.95</c:v>
                </c:pt>
                <c:pt idx="1455">
                  <c:v>26561.19</c:v>
                </c:pt>
                <c:pt idx="1456">
                  <c:v>23304.45</c:v>
                </c:pt>
                <c:pt idx="1457">
                  <c:v>23408.42</c:v>
                </c:pt>
                <c:pt idx="1458">
                  <c:v>27848.79</c:v>
                </c:pt>
                <c:pt idx="1459">
                  <c:v>26417.26</c:v>
                </c:pt>
                <c:pt idx="1460">
                  <c:v>25251.75999999999</c:v>
                </c:pt>
                <c:pt idx="1461">
                  <c:v>24971.67</c:v>
                </c:pt>
                <c:pt idx="1462">
                  <c:v>27624.94</c:v>
                </c:pt>
                <c:pt idx="1463">
                  <c:v>26054.29</c:v>
                </c:pt>
                <c:pt idx="1464">
                  <c:v>22634.75</c:v>
                </c:pt>
                <c:pt idx="1465">
                  <c:v>18139.62</c:v>
                </c:pt>
                <c:pt idx="1466">
                  <c:v>26272.59</c:v>
                </c:pt>
                <c:pt idx="1467">
                  <c:v>27068.46</c:v>
                </c:pt>
                <c:pt idx="1468">
                  <c:v>25043.45</c:v>
                </c:pt>
                <c:pt idx="1469">
                  <c:v>24895.82</c:v>
                </c:pt>
                <c:pt idx="1470">
                  <c:v>27265.67</c:v>
                </c:pt>
                <c:pt idx="1471">
                  <c:v>26883.09</c:v>
                </c:pt>
                <c:pt idx="1472">
                  <c:v>23782.12</c:v>
                </c:pt>
                <c:pt idx="1473">
                  <c:v>23062.1</c:v>
                </c:pt>
                <c:pt idx="1474">
                  <c:v>27000.38</c:v>
                </c:pt>
                <c:pt idx="1475">
                  <c:v>26887.16</c:v>
                </c:pt>
                <c:pt idx="1476">
                  <c:v>25106.35</c:v>
                </c:pt>
                <c:pt idx="1477">
                  <c:v>24736.35</c:v>
                </c:pt>
                <c:pt idx="1478">
                  <c:v>27078.82</c:v>
                </c:pt>
                <c:pt idx="1479">
                  <c:v>26770.61</c:v>
                </c:pt>
                <c:pt idx="1480">
                  <c:v>23610.81</c:v>
                </c:pt>
                <c:pt idx="1481">
                  <c:v>21067.43</c:v>
                </c:pt>
                <c:pt idx="1482">
                  <c:v>27359.65</c:v>
                </c:pt>
                <c:pt idx="1483">
                  <c:v>26437.23999999999</c:v>
                </c:pt>
                <c:pt idx="1484">
                  <c:v>25451.56</c:v>
                </c:pt>
                <c:pt idx="1485">
                  <c:v>24599.45</c:v>
                </c:pt>
                <c:pt idx="1486">
                  <c:v>27610.88</c:v>
                </c:pt>
                <c:pt idx="1487">
                  <c:v>26612.99</c:v>
                </c:pt>
                <c:pt idx="1488">
                  <c:v>23231.93</c:v>
                </c:pt>
                <c:pt idx="1489">
                  <c:v>23305.56</c:v>
                </c:pt>
                <c:pt idx="1490">
                  <c:v>27785.52</c:v>
                </c:pt>
                <c:pt idx="1491">
                  <c:v>26529.0</c:v>
                </c:pt>
                <c:pt idx="1492">
                  <c:v>25190.34</c:v>
                </c:pt>
                <c:pt idx="1493">
                  <c:v>24899.89</c:v>
                </c:pt>
                <c:pt idx="1494">
                  <c:v>27675.26</c:v>
                </c:pt>
                <c:pt idx="1495">
                  <c:v>25949.57999999999</c:v>
                </c:pt>
                <c:pt idx="1496">
                  <c:v>22516.35</c:v>
                </c:pt>
                <c:pt idx="1497">
                  <c:v>18214.36</c:v>
                </c:pt>
                <c:pt idx="1498">
                  <c:v>26393.57999999999</c:v>
                </c:pt>
                <c:pt idx="1499">
                  <c:v>27190.19</c:v>
                </c:pt>
                <c:pt idx="1500">
                  <c:v>25259.53</c:v>
                </c:pt>
                <c:pt idx="1501">
                  <c:v>24632.75</c:v>
                </c:pt>
                <c:pt idx="1502">
                  <c:v>27062.54</c:v>
                </c:pt>
                <c:pt idx="1503">
                  <c:v>27042.19</c:v>
                </c:pt>
                <c:pt idx="1504">
                  <c:v>23562.34</c:v>
                </c:pt>
                <c:pt idx="1505">
                  <c:v>23094.66</c:v>
                </c:pt>
                <c:pt idx="1506">
                  <c:v>27209.06</c:v>
                </c:pt>
                <c:pt idx="1507">
                  <c:v>26990.39</c:v>
                </c:pt>
                <c:pt idx="1508">
                  <c:v>25053.07</c:v>
                </c:pt>
                <c:pt idx="1509">
                  <c:v>24827.73999999999</c:v>
                </c:pt>
                <c:pt idx="1510">
                  <c:v>27085.48</c:v>
                </c:pt>
                <c:pt idx="1511">
                  <c:v>26723.25</c:v>
                </c:pt>
                <c:pt idx="1512">
                  <c:v>23735.87</c:v>
                </c:pt>
                <c:pt idx="1513">
                  <c:v>23032.5</c:v>
                </c:pt>
                <c:pt idx="1514">
                  <c:v>25074.16</c:v>
                </c:pt>
                <c:pt idx="1515">
                  <c:v>25910.73</c:v>
                </c:pt>
                <c:pt idx="1516">
                  <c:v>25264.71</c:v>
                </c:pt>
                <c:pt idx="1517">
                  <c:v>24588.72</c:v>
                </c:pt>
                <c:pt idx="1518">
                  <c:v>27603.11</c:v>
                </c:pt>
                <c:pt idx="1519">
                  <c:v>26490.52</c:v>
                </c:pt>
                <c:pt idx="1520">
                  <c:v>23280.4</c:v>
                </c:pt>
                <c:pt idx="1521">
                  <c:v>23341.07999999999</c:v>
                </c:pt>
                <c:pt idx="1522">
                  <c:v>27925.38</c:v>
                </c:pt>
                <c:pt idx="1523">
                  <c:v>26537.51</c:v>
                </c:pt>
                <c:pt idx="1524">
                  <c:v>25246.21</c:v>
                </c:pt>
                <c:pt idx="1525">
                  <c:v>24825.15</c:v>
                </c:pt>
                <c:pt idx="1526">
                  <c:v>27799.95</c:v>
                </c:pt>
                <c:pt idx="1527">
                  <c:v>26063.17</c:v>
                </c:pt>
                <c:pt idx="1528">
                  <c:v>22202.59</c:v>
                </c:pt>
                <c:pt idx="1529">
                  <c:v>18509.25</c:v>
                </c:pt>
                <c:pt idx="1530">
                  <c:v>26113.86</c:v>
                </c:pt>
                <c:pt idx="1531">
                  <c:v>27237.91999999999</c:v>
                </c:pt>
                <c:pt idx="1532">
                  <c:v>25177.75999999999</c:v>
                </c:pt>
                <c:pt idx="1533">
                  <c:v>24832.55</c:v>
                </c:pt>
                <c:pt idx="1534">
                  <c:v>27189.07999999999</c:v>
                </c:pt>
                <c:pt idx="1535">
                  <c:v>27120.63</c:v>
                </c:pt>
                <c:pt idx="1536">
                  <c:v>23558.27</c:v>
                </c:pt>
                <c:pt idx="1537">
                  <c:v>23041.75</c:v>
                </c:pt>
                <c:pt idx="1538">
                  <c:v>27046.63</c:v>
                </c:pt>
                <c:pt idx="1539">
                  <c:v>26945.99</c:v>
                </c:pt>
                <c:pt idx="1540">
                  <c:v>25165.55</c:v>
                </c:pt>
                <c:pt idx="1541">
                  <c:v>24751.89</c:v>
                </c:pt>
                <c:pt idx="1542">
                  <c:v>27102.13</c:v>
                </c:pt>
                <c:pt idx="1543">
                  <c:v>26639.63</c:v>
                </c:pt>
                <c:pt idx="1544">
                  <c:v>23663.72</c:v>
                </c:pt>
                <c:pt idx="1545">
                  <c:v>23030.28</c:v>
                </c:pt>
                <c:pt idx="1546">
                  <c:v>26612.25</c:v>
                </c:pt>
                <c:pt idx="1547">
                  <c:v>25461.91999999999</c:v>
                </c:pt>
                <c:pt idx="1548">
                  <c:v>25318.73</c:v>
                </c:pt>
                <c:pt idx="1549">
                  <c:v>24652.73</c:v>
                </c:pt>
                <c:pt idx="1550">
                  <c:v>27611.25</c:v>
                </c:pt>
                <c:pt idx="1551">
                  <c:v>26301.82</c:v>
                </c:pt>
                <c:pt idx="1552">
                  <c:v>23242.66</c:v>
                </c:pt>
                <c:pt idx="1553">
                  <c:v>23174.21</c:v>
                </c:pt>
                <c:pt idx="1554">
                  <c:v>27846.94</c:v>
                </c:pt>
                <c:pt idx="1555">
                  <c:v>26614.1</c:v>
                </c:pt>
                <c:pt idx="1556">
                  <c:v>25198.85</c:v>
                </c:pt>
                <c:pt idx="1557">
                  <c:v>24812.94</c:v>
                </c:pt>
                <c:pt idx="1558">
                  <c:v>27736.68</c:v>
                </c:pt>
                <c:pt idx="1559">
                  <c:v>26025.8</c:v>
                </c:pt>
                <c:pt idx="1560">
                  <c:v>21972.45</c:v>
                </c:pt>
                <c:pt idx="1561">
                  <c:v>18934.38</c:v>
                </c:pt>
                <c:pt idx="1562">
                  <c:v>26407.64</c:v>
                </c:pt>
                <c:pt idx="1563">
                  <c:v>27160.22</c:v>
                </c:pt>
                <c:pt idx="1564">
                  <c:v>25101.54</c:v>
                </c:pt>
                <c:pt idx="1565">
                  <c:v>24901.37</c:v>
                </c:pt>
                <c:pt idx="1566">
                  <c:v>27101.75999999999</c:v>
                </c:pt>
                <c:pt idx="1567">
                  <c:v>27168.36</c:v>
                </c:pt>
                <c:pt idx="1568">
                  <c:v>23587.13</c:v>
                </c:pt>
                <c:pt idx="1569">
                  <c:v>23041.75</c:v>
                </c:pt>
                <c:pt idx="1570">
                  <c:v>27082.89</c:v>
                </c:pt>
                <c:pt idx="1571">
                  <c:v>26975.96</c:v>
                </c:pt>
                <c:pt idx="1572">
                  <c:v>24865.85</c:v>
                </c:pt>
                <c:pt idx="1573">
                  <c:v>24747.45</c:v>
                </c:pt>
                <c:pt idx="1574">
                  <c:v>27052.18</c:v>
                </c:pt>
                <c:pt idx="1575">
                  <c:v>26798.36</c:v>
                </c:pt>
                <c:pt idx="1576">
                  <c:v>23608.59</c:v>
                </c:pt>
                <c:pt idx="1577">
                  <c:v>23000.68</c:v>
                </c:pt>
                <c:pt idx="1578">
                  <c:v>24690.84</c:v>
                </c:pt>
                <c:pt idx="1579">
                  <c:v>26182.68</c:v>
                </c:pt>
                <c:pt idx="1580">
                  <c:v>25274.7</c:v>
                </c:pt>
                <c:pt idx="1581">
                  <c:v>24496.59</c:v>
                </c:pt>
                <c:pt idx="1582">
                  <c:v>27701.9</c:v>
                </c:pt>
                <c:pt idx="1583">
                  <c:v>26538.99</c:v>
                </c:pt>
                <c:pt idx="1584">
                  <c:v>23266.34</c:v>
                </c:pt>
                <c:pt idx="1585">
                  <c:v>23220.09</c:v>
                </c:pt>
                <c:pt idx="1586">
                  <c:v>27700.42</c:v>
                </c:pt>
                <c:pt idx="1587">
                  <c:v>26533.07</c:v>
                </c:pt>
                <c:pt idx="1588">
                  <c:v>25371.64</c:v>
                </c:pt>
                <c:pt idx="1589">
                  <c:v>24676.41</c:v>
                </c:pt>
                <c:pt idx="1590">
                  <c:v>27678.59</c:v>
                </c:pt>
                <c:pt idx="1591">
                  <c:v>26083.52</c:v>
                </c:pt>
                <c:pt idx="1592">
                  <c:v>21088.89</c:v>
                </c:pt>
                <c:pt idx="1593">
                  <c:v>19214.84</c:v>
                </c:pt>
                <c:pt idx="1594">
                  <c:v>26288.5</c:v>
                </c:pt>
                <c:pt idx="1595">
                  <c:v>27151.34</c:v>
                </c:pt>
                <c:pt idx="1596">
                  <c:v>25084.89</c:v>
                </c:pt>
                <c:pt idx="1597">
                  <c:v>24644.96</c:v>
                </c:pt>
                <c:pt idx="1598">
                  <c:v>26696.23999999999</c:v>
                </c:pt>
                <c:pt idx="1599">
                  <c:v>26850.16</c:v>
                </c:pt>
                <c:pt idx="1600">
                  <c:v>23305.56</c:v>
                </c:pt>
                <c:pt idx="1601">
                  <c:v>22726.51</c:v>
                </c:pt>
                <c:pt idx="1602">
                  <c:v>26171.57999999999</c:v>
                </c:pt>
                <c:pt idx="1603">
                  <c:v>26140.5</c:v>
                </c:pt>
                <c:pt idx="1604">
                  <c:v>24064.06</c:v>
                </c:pt>
                <c:pt idx="1605">
                  <c:v>24025.95</c:v>
                </c:pt>
                <c:pt idx="1606">
                  <c:v>25794.18</c:v>
                </c:pt>
                <c:pt idx="1607">
                  <c:v>25818.6</c:v>
                </c:pt>
                <c:pt idx="1608">
                  <c:v>23172.73</c:v>
                </c:pt>
                <c:pt idx="1609">
                  <c:v>22871.18</c:v>
                </c:pt>
                <c:pt idx="1610">
                  <c:v>26643.32999999999</c:v>
                </c:pt>
                <c:pt idx="1611">
                  <c:v>26983.36</c:v>
                </c:pt>
                <c:pt idx="1612">
                  <c:v>25709.45</c:v>
                </c:pt>
                <c:pt idx="1613">
                  <c:v>25321.32</c:v>
                </c:pt>
                <c:pt idx="1614">
                  <c:v>27570.18</c:v>
                </c:pt>
                <c:pt idx="1615">
                  <c:v>27414.41</c:v>
                </c:pt>
                <c:pt idx="1616">
                  <c:v>23617.47</c:v>
                </c:pt>
                <c:pt idx="1617">
                  <c:v>23038.05</c:v>
                </c:pt>
                <c:pt idx="1618">
                  <c:v>26921.57</c:v>
                </c:pt>
                <c:pt idx="1619">
                  <c:v>26454.63</c:v>
                </c:pt>
                <c:pt idx="1620">
                  <c:v>24778.9</c:v>
                </c:pt>
                <c:pt idx="1621">
                  <c:v>24383.37</c:v>
                </c:pt>
                <c:pt idx="1622">
                  <c:v>27460.66</c:v>
                </c:pt>
                <c:pt idx="1623">
                  <c:v>25759.77</c:v>
                </c:pt>
                <c:pt idx="1624">
                  <c:v>23017.7</c:v>
                </c:pt>
                <c:pt idx="1625">
                  <c:v>17337.82999999999</c:v>
                </c:pt>
                <c:pt idx="1626">
                  <c:v>25869.29</c:v>
                </c:pt>
                <c:pt idx="1627">
                  <c:v>26866.07</c:v>
                </c:pt>
                <c:pt idx="1628">
                  <c:v>24998.68</c:v>
                </c:pt>
                <c:pt idx="1629">
                  <c:v>24988.69</c:v>
                </c:pt>
                <c:pt idx="1630">
                  <c:v>27221.64</c:v>
                </c:pt>
                <c:pt idx="1631">
                  <c:v>27145.42</c:v>
                </c:pt>
                <c:pt idx="1632">
                  <c:v>23434.32</c:v>
                </c:pt>
                <c:pt idx="1633">
                  <c:v>23083.19</c:v>
                </c:pt>
                <c:pt idx="1634">
                  <c:v>26971.15</c:v>
                </c:pt>
                <c:pt idx="1635">
                  <c:v>27093.25</c:v>
                </c:pt>
                <c:pt idx="1636">
                  <c:v>25071.2</c:v>
                </c:pt>
                <c:pt idx="1637">
                  <c:v>24842.54</c:v>
                </c:pt>
                <c:pt idx="1638">
                  <c:v>27001.49</c:v>
                </c:pt>
                <c:pt idx="1639">
                  <c:v>26684.4</c:v>
                </c:pt>
                <c:pt idx="1640">
                  <c:v>23700.72</c:v>
                </c:pt>
                <c:pt idx="1641">
                  <c:v>23324.43</c:v>
                </c:pt>
                <c:pt idx="1642">
                  <c:v>26797.25</c:v>
                </c:pt>
                <c:pt idx="1643">
                  <c:v>26852.01</c:v>
                </c:pt>
                <c:pt idx="1644">
                  <c:v>25004.6</c:v>
                </c:pt>
                <c:pt idx="1645">
                  <c:v>24568.37</c:v>
                </c:pt>
                <c:pt idx="1646">
                  <c:v>27064.02</c:v>
                </c:pt>
                <c:pt idx="1647">
                  <c:v>26824.26</c:v>
                </c:pt>
                <c:pt idx="1648">
                  <c:v>23097.99</c:v>
                </c:pt>
                <c:pt idx="1649">
                  <c:v>22933.34</c:v>
                </c:pt>
                <c:pt idx="1650">
                  <c:v>25926.27</c:v>
                </c:pt>
                <c:pt idx="1651">
                  <c:v>26463.14</c:v>
                </c:pt>
                <c:pt idx="1652">
                  <c:v>25026.06</c:v>
                </c:pt>
                <c:pt idx="1653">
                  <c:v>24653.47</c:v>
                </c:pt>
                <c:pt idx="1654">
                  <c:v>27681.91999999999</c:v>
                </c:pt>
                <c:pt idx="1655">
                  <c:v>26120.89</c:v>
                </c:pt>
                <c:pt idx="1656">
                  <c:v>24083.3</c:v>
                </c:pt>
                <c:pt idx="1657">
                  <c:v>16766.91999999999</c:v>
                </c:pt>
                <c:pt idx="1658">
                  <c:v>26156.78</c:v>
                </c:pt>
                <c:pt idx="1659">
                  <c:v>27115.45</c:v>
                </c:pt>
                <c:pt idx="1660">
                  <c:v>25279.51</c:v>
                </c:pt>
                <c:pt idx="1661">
                  <c:v>24848.46</c:v>
                </c:pt>
                <c:pt idx="1662">
                  <c:v>27317.84</c:v>
                </c:pt>
                <c:pt idx="1663">
                  <c:v>26910.1</c:v>
                </c:pt>
                <c:pt idx="1664">
                  <c:v>23514.23999999999</c:v>
                </c:pt>
                <c:pt idx="1665">
                  <c:v>22976.26</c:v>
                </c:pt>
                <c:pt idx="1666">
                  <c:v>27290.46</c:v>
                </c:pt>
                <c:pt idx="1667">
                  <c:v>27018.14</c:v>
                </c:pt>
                <c:pt idx="1668">
                  <c:v>24980.55</c:v>
                </c:pt>
                <c:pt idx="1669">
                  <c:v>24848.46</c:v>
                </c:pt>
                <c:pt idx="1670">
                  <c:v>27144.31</c:v>
                </c:pt>
                <c:pt idx="1671">
                  <c:v>26786.52</c:v>
                </c:pt>
                <c:pt idx="1672">
                  <c:v>23641.89</c:v>
                </c:pt>
                <c:pt idx="1673">
                  <c:v>23168.66</c:v>
                </c:pt>
                <c:pt idx="1674">
                  <c:v>26753.96</c:v>
                </c:pt>
                <c:pt idx="1675">
                  <c:v>26893.07999999999</c:v>
                </c:pt>
                <c:pt idx="1676">
                  <c:v>24866.22</c:v>
                </c:pt>
                <c:pt idx="1677">
                  <c:v>24671.23</c:v>
                </c:pt>
                <c:pt idx="1678">
                  <c:v>26984.47</c:v>
                </c:pt>
                <c:pt idx="1679">
                  <c:v>27009.26</c:v>
                </c:pt>
                <c:pt idx="1680">
                  <c:v>23070.98</c:v>
                </c:pt>
                <c:pt idx="1681">
                  <c:v>22490.45</c:v>
                </c:pt>
                <c:pt idx="1682">
                  <c:v>27669.34</c:v>
                </c:pt>
                <c:pt idx="1683">
                  <c:v>26453.15</c:v>
                </c:pt>
                <c:pt idx="1684">
                  <c:v>25098.95</c:v>
                </c:pt>
                <c:pt idx="1685">
                  <c:v>24660.13</c:v>
                </c:pt>
                <c:pt idx="1686">
                  <c:v>27770.72</c:v>
                </c:pt>
                <c:pt idx="1687">
                  <c:v>25991.02</c:v>
                </c:pt>
                <c:pt idx="1688">
                  <c:v>24074.79</c:v>
                </c:pt>
                <c:pt idx="1689">
                  <c:v>16930.09</c:v>
                </c:pt>
                <c:pt idx="1690">
                  <c:v>26266.3</c:v>
                </c:pt>
                <c:pt idx="1691">
                  <c:v>27253.82999999999</c:v>
                </c:pt>
                <c:pt idx="1692">
                  <c:v>25105.23999999999</c:v>
                </c:pt>
                <c:pt idx="1693">
                  <c:v>25003.86</c:v>
                </c:pt>
                <c:pt idx="1694">
                  <c:v>27045.89</c:v>
                </c:pt>
                <c:pt idx="1695">
                  <c:v>27081.78</c:v>
                </c:pt>
                <c:pt idx="1696">
                  <c:v>23547.91</c:v>
                </c:pt>
                <c:pt idx="1697">
                  <c:v>22955.91</c:v>
                </c:pt>
                <c:pt idx="1698">
                  <c:v>26891.23</c:v>
                </c:pt>
                <c:pt idx="1699">
                  <c:v>27071.42</c:v>
                </c:pt>
                <c:pt idx="1700">
                  <c:v>25188.12</c:v>
                </c:pt>
                <c:pt idx="1701">
                  <c:v>24848.09</c:v>
                </c:pt>
                <c:pt idx="1702">
                  <c:v>27014.07</c:v>
                </c:pt>
                <c:pt idx="1703">
                  <c:v>26846.09</c:v>
                </c:pt>
                <c:pt idx="1704">
                  <c:v>23561.97</c:v>
                </c:pt>
                <c:pt idx="1705">
                  <c:v>23304.07999999999</c:v>
                </c:pt>
                <c:pt idx="1706">
                  <c:v>26654.43</c:v>
                </c:pt>
                <c:pt idx="1707">
                  <c:v>26874.21</c:v>
                </c:pt>
                <c:pt idx="1708">
                  <c:v>25071.2</c:v>
                </c:pt>
                <c:pt idx="1709">
                  <c:v>24848.46</c:v>
                </c:pt>
                <c:pt idx="1710">
                  <c:v>27019.25</c:v>
                </c:pt>
                <c:pt idx="1711">
                  <c:v>26819.07999999999</c:v>
                </c:pt>
                <c:pt idx="1712">
                  <c:v>21606.52</c:v>
                </c:pt>
                <c:pt idx="1713">
                  <c:v>22829.73999999999</c:v>
                </c:pt>
                <c:pt idx="1714">
                  <c:v>27709.3</c:v>
                </c:pt>
                <c:pt idx="1715">
                  <c:v>26647.4</c:v>
                </c:pt>
                <c:pt idx="1716">
                  <c:v>25349.07</c:v>
                </c:pt>
                <c:pt idx="1717">
                  <c:v>24813.68</c:v>
                </c:pt>
                <c:pt idx="1718">
                  <c:v>27653.43</c:v>
                </c:pt>
                <c:pt idx="1719">
                  <c:v>26017.29</c:v>
                </c:pt>
                <c:pt idx="1720">
                  <c:v>23732.17</c:v>
                </c:pt>
                <c:pt idx="1721">
                  <c:v>17084.38</c:v>
                </c:pt>
                <c:pt idx="1722">
                  <c:v>26115.71</c:v>
                </c:pt>
                <c:pt idx="1723">
                  <c:v>27142.09</c:v>
                </c:pt>
                <c:pt idx="1724">
                  <c:v>25115.23</c:v>
                </c:pt>
                <c:pt idx="1725">
                  <c:v>24895.07999999999</c:v>
                </c:pt>
                <c:pt idx="1726">
                  <c:v>27266.41</c:v>
                </c:pt>
                <c:pt idx="1727">
                  <c:v>27058.47</c:v>
                </c:pt>
                <c:pt idx="1728">
                  <c:v>23449.49</c:v>
                </c:pt>
                <c:pt idx="1729">
                  <c:v>23163.85</c:v>
                </c:pt>
                <c:pt idx="1730">
                  <c:v>27132.47</c:v>
                </c:pt>
                <c:pt idx="1731">
                  <c:v>27036.63999999996</c:v>
                </c:pt>
                <c:pt idx="1732">
                  <c:v>24975.0</c:v>
                </c:pt>
                <c:pt idx="1733">
                  <c:v>24858.45</c:v>
                </c:pt>
                <c:pt idx="1734">
                  <c:v>27119.52</c:v>
                </c:pt>
                <c:pt idx="1735">
                  <c:v>26819.82</c:v>
                </c:pt>
                <c:pt idx="1736">
                  <c:v>23582.69</c:v>
                </c:pt>
                <c:pt idx="1737">
                  <c:v>23174.21</c:v>
                </c:pt>
                <c:pt idx="1738">
                  <c:v>26756.92</c:v>
                </c:pt>
                <c:pt idx="1739">
                  <c:v>26912.32</c:v>
                </c:pt>
                <c:pt idx="1740">
                  <c:v>25047.15</c:v>
                </c:pt>
                <c:pt idx="1741">
                  <c:v>24718.96</c:v>
                </c:pt>
                <c:pt idx="1742">
                  <c:v>26934.15</c:v>
                </c:pt>
                <c:pt idx="1743">
                  <c:v>26332.9</c:v>
                </c:pt>
                <c:pt idx="1744">
                  <c:v>22607.37</c:v>
                </c:pt>
                <c:pt idx="1745">
                  <c:v>23407.68</c:v>
                </c:pt>
                <c:pt idx="1746">
                  <c:v>27643.44</c:v>
                </c:pt>
                <c:pt idx="1747">
                  <c:v>26564.15</c:v>
                </c:pt>
                <c:pt idx="1748">
                  <c:v>25248.8</c:v>
                </c:pt>
                <c:pt idx="1749">
                  <c:v>24758.92</c:v>
                </c:pt>
                <c:pt idx="1750">
                  <c:v>27491.0</c:v>
                </c:pt>
                <c:pt idx="1751">
                  <c:v>26091.66</c:v>
                </c:pt>
                <c:pt idx="1752">
                  <c:v>23610.44</c:v>
                </c:pt>
                <c:pt idx="1753">
                  <c:v>17206.84999999999</c:v>
                </c:pt>
                <c:pt idx="1754">
                  <c:v>26198.59</c:v>
                </c:pt>
                <c:pt idx="1755">
                  <c:v>27266.78</c:v>
                </c:pt>
                <c:pt idx="1756">
                  <c:v>25103.75999999999</c:v>
                </c:pt>
                <c:pt idx="1757">
                  <c:v>24791.85</c:v>
                </c:pt>
                <c:pt idx="1758">
                  <c:v>27344.85</c:v>
                </c:pt>
                <c:pt idx="1759">
                  <c:v>26967.82</c:v>
                </c:pt>
                <c:pt idx="1760">
                  <c:v>23583.43</c:v>
                </c:pt>
                <c:pt idx="1761">
                  <c:v>23149.42</c:v>
                </c:pt>
                <c:pt idx="1762">
                  <c:v>27107.31</c:v>
                </c:pt>
                <c:pt idx="1763">
                  <c:v>27080.3</c:v>
                </c:pt>
                <c:pt idx="1764">
                  <c:v>25062.32</c:v>
                </c:pt>
                <c:pt idx="1765">
                  <c:v>24941.32999999999</c:v>
                </c:pt>
                <c:pt idx="1766">
                  <c:v>26998.9</c:v>
                </c:pt>
                <c:pt idx="1767">
                  <c:v>26914.91</c:v>
                </c:pt>
                <c:pt idx="1768">
                  <c:v>23778.79</c:v>
                </c:pt>
                <c:pt idx="1769">
                  <c:v>23147.57</c:v>
                </c:pt>
                <c:pt idx="1770">
                  <c:v>26578.21</c:v>
                </c:pt>
                <c:pt idx="1771">
                  <c:v>26813.53</c:v>
                </c:pt>
                <c:pt idx="1772">
                  <c:v>25027.91</c:v>
                </c:pt>
                <c:pt idx="1773">
                  <c:v>24803.69</c:v>
                </c:pt>
                <c:pt idx="1774">
                  <c:v>27074.75</c:v>
                </c:pt>
                <c:pt idx="1775">
                  <c:v>26788.73999999999</c:v>
                </c:pt>
                <c:pt idx="1776">
                  <c:v>21285.36</c:v>
                </c:pt>
                <c:pt idx="1777">
                  <c:v>23268.93</c:v>
                </c:pt>
                <c:pt idx="1778">
                  <c:v>27579.8</c:v>
                </c:pt>
                <c:pt idx="1779">
                  <c:v>26541.57999999999</c:v>
                </c:pt>
                <c:pt idx="1780">
                  <c:v>25200.32999999999</c:v>
                </c:pt>
                <c:pt idx="1781">
                  <c:v>24760.77</c:v>
                </c:pt>
                <c:pt idx="1782">
                  <c:v>27659.35</c:v>
                </c:pt>
                <c:pt idx="1783">
                  <c:v>25991.75999999999</c:v>
                </c:pt>
                <c:pt idx="1784">
                  <c:v>23415.07999999999</c:v>
                </c:pt>
                <c:pt idx="1785">
                  <c:v>17387.41</c:v>
                </c:pt>
                <c:pt idx="1786">
                  <c:v>26244.47</c:v>
                </c:pt>
                <c:pt idx="1787">
                  <c:v>27206.1</c:v>
                </c:pt>
                <c:pt idx="1788">
                  <c:v>25108.57</c:v>
                </c:pt>
                <c:pt idx="1789">
                  <c:v>24903.59</c:v>
                </c:pt>
                <c:pt idx="1790">
                  <c:v>27151.71</c:v>
                </c:pt>
                <c:pt idx="1791">
                  <c:v>27246.06</c:v>
                </c:pt>
                <c:pt idx="1792">
                  <c:v>23577.51</c:v>
                </c:pt>
                <c:pt idx="1793">
                  <c:v>23091.32999999999</c:v>
                </c:pt>
                <c:pt idx="1794">
                  <c:v>27141.72</c:v>
                </c:pt>
                <c:pt idx="1795">
                  <c:v>27176.87</c:v>
                </c:pt>
                <c:pt idx="1796">
                  <c:v>25061.57999999999</c:v>
                </c:pt>
                <c:pt idx="1797">
                  <c:v>24906.92</c:v>
                </c:pt>
                <c:pt idx="1798">
                  <c:v>27012.96</c:v>
                </c:pt>
                <c:pt idx="1799">
                  <c:v>26774.31</c:v>
                </c:pt>
                <c:pt idx="1800">
                  <c:v>23718.11</c:v>
                </c:pt>
                <c:pt idx="1801">
                  <c:v>23089.85</c:v>
                </c:pt>
                <c:pt idx="1802">
                  <c:v>26772.46</c:v>
                </c:pt>
                <c:pt idx="1803">
                  <c:v>26981.51</c:v>
                </c:pt>
                <c:pt idx="1804">
                  <c:v>25018.66</c:v>
                </c:pt>
                <c:pt idx="1805">
                  <c:v>24779.27</c:v>
                </c:pt>
                <c:pt idx="1806">
                  <c:v>27034.79</c:v>
                </c:pt>
                <c:pt idx="1807">
                  <c:v>27094.36</c:v>
                </c:pt>
                <c:pt idx="1808">
                  <c:v>23248.95</c:v>
                </c:pt>
                <c:pt idx="1809">
                  <c:v>21883.65</c:v>
                </c:pt>
                <c:pt idx="1810">
                  <c:v>27547.98</c:v>
                </c:pt>
                <c:pt idx="1811">
                  <c:v>26416.89</c:v>
                </c:pt>
                <c:pt idx="1812">
                  <c:v>25180.35</c:v>
                </c:pt>
                <c:pt idx="1813">
                  <c:v>24854.75</c:v>
                </c:pt>
                <c:pt idx="1814">
                  <c:v>27876.17</c:v>
                </c:pt>
                <c:pt idx="1815">
                  <c:v>26032.82999999999</c:v>
                </c:pt>
                <c:pt idx="1816">
                  <c:v>23039.16</c:v>
                </c:pt>
                <c:pt idx="1817">
                  <c:v>17630.87</c:v>
                </c:pt>
                <c:pt idx="1818">
                  <c:v>26190.45</c:v>
                </c:pt>
                <c:pt idx="1819">
                  <c:v>27221.64</c:v>
                </c:pt>
                <c:pt idx="1820">
                  <c:v>25199.22</c:v>
                </c:pt>
                <c:pt idx="1821">
                  <c:v>24942.44</c:v>
                </c:pt>
                <c:pt idx="1822">
                  <c:v>27101.02</c:v>
                </c:pt>
                <c:pt idx="1823">
                  <c:v>27084.37</c:v>
                </c:pt>
                <c:pt idx="1824">
                  <c:v>23777.31</c:v>
                </c:pt>
                <c:pt idx="1825">
                  <c:v>22856.38</c:v>
                </c:pt>
                <c:pt idx="1826">
                  <c:v>26890.86</c:v>
                </c:pt>
                <c:pt idx="1827">
                  <c:v>27168.36</c:v>
                </c:pt>
                <c:pt idx="1828">
                  <c:v>24976.11</c:v>
                </c:pt>
                <c:pt idx="1829">
                  <c:v>25106.72</c:v>
                </c:pt>
                <c:pt idx="1830">
                  <c:v>26880.87</c:v>
                </c:pt>
                <c:pt idx="1831">
                  <c:v>26893.07999999999</c:v>
                </c:pt>
                <c:pt idx="1832">
                  <c:v>23773.98</c:v>
                </c:pt>
                <c:pt idx="1833">
                  <c:v>23171.99</c:v>
                </c:pt>
                <c:pt idx="1834">
                  <c:v>26777.27</c:v>
                </c:pt>
                <c:pt idx="1835">
                  <c:v>26850.53</c:v>
                </c:pt>
                <c:pt idx="1836">
                  <c:v>25113.01</c:v>
                </c:pt>
                <c:pt idx="1837">
                  <c:v>24864.73999999999</c:v>
                </c:pt>
                <c:pt idx="1838">
                  <c:v>27037.75</c:v>
                </c:pt>
                <c:pt idx="1839">
                  <c:v>26896.78</c:v>
                </c:pt>
                <c:pt idx="1840">
                  <c:v>21347.15</c:v>
                </c:pt>
                <c:pt idx="1841">
                  <c:v>23038.79</c:v>
                </c:pt>
                <c:pt idx="1842">
                  <c:v>27684.88</c:v>
                </c:pt>
                <c:pt idx="1843">
                  <c:v>26452.78</c:v>
                </c:pt>
                <c:pt idx="1844">
                  <c:v>25207.73</c:v>
                </c:pt>
                <c:pt idx="1845">
                  <c:v>24908.03</c:v>
                </c:pt>
                <c:pt idx="1846">
                  <c:v>27883.2</c:v>
                </c:pt>
                <c:pt idx="1847">
                  <c:v>25831.55</c:v>
                </c:pt>
                <c:pt idx="1848">
                  <c:v>22966.63999999996</c:v>
                </c:pt>
                <c:pt idx="1849">
                  <c:v>17619.03</c:v>
                </c:pt>
                <c:pt idx="1850">
                  <c:v>26332.53</c:v>
                </c:pt>
                <c:pt idx="1851">
                  <c:v>27168.73</c:v>
                </c:pt>
                <c:pt idx="1852">
                  <c:v>25219.2</c:v>
                </c:pt>
                <c:pt idx="1853">
                  <c:v>24802.95</c:v>
                </c:pt>
                <c:pt idx="1854">
                  <c:v>27056.25</c:v>
                </c:pt>
                <c:pt idx="1855">
                  <c:v>27260.86</c:v>
                </c:pt>
                <c:pt idx="1856">
                  <c:v>23776.94</c:v>
                </c:pt>
                <c:pt idx="1857">
                  <c:v>23110.57</c:v>
                </c:pt>
                <c:pt idx="1858">
                  <c:v>27076.97</c:v>
                </c:pt>
                <c:pt idx="1859">
                  <c:v>27122.48</c:v>
                </c:pt>
                <c:pt idx="1860">
                  <c:v>25102.28</c:v>
                </c:pt>
                <c:pt idx="1861">
                  <c:v>24788.52</c:v>
                </c:pt>
                <c:pt idx="1862">
                  <c:v>27098.8</c:v>
                </c:pt>
                <c:pt idx="1863">
                  <c:v>26968.19</c:v>
                </c:pt>
                <c:pt idx="1864">
                  <c:v>23730.32</c:v>
                </c:pt>
                <c:pt idx="1865">
                  <c:v>23163.48</c:v>
                </c:pt>
                <c:pt idx="1866">
                  <c:v>26735.82999999999</c:v>
                </c:pt>
                <c:pt idx="1867">
                  <c:v>26885.68</c:v>
                </c:pt>
                <c:pt idx="1868">
                  <c:v>25205.51</c:v>
                </c:pt>
                <c:pt idx="1869">
                  <c:v>24602.78</c:v>
                </c:pt>
                <c:pt idx="1870">
                  <c:v>27092.51</c:v>
                </c:pt>
                <c:pt idx="1871">
                  <c:v>27013.7</c:v>
                </c:pt>
                <c:pt idx="1872">
                  <c:v>22449.38</c:v>
                </c:pt>
                <c:pt idx="1873">
                  <c:v>23397.32</c:v>
                </c:pt>
                <c:pt idx="1874">
                  <c:v>28159.22</c:v>
                </c:pt>
                <c:pt idx="1875">
                  <c:v>26894.56</c:v>
                </c:pt>
                <c:pt idx="1876">
                  <c:v>25473.75999999999</c:v>
                </c:pt>
                <c:pt idx="1877">
                  <c:v>24671.23</c:v>
                </c:pt>
                <c:pt idx="1878">
                  <c:v>27491.0</c:v>
                </c:pt>
                <c:pt idx="1879">
                  <c:v>25676.15</c:v>
                </c:pt>
                <c:pt idx="1880">
                  <c:v>22434.95</c:v>
                </c:pt>
                <c:pt idx="1881">
                  <c:v>17237.56</c:v>
                </c:pt>
                <c:pt idx="1882">
                  <c:v>25708.71</c:v>
                </c:pt>
                <c:pt idx="1883">
                  <c:v>26786.52</c:v>
                </c:pt>
                <c:pt idx="1884">
                  <c:v>25119.3</c:v>
                </c:pt>
                <c:pt idx="1885">
                  <c:v>25136.69</c:v>
                </c:pt>
                <c:pt idx="1886">
                  <c:v>27233.48</c:v>
                </c:pt>
                <c:pt idx="1887">
                  <c:v>27231.63</c:v>
                </c:pt>
                <c:pt idx="1888">
                  <c:v>23853.16</c:v>
                </c:pt>
                <c:pt idx="1889">
                  <c:v>23164.59</c:v>
                </c:pt>
                <c:pt idx="1890">
                  <c:v>27259.38</c:v>
                </c:pt>
                <c:pt idx="1891">
                  <c:v>27177.23999999999</c:v>
                </c:pt>
                <c:pt idx="1892">
                  <c:v>25024.57999999999</c:v>
                </c:pt>
                <c:pt idx="1893">
                  <c:v>24724.51</c:v>
                </c:pt>
                <c:pt idx="1894">
                  <c:v>27056.62</c:v>
                </c:pt>
                <c:pt idx="1895">
                  <c:v>26903.07</c:v>
                </c:pt>
                <c:pt idx="1896">
                  <c:v>23626.72</c:v>
                </c:pt>
                <c:pt idx="1897">
                  <c:v>23099.1</c:v>
                </c:pt>
                <c:pt idx="1898">
                  <c:v>26649.25</c:v>
                </c:pt>
                <c:pt idx="1899">
                  <c:v>26840.17</c:v>
                </c:pt>
                <c:pt idx="1900">
                  <c:v>25068.98</c:v>
                </c:pt>
                <c:pt idx="1901">
                  <c:v>27864.7</c:v>
                </c:pt>
                <c:pt idx="1902">
                  <c:v>27587.94</c:v>
                </c:pt>
                <c:pt idx="1903">
                  <c:v>26502.36</c:v>
                </c:pt>
                <c:pt idx="1904">
                  <c:v>23254.13</c:v>
                </c:pt>
                <c:pt idx="1905">
                  <c:v>23295.57</c:v>
                </c:pt>
                <c:pt idx="1906">
                  <c:v>27692.28</c:v>
                </c:pt>
                <c:pt idx="1907">
                  <c:v>26664.42</c:v>
                </c:pt>
                <c:pt idx="1908">
                  <c:v>25225.11999999996</c:v>
                </c:pt>
                <c:pt idx="1909">
                  <c:v>24929.49</c:v>
                </c:pt>
                <c:pt idx="1910">
                  <c:v>27635.67</c:v>
                </c:pt>
                <c:pt idx="1911">
                  <c:v>25946.25</c:v>
                </c:pt>
                <c:pt idx="1912">
                  <c:v>22646.96</c:v>
                </c:pt>
                <c:pt idx="1913">
                  <c:v>18006.79</c:v>
                </c:pt>
                <c:pt idx="1914">
                  <c:v>26266.3</c:v>
                </c:pt>
                <c:pt idx="1915">
                  <c:v>27090.66</c:v>
                </c:pt>
                <c:pt idx="1916">
                  <c:v>25234.73999999999</c:v>
                </c:pt>
                <c:pt idx="1917">
                  <c:v>24998.31</c:v>
                </c:pt>
                <c:pt idx="1918">
                  <c:v>27149.49</c:v>
                </c:pt>
                <c:pt idx="1919">
                  <c:v>27094.73</c:v>
                </c:pt>
                <c:pt idx="1920">
                  <c:v>23497.96</c:v>
                </c:pt>
                <c:pt idx="1921">
                  <c:v>23088.0</c:v>
                </c:pt>
                <c:pt idx="1922">
                  <c:v>27113.23</c:v>
                </c:pt>
                <c:pt idx="1923">
                  <c:v>26988.17</c:v>
                </c:pt>
                <c:pt idx="1924">
                  <c:v>25007.19</c:v>
                </c:pt>
                <c:pt idx="1925">
                  <c:v>24825.52</c:v>
                </c:pt>
                <c:pt idx="1926">
                  <c:v>26984.1</c:v>
                </c:pt>
                <c:pt idx="1927">
                  <c:v>26789.48</c:v>
                </c:pt>
                <c:pt idx="1928">
                  <c:v>23583.43</c:v>
                </c:pt>
                <c:pt idx="1929">
                  <c:v>23049.52</c:v>
                </c:pt>
                <c:pt idx="1930">
                  <c:v>25806.02</c:v>
                </c:pt>
                <c:pt idx="1931">
                  <c:v>26127.18</c:v>
                </c:pt>
                <c:pt idx="1932">
                  <c:v>25364.98</c:v>
                </c:pt>
                <c:pt idx="1933">
                  <c:v>24758.18</c:v>
                </c:pt>
                <c:pt idx="1934">
                  <c:v>27728.17</c:v>
                </c:pt>
                <c:pt idx="1935">
                  <c:v>26537.88</c:v>
                </c:pt>
                <c:pt idx="1936">
                  <c:v>23434.32</c:v>
                </c:pt>
                <c:pt idx="1937">
                  <c:v>23308.89</c:v>
                </c:pt>
                <c:pt idx="1938">
                  <c:v>27637.52</c:v>
                </c:pt>
                <c:pt idx="1939">
                  <c:v>26530.85</c:v>
                </c:pt>
                <c:pt idx="1940">
                  <c:v>25169.25</c:v>
                </c:pt>
                <c:pt idx="1941">
                  <c:v>24837.73</c:v>
                </c:pt>
                <c:pt idx="1942">
                  <c:v>27650.84</c:v>
                </c:pt>
                <c:pt idx="1943">
                  <c:v>26159.37</c:v>
                </c:pt>
                <c:pt idx="1944">
                  <c:v>22599.97</c:v>
                </c:pt>
                <c:pt idx="1945">
                  <c:v>17978.3</c:v>
                </c:pt>
                <c:pt idx="1946">
                  <c:v>26329.57</c:v>
                </c:pt>
                <c:pt idx="1947">
                  <c:v>27044.04</c:v>
                </c:pt>
                <c:pt idx="1948">
                  <c:v>25245.84</c:v>
                </c:pt>
                <c:pt idx="1949">
                  <c:v>24772.23999999999</c:v>
                </c:pt>
                <c:pt idx="1950">
                  <c:v>27149.86</c:v>
                </c:pt>
                <c:pt idx="1951">
                  <c:v>27115.07999999999</c:v>
                </c:pt>
                <c:pt idx="1952">
                  <c:v>23594.53</c:v>
                </c:pt>
                <c:pt idx="1953">
                  <c:v>23006.6</c:v>
                </c:pt>
                <c:pt idx="1954">
                  <c:v>27000.01</c:v>
                </c:pt>
                <c:pt idx="1955">
                  <c:v>27044.41</c:v>
                </c:pt>
                <c:pt idx="1956">
                  <c:v>25154.07999999999</c:v>
                </c:pt>
                <c:pt idx="1957">
                  <c:v>24674.56</c:v>
                </c:pt>
                <c:pt idx="1958">
                  <c:v>27075.11999999996</c:v>
                </c:pt>
                <c:pt idx="1959">
                  <c:v>26673.3</c:v>
                </c:pt>
                <c:pt idx="1960">
                  <c:v>23701.46</c:v>
                </c:pt>
                <c:pt idx="1961">
                  <c:v>22886.72</c:v>
                </c:pt>
                <c:pt idx="1962">
                  <c:v>24751.89</c:v>
                </c:pt>
                <c:pt idx="1963">
                  <c:v>26467.21</c:v>
                </c:pt>
                <c:pt idx="1964">
                  <c:v>25539.62</c:v>
                </c:pt>
                <c:pt idx="1965">
                  <c:v>24559.49</c:v>
                </c:pt>
                <c:pt idx="1966">
                  <c:v>27742.23</c:v>
                </c:pt>
                <c:pt idx="1967">
                  <c:v>26482.01</c:v>
                </c:pt>
                <c:pt idx="1968">
                  <c:v>23203.81</c:v>
                </c:pt>
                <c:pt idx="1969">
                  <c:v>23435.06</c:v>
                </c:pt>
                <c:pt idx="1970">
                  <c:v>27886.53</c:v>
                </c:pt>
                <c:pt idx="1971">
                  <c:v>26486.45</c:v>
                </c:pt>
                <c:pt idx="1972">
                  <c:v>25145.2</c:v>
                </c:pt>
                <c:pt idx="1973">
                  <c:v>24787.78</c:v>
                </c:pt>
                <c:pt idx="1974">
                  <c:v>27792.18</c:v>
                </c:pt>
                <c:pt idx="1975">
                  <c:v>26085.73999999999</c:v>
                </c:pt>
                <c:pt idx="1976">
                  <c:v>22445.68</c:v>
                </c:pt>
                <c:pt idx="1977">
                  <c:v>18166.25999999999</c:v>
                </c:pt>
                <c:pt idx="1978">
                  <c:v>26159.0</c:v>
                </c:pt>
                <c:pt idx="1979">
                  <c:v>27257.16</c:v>
                </c:pt>
                <c:pt idx="1980">
                  <c:v>25060.47</c:v>
                </c:pt>
                <c:pt idx="1981">
                  <c:v>24909.51</c:v>
                </c:pt>
                <c:pt idx="1982">
                  <c:v>27220.53</c:v>
                </c:pt>
                <c:pt idx="1983">
                  <c:v>27121.73999999999</c:v>
                </c:pt>
                <c:pt idx="1984">
                  <c:v>23470.57999999999</c:v>
                </c:pt>
                <c:pt idx="1985">
                  <c:v>23043.59999999999</c:v>
                </c:pt>
                <c:pt idx="1986">
                  <c:v>27100.28</c:v>
                </c:pt>
                <c:pt idx="1987">
                  <c:v>26924.53</c:v>
                </c:pt>
                <c:pt idx="1988">
                  <c:v>24890.63999999996</c:v>
                </c:pt>
                <c:pt idx="1989">
                  <c:v>24829.22</c:v>
                </c:pt>
                <c:pt idx="1990">
                  <c:v>27092.51</c:v>
                </c:pt>
                <c:pt idx="1991">
                  <c:v>26812.05</c:v>
                </c:pt>
                <c:pt idx="1992">
                  <c:v>23718.11</c:v>
                </c:pt>
                <c:pt idx="1993">
                  <c:v>21140.32</c:v>
                </c:pt>
                <c:pt idx="1994">
                  <c:v>27233.48</c:v>
                </c:pt>
                <c:pt idx="1995">
                  <c:v>26502.73</c:v>
                </c:pt>
                <c:pt idx="1996">
                  <c:v>25286.17</c:v>
                </c:pt>
                <c:pt idx="1997">
                  <c:v>24716.73999999999</c:v>
                </c:pt>
                <c:pt idx="1998">
                  <c:v>27879.5</c:v>
                </c:pt>
                <c:pt idx="1999">
                  <c:v>26415.04</c:v>
                </c:pt>
                <c:pt idx="2000">
                  <c:v>23243.4</c:v>
                </c:pt>
                <c:pt idx="2001">
                  <c:v>23302.97</c:v>
                </c:pt>
                <c:pt idx="2002">
                  <c:v>27789.59</c:v>
                </c:pt>
                <c:pt idx="2003">
                  <c:v>26550.09</c:v>
                </c:pt>
                <c:pt idx="2004">
                  <c:v>25240.29</c:v>
                </c:pt>
                <c:pt idx="2005">
                  <c:v>24883.61</c:v>
                </c:pt>
                <c:pt idx="2006">
                  <c:v>27732.61</c:v>
                </c:pt>
                <c:pt idx="2007">
                  <c:v>26023.57999999999</c:v>
                </c:pt>
                <c:pt idx="2008">
                  <c:v>22414.23</c:v>
                </c:pt>
                <c:pt idx="2009">
                  <c:v>18329.06</c:v>
                </c:pt>
                <c:pt idx="2010">
                  <c:v>26370.63999999996</c:v>
                </c:pt>
                <c:pt idx="2011">
                  <c:v>27253.82999999999</c:v>
                </c:pt>
                <c:pt idx="2012">
                  <c:v>25060.84</c:v>
                </c:pt>
                <c:pt idx="2013">
                  <c:v>24755.96</c:v>
                </c:pt>
                <c:pt idx="2014">
                  <c:v>27013.7</c:v>
                </c:pt>
                <c:pt idx="2015">
                  <c:v>27166.51</c:v>
                </c:pt>
                <c:pt idx="2016">
                  <c:v>23538.66</c:v>
                </c:pt>
                <c:pt idx="2017">
                  <c:v>23021.03</c:v>
                </c:pt>
                <c:pt idx="2018">
                  <c:v>27150.6</c:v>
                </c:pt>
                <c:pt idx="2019">
                  <c:v>27048.11</c:v>
                </c:pt>
                <c:pt idx="2020">
                  <c:v>24961.31</c:v>
                </c:pt>
                <c:pt idx="2021">
                  <c:v>24737.46</c:v>
                </c:pt>
                <c:pt idx="2022">
                  <c:v>26967.82</c:v>
                </c:pt>
                <c:pt idx="2023">
                  <c:v>26789.11</c:v>
                </c:pt>
                <c:pt idx="2024">
                  <c:v>23828.0</c:v>
                </c:pt>
                <c:pt idx="2025">
                  <c:v>22940.73999999999</c:v>
                </c:pt>
                <c:pt idx="2026">
                  <c:v>25181.09</c:v>
                </c:pt>
                <c:pt idx="2027">
                  <c:v>26028.76</c:v>
                </c:pt>
                <c:pt idx="2028">
                  <c:v>25115.59999999999</c:v>
                </c:pt>
                <c:pt idx="2029">
                  <c:v>24768.17</c:v>
                </c:pt>
                <c:pt idx="2030">
                  <c:v>27812.9</c:v>
                </c:pt>
                <c:pt idx="2031">
                  <c:v>26416.52</c:v>
                </c:pt>
                <c:pt idx="2032">
                  <c:v>23346.26</c:v>
                </c:pt>
                <c:pt idx="2033">
                  <c:v>23365.5</c:v>
                </c:pt>
                <c:pt idx="2034">
                  <c:v>27698.2</c:v>
                </c:pt>
                <c:pt idx="2035">
                  <c:v>26676.26</c:v>
                </c:pt>
                <c:pt idx="2036">
                  <c:v>25138.91</c:v>
                </c:pt>
                <c:pt idx="2037">
                  <c:v>24957.98</c:v>
                </c:pt>
                <c:pt idx="2038">
                  <c:v>27687.1</c:v>
                </c:pt>
                <c:pt idx="2039">
                  <c:v>25984.73</c:v>
                </c:pt>
                <c:pt idx="2040">
                  <c:v>21899.56</c:v>
                </c:pt>
                <c:pt idx="2041">
                  <c:v>18769.36</c:v>
                </c:pt>
                <c:pt idx="2042">
                  <c:v>26267.78</c:v>
                </c:pt>
                <c:pt idx="2043">
                  <c:v>27246.8</c:v>
                </c:pt>
                <c:pt idx="2044">
                  <c:v>25139.65</c:v>
                </c:pt>
                <c:pt idx="2045">
                  <c:v>24922.46</c:v>
                </c:pt>
                <c:pt idx="2046">
                  <c:v>27066.61</c:v>
                </c:pt>
                <c:pt idx="2047">
                  <c:v>27129.88</c:v>
                </c:pt>
                <c:pt idx="2048">
                  <c:v>23534.59</c:v>
                </c:pt>
                <c:pt idx="2049">
                  <c:v>23025.1</c:v>
                </c:pt>
                <c:pt idx="2050">
                  <c:v>27116.93</c:v>
                </c:pt>
                <c:pt idx="2051">
                  <c:v>27114.34</c:v>
                </c:pt>
                <c:pt idx="2052">
                  <c:v>25074.53</c:v>
                </c:pt>
                <c:pt idx="2053">
                  <c:v>24828.48</c:v>
                </c:pt>
                <c:pt idx="2054">
                  <c:v>27187.23</c:v>
                </c:pt>
                <c:pt idx="2055">
                  <c:v>26598.19</c:v>
                </c:pt>
                <c:pt idx="2056">
                  <c:v>23632.27</c:v>
                </c:pt>
                <c:pt idx="2057">
                  <c:v>23006.6</c:v>
                </c:pt>
                <c:pt idx="2058">
                  <c:v>26448.34</c:v>
                </c:pt>
                <c:pt idx="2059">
                  <c:v>25604.73999999999</c:v>
                </c:pt>
                <c:pt idx="2060">
                  <c:v>25256.57</c:v>
                </c:pt>
                <c:pt idx="2061">
                  <c:v>24595.38</c:v>
                </c:pt>
                <c:pt idx="2062">
                  <c:v>27739.64</c:v>
                </c:pt>
                <c:pt idx="2063">
                  <c:v>26564.89</c:v>
                </c:pt>
                <c:pt idx="2064">
                  <c:v>23192.34</c:v>
                </c:pt>
                <c:pt idx="2065">
                  <c:v>23349.96</c:v>
                </c:pt>
                <c:pt idx="2066">
                  <c:v>27682.29</c:v>
                </c:pt>
                <c:pt idx="2067">
                  <c:v>26503.84</c:v>
                </c:pt>
                <c:pt idx="2068">
                  <c:v>25315.77</c:v>
                </c:pt>
                <c:pt idx="2069">
                  <c:v>24898.04</c:v>
                </c:pt>
                <c:pt idx="2070">
                  <c:v>27702.27</c:v>
                </c:pt>
                <c:pt idx="2071">
                  <c:v>26380.63</c:v>
                </c:pt>
                <c:pt idx="2072">
                  <c:v>21746.01</c:v>
                </c:pt>
                <c:pt idx="2073">
                  <c:v>18982.48</c:v>
                </c:pt>
                <c:pt idx="2074">
                  <c:v>26208.21</c:v>
                </c:pt>
                <c:pt idx="2075">
                  <c:v>27187.23</c:v>
                </c:pt>
                <c:pt idx="2076">
                  <c:v>25341.3</c:v>
                </c:pt>
                <c:pt idx="2077">
                  <c:v>24676.04</c:v>
                </c:pt>
                <c:pt idx="2078">
                  <c:v>27086.22</c:v>
                </c:pt>
                <c:pt idx="2079">
                  <c:v>26970.78</c:v>
                </c:pt>
                <c:pt idx="2080">
                  <c:v>23534.59</c:v>
                </c:pt>
                <c:pt idx="2081">
                  <c:v>23190.49</c:v>
                </c:pt>
                <c:pt idx="2082">
                  <c:v>27127.66</c:v>
                </c:pt>
                <c:pt idx="2083">
                  <c:v>27173.91</c:v>
                </c:pt>
                <c:pt idx="2084">
                  <c:v>25068.98</c:v>
                </c:pt>
                <c:pt idx="2085">
                  <c:v>24724.88</c:v>
                </c:pt>
                <c:pt idx="2086">
                  <c:v>27055.88</c:v>
                </c:pt>
                <c:pt idx="2087">
                  <c:v>26702.16</c:v>
                </c:pt>
                <c:pt idx="2088">
                  <c:v>23683.32999999999</c:v>
                </c:pt>
                <c:pt idx="2089">
                  <c:v>22982.18</c:v>
                </c:pt>
                <c:pt idx="2090">
                  <c:v>24810.35</c:v>
                </c:pt>
                <c:pt idx="2091">
                  <c:v>26355.47</c:v>
                </c:pt>
                <c:pt idx="2092">
                  <c:v>25161.85</c:v>
                </c:pt>
                <c:pt idx="2093">
                  <c:v>24669.75</c:v>
                </c:pt>
                <c:pt idx="2094">
                  <c:v>27593.49</c:v>
                </c:pt>
                <c:pt idx="2095">
                  <c:v>26645.55</c:v>
                </c:pt>
                <c:pt idx="2096">
                  <c:v>23156.07999999999</c:v>
                </c:pt>
                <c:pt idx="2097">
                  <c:v>23213.06</c:v>
                </c:pt>
                <c:pt idx="2098">
                  <c:v>27777.75</c:v>
                </c:pt>
                <c:pt idx="2099">
                  <c:v>26645.55</c:v>
                </c:pt>
                <c:pt idx="2100">
                  <c:v>25188.86</c:v>
                </c:pt>
                <c:pt idx="2101">
                  <c:v>25215.13</c:v>
                </c:pt>
                <c:pt idx="2102">
                  <c:v>28195.48</c:v>
                </c:pt>
                <c:pt idx="2103">
                  <c:v>27084.0</c:v>
                </c:pt>
                <c:pt idx="2104">
                  <c:v>22003.16</c:v>
                </c:pt>
                <c:pt idx="2105">
                  <c:v>19940.78</c:v>
                </c:pt>
                <c:pt idx="2106">
                  <c:v>26794.29</c:v>
                </c:pt>
                <c:pt idx="2107">
                  <c:v>27133.21</c:v>
                </c:pt>
                <c:pt idx="2108">
                  <c:v>24381.52</c:v>
                </c:pt>
                <c:pt idx="2109">
                  <c:v>23523.11999999996</c:v>
                </c:pt>
                <c:pt idx="2110">
                  <c:v>25020.51</c:v>
                </c:pt>
                <c:pt idx="2111">
                  <c:v>24747.07999999999</c:v>
                </c:pt>
                <c:pt idx="2112">
                  <c:v>21318.66</c:v>
                </c:pt>
                <c:pt idx="2113">
                  <c:v>20769.21</c:v>
                </c:pt>
                <c:pt idx="2114">
                  <c:v>24494.73999999999</c:v>
                </c:pt>
                <c:pt idx="2115">
                  <c:v>24771.87</c:v>
                </c:pt>
                <c:pt idx="2116">
                  <c:v>23350.7</c:v>
                </c:pt>
                <c:pt idx="2117">
                  <c:v>24107.35</c:v>
                </c:pt>
                <c:pt idx="2118">
                  <c:v>26646.66</c:v>
                </c:pt>
                <c:pt idx="2119">
                  <c:v>27270.11</c:v>
                </c:pt>
                <c:pt idx="2120">
                  <c:v>24100.69</c:v>
                </c:pt>
                <c:pt idx="2121">
                  <c:v>23584.91</c:v>
                </c:pt>
                <c:pt idx="2122">
                  <c:v>26779.49</c:v>
                </c:pt>
                <c:pt idx="2123">
                  <c:v>26837.57999999999</c:v>
                </c:pt>
                <c:pt idx="2124">
                  <c:v>24899.89</c:v>
                </c:pt>
                <c:pt idx="2125">
                  <c:v>24660.13</c:v>
                </c:pt>
                <c:pt idx="2126">
                  <c:v>26835.36</c:v>
                </c:pt>
                <c:pt idx="2127">
                  <c:v>26993.35</c:v>
                </c:pt>
                <c:pt idx="2128">
                  <c:v>23213.06</c:v>
                </c:pt>
                <c:pt idx="2129">
                  <c:v>23101.69</c:v>
                </c:pt>
                <c:pt idx="2130">
                  <c:v>27054.4</c:v>
                </c:pt>
                <c:pt idx="2131">
                  <c:v>26576.36</c:v>
                </c:pt>
                <c:pt idx="2132">
                  <c:v>24810.35</c:v>
                </c:pt>
                <c:pt idx="2133">
                  <c:v>24788.89</c:v>
                </c:pt>
                <c:pt idx="2134">
                  <c:v>27360.39</c:v>
                </c:pt>
                <c:pt idx="2135">
                  <c:v>25843.02</c:v>
                </c:pt>
                <c:pt idx="2136">
                  <c:v>22836.4</c:v>
                </c:pt>
                <c:pt idx="2137">
                  <c:v>17306.75</c:v>
                </c:pt>
                <c:pt idx="2138">
                  <c:v>26050.22</c:v>
                </c:pt>
                <c:pt idx="2139">
                  <c:v>26911.21</c:v>
                </c:pt>
                <c:pt idx="2140">
                  <c:v>25057.88</c:v>
                </c:pt>
                <c:pt idx="2141">
                  <c:v>24920.23999999999</c:v>
                </c:pt>
                <c:pt idx="2142">
                  <c:v>27158.0</c:v>
                </c:pt>
                <c:pt idx="2143">
                  <c:v>27087.32999999999</c:v>
                </c:pt>
                <c:pt idx="2144">
                  <c:v>23645.22</c:v>
                </c:pt>
                <c:pt idx="2145">
                  <c:v>23007.34</c:v>
                </c:pt>
                <c:pt idx="2146">
                  <c:v>27061.43</c:v>
                </c:pt>
                <c:pt idx="2147">
                  <c:v>27027.75999999999</c:v>
                </c:pt>
                <c:pt idx="2148">
                  <c:v>25039.38</c:v>
                </c:pt>
                <c:pt idx="2149">
                  <c:v>25014.96</c:v>
                </c:pt>
                <c:pt idx="2150">
                  <c:v>26954.13</c:v>
                </c:pt>
                <c:pt idx="2151">
                  <c:v>26741.38</c:v>
                </c:pt>
                <c:pt idx="2152">
                  <c:v>23740.31</c:v>
                </c:pt>
                <c:pt idx="2153">
                  <c:v>23016.96</c:v>
                </c:pt>
                <c:pt idx="2154">
                  <c:v>26904.92</c:v>
                </c:pt>
                <c:pt idx="2155">
                  <c:v>26920.09</c:v>
                </c:pt>
                <c:pt idx="2156">
                  <c:v>25013.11</c:v>
                </c:pt>
                <c:pt idx="2157">
                  <c:v>24971.3</c:v>
                </c:pt>
                <c:pt idx="2158">
                  <c:v>26900.48</c:v>
                </c:pt>
                <c:pt idx="2159">
                  <c:v>27198.32999999999</c:v>
                </c:pt>
                <c:pt idx="2160">
                  <c:v>23029.17</c:v>
                </c:pt>
                <c:pt idx="2161">
                  <c:v>22795.32999999999</c:v>
                </c:pt>
                <c:pt idx="2162">
                  <c:v>25917.02</c:v>
                </c:pt>
                <c:pt idx="2163">
                  <c:v>26209.32</c:v>
                </c:pt>
                <c:pt idx="2164">
                  <c:v>24971.3</c:v>
                </c:pt>
                <c:pt idx="2165">
                  <c:v>24707.86</c:v>
                </c:pt>
                <c:pt idx="2166">
                  <c:v>27730.02</c:v>
                </c:pt>
                <c:pt idx="2167">
                  <c:v>26180.09</c:v>
                </c:pt>
                <c:pt idx="2168">
                  <c:v>23797.29</c:v>
                </c:pt>
                <c:pt idx="2169">
                  <c:v>16926.39</c:v>
                </c:pt>
                <c:pt idx="2170">
                  <c:v>26127.55</c:v>
                </c:pt>
                <c:pt idx="2171">
                  <c:v>27167.25</c:v>
                </c:pt>
                <c:pt idx="2172">
                  <c:v>25179.23999999999</c:v>
                </c:pt>
                <c:pt idx="2173">
                  <c:v>24816.63999999996</c:v>
                </c:pt>
                <c:pt idx="2174">
                  <c:v>27265.3</c:v>
                </c:pt>
                <c:pt idx="2175">
                  <c:v>27112.12</c:v>
                </c:pt>
                <c:pt idx="2176">
                  <c:v>23597.86</c:v>
                </c:pt>
                <c:pt idx="2177">
                  <c:v>22992.17</c:v>
                </c:pt>
                <c:pt idx="2178">
                  <c:v>27047.73999999999</c:v>
                </c:pt>
                <c:pt idx="2179">
                  <c:v>27188.34</c:v>
                </c:pt>
                <c:pt idx="2180">
                  <c:v>24945.03</c:v>
                </c:pt>
                <c:pt idx="2181">
                  <c:v>25034.57</c:v>
                </c:pt>
                <c:pt idx="2182">
                  <c:v>27014.07</c:v>
                </c:pt>
                <c:pt idx="2183">
                  <c:v>26769.13</c:v>
                </c:pt>
                <c:pt idx="2184">
                  <c:v>23601.56</c:v>
                </c:pt>
                <c:pt idx="2185">
                  <c:v>23137.57999999999</c:v>
                </c:pt>
                <c:pt idx="2186">
                  <c:v>26618.17</c:v>
                </c:pt>
                <c:pt idx="2187">
                  <c:v>26924.53</c:v>
                </c:pt>
                <c:pt idx="2188">
                  <c:v>25091.18</c:v>
                </c:pt>
                <c:pt idx="2189">
                  <c:v>24844.39</c:v>
                </c:pt>
                <c:pt idx="2190">
                  <c:v>27002.97</c:v>
                </c:pt>
                <c:pt idx="2191">
                  <c:v>26930.07999999999</c:v>
                </c:pt>
                <c:pt idx="2192">
                  <c:v>22826.78</c:v>
                </c:pt>
                <c:pt idx="2193">
                  <c:v>22459.37</c:v>
                </c:pt>
                <c:pt idx="2194">
                  <c:v>27703.01</c:v>
                </c:pt>
                <c:pt idx="2195">
                  <c:v>26548.98</c:v>
                </c:pt>
                <c:pt idx="2196">
                  <c:v>25101.17</c:v>
                </c:pt>
                <c:pt idx="2197">
                  <c:v>24781.11999999996</c:v>
                </c:pt>
                <c:pt idx="2198">
                  <c:v>27735.94</c:v>
                </c:pt>
                <c:pt idx="2199">
                  <c:v>26120.15</c:v>
                </c:pt>
                <c:pt idx="2200">
                  <c:v>23860.19</c:v>
                </c:pt>
                <c:pt idx="2201">
                  <c:v>17035.91</c:v>
                </c:pt>
                <c:pt idx="2202">
                  <c:v>26256.68</c:v>
                </c:pt>
                <c:pt idx="2203">
                  <c:v>27089.91999999999</c:v>
                </c:pt>
                <c:pt idx="2204">
                  <c:v>25231.04</c:v>
                </c:pt>
                <c:pt idx="2205">
                  <c:v>24855.86</c:v>
                </c:pt>
                <c:pt idx="2206">
                  <c:v>27158.0</c:v>
                </c:pt>
                <c:pt idx="2207">
                  <c:v>27141.35</c:v>
                </c:pt>
                <c:pt idx="2208">
                  <c:v>23604.15</c:v>
                </c:pt>
                <c:pt idx="2209">
                  <c:v>22964.42</c:v>
                </c:pt>
                <c:pt idx="2210">
                  <c:v>26957.82999999999</c:v>
                </c:pt>
                <c:pt idx="2211">
                  <c:v>27106.57</c:v>
                </c:pt>
                <c:pt idx="2212">
                  <c:v>25039.75</c:v>
                </c:pt>
                <c:pt idx="2213">
                  <c:v>24872.51</c:v>
                </c:pt>
                <c:pt idx="2214">
                  <c:v>27185.38</c:v>
                </c:pt>
                <c:pt idx="2215">
                  <c:v>26991.13</c:v>
                </c:pt>
                <c:pt idx="2216">
                  <c:v>23640.41</c:v>
                </c:pt>
                <c:pt idx="2217">
                  <c:v>23152.01</c:v>
                </c:pt>
                <c:pt idx="2218">
                  <c:v>26681.81</c:v>
                </c:pt>
                <c:pt idx="2219">
                  <c:v>26991.13</c:v>
                </c:pt>
                <c:pt idx="2220">
                  <c:v>24921.35</c:v>
                </c:pt>
                <c:pt idx="2221">
                  <c:v>24639.41</c:v>
                </c:pt>
                <c:pt idx="2222">
                  <c:v>26859.41</c:v>
                </c:pt>
                <c:pt idx="2223">
                  <c:v>26936.37</c:v>
                </c:pt>
                <c:pt idx="2224">
                  <c:v>21587.28</c:v>
                </c:pt>
                <c:pt idx="2225">
                  <c:v>22860.45</c:v>
                </c:pt>
                <c:pt idx="2226">
                  <c:v>27660.09</c:v>
                </c:pt>
                <c:pt idx="2227">
                  <c:v>26640.37</c:v>
                </c:pt>
                <c:pt idx="2228">
                  <c:v>25255.82999999999</c:v>
                </c:pt>
                <c:pt idx="2229">
                  <c:v>24744.86</c:v>
                </c:pt>
                <c:pt idx="2230">
                  <c:v>27693.02</c:v>
                </c:pt>
                <c:pt idx="2231">
                  <c:v>26117.56</c:v>
                </c:pt>
                <c:pt idx="2232">
                  <c:v>23775.46</c:v>
                </c:pt>
                <c:pt idx="2233">
                  <c:v>17230.16</c:v>
                </c:pt>
                <c:pt idx="2234">
                  <c:v>26075.38</c:v>
                </c:pt>
                <c:pt idx="2235">
                  <c:v>27020.36</c:v>
                </c:pt>
                <c:pt idx="2236">
                  <c:v>25203.66</c:v>
                </c:pt>
                <c:pt idx="2237">
                  <c:v>25022.73</c:v>
                </c:pt>
                <c:pt idx="2238">
                  <c:v>27232.73999999999</c:v>
                </c:pt>
                <c:pt idx="2239">
                  <c:v>27161.7</c:v>
                </c:pt>
                <c:pt idx="2240">
                  <c:v>23580.1</c:v>
                </c:pt>
                <c:pt idx="2241">
                  <c:v>23073.94</c:v>
                </c:pt>
                <c:pt idx="2242">
                  <c:v>27037.38</c:v>
                </c:pt>
                <c:pt idx="2243">
                  <c:v>27112.86</c:v>
                </c:pt>
                <c:pt idx="2244">
                  <c:v>25216.61</c:v>
                </c:pt>
                <c:pt idx="2245">
                  <c:v>24734.87</c:v>
                </c:pt>
                <c:pt idx="2246">
                  <c:v>27091.4</c:v>
                </c:pt>
                <c:pt idx="2247">
                  <c:v>26721.77</c:v>
                </c:pt>
                <c:pt idx="2248">
                  <c:v>23721.81</c:v>
                </c:pt>
                <c:pt idx="2249">
                  <c:v>23019.91999999999</c:v>
                </c:pt>
                <c:pt idx="2250">
                  <c:v>26591.9</c:v>
                </c:pt>
                <c:pt idx="2251">
                  <c:v>26984.1</c:v>
                </c:pt>
                <c:pt idx="2252">
                  <c:v>25016.07</c:v>
                </c:pt>
                <c:pt idx="2253">
                  <c:v>24609.07</c:v>
                </c:pt>
                <c:pt idx="2254">
                  <c:v>27051.07</c:v>
                </c:pt>
                <c:pt idx="2255">
                  <c:v>26413.19</c:v>
                </c:pt>
                <c:pt idx="2256">
                  <c:v>22601.45</c:v>
                </c:pt>
                <c:pt idx="2257">
                  <c:v>23206.03</c:v>
                </c:pt>
                <c:pt idx="2258">
                  <c:v>27853.23</c:v>
                </c:pt>
                <c:pt idx="2259">
                  <c:v>26552.68</c:v>
                </c:pt>
                <c:pt idx="2260">
                  <c:v>25051.22</c:v>
                </c:pt>
                <c:pt idx="2261">
                  <c:v>24884.72</c:v>
                </c:pt>
                <c:pt idx="2262">
                  <c:v>27767.39</c:v>
                </c:pt>
                <c:pt idx="2263">
                  <c:v>25979.55</c:v>
                </c:pt>
                <c:pt idx="2264">
                  <c:v>23618.21</c:v>
                </c:pt>
                <c:pt idx="2265">
                  <c:v>17222.75999999999</c:v>
                </c:pt>
                <c:pt idx="2266">
                  <c:v>26156.04</c:v>
                </c:pt>
                <c:pt idx="2267">
                  <c:v>27220.16</c:v>
                </c:pt>
                <c:pt idx="2268">
                  <c:v>25183.68</c:v>
                </c:pt>
                <c:pt idx="2269">
                  <c:v>24782.6</c:v>
                </c:pt>
                <c:pt idx="2270">
                  <c:v>27153.56</c:v>
                </c:pt>
                <c:pt idx="2271">
                  <c:v>27228.3</c:v>
                </c:pt>
                <c:pt idx="2272">
                  <c:v>23573.44</c:v>
                </c:pt>
                <c:pt idx="2273">
                  <c:v>23036.57</c:v>
                </c:pt>
                <c:pt idx="2274">
                  <c:v>27134.32</c:v>
                </c:pt>
                <c:pt idx="2275">
                  <c:v>26998.16</c:v>
                </c:pt>
                <c:pt idx="2276">
                  <c:v>24990.54</c:v>
                </c:pt>
                <c:pt idx="2277">
                  <c:v>24774.09</c:v>
                </c:pt>
                <c:pt idx="2278">
                  <c:v>27145.05</c:v>
                </c:pt>
                <c:pt idx="2279">
                  <c:v>26984.47</c:v>
                </c:pt>
                <c:pt idx="2280">
                  <c:v>23605.26</c:v>
                </c:pt>
                <c:pt idx="2281">
                  <c:v>23048.78</c:v>
                </c:pt>
                <c:pt idx="2282">
                  <c:v>26716.22</c:v>
                </c:pt>
                <c:pt idx="2283">
                  <c:v>26932.3</c:v>
                </c:pt>
                <c:pt idx="2284">
                  <c:v>25090.07</c:v>
                </c:pt>
                <c:pt idx="2285">
                  <c:v>24819.23</c:v>
                </c:pt>
                <c:pt idx="2286">
                  <c:v>26983.73</c:v>
                </c:pt>
                <c:pt idx="2287">
                  <c:v>26927.11999999996</c:v>
                </c:pt>
                <c:pt idx="2288">
                  <c:v>21255.02</c:v>
                </c:pt>
                <c:pt idx="2289">
                  <c:v>23086.15</c:v>
                </c:pt>
                <c:pt idx="2290">
                  <c:v>27869.51</c:v>
                </c:pt>
                <c:pt idx="2291">
                  <c:v>26430.21</c:v>
                </c:pt>
                <c:pt idx="2292">
                  <c:v>25243.62</c:v>
                </c:pt>
                <c:pt idx="2293">
                  <c:v>24750.41</c:v>
                </c:pt>
                <c:pt idx="2294">
                  <c:v>27735.57</c:v>
                </c:pt>
                <c:pt idx="2295">
                  <c:v>26152.71</c:v>
                </c:pt>
                <c:pt idx="2296">
                  <c:v>23250.06</c:v>
                </c:pt>
                <c:pt idx="2297">
                  <c:v>17506.55</c:v>
                </c:pt>
                <c:pt idx="2298">
                  <c:v>26228.19</c:v>
                </c:pt>
                <c:pt idx="2299">
                  <c:v>27080.3</c:v>
                </c:pt>
                <c:pt idx="2300">
                  <c:v>25176.65</c:v>
                </c:pt>
                <c:pt idx="2301">
                  <c:v>24733.02</c:v>
                </c:pt>
                <c:pt idx="2302">
                  <c:v>27067.72</c:v>
                </c:pt>
                <c:pt idx="2303">
                  <c:v>27246.43</c:v>
                </c:pt>
                <c:pt idx="2304">
                  <c:v>23539.4</c:v>
                </c:pt>
                <c:pt idx="2305">
                  <c:v>23071.72</c:v>
                </c:pt>
                <c:pt idx="2306">
                  <c:v>27118.41</c:v>
                </c:pt>
                <c:pt idx="2307">
                  <c:v>27085.85</c:v>
                </c:pt>
                <c:pt idx="2308">
                  <c:v>25204.77</c:v>
                </c:pt>
                <c:pt idx="2309">
                  <c:v>24805.17</c:v>
                </c:pt>
                <c:pt idx="2310">
                  <c:v>27029.23999999999</c:v>
                </c:pt>
                <c:pt idx="2311">
                  <c:v>26863.11</c:v>
                </c:pt>
                <c:pt idx="2312">
                  <c:v>23573.81</c:v>
                </c:pt>
                <c:pt idx="2313">
                  <c:v>23264.12</c:v>
                </c:pt>
                <c:pt idx="2314">
                  <c:v>26819.07999999999</c:v>
                </c:pt>
                <c:pt idx="2315">
                  <c:v>26844.98</c:v>
                </c:pt>
                <c:pt idx="2316">
                  <c:v>24973.15</c:v>
                </c:pt>
                <c:pt idx="2317">
                  <c:v>24628.68</c:v>
                </c:pt>
                <c:pt idx="2318">
                  <c:v>27167.25</c:v>
                </c:pt>
                <c:pt idx="2319">
                  <c:v>27178.72</c:v>
                </c:pt>
                <c:pt idx="2320">
                  <c:v>23294.46</c:v>
                </c:pt>
                <c:pt idx="2321">
                  <c:v>21987.62</c:v>
                </c:pt>
                <c:pt idx="2322">
                  <c:v>27498.03</c:v>
                </c:pt>
                <c:pt idx="2323">
                  <c:v>26410.97</c:v>
                </c:pt>
                <c:pt idx="2324">
                  <c:v>25097.84</c:v>
                </c:pt>
                <c:pt idx="2325">
                  <c:v>24829.96</c:v>
                </c:pt>
                <c:pt idx="2326">
                  <c:v>27834.36</c:v>
                </c:pt>
                <c:pt idx="2327">
                  <c:v>26243.73</c:v>
                </c:pt>
                <c:pt idx="2328">
                  <c:v>22899.67</c:v>
                </c:pt>
                <c:pt idx="2329">
                  <c:v>17769.25</c:v>
                </c:pt>
                <c:pt idx="2330">
                  <c:v>26263.71</c:v>
                </c:pt>
                <c:pt idx="2331">
                  <c:v>27012.59</c:v>
                </c:pt>
                <c:pt idx="2332">
                  <c:v>25153.71</c:v>
                </c:pt>
                <c:pt idx="2333">
                  <c:v>24777.42</c:v>
                </c:pt>
                <c:pt idx="2334">
                  <c:v>26960.05</c:v>
                </c:pt>
                <c:pt idx="2335">
                  <c:v>27261.97</c:v>
                </c:pt>
                <c:pt idx="2336">
                  <c:v>23581.95</c:v>
                </c:pt>
                <c:pt idx="2337">
                  <c:v>23035.09</c:v>
                </c:pt>
                <c:pt idx="2338">
                  <c:v>27135.8</c:v>
                </c:pt>
                <c:pt idx="2339">
                  <c:v>27041.07999999999</c:v>
                </c:pt>
                <c:pt idx="2340">
                  <c:v>25066.76</c:v>
                </c:pt>
                <c:pt idx="2341">
                  <c:v>24735.23999999999</c:v>
                </c:pt>
                <c:pt idx="2342">
                  <c:v>27050.7</c:v>
                </c:pt>
                <c:pt idx="2343">
                  <c:v>27005.93</c:v>
                </c:pt>
                <c:pt idx="2344">
                  <c:v>23519.79</c:v>
                </c:pt>
                <c:pt idx="2345">
                  <c:v>23086.15</c:v>
                </c:pt>
                <c:pt idx="2346">
                  <c:v>26986.32</c:v>
                </c:pt>
                <c:pt idx="2347">
                  <c:v>26860.52</c:v>
                </c:pt>
                <c:pt idx="2348">
                  <c:v>25042.71</c:v>
                </c:pt>
                <c:pt idx="2349">
                  <c:v>24644.59</c:v>
                </c:pt>
                <c:pt idx="2350">
                  <c:v>27034.05</c:v>
                </c:pt>
                <c:pt idx="2351">
                  <c:v>27089.91999999999</c:v>
                </c:pt>
                <c:pt idx="2352">
                  <c:v>21370.09</c:v>
                </c:pt>
                <c:pt idx="2353">
                  <c:v>23207.88</c:v>
                </c:pt>
                <c:pt idx="2354">
                  <c:v>27838.06</c:v>
                </c:pt>
                <c:pt idx="2355">
                  <c:v>26595.23</c:v>
                </c:pt>
                <c:pt idx="2356">
                  <c:v>24965.01</c:v>
                </c:pt>
                <c:pt idx="2357">
                  <c:v>24786.67</c:v>
                </c:pt>
                <c:pt idx="2358">
                  <c:v>27666.38</c:v>
                </c:pt>
                <c:pt idx="2359">
                  <c:v>26112.75</c:v>
                </c:pt>
                <c:pt idx="2360">
                  <c:v>22860.82</c:v>
                </c:pt>
                <c:pt idx="2361">
                  <c:v>17686.74000000001</c:v>
                </c:pt>
                <c:pt idx="2362">
                  <c:v>26161.22</c:v>
                </c:pt>
                <c:pt idx="2363">
                  <c:v>27249.75999999999</c:v>
                </c:pt>
                <c:pt idx="2364">
                  <c:v>25251.75999999999</c:v>
                </c:pt>
                <c:pt idx="2365">
                  <c:v>24836.25</c:v>
                </c:pt>
                <c:pt idx="2366">
                  <c:v>27031.46</c:v>
                </c:pt>
                <c:pt idx="2367">
                  <c:v>27135.06</c:v>
                </c:pt>
                <c:pt idx="2368">
                  <c:v>23558.27</c:v>
                </c:pt>
                <c:pt idx="2369">
                  <c:v>23090.59</c:v>
                </c:pt>
                <c:pt idx="2370">
                  <c:v>27134.32</c:v>
                </c:pt>
                <c:pt idx="2371">
                  <c:v>27089.18</c:v>
                </c:pt>
                <c:pt idx="2372">
                  <c:v>25179.61</c:v>
                </c:pt>
                <c:pt idx="2373">
                  <c:v>24928.01</c:v>
                </c:pt>
                <c:pt idx="2374">
                  <c:v>27195.37</c:v>
                </c:pt>
                <c:pt idx="2375">
                  <c:v>26841.28</c:v>
                </c:pt>
                <c:pt idx="2376">
                  <c:v>23785.07999999999</c:v>
                </c:pt>
                <c:pt idx="2377">
                  <c:v>22978.11</c:v>
                </c:pt>
                <c:pt idx="2378">
                  <c:v>26749.15</c:v>
                </c:pt>
                <c:pt idx="2379">
                  <c:v>26916.02</c:v>
                </c:pt>
                <c:pt idx="2380">
                  <c:v>24962.42</c:v>
                </c:pt>
                <c:pt idx="2381">
                  <c:v>24786.3</c:v>
                </c:pt>
                <c:pt idx="2382">
                  <c:v>27029.98</c:v>
                </c:pt>
                <c:pt idx="2383">
                  <c:v>27109.16</c:v>
                </c:pt>
                <c:pt idx="2384">
                  <c:v>22091.96</c:v>
                </c:pt>
                <c:pt idx="2385">
                  <c:v>23392.51</c:v>
                </c:pt>
                <c:pt idx="2386">
                  <c:v>27947.57999999999</c:v>
                </c:pt>
                <c:pt idx="2387">
                  <c:v>26828.32999999999</c:v>
                </c:pt>
                <c:pt idx="2388">
                  <c:v>25289.13</c:v>
                </c:pt>
                <c:pt idx="2389">
                  <c:v>24936.89</c:v>
                </c:pt>
                <c:pt idx="2390">
                  <c:v>27562.41</c:v>
                </c:pt>
                <c:pt idx="2391">
                  <c:v>25816.38</c:v>
                </c:pt>
                <c:pt idx="2392">
                  <c:v>22621.06</c:v>
                </c:pt>
                <c:pt idx="2393">
                  <c:v>17373.72</c:v>
                </c:pt>
                <c:pt idx="2394">
                  <c:v>25900.0</c:v>
                </c:pt>
                <c:pt idx="2395">
                  <c:v>26985.57999999999</c:v>
                </c:pt>
                <c:pt idx="2396">
                  <c:v>25261.75</c:v>
                </c:pt>
                <c:pt idx="2397">
                  <c:v>25042.71</c:v>
                </c:pt>
                <c:pt idx="2398">
                  <c:v>27147.27</c:v>
                </c:pt>
                <c:pt idx="2399">
                  <c:v>27296.75</c:v>
                </c:pt>
                <c:pt idx="2400">
                  <c:v>23610.07</c:v>
                </c:pt>
                <c:pt idx="2401">
                  <c:v>23148.68</c:v>
                </c:pt>
                <c:pt idx="2402">
                  <c:v>27034.05</c:v>
                </c:pt>
                <c:pt idx="2403">
                  <c:v>26941.18</c:v>
                </c:pt>
                <c:pt idx="2404">
                  <c:v>24952.06</c:v>
                </c:pt>
                <c:pt idx="2405">
                  <c:v>24812.94</c:v>
                </c:pt>
                <c:pt idx="2406">
                  <c:v>27140.61</c:v>
                </c:pt>
                <c:pt idx="2407">
                  <c:v>26943.77</c:v>
                </c:pt>
                <c:pt idx="2408">
                  <c:v>23667.05</c:v>
                </c:pt>
                <c:pt idx="2409">
                  <c:v>23042.49</c:v>
                </c:pt>
                <c:pt idx="2410">
                  <c:v>26783.93</c:v>
                </c:pt>
                <c:pt idx="2411">
                  <c:v>26826.11</c:v>
                </c:pt>
                <c:pt idx="2412">
                  <c:v>24902.48</c:v>
                </c:pt>
                <c:pt idx="2413">
                  <c:v>27974.96</c:v>
                </c:pt>
                <c:pt idx="2414">
                  <c:v>27422.92</c:v>
                </c:pt>
                <c:pt idx="2415">
                  <c:v>26599.67</c:v>
                </c:pt>
                <c:pt idx="2416">
                  <c:v>23259.31</c:v>
                </c:pt>
                <c:pt idx="2417">
                  <c:v>23350.7</c:v>
                </c:pt>
                <c:pt idx="2418">
                  <c:v>27680.44</c:v>
                </c:pt>
                <c:pt idx="2419">
                  <c:v>26626.68</c:v>
                </c:pt>
                <c:pt idx="2420">
                  <c:v>25193.3</c:v>
                </c:pt>
                <c:pt idx="2421">
                  <c:v>24924.31</c:v>
                </c:pt>
                <c:pt idx="2422">
                  <c:v>27621.23999999999</c:v>
                </c:pt>
                <c:pt idx="2423">
                  <c:v>26103.5</c:v>
                </c:pt>
                <c:pt idx="2424">
                  <c:v>22552.61</c:v>
                </c:pt>
                <c:pt idx="2425">
                  <c:v>18161.07999999999</c:v>
                </c:pt>
                <c:pt idx="2426">
                  <c:v>26209.69</c:v>
                </c:pt>
                <c:pt idx="2427">
                  <c:v>26865.32999999999</c:v>
                </c:pt>
                <c:pt idx="2428">
                  <c:v>25228.07999999999</c:v>
                </c:pt>
                <c:pt idx="2429">
                  <c:v>25039.01</c:v>
                </c:pt>
                <c:pt idx="2430">
                  <c:v>27098.8</c:v>
                </c:pt>
                <c:pt idx="2431">
                  <c:v>27258.63999999996</c:v>
                </c:pt>
                <c:pt idx="2432">
                  <c:v>23500.55</c:v>
                </c:pt>
                <c:pt idx="2433">
                  <c:v>22988.84</c:v>
                </c:pt>
                <c:pt idx="2434">
                  <c:v>27099.54</c:v>
                </c:pt>
                <c:pt idx="2435">
                  <c:v>26978.18</c:v>
                </c:pt>
                <c:pt idx="2436">
                  <c:v>25000.9</c:v>
                </c:pt>
                <c:pt idx="2437">
                  <c:v>24861.78</c:v>
                </c:pt>
                <c:pt idx="2438">
                  <c:v>27108.79</c:v>
                </c:pt>
                <c:pt idx="2439">
                  <c:v>26813.9</c:v>
                </c:pt>
                <c:pt idx="2440">
                  <c:v>23655.57999999999</c:v>
                </c:pt>
                <c:pt idx="2441">
                  <c:v>22870.07</c:v>
                </c:pt>
                <c:pt idx="2442">
                  <c:v>25668.75</c:v>
                </c:pt>
                <c:pt idx="2443">
                  <c:v>26177.13</c:v>
                </c:pt>
                <c:pt idx="2444">
                  <c:v>25327.61</c:v>
                </c:pt>
                <c:pt idx="2445">
                  <c:v>24574.66</c:v>
                </c:pt>
                <c:pt idx="2446">
                  <c:v>27786.63</c:v>
                </c:pt>
                <c:pt idx="2447">
                  <c:v>26692.54</c:v>
                </c:pt>
                <c:pt idx="2448">
                  <c:v>23190.49</c:v>
                </c:pt>
                <c:pt idx="2449">
                  <c:v>23273.0</c:v>
                </c:pt>
                <c:pt idx="2450">
                  <c:v>27825.85</c:v>
                </c:pt>
                <c:pt idx="2451">
                  <c:v>26635.19</c:v>
                </c:pt>
                <c:pt idx="2452">
                  <c:v>25042.71</c:v>
                </c:pt>
                <c:pt idx="2453">
                  <c:v>24837.36</c:v>
                </c:pt>
                <c:pt idx="2454">
                  <c:v>27712.63</c:v>
                </c:pt>
                <c:pt idx="2455">
                  <c:v>26218.57</c:v>
                </c:pt>
                <c:pt idx="2456">
                  <c:v>22703.94</c:v>
                </c:pt>
                <c:pt idx="2457">
                  <c:v>18311.3</c:v>
                </c:pt>
                <c:pt idx="2458">
                  <c:v>26254.82999999999</c:v>
                </c:pt>
                <c:pt idx="2459">
                  <c:v>27156.15</c:v>
                </c:pt>
                <c:pt idx="2460">
                  <c:v>25386.81</c:v>
                </c:pt>
                <c:pt idx="2461">
                  <c:v>24817.75</c:v>
                </c:pt>
                <c:pt idx="2462">
                  <c:v>27029.98</c:v>
                </c:pt>
                <c:pt idx="2463">
                  <c:v>27125.44</c:v>
                </c:pt>
                <c:pt idx="2464">
                  <c:v>23511.28</c:v>
                </c:pt>
                <c:pt idx="2465">
                  <c:v>22988.1</c:v>
                </c:pt>
                <c:pt idx="2466">
                  <c:v>27152.45</c:v>
                </c:pt>
                <c:pt idx="2467">
                  <c:v>26999.64</c:v>
                </c:pt>
                <c:pt idx="2468">
                  <c:v>24965.38</c:v>
                </c:pt>
                <c:pt idx="2469">
                  <c:v>24746.34</c:v>
                </c:pt>
                <c:pt idx="2470">
                  <c:v>26826.48</c:v>
                </c:pt>
                <c:pt idx="2471">
                  <c:v>26752.85</c:v>
                </c:pt>
                <c:pt idx="2472">
                  <c:v>23704.79</c:v>
                </c:pt>
                <c:pt idx="2473">
                  <c:v>22990.69</c:v>
                </c:pt>
                <c:pt idx="2474">
                  <c:v>24577.62</c:v>
                </c:pt>
                <c:pt idx="2475">
                  <c:v>26373.97</c:v>
                </c:pt>
                <c:pt idx="2476">
                  <c:v>25481.53</c:v>
                </c:pt>
                <c:pt idx="2477">
                  <c:v>24483.64</c:v>
                </c:pt>
                <c:pt idx="2478">
                  <c:v>27678.96</c:v>
                </c:pt>
                <c:pt idx="2479">
                  <c:v>26591.16</c:v>
                </c:pt>
                <c:pt idx="2480">
                  <c:v>23272.26</c:v>
                </c:pt>
                <c:pt idx="2481">
                  <c:v>23384.37</c:v>
                </c:pt>
                <c:pt idx="2482">
                  <c:v>27974.96</c:v>
                </c:pt>
                <c:pt idx="2483">
                  <c:v>26782.45</c:v>
                </c:pt>
                <c:pt idx="2484">
                  <c:v>25082.3</c:v>
                </c:pt>
                <c:pt idx="2485">
                  <c:v>24635.34</c:v>
                </c:pt>
                <c:pt idx="2486">
                  <c:v>27543.17</c:v>
                </c:pt>
                <c:pt idx="2487">
                  <c:v>26092.77</c:v>
                </c:pt>
                <c:pt idx="2488">
                  <c:v>22637.34</c:v>
                </c:pt>
                <c:pt idx="2489">
                  <c:v>18260.98</c:v>
                </c:pt>
                <c:pt idx="2490">
                  <c:v>26256.68</c:v>
                </c:pt>
                <c:pt idx="2491">
                  <c:v>27236.81</c:v>
                </c:pt>
                <c:pt idx="2492">
                  <c:v>25235.11</c:v>
                </c:pt>
                <c:pt idx="2493">
                  <c:v>24752.26</c:v>
                </c:pt>
                <c:pt idx="2494">
                  <c:v>27395.17</c:v>
                </c:pt>
                <c:pt idx="2495">
                  <c:v>27077.34</c:v>
                </c:pt>
                <c:pt idx="2496">
                  <c:v>23459.85</c:v>
                </c:pt>
                <c:pt idx="2497">
                  <c:v>23129.07</c:v>
                </c:pt>
                <c:pt idx="2498">
                  <c:v>27023.32</c:v>
                </c:pt>
                <c:pt idx="2499">
                  <c:v>26931.93</c:v>
                </c:pt>
                <c:pt idx="2500">
                  <c:v>25034.57</c:v>
                </c:pt>
                <c:pt idx="2501">
                  <c:v>24758.92</c:v>
                </c:pt>
                <c:pt idx="2502">
                  <c:v>27091.77</c:v>
                </c:pt>
                <c:pt idx="2503">
                  <c:v>26837.21</c:v>
                </c:pt>
                <c:pt idx="2504">
                  <c:v>23601.19</c:v>
                </c:pt>
                <c:pt idx="2505">
                  <c:v>21027.1</c:v>
                </c:pt>
                <c:pt idx="2506">
                  <c:v>27273.81</c:v>
                </c:pt>
                <c:pt idx="2507">
                  <c:v>26577.84</c:v>
                </c:pt>
                <c:pt idx="2508">
                  <c:v>25368.31</c:v>
                </c:pt>
                <c:pt idx="2509">
                  <c:v>24417.04</c:v>
                </c:pt>
                <c:pt idx="2510">
                  <c:v>27708.93</c:v>
                </c:pt>
                <c:pt idx="2511">
                  <c:v>26576.73</c:v>
                </c:pt>
                <c:pt idx="2512">
                  <c:v>23247.84</c:v>
                </c:pt>
                <c:pt idx="2513">
                  <c:v>23425.44</c:v>
                </c:pt>
                <c:pt idx="2514">
                  <c:v>27831.03</c:v>
                </c:pt>
                <c:pt idx="2515">
                  <c:v>26706.23</c:v>
                </c:pt>
                <c:pt idx="2516">
                  <c:v>25315.03</c:v>
                </c:pt>
                <c:pt idx="2517">
                  <c:v>24797.77</c:v>
                </c:pt>
                <c:pt idx="2518">
                  <c:v>27714.85</c:v>
                </c:pt>
                <c:pt idx="2519">
                  <c:v>26076.12</c:v>
                </c:pt>
                <c:pt idx="2520">
                  <c:v>22137.1</c:v>
                </c:pt>
                <c:pt idx="2521">
                  <c:v>18403.06</c:v>
                </c:pt>
                <c:pt idx="2522">
                  <c:v>26295.9</c:v>
                </c:pt>
                <c:pt idx="2523">
                  <c:v>27177.98</c:v>
                </c:pt>
                <c:pt idx="2524">
                  <c:v>25174.8</c:v>
                </c:pt>
                <c:pt idx="2525">
                  <c:v>24997.2</c:v>
                </c:pt>
                <c:pt idx="2526">
                  <c:v>27091.77</c:v>
                </c:pt>
                <c:pt idx="2527">
                  <c:v>27089.55</c:v>
                </c:pt>
                <c:pt idx="2528">
                  <c:v>23484.27</c:v>
                </c:pt>
                <c:pt idx="2529">
                  <c:v>23033.23999999999</c:v>
                </c:pt>
                <c:pt idx="2530">
                  <c:v>27101.02</c:v>
                </c:pt>
                <c:pt idx="2531">
                  <c:v>27033.68</c:v>
                </c:pt>
                <c:pt idx="2532">
                  <c:v>25107.46</c:v>
                </c:pt>
                <c:pt idx="2533">
                  <c:v>24778.53</c:v>
                </c:pt>
                <c:pt idx="2534">
                  <c:v>27112.12</c:v>
                </c:pt>
                <c:pt idx="2535">
                  <c:v>26653.32</c:v>
                </c:pt>
                <c:pt idx="2536">
                  <c:v>23605.26</c:v>
                </c:pt>
                <c:pt idx="2537">
                  <c:v>22914.1</c:v>
                </c:pt>
                <c:pt idx="2538">
                  <c:v>24916.91</c:v>
                </c:pt>
                <c:pt idx="2539">
                  <c:v>26305.52</c:v>
                </c:pt>
                <c:pt idx="2540">
                  <c:v>25164.81</c:v>
                </c:pt>
                <c:pt idx="2541">
                  <c:v>24585.75999999999</c:v>
                </c:pt>
                <c:pt idx="2542">
                  <c:v>27767.75999999999</c:v>
                </c:pt>
                <c:pt idx="2543">
                  <c:v>26545.65</c:v>
                </c:pt>
                <c:pt idx="2544">
                  <c:v>23463.55</c:v>
                </c:pt>
                <c:pt idx="2545">
                  <c:v>23433.21</c:v>
                </c:pt>
                <c:pt idx="2546">
                  <c:v>27720.4</c:v>
                </c:pt>
                <c:pt idx="2547">
                  <c:v>26611.88</c:v>
                </c:pt>
                <c:pt idx="2548">
                  <c:v>25266.56</c:v>
                </c:pt>
                <c:pt idx="2549">
                  <c:v>24712.3</c:v>
                </c:pt>
                <c:pt idx="2550">
                  <c:v>27689.32</c:v>
                </c:pt>
                <c:pt idx="2551">
                  <c:v>26162.32999999999</c:v>
                </c:pt>
                <c:pt idx="2552">
                  <c:v>21895.11999999996</c:v>
                </c:pt>
                <c:pt idx="2553">
                  <c:v>18747.9</c:v>
                </c:pt>
                <c:pt idx="2554">
                  <c:v>26238.92</c:v>
                </c:pt>
                <c:pt idx="2555">
                  <c:v>27169.1</c:v>
                </c:pt>
                <c:pt idx="2556">
                  <c:v>25163.7</c:v>
                </c:pt>
                <c:pt idx="2557">
                  <c:v>24708.97</c:v>
                </c:pt>
                <c:pt idx="2558">
                  <c:v>27243.47</c:v>
                </c:pt>
                <c:pt idx="2559">
                  <c:v>27079.19</c:v>
                </c:pt>
                <c:pt idx="2560">
                  <c:v>23597.86</c:v>
                </c:pt>
                <c:pt idx="2561">
                  <c:v>22998.82999999999</c:v>
                </c:pt>
                <c:pt idx="2562">
                  <c:v>27160.96</c:v>
                </c:pt>
                <c:pt idx="2563">
                  <c:v>26959.68</c:v>
                </c:pt>
                <c:pt idx="2564">
                  <c:v>25155.19</c:v>
                </c:pt>
                <c:pt idx="2565">
                  <c:v>24879.54</c:v>
                </c:pt>
                <c:pt idx="2566">
                  <c:v>27287.13</c:v>
                </c:pt>
                <c:pt idx="2567">
                  <c:v>26793.91999999999</c:v>
                </c:pt>
                <c:pt idx="2568">
                  <c:v>23465.77</c:v>
                </c:pt>
                <c:pt idx="2569">
                  <c:v>22883.75999999999</c:v>
                </c:pt>
                <c:pt idx="2570">
                  <c:v>26597.07999999999</c:v>
                </c:pt>
                <c:pt idx="2571">
                  <c:v>25436.02</c:v>
                </c:pt>
                <c:pt idx="2572">
                  <c:v>25151.86</c:v>
                </c:pt>
                <c:pt idx="2573">
                  <c:v>24579.1</c:v>
                </c:pt>
                <c:pt idx="2574">
                  <c:v>27643.44</c:v>
                </c:pt>
                <c:pt idx="2575">
                  <c:v>26464.25</c:v>
                </c:pt>
                <c:pt idx="2576">
                  <c:v>23256.35</c:v>
                </c:pt>
                <c:pt idx="2577">
                  <c:v>23281.51</c:v>
                </c:pt>
                <c:pt idx="2578">
                  <c:v>27803.65</c:v>
                </c:pt>
                <c:pt idx="2579">
                  <c:v>26585.98</c:v>
                </c:pt>
                <c:pt idx="2580">
                  <c:v>25184.42</c:v>
                </c:pt>
                <c:pt idx="2581">
                  <c:v>24939.85</c:v>
                </c:pt>
                <c:pt idx="2582">
                  <c:v>27560.93</c:v>
                </c:pt>
                <c:pt idx="2583">
                  <c:v>26314.4</c:v>
                </c:pt>
                <c:pt idx="2584">
                  <c:v>21599.49</c:v>
                </c:pt>
                <c:pt idx="2585">
                  <c:v>19215.95</c:v>
                </c:pt>
                <c:pt idx="2586">
                  <c:v>26330.68</c:v>
                </c:pt>
                <c:pt idx="2587">
                  <c:v>27068.82999999999</c:v>
                </c:pt>
                <c:pt idx="2588">
                  <c:v>25111.16</c:v>
                </c:pt>
                <c:pt idx="2589">
                  <c:v>25016.44</c:v>
                </c:pt>
                <c:pt idx="2590">
                  <c:v>27069.2</c:v>
                </c:pt>
                <c:pt idx="2591">
                  <c:v>27050.7</c:v>
                </c:pt>
                <c:pt idx="2592">
                  <c:v>23439.5</c:v>
                </c:pt>
                <c:pt idx="2593">
                  <c:v>22877.47</c:v>
                </c:pt>
                <c:pt idx="2594">
                  <c:v>27054.77</c:v>
                </c:pt>
                <c:pt idx="2595">
                  <c:v>26789.48</c:v>
                </c:pt>
                <c:pt idx="2596">
                  <c:v>24953.91</c:v>
                </c:pt>
                <c:pt idx="2597">
                  <c:v>24911.73</c:v>
                </c:pt>
                <c:pt idx="2598">
                  <c:v>26876.06</c:v>
                </c:pt>
                <c:pt idx="2599">
                  <c:v>26639.63</c:v>
                </c:pt>
                <c:pt idx="2600">
                  <c:v>23701.09</c:v>
                </c:pt>
                <c:pt idx="2601">
                  <c:v>23219.72</c:v>
                </c:pt>
                <c:pt idx="2602">
                  <c:v>24766.69</c:v>
                </c:pt>
                <c:pt idx="2603">
                  <c:v>26291.09</c:v>
                </c:pt>
                <c:pt idx="2604">
                  <c:v>25249.17</c:v>
                </c:pt>
                <c:pt idx="2605">
                  <c:v>24481.79</c:v>
                </c:pt>
                <c:pt idx="2606">
                  <c:v>27394.8</c:v>
                </c:pt>
                <c:pt idx="2607">
                  <c:v>25984.73</c:v>
                </c:pt>
                <c:pt idx="2608">
                  <c:v>22870.07</c:v>
                </c:pt>
                <c:pt idx="2609">
                  <c:v>22599.23</c:v>
                </c:pt>
                <c:pt idx="2610">
                  <c:v>26770.23999999999</c:v>
                </c:pt>
                <c:pt idx="2611">
                  <c:v>25199.96</c:v>
                </c:pt>
                <c:pt idx="2612">
                  <c:v>23772.5</c:v>
                </c:pt>
                <c:pt idx="2613">
                  <c:v>23306.3</c:v>
                </c:pt>
                <c:pt idx="2614">
                  <c:v>26050.59</c:v>
                </c:pt>
                <c:pt idx="2615">
                  <c:v>24758.18</c:v>
                </c:pt>
                <c:pt idx="2616">
                  <c:v>24494.73999999999</c:v>
                </c:pt>
                <c:pt idx="2617">
                  <c:v>16807.99000000001</c:v>
                </c:pt>
                <c:pt idx="2618">
                  <c:v>25726.84</c:v>
                </c:pt>
                <c:pt idx="2619">
                  <c:v>27721.14</c:v>
                </c:pt>
                <c:pt idx="2620">
                  <c:v>25716.11</c:v>
                </c:pt>
                <c:pt idx="2621">
                  <c:v>25470.43</c:v>
                </c:pt>
                <c:pt idx="2622">
                  <c:v>27845.82999999999</c:v>
                </c:pt>
                <c:pt idx="2623">
                  <c:v>27749.26</c:v>
                </c:pt>
                <c:pt idx="2624">
                  <c:v>23977.85</c:v>
                </c:pt>
                <c:pt idx="2625">
                  <c:v>23142.39</c:v>
                </c:pt>
                <c:pt idx="2626">
                  <c:v>27176.87</c:v>
                </c:pt>
                <c:pt idx="2627">
                  <c:v>26854.97</c:v>
                </c:pt>
                <c:pt idx="2628">
                  <c:v>25027.54</c:v>
                </c:pt>
                <c:pt idx="2629">
                  <c:v>24878.43</c:v>
                </c:pt>
                <c:pt idx="2630">
                  <c:v>26901.59</c:v>
                </c:pt>
                <c:pt idx="2631">
                  <c:v>26755.44</c:v>
                </c:pt>
                <c:pt idx="2632">
                  <c:v>23717.73999999999</c:v>
                </c:pt>
                <c:pt idx="2633">
                  <c:v>23039.53</c:v>
                </c:pt>
                <c:pt idx="2634">
                  <c:v>26794.29</c:v>
                </c:pt>
                <c:pt idx="2635">
                  <c:v>27031.82999999999</c:v>
                </c:pt>
                <c:pt idx="2636">
                  <c:v>24972.04</c:v>
                </c:pt>
                <c:pt idx="2637">
                  <c:v>24935.04</c:v>
                </c:pt>
                <c:pt idx="2638">
                  <c:v>27128.77</c:v>
                </c:pt>
                <c:pt idx="2639">
                  <c:v>27075.86</c:v>
                </c:pt>
                <c:pt idx="2640">
                  <c:v>23279.66</c:v>
                </c:pt>
                <c:pt idx="2641">
                  <c:v>22936.3</c:v>
                </c:pt>
                <c:pt idx="2642">
                  <c:v>26973.73999999999</c:v>
                </c:pt>
                <c:pt idx="2643">
                  <c:v>26605.59</c:v>
                </c:pt>
                <c:pt idx="2644">
                  <c:v>24961.31</c:v>
                </c:pt>
                <c:pt idx="2645">
                  <c:v>24741.9</c:v>
                </c:pt>
                <c:pt idx="2646">
                  <c:v>27319.32</c:v>
                </c:pt>
                <c:pt idx="2647">
                  <c:v>26011.37</c:v>
                </c:pt>
                <c:pt idx="2648">
                  <c:v>22713.93</c:v>
                </c:pt>
                <c:pt idx="2649">
                  <c:v>17300.09</c:v>
                </c:pt>
                <c:pt idx="2650">
                  <c:v>25980.29</c:v>
                </c:pt>
                <c:pt idx="2651">
                  <c:v>27068.82999999999</c:v>
                </c:pt>
                <c:pt idx="2652">
                  <c:v>25025.69</c:v>
                </c:pt>
                <c:pt idx="2653">
                  <c:v>24900.26</c:v>
                </c:pt>
                <c:pt idx="2654">
                  <c:v>27156.15</c:v>
                </c:pt>
                <c:pt idx="2655">
                  <c:v>27233.85</c:v>
                </c:pt>
                <c:pt idx="2656">
                  <c:v>23516.82999999999</c:v>
                </c:pt>
                <c:pt idx="2657">
                  <c:v>23139.43</c:v>
                </c:pt>
                <c:pt idx="2658">
                  <c:v>26991.87</c:v>
                </c:pt>
                <c:pt idx="2659">
                  <c:v>27139.13</c:v>
                </c:pt>
                <c:pt idx="2660">
                  <c:v>25092.29</c:v>
                </c:pt>
                <c:pt idx="2661">
                  <c:v>24753.37</c:v>
                </c:pt>
                <c:pt idx="2662">
                  <c:v>26985.21</c:v>
                </c:pt>
                <c:pt idx="2663">
                  <c:v>26876.43</c:v>
                </c:pt>
                <c:pt idx="2664">
                  <c:v>23587.87</c:v>
                </c:pt>
                <c:pt idx="2665">
                  <c:v>23118.34</c:v>
                </c:pt>
                <c:pt idx="2666">
                  <c:v>26827.22</c:v>
                </c:pt>
                <c:pt idx="2667">
                  <c:v>27011.11</c:v>
                </c:pt>
                <c:pt idx="2668">
                  <c:v>24875.1</c:v>
                </c:pt>
                <c:pt idx="2669">
                  <c:v>24764.1</c:v>
                </c:pt>
                <c:pt idx="2670">
                  <c:v>27236.44</c:v>
                </c:pt>
                <c:pt idx="2671">
                  <c:v>27157.63</c:v>
                </c:pt>
                <c:pt idx="2672">
                  <c:v>23154.97</c:v>
                </c:pt>
                <c:pt idx="2673">
                  <c:v>22810.13</c:v>
                </c:pt>
                <c:pt idx="2674">
                  <c:v>25840.06</c:v>
                </c:pt>
                <c:pt idx="2675">
                  <c:v>26482.38</c:v>
                </c:pt>
                <c:pt idx="2676">
                  <c:v>25087.48</c:v>
                </c:pt>
                <c:pt idx="2677">
                  <c:v>24660.13</c:v>
                </c:pt>
                <c:pt idx="2678">
                  <c:v>27583.5</c:v>
                </c:pt>
                <c:pt idx="2679">
                  <c:v>25916.65</c:v>
                </c:pt>
                <c:pt idx="2680">
                  <c:v>24048.89</c:v>
                </c:pt>
                <c:pt idx="2681">
                  <c:v>17014.45</c:v>
                </c:pt>
                <c:pt idx="2682">
                  <c:v>26057.25</c:v>
                </c:pt>
                <c:pt idx="2683">
                  <c:v>27169.47</c:v>
                </c:pt>
                <c:pt idx="2684">
                  <c:v>25156.3</c:v>
                </c:pt>
                <c:pt idx="2685">
                  <c:v>24846.23999999999</c:v>
                </c:pt>
                <c:pt idx="2686">
                  <c:v>27056.25</c:v>
                </c:pt>
                <c:pt idx="2687">
                  <c:v>27122.48</c:v>
                </c:pt>
                <c:pt idx="2688">
                  <c:v>23523.11999999996</c:v>
                </c:pt>
                <c:pt idx="2689">
                  <c:v>23149.05</c:v>
                </c:pt>
                <c:pt idx="2690">
                  <c:v>27102.13</c:v>
                </c:pt>
                <c:pt idx="2691">
                  <c:v>27246.8</c:v>
                </c:pt>
                <c:pt idx="2692">
                  <c:v>24802.95</c:v>
                </c:pt>
                <c:pt idx="2693">
                  <c:v>25093.4</c:v>
                </c:pt>
                <c:pt idx="2694">
                  <c:v>27080.67</c:v>
                </c:pt>
                <c:pt idx="2695">
                  <c:v>26843.87</c:v>
                </c:pt>
                <c:pt idx="2696">
                  <c:v>23432.1</c:v>
                </c:pt>
                <c:pt idx="2697">
                  <c:v>23179.02</c:v>
                </c:pt>
                <c:pt idx="2698">
                  <c:v>26859.41</c:v>
                </c:pt>
                <c:pt idx="2699">
                  <c:v>26987.06</c:v>
                </c:pt>
                <c:pt idx="2700">
                  <c:v>24863.26</c:v>
                </c:pt>
                <c:pt idx="2701">
                  <c:v>24791.48</c:v>
                </c:pt>
                <c:pt idx="2702">
                  <c:v>26892.34</c:v>
                </c:pt>
                <c:pt idx="2703">
                  <c:v>26957.82999999999</c:v>
                </c:pt>
                <c:pt idx="2704">
                  <c:v>22976.26</c:v>
                </c:pt>
                <c:pt idx="2705">
                  <c:v>22411.27</c:v>
                </c:pt>
                <c:pt idx="2706">
                  <c:v>27736.68</c:v>
                </c:pt>
                <c:pt idx="2707">
                  <c:v>26813.9</c:v>
                </c:pt>
                <c:pt idx="2708">
                  <c:v>24975.0</c:v>
                </c:pt>
                <c:pt idx="2709">
                  <c:v>24638.3</c:v>
                </c:pt>
                <c:pt idx="2710">
                  <c:v>27913.54</c:v>
                </c:pt>
                <c:pt idx="2711">
                  <c:v>26119.04</c:v>
                </c:pt>
                <c:pt idx="2712">
                  <c:v>23789.52</c:v>
                </c:pt>
                <c:pt idx="2713">
                  <c:v>17041.46</c:v>
                </c:pt>
                <c:pt idx="2714">
                  <c:v>26367.31</c:v>
                </c:pt>
                <c:pt idx="2715">
                  <c:v>26957.82999999999</c:v>
                </c:pt>
                <c:pt idx="2716">
                  <c:v>25149.64</c:v>
                </c:pt>
                <c:pt idx="2717">
                  <c:v>24909.88</c:v>
                </c:pt>
                <c:pt idx="2718">
                  <c:v>27031.46</c:v>
                </c:pt>
                <c:pt idx="2719">
                  <c:v>27076.97</c:v>
                </c:pt>
                <c:pt idx="2720">
                  <c:v>23395.47</c:v>
                </c:pt>
                <c:pt idx="2721">
                  <c:v>23028.06</c:v>
                </c:pt>
                <c:pt idx="2722">
                  <c:v>27163.91999999999</c:v>
                </c:pt>
                <c:pt idx="2723">
                  <c:v>27065.5</c:v>
                </c:pt>
                <c:pt idx="2724">
                  <c:v>25173.69</c:v>
                </c:pt>
                <c:pt idx="2725">
                  <c:v>25030.5</c:v>
                </c:pt>
                <c:pt idx="2726">
                  <c:v>27109.16</c:v>
                </c:pt>
                <c:pt idx="2727">
                  <c:v>26775.79</c:v>
                </c:pt>
                <c:pt idx="2728">
                  <c:v>23615.99</c:v>
                </c:pt>
                <c:pt idx="2729">
                  <c:v>22990.32</c:v>
                </c:pt>
                <c:pt idx="2730">
                  <c:v>26732.5</c:v>
                </c:pt>
                <c:pt idx="2731">
                  <c:v>26943.77</c:v>
                </c:pt>
                <c:pt idx="2732">
                  <c:v>25091.91999999999</c:v>
                </c:pt>
                <c:pt idx="2733">
                  <c:v>24800.73</c:v>
                </c:pt>
                <c:pt idx="2734">
                  <c:v>27036.63999999996</c:v>
                </c:pt>
                <c:pt idx="2735">
                  <c:v>26881.23999999999</c:v>
                </c:pt>
                <c:pt idx="2736">
                  <c:v>21463.7</c:v>
                </c:pt>
                <c:pt idx="2737">
                  <c:v>22912.62</c:v>
                </c:pt>
                <c:pt idx="2738">
                  <c:v>27832.14</c:v>
                </c:pt>
                <c:pt idx="2739">
                  <c:v>26568.59</c:v>
                </c:pt>
                <c:pt idx="2740">
                  <c:v>25212.54</c:v>
                </c:pt>
                <c:pt idx="2741">
                  <c:v>24612.77</c:v>
                </c:pt>
                <c:pt idx="2742">
                  <c:v>27671.19</c:v>
                </c:pt>
                <c:pt idx="2743">
                  <c:v>26124.59</c:v>
                </c:pt>
                <c:pt idx="2744">
                  <c:v>23519.05</c:v>
                </c:pt>
                <c:pt idx="2745">
                  <c:v>17232.38</c:v>
                </c:pt>
                <c:pt idx="2746">
                  <c:v>26309.22</c:v>
                </c:pt>
                <c:pt idx="2747">
                  <c:v>27047.0</c:v>
                </c:pt>
                <c:pt idx="2748">
                  <c:v>25201.81</c:v>
                </c:pt>
                <c:pt idx="2749">
                  <c:v>24909.51</c:v>
                </c:pt>
                <c:pt idx="2750">
                  <c:v>27166.51</c:v>
                </c:pt>
                <c:pt idx="2751">
                  <c:v>27083.26</c:v>
                </c:pt>
                <c:pt idx="2752">
                  <c:v>23657.06</c:v>
                </c:pt>
                <c:pt idx="2753">
                  <c:v>22988.84</c:v>
                </c:pt>
                <c:pt idx="2754">
                  <c:v>27048.11</c:v>
                </c:pt>
                <c:pt idx="2755">
                  <c:v>27105.46</c:v>
                </c:pt>
                <c:pt idx="2756">
                  <c:v>25113.75</c:v>
                </c:pt>
                <c:pt idx="2757">
                  <c:v>24899.15</c:v>
                </c:pt>
                <c:pt idx="2758">
                  <c:v>27114.71</c:v>
                </c:pt>
                <c:pt idx="2759">
                  <c:v>26713.63</c:v>
                </c:pt>
                <c:pt idx="2760">
                  <c:v>23637.45</c:v>
                </c:pt>
                <c:pt idx="2761">
                  <c:v>23106.13</c:v>
                </c:pt>
                <c:pt idx="2762">
                  <c:v>26805.75999999999</c:v>
                </c:pt>
                <c:pt idx="2763">
                  <c:v>26919.35</c:v>
                </c:pt>
                <c:pt idx="2764">
                  <c:v>24882.5</c:v>
                </c:pt>
                <c:pt idx="2765">
                  <c:v>24782.6</c:v>
                </c:pt>
                <c:pt idx="2766">
                  <c:v>27034.79</c:v>
                </c:pt>
                <c:pt idx="2767">
                  <c:v>26594.49</c:v>
                </c:pt>
                <c:pt idx="2768">
                  <c:v>22472.32</c:v>
                </c:pt>
                <c:pt idx="2769">
                  <c:v>23226.01</c:v>
                </c:pt>
                <c:pt idx="2770">
                  <c:v>27792.55</c:v>
                </c:pt>
                <c:pt idx="2771">
                  <c:v>26706.6</c:v>
                </c:pt>
                <c:pt idx="2772">
                  <c:v>25002.38</c:v>
                </c:pt>
                <c:pt idx="2773">
                  <c:v>24810.35</c:v>
                </c:pt>
                <c:pt idx="2774">
                  <c:v>27705.23</c:v>
                </c:pt>
                <c:pt idx="2775">
                  <c:v>26222.63999999996</c:v>
                </c:pt>
                <c:pt idx="2776">
                  <c:v>23464.66</c:v>
                </c:pt>
                <c:pt idx="2777">
                  <c:v>17416.64</c:v>
                </c:pt>
                <c:pt idx="2778">
                  <c:v>26191.19</c:v>
                </c:pt>
                <c:pt idx="2779">
                  <c:v>27092.14</c:v>
                </c:pt>
                <c:pt idx="2780">
                  <c:v>25141.87</c:v>
                </c:pt>
                <c:pt idx="2781">
                  <c:v>24864.37</c:v>
                </c:pt>
                <c:pt idx="2782">
                  <c:v>27112.49</c:v>
                </c:pt>
                <c:pt idx="2783">
                  <c:v>27068.82999999999</c:v>
                </c:pt>
                <c:pt idx="2784">
                  <c:v>23638.56</c:v>
                </c:pt>
                <c:pt idx="2785">
                  <c:v>23234.52</c:v>
                </c:pt>
                <c:pt idx="2786">
                  <c:v>27048.85</c:v>
                </c:pt>
                <c:pt idx="2787">
                  <c:v>27035.9</c:v>
                </c:pt>
                <c:pt idx="2788">
                  <c:v>25065.65</c:v>
                </c:pt>
                <c:pt idx="2789">
                  <c:v>24802.95</c:v>
                </c:pt>
                <c:pt idx="2790">
                  <c:v>27041.07999999999</c:v>
                </c:pt>
                <c:pt idx="2791">
                  <c:v>26679.96</c:v>
                </c:pt>
                <c:pt idx="2792">
                  <c:v>23550.13</c:v>
                </c:pt>
                <c:pt idx="2793">
                  <c:v>23116.86</c:v>
                </c:pt>
                <c:pt idx="2794">
                  <c:v>26971.52</c:v>
                </c:pt>
                <c:pt idx="2795">
                  <c:v>27112.49</c:v>
                </c:pt>
                <c:pt idx="2796">
                  <c:v>25022.73</c:v>
                </c:pt>
                <c:pt idx="2797">
                  <c:v>24829.22</c:v>
                </c:pt>
                <c:pt idx="2798">
                  <c:v>26751.37</c:v>
                </c:pt>
                <c:pt idx="2799">
                  <c:v>26860.15</c:v>
                </c:pt>
                <c:pt idx="2800">
                  <c:v>21599.49</c:v>
                </c:pt>
                <c:pt idx="2801">
                  <c:v>23159.78</c:v>
                </c:pt>
                <c:pt idx="2802">
                  <c:v>27601.63</c:v>
                </c:pt>
                <c:pt idx="2803">
                  <c:v>26543.06</c:v>
                </c:pt>
                <c:pt idx="2804">
                  <c:v>25061.21</c:v>
                </c:pt>
                <c:pt idx="2805">
                  <c:v>24872.14</c:v>
                </c:pt>
                <c:pt idx="2806">
                  <c:v>27850.63999999996</c:v>
                </c:pt>
                <c:pt idx="2807">
                  <c:v>26105.72</c:v>
                </c:pt>
                <c:pt idx="2808">
                  <c:v>23069.5</c:v>
                </c:pt>
                <c:pt idx="2809">
                  <c:v>17599.05</c:v>
                </c:pt>
                <c:pt idx="2810">
                  <c:v>26163.44</c:v>
                </c:pt>
                <c:pt idx="2811">
                  <c:v>27065.13</c:v>
                </c:pt>
                <c:pt idx="2812">
                  <c:v>25213.28</c:v>
                </c:pt>
                <c:pt idx="2813">
                  <c:v>24848.46</c:v>
                </c:pt>
                <c:pt idx="2814">
                  <c:v>27353.36</c:v>
                </c:pt>
                <c:pt idx="2815">
                  <c:v>26881.98</c:v>
                </c:pt>
                <c:pt idx="2816">
                  <c:v>23639.3</c:v>
                </c:pt>
                <c:pt idx="2817">
                  <c:v>22938.15</c:v>
                </c:pt>
                <c:pt idx="2818">
                  <c:v>27091.03</c:v>
                </c:pt>
                <c:pt idx="2819">
                  <c:v>27121.37</c:v>
                </c:pt>
                <c:pt idx="2820">
                  <c:v>25208.47</c:v>
                </c:pt>
                <c:pt idx="2821">
                  <c:v>24825.89</c:v>
                </c:pt>
                <c:pt idx="2822">
                  <c:v>27188.71</c:v>
                </c:pt>
                <c:pt idx="2823">
                  <c:v>26886.79</c:v>
                </c:pt>
                <c:pt idx="2824">
                  <c:v>23711.45</c:v>
                </c:pt>
                <c:pt idx="2825">
                  <c:v>23280.77</c:v>
                </c:pt>
                <c:pt idx="2826">
                  <c:v>26690.69</c:v>
                </c:pt>
                <c:pt idx="2827">
                  <c:v>26918.61</c:v>
                </c:pt>
                <c:pt idx="2828">
                  <c:v>25052.32999999999</c:v>
                </c:pt>
                <c:pt idx="2829">
                  <c:v>24738.2</c:v>
                </c:pt>
                <c:pt idx="2830">
                  <c:v>27050.32999999999</c:v>
                </c:pt>
                <c:pt idx="2831">
                  <c:v>26944.88</c:v>
                </c:pt>
                <c:pt idx="2832">
                  <c:v>23305.93</c:v>
                </c:pt>
                <c:pt idx="2833">
                  <c:v>22117.49</c:v>
                </c:pt>
                <c:pt idx="2834">
                  <c:v>27432.91</c:v>
                </c:pt>
                <c:pt idx="2835">
                  <c:v>26561.56</c:v>
                </c:pt>
                <c:pt idx="2836">
                  <c:v>25209.95</c:v>
                </c:pt>
                <c:pt idx="2837">
                  <c:v>24813.68</c:v>
                </c:pt>
                <c:pt idx="2838">
                  <c:v>27623.09</c:v>
                </c:pt>
                <c:pt idx="2839">
                  <c:v>26281.84</c:v>
                </c:pt>
                <c:pt idx="2840">
                  <c:v>22803.47</c:v>
                </c:pt>
                <c:pt idx="2841">
                  <c:v>17901.71</c:v>
                </c:pt>
                <c:pt idx="2842">
                  <c:v>26167.51</c:v>
                </c:pt>
                <c:pt idx="2843">
                  <c:v>27191.67</c:v>
                </c:pt>
                <c:pt idx="2844">
                  <c:v>25062.69</c:v>
                </c:pt>
                <c:pt idx="2845">
                  <c:v>24841.43</c:v>
                </c:pt>
                <c:pt idx="2846">
                  <c:v>27090.66</c:v>
                </c:pt>
                <c:pt idx="2847">
                  <c:v>27180.57</c:v>
                </c:pt>
                <c:pt idx="2848">
                  <c:v>23511.28</c:v>
                </c:pt>
                <c:pt idx="2849">
                  <c:v>22820.86</c:v>
                </c:pt>
                <c:pt idx="2850">
                  <c:v>27156.52</c:v>
                </c:pt>
                <c:pt idx="2851">
                  <c:v>27178.35</c:v>
                </c:pt>
                <c:pt idx="2852">
                  <c:v>25150.75</c:v>
                </c:pt>
                <c:pt idx="2853">
                  <c:v>24834.4</c:v>
                </c:pt>
                <c:pt idx="2854">
                  <c:v>27093.25</c:v>
                </c:pt>
                <c:pt idx="2855">
                  <c:v>26655.54</c:v>
                </c:pt>
                <c:pt idx="2856">
                  <c:v>23812.09</c:v>
                </c:pt>
                <c:pt idx="2857">
                  <c:v>22971.82</c:v>
                </c:pt>
                <c:pt idx="2858">
                  <c:v>26853.49</c:v>
                </c:pt>
                <c:pt idx="2859">
                  <c:v>26905.66</c:v>
                </c:pt>
                <c:pt idx="2860">
                  <c:v>25063.8</c:v>
                </c:pt>
                <c:pt idx="2861">
                  <c:v>24613.51</c:v>
                </c:pt>
                <c:pt idx="2862">
                  <c:v>26993.72</c:v>
                </c:pt>
                <c:pt idx="2863">
                  <c:v>27070.68</c:v>
                </c:pt>
                <c:pt idx="2864">
                  <c:v>21388.96</c:v>
                </c:pt>
                <c:pt idx="2865">
                  <c:v>22878.57999999999</c:v>
                </c:pt>
                <c:pt idx="2866">
                  <c:v>27873.95</c:v>
                </c:pt>
                <c:pt idx="2867">
                  <c:v>26642.96</c:v>
                </c:pt>
                <c:pt idx="2868">
                  <c:v>25298.01</c:v>
                </c:pt>
                <c:pt idx="2869">
                  <c:v>24771.5</c:v>
                </c:pt>
                <c:pt idx="2870">
                  <c:v>27747.04</c:v>
                </c:pt>
                <c:pt idx="2871">
                  <c:v>26085.0</c:v>
                </c:pt>
                <c:pt idx="2872">
                  <c:v>22834.55</c:v>
                </c:pt>
                <c:pt idx="2873">
                  <c:v>17718.19</c:v>
                </c:pt>
                <c:pt idx="2874">
                  <c:v>26047.26</c:v>
                </c:pt>
                <c:pt idx="2875">
                  <c:v>27315.99</c:v>
                </c:pt>
                <c:pt idx="2876">
                  <c:v>25144.09</c:v>
                </c:pt>
                <c:pt idx="2877">
                  <c:v>24910.62</c:v>
                </c:pt>
                <c:pt idx="2878">
                  <c:v>27148.01</c:v>
                </c:pt>
                <c:pt idx="2879">
                  <c:v>27054.4</c:v>
                </c:pt>
                <c:pt idx="2880">
                  <c:v>23650.03</c:v>
                </c:pt>
                <c:pt idx="2881">
                  <c:v>23022.88</c:v>
                </c:pt>
                <c:pt idx="2882">
                  <c:v>27189.07999999999</c:v>
                </c:pt>
                <c:pt idx="2883">
                  <c:v>27091.4</c:v>
                </c:pt>
                <c:pt idx="2884">
                  <c:v>25064.91</c:v>
                </c:pt>
                <c:pt idx="2885">
                  <c:v>24863.63</c:v>
                </c:pt>
                <c:pt idx="2886">
                  <c:v>27219.05</c:v>
                </c:pt>
                <c:pt idx="2887">
                  <c:v>26653.69</c:v>
                </c:pt>
                <c:pt idx="2888">
                  <c:v>23882.39</c:v>
                </c:pt>
                <c:pt idx="2889">
                  <c:v>23173.84</c:v>
                </c:pt>
                <c:pt idx="2890">
                  <c:v>26575.62</c:v>
                </c:pt>
                <c:pt idx="2891">
                  <c:v>26914.54</c:v>
                </c:pt>
                <c:pt idx="2892">
                  <c:v>25093.77</c:v>
                </c:pt>
                <c:pt idx="2893">
                  <c:v>24841.8</c:v>
                </c:pt>
                <c:pt idx="2894">
                  <c:v>27175.75999999999</c:v>
                </c:pt>
                <c:pt idx="2895">
                  <c:v>27043.67</c:v>
                </c:pt>
                <c:pt idx="2896">
                  <c:v>22278.81</c:v>
                </c:pt>
                <c:pt idx="2897">
                  <c:v>23285.57999999999</c:v>
                </c:pt>
                <c:pt idx="2898">
                  <c:v>27870.62</c:v>
                </c:pt>
                <c:pt idx="2899">
                  <c:v>26768.02</c:v>
                </c:pt>
                <c:pt idx="2900">
                  <c:v>25324.28</c:v>
                </c:pt>
                <c:pt idx="2901">
                  <c:v>24797.77</c:v>
                </c:pt>
                <c:pt idx="2902">
                  <c:v>27634.56</c:v>
                </c:pt>
                <c:pt idx="2903">
                  <c:v>25725.36</c:v>
                </c:pt>
                <c:pt idx="2904">
                  <c:v>22474.17</c:v>
                </c:pt>
                <c:pt idx="2905">
                  <c:v>17501.0</c:v>
                </c:pt>
                <c:pt idx="2906">
                  <c:v>25950.69</c:v>
                </c:pt>
                <c:pt idx="2907">
                  <c:v>27057.73</c:v>
                </c:pt>
                <c:pt idx="2908">
                  <c:v>25297.27</c:v>
                </c:pt>
                <c:pt idx="2909">
                  <c:v>24797.03</c:v>
                </c:pt>
                <c:pt idx="2910">
                  <c:v>27409.59999999999</c:v>
                </c:pt>
                <c:pt idx="2911">
                  <c:v>27299.71</c:v>
                </c:pt>
                <c:pt idx="2912">
                  <c:v>23489.07999999999</c:v>
                </c:pt>
                <c:pt idx="2913">
                  <c:v>23007.71</c:v>
                </c:pt>
                <c:pt idx="2914">
                  <c:v>27171.32</c:v>
                </c:pt>
                <c:pt idx="2915">
                  <c:v>27047.73999999999</c:v>
                </c:pt>
                <c:pt idx="2916">
                  <c:v>25068.98</c:v>
                </c:pt>
                <c:pt idx="2917">
                  <c:v>24933.93</c:v>
                </c:pt>
                <c:pt idx="2918">
                  <c:v>26964.86</c:v>
                </c:pt>
                <c:pt idx="2919">
                  <c:v>26795.77</c:v>
                </c:pt>
                <c:pt idx="2920">
                  <c:v>23727.36</c:v>
                </c:pt>
                <c:pt idx="2921">
                  <c:v>22935.93</c:v>
                </c:pt>
                <c:pt idx="2922">
                  <c:v>26592.63999999996</c:v>
                </c:pt>
                <c:pt idx="2923">
                  <c:v>26919.72</c:v>
                </c:pt>
                <c:pt idx="2924">
                  <c:v>25026.06</c:v>
                </c:pt>
                <c:pt idx="2925">
                  <c:v>27895.04</c:v>
                </c:pt>
                <c:pt idx="2926">
                  <c:v>27590.16</c:v>
                </c:pt>
                <c:pt idx="2927">
                  <c:v>26493.85</c:v>
                </c:pt>
                <c:pt idx="2928">
                  <c:v>23129.07</c:v>
                </c:pt>
                <c:pt idx="2929">
                  <c:v>23186.79</c:v>
                </c:pt>
                <c:pt idx="2930">
                  <c:v>27718.92</c:v>
                </c:pt>
                <c:pt idx="2931">
                  <c:v>26823.89</c:v>
                </c:pt>
                <c:pt idx="2932">
                  <c:v>25153.34</c:v>
                </c:pt>
                <c:pt idx="2933">
                  <c:v>24788.15</c:v>
                </c:pt>
                <c:pt idx="2934">
                  <c:v>27739.27</c:v>
                </c:pt>
                <c:pt idx="2935">
                  <c:v>26147.9</c:v>
                </c:pt>
                <c:pt idx="2936">
                  <c:v>22547.06</c:v>
                </c:pt>
                <c:pt idx="2937">
                  <c:v>18207.32999999999</c:v>
                </c:pt>
                <c:pt idx="2938">
                  <c:v>26171.21</c:v>
                </c:pt>
                <c:pt idx="2939">
                  <c:v>27094.36</c:v>
                </c:pt>
                <c:pt idx="2940">
                  <c:v>25215.5</c:v>
                </c:pt>
                <c:pt idx="2941">
                  <c:v>24868.44</c:v>
                </c:pt>
                <c:pt idx="2942">
                  <c:v>27189.82</c:v>
                </c:pt>
                <c:pt idx="2943">
                  <c:v>27171.69</c:v>
                </c:pt>
                <c:pt idx="2944">
                  <c:v>23620.43</c:v>
                </c:pt>
                <c:pt idx="2945">
                  <c:v>22983.66</c:v>
                </c:pt>
                <c:pt idx="2946">
                  <c:v>27097.32</c:v>
                </c:pt>
                <c:pt idx="2947">
                  <c:v>27129.14</c:v>
                </c:pt>
                <c:pt idx="2948">
                  <c:v>24973.89</c:v>
                </c:pt>
                <c:pt idx="2949">
                  <c:v>24789.63</c:v>
                </c:pt>
                <c:pt idx="2950">
                  <c:v>27003.34</c:v>
                </c:pt>
                <c:pt idx="2951">
                  <c:v>26792.81</c:v>
                </c:pt>
                <c:pt idx="2952">
                  <c:v>23549.02</c:v>
                </c:pt>
                <c:pt idx="2953">
                  <c:v>22942.59</c:v>
                </c:pt>
                <c:pt idx="2954">
                  <c:v>25842.28</c:v>
                </c:pt>
                <c:pt idx="2955">
                  <c:v>26132.36</c:v>
                </c:pt>
                <c:pt idx="2956">
                  <c:v>25346.11</c:v>
                </c:pt>
                <c:pt idx="2957">
                  <c:v>24737.82999999999</c:v>
                </c:pt>
                <c:pt idx="2958">
                  <c:v>27780.71</c:v>
                </c:pt>
                <c:pt idx="2959">
                  <c:v>26639.26</c:v>
                </c:pt>
                <c:pt idx="2960">
                  <c:v>23171.99</c:v>
                </c:pt>
                <c:pt idx="2961">
                  <c:v>23221.94</c:v>
                </c:pt>
                <c:pt idx="2962">
                  <c:v>27881.72</c:v>
                </c:pt>
                <c:pt idx="2963">
                  <c:v>26545.28</c:v>
                </c:pt>
                <c:pt idx="2964">
                  <c:v>25147.79</c:v>
                </c:pt>
                <c:pt idx="2965">
                  <c:v>24727.1</c:v>
                </c:pt>
                <c:pt idx="2966">
                  <c:v>27804.76</c:v>
                </c:pt>
                <c:pt idx="2967">
                  <c:v>26259.64</c:v>
                </c:pt>
                <c:pt idx="2968">
                  <c:v>22514.87</c:v>
                </c:pt>
                <c:pt idx="2969">
                  <c:v>18236.56</c:v>
                </c:pt>
                <c:pt idx="2970">
                  <c:v>26094.25</c:v>
                </c:pt>
                <c:pt idx="2971">
                  <c:v>27216.09</c:v>
                </c:pt>
                <c:pt idx="2972">
                  <c:v>25258.42</c:v>
                </c:pt>
                <c:pt idx="2973">
                  <c:v>24960.57</c:v>
                </c:pt>
                <c:pt idx="2974">
                  <c:v>27098.43</c:v>
                </c:pt>
                <c:pt idx="2975">
                  <c:v>26971.15</c:v>
                </c:pt>
                <c:pt idx="2976">
                  <c:v>23510.54</c:v>
                </c:pt>
                <c:pt idx="2977">
                  <c:v>22968.12</c:v>
                </c:pt>
                <c:pt idx="2978">
                  <c:v>26950.43</c:v>
                </c:pt>
                <c:pt idx="2979">
                  <c:v>27063.65</c:v>
                </c:pt>
                <c:pt idx="2980">
                  <c:v>25019.03</c:v>
                </c:pt>
                <c:pt idx="2981">
                  <c:v>24888.42</c:v>
                </c:pt>
                <c:pt idx="2982">
                  <c:v>27107.31</c:v>
                </c:pt>
                <c:pt idx="2983">
                  <c:v>26773.57</c:v>
                </c:pt>
                <c:pt idx="2984">
                  <c:v>23591.94</c:v>
                </c:pt>
                <c:pt idx="2985">
                  <c:v>22829.0</c:v>
                </c:pt>
                <c:pt idx="2986">
                  <c:v>24889.53</c:v>
                </c:pt>
                <c:pt idx="2987">
                  <c:v>26516.05</c:v>
                </c:pt>
                <c:pt idx="2988">
                  <c:v>25246.21</c:v>
                </c:pt>
                <c:pt idx="2989">
                  <c:v>24708.6</c:v>
                </c:pt>
                <c:pt idx="2990">
                  <c:v>27669.34</c:v>
                </c:pt>
                <c:pt idx="2991">
                  <c:v>26483.86</c:v>
                </c:pt>
                <c:pt idx="2992">
                  <c:v>23233.41</c:v>
                </c:pt>
                <c:pt idx="2993">
                  <c:v>23412.12</c:v>
                </c:pt>
                <c:pt idx="2994">
                  <c:v>27761.84</c:v>
                </c:pt>
                <c:pt idx="2995">
                  <c:v>26579.32</c:v>
                </c:pt>
                <c:pt idx="2996">
                  <c:v>25198.48</c:v>
                </c:pt>
                <c:pt idx="2997">
                  <c:v>24800.36</c:v>
                </c:pt>
                <c:pt idx="2998">
                  <c:v>27774.05</c:v>
                </c:pt>
                <c:pt idx="2999">
                  <c:v>26277.03</c:v>
                </c:pt>
                <c:pt idx="3000">
                  <c:v>22344.67</c:v>
                </c:pt>
                <c:pt idx="3001">
                  <c:v>18279.48</c:v>
                </c:pt>
                <c:pt idx="3002">
                  <c:v>26133.47</c:v>
                </c:pt>
                <c:pt idx="3003">
                  <c:v>27115.82</c:v>
                </c:pt>
                <c:pt idx="3004">
                  <c:v>25215.87</c:v>
                </c:pt>
                <c:pt idx="3005">
                  <c:v>24608.7</c:v>
                </c:pt>
                <c:pt idx="3006">
                  <c:v>27235.32999999999</c:v>
                </c:pt>
                <c:pt idx="3007">
                  <c:v>26953.39</c:v>
                </c:pt>
                <c:pt idx="3008">
                  <c:v>23637.45</c:v>
                </c:pt>
                <c:pt idx="3009">
                  <c:v>23011.04</c:v>
                </c:pt>
                <c:pt idx="3010">
                  <c:v>27076.6</c:v>
                </c:pt>
                <c:pt idx="3011">
                  <c:v>27068.09</c:v>
                </c:pt>
                <c:pt idx="3012">
                  <c:v>25031.98</c:v>
                </c:pt>
                <c:pt idx="3013">
                  <c:v>24672.71</c:v>
                </c:pt>
                <c:pt idx="3014">
                  <c:v>27200.18</c:v>
                </c:pt>
                <c:pt idx="3015">
                  <c:v>26821.3</c:v>
                </c:pt>
                <c:pt idx="3016">
                  <c:v>23606.0</c:v>
                </c:pt>
                <c:pt idx="3017">
                  <c:v>21000.09</c:v>
                </c:pt>
                <c:pt idx="3018">
                  <c:v>27408.12</c:v>
                </c:pt>
                <c:pt idx="3019">
                  <c:v>26614.1</c:v>
                </c:pt>
                <c:pt idx="3020">
                  <c:v>25303.19</c:v>
                </c:pt>
                <c:pt idx="3021">
                  <c:v>24425.18</c:v>
                </c:pt>
                <c:pt idx="3022">
                  <c:v>27816.23</c:v>
                </c:pt>
                <c:pt idx="3023">
                  <c:v>26654.06</c:v>
                </c:pt>
                <c:pt idx="3024">
                  <c:v>23334.42</c:v>
                </c:pt>
                <c:pt idx="3025">
                  <c:v>23189.01</c:v>
                </c:pt>
                <c:pt idx="3026">
                  <c:v>27833.62</c:v>
                </c:pt>
                <c:pt idx="3027">
                  <c:v>26382.85</c:v>
                </c:pt>
                <c:pt idx="3028">
                  <c:v>25215.5</c:v>
                </c:pt>
                <c:pt idx="3029">
                  <c:v>24796.66</c:v>
                </c:pt>
                <c:pt idx="3030">
                  <c:v>27940.55</c:v>
                </c:pt>
                <c:pt idx="3031">
                  <c:v>26137.17</c:v>
                </c:pt>
                <c:pt idx="3032">
                  <c:v>22282.51</c:v>
                </c:pt>
                <c:pt idx="3033">
                  <c:v>18448.57</c:v>
                </c:pt>
                <c:pt idx="3034">
                  <c:v>26323.28</c:v>
                </c:pt>
                <c:pt idx="3035">
                  <c:v>27041.82</c:v>
                </c:pt>
                <c:pt idx="3036">
                  <c:v>25182.57</c:v>
                </c:pt>
                <c:pt idx="3037">
                  <c:v>24961.68</c:v>
                </c:pt>
                <c:pt idx="3038">
                  <c:v>27220.9</c:v>
                </c:pt>
                <c:pt idx="3039">
                  <c:v>27009.63</c:v>
                </c:pt>
                <c:pt idx="3040">
                  <c:v>23606.73999999999</c:v>
                </c:pt>
                <c:pt idx="3041">
                  <c:v>22850.82999999999</c:v>
                </c:pt>
                <c:pt idx="3042">
                  <c:v>27112.49</c:v>
                </c:pt>
                <c:pt idx="3043">
                  <c:v>26965.97</c:v>
                </c:pt>
                <c:pt idx="3044">
                  <c:v>25057.88</c:v>
                </c:pt>
                <c:pt idx="3045">
                  <c:v>24851.79</c:v>
                </c:pt>
                <c:pt idx="3046">
                  <c:v>27002.97</c:v>
                </c:pt>
                <c:pt idx="3047">
                  <c:v>26795.03</c:v>
                </c:pt>
                <c:pt idx="3048">
                  <c:v>23682.22</c:v>
                </c:pt>
                <c:pt idx="3049">
                  <c:v>22941.11</c:v>
                </c:pt>
                <c:pt idx="3050">
                  <c:v>25173.32</c:v>
                </c:pt>
                <c:pt idx="3051">
                  <c:v>26118.3</c:v>
                </c:pt>
                <c:pt idx="3052">
                  <c:v>25236.22</c:v>
                </c:pt>
                <c:pt idx="3053">
                  <c:v>24550.61</c:v>
                </c:pt>
                <c:pt idx="3054">
                  <c:v>27717.07</c:v>
                </c:pt>
                <c:pt idx="3055">
                  <c:v>26470.17</c:v>
                </c:pt>
                <c:pt idx="3056">
                  <c:v>23294.46</c:v>
                </c:pt>
                <c:pt idx="3057">
                  <c:v>23325.17</c:v>
                </c:pt>
                <c:pt idx="3058">
                  <c:v>27837.32</c:v>
                </c:pt>
                <c:pt idx="3059">
                  <c:v>26621.5</c:v>
                </c:pt>
                <c:pt idx="3060">
                  <c:v>25254.72</c:v>
                </c:pt>
                <c:pt idx="3061">
                  <c:v>24973.89</c:v>
                </c:pt>
                <c:pt idx="3062">
                  <c:v>27592.75</c:v>
                </c:pt>
                <c:pt idx="3063">
                  <c:v>26074.27</c:v>
                </c:pt>
                <c:pt idx="3064">
                  <c:v>21696.06</c:v>
                </c:pt>
                <c:pt idx="3065">
                  <c:v>18755.3</c:v>
                </c:pt>
                <c:pt idx="3066">
                  <c:v>26323.65</c:v>
                </c:pt>
                <c:pt idx="3067">
                  <c:v>27173.91</c:v>
                </c:pt>
                <c:pt idx="3068">
                  <c:v>25148.16</c:v>
                </c:pt>
                <c:pt idx="3069">
                  <c:v>24910.62</c:v>
                </c:pt>
                <c:pt idx="3070">
                  <c:v>27261.59999999999</c:v>
                </c:pt>
                <c:pt idx="3071">
                  <c:v>27210.54</c:v>
                </c:pt>
                <c:pt idx="3072">
                  <c:v>23563.45</c:v>
                </c:pt>
                <c:pt idx="3073">
                  <c:v>22989.57999999999</c:v>
                </c:pt>
                <c:pt idx="3074">
                  <c:v>27200.55</c:v>
                </c:pt>
                <c:pt idx="3075">
                  <c:v>27035.9</c:v>
                </c:pt>
                <c:pt idx="3076">
                  <c:v>25007.19</c:v>
                </c:pt>
                <c:pt idx="3077">
                  <c:v>24675.67</c:v>
                </c:pt>
                <c:pt idx="3078">
                  <c:v>27204.99</c:v>
                </c:pt>
                <c:pt idx="3079">
                  <c:v>26677.73999999999</c:v>
                </c:pt>
                <c:pt idx="3080">
                  <c:v>23519.42</c:v>
                </c:pt>
                <c:pt idx="3081">
                  <c:v>22833.07</c:v>
                </c:pt>
                <c:pt idx="3082">
                  <c:v>26836.47</c:v>
                </c:pt>
                <c:pt idx="3083">
                  <c:v>25365.35</c:v>
                </c:pt>
                <c:pt idx="3084">
                  <c:v>25241.03</c:v>
                </c:pt>
                <c:pt idx="3085">
                  <c:v>24726.36</c:v>
                </c:pt>
                <c:pt idx="3086">
                  <c:v>27700.42</c:v>
                </c:pt>
                <c:pt idx="3087">
                  <c:v>26624.82999999999</c:v>
                </c:pt>
                <c:pt idx="3088">
                  <c:v>23115.38</c:v>
                </c:pt>
                <c:pt idx="3089">
                  <c:v>23259.68</c:v>
                </c:pt>
                <c:pt idx="3090">
                  <c:v>27708.19</c:v>
                </c:pt>
                <c:pt idx="3091">
                  <c:v>26619.28</c:v>
                </c:pt>
                <c:pt idx="3092">
                  <c:v>25128.18</c:v>
                </c:pt>
                <c:pt idx="3093">
                  <c:v>24834.03</c:v>
                </c:pt>
                <c:pt idx="3094">
                  <c:v>27744.45</c:v>
                </c:pt>
                <c:pt idx="3095">
                  <c:v>26261.86</c:v>
                </c:pt>
                <c:pt idx="3096">
                  <c:v>21608.73999999999</c:v>
                </c:pt>
                <c:pt idx="3097">
                  <c:v>19026.14</c:v>
                </c:pt>
                <c:pt idx="3098">
                  <c:v>26315.14</c:v>
                </c:pt>
                <c:pt idx="3099">
                  <c:v>27140.61</c:v>
                </c:pt>
                <c:pt idx="3100">
                  <c:v>25332.79</c:v>
                </c:pt>
                <c:pt idx="3101">
                  <c:v>24819.59999999999</c:v>
                </c:pt>
                <c:pt idx="3102">
                  <c:v>27121.0</c:v>
                </c:pt>
                <c:pt idx="3103">
                  <c:v>27133.21</c:v>
                </c:pt>
                <c:pt idx="3104">
                  <c:v>23688.88</c:v>
                </c:pt>
                <c:pt idx="3105">
                  <c:v>22981.07</c:v>
                </c:pt>
                <c:pt idx="3106">
                  <c:v>26982.99</c:v>
                </c:pt>
                <c:pt idx="3107">
                  <c:v>26951.17</c:v>
                </c:pt>
                <c:pt idx="3108">
                  <c:v>25115.23</c:v>
                </c:pt>
                <c:pt idx="3109">
                  <c:v>25071.94</c:v>
                </c:pt>
                <c:pt idx="3110">
                  <c:v>27374.45</c:v>
                </c:pt>
                <c:pt idx="3111">
                  <c:v>26974.48</c:v>
                </c:pt>
                <c:pt idx="3112">
                  <c:v>23903.48</c:v>
                </c:pt>
                <c:pt idx="3113">
                  <c:v>23250.43</c:v>
                </c:pt>
                <c:pt idx="3114">
                  <c:v>24957.98</c:v>
                </c:pt>
                <c:pt idx="3115">
                  <c:v>26373.97</c:v>
                </c:pt>
                <c:pt idx="3116">
                  <c:v>25144.82999999999</c:v>
                </c:pt>
                <c:pt idx="3117">
                  <c:v>24061.1</c:v>
                </c:pt>
                <c:pt idx="3118">
                  <c:v>26893.82</c:v>
                </c:pt>
                <c:pt idx="3119">
                  <c:v>25135.95</c:v>
                </c:pt>
                <c:pt idx="3120">
                  <c:v>21703.82999999999</c:v>
                </c:pt>
                <c:pt idx="3121">
                  <c:v>21434.47</c:v>
                </c:pt>
                <c:pt idx="3122">
                  <c:v>25274.32999999999</c:v>
                </c:pt>
                <c:pt idx="3123">
                  <c:v>23889.05</c:v>
                </c:pt>
                <c:pt idx="3124">
                  <c:v>23060.62</c:v>
                </c:pt>
                <c:pt idx="3125">
                  <c:v>23418.78</c:v>
                </c:pt>
                <c:pt idx="3126">
                  <c:v>26910.47</c:v>
                </c:pt>
                <c:pt idx="3127">
                  <c:v>26262.23</c:v>
                </c:pt>
                <c:pt idx="3128">
                  <c:v>25908.51</c:v>
                </c:pt>
                <c:pt idx="3129">
                  <c:v>17132.84999999999</c:v>
                </c:pt>
                <c:pt idx="3130">
                  <c:v>26429.84</c:v>
                </c:pt>
                <c:pt idx="3131">
                  <c:v>27523.93</c:v>
                </c:pt>
                <c:pt idx="3132">
                  <c:v>25481.16</c:v>
                </c:pt>
                <c:pt idx="3133">
                  <c:v>24956.13</c:v>
                </c:pt>
                <c:pt idx="3134">
                  <c:v>27067.35</c:v>
                </c:pt>
                <c:pt idx="3135">
                  <c:v>26984.84</c:v>
                </c:pt>
                <c:pt idx="3136">
                  <c:v>23356.25</c:v>
                </c:pt>
                <c:pt idx="3137">
                  <c:v>22833.07</c:v>
                </c:pt>
                <c:pt idx="3138">
                  <c:v>27250.87</c:v>
                </c:pt>
                <c:pt idx="3139">
                  <c:v>27157.26</c:v>
                </c:pt>
                <c:pt idx="3140">
                  <c:v>25048.26</c:v>
                </c:pt>
                <c:pt idx="3141">
                  <c:v>24806.65</c:v>
                </c:pt>
                <c:pt idx="3142">
                  <c:v>27170.57999999999</c:v>
                </c:pt>
                <c:pt idx="3143">
                  <c:v>26699.57</c:v>
                </c:pt>
                <c:pt idx="3144">
                  <c:v>23597.49</c:v>
                </c:pt>
                <c:pt idx="3145">
                  <c:v>23116.86</c:v>
                </c:pt>
                <c:pt idx="3146">
                  <c:v>26723.62</c:v>
                </c:pt>
                <c:pt idx="3147">
                  <c:v>27141.72</c:v>
                </c:pt>
                <c:pt idx="3148">
                  <c:v>24953.17</c:v>
                </c:pt>
                <c:pt idx="3149">
                  <c:v>24820.71</c:v>
                </c:pt>
                <c:pt idx="3150">
                  <c:v>27158.37</c:v>
                </c:pt>
                <c:pt idx="3151">
                  <c:v>27077.71</c:v>
                </c:pt>
                <c:pt idx="3152">
                  <c:v>23457.63</c:v>
                </c:pt>
                <c:pt idx="3153">
                  <c:v>23059.14</c:v>
                </c:pt>
                <c:pt idx="3154">
                  <c:v>27116.19</c:v>
                </c:pt>
                <c:pt idx="3155">
                  <c:v>26460.55</c:v>
                </c:pt>
                <c:pt idx="3156">
                  <c:v>24873.62</c:v>
                </c:pt>
                <c:pt idx="3157">
                  <c:v>24663.46</c:v>
                </c:pt>
                <c:pt idx="3158">
                  <c:v>27382.22</c:v>
                </c:pt>
                <c:pt idx="3159">
                  <c:v>25890.01</c:v>
                </c:pt>
                <c:pt idx="3160">
                  <c:v>22510.06</c:v>
                </c:pt>
                <c:pt idx="3161">
                  <c:v>17567.23</c:v>
                </c:pt>
                <c:pt idx="3162">
                  <c:v>26033.2</c:v>
                </c:pt>
                <c:pt idx="3163">
                  <c:v>27027.39</c:v>
                </c:pt>
                <c:pt idx="3164">
                  <c:v>25120.78</c:v>
                </c:pt>
                <c:pt idx="3165">
                  <c:v>24977.59</c:v>
                </c:pt>
                <c:pt idx="3166">
                  <c:v>27064.02</c:v>
                </c:pt>
                <c:pt idx="3167">
                  <c:v>27122.85</c:v>
                </c:pt>
                <c:pt idx="3168">
                  <c:v>23483.53</c:v>
                </c:pt>
                <c:pt idx="3169">
                  <c:v>22973.3</c:v>
                </c:pt>
                <c:pt idx="3170">
                  <c:v>27115.82</c:v>
                </c:pt>
                <c:pt idx="3171">
                  <c:v>27204.25</c:v>
                </c:pt>
                <c:pt idx="3172">
                  <c:v>25161.11</c:v>
                </c:pt>
                <c:pt idx="3173">
                  <c:v>24819.97</c:v>
                </c:pt>
                <c:pt idx="3174">
                  <c:v>26845.72</c:v>
                </c:pt>
                <c:pt idx="3175">
                  <c:v>26795.4</c:v>
                </c:pt>
                <c:pt idx="3176">
                  <c:v>23595.64</c:v>
                </c:pt>
                <c:pt idx="3177">
                  <c:v>23184.2</c:v>
                </c:pt>
                <c:pt idx="3178">
                  <c:v>26748.04</c:v>
                </c:pt>
                <c:pt idx="3179">
                  <c:v>26867.91999999999</c:v>
                </c:pt>
                <c:pt idx="3180">
                  <c:v>24999.05</c:v>
                </c:pt>
                <c:pt idx="3181">
                  <c:v>24805.91</c:v>
                </c:pt>
                <c:pt idx="3182">
                  <c:v>27159.11</c:v>
                </c:pt>
                <c:pt idx="3183">
                  <c:v>27162.81</c:v>
                </c:pt>
                <c:pt idx="3184">
                  <c:v>23197.15</c:v>
                </c:pt>
                <c:pt idx="3185">
                  <c:v>22649.91999999999</c:v>
                </c:pt>
                <c:pt idx="3186">
                  <c:v>25901.85</c:v>
                </c:pt>
                <c:pt idx="3187">
                  <c:v>26474.61</c:v>
                </c:pt>
                <c:pt idx="3188">
                  <c:v>24999.05</c:v>
                </c:pt>
                <c:pt idx="3189">
                  <c:v>24570.59</c:v>
                </c:pt>
                <c:pt idx="3190">
                  <c:v>27633.45</c:v>
                </c:pt>
                <c:pt idx="3191">
                  <c:v>26112.01</c:v>
                </c:pt>
                <c:pt idx="3192">
                  <c:v>23989.69</c:v>
                </c:pt>
                <c:pt idx="3193">
                  <c:v>17088.07999999999</c:v>
                </c:pt>
                <c:pt idx="3194">
                  <c:v>26232.26</c:v>
                </c:pt>
                <c:pt idx="3195">
                  <c:v>27205.73</c:v>
                </c:pt>
                <c:pt idx="3196">
                  <c:v>25106.72</c:v>
                </c:pt>
                <c:pt idx="3197">
                  <c:v>24887.31</c:v>
                </c:pt>
                <c:pt idx="3198">
                  <c:v>27021.1</c:v>
                </c:pt>
                <c:pt idx="3199">
                  <c:v>27121.0</c:v>
                </c:pt>
                <c:pt idx="3200">
                  <c:v>23589.35</c:v>
                </c:pt>
                <c:pt idx="3201">
                  <c:v>23053.59</c:v>
                </c:pt>
                <c:pt idx="3202">
                  <c:v>27216.09</c:v>
                </c:pt>
                <c:pt idx="3203">
                  <c:v>26937.48</c:v>
                </c:pt>
                <c:pt idx="3204">
                  <c:v>25162.96</c:v>
                </c:pt>
                <c:pt idx="3205">
                  <c:v>24846.23999999999</c:v>
                </c:pt>
                <c:pt idx="3206">
                  <c:v>27253.46</c:v>
                </c:pt>
                <c:pt idx="3207">
                  <c:v>26651.47</c:v>
                </c:pt>
                <c:pt idx="3208">
                  <c:v>23620.06</c:v>
                </c:pt>
                <c:pt idx="3209">
                  <c:v>23081.34</c:v>
                </c:pt>
                <c:pt idx="3210">
                  <c:v>26728.43</c:v>
                </c:pt>
                <c:pt idx="3211">
                  <c:v>26812.79</c:v>
                </c:pt>
                <c:pt idx="3212">
                  <c:v>25127.81</c:v>
                </c:pt>
                <c:pt idx="3213">
                  <c:v>24757.44</c:v>
                </c:pt>
                <c:pt idx="3214">
                  <c:v>26964.49</c:v>
                </c:pt>
                <c:pt idx="3215">
                  <c:v>26807.61</c:v>
                </c:pt>
                <c:pt idx="3216">
                  <c:v>22956.65</c:v>
                </c:pt>
                <c:pt idx="3217">
                  <c:v>22572.59</c:v>
                </c:pt>
                <c:pt idx="3218">
                  <c:v>27676.0</c:v>
                </c:pt>
                <c:pt idx="3219">
                  <c:v>26465.36</c:v>
                </c:pt>
                <c:pt idx="3220">
                  <c:v>25155.19</c:v>
                </c:pt>
                <c:pt idx="3221">
                  <c:v>24694.54</c:v>
                </c:pt>
                <c:pt idx="3222">
                  <c:v>27788.11</c:v>
                </c:pt>
                <c:pt idx="3223">
                  <c:v>26079.45</c:v>
                </c:pt>
                <c:pt idx="3224">
                  <c:v>23736.98</c:v>
                </c:pt>
                <c:pt idx="3225">
                  <c:v>17205.74000000001</c:v>
                </c:pt>
                <c:pt idx="3226">
                  <c:v>26241.14</c:v>
                </c:pt>
                <c:pt idx="3227">
                  <c:v>27048.48</c:v>
                </c:pt>
                <c:pt idx="3228">
                  <c:v>25097.1</c:v>
                </c:pt>
                <c:pt idx="3229">
                  <c:v>25030.87</c:v>
                </c:pt>
                <c:pt idx="3230">
                  <c:v>27158.37</c:v>
                </c:pt>
                <c:pt idx="3231">
                  <c:v>26995.57</c:v>
                </c:pt>
                <c:pt idx="3232">
                  <c:v>23416.56</c:v>
                </c:pt>
                <c:pt idx="3233">
                  <c:v>23021.03</c:v>
                </c:pt>
                <c:pt idx="3234">
                  <c:v>27096.21</c:v>
                </c:pt>
                <c:pt idx="3235">
                  <c:v>27258.27</c:v>
                </c:pt>
                <c:pt idx="3236">
                  <c:v>24923.57</c:v>
                </c:pt>
                <c:pt idx="3237">
                  <c:v>24802.95</c:v>
                </c:pt>
                <c:pt idx="3238">
                  <c:v>27130.99</c:v>
                </c:pt>
                <c:pt idx="3239">
                  <c:v>26810.57</c:v>
                </c:pt>
                <c:pt idx="3240">
                  <c:v>23528.3</c:v>
                </c:pt>
                <c:pt idx="3241">
                  <c:v>23015.11</c:v>
                </c:pt>
                <c:pt idx="3242">
                  <c:v>27036.27</c:v>
                </c:pt>
                <c:pt idx="3243">
                  <c:v>26923.05</c:v>
                </c:pt>
                <c:pt idx="3244">
                  <c:v>25068.98</c:v>
                </c:pt>
                <c:pt idx="3245">
                  <c:v>24636.45</c:v>
                </c:pt>
                <c:pt idx="3246">
                  <c:v>27084.0</c:v>
                </c:pt>
                <c:pt idx="3247">
                  <c:v>27012.59</c:v>
                </c:pt>
                <c:pt idx="3248">
                  <c:v>21646.11</c:v>
                </c:pt>
                <c:pt idx="3249">
                  <c:v>22967.75</c:v>
                </c:pt>
                <c:pt idx="3250">
                  <c:v>27632.71</c:v>
                </c:pt>
                <c:pt idx="3251">
                  <c:v>26419.48</c:v>
                </c:pt>
                <c:pt idx="3252">
                  <c:v>25039.01</c:v>
                </c:pt>
                <c:pt idx="3253">
                  <c:v>24804.06</c:v>
                </c:pt>
                <c:pt idx="3254">
                  <c:v>27975.32999999999</c:v>
                </c:pt>
                <c:pt idx="3255">
                  <c:v>26080.56</c:v>
                </c:pt>
                <c:pt idx="3256">
                  <c:v>23427.29</c:v>
                </c:pt>
                <c:pt idx="3257">
                  <c:v>17349.3</c:v>
                </c:pt>
                <c:pt idx="3258">
                  <c:v>26195.26</c:v>
                </c:pt>
                <c:pt idx="3259">
                  <c:v>27073.64</c:v>
                </c:pt>
                <c:pt idx="3260">
                  <c:v>25274.7</c:v>
                </c:pt>
                <c:pt idx="3261">
                  <c:v>24792.59</c:v>
                </c:pt>
                <c:pt idx="3262">
                  <c:v>27150.97</c:v>
                </c:pt>
                <c:pt idx="3263">
                  <c:v>27193.89</c:v>
                </c:pt>
                <c:pt idx="3264">
                  <c:v>23398.43</c:v>
                </c:pt>
                <c:pt idx="3265">
                  <c:v>23034.72</c:v>
                </c:pt>
                <c:pt idx="3266">
                  <c:v>27063.65</c:v>
                </c:pt>
                <c:pt idx="3267">
                  <c:v>27057.73</c:v>
                </c:pt>
                <c:pt idx="3268">
                  <c:v>25226.97</c:v>
                </c:pt>
                <c:pt idx="3269">
                  <c:v>24755.59</c:v>
                </c:pt>
                <c:pt idx="3270">
                  <c:v>27105.46</c:v>
                </c:pt>
                <c:pt idx="3271">
                  <c:v>26803.17</c:v>
                </c:pt>
                <c:pt idx="3272">
                  <c:v>23759.91999999999</c:v>
                </c:pt>
                <c:pt idx="3273">
                  <c:v>23093.18</c:v>
                </c:pt>
                <c:pt idx="3274">
                  <c:v>26646.66</c:v>
                </c:pt>
                <c:pt idx="3275">
                  <c:v>26923.42</c:v>
                </c:pt>
                <c:pt idx="3276">
                  <c:v>24839.95</c:v>
                </c:pt>
                <c:pt idx="3277">
                  <c:v>24880.65</c:v>
                </c:pt>
                <c:pt idx="3278">
                  <c:v>27102.13</c:v>
                </c:pt>
                <c:pt idx="3279">
                  <c:v>26359.54</c:v>
                </c:pt>
                <c:pt idx="3280">
                  <c:v>22677.67</c:v>
                </c:pt>
                <c:pt idx="3281">
                  <c:v>23069.13</c:v>
                </c:pt>
                <c:pt idx="3282">
                  <c:v>27981.25</c:v>
                </c:pt>
                <c:pt idx="3283">
                  <c:v>26517.16</c:v>
                </c:pt>
                <c:pt idx="3284">
                  <c:v>25320.21</c:v>
                </c:pt>
                <c:pt idx="3285">
                  <c:v>24808.87</c:v>
                </c:pt>
                <c:pt idx="3286">
                  <c:v>27654.91</c:v>
                </c:pt>
                <c:pt idx="3287">
                  <c:v>25984.36</c:v>
                </c:pt>
                <c:pt idx="3288">
                  <c:v>23302.23</c:v>
                </c:pt>
                <c:pt idx="3289">
                  <c:v>17306.38</c:v>
                </c:pt>
                <c:pt idx="3290">
                  <c:v>26273.32999999999</c:v>
                </c:pt>
                <c:pt idx="3291">
                  <c:v>27160.59</c:v>
                </c:pt>
                <c:pt idx="3292">
                  <c:v>25140.39</c:v>
                </c:pt>
                <c:pt idx="3293">
                  <c:v>24949.1</c:v>
                </c:pt>
                <c:pt idx="3294">
                  <c:v>27188.34</c:v>
                </c:pt>
                <c:pt idx="3295">
                  <c:v>26977.81</c:v>
                </c:pt>
                <c:pt idx="3296">
                  <c:v>23503.51</c:v>
                </c:pt>
                <c:pt idx="3297">
                  <c:v>23049.52</c:v>
                </c:pt>
                <c:pt idx="3298">
                  <c:v>27161.7</c:v>
                </c:pt>
                <c:pt idx="3299">
                  <c:v>26905.66</c:v>
                </c:pt>
                <c:pt idx="3300">
                  <c:v>24988.32</c:v>
                </c:pt>
                <c:pt idx="3301">
                  <c:v>24807.39</c:v>
                </c:pt>
                <c:pt idx="3302">
                  <c:v>27389.25</c:v>
                </c:pt>
                <c:pt idx="3303">
                  <c:v>26735.46</c:v>
                </c:pt>
                <c:pt idx="3304">
                  <c:v>23692.57999999999</c:v>
                </c:pt>
                <c:pt idx="3305">
                  <c:v>23149.79</c:v>
                </c:pt>
                <c:pt idx="3306">
                  <c:v>26606.7</c:v>
                </c:pt>
                <c:pt idx="3307">
                  <c:v>26912.32</c:v>
                </c:pt>
                <c:pt idx="3308">
                  <c:v>24934.67</c:v>
                </c:pt>
                <c:pt idx="3309">
                  <c:v>24822.19</c:v>
                </c:pt>
                <c:pt idx="3310">
                  <c:v>27147.64</c:v>
                </c:pt>
                <c:pt idx="3311">
                  <c:v>26752.11</c:v>
                </c:pt>
                <c:pt idx="3312">
                  <c:v>21380.07999999999</c:v>
                </c:pt>
                <c:pt idx="3313">
                  <c:v>23170.14</c:v>
                </c:pt>
                <c:pt idx="3314">
                  <c:v>27805.5</c:v>
                </c:pt>
                <c:pt idx="3315">
                  <c:v>26797.99</c:v>
                </c:pt>
                <c:pt idx="3316">
                  <c:v>25141.13</c:v>
                </c:pt>
                <c:pt idx="3317">
                  <c:v>24676.41</c:v>
                </c:pt>
                <c:pt idx="3318">
                  <c:v>27756.29</c:v>
                </c:pt>
                <c:pt idx="3319">
                  <c:v>26132.36</c:v>
                </c:pt>
                <c:pt idx="3320">
                  <c:v>22950.73</c:v>
                </c:pt>
                <c:pt idx="3321">
                  <c:v>17607.19</c:v>
                </c:pt>
                <c:pt idx="3322">
                  <c:v>26214.5</c:v>
                </c:pt>
                <c:pt idx="3323">
                  <c:v>26928.97</c:v>
                </c:pt>
                <c:pt idx="3324">
                  <c:v>25265.07999999999</c:v>
                </c:pt>
                <c:pt idx="3325">
                  <c:v>24914.69</c:v>
                </c:pt>
                <c:pt idx="3326">
                  <c:v>27155.41</c:v>
                </c:pt>
                <c:pt idx="3327">
                  <c:v>27111.38</c:v>
                </c:pt>
                <c:pt idx="3328">
                  <c:v>23652.62</c:v>
                </c:pt>
                <c:pt idx="3329">
                  <c:v>23034.35</c:v>
                </c:pt>
                <c:pt idx="3330">
                  <c:v>27095.47</c:v>
                </c:pt>
                <c:pt idx="3331">
                  <c:v>27142.09</c:v>
                </c:pt>
                <c:pt idx="3332">
                  <c:v>25015.7</c:v>
                </c:pt>
                <c:pt idx="3333">
                  <c:v>24768.17</c:v>
                </c:pt>
                <c:pt idx="3334">
                  <c:v>27117.3</c:v>
                </c:pt>
                <c:pt idx="3335">
                  <c:v>26665.16</c:v>
                </c:pt>
                <c:pt idx="3336">
                  <c:v>23678.15</c:v>
                </c:pt>
                <c:pt idx="3337">
                  <c:v>23295.57</c:v>
                </c:pt>
                <c:pt idx="3338">
                  <c:v>26780.23</c:v>
                </c:pt>
                <c:pt idx="3339">
                  <c:v>26868.66</c:v>
                </c:pt>
                <c:pt idx="3340">
                  <c:v>25198.48</c:v>
                </c:pt>
                <c:pt idx="3341">
                  <c:v>24835.14</c:v>
                </c:pt>
                <c:pt idx="3342">
                  <c:v>27033.31</c:v>
                </c:pt>
                <c:pt idx="3343">
                  <c:v>27186.86</c:v>
                </c:pt>
                <c:pt idx="3344">
                  <c:v>23320.36</c:v>
                </c:pt>
                <c:pt idx="3345">
                  <c:v>22122.3</c:v>
                </c:pt>
                <c:pt idx="3346">
                  <c:v>27438.82999999999</c:v>
                </c:pt>
                <c:pt idx="3347">
                  <c:v>26522.34</c:v>
                </c:pt>
                <c:pt idx="3348">
                  <c:v>25237.7</c:v>
                </c:pt>
                <c:pt idx="3349">
                  <c:v>24726.73</c:v>
                </c:pt>
                <c:pt idx="3350">
                  <c:v>27641.96</c:v>
                </c:pt>
                <c:pt idx="3351">
                  <c:v>26008.04</c:v>
                </c:pt>
                <c:pt idx="3352">
                  <c:v>22706.53</c:v>
                </c:pt>
                <c:pt idx="3353">
                  <c:v>17951.66</c:v>
                </c:pt>
                <c:pt idx="3354">
                  <c:v>26160.85</c:v>
                </c:pt>
                <c:pt idx="3355">
                  <c:v>27191.67</c:v>
                </c:pt>
                <c:pt idx="3356">
                  <c:v>25367.57</c:v>
                </c:pt>
                <c:pt idx="3357">
                  <c:v>24885.09</c:v>
                </c:pt>
                <c:pt idx="3358">
                  <c:v>27119.15</c:v>
                </c:pt>
                <c:pt idx="3359">
                  <c:v>26954.5</c:v>
                </c:pt>
                <c:pt idx="3360">
                  <c:v>23717.73999999999</c:v>
                </c:pt>
                <c:pt idx="3361">
                  <c:v>23040.63999999996</c:v>
                </c:pt>
                <c:pt idx="3362">
                  <c:v>27116.56</c:v>
                </c:pt>
                <c:pt idx="3363">
                  <c:v>27189.82</c:v>
                </c:pt>
                <c:pt idx="3364">
                  <c:v>25114.49</c:v>
                </c:pt>
                <c:pt idx="3365">
                  <c:v>24727.47</c:v>
                </c:pt>
                <c:pt idx="3366">
                  <c:v>27056.99</c:v>
                </c:pt>
                <c:pt idx="3367">
                  <c:v>26662.2</c:v>
                </c:pt>
                <c:pt idx="3368">
                  <c:v>23671.86</c:v>
                </c:pt>
                <c:pt idx="3369">
                  <c:v>23136.1</c:v>
                </c:pt>
                <c:pt idx="3370">
                  <c:v>26828.32999999999</c:v>
                </c:pt>
                <c:pt idx="3371">
                  <c:v>26832.03</c:v>
                </c:pt>
                <c:pt idx="3372">
                  <c:v>25085.63</c:v>
                </c:pt>
                <c:pt idx="3373">
                  <c:v>24883.98</c:v>
                </c:pt>
                <c:pt idx="3374">
                  <c:v>26970.41</c:v>
                </c:pt>
                <c:pt idx="3375">
                  <c:v>27061.8</c:v>
                </c:pt>
                <c:pt idx="3376">
                  <c:v>21452.6</c:v>
                </c:pt>
                <c:pt idx="3377">
                  <c:v>23045.82</c:v>
                </c:pt>
                <c:pt idx="3378">
                  <c:v>27788.11</c:v>
                </c:pt>
                <c:pt idx="3379">
                  <c:v>26490.15</c:v>
                </c:pt>
                <c:pt idx="3380">
                  <c:v>25187.38</c:v>
                </c:pt>
                <c:pt idx="3381">
                  <c:v>24595.01</c:v>
                </c:pt>
                <c:pt idx="3382">
                  <c:v>27851.75</c:v>
                </c:pt>
                <c:pt idx="3383">
                  <c:v>26121.63</c:v>
                </c:pt>
                <c:pt idx="3384">
                  <c:v>22680.26</c:v>
                </c:pt>
                <c:pt idx="3385">
                  <c:v>18012.34</c:v>
                </c:pt>
                <c:pt idx="3386">
                  <c:v>26134.21</c:v>
                </c:pt>
                <c:pt idx="3387">
                  <c:v>27088.81</c:v>
                </c:pt>
                <c:pt idx="3388">
                  <c:v>25226.97</c:v>
                </c:pt>
                <c:pt idx="3389">
                  <c:v>24970.19</c:v>
                </c:pt>
                <c:pt idx="3390">
                  <c:v>27315.62</c:v>
                </c:pt>
                <c:pt idx="3391">
                  <c:v>26966.34</c:v>
                </c:pt>
                <c:pt idx="3392">
                  <c:v>23506.1</c:v>
                </c:pt>
                <c:pt idx="3393">
                  <c:v>23126.85</c:v>
                </c:pt>
                <c:pt idx="3394">
                  <c:v>27130.25</c:v>
                </c:pt>
                <c:pt idx="3395">
                  <c:v>27237.55</c:v>
                </c:pt>
                <c:pt idx="3396">
                  <c:v>25028.65</c:v>
                </c:pt>
                <c:pt idx="3397">
                  <c:v>24952.06</c:v>
                </c:pt>
                <c:pt idx="3398">
                  <c:v>27084.73999999999</c:v>
                </c:pt>
                <c:pt idx="3399">
                  <c:v>26918.98</c:v>
                </c:pt>
                <c:pt idx="3400">
                  <c:v>23606.73999999999</c:v>
                </c:pt>
                <c:pt idx="3401">
                  <c:v>23060.99</c:v>
                </c:pt>
                <c:pt idx="3402">
                  <c:v>26818.71</c:v>
                </c:pt>
                <c:pt idx="3403">
                  <c:v>26912.69</c:v>
                </c:pt>
                <c:pt idx="3404">
                  <c:v>24953.91</c:v>
                </c:pt>
                <c:pt idx="3405">
                  <c:v>24605.73999999999</c:v>
                </c:pt>
                <c:pt idx="3406">
                  <c:v>27024.8</c:v>
                </c:pt>
                <c:pt idx="3407">
                  <c:v>27049.59</c:v>
                </c:pt>
                <c:pt idx="3408">
                  <c:v>22433.84</c:v>
                </c:pt>
                <c:pt idx="3409">
                  <c:v>23266.34</c:v>
                </c:pt>
                <c:pt idx="3410">
                  <c:v>28116.3</c:v>
                </c:pt>
                <c:pt idx="3411">
                  <c:v>26799.47</c:v>
                </c:pt>
                <c:pt idx="3412">
                  <c:v>25229.56</c:v>
                </c:pt>
                <c:pt idx="3413">
                  <c:v>24786.3</c:v>
                </c:pt>
                <c:pt idx="3414">
                  <c:v>27351.51</c:v>
                </c:pt>
                <c:pt idx="3415">
                  <c:v>25751.63</c:v>
                </c:pt>
                <c:pt idx="3416">
                  <c:v>22515.98</c:v>
                </c:pt>
                <c:pt idx="3417">
                  <c:v>17673.41999999999</c:v>
                </c:pt>
                <c:pt idx="3418">
                  <c:v>26035.42</c:v>
                </c:pt>
                <c:pt idx="3419">
                  <c:v>26981.88</c:v>
                </c:pt>
                <c:pt idx="3420">
                  <c:v>25218.09</c:v>
                </c:pt>
                <c:pt idx="3421">
                  <c:v>24792.96</c:v>
                </c:pt>
                <c:pt idx="3422">
                  <c:v>27475.09</c:v>
                </c:pt>
                <c:pt idx="3423">
                  <c:v>27188.34</c:v>
                </c:pt>
                <c:pt idx="3424">
                  <c:v>23638.56</c:v>
                </c:pt>
                <c:pt idx="3425">
                  <c:v>23131.66</c:v>
                </c:pt>
                <c:pt idx="3426">
                  <c:v>27153.56</c:v>
                </c:pt>
                <c:pt idx="3427">
                  <c:v>27124.32999999999</c:v>
                </c:pt>
                <c:pt idx="3428">
                  <c:v>24997.2</c:v>
                </c:pt>
                <c:pt idx="3429">
                  <c:v>24969.07999999999</c:v>
                </c:pt>
                <c:pt idx="3430">
                  <c:v>26947.84</c:v>
                </c:pt>
                <c:pt idx="3431">
                  <c:v>26839.8</c:v>
                </c:pt>
                <c:pt idx="3432">
                  <c:v>23705.53</c:v>
                </c:pt>
                <c:pt idx="3433">
                  <c:v>22815.68</c:v>
                </c:pt>
                <c:pt idx="3434">
                  <c:v>26657.02</c:v>
                </c:pt>
                <c:pt idx="3435">
                  <c:v>26865.7</c:v>
                </c:pt>
                <c:pt idx="3436">
                  <c:v>25120.78</c:v>
                </c:pt>
                <c:pt idx="3437">
                  <c:v>27900.96</c:v>
                </c:pt>
                <c:pt idx="3438">
                  <c:v>27677.11</c:v>
                </c:pt>
                <c:pt idx="3439">
                  <c:v>26581.17</c:v>
                </c:pt>
                <c:pt idx="3440">
                  <c:v>23025.84</c:v>
                </c:pt>
                <c:pt idx="3441">
                  <c:v>23386.22</c:v>
                </c:pt>
                <c:pt idx="3442">
                  <c:v>27883.94</c:v>
                </c:pt>
                <c:pt idx="3443">
                  <c:v>26618.17</c:v>
                </c:pt>
                <c:pt idx="3444">
                  <c:v>25205.88</c:v>
                </c:pt>
                <c:pt idx="3445">
                  <c:v>24794.07</c:v>
                </c:pt>
                <c:pt idx="3446">
                  <c:v>27539.47</c:v>
                </c:pt>
                <c:pt idx="3447">
                  <c:v>26214.13</c:v>
                </c:pt>
                <c:pt idx="3448">
                  <c:v>22442.72</c:v>
                </c:pt>
                <c:pt idx="3449">
                  <c:v>18286.88</c:v>
                </c:pt>
                <c:pt idx="3450">
                  <c:v>26247.43</c:v>
                </c:pt>
                <c:pt idx="3451">
                  <c:v>27161.32999999999</c:v>
                </c:pt>
                <c:pt idx="3452">
                  <c:v>25101.91</c:v>
                </c:pt>
                <c:pt idx="3453">
                  <c:v>24760.77</c:v>
                </c:pt>
                <c:pt idx="3454">
                  <c:v>27106.94</c:v>
                </c:pt>
                <c:pt idx="3455">
                  <c:v>27103.23999999999</c:v>
                </c:pt>
                <c:pt idx="3456">
                  <c:v>23674.07999999999</c:v>
                </c:pt>
                <c:pt idx="3457">
                  <c:v>23117.59999999999</c:v>
                </c:pt>
                <c:pt idx="3458">
                  <c:v>26993.35</c:v>
                </c:pt>
                <c:pt idx="3459">
                  <c:v>26992.98</c:v>
                </c:pt>
                <c:pt idx="3460">
                  <c:v>24987.95</c:v>
                </c:pt>
                <c:pt idx="3461">
                  <c:v>24838.84</c:v>
                </c:pt>
                <c:pt idx="3462">
                  <c:v>27117.3</c:v>
                </c:pt>
                <c:pt idx="3463">
                  <c:v>26821.67</c:v>
                </c:pt>
                <c:pt idx="3464">
                  <c:v>23631.16</c:v>
                </c:pt>
                <c:pt idx="3465">
                  <c:v>22911.88</c:v>
                </c:pt>
                <c:pt idx="3466">
                  <c:v>25867.07</c:v>
                </c:pt>
                <c:pt idx="3467">
                  <c:v>26096.84</c:v>
                </c:pt>
                <c:pt idx="3468">
                  <c:v>25385.7</c:v>
                </c:pt>
                <c:pt idx="3469">
                  <c:v>24605.37</c:v>
                </c:pt>
                <c:pt idx="3470">
                  <c:v>27568.32999999999</c:v>
                </c:pt>
                <c:pt idx="3471">
                  <c:v>26591.53</c:v>
                </c:pt>
                <c:pt idx="3472">
                  <c:v>23107.61</c:v>
                </c:pt>
                <c:pt idx="3473">
                  <c:v>23394.73</c:v>
                </c:pt>
                <c:pt idx="3474">
                  <c:v>27754.44</c:v>
                </c:pt>
                <c:pt idx="3475">
                  <c:v>26542.32</c:v>
                </c:pt>
                <c:pt idx="3476">
                  <c:v>25228.07999999999</c:v>
                </c:pt>
                <c:pt idx="3477">
                  <c:v>24812.94</c:v>
                </c:pt>
                <c:pt idx="3478">
                  <c:v>27906.51</c:v>
                </c:pt>
                <c:pt idx="3479">
                  <c:v>26211.54</c:v>
                </c:pt>
                <c:pt idx="3480">
                  <c:v>22476.39</c:v>
                </c:pt>
                <c:pt idx="3481">
                  <c:v>18248.77</c:v>
                </c:pt>
                <c:pt idx="3482">
                  <c:v>26207.47</c:v>
                </c:pt>
                <c:pt idx="3483">
                  <c:v>27145.05</c:v>
                </c:pt>
                <c:pt idx="3484">
                  <c:v>25296.53</c:v>
                </c:pt>
                <c:pt idx="3485">
                  <c:v>24894.71</c:v>
                </c:pt>
                <c:pt idx="3486">
                  <c:v>26866.44</c:v>
                </c:pt>
                <c:pt idx="3487">
                  <c:v>27112.12</c:v>
                </c:pt>
                <c:pt idx="3488">
                  <c:v>23386.96</c:v>
                </c:pt>
                <c:pt idx="3489">
                  <c:v>23140.91</c:v>
                </c:pt>
                <c:pt idx="3490">
                  <c:v>26926.38</c:v>
                </c:pt>
                <c:pt idx="3491">
                  <c:v>27246.8</c:v>
                </c:pt>
                <c:pt idx="3492">
                  <c:v>25006.45</c:v>
                </c:pt>
                <c:pt idx="3493">
                  <c:v>24852.9</c:v>
                </c:pt>
                <c:pt idx="3494">
                  <c:v>27093.62</c:v>
                </c:pt>
                <c:pt idx="3495">
                  <c:v>26673.67</c:v>
                </c:pt>
                <c:pt idx="3496">
                  <c:v>23533.11</c:v>
                </c:pt>
                <c:pt idx="3497">
                  <c:v>22868.59</c:v>
                </c:pt>
                <c:pt idx="3498">
                  <c:v>24539.14</c:v>
                </c:pt>
                <c:pt idx="3499">
                  <c:v>26659.61</c:v>
                </c:pt>
                <c:pt idx="3500">
                  <c:v>25419.73999999999</c:v>
                </c:pt>
                <c:pt idx="3501">
                  <c:v>24590.57</c:v>
                </c:pt>
                <c:pt idx="3502">
                  <c:v>27710.04</c:v>
                </c:pt>
                <c:pt idx="3503">
                  <c:v>26624.46</c:v>
                </c:pt>
                <c:pt idx="3504">
                  <c:v>23157.93</c:v>
                </c:pt>
                <c:pt idx="3505">
                  <c:v>23408.79</c:v>
                </c:pt>
                <c:pt idx="3506">
                  <c:v>28013.81</c:v>
                </c:pt>
                <c:pt idx="3507">
                  <c:v>26431.32</c:v>
                </c:pt>
                <c:pt idx="3508">
                  <c:v>25269.89</c:v>
                </c:pt>
                <c:pt idx="3509">
                  <c:v>24786.67</c:v>
                </c:pt>
                <c:pt idx="3510">
                  <c:v>27661.94</c:v>
                </c:pt>
                <c:pt idx="3511">
                  <c:v>26095.73</c:v>
                </c:pt>
                <c:pt idx="3512">
                  <c:v>22394.99</c:v>
                </c:pt>
                <c:pt idx="3513">
                  <c:v>18380.12</c:v>
                </c:pt>
                <c:pt idx="3514">
                  <c:v>26130.14</c:v>
                </c:pt>
                <c:pt idx="3515">
                  <c:v>27133.21</c:v>
                </c:pt>
                <c:pt idx="3516">
                  <c:v>25285.06</c:v>
                </c:pt>
                <c:pt idx="3517">
                  <c:v>24843.28</c:v>
                </c:pt>
                <c:pt idx="3518">
                  <c:v>26918.23999999999</c:v>
                </c:pt>
                <c:pt idx="3519">
                  <c:v>27159.48</c:v>
                </c:pt>
                <c:pt idx="3520">
                  <c:v>23583.06</c:v>
                </c:pt>
                <c:pt idx="3521">
                  <c:v>22988.47</c:v>
                </c:pt>
                <c:pt idx="3522">
                  <c:v>27021.84</c:v>
                </c:pt>
                <c:pt idx="3523">
                  <c:v>27076.97</c:v>
                </c:pt>
                <c:pt idx="3524">
                  <c:v>24922.09</c:v>
                </c:pt>
                <c:pt idx="3525">
                  <c:v>24884.35</c:v>
                </c:pt>
                <c:pt idx="3526">
                  <c:v>26984.47</c:v>
                </c:pt>
                <c:pt idx="3527">
                  <c:v>26637.04</c:v>
                </c:pt>
                <c:pt idx="3528">
                  <c:v>23692.95</c:v>
                </c:pt>
                <c:pt idx="3529">
                  <c:v>21057.81</c:v>
                </c:pt>
                <c:pt idx="3530">
                  <c:v>27343.73999999999</c:v>
                </c:pt>
                <c:pt idx="3531">
                  <c:v>26509.75999999999</c:v>
                </c:pt>
                <c:pt idx="3532">
                  <c:v>25598.82</c:v>
                </c:pt>
                <c:pt idx="3533">
                  <c:v>24683.07</c:v>
                </c:pt>
                <c:pt idx="3534">
                  <c:v>27721.88</c:v>
                </c:pt>
                <c:pt idx="3535">
                  <c:v>26604.11</c:v>
                </c:pt>
                <c:pt idx="3536">
                  <c:v>23169.03</c:v>
                </c:pt>
                <c:pt idx="3537">
                  <c:v>23198.26</c:v>
                </c:pt>
                <c:pt idx="3538">
                  <c:v>27708.19</c:v>
                </c:pt>
                <c:pt idx="3539">
                  <c:v>26595.97</c:v>
                </c:pt>
                <c:pt idx="3540">
                  <c:v>25248.06</c:v>
                </c:pt>
                <c:pt idx="3541">
                  <c:v>24690.47</c:v>
                </c:pt>
                <c:pt idx="3542">
                  <c:v>27739.27</c:v>
                </c:pt>
                <c:pt idx="3543">
                  <c:v>26162.32999999999</c:v>
                </c:pt>
                <c:pt idx="3544">
                  <c:v>22138.57999999999</c:v>
                </c:pt>
                <c:pt idx="3545">
                  <c:v>18542.55</c:v>
                </c:pt>
                <c:pt idx="3546">
                  <c:v>26285.54</c:v>
                </c:pt>
                <c:pt idx="3547">
                  <c:v>27155.04</c:v>
                </c:pt>
                <c:pt idx="3548">
                  <c:v>25185.16</c:v>
                </c:pt>
                <c:pt idx="3549">
                  <c:v>24827.37</c:v>
                </c:pt>
                <c:pt idx="3550">
                  <c:v>27137.28</c:v>
                </c:pt>
                <c:pt idx="3551">
                  <c:v>27055.88</c:v>
                </c:pt>
                <c:pt idx="3552">
                  <c:v>23582.32</c:v>
                </c:pt>
                <c:pt idx="3553">
                  <c:v>23208.62</c:v>
                </c:pt>
                <c:pt idx="3554">
                  <c:v>26835.36</c:v>
                </c:pt>
                <c:pt idx="3555">
                  <c:v>27023.32</c:v>
                </c:pt>
                <c:pt idx="3556">
                  <c:v>25111.16</c:v>
                </c:pt>
                <c:pt idx="3557">
                  <c:v>25003.86</c:v>
                </c:pt>
                <c:pt idx="3558">
                  <c:v>27021.1</c:v>
                </c:pt>
                <c:pt idx="3559">
                  <c:v>26706.97</c:v>
                </c:pt>
                <c:pt idx="3560">
                  <c:v>23521.64</c:v>
                </c:pt>
                <c:pt idx="3561">
                  <c:v>22948.88</c:v>
                </c:pt>
                <c:pt idx="3562">
                  <c:v>25063.06</c:v>
                </c:pt>
                <c:pt idx="3563">
                  <c:v>26175.28</c:v>
                </c:pt>
                <c:pt idx="3564">
                  <c:v>25297.27</c:v>
                </c:pt>
                <c:pt idx="3565">
                  <c:v>24786.67</c:v>
                </c:pt>
                <c:pt idx="3566">
                  <c:v>27798.84</c:v>
                </c:pt>
                <c:pt idx="3567">
                  <c:v>26608.55</c:v>
                </c:pt>
                <c:pt idx="3568">
                  <c:v>23250.8</c:v>
                </c:pt>
                <c:pt idx="3569">
                  <c:v>23421.37</c:v>
                </c:pt>
                <c:pt idx="3570">
                  <c:v>27725.21</c:v>
                </c:pt>
                <c:pt idx="3571">
                  <c:v>26429.84</c:v>
                </c:pt>
                <c:pt idx="3572">
                  <c:v>25278.77</c:v>
                </c:pt>
                <c:pt idx="3573">
                  <c:v>24793.32999999999</c:v>
                </c:pt>
                <c:pt idx="3574">
                  <c:v>27616.06</c:v>
                </c:pt>
                <c:pt idx="3575">
                  <c:v>26167.51</c:v>
                </c:pt>
                <c:pt idx="3576">
                  <c:v>21792.26</c:v>
                </c:pt>
                <c:pt idx="3577">
                  <c:v>18676.12</c:v>
                </c:pt>
                <c:pt idx="3578">
                  <c:v>26258.53</c:v>
                </c:pt>
                <c:pt idx="3579">
                  <c:v>27170.21</c:v>
                </c:pt>
                <c:pt idx="3580">
                  <c:v>25248.8</c:v>
                </c:pt>
                <c:pt idx="3581">
                  <c:v>24830.32999999999</c:v>
                </c:pt>
                <c:pt idx="3582">
                  <c:v>27190.93</c:v>
                </c:pt>
                <c:pt idx="3583">
                  <c:v>26956.35</c:v>
                </c:pt>
                <c:pt idx="3584">
                  <c:v>23465.4</c:v>
                </c:pt>
                <c:pt idx="3585">
                  <c:v>23085.41</c:v>
                </c:pt>
                <c:pt idx="3586">
                  <c:v>27071.05</c:v>
                </c:pt>
                <c:pt idx="3587">
                  <c:v>27107.31</c:v>
                </c:pt>
                <c:pt idx="3588">
                  <c:v>25061.57999999999</c:v>
                </c:pt>
                <c:pt idx="3589">
                  <c:v>24838.47</c:v>
                </c:pt>
                <c:pt idx="3590">
                  <c:v>27096.21</c:v>
                </c:pt>
                <c:pt idx="3591">
                  <c:v>26797.62</c:v>
                </c:pt>
                <c:pt idx="3592">
                  <c:v>23780.63999999996</c:v>
                </c:pt>
                <c:pt idx="3593">
                  <c:v>22982.18</c:v>
                </c:pt>
                <c:pt idx="3594">
                  <c:v>26458.7</c:v>
                </c:pt>
                <c:pt idx="3595">
                  <c:v>25562.93</c:v>
                </c:pt>
                <c:pt idx="3596">
                  <c:v>25205.88</c:v>
                </c:pt>
                <c:pt idx="3597">
                  <c:v>24628.68</c:v>
                </c:pt>
                <c:pt idx="3598">
                  <c:v>27691.54</c:v>
                </c:pt>
                <c:pt idx="3599">
                  <c:v>26446.86</c:v>
                </c:pt>
                <c:pt idx="3600">
                  <c:v>23146.46</c:v>
                </c:pt>
                <c:pt idx="3601">
                  <c:v>23286.32</c:v>
                </c:pt>
                <c:pt idx="3602">
                  <c:v>27778.86</c:v>
                </c:pt>
                <c:pt idx="3603">
                  <c:v>26642.96</c:v>
                </c:pt>
                <c:pt idx="3604">
                  <c:v>25423.44</c:v>
                </c:pt>
                <c:pt idx="3605">
                  <c:v>24579.47</c:v>
                </c:pt>
                <c:pt idx="3606">
                  <c:v>27890.6</c:v>
                </c:pt>
                <c:pt idx="3607">
                  <c:v>26120.15</c:v>
                </c:pt>
                <c:pt idx="3608">
                  <c:v>21417.07999999999</c:v>
                </c:pt>
                <c:pt idx="3609">
                  <c:v>19311.04</c:v>
                </c:pt>
                <c:pt idx="3610">
                  <c:v>26238.18</c:v>
                </c:pt>
                <c:pt idx="3611">
                  <c:v>27214.23999999999</c:v>
                </c:pt>
                <c:pt idx="3612">
                  <c:v>25135.57999999999</c:v>
                </c:pt>
                <c:pt idx="3613">
                  <c:v>24795.55</c:v>
                </c:pt>
                <c:pt idx="3614">
                  <c:v>27001.11999999996</c:v>
                </c:pt>
                <c:pt idx="3615">
                  <c:v>27003.71</c:v>
                </c:pt>
                <c:pt idx="3616">
                  <c:v>23428.4</c:v>
                </c:pt>
                <c:pt idx="3617">
                  <c:v>22809.02</c:v>
                </c:pt>
                <c:pt idx="3618">
                  <c:v>27122.11</c:v>
                </c:pt>
                <c:pt idx="3619">
                  <c:v>26878.65</c:v>
                </c:pt>
                <c:pt idx="3620">
                  <c:v>25128.18</c:v>
                </c:pt>
                <c:pt idx="3621">
                  <c:v>24847.72</c:v>
                </c:pt>
                <c:pt idx="3622">
                  <c:v>27133.95</c:v>
                </c:pt>
                <c:pt idx="3623">
                  <c:v>26656.65</c:v>
                </c:pt>
                <c:pt idx="3624">
                  <c:v>23550.5</c:v>
                </c:pt>
                <c:pt idx="3625">
                  <c:v>22948.51</c:v>
                </c:pt>
                <c:pt idx="3626">
                  <c:v>24933.93</c:v>
                </c:pt>
                <c:pt idx="3627">
                  <c:v>26265.19</c:v>
                </c:pt>
                <c:pt idx="3628">
                  <c:v>25536.29</c:v>
                </c:pt>
                <c:pt idx="3629">
                  <c:v>24746.34</c:v>
                </c:pt>
                <c:pt idx="3630">
                  <c:v>27768.5</c:v>
                </c:pt>
                <c:pt idx="3631">
                  <c:v>26519.75</c:v>
                </c:pt>
                <c:pt idx="3632">
                  <c:v>23385.11</c:v>
                </c:pt>
                <c:pt idx="3633">
                  <c:v>23387.7</c:v>
                </c:pt>
                <c:pt idx="3634">
                  <c:v>28010.48</c:v>
                </c:pt>
                <c:pt idx="3635">
                  <c:v>26599.67</c:v>
                </c:pt>
                <c:pt idx="3636">
                  <c:v>24837.73</c:v>
                </c:pt>
                <c:pt idx="3637">
                  <c:v>24479.2</c:v>
                </c:pt>
                <c:pt idx="3638">
                  <c:v>26752.85</c:v>
                </c:pt>
                <c:pt idx="3639">
                  <c:v>24928.01</c:v>
                </c:pt>
                <c:pt idx="3640">
                  <c:v>20877.62</c:v>
                </c:pt>
                <c:pt idx="3641">
                  <c:v>17935.75</c:v>
                </c:pt>
                <c:pt idx="3642">
                  <c:v>24665.68</c:v>
                </c:pt>
                <c:pt idx="3643">
                  <c:v>25682.44</c:v>
                </c:pt>
                <c:pt idx="3644">
                  <c:v>23988.57999999999</c:v>
                </c:pt>
                <c:pt idx="3645">
                  <c:v>23952.69</c:v>
                </c:pt>
                <c:pt idx="3646">
                  <c:v>26426.51</c:v>
                </c:pt>
                <c:pt idx="3647">
                  <c:v>27067.35</c:v>
                </c:pt>
                <c:pt idx="3648">
                  <c:v>23640.04</c:v>
                </c:pt>
                <c:pt idx="3649">
                  <c:v>23591.2</c:v>
                </c:pt>
                <c:pt idx="3650">
                  <c:v>27984.57999999999</c:v>
                </c:pt>
                <c:pt idx="3651">
                  <c:v>27806.98</c:v>
                </c:pt>
                <c:pt idx="3652">
                  <c:v>25425.29</c:v>
                </c:pt>
                <c:pt idx="3653">
                  <c:v>25243.62</c:v>
                </c:pt>
                <c:pt idx="3654">
                  <c:v>27217.57</c:v>
                </c:pt>
                <c:pt idx="3655">
                  <c:v>26868.66</c:v>
                </c:pt>
                <c:pt idx="3656">
                  <c:v>23589.72</c:v>
                </c:pt>
                <c:pt idx="3657">
                  <c:v>23223.05</c:v>
                </c:pt>
                <c:pt idx="3658">
                  <c:v>26688.84</c:v>
                </c:pt>
                <c:pt idx="3659">
                  <c:v>26864.59</c:v>
                </c:pt>
                <c:pt idx="3660">
                  <c:v>24950.95</c:v>
                </c:pt>
                <c:pt idx="3661">
                  <c:v>24603.15</c:v>
                </c:pt>
                <c:pt idx="3662">
                  <c:v>26966.34</c:v>
                </c:pt>
                <c:pt idx="3663">
                  <c:v>27081.78</c:v>
                </c:pt>
                <c:pt idx="3664">
                  <c:v>23289.28</c:v>
                </c:pt>
                <c:pt idx="3665">
                  <c:v>23186.05</c:v>
                </c:pt>
                <c:pt idx="3666">
                  <c:v>27105.09</c:v>
                </c:pt>
                <c:pt idx="3667">
                  <c:v>26550.46</c:v>
                </c:pt>
                <c:pt idx="3668">
                  <c:v>24965.01</c:v>
                </c:pt>
                <c:pt idx="3669">
                  <c:v>24777.42</c:v>
                </c:pt>
                <c:pt idx="3670">
                  <c:v>27395.54</c:v>
                </c:pt>
                <c:pt idx="3671">
                  <c:v>25676.52</c:v>
                </c:pt>
                <c:pt idx="3672">
                  <c:v>22679.52</c:v>
                </c:pt>
                <c:pt idx="3673">
                  <c:v>17349.66999999999</c:v>
                </c:pt>
                <c:pt idx="3674">
                  <c:v>25941.07</c:v>
                </c:pt>
                <c:pt idx="3675">
                  <c:v>26936.37</c:v>
                </c:pt>
                <c:pt idx="3676">
                  <c:v>25250.65</c:v>
                </c:pt>
                <c:pt idx="3677">
                  <c:v>24784.07999999999</c:v>
                </c:pt>
                <c:pt idx="3678">
                  <c:v>27265.3</c:v>
                </c:pt>
                <c:pt idx="3679">
                  <c:v>27125.44</c:v>
                </c:pt>
                <c:pt idx="3680">
                  <c:v>23601.93</c:v>
                </c:pt>
                <c:pt idx="3681">
                  <c:v>22893.38</c:v>
                </c:pt>
                <c:pt idx="3682">
                  <c:v>27078.07999999999</c:v>
                </c:pt>
                <c:pt idx="3683">
                  <c:v>27097.69</c:v>
                </c:pt>
                <c:pt idx="3684">
                  <c:v>25060.84</c:v>
                </c:pt>
                <c:pt idx="3685">
                  <c:v>24782.6</c:v>
                </c:pt>
                <c:pt idx="3686">
                  <c:v>27165.03</c:v>
                </c:pt>
                <c:pt idx="3687">
                  <c:v>26792.07</c:v>
                </c:pt>
                <c:pt idx="3688">
                  <c:v>23490.19</c:v>
                </c:pt>
                <c:pt idx="3689">
                  <c:v>22906.7</c:v>
                </c:pt>
                <c:pt idx="3690">
                  <c:v>26843.13</c:v>
                </c:pt>
                <c:pt idx="3691">
                  <c:v>26929.34</c:v>
                </c:pt>
                <c:pt idx="3692">
                  <c:v>25090.81</c:v>
                </c:pt>
                <c:pt idx="3693">
                  <c:v>24805.54</c:v>
                </c:pt>
                <c:pt idx="3694">
                  <c:v>27113.59999999999</c:v>
                </c:pt>
                <c:pt idx="3695">
                  <c:v>27208.69</c:v>
                </c:pt>
                <c:pt idx="3696">
                  <c:v>23207.14</c:v>
                </c:pt>
                <c:pt idx="3697">
                  <c:v>22786.82</c:v>
                </c:pt>
                <c:pt idx="3698">
                  <c:v>25797.14</c:v>
                </c:pt>
                <c:pt idx="3699">
                  <c:v>26620.76</c:v>
                </c:pt>
                <c:pt idx="3700">
                  <c:v>24968.34</c:v>
                </c:pt>
                <c:pt idx="3701">
                  <c:v>24723.77</c:v>
                </c:pt>
                <c:pt idx="3702">
                  <c:v>27769.23999999999</c:v>
                </c:pt>
                <c:pt idx="3703">
                  <c:v>26032.82999999999</c:v>
                </c:pt>
                <c:pt idx="3704">
                  <c:v>23739.94</c:v>
                </c:pt>
                <c:pt idx="3705">
                  <c:v>17020.74000000001</c:v>
                </c:pt>
                <c:pt idx="3706">
                  <c:v>26052.44</c:v>
                </c:pt>
                <c:pt idx="3707">
                  <c:v>27069.94</c:v>
                </c:pt>
                <c:pt idx="3708">
                  <c:v>25111.53</c:v>
                </c:pt>
                <c:pt idx="3709">
                  <c:v>24916.91</c:v>
                </c:pt>
                <c:pt idx="3710">
                  <c:v>27230.15</c:v>
                </c:pt>
                <c:pt idx="3711">
                  <c:v>26987.8</c:v>
                </c:pt>
                <c:pt idx="3712">
                  <c:v>23470.95</c:v>
                </c:pt>
                <c:pt idx="3713">
                  <c:v>23102.8</c:v>
                </c:pt>
                <c:pt idx="3714">
                  <c:v>26978.18</c:v>
                </c:pt>
                <c:pt idx="3715">
                  <c:v>27041.07999999999</c:v>
                </c:pt>
                <c:pt idx="3716">
                  <c:v>25191.82</c:v>
                </c:pt>
                <c:pt idx="3717">
                  <c:v>24973.89</c:v>
                </c:pt>
                <c:pt idx="3718">
                  <c:v>27157.63</c:v>
                </c:pt>
                <c:pt idx="3719">
                  <c:v>26916.02</c:v>
                </c:pt>
                <c:pt idx="3720">
                  <c:v>23420.63</c:v>
                </c:pt>
                <c:pt idx="3721">
                  <c:v>23145.72</c:v>
                </c:pt>
                <c:pt idx="3722">
                  <c:v>26641.85</c:v>
                </c:pt>
                <c:pt idx="3723">
                  <c:v>27043.67</c:v>
                </c:pt>
                <c:pt idx="3724">
                  <c:v>25091.18</c:v>
                </c:pt>
                <c:pt idx="3725">
                  <c:v>24682.7</c:v>
                </c:pt>
                <c:pt idx="3726">
                  <c:v>26866.81</c:v>
                </c:pt>
                <c:pt idx="3727">
                  <c:v>27046.26</c:v>
                </c:pt>
                <c:pt idx="3728">
                  <c:v>22965.9</c:v>
                </c:pt>
                <c:pt idx="3729">
                  <c:v>22416.07999999999</c:v>
                </c:pt>
                <c:pt idx="3730">
                  <c:v>27644.55</c:v>
                </c:pt>
                <c:pt idx="3731">
                  <c:v>26668.12</c:v>
                </c:pt>
                <c:pt idx="3732">
                  <c:v>24959.82999999999</c:v>
                </c:pt>
                <c:pt idx="3733">
                  <c:v>24922.46</c:v>
                </c:pt>
                <c:pt idx="3734">
                  <c:v>27650.84</c:v>
                </c:pt>
                <c:pt idx="3735">
                  <c:v>26172.69</c:v>
                </c:pt>
                <c:pt idx="3736">
                  <c:v>23682.22</c:v>
                </c:pt>
                <c:pt idx="3737">
                  <c:v>17285.29</c:v>
                </c:pt>
                <c:pt idx="3738">
                  <c:v>26231.15</c:v>
                </c:pt>
                <c:pt idx="3739">
                  <c:v>27153.56</c:v>
                </c:pt>
                <c:pt idx="3740">
                  <c:v>25197.37</c:v>
                </c:pt>
                <c:pt idx="3741">
                  <c:v>24717.85</c:v>
                </c:pt>
                <c:pt idx="3742">
                  <c:v>26851.27</c:v>
                </c:pt>
                <c:pt idx="3743">
                  <c:v>27218.68</c:v>
                </c:pt>
                <c:pt idx="3744">
                  <c:v>23471.69</c:v>
                </c:pt>
                <c:pt idx="3745">
                  <c:v>23026.21</c:v>
                </c:pt>
                <c:pt idx="3746">
                  <c:v>27003.71</c:v>
                </c:pt>
                <c:pt idx="3747">
                  <c:v>27150.6</c:v>
                </c:pt>
                <c:pt idx="3748">
                  <c:v>25035.31</c:v>
                </c:pt>
                <c:pt idx="3749">
                  <c:v>24820.71</c:v>
                </c:pt>
                <c:pt idx="3750">
                  <c:v>27055.88</c:v>
                </c:pt>
                <c:pt idx="3751">
                  <c:v>26810.2</c:v>
                </c:pt>
                <c:pt idx="3752">
                  <c:v>23589.72</c:v>
                </c:pt>
                <c:pt idx="3753">
                  <c:v>23177.54</c:v>
                </c:pt>
                <c:pt idx="3754">
                  <c:v>26800.57999999999</c:v>
                </c:pt>
                <c:pt idx="3755">
                  <c:v>26959.68</c:v>
                </c:pt>
                <c:pt idx="3756">
                  <c:v>25004.97</c:v>
                </c:pt>
                <c:pt idx="3757">
                  <c:v>24636.82</c:v>
                </c:pt>
                <c:pt idx="3758">
                  <c:v>27150.6</c:v>
                </c:pt>
                <c:pt idx="3759">
                  <c:v>26938.59</c:v>
                </c:pt>
                <c:pt idx="3760">
                  <c:v>21485.9</c:v>
                </c:pt>
                <c:pt idx="3761">
                  <c:v>22857.11999999996</c:v>
                </c:pt>
                <c:pt idx="3762">
                  <c:v>27806.98</c:v>
                </c:pt>
                <c:pt idx="3763">
                  <c:v>26648.14</c:v>
                </c:pt>
                <c:pt idx="3764">
                  <c:v>25227.71</c:v>
                </c:pt>
                <c:pt idx="3765">
                  <c:v>24701.57</c:v>
                </c:pt>
                <c:pt idx="3766">
                  <c:v>27661.94</c:v>
                </c:pt>
                <c:pt idx="3767">
                  <c:v>26173.43</c:v>
                </c:pt>
                <c:pt idx="3768">
                  <c:v>23517.94</c:v>
                </c:pt>
                <c:pt idx="3769">
                  <c:v>17255.32</c:v>
                </c:pt>
                <c:pt idx="3770">
                  <c:v>26269.63</c:v>
                </c:pt>
                <c:pt idx="3771">
                  <c:v>27234.96</c:v>
                </c:pt>
                <c:pt idx="3772">
                  <c:v>25056.03</c:v>
                </c:pt>
                <c:pt idx="3773">
                  <c:v>24814.42</c:v>
                </c:pt>
                <c:pt idx="3774">
                  <c:v>27212.02</c:v>
                </c:pt>
                <c:pt idx="3775">
                  <c:v>27118.41</c:v>
                </c:pt>
                <c:pt idx="3776">
                  <c:v>23470.57999999999</c:v>
                </c:pt>
                <c:pt idx="3777">
                  <c:v>23003.27</c:v>
                </c:pt>
                <c:pt idx="3778">
                  <c:v>27217.2</c:v>
                </c:pt>
                <c:pt idx="3779">
                  <c:v>27031.09</c:v>
                </c:pt>
                <c:pt idx="3780">
                  <c:v>25042.34</c:v>
                </c:pt>
                <c:pt idx="3781">
                  <c:v>24863.63</c:v>
                </c:pt>
                <c:pt idx="3782">
                  <c:v>27102.5</c:v>
                </c:pt>
                <c:pt idx="3783">
                  <c:v>26852.38</c:v>
                </c:pt>
                <c:pt idx="3784">
                  <c:v>23680.0</c:v>
                </c:pt>
                <c:pt idx="3785">
                  <c:v>22979.96</c:v>
                </c:pt>
                <c:pt idx="3786">
                  <c:v>26681.07</c:v>
                </c:pt>
                <c:pt idx="3787">
                  <c:v>26870.88</c:v>
                </c:pt>
                <c:pt idx="3788">
                  <c:v>25035.31</c:v>
                </c:pt>
                <c:pt idx="3789">
                  <c:v>24653.47</c:v>
                </c:pt>
                <c:pt idx="3790">
                  <c:v>26848.68</c:v>
                </c:pt>
                <c:pt idx="3791">
                  <c:v>26408.38</c:v>
                </c:pt>
                <c:pt idx="3792">
                  <c:v>22822.71</c:v>
                </c:pt>
                <c:pt idx="3793">
                  <c:v>23149.05</c:v>
                </c:pt>
                <c:pt idx="3794">
                  <c:v>27864.32999999999</c:v>
                </c:pt>
                <c:pt idx="3795">
                  <c:v>26617.8</c:v>
                </c:pt>
                <c:pt idx="3796">
                  <c:v>25268.41</c:v>
                </c:pt>
                <c:pt idx="3797">
                  <c:v>24829.22</c:v>
                </c:pt>
                <c:pt idx="3798">
                  <c:v>27768.13</c:v>
                </c:pt>
                <c:pt idx="3799">
                  <c:v>26152.34</c:v>
                </c:pt>
                <c:pt idx="3800">
                  <c:v>23213.06</c:v>
                </c:pt>
                <c:pt idx="3801">
                  <c:v>17448.09</c:v>
                </c:pt>
                <c:pt idx="3802">
                  <c:v>26347.32999999999</c:v>
                </c:pt>
                <c:pt idx="3803">
                  <c:v>27041.82</c:v>
                </c:pt>
                <c:pt idx="3804">
                  <c:v>25252.13</c:v>
                </c:pt>
                <c:pt idx="3805">
                  <c:v>24751.52</c:v>
                </c:pt>
                <c:pt idx="3806">
                  <c:v>27069.57</c:v>
                </c:pt>
                <c:pt idx="3807">
                  <c:v>27044.04</c:v>
                </c:pt>
                <c:pt idx="3808">
                  <c:v>23544.21</c:v>
                </c:pt>
                <c:pt idx="3809">
                  <c:v>22991.43</c:v>
                </c:pt>
                <c:pt idx="3810">
                  <c:v>27020.73</c:v>
                </c:pt>
                <c:pt idx="3811">
                  <c:v>27121.0</c:v>
                </c:pt>
                <c:pt idx="3812">
                  <c:v>25026.06</c:v>
                </c:pt>
                <c:pt idx="3813">
                  <c:v>24845.13</c:v>
                </c:pt>
                <c:pt idx="3814">
                  <c:v>26969.3</c:v>
                </c:pt>
                <c:pt idx="3815">
                  <c:v>26755.81</c:v>
                </c:pt>
                <c:pt idx="3816">
                  <c:v>23677.78</c:v>
                </c:pt>
                <c:pt idx="3817">
                  <c:v>23200.48</c:v>
                </c:pt>
                <c:pt idx="3818">
                  <c:v>26670.71</c:v>
                </c:pt>
                <c:pt idx="3819">
                  <c:v>26846.46</c:v>
                </c:pt>
                <c:pt idx="3820">
                  <c:v>25076.01</c:v>
                </c:pt>
                <c:pt idx="3821">
                  <c:v>24691.57999999999</c:v>
                </c:pt>
                <c:pt idx="3822">
                  <c:v>27189.45</c:v>
                </c:pt>
                <c:pt idx="3823">
                  <c:v>26910.84</c:v>
                </c:pt>
                <c:pt idx="3824">
                  <c:v>21328.28</c:v>
                </c:pt>
                <c:pt idx="3825">
                  <c:v>23144.61</c:v>
                </c:pt>
                <c:pt idx="3826">
                  <c:v>27812.53</c:v>
                </c:pt>
                <c:pt idx="3827">
                  <c:v>26647.03</c:v>
                </c:pt>
                <c:pt idx="3828">
                  <c:v>25142.23999999999</c:v>
                </c:pt>
                <c:pt idx="3829">
                  <c:v>24873.62</c:v>
                </c:pt>
                <c:pt idx="3830">
                  <c:v>27915.39</c:v>
                </c:pt>
                <c:pt idx="3831">
                  <c:v>25922.94</c:v>
                </c:pt>
                <c:pt idx="3832">
                  <c:v>22990.69</c:v>
                </c:pt>
                <c:pt idx="3833">
                  <c:v>17694.88</c:v>
                </c:pt>
                <c:pt idx="3834">
                  <c:v>26116.82</c:v>
                </c:pt>
                <c:pt idx="3835">
                  <c:v>27140.98</c:v>
                </c:pt>
                <c:pt idx="3836">
                  <c:v>25271.73999999999</c:v>
                </c:pt>
                <c:pt idx="3837">
                  <c:v>24892.12</c:v>
                </c:pt>
                <c:pt idx="3838">
                  <c:v>27020.36</c:v>
                </c:pt>
                <c:pt idx="3839">
                  <c:v>27257.16</c:v>
                </c:pt>
                <c:pt idx="3840">
                  <c:v>23361.43</c:v>
                </c:pt>
                <c:pt idx="3841">
                  <c:v>23101.32</c:v>
                </c:pt>
                <c:pt idx="3842">
                  <c:v>27121.73999999999</c:v>
                </c:pt>
                <c:pt idx="3843">
                  <c:v>27166.14</c:v>
                </c:pt>
                <c:pt idx="3844">
                  <c:v>25081.56</c:v>
                </c:pt>
                <c:pt idx="3845">
                  <c:v>25011.26</c:v>
                </c:pt>
                <c:pt idx="3846">
                  <c:v>27090.29</c:v>
                </c:pt>
                <c:pt idx="3847">
                  <c:v>26783.93</c:v>
                </c:pt>
                <c:pt idx="3848">
                  <c:v>23593.79</c:v>
                </c:pt>
                <c:pt idx="3849">
                  <c:v>23057.29</c:v>
                </c:pt>
                <c:pt idx="3850">
                  <c:v>26768.76</c:v>
                </c:pt>
                <c:pt idx="3851">
                  <c:v>26886.05</c:v>
                </c:pt>
                <c:pt idx="3852">
                  <c:v>24965.38</c:v>
                </c:pt>
                <c:pt idx="3853">
                  <c:v>24820.34</c:v>
                </c:pt>
                <c:pt idx="3854">
                  <c:v>27266.41</c:v>
                </c:pt>
                <c:pt idx="3855">
                  <c:v>27056.25</c:v>
                </c:pt>
                <c:pt idx="3856">
                  <c:v>23136.47</c:v>
                </c:pt>
                <c:pt idx="3857">
                  <c:v>21982.44</c:v>
                </c:pt>
                <c:pt idx="3858">
                  <c:v>27824.73999999999</c:v>
                </c:pt>
                <c:pt idx="3859">
                  <c:v>26472.39</c:v>
                </c:pt>
                <c:pt idx="3860">
                  <c:v>25167.4</c:v>
                </c:pt>
                <c:pt idx="3861">
                  <c:v>24600.19</c:v>
                </c:pt>
                <c:pt idx="3862">
                  <c:v>27779.59999999999</c:v>
                </c:pt>
                <c:pt idx="3863">
                  <c:v>26011.0</c:v>
                </c:pt>
                <c:pt idx="3864">
                  <c:v>22925.2</c:v>
                </c:pt>
                <c:pt idx="3865">
                  <c:v>17932.41999999999</c:v>
                </c:pt>
                <c:pt idx="3866">
                  <c:v>26272.96</c:v>
                </c:pt>
                <c:pt idx="3867">
                  <c:v>27204.25</c:v>
                </c:pt>
                <c:pt idx="3868">
                  <c:v>25306.89</c:v>
                </c:pt>
                <c:pt idx="3869">
                  <c:v>24923.2</c:v>
                </c:pt>
                <c:pt idx="3870">
                  <c:v>27109.53</c:v>
                </c:pt>
                <c:pt idx="3871">
                  <c:v>26863.11</c:v>
                </c:pt>
                <c:pt idx="3872">
                  <c:v>23410.63999999996</c:v>
                </c:pt>
                <c:pt idx="3873">
                  <c:v>23051.37</c:v>
                </c:pt>
                <c:pt idx="3874">
                  <c:v>27145.42</c:v>
                </c:pt>
                <c:pt idx="3875">
                  <c:v>27122.48</c:v>
                </c:pt>
                <c:pt idx="3876">
                  <c:v>25132.62</c:v>
                </c:pt>
                <c:pt idx="3877">
                  <c:v>24941.7</c:v>
                </c:pt>
                <c:pt idx="3878">
                  <c:v>27146.16</c:v>
                </c:pt>
                <c:pt idx="3879">
                  <c:v>26634.82</c:v>
                </c:pt>
                <c:pt idx="3880">
                  <c:v>23680.0</c:v>
                </c:pt>
                <c:pt idx="3881">
                  <c:v>23149.79</c:v>
                </c:pt>
                <c:pt idx="3882">
                  <c:v>26772.09</c:v>
                </c:pt>
                <c:pt idx="3883">
                  <c:v>26928.23</c:v>
                </c:pt>
                <c:pt idx="3884">
                  <c:v>25018.66</c:v>
                </c:pt>
                <c:pt idx="3885">
                  <c:v>24939.85</c:v>
                </c:pt>
                <c:pt idx="3886">
                  <c:v>27196.48</c:v>
                </c:pt>
                <c:pt idx="3887">
                  <c:v>26951.54</c:v>
                </c:pt>
                <c:pt idx="3888">
                  <c:v>21195.82</c:v>
                </c:pt>
                <c:pt idx="3889">
                  <c:v>23030.28</c:v>
                </c:pt>
                <c:pt idx="3890">
                  <c:v>27737.42</c:v>
                </c:pt>
                <c:pt idx="3891">
                  <c:v>26644.81</c:v>
                </c:pt>
                <c:pt idx="3892">
                  <c:v>25214.76</c:v>
                </c:pt>
                <c:pt idx="3893">
                  <c:v>24915.43</c:v>
                </c:pt>
                <c:pt idx="3894">
                  <c:v>27568.7</c:v>
                </c:pt>
                <c:pt idx="3895">
                  <c:v>26099.8</c:v>
                </c:pt>
                <c:pt idx="3896">
                  <c:v>22843.43</c:v>
                </c:pt>
                <c:pt idx="3897">
                  <c:v>17789.23</c:v>
                </c:pt>
                <c:pt idx="3898">
                  <c:v>26184.9</c:v>
                </c:pt>
                <c:pt idx="3899">
                  <c:v>27198.7</c:v>
                </c:pt>
                <c:pt idx="3900">
                  <c:v>25158.15</c:v>
                </c:pt>
                <c:pt idx="3901">
                  <c:v>25005.34</c:v>
                </c:pt>
                <c:pt idx="3902">
                  <c:v>27244.95</c:v>
                </c:pt>
                <c:pt idx="3903">
                  <c:v>27144.68</c:v>
                </c:pt>
                <c:pt idx="3904">
                  <c:v>23563.82</c:v>
                </c:pt>
                <c:pt idx="3905">
                  <c:v>22886.35</c:v>
                </c:pt>
                <c:pt idx="3906">
                  <c:v>27002.23</c:v>
                </c:pt>
                <c:pt idx="3907">
                  <c:v>27209.43</c:v>
                </c:pt>
                <c:pt idx="3908">
                  <c:v>25103.39</c:v>
                </c:pt>
                <c:pt idx="3909">
                  <c:v>24974.63</c:v>
                </c:pt>
                <c:pt idx="3910">
                  <c:v>27032.2</c:v>
                </c:pt>
                <c:pt idx="3911">
                  <c:v>26965.59999999999</c:v>
                </c:pt>
                <c:pt idx="3912">
                  <c:v>23663.72</c:v>
                </c:pt>
                <c:pt idx="3913">
                  <c:v>23033.23999999999</c:v>
                </c:pt>
                <c:pt idx="3914">
                  <c:v>26892.34</c:v>
                </c:pt>
                <c:pt idx="3915">
                  <c:v>26963.75</c:v>
                </c:pt>
                <c:pt idx="3916">
                  <c:v>25060.47</c:v>
                </c:pt>
                <c:pt idx="3917">
                  <c:v>24654.21</c:v>
                </c:pt>
                <c:pt idx="3918">
                  <c:v>27091.4</c:v>
                </c:pt>
                <c:pt idx="3919">
                  <c:v>27106.2</c:v>
                </c:pt>
                <c:pt idx="3920">
                  <c:v>22420.52</c:v>
                </c:pt>
                <c:pt idx="3921">
                  <c:v>23425.44</c:v>
                </c:pt>
                <c:pt idx="3922">
                  <c:v>28060.8</c:v>
                </c:pt>
                <c:pt idx="3923">
                  <c:v>26920.46</c:v>
                </c:pt>
                <c:pt idx="3924">
                  <c:v>25252.5</c:v>
                </c:pt>
                <c:pt idx="3925">
                  <c:v>24713.04</c:v>
                </c:pt>
                <c:pt idx="3926">
                  <c:v>27572.4</c:v>
                </c:pt>
                <c:pt idx="3927">
                  <c:v>25628.05</c:v>
                </c:pt>
                <c:pt idx="3928">
                  <c:v>22124.15</c:v>
                </c:pt>
                <c:pt idx="3929">
                  <c:v>17411.82999999999</c:v>
                </c:pt>
                <c:pt idx="3930">
                  <c:v>25604.0</c:v>
                </c:pt>
                <c:pt idx="3931">
                  <c:v>26906.4</c:v>
                </c:pt>
                <c:pt idx="3932">
                  <c:v>25012.37</c:v>
                </c:pt>
                <c:pt idx="3933">
                  <c:v>24943.55</c:v>
                </c:pt>
                <c:pt idx="3934">
                  <c:v>27202.4</c:v>
                </c:pt>
                <c:pt idx="3935">
                  <c:v>27340.41</c:v>
                </c:pt>
                <c:pt idx="3936">
                  <c:v>23551.61</c:v>
                </c:pt>
                <c:pt idx="3937">
                  <c:v>23271.89</c:v>
                </c:pt>
                <c:pt idx="3938">
                  <c:v>27131.73</c:v>
                </c:pt>
                <c:pt idx="3939">
                  <c:v>27004.45</c:v>
                </c:pt>
                <c:pt idx="3940">
                  <c:v>25143.72</c:v>
                </c:pt>
                <c:pt idx="3941">
                  <c:v>24876.57999999999</c:v>
                </c:pt>
                <c:pt idx="3942">
                  <c:v>27031.46</c:v>
                </c:pt>
                <c:pt idx="3943">
                  <c:v>26859.04</c:v>
                </c:pt>
                <c:pt idx="3944">
                  <c:v>23788.04</c:v>
                </c:pt>
                <c:pt idx="3945">
                  <c:v>23067.28</c:v>
                </c:pt>
                <c:pt idx="3946">
                  <c:v>26739.16</c:v>
                </c:pt>
                <c:pt idx="3947">
                  <c:v>26935.26</c:v>
                </c:pt>
                <c:pt idx="3948">
                  <c:v>25184.42</c:v>
                </c:pt>
                <c:pt idx="3949">
                  <c:v>28121.48</c:v>
                </c:pt>
                <c:pt idx="3950">
                  <c:v>27568.32999999999</c:v>
                </c:pt>
                <c:pt idx="3951">
                  <c:v>26534.92</c:v>
                </c:pt>
                <c:pt idx="3952">
                  <c:v>23157.56</c:v>
                </c:pt>
                <c:pt idx="3953">
                  <c:v>23397.69</c:v>
                </c:pt>
                <c:pt idx="3954">
                  <c:v>27832.14</c:v>
                </c:pt>
                <c:pt idx="3955">
                  <c:v>26611.14</c:v>
                </c:pt>
                <c:pt idx="3956">
                  <c:v>25261.38</c:v>
                </c:pt>
                <c:pt idx="3957">
                  <c:v>24713.04</c:v>
                </c:pt>
                <c:pt idx="3958">
                  <c:v>27841.02</c:v>
                </c:pt>
                <c:pt idx="3959">
                  <c:v>26040.6</c:v>
                </c:pt>
                <c:pt idx="3960">
                  <c:v>22311.37</c:v>
                </c:pt>
                <c:pt idx="3961">
                  <c:v>18221.75999999999</c:v>
                </c:pt>
                <c:pt idx="3962">
                  <c:v>26208.21</c:v>
                </c:pt>
                <c:pt idx="3963">
                  <c:v>27232.73999999999</c:v>
                </c:pt>
                <c:pt idx="3964">
                  <c:v>25119.67</c:v>
                </c:pt>
                <c:pt idx="3965">
                  <c:v>24853.64</c:v>
                </c:pt>
                <c:pt idx="3966">
                  <c:v>27129.88</c:v>
                </c:pt>
                <c:pt idx="3967">
                  <c:v>27226.45</c:v>
                </c:pt>
                <c:pt idx="3968">
                  <c:v>23546.06</c:v>
                </c:pt>
                <c:pt idx="3969">
                  <c:v>23090.96</c:v>
                </c:pt>
                <c:pt idx="3970">
                  <c:v>26933.78</c:v>
                </c:pt>
                <c:pt idx="3971">
                  <c:v>27113.23</c:v>
                </c:pt>
                <c:pt idx="3972">
                  <c:v>25046.78</c:v>
                </c:pt>
                <c:pt idx="3973">
                  <c:v>24953.91</c:v>
                </c:pt>
                <c:pt idx="3974">
                  <c:v>26999.27</c:v>
                </c:pt>
                <c:pt idx="3975">
                  <c:v>26585.23999999999</c:v>
                </c:pt>
                <c:pt idx="3976">
                  <c:v>23615.25</c:v>
                </c:pt>
                <c:pt idx="3977">
                  <c:v>22800.14</c:v>
                </c:pt>
                <c:pt idx="3978">
                  <c:v>25656.91</c:v>
                </c:pt>
                <c:pt idx="3979">
                  <c:v>26468.69</c:v>
                </c:pt>
                <c:pt idx="3980">
                  <c:v>25358.69</c:v>
                </c:pt>
                <c:pt idx="3981">
                  <c:v>24764.47</c:v>
                </c:pt>
                <c:pt idx="3982">
                  <c:v>27767.39</c:v>
                </c:pt>
                <c:pt idx="3983">
                  <c:v>26638.89</c:v>
                </c:pt>
                <c:pt idx="3984">
                  <c:v>23337.75</c:v>
                </c:pt>
                <c:pt idx="3985">
                  <c:v>23299.64</c:v>
                </c:pt>
                <c:pt idx="3986">
                  <c:v>27739.64</c:v>
                </c:pt>
                <c:pt idx="3987">
                  <c:v>26485.34</c:v>
                </c:pt>
                <c:pt idx="3988">
                  <c:v>25229.19</c:v>
                </c:pt>
                <c:pt idx="3989">
                  <c:v>24719.7</c:v>
                </c:pt>
                <c:pt idx="3990">
                  <c:v>27670.82</c:v>
                </c:pt>
                <c:pt idx="3991">
                  <c:v>26213.39</c:v>
                </c:pt>
                <c:pt idx="3992">
                  <c:v>22324.32</c:v>
                </c:pt>
                <c:pt idx="3993">
                  <c:v>18211.03</c:v>
                </c:pt>
                <c:pt idx="3994">
                  <c:v>26261.49</c:v>
                </c:pt>
                <c:pt idx="3995">
                  <c:v>27302.67</c:v>
                </c:pt>
                <c:pt idx="3996">
                  <c:v>25248.8</c:v>
                </c:pt>
                <c:pt idx="3997">
                  <c:v>24812.94</c:v>
                </c:pt>
                <c:pt idx="3998">
                  <c:v>27075.11999999996</c:v>
                </c:pt>
                <c:pt idx="3999">
                  <c:v>26925.27</c:v>
                </c:pt>
                <c:pt idx="4000">
                  <c:v>23453.56</c:v>
                </c:pt>
                <c:pt idx="4001">
                  <c:v>22873.4</c:v>
                </c:pt>
                <c:pt idx="4002">
                  <c:v>27019.99</c:v>
                </c:pt>
                <c:pt idx="4003">
                  <c:v>27132.47</c:v>
                </c:pt>
                <c:pt idx="4004">
                  <c:v>25059.36</c:v>
                </c:pt>
                <c:pt idx="4005">
                  <c:v>24788.15</c:v>
                </c:pt>
                <c:pt idx="4006">
                  <c:v>27025.91</c:v>
                </c:pt>
                <c:pt idx="4007">
                  <c:v>26792.81</c:v>
                </c:pt>
                <c:pt idx="4008">
                  <c:v>23556.42</c:v>
                </c:pt>
                <c:pt idx="4009">
                  <c:v>22775.35</c:v>
                </c:pt>
                <c:pt idx="4010">
                  <c:v>24705.27</c:v>
                </c:pt>
                <c:pt idx="4011">
                  <c:v>26641.48</c:v>
                </c:pt>
                <c:pt idx="4012">
                  <c:v>25325.75999999999</c:v>
                </c:pt>
                <c:pt idx="4013">
                  <c:v>24815.53</c:v>
                </c:pt>
                <c:pt idx="4014">
                  <c:v>27811.79</c:v>
                </c:pt>
                <c:pt idx="4015">
                  <c:v>26607.44</c:v>
                </c:pt>
                <c:pt idx="4016">
                  <c:v>23255.23999999999</c:v>
                </c:pt>
                <c:pt idx="4017">
                  <c:v>23401.02</c:v>
                </c:pt>
                <c:pt idx="4018">
                  <c:v>27808.46</c:v>
                </c:pt>
                <c:pt idx="4019">
                  <c:v>26479.79</c:v>
                </c:pt>
                <c:pt idx="4020">
                  <c:v>25138.54</c:v>
                </c:pt>
                <c:pt idx="4021">
                  <c:v>24817.75</c:v>
                </c:pt>
                <c:pt idx="4022">
                  <c:v>27794.03</c:v>
                </c:pt>
                <c:pt idx="4023">
                  <c:v>25903.7</c:v>
                </c:pt>
                <c:pt idx="4024">
                  <c:v>22279.91999999999</c:v>
                </c:pt>
                <c:pt idx="4025">
                  <c:v>18187.72</c:v>
                </c:pt>
                <c:pt idx="4026">
                  <c:v>26299.59999999999</c:v>
                </c:pt>
                <c:pt idx="4027">
                  <c:v>27192.04</c:v>
                </c:pt>
                <c:pt idx="4028">
                  <c:v>25292.46</c:v>
                </c:pt>
                <c:pt idx="4029">
                  <c:v>24819.23</c:v>
                </c:pt>
                <c:pt idx="4030">
                  <c:v>27021.1</c:v>
                </c:pt>
                <c:pt idx="4031">
                  <c:v>27159.48</c:v>
                </c:pt>
                <c:pt idx="4032">
                  <c:v>23515.72</c:v>
                </c:pt>
                <c:pt idx="4033">
                  <c:v>22965.16</c:v>
                </c:pt>
                <c:pt idx="4034">
                  <c:v>27013.7</c:v>
                </c:pt>
                <c:pt idx="4035">
                  <c:v>26854.23</c:v>
                </c:pt>
                <c:pt idx="4036">
                  <c:v>25156.3</c:v>
                </c:pt>
                <c:pt idx="4037">
                  <c:v>24748.19</c:v>
                </c:pt>
                <c:pt idx="4038">
                  <c:v>27159.48</c:v>
                </c:pt>
                <c:pt idx="4039">
                  <c:v>26640.73999999999</c:v>
                </c:pt>
                <c:pt idx="4040">
                  <c:v>23699.23999999999</c:v>
                </c:pt>
                <c:pt idx="4041">
                  <c:v>20963.82999999999</c:v>
                </c:pt>
                <c:pt idx="4042">
                  <c:v>27522.07999999999</c:v>
                </c:pt>
                <c:pt idx="4043">
                  <c:v>26492.0</c:v>
                </c:pt>
                <c:pt idx="4044">
                  <c:v>25599.56</c:v>
                </c:pt>
                <c:pt idx="4045">
                  <c:v>24721.91999999999</c:v>
                </c:pt>
                <c:pt idx="4046">
                  <c:v>27828.07</c:v>
                </c:pt>
                <c:pt idx="4047">
                  <c:v>26571.55</c:v>
                </c:pt>
                <c:pt idx="4048">
                  <c:v>23118.71</c:v>
                </c:pt>
                <c:pt idx="4049">
                  <c:v>23160.52</c:v>
                </c:pt>
                <c:pt idx="4050">
                  <c:v>27955.35</c:v>
                </c:pt>
                <c:pt idx="4051">
                  <c:v>26769.13</c:v>
                </c:pt>
                <c:pt idx="4052">
                  <c:v>25346.48</c:v>
                </c:pt>
                <c:pt idx="4053">
                  <c:v>24879.91</c:v>
                </c:pt>
                <c:pt idx="4054">
                  <c:v>27646.4</c:v>
                </c:pt>
                <c:pt idx="4055">
                  <c:v>26045.78</c:v>
                </c:pt>
                <c:pt idx="4056">
                  <c:v>21905.85</c:v>
                </c:pt>
                <c:pt idx="4057">
                  <c:v>18545.50999999999</c:v>
                </c:pt>
                <c:pt idx="4058">
                  <c:v>26237.44</c:v>
                </c:pt>
                <c:pt idx="4059">
                  <c:v>27207.21</c:v>
                </c:pt>
                <c:pt idx="4060">
                  <c:v>25072.31</c:v>
                </c:pt>
                <c:pt idx="4061">
                  <c:v>24912.84</c:v>
                </c:pt>
                <c:pt idx="4062">
                  <c:v>27022.21</c:v>
                </c:pt>
                <c:pt idx="4063">
                  <c:v>27112.86</c:v>
                </c:pt>
                <c:pt idx="4064">
                  <c:v>23481.31</c:v>
                </c:pt>
                <c:pt idx="4065">
                  <c:v>22872.29</c:v>
                </c:pt>
                <c:pt idx="4066">
                  <c:v>27143.57</c:v>
                </c:pt>
                <c:pt idx="4067">
                  <c:v>26995.94</c:v>
                </c:pt>
                <c:pt idx="4068">
                  <c:v>25115.59999999999</c:v>
                </c:pt>
                <c:pt idx="4069">
                  <c:v>24962.05</c:v>
                </c:pt>
                <c:pt idx="4070">
                  <c:v>27210.91</c:v>
                </c:pt>
                <c:pt idx="4071">
                  <c:v>26595.23</c:v>
                </c:pt>
                <c:pt idx="4072">
                  <c:v>23709.23</c:v>
                </c:pt>
                <c:pt idx="4073">
                  <c:v>22932.23</c:v>
                </c:pt>
                <c:pt idx="4074">
                  <c:v>25077.86</c:v>
                </c:pt>
                <c:pt idx="4075">
                  <c:v>26251.87</c:v>
                </c:pt>
                <c:pt idx="4076">
                  <c:v>25302.45</c:v>
                </c:pt>
                <c:pt idx="4077">
                  <c:v>24603.15</c:v>
                </c:pt>
                <c:pt idx="4078">
                  <c:v>27731.13</c:v>
                </c:pt>
                <c:pt idx="4079">
                  <c:v>26497.91999999999</c:v>
                </c:pt>
                <c:pt idx="4080">
                  <c:v>23364.39</c:v>
                </c:pt>
                <c:pt idx="4081">
                  <c:v>23402.13</c:v>
                </c:pt>
                <c:pt idx="4082">
                  <c:v>27856.19</c:v>
                </c:pt>
                <c:pt idx="4083">
                  <c:v>26696.23999999999</c:v>
                </c:pt>
                <c:pt idx="4084">
                  <c:v>25201.07</c:v>
                </c:pt>
                <c:pt idx="4085">
                  <c:v>24885.82999999999</c:v>
                </c:pt>
                <c:pt idx="4086">
                  <c:v>27816.97</c:v>
                </c:pt>
                <c:pt idx="4087">
                  <c:v>25996.57</c:v>
                </c:pt>
                <c:pt idx="4088">
                  <c:v>21783.38</c:v>
                </c:pt>
                <c:pt idx="4089">
                  <c:v>18857.05</c:v>
                </c:pt>
                <c:pt idx="4090">
                  <c:v>26388.03</c:v>
                </c:pt>
                <c:pt idx="4091">
                  <c:v>27116.19</c:v>
                </c:pt>
                <c:pt idx="4092">
                  <c:v>25450.82</c:v>
                </c:pt>
                <c:pt idx="4093">
                  <c:v>25370.9</c:v>
                </c:pt>
                <c:pt idx="4094">
                  <c:v>28328.68</c:v>
                </c:pt>
                <c:pt idx="4095">
                  <c:v>28490.37</c:v>
                </c:pt>
                <c:pt idx="4096">
                  <c:v>24760.03</c:v>
                </c:pt>
                <c:pt idx="4097">
                  <c:v>24354.51</c:v>
                </c:pt>
                <c:pt idx="4098">
                  <c:v>27764.8</c:v>
                </c:pt>
                <c:pt idx="4099">
                  <c:v>26988.54</c:v>
                </c:pt>
                <c:pt idx="4100">
                  <c:v>24462.92</c:v>
                </c:pt>
                <c:pt idx="4101">
                  <c:v>24162.11</c:v>
                </c:pt>
                <c:pt idx="4102">
                  <c:v>26225.59999999999</c:v>
                </c:pt>
                <c:pt idx="4103">
                  <c:v>25997.68</c:v>
                </c:pt>
                <c:pt idx="4104">
                  <c:v>22942.59</c:v>
                </c:pt>
                <c:pt idx="4105">
                  <c:v>22272.15</c:v>
                </c:pt>
                <c:pt idx="4106">
                  <c:v>25827.11</c:v>
                </c:pt>
                <c:pt idx="4107">
                  <c:v>24641.63</c:v>
                </c:pt>
                <c:pt idx="4108">
                  <c:v>23946.4</c:v>
                </c:pt>
                <c:pt idx="4109">
                  <c:v>23062.47</c:v>
                </c:pt>
                <c:pt idx="4110">
                  <c:v>25470.43</c:v>
                </c:pt>
                <c:pt idx="4111">
                  <c:v>24603.89</c:v>
                </c:pt>
                <c:pt idx="4112">
                  <c:v>21214.69</c:v>
                </c:pt>
                <c:pt idx="4113">
                  <c:v>21368.98</c:v>
                </c:pt>
                <c:pt idx="4114">
                  <c:v>25895.56</c:v>
                </c:pt>
                <c:pt idx="4115">
                  <c:v>26266.67</c:v>
                </c:pt>
                <c:pt idx="4116">
                  <c:v>25078.23</c:v>
                </c:pt>
                <c:pt idx="4117">
                  <c:v>25794.92</c:v>
                </c:pt>
                <c:pt idx="4118">
                  <c:v>29508.23999999999</c:v>
                </c:pt>
                <c:pt idx="4119">
                  <c:v>28196.22</c:v>
                </c:pt>
                <c:pt idx="4120">
                  <c:v>25660.98</c:v>
                </c:pt>
                <c:pt idx="4121">
                  <c:v>17849.16999999999</c:v>
                </c:pt>
                <c:pt idx="4122">
                  <c:v>26414.3</c:v>
                </c:pt>
                <c:pt idx="4123">
                  <c:v>27295.27</c:v>
                </c:pt>
                <c:pt idx="4124">
                  <c:v>25194.41</c:v>
                </c:pt>
                <c:pt idx="4125">
                  <c:v>24639.78</c:v>
                </c:pt>
                <c:pt idx="4126">
                  <c:v>27218.31</c:v>
                </c:pt>
                <c:pt idx="4127">
                  <c:v>26988.54</c:v>
                </c:pt>
                <c:pt idx="4128">
                  <c:v>23375.86</c:v>
                </c:pt>
                <c:pt idx="4129">
                  <c:v>22995.87</c:v>
                </c:pt>
                <c:pt idx="4130">
                  <c:v>27042.19</c:v>
                </c:pt>
                <c:pt idx="4131">
                  <c:v>26949.69</c:v>
                </c:pt>
                <c:pt idx="4132">
                  <c:v>25108.2</c:v>
                </c:pt>
                <c:pt idx="4133">
                  <c:v>25007.56</c:v>
                </c:pt>
                <c:pt idx="4134">
                  <c:v>26916.76</c:v>
                </c:pt>
                <c:pt idx="4135">
                  <c:v>26793.18</c:v>
                </c:pt>
                <c:pt idx="4136">
                  <c:v>23507.95</c:v>
                </c:pt>
                <c:pt idx="4137">
                  <c:v>23043.59999999999</c:v>
                </c:pt>
                <c:pt idx="4138">
                  <c:v>26644.07</c:v>
                </c:pt>
                <c:pt idx="4139">
                  <c:v>26901.59</c:v>
                </c:pt>
                <c:pt idx="4140">
                  <c:v>25134.84</c:v>
                </c:pt>
                <c:pt idx="4141">
                  <c:v>24886.94</c:v>
                </c:pt>
                <c:pt idx="4142">
                  <c:v>27113.59999999999</c:v>
                </c:pt>
                <c:pt idx="4143">
                  <c:v>27003.71</c:v>
                </c:pt>
                <c:pt idx="4144">
                  <c:v>23374.75</c:v>
                </c:pt>
                <c:pt idx="4145">
                  <c:v>23076.53</c:v>
                </c:pt>
                <c:pt idx="4146">
                  <c:v>27112.12</c:v>
                </c:pt>
                <c:pt idx="4147">
                  <c:v>26600.04</c:v>
                </c:pt>
                <c:pt idx="4148">
                  <c:v>23975.63</c:v>
                </c:pt>
                <c:pt idx="4149">
                  <c:v>24599.45</c:v>
                </c:pt>
                <c:pt idx="4150">
                  <c:v>27647.14</c:v>
                </c:pt>
                <c:pt idx="4151">
                  <c:v>25918.87</c:v>
                </c:pt>
                <c:pt idx="4152">
                  <c:v>22584.8</c:v>
                </c:pt>
                <c:pt idx="4153">
                  <c:v>17990.88</c:v>
                </c:pt>
                <c:pt idx="4154">
                  <c:v>25918.87</c:v>
                </c:pt>
                <c:pt idx="4155">
                  <c:v>26966.34</c:v>
                </c:pt>
                <c:pt idx="4156">
                  <c:v>25200.7</c:v>
                </c:pt>
                <c:pt idx="4157">
                  <c:v>24755.22</c:v>
                </c:pt>
                <c:pt idx="4158">
                  <c:v>27164.29</c:v>
                </c:pt>
                <c:pt idx="4159">
                  <c:v>27086.59</c:v>
                </c:pt>
                <c:pt idx="4160">
                  <c:v>23422.48</c:v>
                </c:pt>
                <c:pt idx="4161">
                  <c:v>23059.51</c:v>
                </c:pt>
                <c:pt idx="4162">
                  <c:v>26997.42</c:v>
                </c:pt>
                <c:pt idx="4163">
                  <c:v>27085.85</c:v>
                </c:pt>
                <c:pt idx="4164">
                  <c:v>25087.48</c:v>
                </c:pt>
                <c:pt idx="4165">
                  <c:v>24787.04</c:v>
                </c:pt>
                <c:pt idx="4166">
                  <c:v>27082.89</c:v>
                </c:pt>
                <c:pt idx="4167">
                  <c:v>26666.63999999996</c:v>
                </c:pt>
                <c:pt idx="4168">
                  <c:v>23492.04</c:v>
                </c:pt>
                <c:pt idx="4169">
                  <c:v>23066.17</c:v>
                </c:pt>
                <c:pt idx="4170">
                  <c:v>26848.68</c:v>
                </c:pt>
                <c:pt idx="4171">
                  <c:v>27053.29</c:v>
                </c:pt>
                <c:pt idx="4172">
                  <c:v>25118.19</c:v>
                </c:pt>
                <c:pt idx="4173">
                  <c:v>24787.41</c:v>
                </c:pt>
                <c:pt idx="4174">
                  <c:v>26968.93</c:v>
                </c:pt>
                <c:pt idx="4175">
                  <c:v>27241.25</c:v>
                </c:pt>
                <c:pt idx="4176">
                  <c:v>23482.79</c:v>
                </c:pt>
                <c:pt idx="4177">
                  <c:v>22867.85</c:v>
                </c:pt>
                <c:pt idx="4178">
                  <c:v>27058.1</c:v>
                </c:pt>
                <c:pt idx="4179">
                  <c:v>26672.93</c:v>
                </c:pt>
                <c:pt idx="4180">
                  <c:v>24919.87</c:v>
                </c:pt>
                <c:pt idx="4181">
                  <c:v>24696.76</c:v>
                </c:pt>
                <c:pt idx="4182">
                  <c:v>27463.99</c:v>
                </c:pt>
                <c:pt idx="4183">
                  <c:v>25777.53</c:v>
                </c:pt>
                <c:pt idx="4184">
                  <c:v>22772.76</c:v>
                </c:pt>
                <c:pt idx="4185">
                  <c:v>17550.21</c:v>
                </c:pt>
                <c:pt idx="4186">
                  <c:v>26014.32999999999</c:v>
                </c:pt>
                <c:pt idx="4187">
                  <c:v>26978.92</c:v>
                </c:pt>
                <c:pt idx="4188">
                  <c:v>25211.43</c:v>
                </c:pt>
                <c:pt idx="4189">
                  <c:v>24690.84</c:v>
                </c:pt>
                <c:pt idx="4190">
                  <c:v>27176.13</c:v>
                </c:pt>
                <c:pt idx="4191">
                  <c:v>27165.03</c:v>
                </c:pt>
                <c:pt idx="4192">
                  <c:v>23551.23999999999</c:v>
                </c:pt>
                <c:pt idx="4193">
                  <c:v>23084.3</c:v>
                </c:pt>
                <c:pt idx="4194">
                  <c:v>27190.56</c:v>
                </c:pt>
                <c:pt idx="4195">
                  <c:v>27191.67</c:v>
                </c:pt>
                <c:pt idx="4196">
                  <c:v>25105.98</c:v>
                </c:pt>
                <c:pt idx="4197">
                  <c:v>24831.81</c:v>
                </c:pt>
                <c:pt idx="4198">
                  <c:v>27006.3</c:v>
                </c:pt>
                <c:pt idx="4199">
                  <c:v>26600.78</c:v>
                </c:pt>
                <c:pt idx="4200">
                  <c:v>23447.27</c:v>
                </c:pt>
                <c:pt idx="4201">
                  <c:v>23102.8</c:v>
                </c:pt>
                <c:pt idx="4202">
                  <c:v>26759.88</c:v>
                </c:pt>
                <c:pt idx="4203">
                  <c:v>26897.52</c:v>
                </c:pt>
                <c:pt idx="4204">
                  <c:v>25196.63</c:v>
                </c:pt>
                <c:pt idx="4205">
                  <c:v>24791.85</c:v>
                </c:pt>
                <c:pt idx="4206">
                  <c:v>27147.64</c:v>
                </c:pt>
                <c:pt idx="4207">
                  <c:v>27107.31</c:v>
                </c:pt>
                <c:pt idx="4208">
                  <c:v>23227.86</c:v>
                </c:pt>
                <c:pt idx="4209">
                  <c:v>22771.28</c:v>
                </c:pt>
                <c:pt idx="4210">
                  <c:v>26066.13</c:v>
                </c:pt>
                <c:pt idx="4211">
                  <c:v>26401.72</c:v>
                </c:pt>
                <c:pt idx="4212">
                  <c:v>25039.75</c:v>
                </c:pt>
                <c:pt idx="4213">
                  <c:v>24495.85</c:v>
                </c:pt>
                <c:pt idx="4214">
                  <c:v>27658.61</c:v>
                </c:pt>
                <c:pt idx="4215">
                  <c:v>25951.06</c:v>
                </c:pt>
                <c:pt idx="4216">
                  <c:v>23540.14</c:v>
                </c:pt>
                <c:pt idx="4217">
                  <c:v>17315.25999999999</c:v>
                </c:pt>
                <c:pt idx="4218">
                  <c:v>26235.22</c:v>
                </c:pt>
                <c:pt idx="4219">
                  <c:v>27037.38</c:v>
                </c:pt>
                <c:pt idx="4220">
                  <c:v>25081.93</c:v>
                </c:pt>
                <c:pt idx="4221">
                  <c:v>24776.31</c:v>
                </c:pt>
                <c:pt idx="4222">
                  <c:v>27228.3</c:v>
                </c:pt>
                <c:pt idx="4223">
                  <c:v>27220.9</c:v>
                </c:pt>
                <c:pt idx="4224">
                  <c:v>23485.01</c:v>
                </c:pt>
                <c:pt idx="4225">
                  <c:v>23000.31</c:v>
                </c:pt>
                <c:pt idx="4226">
                  <c:v>26918.98</c:v>
                </c:pt>
                <c:pt idx="4227">
                  <c:v>27160.96</c:v>
                </c:pt>
                <c:pt idx="4228">
                  <c:v>25052.7</c:v>
                </c:pt>
                <c:pt idx="4229">
                  <c:v>24821.82</c:v>
                </c:pt>
                <c:pt idx="4230">
                  <c:v>27071.79</c:v>
                </c:pt>
                <c:pt idx="4231">
                  <c:v>26714.37</c:v>
                </c:pt>
                <c:pt idx="4232">
                  <c:v>23696.28</c:v>
                </c:pt>
                <c:pt idx="4233">
                  <c:v>23157.93</c:v>
                </c:pt>
                <c:pt idx="4234">
                  <c:v>26736.2</c:v>
                </c:pt>
                <c:pt idx="4235">
                  <c:v>27048.11</c:v>
                </c:pt>
                <c:pt idx="4236">
                  <c:v>24977.96</c:v>
                </c:pt>
                <c:pt idx="4237">
                  <c:v>24749.3</c:v>
                </c:pt>
                <c:pt idx="4238">
                  <c:v>26997.05</c:v>
                </c:pt>
                <c:pt idx="4239">
                  <c:v>27080.67</c:v>
                </c:pt>
                <c:pt idx="4240">
                  <c:v>22923.35</c:v>
                </c:pt>
                <c:pt idx="4241">
                  <c:v>22395.73</c:v>
                </c:pt>
                <c:pt idx="4242">
                  <c:v>27769.61</c:v>
                </c:pt>
                <c:pt idx="4243">
                  <c:v>26433.17</c:v>
                </c:pt>
                <c:pt idx="4244">
                  <c:v>25253.98</c:v>
                </c:pt>
                <c:pt idx="4245">
                  <c:v>24802.57999999999</c:v>
                </c:pt>
                <c:pt idx="4246">
                  <c:v>27735.57</c:v>
                </c:pt>
                <c:pt idx="4247">
                  <c:v>26211.17</c:v>
                </c:pt>
                <c:pt idx="4248">
                  <c:v>23532.73999999999</c:v>
                </c:pt>
                <c:pt idx="4249">
                  <c:v>17167.25999999999</c:v>
                </c:pt>
                <c:pt idx="4250">
                  <c:v>26129.77</c:v>
                </c:pt>
                <c:pt idx="4251">
                  <c:v>27062.17</c:v>
                </c:pt>
                <c:pt idx="4252">
                  <c:v>25239.18</c:v>
                </c:pt>
                <c:pt idx="4253">
                  <c:v>24882.87</c:v>
                </c:pt>
                <c:pt idx="4254">
                  <c:v>27167.99</c:v>
                </c:pt>
                <c:pt idx="4255">
                  <c:v>27032.2</c:v>
                </c:pt>
                <c:pt idx="4256">
                  <c:v>23385.85</c:v>
                </c:pt>
                <c:pt idx="4257">
                  <c:v>23033.98</c:v>
                </c:pt>
                <c:pt idx="4258">
                  <c:v>27137.28</c:v>
                </c:pt>
                <c:pt idx="4259">
                  <c:v>27211.28</c:v>
                </c:pt>
                <c:pt idx="4260">
                  <c:v>25009.78</c:v>
                </c:pt>
                <c:pt idx="4261">
                  <c:v>24908.03</c:v>
                </c:pt>
                <c:pt idx="4262">
                  <c:v>26965.59999999999</c:v>
                </c:pt>
                <c:pt idx="4263">
                  <c:v>26845.72</c:v>
                </c:pt>
                <c:pt idx="4264">
                  <c:v>23498.7</c:v>
                </c:pt>
                <c:pt idx="4265">
                  <c:v>23006.23</c:v>
                </c:pt>
                <c:pt idx="4266">
                  <c:v>26707.34</c:v>
                </c:pt>
                <c:pt idx="4267">
                  <c:v>27038.49</c:v>
                </c:pt>
                <c:pt idx="4268">
                  <c:v>25090.81</c:v>
                </c:pt>
                <c:pt idx="4269">
                  <c:v>24788.15</c:v>
                </c:pt>
                <c:pt idx="4270">
                  <c:v>27118.41</c:v>
                </c:pt>
                <c:pt idx="4271">
                  <c:v>26960.05</c:v>
                </c:pt>
                <c:pt idx="4272">
                  <c:v>21339.01</c:v>
                </c:pt>
                <c:pt idx="4273">
                  <c:v>22907.44</c:v>
                </c:pt>
                <c:pt idx="4274">
                  <c:v>27836.95</c:v>
                </c:pt>
                <c:pt idx="4275">
                  <c:v>26658.87</c:v>
                </c:pt>
                <c:pt idx="4276">
                  <c:v>25059.36</c:v>
                </c:pt>
                <c:pt idx="4277">
                  <c:v>24858.82</c:v>
                </c:pt>
                <c:pt idx="4278">
                  <c:v>27645.29</c:v>
                </c:pt>
                <c:pt idx="4279">
                  <c:v>26187.11999999996</c:v>
                </c:pt>
                <c:pt idx="4280">
                  <c:v>23176.06</c:v>
                </c:pt>
                <c:pt idx="4281">
                  <c:v>17359.66</c:v>
                </c:pt>
                <c:pt idx="4282">
                  <c:v>26253.35</c:v>
                </c:pt>
                <c:pt idx="4283">
                  <c:v>27062.17</c:v>
                </c:pt>
                <c:pt idx="4284">
                  <c:v>25157.41</c:v>
                </c:pt>
                <c:pt idx="4285">
                  <c:v>24923.57</c:v>
                </c:pt>
                <c:pt idx="4286">
                  <c:v>27337.82</c:v>
                </c:pt>
                <c:pt idx="4287">
                  <c:v>27015.18</c:v>
                </c:pt>
                <c:pt idx="4288">
                  <c:v>23413.59999999999</c:v>
                </c:pt>
                <c:pt idx="4289">
                  <c:v>22897.82</c:v>
                </c:pt>
                <c:pt idx="4290">
                  <c:v>27192.41</c:v>
                </c:pt>
                <c:pt idx="4291">
                  <c:v>27203.51</c:v>
                </c:pt>
                <c:pt idx="4292">
                  <c:v>25031.61</c:v>
                </c:pt>
                <c:pt idx="4293">
                  <c:v>24694.17</c:v>
                </c:pt>
                <c:pt idx="4294">
                  <c:v>27192.41</c:v>
                </c:pt>
                <c:pt idx="4295">
                  <c:v>26735.82999999999</c:v>
                </c:pt>
                <c:pt idx="4296">
                  <c:v>23614.14</c:v>
                </c:pt>
                <c:pt idx="4297">
                  <c:v>23032.5</c:v>
                </c:pt>
                <c:pt idx="4298">
                  <c:v>26837.57999999999</c:v>
                </c:pt>
                <c:pt idx="4299">
                  <c:v>27015.18</c:v>
                </c:pt>
                <c:pt idx="4300">
                  <c:v>24978.7</c:v>
                </c:pt>
                <c:pt idx="4301">
                  <c:v>24739.31</c:v>
                </c:pt>
                <c:pt idx="4302">
                  <c:v>27027.02</c:v>
                </c:pt>
                <c:pt idx="4303">
                  <c:v>26499.4</c:v>
                </c:pt>
                <c:pt idx="4304">
                  <c:v>22629.94</c:v>
                </c:pt>
                <c:pt idx="4305">
                  <c:v>23272.63</c:v>
                </c:pt>
                <c:pt idx="4306">
                  <c:v>27771.82999999999</c:v>
                </c:pt>
                <c:pt idx="4307">
                  <c:v>26459.81</c:v>
                </c:pt>
                <c:pt idx="4308">
                  <c:v>25163.7</c:v>
                </c:pt>
                <c:pt idx="4309">
                  <c:v>24831.81</c:v>
                </c:pt>
                <c:pt idx="4310">
                  <c:v>27901.32999999999</c:v>
                </c:pt>
                <c:pt idx="4311">
                  <c:v>26167.88</c:v>
                </c:pt>
                <c:pt idx="4312">
                  <c:v>23236.73999999999</c:v>
                </c:pt>
                <c:pt idx="4313">
                  <c:v>17422.93</c:v>
                </c:pt>
                <c:pt idx="4314">
                  <c:v>26096.47</c:v>
                </c:pt>
                <c:pt idx="4315">
                  <c:v>27113.23</c:v>
                </c:pt>
                <c:pt idx="4316">
                  <c:v>25330.57</c:v>
                </c:pt>
                <c:pt idx="4317">
                  <c:v>24778.16</c:v>
                </c:pt>
                <c:pt idx="4318">
                  <c:v>27008.52</c:v>
                </c:pt>
                <c:pt idx="4319">
                  <c:v>27044.78</c:v>
                </c:pt>
                <c:pt idx="4320">
                  <c:v>23529.41</c:v>
                </c:pt>
                <c:pt idx="4321">
                  <c:v>22938.52</c:v>
                </c:pt>
                <c:pt idx="4322">
                  <c:v>26918.61</c:v>
                </c:pt>
                <c:pt idx="4323">
                  <c:v>27164.66</c:v>
                </c:pt>
                <c:pt idx="4324">
                  <c:v>25148.9</c:v>
                </c:pt>
                <c:pt idx="4325">
                  <c:v>24942.44</c:v>
                </c:pt>
                <c:pt idx="4326">
                  <c:v>27021.1</c:v>
                </c:pt>
                <c:pt idx="4327">
                  <c:v>26993.72</c:v>
                </c:pt>
                <c:pt idx="4328">
                  <c:v>23620.06</c:v>
                </c:pt>
                <c:pt idx="4329">
                  <c:v>22989.95</c:v>
                </c:pt>
                <c:pt idx="4330">
                  <c:v>26659.23999999999</c:v>
                </c:pt>
                <c:pt idx="4331">
                  <c:v>26952.28</c:v>
                </c:pt>
                <c:pt idx="4332">
                  <c:v>25078.6</c:v>
                </c:pt>
                <c:pt idx="4333">
                  <c:v>24628.31</c:v>
                </c:pt>
                <c:pt idx="4334">
                  <c:v>27034.79</c:v>
                </c:pt>
                <c:pt idx="4335">
                  <c:v>26922.68</c:v>
                </c:pt>
                <c:pt idx="4336">
                  <c:v>21229.86</c:v>
                </c:pt>
                <c:pt idx="4337">
                  <c:v>23285.57999999999</c:v>
                </c:pt>
                <c:pt idx="4338">
                  <c:v>27657.87</c:v>
                </c:pt>
                <c:pt idx="4339">
                  <c:v>26668.49</c:v>
                </c:pt>
                <c:pt idx="4340">
                  <c:v>25087.11</c:v>
                </c:pt>
                <c:pt idx="4341">
                  <c:v>24784.07999999999</c:v>
                </c:pt>
                <c:pt idx="4342">
                  <c:v>27603.85</c:v>
                </c:pt>
                <c:pt idx="4343">
                  <c:v>26137.91</c:v>
                </c:pt>
                <c:pt idx="4344">
                  <c:v>23043.23</c:v>
                </c:pt>
                <c:pt idx="4345">
                  <c:v>17711.16</c:v>
                </c:pt>
                <c:pt idx="4346">
                  <c:v>26188.23</c:v>
                </c:pt>
                <c:pt idx="4347">
                  <c:v>27130.62</c:v>
                </c:pt>
                <c:pt idx="4348">
                  <c:v>25317.99</c:v>
                </c:pt>
                <c:pt idx="4349">
                  <c:v>24804.06</c:v>
                </c:pt>
                <c:pt idx="4350">
                  <c:v>27195.73999999999</c:v>
                </c:pt>
                <c:pt idx="4351">
                  <c:v>27084.0</c:v>
                </c:pt>
                <c:pt idx="4352">
                  <c:v>23744.01</c:v>
                </c:pt>
                <c:pt idx="4353">
                  <c:v>22989.95</c:v>
                </c:pt>
                <c:pt idx="4354">
                  <c:v>27041.07999999999</c:v>
                </c:pt>
                <c:pt idx="4355">
                  <c:v>27044.78</c:v>
                </c:pt>
                <c:pt idx="4356">
                  <c:v>25083.04</c:v>
                </c:pt>
                <c:pt idx="4357">
                  <c:v>24828.11</c:v>
                </c:pt>
                <c:pt idx="4358">
                  <c:v>27142.09</c:v>
                </c:pt>
                <c:pt idx="4359">
                  <c:v>26708.45</c:v>
                </c:pt>
                <c:pt idx="4360">
                  <c:v>23748.45</c:v>
                </c:pt>
                <c:pt idx="4361">
                  <c:v>23150.53</c:v>
                </c:pt>
                <c:pt idx="4362">
                  <c:v>26773.2</c:v>
                </c:pt>
                <c:pt idx="4363">
                  <c:v>26896.78</c:v>
                </c:pt>
                <c:pt idx="4364">
                  <c:v>25026.43</c:v>
                </c:pt>
                <c:pt idx="4365">
                  <c:v>24882.13</c:v>
                </c:pt>
                <c:pt idx="4366">
                  <c:v>27007.78</c:v>
                </c:pt>
                <c:pt idx="4367">
                  <c:v>27157.26</c:v>
                </c:pt>
                <c:pt idx="4368">
                  <c:v>23155.34</c:v>
                </c:pt>
                <c:pt idx="4369">
                  <c:v>22078.27</c:v>
                </c:pt>
                <c:pt idx="4370">
                  <c:v>27434.76</c:v>
                </c:pt>
                <c:pt idx="4371">
                  <c:v>26648.14</c:v>
                </c:pt>
                <c:pt idx="4372">
                  <c:v>25157.78</c:v>
                </c:pt>
                <c:pt idx="4373">
                  <c:v>24562.82</c:v>
                </c:pt>
                <c:pt idx="4374">
                  <c:v>27768.5</c:v>
                </c:pt>
                <c:pt idx="4375">
                  <c:v>26157.52</c:v>
                </c:pt>
                <c:pt idx="4376">
                  <c:v>22664.72</c:v>
                </c:pt>
                <c:pt idx="4377">
                  <c:v>18028.99000000001</c:v>
                </c:pt>
                <c:pt idx="4378">
                  <c:v>26268.89</c:v>
                </c:pt>
                <c:pt idx="4379">
                  <c:v>27155.41</c:v>
                </c:pt>
                <c:pt idx="4380">
                  <c:v>25115.97</c:v>
                </c:pt>
                <c:pt idx="4381">
                  <c:v>24934.67</c:v>
                </c:pt>
                <c:pt idx="4382">
                  <c:v>27076.97</c:v>
                </c:pt>
                <c:pt idx="4383">
                  <c:v>26935.63</c:v>
                </c:pt>
                <c:pt idx="4384">
                  <c:v>23497.59</c:v>
                </c:pt>
                <c:pt idx="4385">
                  <c:v>22903.73999999999</c:v>
                </c:pt>
                <c:pt idx="4386">
                  <c:v>27031.82999999999</c:v>
                </c:pt>
                <c:pt idx="4387">
                  <c:v>27095.1</c:v>
                </c:pt>
                <c:pt idx="4388">
                  <c:v>25203.66</c:v>
                </c:pt>
                <c:pt idx="4389">
                  <c:v>24949.84</c:v>
                </c:pt>
                <c:pt idx="4390">
                  <c:v>27131.73</c:v>
                </c:pt>
                <c:pt idx="4391">
                  <c:v>26915.65</c:v>
                </c:pt>
                <c:pt idx="4392">
                  <c:v>23781.75</c:v>
                </c:pt>
                <c:pt idx="4393">
                  <c:v>23050.26</c:v>
                </c:pt>
                <c:pt idx="4394">
                  <c:v>26813.53</c:v>
                </c:pt>
                <c:pt idx="4395">
                  <c:v>26919.72</c:v>
                </c:pt>
                <c:pt idx="4396">
                  <c:v>25021.99</c:v>
                </c:pt>
                <c:pt idx="4397">
                  <c:v>24764.1</c:v>
                </c:pt>
                <c:pt idx="4398">
                  <c:v>27027.02</c:v>
                </c:pt>
                <c:pt idx="4399">
                  <c:v>26951.54</c:v>
                </c:pt>
                <c:pt idx="4400">
                  <c:v>21260.94</c:v>
                </c:pt>
                <c:pt idx="4401">
                  <c:v>23054.7</c:v>
                </c:pt>
                <c:pt idx="4402">
                  <c:v>27619.39</c:v>
                </c:pt>
                <c:pt idx="4403">
                  <c:v>26838.69</c:v>
                </c:pt>
                <c:pt idx="4404">
                  <c:v>25002.38</c:v>
                </c:pt>
                <c:pt idx="4405">
                  <c:v>24772.98</c:v>
                </c:pt>
                <c:pt idx="4406">
                  <c:v>27720.77</c:v>
                </c:pt>
                <c:pt idx="4407">
                  <c:v>26365.46</c:v>
                </c:pt>
                <c:pt idx="4408">
                  <c:v>22503.77</c:v>
                </c:pt>
                <c:pt idx="4409">
                  <c:v>17905.04</c:v>
                </c:pt>
                <c:pt idx="4410">
                  <c:v>26227.07999999999</c:v>
                </c:pt>
                <c:pt idx="4411">
                  <c:v>27193.89</c:v>
                </c:pt>
                <c:pt idx="4412">
                  <c:v>25158.89</c:v>
                </c:pt>
                <c:pt idx="4413">
                  <c:v>24894.71</c:v>
                </c:pt>
                <c:pt idx="4414">
                  <c:v>27248.28</c:v>
                </c:pt>
                <c:pt idx="4415">
                  <c:v>27233.85</c:v>
                </c:pt>
                <c:pt idx="4416">
                  <c:v>23499.07</c:v>
                </c:pt>
                <c:pt idx="4417">
                  <c:v>23007.71</c:v>
                </c:pt>
                <c:pt idx="4418">
                  <c:v>27130.25</c:v>
                </c:pt>
                <c:pt idx="4419">
                  <c:v>26958.57</c:v>
                </c:pt>
                <c:pt idx="4420">
                  <c:v>25020.88</c:v>
                </c:pt>
                <c:pt idx="4421">
                  <c:v>24792.96</c:v>
                </c:pt>
                <c:pt idx="4422">
                  <c:v>27135.43</c:v>
                </c:pt>
                <c:pt idx="4423">
                  <c:v>26934.52</c:v>
                </c:pt>
                <c:pt idx="4424">
                  <c:v>23711.82</c:v>
                </c:pt>
                <c:pt idx="4425">
                  <c:v>22966.27</c:v>
                </c:pt>
                <c:pt idx="4426">
                  <c:v>26754.7</c:v>
                </c:pt>
                <c:pt idx="4427">
                  <c:v>26946.73</c:v>
                </c:pt>
                <c:pt idx="4428">
                  <c:v>25080.45</c:v>
                </c:pt>
                <c:pt idx="4429">
                  <c:v>24668.27</c:v>
                </c:pt>
                <c:pt idx="4430">
                  <c:v>27239.03</c:v>
                </c:pt>
                <c:pt idx="4431">
                  <c:v>27019.99</c:v>
                </c:pt>
                <c:pt idx="4432">
                  <c:v>22087.89</c:v>
                </c:pt>
                <c:pt idx="4433">
                  <c:v>23458.0</c:v>
                </c:pt>
                <c:pt idx="4434">
                  <c:v>28076.34</c:v>
                </c:pt>
                <c:pt idx="4435">
                  <c:v>26679.59</c:v>
                </c:pt>
                <c:pt idx="4436">
                  <c:v>25258.42</c:v>
                </c:pt>
                <c:pt idx="4437">
                  <c:v>24661.61</c:v>
                </c:pt>
                <c:pt idx="4438">
                  <c:v>27385.18</c:v>
                </c:pt>
                <c:pt idx="4439">
                  <c:v>25828.59</c:v>
                </c:pt>
                <c:pt idx="4440">
                  <c:v>22221.82999999999</c:v>
                </c:pt>
                <c:pt idx="4441">
                  <c:v>17669.34999999999</c:v>
                </c:pt>
                <c:pt idx="4442">
                  <c:v>26097.95</c:v>
                </c:pt>
                <c:pt idx="4443">
                  <c:v>27065.5</c:v>
                </c:pt>
                <c:pt idx="4444">
                  <c:v>25100.43</c:v>
                </c:pt>
                <c:pt idx="4445">
                  <c:v>24989.06</c:v>
                </c:pt>
                <c:pt idx="4446">
                  <c:v>27308.59</c:v>
                </c:pt>
                <c:pt idx="4447">
                  <c:v>27270.48</c:v>
                </c:pt>
                <c:pt idx="4448">
                  <c:v>23529.41</c:v>
                </c:pt>
                <c:pt idx="4449">
                  <c:v>22994.76</c:v>
                </c:pt>
                <c:pt idx="4450">
                  <c:v>27189.07999999999</c:v>
                </c:pt>
                <c:pt idx="4451">
                  <c:v>27075.11999999996</c:v>
                </c:pt>
                <c:pt idx="4452">
                  <c:v>24975.0</c:v>
                </c:pt>
                <c:pt idx="4453">
                  <c:v>24913.57999999999</c:v>
                </c:pt>
                <c:pt idx="4454">
                  <c:v>26972.26</c:v>
                </c:pt>
                <c:pt idx="4455">
                  <c:v>26941.18</c:v>
                </c:pt>
                <c:pt idx="4456">
                  <c:v>23681.85</c:v>
                </c:pt>
                <c:pt idx="4457">
                  <c:v>22920.39</c:v>
                </c:pt>
                <c:pt idx="4458">
                  <c:v>26756.92</c:v>
                </c:pt>
                <c:pt idx="4459">
                  <c:v>26890.86</c:v>
                </c:pt>
                <c:pt idx="4460">
                  <c:v>25207.36</c:v>
                </c:pt>
                <c:pt idx="4461">
                  <c:v>27823.63</c:v>
                </c:pt>
                <c:pt idx="4462">
                  <c:v>27576.47</c:v>
                </c:pt>
                <c:pt idx="4463">
                  <c:v>26637.04</c:v>
                </c:pt>
                <c:pt idx="4464">
                  <c:v>23080.23</c:v>
                </c:pt>
                <c:pt idx="4465">
                  <c:v>23215.28</c:v>
                </c:pt>
                <c:pt idx="4466">
                  <c:v>27817.34</c:v>
                </c:pt>
                <c:pt idx="4467">
                  <c:v>26729.17</c:v>
                </c:pt>
                <c:pt idx="4468">
                  <c:v>25177.39</c:v>
                </c:pt>
                <c:pt idx="4469">
                  <c:v>24802.57999999999</c:v>
                </c:pt>
                <c:pt idx="4470">
                  <c:v>27847.68</c:v>
                </c:pt>
                <c:pt idx="4471">
                  <c:v>26059.84</c:v>
                </c:pt>
                <c:pt idx="4472">
                  <c:v>22184.82999999999</c:v>
                </c:pt>
                <c:pt idx="4473">
                  <c:v>18147.02</c:v>
                </c:pt>
                <c:pt idx="4474">
                  <c:v>26147.9</c:v>
                </c:pt>
                <c:pt idx="4475">
                  <c:v>27214.98</c:v>
                </c:pt>
                <c:pt idx="4476">
                  <c:v>25345.0</c:v>
                </c:pt>
                <c:pt idx="4477">
                  <c:v>24930.97</c:v>
                </c:pt>
                <c:pt idx="4478">
                  <c:v>27084.73999999999</c:v>
                </c:pt>
                <c:pt idx="4479">
                  <c:v>27149.11999999996</c:v>
                </c:pt>
                <c:pt idx="4480">
                  <c:v>23468.73</c:v>
                </c:pt>
                <c:pt idx="4481">
                  <c:v>23072.82999999999</c:v>
                </c:pt>
                <c:pt idx="4482">
                  <c:v>26932.3</c:v>
                </c:pt>
                <c:pt idx="4483">
                  <c:v>27092.88</c:v>
                </c:pt>
                <c:pt idx="4484">
                  <c:v>25103.39</c:v>
                </c:pt>
                <c:pt idx="4485">
                  <c:v>24881.02</c:v>
                </c:pt>
                <c:pt idx="4486">
                  <c:v>26962.63999999996</c:v>
                </c:pt>
                <c:pt idx="4487">
                  <c:v>26776.53</c:v>
                </c:pt>
                <c:pt idx="4488">
                  <c:v>23701.09</c:v>
                </c:pt>
                <c:pt idx="4489">
                  <c:v>23038.05</c:v>
                </c:pt>
                <c:pt idx="4490">
                  <c:v>25750.15</c:v>
                </c:pt>
                <c:pt idx="4491">
                  <c:v>26299.59999999999</c:v>
                </c:pt>
                <c:pt idx="4492">
                  <c:v>25212.91</c:v>
                </c:pt>
                <c:pt idx="4493">
                  <c:v>24701.2</c:v>
                </c:pt>
                <c:pt idx="4494">
                  <c:v>27574.25</c:v>
                </c:pt>
                <c:pt idx="4495">
                  <c:v>26413.56</c:v>
                </c:pt>
                <c:pt idx="4496">
                  <c:v>23327.02</c:v>
                </c:pt>
                <c:pt idx="4497">
                  <c:v>23287.8</c:v>
                </c:pt>
                <c:pt idx="4498">
                  <c:v>27729.28</c:v>
                </c:pt>
                <c:pt idx="4499">
                  <c:v>26538.62</c:v>
                </c:pt>
                <c:pt idx="4500">
                  <c:v>25123.73999999999</c:v>
                </c:pt>
                <c:pt idx="4501">
                  <c:v>24962.79</c:v>
                </c:pt>
                <c:pt idx="4502">
                  <c:v>27852.12</c:v>
                </c:pt>
                <c:pt idx="4503">
                  <c:v>26353.62</c:v>
                </c:pt>
                <c:pt idx="4504">
                  <c:v>22280.29</c:v>
                </c:pt>
                <c:pt idx="4505">
                  <c:v>18286.50999999999</c:v>
                </c:pt>
                <c:pt idx="4506">
                  <c:v>26218.57</c:v>
                </c:pt>
                <c:pt idx="4507">
                  <c:v>27242.36</c:v>
                </c:pt>
                <c:pt idx="4508">
                  <c:v>25233.63</c:v>
                </c:pt>
                <c:pt idx="4509">
                  <c:v>24689.73</c:v>
                </c:pt>
                <c:pt idx="4510">
                  <c:v>26987.43</c:v>
                </c:pt>
                <c:pt idx="4511">
                  <c:v>27075.11999999996</c:v>
                </c:pt>
                <c:pt idx="4512">
                  <c:v>23401.75999999999</c:v>
                </c:pt>
                <c:pt idx="4513">
                  <c:v>22963.68</c:v>
                </c:pt>
                <c:pt idx="4514">
                  <c:v>27092.51</c:v>
                </c:pt>
                <c:pt idx="4515">
                  <c:v>27168.36</c:v>
                </c:pt>
                <c:pt idx="4516">
                  <c:v>25025.32</c:v>
                </c:pt>
                <c:pt idx="4517">
                  <c:v>24711.93</c:v>
                </c:pt>
                <c:pt idx="4518">
                  <c:v>27029.61</c:v>
                </c:pt>
                <c:pt idx="4519">
                  <c:v>26775.05</c:v>
                </c:pt>
                <c:pt idx="4520">
                  <c:v>23558.63999999996</c:v>
                </c:pt>
                <c:pt idx="4521">
                  <c:v>22958.87</c:v>
                </c:pt>
                <c:pt idx="4522">
                  <c:v>24772.98</c:v>
                </c:pt>
                <c:pt idx="4523">
                  <c:v>26456.85</c:v>
                </c:pt>
                <c:pt idx="4524">
                  <c:v>25322.43</c:v>
                </c:pt>
                <c:pt idx="4525">
                  <c:v>24720.07</c:v>
                </c:pt>
                <c:pt idx="4526">
                  <c:v>27685.99</c:v>
                </c:pt>
                <c:pt idx="4527">
                  <c:v>26554.53</c:v>
                </c:pt>
                <c:pt idx="4528">
                  <c:v>23016.22</c:v>
                </c:pt>
                <c:pt idx="4529">
                  <c:v>23368.09</c:v>
                </c:pt>
                <c:pt idx="4530">
                  <c:v>27858.78</c:v>
                </c:pt>
                <c:pt idx="4531">
                  <c:v>26675.15</c:v>
                </c:pt>
                <c:pt idx="4532">
                  <c:v>25269.52</c:v>
                </c:pt>
                <c:pt idx="4533">
                  <c:v>24862.52</c:v>
                </c:pt>
                <c:pt idx="4534">
                  <c:v>27782.93</c:v>
                </c:pt>
                <c:pt idx="4535">
                  <c:v>25939.96</c:v>
                </c:pt>
                <c:pt idx="4536">
                  <c:v>22175.57999999999</c:v>
                </c:pt>
                <c:pt idx="4537">
                  <c:v>18378.64</c:v>
                </c:pt>
                <c:pt idx="4538">
                  <c:v>26165.29</c:v>
                </c:pt>
                <c:pt idx="4539">
                  <c:v>27010.0</c:v>
                </c:pt>
                <c:pt idx="4540">
                  <c:v>25155.56</c:v>
                </c:pt>
                <c:pt idx="4541">
                  <c:v>24877.69</c:v>
                </c:pt>
                <c:pt idx="4542">
                  <c:v>27145.05</c:v>
                </c:pt>
                <c:pt idx="4543">
                  <c:v>27106.57</c:v>
                </c:pt>
                <c:pt idx="4544">
                  <c:v>23544.21</c:v>
                </c:pt>
                <c:pt idx="4545">
                  <c:v>22861.56</c:v>
                </c:pt>
                <c:pt idx="4546">
                  <c:v>27012.22</c:v>
                </c:pt>
                <c:pt idx="4547">
                  <c:v>27023.32</c:v>
                </c:pt>
                <c:pt idx="4548">
                  <c:v>25009.41</c:v>
                </c:pt>
                <c:pt idx="4549">
                  <c:v>24748.19</c:v>
                </c:pt>
                <c:pt idx="4550">
                  <c:v>27089.91999999999</c:v>
                </c:pt>
                <c:pt idx="4551">
                  <c:v>26924.53</c:v>
                </c:pt>
                <c:pt idx="4552">
                  <c:v>23583.8</c:v>
                </c:pt>
                <c:pt idx="4553">
                  <c:v>21057.81</c:v>
                </c:pt>
                <c:pt idx="4554">
                  <c:v>27419.59</c:v>
                </c:pt>
                <c:pt idx="4555">
                  <c:v>26620.39</c:v>
                </c:pt>
                <c:pt idx="4556">
                  <c:v>25279.88</c:v>
                </c:pt>
                <c:pt idx="4557">
                  <c:v>24619.06</c:v>
                </c:pt>
                <c:pt idx="4558">
                  <c:v>27642.7</c:v>
                </c:pt>
                <c:pt idx="4559">
                  <c:v>26476.46</c:v>
                </c:pt>
                <c:pt idx="4560">
                  <c:v>23143.13</c:v>
                </c:pt>
                <c:pt idx="4561">
                  <c:v>23213.8</c:v>
                </c:pt>
                <c:pt idx="4562">
                  <c:v>27735.2</c:v>
                </c:pt>
                <c:pt idx="4563">
                  <c:v>26709.56</c:v>
                </c:pt>
                <c:pt idx="4564">
                  <c:v>25317.99</c:v>
                </c:pt>
                <c:pt idx="4565">
                  <c:v>24773.72</c:v>
                </c:pt>
                <c:pt idx="4566">
                  <c:v>27746.67</c:v>
                </c:pt>
                <c:pt idx="4567">
                  <c:v>26168.99</c:v>
                </c:pt>
                <c:pt idx="4568">
                  <c:v>22015.73999999999</c:v>
                </c:pt>
                <c:pt idx="4569">
                  <c:v>18678.34</c:v>
                </c:pt>
                <c:pt idx="4570">
                  <c:v>26218.57</c:v>
                </c:pt>
                <c:pt idx="4571">
                  <c:v>27146.9</c:v>
                </c:pt>
                <c:pt idx="4572">
                  <c:v>25076.75</c:v>
                </c:pt>
                <c:pt idx="4573">
                  <c:v>24857.34</c:v>
                </c:pt>
                <c:pt idx="4574">
                  <c:v>26886.05</c:v>
                </c:pt>
                <c:pt idx="4575">
                  <c:v>26968.93</c:v>
                </c:pt>
                <c:pt idx="4576">
                  <c:v>23590.46</c:v>
                </c:pt>
                <c:pt idx="4577">
                  <c:v>23018.44</c:v>
                </c:pt>
                <c:pt idx="4578">
                  <c:v>27186.86</c:v>
                </c:pt>
                <c:pt idx="4579">
                  <c:v>27104.72</c:v>
                </c:pt>
                <c:pt idx="4580">
                  <c:v>25206.99</c:v>
                </c:pt>
                <c:pt idx="4581">
                  <c:v>24978.32999999999</c:v>
                </c:pt>
                <c:pt idx="4582">
                  <c:v>27126.55</c:v>
                </c:pt>
                <c:pt idx="4583">
                  <c:v>27033.31</c:v>
                </c:pt>
                <c:pt idx="4584">
                  <c:v>23626.72</c:v>
                </c:pt>
                <c:pt idx="4585">
                  <c:v>23080.97</c:v>
                </c:pt>
                <c:pt idx="4586">
                  <c:v>25188.49</c:v>
                </c:pt>
                <c:pt idx="4587">
                  <c:v>26531.22</c:v>
                </c:pt>
                <c:pt idx="4588">
                  <c:v>25438.23999999999</c:v>
                </c:pt>
                <c:pt idx="4589">
                  <c:v>24765.21</c:v>
                </c:pt>
                <c:pt idx="4590">
                  <c:v>28094.47</c:v>
                </c:pt>
                <c:pt idx="4591">
                  <c:v>26494.22</c:v>
                </c:pt>
                <c:pt idx="4592">
                  <c:v>23345.89</c:v>
                </c:pt>
                <c:pt idx="4593">
                  <c:v>23304.07999999999</c:v>
                </c:pt>
                <c:pt idx="4594">
                  <c:v>28002.71</c:v>
                </c:pt>
                <c:pt idx="4595">
                  <c:v>26367.31</c:v>
                </c:pt>
                <c:pt idx="4596">
                  <c:v>25023.47</c:v>
                </c:pt>
                <c:pt idx="4597">
                  <c:v>24555.42</c:v>
                </c:pt>
                <c:pt idx="4598">
                  <c:v>27259.01</c:v>
                </c:pt>
                <c:pt idx="4599">
                  <c:v>25525.93</c:v>
                </c:pt>
                <c:pt idx="4600">
                  <c:v>21271.3</c:v>
                </c:pt>
                <c:pt idx="4601">
                  <c:v>17938.71</c:v>
                </c:pt>
                <c:pt idx="4602">
                  <c:v>25135.21</c:v>
                </c:pt>
                <c:pt idx="4603">
                  <c:v>25922.94</c:v>
                </c:pt>
                <c:pt idx="4604">
                  <c:v>23638.56</c:v>
                </c:pt>
                <c:pt idx="4605">
                  <c:v>23436.91</c:v>
                </c:pt>
                <c:pt idx="4606">
                  <c:v>25443.79</c:v>
                </c:pt>
                <c:pt idx="4607">
                  <c:v>25781.97</c:v>
                </c:pt>
                <c:pt idx="4608">
                  <c:v>22177.43</c:v>
                </c:pt>
                <c:pt idx="4609">
                  <c:v>22372.79</c:v>
                </c:pt>
                <c:pt idx="4610">
                  <c:v>26330.31</c:v>
                </c:pt>
                <c:pt idx="4611">
                  <c:v>27566.85</c:v>
                </c:pt>
                <c:pt idx="4612">
                  <c:v>25507.43</c:v>
                </c:pt>
                <c:pt idx="4613">
                  <c:v>25670.23</c:v>
                </c:pt>
                <c:pt idx="4614">
                  <c:v>28206.21</c:v>
                </c:pt>
                <c:pt idx="4615">
                  <c:v>27751.85</c:v>
                </c:pt>
                <c:pt idx="4616">
                  <c:v>24187.64</c:v>
                </c:pt>
                <c:pt idx="4617">
                  <c:v>23577.51</c:v>
                </c:pt>
                <c:pt idx="4618">
                  <c:v>27018.88</c:v>
                </c:pt>
                <c:pt idx="4619">
                  <c:v>26931.56</c:v>
                </c:pt>
                <c:pt idx="4620">
                  <c:v>25121.89</c:v>
                </c:pt>
                <c:pt idx="4621">
                  <c:v>24903.96</c:v>
                </c:pt>
                <c:pt idx="4622">
                  <c:v>27084.73999999999</c:v>
                </c:pt>
                <c:pt idx="4623">
                  <c:v>27066.61</c:v>
                </c:pt>
                <c:pt idx="4624">
                  <c:v>23426.18</c:v>
                </c:pt>
                <c:pt idx="4625">
                  <c:v>22938.52</c:v>
                </c:pt>
                <c:pt idx="4626">
                  <c:v>26988.91</c:v>
                </c:pt>
                <c:pt idx="4627">
                  <c:v>27277.51</c:v>
                </c:pt>
                <c:pt idx="4628">
                  <c:v>24677.89</c:v>
                </c:pt>
                <c:pt idx="4629">
                  <c:v>24536.18</c:v>
                </c:pt>
                <c:pt idx="4630">
                  <c:v>27432.91</c:v>
                </c:pt>
                <c:pt idx="4631">
                  <c:v>25965.86</c:v>
                </c:pt>
                <c:pt idx="4632">
                  <c:v>21816.31</c:v>
                </c:pt>
                <c:pt idx="4633">
                  <c:v>18668.72</c:v>
                </c:pt>
                <c:pt idx="4634">
                  <c:v>26117.93</c:v>
                </c:pt>
                <c:pt idx="4635">
                  <c:v>26930.45</c:v>
                </c:pt>
                <c:pt idx="4636">
                  <c:v>25050.11</c:v>
                </c:pt>
                <c:pt idx="4637">
                  <c:v>24724.14</c:v>
                </c:pt>
                <c:pt idx="4638">
                  <c:v>27054.77</c:v>
                </c:pt>
                <c:pt idx="4639">
                  <c:v>26901.22</c:v>
                </c:pt>
                <c:pt idx="4640">
                  <c:v>23436.54</c:v>
                </c:pt>
                <c:pt idx="4641">
                  <c:v>22923.72</c:v>
                </c:pt>
                <c:pt idx="4642">
                  <c:v>27198.7</c:v>
                </c:pt>
                <c:pt idx="4643">
                  <c:v>26952.28</c:v>
                </c:pt>
                <c:pt idx="4644">
                  <c:v>25009.04</c:v>
                </c:pt>
                <c:pt idx="4645">
                  <c:v>25004.23</c:v>
                </c:pt>
                <c:pt idx="4646">
                  <c:v>27060.69</c:v>
                </c:pt>
                <c:pt idx="4647">
                  <c:v>26689.57999999999</c:v>
                </c:pt>
                <c:pt idx="4648">
                  <c:v>23434.32</c:v>
                </c:pt>
                <c:pt idx="4649">
                  <c:v>23156.45</c:v>
                </c:pt>
                <c:pt idx="4650">
                  <c:v>26710.67</c:v>
                </c:pt>
                <c:pt idx="4651">
                  <c:v>26892.34</c:v>
                </c:pt>
                <c:pt idx="4652">
                  <c:v>25064.54</c:v>
                </c:pt>
                <c:pt idx="4653">
                  <c:v>24805.17</c:v>
                </c:pt>
                <c:pt idx="4654">
                  <c:v>27185.38</c:v>
                </c:pt>
                <c:pt idx="4655">
                  <c:v>26945.99</c:v>
                </c:pt>
                <c:pt idx="4656">
                  <c:v>23361.8</c:v>
                </c:pt>
                <c:pt idx="4657">
                  <c:v>22964.05</c:v>
                </c:pt>
                <c:pt idx="4658">
                  <c:v>26883.82999999999</c:v>
                </c:pt>
                <c:pt idx="4659">
                  <c:v>26565.26</c:v>
                </c:pt>
                <c:pt idx="4660">
                  <c:v>23914.57999999999</c:v>
                </c:pt>
                <c:pt idx="4661">
                  <c:v>24731.91</c:v>
                </c:pt>
                <c:pt idx="4662">
                  <c:v>27596.07999999999</c:v>
                </c:pt>
                <c:pt idx="4663">
                  <c:v>26008.78</c:v>
                </c:pt>
                <c:pt idx="4664">
                  <c:v>22460.85</c:v>
                </c:pt>
                <c:pt idx="4665">
                  <c:v>17932.79</c:v>
                </c:pt>
                <c:pt idx="4666">
                  <c:v>26141.23999999999</c:v>
                </c:pt>
                <c:pt idx="4667">
                  <c:v>27038.86</c:v>
                </c:pt>
                <c:pt idx="4668">
                  <c:v>25015.7</c:v>
                </c:pt>
                <c:pt idx="4669">
                  <c:v>24964.63999999996</c:v>
                </c:pt>
                <c:pt idx="4670">
                  <c:v>27061.43</c:v>
                </c:pt>
                <c:pt idx="4671">
                  <c:v>26977.81</c:v>
                </c:pt>
                <c:pt idx="4672">
                  <c:v>23572.32999999999</c:v>
                </c:pt>
                <c:pt idx="4673">
                  <c:v>23027.69</c:v>
                </c:pt>
                <c:pt idx="4674">
                  <c:v>27010.0</c:v>
                </c:pt>
                <c:pt idx="4675">
                  <c:v>26919.35</c:v>
                </c:pt>
                <c:pt idx="4676">
                  <c:v>25095.99</c:v>
                </c:pt>
                <c:pt idx="4677">
                  <c:v>24880.65</c:v>
                </c:pt>
                <c:pt idx="4678">
                  <c:v>27113.97</c:v>
                </c:pt>
                <c:pt idx="4679">
                  <c:v>26744.71</c:v>
                </c:pt>
                <c:pt idx="4680">
                  <c:v>23597.86</c:v>
                </c:pt>
                <c:pt idx="4681">
                  <c:v>23005.86</c:v>
                </c:pt>
                <c:pt idx="4682">
                  <c:v>26755.44</c:v>
                </c:pt>
                <c:pt idx="4683">
                  <c:v>26734.35</c:v>
                </c:pt>
                <c:pt idx="4684">
                  <c:v>25202.55</c:v>
                </c:pt>
                <c:pt idx="4685">
                  <c:v>24705.64</c:v>
                </c:pt>
                <c:pt idx="4686">
                  <c:v>27046.26</c:v>
                </c:pt>
                <c:pt idx="4687">
                  <c:v>27061.06</c:v>
                </c:pt>
                <c:pt idx="4688">
                  <c:v>23426.55</c:v>
                </c:pt>
                <c:pt idx="4689">
                  <c:v>23190.49</c:v>
                </c:pt>
                <c:pt idx="4690">
                  <c:v>27167.62</c:v>
                </c:pt>
                <c:pt idx="4691">
                  <c:v>26619.28</c:v>
                </c:pt>
                <c:pt idx="4692">
                  <c:v>24859.19</c:v>
                </c:pt>
                <c:pt idx="4693">
                  <c:v>24651.25</c:v>
                </c:pt>
                <c:pt idx="4694">
                  <c:v>27435.5</c:v>
                </c:pt>
                <c:pt idx="4695">
                  <c:v>25869.66</c:v>
                </c:pt>
                <c:pt idx="4696">
                  <c:v>22576.29</c:v>
                </c:pt>
                <c:pt idx="4697">
                  <c:v>17697.84</c:v>
                </c:pt>
                <c:pt idx="4698">
                  <c:v>25897.04</c:v>
                </c:pt>
                <c:pt idx="4699">
                  <c:v>27021.47</c:v>
                </c:pt>
                <c:pt idx="4700">
                  <c:v>25183.68</c:v>
                </c:pt>
                <c:pt idx="4701">
                  <c:v>24731.17</c:v>
                </c:pt>
                <c:pt idx="4702">
                  <c:v>27150.97</c:v>
                </c:pt>
                <c:pt idx="4703">
                  <c:v>27159.11</c:v>
                </c:pt>
                <c:pt idx="4704">
                  <c:v>23435.06</c:v>
                </c:pt>
                <c:pt idx="4705">
                  <c:v>22977.73999999999</c:v>
                </c:pt>
                <c:pt idx="4706">
                  <c:v>27002.23</c:v>
                </c:pt>
                <c:pt idx="4707">
                  <c:v>27159.11</c:v>
                </c:pt>
                <c:pt idx="4708">
                  <c:v>25084.52</c:v>
                </c:pt>
                <c:pt idx="4709">
                  <c:v>24909.51</c:v>
                </c:pt>
                <c:pt idx="4710">
                  <c:v>27011.85</c:v>
                </c:pt>
                <c:pt idx="4711">
                  <c:v>26716.22</c:v>
                </c:pt>
                <c:pt idx="4712">
                  <c:v>23565.3</c:v>
                </c:pt>
                <c:pt idx="4713">
                  <c:v>22924.09</c:v>
                </c:pt>
                <c:pt idx="4714">
                  <c:v>26741.75</c:v>
                </c:pt>
                <c:pt idx="4715">
                  <c:v>27076.6</c:v>
                </c:pt>
                <c:pt idx="4716">
                  <c:v>25002.38</c:v>
                </c:pt>
                <c:pt idx="4717">
                  <c:v>24819.97</c:v>
                </c:pt>
                <c:pt idx="4718">
                  <c:v>27256.79</c:v>
                </c:pt>
                <c:pt idx="4719">
                  <c:v>27101.75999999999</c:v>
                </c:pt>
                <c:pt idx="4720">
                  <c:v>23038.05</c:v>
                </c:pt>
                <c:pt idx="4721">
                  <c:v>22885.23999999999</c:v>
                </c:pt>
                <c:pt idx="4722">
                  <c:v>25785.3</c:v>
                </c:pt>
                <c:pt idx="4723">
                  <c:v>26413.19</c:v>
                </c:pt>
                <c:pt idx="4724">
                  <c:v>25148.16</c:v>
                </c:pt>
                <c:pt idx="4725">
                  <c:v>24684.55</c:v>
                </c:pt>
                <c:pt idx="4726">
                  <c:v>27646.03</c:v>
                </c:pt>
                <c:pt idx="4727">
                  <c:v>26001.01</c:v>
                </c:pt>
                <c:pt idx="4728">
                  <c:v>23505.36</c:v>
                </c:pt>
                <c:pt idx="4729">
                  <c:v>17118.05</c:v>
                </c:pt>
                <c:pt idx="4730">
                  <c:v>26118.3</c:v>
                </c:pt>
                <c:pt idx="4731">
                  <c:v>27028.87</c:v>
                </c:pt>
                <c:pt idx="4732">
                  <c:v>25007.19</c:v>
                </c:pt>
                <c:pt idx="4733">
                  <c:v>24866.96</c:v>
                </c:pt>
                <c:pt idx="4734">
                  <c:v>27230.52</c:v>
                </c:pt>
                <c:pt idx="4735">
                  <c:v>27105.82999999999</c:v>
                </c:pt>
                <c:pt idx="4736">
                  <c:v>23740.68</c:v>
                </c:pt>
                <c:pt idx="4737">
                  <c:v>22809.75999999999</c:v>
                </c:pt>
                <c:pt idx="4738">
                  <c:v>27017.03</c:v>
                </c:pt>
                <c:pt idx="4739">
                  <c:v>27238.29</c:v>
                </c:pt>
                <c:pt idx="4740">
                  <c:v>25167.4</c:v>
                </c:pt>
                <c:pt idx="4741">
                  <c:v>24872.51</c:v>
                </c:pt>
                <c:pt idx="4742">
                  <c:v>27222.38</c:v>
                </c:pt>
                <c:pt idx="4743">
                  <c:v>26909.73</c:v>
                </c:pt>
                <c:pt idx="4744">
                  <c:v>23519.05</c:v>
                </c:pt>
                <c:pt idx="4745">
                  <c:v>22943.32999999999</c:v>
                </c:pt>
                <c:pt idx="4746">
                  <c:v>26812.42</c:v>
                </c:pt>
                <c:pt idx="4747">
                  <c:v>26982.99</c:v>
                </c:pt>
                <c:pt idx="4748">
                  <c:v>24935.78</c:v>
                </c:pt>
                <c:pt idx="4749">
                  <c:v>24644.59</c:v>
                </c:pt>
                <c:pt idx="4750">
                  <c:v>27050.7</c:v>
                </c:pt>
                <c:pt idx="4751">
                  <c:v>26740.63999999996</c:v>
                </c:pt>
                <c:pt idx="4752">
                  <c:v>22873.4</c:v>
                </c:pt>
                <c:pt idx="4753">
                  <c:v>22457.52</c:v>
                </c:pt>
                <c:pt idx="4754">
                  <c:v>27718.18</c:v>
                </c:pt>
                <c:pt idx="4755">
                  <c:v>26668.86</c:v>
                </c:pt>
                <c:pt idx="4756">
                  <c:v>25167.77</c:v>
                </c:pt>
                <c:pt idx="4757">
                  <c:v>24914.69</c:v>
                </c:pt>
                <c:pt idx="4758">
                  <c:v>27822.89</c:v>
                </c:pt>
                <c:pt idx="4759">
                  <c:v>26179.72</c:v>
                </c:pt>
                <c:pt idx="4760">
                  <c:v>23401.75999999999</c:v>
                </c:pt>
                <c:pt idx="4761">
                  <c:v>17063.66</c:v>
                </c:pt>
                <c:pt idx="4762">
                  <c:v>26012.48</c:v>
                </c:pt>
                <c:pt idx="4763">
                  <c:v>27259.01</c:v>
                </c:pt>
                <c:pt idx="4764">
                  <c:v>25195.52</c:v>
                </c:pt>
                <c:pt idx="4765">
                  <c:v>24798.88</c:v>
                </c:pt>
                <c:pt idx="4766">
                  <c:v>27194.63</c:v>
                </c:pt>
                <c:pt idx="4767">
                  <c:v>26955.23999999999</c:v>
                </c:pt>
                <c:pt idx="4768">
                  <c:v>23403.61</c:v>
                </c:pt>
                <c:pt idx="4769">
                  <c:v>22859.71</c:v>
                </c:pt>
                <c:pt idx="4770">
                  <c:v>27119.52</c:v>
                </c:pt>
                <c:pt idx="4771">
                  <c:v>27192.04</c:v>
                </c:pt>
                <c:pt idx="4772">
                  <c:v>25041.59999999999</c:v>
                </c:pt>
                <c:pt idx="4773">
                  <c:v>24920.98</c:v>
                </c:pt>
                <c:pt idx="4774">
                  <c:v>26940.44</c:v>
                </c:pt>
                <c:pt idx="4775">
                  <c:v>26938.22</c:v>
                </c:pt>
                <c:pt idx="4776">
                  <c:v>23561.23</c:v>
                </c:pt>
                <c:pt idx="4777">
                  <c:v>22936.3</c:v>
                </c:pt>
                <c:pt idx="4778">
                  <c:v>26746.56</c:v>
                </c:pt>
                <c:pt idx="4779">
                  <c:v>26995.94</c:v>
                </c:pt>
                <c:pt idx="4780">
                  <c:v>25084.15</c:v>
                </c:pt>
                <c:pt idx="4781">
                  <c:v>24834.03</c:v>
                </c:pt>
                <c:pt idx="4782">
                  <c:v>27057.36</c:v>
                </c:pt>
                <c:pt idx="4783">
                  <c:v>26901.59</c:v>
                </c:pt>
                <c:pt idx="4784">
                  <c:v>21415.97</c:v>
                </c:pt>
                <c:pt idx="4785">
                  <c:v>22776.82999999999</c:v>
                </c:pt>
                <c:pt idx="4786">
                  <c:v>27774.42</c:v>
                </c:pt>
                <c:pt idx="4787">
                  <c:v>26680.32999999999</c:v>
                </c:pt>
                <c:pt idx="4788">
                  <c:v>25199.59</c:v>
                </c:pt>
                <c:pt idx="4789">
                  <c:v>24770.76</c:v>
                </c:pt>
                <c:pt idx="4790">
                  <c:v>27737.05</c:v>
                </c:pt>
                <c:pt idx="4791">
                  <c:v>26010.26</c:v>
                </c:pt>
                <c:pt idx="4792">
                  <c:v>23319.62</c:v>
                </c:pt>
                <c:pt idx="4793">
                  <c:v>17356.7</c:v>
                </c:pt>
                <c:pt idx="4794">
                  <c:v>26163.44</c:v>
                </c:pt>
                <c:pt idx="4795">
                  <c:v>27246.8</c:v>
                </c:pt>
                <c:pt idx="4796">
                  <c:v>25147.79</c:v>
                </c:pt>
                <c:pt idx="4797">
                  <c:v>24968.34</c:v>
                </c:pt>
                <c:pt idx="4798">
                  <c:v>27134.32</c:v>
                </c:pt>
                <c:pt idx="4799">
                  <c:v>27197.96</c:v>
                </c:pt>
                <c:pt idx="4800">
                  <c:v>23391.4</c:v>
                </c:pt>
                <c:pt idx="4801">
                  <c:v>22951.1</c:v>
                </c:pt>
                <c:pt idx="4802">
                  <c:v>27093.25</c:v>
                </c:pt>
                <c:pt idx="4803">
                  <c:v>26883.82999999999</c:v>
                </c:pt>
                <c:pt idx="4804">
                  <c:v>24973.52</c:v>
                </c:pt>
                <c:pt idx="4805">
                  <c:v>24790.37</c:v>
                </c:pt>
                <c:pt idx="4806">
                  <c:v>27042.56</c:v>
                </c:pt>
                <c:pt idx="4807">
                  <c:v>26779.49</c:v>
                </c:pt>
                <c:pt idx="4808">
                  <c:v>23686.66</c:v>
                </c:pt>
                <c:pt idx="4809">
                  <c:v>23062.1</c:v>
                </c:pt>
                <c:pt idx="4810">
                  <c:v>26567.11</c:v>
                </c:pt>
                <c:pt idx="4811">
                  <c:v>27186.12</c:v>
                </c:pt>
                <c:pt idx="4812">
                  <c:v>24988.32</c:v>
                </c:pt>
                <c:pt idx="4813">
                  <c:v>24749.3</c:v>
                </c:pt>
                <c:pt idx="4814">
                  <c:v>27010.37</c:v>
                </c:pt>
                <c:pt idx="4815">
                  <c:v>26432.06</c:v>
                </c:pt>
                <c:pt idx="4816">
                  <c:v>22458.26</c:v>
                </c:pt>
                <c:pt idx="4817">
                  <c:v>23140.91</c:v>
                </c:pt>
                <c:pt idx="4818">
                  <c:v>27942.77</c:v>
                </c:pt>
                <c:pt idx="4819">
                  <c:v>26644.44</c:v>
                </c:pt>
                <c:pt idx="4820">
                  <c:v>25057.88</c:v>
                </c:pt>
                <c:pt idx="4821">
                  <c:v>24828.48</c:v>
                </c:pt>
                <c:pt idx="4822">
                  <c:v>27700.05</c:v>
                </c:pt>
                <c:pt idx="4823">
                  <c:v>26116.82</c:v>
                </c:pt>
                <c:pt idx="4824">
                  <c:v>23124.26</c:v>
                </c:pt>
                <c:pt idx="4825">
                  <c:v>17535.04</c:v>
                </c:pt>
                <c:pt idx="4826">
                  <c:v>26146.05</c:v>
                </c:pt>
                <c:pt idx="4827">
                  <c:v>27187.23</c:v>
                </c:pt>
                <c:pt idx="4828">
                  <c:v>25175.17</c:v>
                </c:pt>
                <c:pt idx="4829">
                  <c:v>24777.05</c:v>
                </c:pt>
                <c:pt idx="4830">
                  <c:v>26938.22</c:v>
                </c:pt>
                <c:pt idx="4831">
                  <c:v>27058.1</c:v>
                </c:pt>
                <c:pt idx="4832">
                  <c:v>23307.41</c:v>
                </c:pt>
                <c:pt idx="4833">
                  <c:v>23080.23</c:v>
                </c:pt>
                <c:pt idx="4834">
                  <c:v>27081.78</c:v>
                </c:pt>
                <c:pt idx="4835">
                  <c:v>27254.2</c:v>
                </c:pt>
                <c:pt idx="4836">
                  <c:v>24941.7</c:v>
                </c:pt>
                <c:pt idx="4837">
                  <c:v>24944.66</c:v>
                </c:pt>
                <c:pt idx="4838">
                  <c:v>27189.07999999999</c:v>
                </c:pt>
                <c:pt idx="4839">
                  <c:v>26733.98</c:v>
                </c:pt>
                <c:pt idx="4840">
                  <c:v>23414.71</c:v>
                </c:pt>
                <c:pt idx="4841">
                  <c:v>23078.75</c:v>
                </c:pt>
                <c:pt idx="4842">
                  <c:v>26817.59999999999</c:v>
                </c:pt>
                <c:pt idx="4843">
                  <c:v>26765.8</c:v>
                </c:pt>
                <c:pt idx="4844">
                  <c:v>24938.0</c:v>
                </c:pt>
                <c:pt idx="4845">
                  <c:v>24835.14</c:v>
                </c:pt>
                <c:pt idx="4846">
                  <c:v>27044.04</c:v>
                </c:pt>
                <c:pt idx="4847">
                  <c:v>26911.21</c:v>
                </c:pt>
                <c:pt idx="4848">
                  <c:v>21191.38</c:v>
                </c:pt>
                <c:pt idx="4849">
                  <c:v>23131.66</c:v>
                </c:pt>
                <c:pt idx="4850">
                  <c:v>27821.78</c:v>
                </c:pt>
                <c:pt idx="4851">
                  <c:v>26437.23999999999</c:v>
                </c:pt>
                <c:pt idx="4852">
                  <c:v>24769.28</c:v>
                </c:pt>
                <c:pt idx="4853">
                  <c:v>23732.54</c:v>
                </c:pt>
                <c:pt idx="4854">
                  <c:v>25880.76</c:v>
                </c:pt>
                <c:pt idx="4855">
                  <c:v>22412.01</c:v>
                </c:pt>
                <c:pt idx="4856">
                  <c:v>19107.16999999999</c:v>
                </c:pt>
                <c:pt idx="4857">
                  <c:v>10984.19</c:v>
                </c:pt>
                <c:pt idx="4858">
                  <c:v>14916.18</c:v>
                </c:pt>
                <c:pt idx="4859">
                  <c:v>11743.43</c:v>
                </c:pt>
                <c:pt idx="4860">
                  <c:v>7445.88</c:v>
                </c:pt>
                <c:pt idx="4861">
                  <c:v>4730.08</c:v>
                </c:pt>
                <c:pt idx="4862">
                  <c:v>2947.42</c:v>
                </c:pt>
                <c:pt idx="4863">
                  <c:v>1451.14</c:v>
                </c:pt>
                <c:pt idx="4864">
                  <c:v>622.71</c:v>
                </c:pt>
                <c:pt idx="4865">
                  <c:v>246.79</c:v>
                </c:pt>
                <c:pt idx="4866">
                  <c:v>110.26</c:v>
                </c:pt>
                <c:pt idx="4867">
                  <c:v>37.37</c:v>
                </c:pt>
                <c:pt idx="4868">
                  <c:v>11.1</c:v>
                </c:pt>
                <c:pt idx="4869">
                  <c:v>5.92</c:v>
                </c:pt>
                <c:pt idx="4870">
                  <c:v>1.48</c:v>
                </c:pt>
                <c:pt idx="4871">
                  <c:v>1.85</c:v>
                </c:pt>
                <c:pt idx="4872">
                  <c:v>0.37</c:v>
                </c:pt>
                <c:pt idx="4873">
                  <c:v>0.74</c:v>
                </c:pt>
                <c:pt idx="4874">
                  <c:v>0.0</c:v>
                </c:pt>
                <c:pt idx="4875">
                  <c:v>0.0</c:v>
                </c:pt>
                <c:pt idx="4876">
                  <c:v>0.0</c:v>
                </c:pt>
                <c:pt idx="4877">
                  <c:v>0.0</c:v>
                </c:pt>
                <c:pt idx="4878">
                  <c:v>0.0</c:v>
                </c:pt>
                <c:pt idx="4879">
                  <c:v>0.0</c:v>
                </c:pt>
                <c:pt idx="4880">
                  <c:v>0.0</c:v>
                </c:pt>
                <c:pt idx="4881">
                  <c:v>0.0</c:v>
                </c:pt>
                <c:pt idx="488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0558416"/>
        <c:axId val="1667939616"/>
      </c:lineChart>
      <c:catAx>
        <c:axId val="1710558416"/>
        <c:scaling>
          <c:orientation val="minMax"/>
        </c:scaling>
        <c:delete val="0"/>
        <c:axPos val="b"/>
        <c:majorTickMark val="out"/>
        <c:minorTickMark val="none"/>
        <c:tickLblPos val="nextTo"/>
        <c:crossAx val="1667939616"/>
        <c:crosses val="autoZero"/>
        <c:auto val="1"/>
        <c:lblAlgn val="ctr"/>
        <c:lblOffset val="100"/>
        <c:tickLblSkip val="1999"/>
        <c:tickMarkSkip val="100"/>
        <c:noMultiLvlLbl val="0"/>
      </c:catAx>
      <c:valAx>
        <c:axId val="1667939616"/>
        <c:scaling>
          <c:orientation val="minMax"/>
          <c:max val="30000.0"/>
          <c:min val="100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0558416"/>
        <c:crossesAt val="1.0"/>
        <c:crossBetween val="between"/>
        <c:majorUnit val="5000.0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BFE26-5516-674F-B32E-240B5D06DC41}" type="datetimeFigureOut">
              <a:rPr lang="en-US" smtClean="0"/>
              <a:t>4/5/18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0783F-C2F2-E54C-9701-A530F11FE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4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83F-C2F2-E54C-9701-A530F11FEFE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83F-C2F2-E54C-9701-A530F11FEF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0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b of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3050519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1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792585" y="855830"/>
            <a:ext cx="4674451" cy="855765"/>
          </a:xfrm>
          <a:prstGeom prst="rect">
            <a:avLst/>
          </a:prstGeom>
        </p:spPr>
        <p:txBody>
          <a:bodyPr anchor="ctr"/>
          <a:lstStyle>
            <a:lvl1pPr algn="ctr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98339" y="542476"/>
            <a:ext cx="0" cy="2108257"/>
          </a:xfrm>
          <a:prstGeom prst="line">
            <a:avLst/>
          </a:prstGeom>
          <a:ln w="28575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53466" y="542476"/>
            <a:ext cx="0" cy="2108257"/>
          </a:xfrm>
          <a:prstGeom prst="line">
            <a:avLst/>
          </a:prstGeom>
          <a:ln w="28575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1278" y="5809765"/>
            <a:ext cx="1900361" cy="581388"/>
          </a:xfrm>
          <a:prstGeom prst="rect">
            <a:avLst/>
          </a:prstGeom>
          <a:effectLst/>
        </p:spPr>
      </p:pic>
      <p:pic>
        <p:nvPicPr>
          <p:cNvPr id="2" name="Picture 1" descr="backgroundGreta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9463" y="48083"/>
            <a:ext cx="3003630" cy="287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7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6"/>
          <p:cNvSpPr>
            <a:spLocks noGrp="1"/>
          </p:cNvSpPr>
          <p:nvPr>
            <p:ph type="title"/>
          </p:nvPr>
        </p:nvSpPr>
        <p:spPr>
          <a:xfrm>
            <a:off x="0" y="2984"/>
            <a:ext cx="9143995" cy="705554"/>
          </a:xfrm>
          <a:prstGeom prst="rect">
            <a:avLst/>
          </a:prstGeom>
          <a:solidFill>
            <a:srgbClr val="1E497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3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6"/>
          <p:cNvSpPr>
            <a:spLocks noGrp="1"/>
          </p:cNvSpPr>
          <p:nvPr>
            <p:ph type="title"/>
          </p:nvPr>
        </p:nvSpPr>
        <p:spPr>
          <a:xfrm>
            <a:off x="0" y="2984"/>
            <a:ext cx="9143995" cy="705554"/>
          </a:xfrm>
          <a:prstGeom prst="rect">
            <a:avLst/>
          </a:prstGeom>
          <a:solidFill>
            <a:srgbClr val="1E497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3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6"/>
          <p:cNvSpPr>
            <a:spLocks noGrp="1"/>
          </p:cNvSpPr>
          <p:nvPr>
            <p:ph type="title"/>
          </p:nvPr>
        </p:nvSpPr>
        <p:spPr>
          <a:xfrm>
            <a:off x="0" y="2984"/>
            <a:ext cx="9143995" cy="705554"/>
          </a:xfrm>
          <a:prstGeom prst="rect">
            <a:avLst/>
          </a:prstGeom>
          <a:solidFill>
            <a:srgbClr val="1E497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3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6"/>
          <p:cNvSpPr>
            <a:spLocks noGrp="1"/>
          </p:cNvSpPr>
          <p:nvPr>
            <p:ph type="title"/>
          </p:nvPr>
        </p:nvSpPr>
        <p:spPr>
          <a:xfrm>
            <a:off x="0" y="2984"/>
            <a:ext cx="9143995" cy="705554"/>
          </a:xfrm>
          <a:prstGeom prst="rect">
            <a:avLst/>
          </a:prstGeom>
          <a:solidFill>
            <a:srgbClr val="1E497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3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6"/>
          <p:cNvSpPr>
            <a:spLocks noGrp="1"/>
          </p:cNvSpPr>
          <p:nvPr>
            <p:ph type="title"/>
          </p:nvPr>
        </p:nvSpPr>
        <p:spPr>
          <a:xfrm>
            <a:off x="0" y="2984"/>
            <a:ext cx="9143995" cy="705554"/>
          </a:xfrm>
          <a:prstGeom prst="rect">
            <a:avLst/>
          </a:prstGeom>
          <a:solidFill>
            <a:srgbClr val="1E497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3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6"/>
          <p:cNvSpPr>
            <a:spLocks noGrp="1"/>
          </p:cNvSpPr>
          <p:nvPr>
            <p:ph type="title"/>
          </p:nvPr>
        </p:nvSpPr>
        <p:spPr>
          <a:xfrm>
            <a:off x="0" y="2984"/>
            <a:ext cx="9143995" cy="705554"/>
          </a:xfrm>
          <a:prstGeom prst="rect">
            <a:avLst/>
          </a:prstGeom>
          <a:solidFill>
            <a:srgbClr val="1E497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3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6"/>
          <p:cNvSpPr>
            <a:spLocks noGrp="1"/>
          </p:cNvSpPr>
          <p:nvPr>
            <p:ph type="title"/>
          </p:nvPr>
        </p:nvSpPr>
        <p:spPr>
          <a:xfrm>
            <a:off x="0" y="2984"/>
            <a:ext cx="9143995" cy="705554"/>
          </a:xfrm>
          <a:prstGeom prst="rect">
            <a:avLst/>
          </a:prstGeom>
          <a:solidFill>
            <a:srgbClr val="1E497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3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6"/>
          <p:cNvSpPr>
            <a:spLocks noGrp="1"/>
          </p:cNvSpPr>
          <p:nvPr>
            <p:ph type="title"/>
          </p:nvPr>
        </p:nvSpPr>
        <p:spPr>
          <a:xfrm>
            <a:off x="0" y="2984"/>
            <a:ext cx="9143995" cy="705554"/>
          </a:xfrm>
          <a:prstGeom prst="rect">
            <a:avLst/>
          </a:prstGeom>
          <a:solidFill>
            <a:srgbClr val="1E497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3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6"/>
          <p:cNvSpPr>
            <a:spLocks noGrp="1"/>
          </p:cNvSpPr>
          <p:nvPr>
            <p:ph type="title"/>
          </p:nvPr>
        </p:nvSpPr>
        <p:spPr>
          <a:xfrm>
            <a:off x="0" y="2984"/>
            <a:ext cx="9143995" cy="705554"/>
          </a:xfrm>
          <a:prstGeom prst="rect">
            <a:avLst/>
          </a:prstGeom>
          <a:solidFill>
            <a:srgbClr val="1E497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3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6"/>
          <p:cNvSpPr>
            <a:spLocks noGrp="1"/>
          </p:cNvSpPr>
          <p:nvPr>
            <p:ph type="title"/>
          </p:nvPr>
        </p:nvSpPr>
        <p:spPr>
          <a:xfrm>
            <a:off x="0" y="2984"/>
            <a:ext cx="9143995" cy="705554"/>
          </a:xfrm>
          <a:prstGeom prst="rect">
            <a:avLst/>
          </a:prstGeom>
          <a:solidFill>
            <a:srgbClr val="1E497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3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Title Placeholder 16"/>
          <p:cNvSpPr>
            <a:spLocks noGrp="1"/>
          </p:cNvSpPr>
          <p:nvPr>
            <p:ph type="title"/>
          </p:nvPr>
        </p:nvSpPr>
        <p:spPr>
          <a:xfrm>
            <a:off x="0" y="2984"/>
            <a:ext cx="9143995" cy="705554"/>
          </a:xfrm>
          <a:prstGeom prst="rect">
            <a:avLst/>
          </a:prstGeom>
          <a:solidFill>
            <a:srgbClr val="1E497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3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6"/>
          <p:cNvSpPr>
            <a:spLocks noGrp="1"/>
          </p:cNvSpPr>
          <p:nvPr>
            <p:ph type="title"/>
          </p:nvPr>
        </p:nvSpPr>
        <p:spPr>
          <a:xfrm>
            <a:off x="0" y="2984"/>
            <a:ext cx="9143995" cy="705554"/>
          </a:xfrm>
          <a:prstGeom prst="rect">
            <a:avLst/>
          </a:prstGeom>
          <a:solidFill>
            <a:srgbClr val="1E497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3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6"/>
          <p:cNvSpPr>
            <a:spLocks noGrp="1"/>
          </p:cNvSpPr>
          <p:nvPr>
            <p:ph type="title"/>
          </p:nvPr>
        </p:nvSpPr>
        <p:spPr>
          <a:xfrm>
            <a:off x="0" y="2984"/>
            <a:ext cx="9143995" cy="705554"/>
          </a:xfrm>
          <a:prstGeom prst="rect">
            <a:avLst/>
          </a:prstGeom>
          <a:solidFill>
            <a:srgbClr val="1E497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3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6"/>
          <p:cNvSpPr>
            <a:spLocks noGrp="1"/>
          </p:cNvSpPr>
          <p:nvPr>
            <p:ph type="title"/>
          </p:nvPr>
        </p:nvSpPr>
        <p:spPr>
          <a:xfrm>
            <a:off x="0" y="2984"/>
            <a:ext cx="9143995" cy="705554"/>
          </a:xfrm>
          <a:prstGeom prst="rect">
            <a:avLst/>
          </a:prstGeom>
          <a:solidFill>
            <a:srgbClr val="1E497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3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6"/>
          <p:cNvSpPr>
            <a:spLocks noGrp="1"/>
          </p:cNvSpPr>
          <p:nvPr>
            <p:ph type="title"/>
          </p:nvPr>
        </p:nvSpPr>
        <p:spPr>
          <a:xfrm>
            <a:off x="0" y="2984"/>
            <a:ext cx="9143995" cy="705554"/>
          </a:xfrm>
          <a:prstGeom prst="rect">
            <a:avLst/>
          </a:prstGeom>
          <a:solidFill>
            <a:srgbClr val="1E497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3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6"/>
          <p:cNvSpPr>
            <a:spLocks noGrp="1"/>
          </p:cNvSpPr>
          <p:nvPr>
            <p:ph type="title"/>
          </p:nvPr>
        </p:nvSpPr>
        <p:spPr>
          <a:xfrm>
            <a:off x="0" y="2984"/>
            <a:ext cx="9143995" cy="705554"/>
          </a:xfrm>
          <a:prstGeom prst="rect">
            <a:avLst/>
          </a:prstGeom>
          <a:solidFill>
            <a:srgbClr val="1E497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3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6"/>
          <p:cNvSpPr>
            <a:spLocks noGrp="1"/>
          </p:cNvSpPr>
          <p:nvPr>
            <p:ph type="title"/>
          </p:nvPr>
        </p:nvSpPr>
        <p:spPr>
          <a:xfrm>
            <a:off x="0" y="2984"/>
            <a:ext cx="9143995" cy="705554"/>
          </a:xfrm>
          <a:prstGeom prst="rect">
            <a:avLst/>
          </a:prstGeom>
          <a:solidFill>
            <a:srgbClr val="1E497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3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6"/>
          <p:cNvSpPr>
            <a:spLocks noGrp="1"/>
          </p:cNvSpPr>
          <p:nvPr>
            <p:ph type="title"/>
          </p:nvPr>
        </p:nvSpPr>
        <p:spPr>
          <a:xfrm>
            <a:off x="0" y="2984"/>
            <a:ext cx="9143995" cy="705554"/>
          </a:xfrm>
          <a:prstGeom prst="rect">
            <a:avLst/>
          </a:prstGeom>
          <a:solidFill>
            <a:srgbClr val="1E497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3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6"/>
          <p:cNvSpPr>
            <a:spLocks noGrp="1"/>
          </p:cNvSpPr>
          <p:nvPr>
            <p:ph type="title"/>
          </p:nvPr>
        </p:nvSpPr>
        <p:spPr>
          <a:xfrm>
            <a:off x="0" y="2984"/>
            <a:ext cx="9143995" cy="705554"/>
          </a:xfrm>
          <a:prstGeom prst="rect">
            <a:avLst/>
          </a:prstGeom>
          <a:solidFill>
            <a:srgbClr val="1E497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3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6"/>
          <p:cNvSpPr>
            <a:spLocks noGrp="1"/>
          </p:cNvSpPr>
          <p:nvPr>
            <p:ph type="title"/>
          </p:nvPr>
        </p:nvSpPr>
        <p:spPr>
          <a:xfrm>
            <a:off x="0" y="2984"/>
            <a:ext cx="9143995" cy="705554"/>
          </a:xfrm>
          <a:prstGeom prst="rect">
            <a:avLst/>
          </a:prstGeom>
          <a:solidFill>
            <a:srgbClr val="1E497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3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7C41-8C52-5A41-ADF9-E36B928E2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7C20-1FEE-1B41-BB83-4C32BBDE6B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" y="3"/>
            <a:ext cx="9143999" cy="705554"/>
          </a:xfrm>
          <a:prstGeom prst="rect">
            <a:avLst/>
          </a:prstGeom>
          <a:solidFill>
            <a:srgbClr val="1F497D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7097"/>
            <a:ext cx="8229600" cy="52290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079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7C41-8C52-5A41-ADF9-E36B928E2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7C20-1FEE-1B41-BB83-4C32BBDE6B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7C41-8C52-5A41-ADF9-E36B928E2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7C20-1FEE-1B41-BB83-4C32BBDE6B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7C41-8C52-5A41-ADF9-E36B928E2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7C20-1FEE-1B41-BB83-4C32BBDE6B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7C41-8C52-5A41-ADF9-E36B928E2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7C20-1FEE-1B41-BB83-4C32BBDE6B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7C41-8C52-5A41-ADF9-E36B928E2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7C20-1FEE-1B41-BB83-4C32BBDE6B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7C41-8C52-5A41-ADF9-E36B928E2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7C20-1FEE-1B41-BB83-4C32BBDE6B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7C41-8C52-5A41-ADF9-E36B928E2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7C20-1FEE-1B41-BB83-4C32BBDE6B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7C41-8C52-5A41-ADF9-E36B928E2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7C20-1FEE-1B41-BB83-4C32BBDE6B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7C41-8C52-5A41-ADF9-E36B928E2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7C20-1FEE-1B41-BB83-4C32BBDE6B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7C41-8C52-5A41-ADF9-E36B928E2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7C20-1FEE-1B41-BB83-4C32BBDE6B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" y="3"/>
            <a:ext cx="9143999" cy="705554"/>
          </a:xfrm>
          <a:prstGeom prst="rect">
            <a:avLst/>
          </a:prstGeom>
          <a:solidFill>
            <a:srgbClr val="1F497D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2165"/>
            <a:ext cx="4038600" cy="49831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2165"/>
            <a:ext cx="4038600" cy="498316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837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b of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3050519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1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792585" y="855830"/>
            <a:ext cx="4674451" cy="855765"/>
          </a:xfrm>
          <a:prstGeom prst="rect">
            <a:avLst/>
          </a:prstGeom>
        </p:spPr>
        <p:txBody>
          <a:bodyPr anchor="ctr"/>
          <a:lstStyle>
            <a:lvl1pPr algn="ctr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98339" y="542476"/>
            <a:ext cx="0" cy="2108257"/>
          </a:xfrm>
          <a:prstGeom prst="line">
            <a:avLst/>
          </a:prstGeom>
          <a:ln w="28575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53466" y="542476"/>
            <a:ext cx="0" cy="2108257"/>
          </a:xfrm>
          <a:prstGeom prst="line">
            <a:avLst/>
          </a:prstGeom>
          <a:ln w="28575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1278" y="5809765"/>
            <a:ext cx="1900361" cy="581388"/>
          </a:xfrm>
          <a:prstGeom prst="rect">
            <a:avLst/>
          </a:prstGeom>
          <a:effectLst/>
        </p:spPr>
      </p:pic>
      <p:pic>
        <p:nvPicPr>
          <p:cNvPr id="11" name="Picture 10" descr="backgroundGreta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9463" y="48083"/>
            <a:ext cx="3003630" cy="287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08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6"/>
          <p:cNvSpPr>
            <a:spLocks noGrp="1"/>
          </p:cNvSpPr>
          <p:nvPr>
            <p:ph type="title"/>
          </p:nvPr>
        </p:nvSpPr>
        <p:spPr>
          <a:xfrm>
            <a:off x="0" y="2984"/>
            <a:ext cx="9143995" cy="705554"/>
          </a:xfrm>
          <a:prstGeom prst="rect">
            <a:avLst/>
          </a:prstGeom>
          <a:solidFill>
            <a:srgbClr val="1E497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3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6"/>
          <p:cNvSpPr>
            <a:spLocks noGrp="1"/>
          </p:cNvSpPr>
          <p:nvPr>
            <p:ph type="title"/>
          </p:nvPr>
        </p:nvSpPr>
        <p:spPr>
          <a:xfrm>
            <a:off x="0" y="2984"/>
            <a:ext cx="9143995" cy="705554"/>
          </a:xfrm>
          <a:prstGeom prst="rect">
            <a:avLst/>
          </a:prstGeom>
          <a:solidFill>
            <a:srgbClr val="1E497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3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6"/>
          <p:cNvSpPr>
            <a:spLocks noGrp="1"/>
          </p:cNvSpPr>
          <p:nvPr>
            <p:ph type="title"/>
          </p:nvPr>
        </p:nvSpPr>
        <p:spPr>
          <a:xfrm>
            <a:off x="0" y="2984"/>
            <a:ext cx="9143995" cy="705554"/>
          </a:xfrm>
          <a:prstGeom prst="rect">
            <a:avLst/>
          </a:prstGeom>
          <a:solidFill>
            <a:srgbClr val="1E497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3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6"/>
          <p:cNvSpPr>
            <a:spLocks noGrp="1"/>
          </p:cNvSpPr>
          <p:nvPr>
            <p:ph type="title"/>
          </p:nvPr>
        </p:nvSpPr>
        <p:spPr>
          <a:xfrm>
            <a:off x="0" y="2984"/>
            <a:ext cx="9143995" cy="705554"/>
          </a:xfrm>
          <a:prstGeom prst="rect">
            <a:avLst/>
          </a:prstGeom>
          <a:solidFill>
            <a:srgbClr val="1E497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3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20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8.xml"/><Relationship Id="rId28" Type="http://schemas.openxmlformats.org/officeDocument/2006/relationships/theme" Target="../theme/theme2.xml"/><Relationship Id="rId29" Type="http://schemas.openxmlformats.org/officeDocument/2006/relationships/image" Target="../media/image1.png"/><Relationship Id="rId10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0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4386263" y="6581776"/>
            <a:ext cx="377016" cy="27699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2B45342-D41F-3246-BC88-9305F376649F}" type="slidenum">
              <a:rPr lang="en-US" sz="1200" smtClean="0">
                <a:solidFill>
                  <a:srgbClr val="FFFFFF"/>
                </a:solidFill>
              </a:rPr>
              <a:pPr defTabSz="45708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F497D"/>
          </a:solidFill>
          <a:ln>
            <a:solidFill>
              <a:srgbClr val="4D72A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8725065" y="6486536"/>
            <a:ext cx="367383" cy="2461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F46901F-252C-D946-B4FD-40072B8BE34D}" type="slidenum">
              <a:rPr lang="en-US" sz="1000" smtClean="0">
                <a:solidFill>
                  <a:srgbClr val="FFFFFF"/>
                </a:solidFill>
                <a:latin typeface="Helvetica Light"/>
              </a:rPr>
              <a:pPr algn="ctr" defTabSz="45708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Helvetica Ligh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666697" y="6448430"/>
            <a:ext cx="0" cy="36671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4223688" y="6400800"/>
            <a:ext cx="4382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/>
                </a:solidFill>
                <a:latin typeface="Helvetica Light"/>
                <a:cs typeface="Calibri"/>
              </a:rPr>
              <a:t>Thorsten </a:t>
            </a:r>
            <a:r>
              <a:rPr lang="en-US" sz="1200" dirty="0" err="1" smtClean="0">
                <a:solidFill>
                  <a:prstClr val="white"/>
                </a:solidFill>
                <a:latin typeface="Helvetica Light"/>
                <a:cs typeface="Calibri"/>
              </a:rPr>
              <a:t>Stezelberger</a:t>
            </a:r>
            <a:endParaRPr lang="en-US" sz="1200" dirty="0" smtClean="0">
              <a:solidFill>
                <a:prstClr val="white"/>
              </a:solidFill>
              <a:latin typeface="Helvetica Light"/>
              <a:cs typeface="Calibri"/>
            </a:endParaRPr>
          </a:p>
          <a:p>
            <a:pPr algn="r"/>
            <a:r>
              <a:rPr lang="en-US" sz="1200" dirty="0" smtClean="0">
                <a:solidFill>
                  <a:prstClr val="white"/>
                </a:solidFill>
                <a:latin typeface="Helvetica Light"/>
                <a:cs typeface="Calibri"/>
              </a:rPr>
              <a:t>DOE/SC CD-1 Review of the GRETA Project April 25-27,</a:t>
            </a:r>
            <a:r>
              <a:rPr lang="en-US" sz="1200" baseline="0" dirty="0" smtClean="0">
                <a:solidFill>
                  <a:prstClr val="white"/>
                </a:solidFill>
                <a:latin typeface="Helvetica Light"/>
                <a:cs typeface="Calibri"/>
              </a:rPr>
              <a:t> 2017</a:t>
            </a:r>
            <a:endParaRPr lang="en-US" sz="1200" dirty="0">
              <a:solidFill>
                <a:prstClr val="white"/>
              </a:solidFill>
              <a:latin typeface="Helvetica Light"/>
              <a:cs typeface="Calibri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" y="3"/>
            <a:ext cx="9143999" cy="705554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0" i="0">
                <a:solidFill>
                  <a:schemeClr val="bg1"/>
                </a:solidFill>
                <a:latin typeface="Helvetica Light"/>
                <a:ea typeface="+mj-ea"/>
                <a:cs typeface="Helvetica Light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082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165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25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332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Click to edit Master title style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49911" y="6344177"/>
            <a:ext cx="247375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prstClr val="white"/>
                </a:solidFill>
                <a:latin typeface="Arial Rounded MT Bold"/>
                <a:cs typeface="Arial Rounded MT Bold"/>
              </a:rPr>
              <a:t>Gamma Ray Energy Tracking Array</a:t>
            </a:r>
          </a:p>
          <a:p>
            <a:r>
              <a:rPr lang="en-US" sz="900" dirty="0">
                <a:solidFill>
                  <a:prstClr val="white">
                    <a:lumMod val="85000"/>
                  </a:prstClr>
                </a:solidFill>
                <a:latin typeface="Arial"/>
                <a:cs typeface="Arial"/>
              </a:rPr>
              <a:t>U.S. Department of Energy Office of Science</a:t>
            </a:r>
          </a:p>
          <a:p>
            <a:r>
              <a:rPr lang="en-US" sz="900" dirty="0">
                <a:solidFill>
                  <a:prstClr val="white">
                    <a:lumMod val="85000"/>
                  </a:prstClr>
                </a:solidFill>
                <a:latin typeface="Arial"/>
                <a:cs typeface="Arial"/>
              </a:rPr>
              <a:t>Lawrence Berkeley National Laboratory</a:t>
            </a:r>
          </a:p>
        </p:txBody>
      </p:sp>
      <p:pic>
        <p:nvPicPr>
          <p:cNvPr id="11" name="Picture 10" descr="backgroundGreta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8" y="6396829"/>
            <a:ext cx="469782" cy="44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7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0" i="0">
          <a:solidFill>
            <a:schemeClr val="bg1"/>
          </a:solidFill>
          <a:latin typeface="Helvetica Light"/>
          <a:ea typeface="+mj-ea"/>
          <a:cs typeface="Helvetica Ligh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082" algn="l" rtl="0" fontAlgn="base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6pPr>
      <a:lvl7pPr marL="914165" algn="l" rtl="0" fontAlgn="base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7pPr>
      <a:lvl8pPr marL="1371250" algn="l" rtl="0" fontAlgn="base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8pPr>
      <a:lvl9pPr marL="1828332" algn="l" rtl="0" fontAlgn="base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813" indent="-342813" algn="l" rtl="0" eaLnBrk="0" fontAlgn="base" hangingPunct="0">
        <a:spcBef>
          <a:spcPts val="900"/>
        </a:spcBef>
        <a:spcAft>
          <a:spcPct val="0"/>
        </a:spcAft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288850" indent="-226954" algn="l" rtl="0" eaLnBrk="0" fontAlgn="base" hangingPunct="0">
        <a:spcBef>
          <a:spcPts val="500"/>
        </a:spcBef>
        <a:spcAft>
          <a:spcPct val="0"/>
        </a:spcAft>
        <a:buSzPct val="85000"/>
        <a:buChar char="–"/>
        <a:defRPr sz="2400">
          <a:solidFill>
            <a:srgbClr val="003366"/>
          </a:solidFill>
          <a:latin typeface="+mn-lt"/>
          <a:ea typeface="+mn-ea"/>
          <a:cs typeface="ＭＳ Ｐゴシック"/>
        </a:defRPr>
      </a:lvl2pPr>
      <a:lvl3pPr marL="572941" indent="-117445" algn="l" rtl="0" eaLnBrk="0" fontAlgn="base" hangingPunct="0">
        <a:spcBef>
          <a:spcPts val="400"/>
        </a:spcBef>
        <a:spcAft>
          <a:spcPct val="0"/>
        </a:spcAft>
        <a:buSzPct val="75000"/>
        <a:buFont typeface="Lucida Grande"/>
        <a:buChar char="–"/>
        <a:defRPr sz="2400">
          <a:solidFill>
            <a:srgbClr val="003366"/>
          </a:solidFill>
          <a:latin typeface="+mn-lt"/>
          <a:ea typeface="+mn-ea"/>
          <a:cs typeface="ＭＳ Ｐゴシック"/>
        </a:defRPr>
      </a:lvl3pPr>
      <a:lvl4pPr marL="909404" indent="-226954" algn="l" rtl="0" eaLnBrk="0" fontAlgn="base" hangingPunct="0">
        <a:spcBef>
          <a:spcPct val="20000"/>
        </a:spcBef>
        <a:spcAft>
          <a:spcPct val="0"/>
        </a:spcAft>
        <a:buSzPct val="75000"/>
        <a:buFont typeface="Lucida Grande"/>
        <a:buChar char="–"/>
        <a:defRPr sz="2400">
          <a:solidFill>
            <a:srgbClr val="003366"/>
          </a:solidFill>
          <a:latin typeface="+mn-lt"/>
          <a:ea typeface="+mn-ea"/>
          <a:cs typeface="ＭＳ Ｐゴシック"/>
        </a:defRPr>
      </a:lvl4pPr>
      <a:lvl5pPr marL="1145880" indent="-236478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  <a:ea typeface="+mn-ea"/>
          <a:cs typeface="ＭＳ Ｐゴシック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6"/>
          <p:cNvSpPr>
            <a:spLocks noGrp="1"/>
          </p:cNvSpPr>
          <p:nvPr>
            <p:ph type="title"/>
          </p:nvPr>
        </p:nvSpPr>
        <p:spPr>
          <a:xfrm>
            <a:off x="0" y="2984"/>
            <a:ext cx="9143995" cy="705554"/>
          </a:xfrm>
          <a:prstGeom prst="rect">
            <a:avLst/>
          </a:prstGeom>
          <a:solidFill>
            <a:srgbClr val="1E497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" y="6379914"/>
            <a:ext cx="771520" cy="494232"/>
          </a:xfrm>
          <a:prstGeom prst="rect">
            <a:avLst/>
          </a:prstGeom>
          <a:gradFill flip="none" rotWithShape="1">
            <a:gsLst>
              <a:gs pos="0">
                <a:srgbClr val="1E497D"/>
              </a:gs>
              <a:gs pos="74000">
                <a:srgbClr val="1F497D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09" rIns="0" bIns="45709" anchor="ctr"/>
          <a:lstStyle/>
          <a:p>
            <a:pPr algn="l" defTabSz="457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i="0" dirty="0">
              <a:solidFill>
                <a:schemeClr val="tx2"/>
              </a:solidFill>
              <a:latin typeface="Helvetica Light"/>
              <a:ea typeface="ＭＳ Ｐゴシック" charset="0"/>
              <a:cs typeface="Helvetica Ligh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610245"/>
            <a:ext cx="9144000" cy="259624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559200" y="6562383"/>
            <a:ext cx="677755" cy="3117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09" rIns="0" bIns="45709" anchor="ctr"/>
          <a:lstStyle/>
          <a:p>
            <a:pPr algn="l" defTabSz="4570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i="0" dirty="0" smtClean="0">
                <a:solidFill>
                  <a:schemeClr val="bg1"/>
                </a:solidFill>
                <a:latin typeface="Helvetica Light"/>
                <a:ea typeface="ＭＳ Ｐゴシック" charset="0"/>
                <a:cs typeface="Helvetica Light"/>
              </a:rPr>
              <a:t>GRETA</a:t>
            </a:r>
            <a:endParaRPr lang="en-US" sz="1400" b="1" i="0" dirty="0">
              <a:solidFill>
                <a:schemeClr val="bg1"/>
              </a:solidFill>
              <a:latin typeface="Helvetica Light"/>
              <a:ea typeface="ＭＳ Ｐゴシック" charset="0"/>
              <a:cs typeface="Helvetica Light"/>
            </a:endParaRPr>
          </a:p>
        </p:txBody>
      </p:sp>
      <p:pic>
        <p:nvPicPr>
          <p:cNvPr id="12" name="Picture 11" descr="backgroundGretaBlue.png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8" y="6396829"/>
            <a:ext cx="469782" cy="449301"/>
          </a:xfrm>
          <a:prstGeom prst="rect">
            <a:avLst/>
          </a:prstGeom>
        </p:spPr>
      </p:pic>
      <p:sp>
        <p:nvSpPr>
          <p:cNvPr id="9" name="TextBox 9"/>
          <p:cNvSpPr txBox="1">
            <a:spLocks noChangeArrowheads="1"/>
          </p:cNvSpPr>
          <p:nvPr userDrawn="1"/>
        </p:nvSpPr>
        <p:spPr bwMode="auto">
          <a:xfrm>
            <a:off x="8725065" y="6598375"/>
            <a:ext cx="367383" cy="2461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F46901F-252C-D946-B4FD-40072B8BE34D}" type="slidenum">
              <a:rPr lang="en-US" sz="1000" smtClean="0">
                <a:solidFill>
                  <a:srgbClr val="FFFFFF"/>
                </a:solidFill>
                <a:latin typeface="Helvetica Light"/>
              </a:rPr>
              <a:pPr algn="ctr" defTabSz="45708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Helvetica Ligh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686800" y="6632237"/>
            <a:ext cx="0" cy="216768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6907586" y="6581001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aseline="0" dirty="0" smtClean="0">
                <a:solidFill>
                  <a:prstClr val="white"/>
                </a:solidFill>
                <a:latin typeface="Helvetica Light"/>
                <a:cs typeface="Calibri"/>
              </a:rPr>
              <a:t>Thorsten </a:t>
            </a:r>
            <a:r>
              <a:rPr lang="en-US" sz="1200" baseline="0" dirty="0" err="1" smtClean="0">
                <a:solidFill>
                  <a:prstClr val="white"/>
                </a:solidFill>
                <a:latin typeface="Helvetica Light"/>
                <a:cs typeface="Calibri"/>
              </a:rPr>
              <a:t>Stezelberger</a:t>
            </a:r>
            <a:endParaRPr lang="en-US" sz="1200" dirty="0">
              <a:solidFill>
                <a:prstClr val="white"/>
              </a:solidFill>
              <a:latin typeface="Helvetica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179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66" r:id="rId3"/>
    <p:sldLayoutId id="2147483678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</p:sldLayoutIdLst>
  <p:txStyles>
    <p:titleStyle>
      <a:lvl1pPr algn="ctr" defTabSz="457200" rtl="0" eaLnBrk="1" latinLnBrk="0" hangingPunct="1">
        <a:spcBef>
          <a:spcPct val="0"/>
        </a:spcBef>
        <a:buNone/>
        <a:defRPr sz="3000" b="0" i="0" kern="1200">
          <a:solidFill>
            <a:schemeClr val="bg1"/>
          </a:solidFill>
          <a:latin typeface="Helvetica Light"/>
          <a:ea typeface="+mj-ea"/>
          <a:cs typeface="Helvetica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5C87C41-8C52-5A41-ADF9-E36B928E2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0C97C20-1FEE-1B41-BB83-4C32BBDE6B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6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4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tiff"/><Relationship Id="rId3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20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png"/><Relationship Id="rId3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0.png"/><Relationship Id="rId3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GRETA Electronics and requirements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Chris Campbell</a:t>
            </a:r>
          </a:p>
          <a:p>
            <a:endParaRPr lang="en-US" dirty="0"/>
          </a:p>
          <a:p>
            <a:r>
              <a:rPr lang="en-US" dirty="0" smtClean="0"/>
              <a:t>Thanks to Thorsten </a:t>
            </a:r>
            <a:r>
              <a:rPr lang="en-US" dirty="0" err="1" smtClean="0"/>
              <a:t>Stezelberger</a:t>
            </a:r>
            <a:r>
              <a:rPr lang="en-US" dirty="0" smtClean="0"/>
              <a:t> (LBNL engineer) and </a:t>
            </a:r>
          </a:p>
          <a:p>
            <a:r>
              <a:rPr lang="en-US" dirty="0" smtClean="0"/>
              <a:t>GRETINA Electronics working group + Mike Carpenter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68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High resolution spectrum </a:t>
            </a:r>
            <a:r>
              <a:rPr lang="en-US" b="1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Required </a:t>
            </a:r>
            <a:r>
              <a:rPr lang="en-US" sz="2800" dirty="0"/>
              <a:t>Range: 0-10 MeV</a:t>
            </a:r>
          </a:p>
          <a:p>
            <a:r>
              <a:rPr lang="en-US" sz="2800" dirty="0"/>
              <a:t>Resolution at 1kHz incident rate</a:t>
            </a:r>
          </a:p>
          <a:p>
            <a:pPr lvl="1"/>
            <a:r>
              <a:rPr lang="en-US" sz="2400" dirty="0"/>
              <a:t>@ 0.060 MeV 	&lt;= 1.8keV</a:t>
            </a:r>
          </a:p>
          <a:p>
            <a:pPr lvl="1"/>
            <a:r>
              <a:rPr lang="en-US" sz="2400" dirty="0"/>
              <a:t>@ 1.33 MeV 	&lt;= 2.5keV</a:t>
            </a:r>
          </a:p>
          <a:p>
            <a:r>
              <a:rPr lang="en-US" sz="2800" dirty="0"/>
              <a:t>Resolution at 50kHz incident rate</a:t>
            </a:r>
          </a:p>
          <a:p>
            <a:pPr lvl="1"/>
            <a:r>
              <a:rPr lang="en-US" sz="2400" dirty="0"/>
              <a:t>@ 1.33 MeV 	&lt;= 3.5keV</a:t>
            </a:r>
          </a:p>
          <a:p>
            <a:endParaRPr lang="en-US" sz="2800" dirty="0" smtClean="0"/>
          </a:p>
          <a:p>
            <a:r>
              <a:rPr lang="en-US" sz="2800" b="1" dirty="0"/>
              <a:t>Rate </a:t>
            </a:r>
            <a:r>
              <a:rPr lang="en-US" sz="2800" b="1" dirty="0" smtClean="0"/>
              <a:t>performance</a:t>
            </a:r>
            <a:r>
              <a:rPr lang="en-US" sz="2800" dirty="0"/>
              <a:t> </a:t>
            </a:r>
            <a:r>
              <a:rPr lang="en-US" sz="2800" dirty="0" smtClean="0"/>
              <a:t>	</a:t>
            </a:r>
          </a:p>
          <a:p>
            <a:pPr lvl="1"/>
            <a:r>
              <a:rPr lang="en-US" sz="2800" dirty="0" smtClean="0"/>
              <a:t>Core</a:t>
            </a:r>
            <a:r>
              <a:rPr lang="en-US" sz="2800" dirty="0"/>
              <a:t>		&gt;= 50kHz / crystal</a:t>
            </a:r>
          </a:p>
          <a:p>
            <a:pPr lvl="1"/>
            <a:r>
              <a:rPr lang="en-US" sz="2800" dirty="0"/>
              <a:t>Segments	&gt;= 10kHz / segment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203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Fast beam spectrum </a:t>
            </a:r>
            <a:r>
              <a:rPr lang="en-US" b="1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38259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Required </a:t>
            </a:r>
            <a:r>
              <a:rPr lang="en-US" sz="2400" dirty="0"/>
              <a:t>Range: 0-15 </a:t>
            </a:r>
            <a:r>
              <a:rPr lang="en-US" sz="2400" dirty="0" smtClean="0"/>
              <a:t>MeV (for Doppler shift,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rest</a:t>
            </a:r>
            <a:r>
              <a:rPr lang="en-US" sz="2400" dirty="0" smtClean="0"/>
              <a:t>&lt;10MeV)</a:t>
            </a:r>
            <a:endParaRPr lang="en-US" sz="2400" dirty="0"/>
          </a:p>
          <a:p>
            <a:r>
              <a:rPr lang="en-US" sz="2400" dirty="0"/>
              <a:t>Resolution requirement relaxed by (0.5% * </a:t>
            </a:r>
            <a:r>
              <a:rPr lang="en-US" sz="2400" dirty="0" err="1"/>
              <a:t>E</a:t>
            </a:r>
            <a:r>
              <a:rPr lang="en-US" sz="2400" baseline="-25000" dirty="0" err="1"/>
              <a:t>gamma</a:t>
            </a:r>
            <a:r>
              <a:rPr lang="en-US" sz="2400" dirty="0"/>
              <a:t>) added in </a:t>
            </a:r>
            <a:r>
              <a:rPr lang="en-US" sz="2400" dirty="0" smtClean="0"/>
              <a:t>quadrature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 </a:t>
            </a:r>
            <a:r>
              <a:rPr lang="en-US" sz="2400" dirty="0" smtClean="0"/>
              <a:t>Additional Preamp issue: charged particles (10’s-100’s MeV)</a:t>
            </a:r>
          </a:p>
          <a:p>
            <a:pPr lvl="1"/>
            <a:r>
              <a:rPr lang="en-US" sz="2000" dirty="0" smtClean="0"/>
              <a:t>Core and front segments</a:t>
            </a:r>
          </a:p>
          <a:p>
            <a:pPr lvl="1"/>
            <a:endParaRPr lang="en-US" dirty="0"/>
          </a:p>
          <a:p>
            <a:endParaRPr lang="en-US" sz="2400" dirty="0" smtClean="0"/>
          </a:p>
          <a:p>
            <a:r>
              <a:rPr lang="en-US" sz="2400" b="1" dirty="0" smtClean="0"/>
              <a:t>Additional channel to cover Full core preamp output range</a:t>
            </a:r>
          </a:p>
          <a:p>
            <a:r>
              <a:rPr lang="en-US" sz="2400" b="1" dirty="0" smtClean="0"/>
              <a:t>System Calibration / linearity verification must be tractable!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52557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Excess ADC ranges needed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Core:</a:t>
            </a:r>
          </a:p>
          <a:p>
            <a:pPr lvl="1"/>
            <a:r>
              <a:rPr lang="en-US" sz="2800" dirty="0"/>
              <a:t>50kHz/crystal with an &lt;E&gt;=0.75 </a:t>
            </a:r>
            <a:r>
              <a:rPr lang="en-US" sz="2800" dirty="0" smtClean="0"/>
              <a:t>MeV</a:t>
            </a:r>
          </a:p>
          <a:p>
            <a:pPr lvl="1"/>
            <a:r>
              <a:rPr lang="en-US" sz="2800" dirty="0"/>
              <a:t>R</a:t>
            </a:r>
            <a:r>
              <a:rPr lang="en-US" sz="2800" dirty="0" smtClean="0"/>
              <a:t>esult </a:t>
            </a:r>
            <a:r>
              <a:rPr lang="en-US" sz="2800" dirty="0"/>
              <a:t>in </a:t>
            </a:r>
            <a:r>
              <a:rPr lang="en-US" sz="2800" dirty="0" smtClean="0"/>
              <a:t>preamp baseline </a:t>
            </a:r>
            <a:r>
              <a:rPr lang="en-US" sz="2800" dirty="0"/>
              <a:t>shifts of +/-5MeV </a:t>
            </a:r>
            <a:endParaRPr lang="en-US" sz="2800" dirty="0" smtClean="0"/>
          </a:p>
          <a:p>
            <a:pPr lvl="1"/>
            <a:endParaRPr lang="en-US" sz="2800" dirty="0"/>
          </a:p>
          <a:p>
            <a:r>
              <a:rPr lang="en-US" sz="3200" dirty="0" smtClean="0"/>
              <a:t>Segments:</a:t>
            </a:r>
          </a:p>
          <a:p>
            <a:pPr lvl="1"/>
            <a:r>
              <a:rPr lang="en-US" sz="2800" dirty="0" smtClean="0"/>
              <a:t>Observe opposite-polarity induced signals</a:t>
            </a:r>
          </a:p>
          <a:p>
            <a:pPr lvl="1"/>
            <a:r>
              <a:rPr lang="en-US" sz="2800" dirty="0" smtClean="0"/>
              <a:t>Estimate : -2MeV</a:t>
            </a:r>
          </a:p>
        </p:txBody>
      </p:sp>
    </p:spTree>
    <p:extLst>
      <p:ext uri="{BB962C8B-B14F-4D97-AF65-F5344CB8AC3E}">
        <p14:creationId xmlns:p14="http://schemas.microsoft.com/office/powerpoint/2010/main" val="566696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Requirements – Fast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Generate a fast trigger based on crystal multiplicity within 500ns of gamma-rays interacting with the detector with a 100keV threshold placed on each crystal. (This latency is acceptable for all currently known applications and auxiliary detectors.)</a:t>
            </a:r>
          </a:p>
          <a:p>
            <a:r>
              <a:rPr lang="en-US" dirty="0"/>
              <a:t>The walk associated with the discriminator employed on individual channels used to construct the fast trigger should be &lt; 600 ns to allow for all prompt gamma-rays to contribute to the fast multiplicity calculations assuming a threshold set at 100 </a:t>
            </a:r>
            <a:r>
              <a:rPr lang="en-US" dirty="0" err="1"/>
              <a:t>keV</a:t>
            </a:r>
            <a:r>
              <a:rPr lang="en-US" dirty="0"/>
              <a:t> for individual channels.</a:t>
            </a:r>
          </a:p>
          <a:p>
            <a:r>
              <a:rPr lang="en-US" dirty="0"/>
              <a:t>Additional fast trigger requirements have been requested for fast beam experiments:</a:t>
            </a:r>
          </a:p>
          <a:p>
            <a:pPr lvl="1"/>
            <a:r>
              <a:rPr lang="en-US" dirty="0"/>
              <a:t>2 level trigger – read out all crystals above threshold X if a multiplicity requirement is met with threshold set to Y.</a:t>
            </a:r>
          </a:p>
          <a:p>
            <a:pPr lvl="1"/>
            <a:r>
              <a:rPr lang="en-US" dirty="0"/>
              <a:t>Upper level discriminator for multiplicity determination (veto charged particles)</a:t>
            </a:r>
          </a:p>
          <a:p>
            <a:pPr lvl="1"/>
            <a:r>
              <a:rPr lang="en-US" dirty="0"/>
              <a:t>Multiple crystal multiplicity triggers based on patterns e.g. front multiplicity &gt;= X </a:t>
            </a:r>
            <a:r>
              <a:rPr lang="en-US" i="1" dirty="0"/>
              <a:t>and/or</a:t>
            </a:r>
            <a:r>
              <a:rPr lang="en-US" dirty="0"/>
              <a:t> back multiplicity &gt;= </a:t>
            </a:r>
            <a:r>
              <a:rPr lang="en-US" dirty="0" smtClean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6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41277" cy="1325563"/>
          </a:xfrm>
        </p:spPr>
        <p:txBody>
          <a:bodyPr/>
          <a:lstStyle/>
          <a:p>
            <a:r>
              <a:rPr lang="en-US" dirty="0"/>
              <a:t>Trigger Requirements </a:t>
            </a:r>
            <a:r>
              <a:rPr lang="en-US" dirty="0" smtClean="0"/>
              <a:t>– </a:t>
            </a:r>
            <a:r>
              <a:rPr lang="en-US" smtClean="0"/>
              <a:t>Slow triggers, counters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Slower </a:t>
            </a:r>
            <a:r>
              <a:rPr lang="en-US" dirty="0"/>
              <a:t>Triggers will be constructed which can be overlapped with each other and/or with external triggers from other detector systems. These triggers will include:</a:t>
            </a:r>
          </a:p>
          <a:p>
            <a:pPr lvl="1"/>
            <a:r>
              <a:rPr lang="en-US" dirty="0"/>
              <a:t>CFD multiplicity (eliminate walk and provide tighter coincidence window)</a:t>
            </a:r>
          </a:p>
          <a:p>
            <a:pPr lvl="1"/>
            <a:r>
              <a:rPr lang="en-US" dirty="0"/>
              <a:t>Total Energy sum of central contacts</a:t>
            </a:r>
          </a:p>
          <a:p>
            <a:pPr lvl="1"/>
            <a:r>
              <a:rPr lang="en-US" dirty="0" smtClean="0"/>
              <a:t>Hit </a:t>
            </a:r>
            <a:r>
              <a:rPr lang="en-US" dirty="0"/>
              <a:t>pattern multiplicity</a:t>
            </a:r>
          </a:p>
          <a:p>
            <a:pPr lvl="1"/>
            <a:r>
              <a:rPr lang="en-US" dirty="0"/>
              <a:t>Delayed multiplicity</a:t>
            </a:r>
          </a:p>
          <a:p>
            <a:pPr lvl="1"/>
            <a:r>
              <a:rPr lang="en-US" dirty="0"/>
              <a:t>Additional algorithms may be required such as those suggested for fast triggers.</a:t>
            </a:r>
          </a:p>
          <a:p>
            <a:pPr lvl="1"/>
            <a:r>
              <a:rPr lang="en-US" dirty="0"/>
              <a:t>Not all trigger algorithms need to be available simultaneously. </a:t>
            </a:r>
          </a:p>
          <a:p>
            <a:r>
              <a:rPr lang="en-US" dirty="0"/>
              <a:t>Trigger information should be recorded with each GRETA channel including , (</a:t>
            </a:r>
            <a:r>
              <a:rPr lang="en-US" dirty="0" err="1"/>
              <a:t>i</a:t>
            </a:r>
            <a:r>
              <a:rPr lang="en-US" dirty="0"/>
              <a:t>)  the trigger condition satisfied for the triggered channel and (ii) timestamp when triggers(s) was satisfied</a:t>
            </a:r>
          </a:p>
          <a:p>
            <a:r>
              <a:rPr lang="en-US" dirty="0"/>
              <a:t>Trigger counters indicating both raw and accepted trigger rates will be provided. </a:t>
            </a:r>
          </a:p>
        </p:txBody>
      </p:sp>
    </p:spTree>
    <p:extLst>
      <p:ext uri="{BB962C8B-B14F-4D97-AF65-F5344CB8AC3E}">
        <p14:creationId xmlns:p14="http://schemas.microsoft.com/office/powerpoint/2010/main" val="616920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 Requirements </a:t>
            </a:r>
            <a:r>
              <a:rPr lang="en-US" dirty="0" smtClean="0"/>
              <a:t>–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trigger system will be able to generate at least 480,000 triggers/sec.</a:t>
            </a:r>
          </a:p>
          <a:p>
            <a:r>
              <a:rPr lang="en-US" dirty="0"/>
              <a:t>The trigger and timing systems will be able to accommodate up to four ancillary DAQ systems providing both trigger capabilities and clock synchronization. </a:t>
            </a:r>
          </a:p>
          <a:p>
            <a:r>
              <a:rPr lang="en-US" dirty="0"/>
              <a:t>A buffer of at least 20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dirty="0"/>
              <a:t>sec will be available in the digitizer to provide overlap triggering between GRETA and other delayed triggers </a:t>
            </a:r>
            <a:r>
              <a:rPr lang="en-US" i="1" dirty="0" err="1"/>
              <a:t>e.g</a:t>
            </a:r>
            <a:r>
              <a:rPr lang="en-US" dirty="0"/>
              <a:t> from RMS, FMA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67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 Requirements </a:t>
            </a:r>
            <a:r>
              <a:rPr lang="en-US" dirty="0" smtClean="0"/>
              <a:t>– External DAQs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External </a:t>
            </a:r>
            <a:r>
              <a:rPr lang="en-US" dirty="0"/>
              <a:t>triggers from ancillary devices can both trigger GRETA and be overlapped with other external triggers as well as the GRETA internal triggers. </a:t>
            </a:r>
          </a:p>
          <a:p>
            <a:r>
              <a:rPr lang="en-US" dirty="0"/>
              <a:t>Back-compatibility to GRETINA/</a:t>
            </a:r>
            <a:r>
              <a:rPr lang="en-US" dirty="0" err="1"/>
              <a:t>MyRIAD</a:t>
            </a:r>
            <a:r>
              <a:rPr lang="en-US" dirty="0"/>
              <a:t> systems, which are used by numerous auxiliary devices.</a:t>
            </a:r>
          </a:p>
          <a:p>
            <a:r>
              <a:rPr lang="en-US" dirty="0"/>
              <a:t>Timing outputs needed: 100MHz GRETA clock; </a:t>
            </a:r>
            <a:r>
              <a:rPr lang="en-US" dirty="0" err="1"/>
              <a:t>downsampled</a:t>
            </a:r>
            <a:r>
              <a:rPr lang="en-US" dirty="0"/>
              <a:t> GRETA clock, NIM signal for timestamp reset signal</a:t>
            </a:r>
          </a:p>
          <a:p>
            <a:r>
              <a:rPr lang="en-US" dirty="0"/>
              <a:t>Record within GRETA external clocks up to 1GHz from outside systems  (number) as well as the ability to synchronize the clock at their fundamental frequencies. </a:t>
            </a:r>
          </a:p>
          <a:p>
            <a:r>
              <a:rPr lang="en-US" dirty="0"/>
              <a:t>Provide nanosecond  timing relative to an external clock or detector (i.e. accelerator RF)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99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</a:t>
            </a:r>
            <a:r>
              <a:rPr lang="en-US" b="1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 </a:t>
            </a:r>
            <a:r>
              <a:rPr lang="en-US" sz="2400" dirty="0"/>
              <a:t>equivalent to ‘Bank 29’ is requested with 10++ channels of digitizers synced within the GRETA system to natively incorporate external signals</a:t>
            </a:r>
          </a:p>
          <a:p>
            <a:r>
              <a:rPr lang="en-US" sz="2400" dirty="0"/>
              <a:t>GRETA digitizers, possibly in a different form factor, which could be used by other detection systems.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2192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85" y="1064332"/>
            <a:ext cx="4674451" cy="855765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4000" dirty="0"/>
              <a:t>GRETA </a:t>
            </a:r>
            <a:br>
              <a:rPr lang="en-US" sz="4000" dirty="0"/>
            </a:br>
            <a:r>
              <a:rPr lang="en-US" sz="4000" dirty="0"/>
              <a:t>Electronics </a:t>
            </a:r>
            <a:r>
              <a:rPr lang="en-US" sz="4000" dirty="0" smtClean="0"/>
              <a:t>Systems: Digitizer and      Signal Filter Board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304430" y="3363310"/>
            <a:ext cx="695394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Helvetica Light"/>
                <a:cs typeface="Helvetica Light"/>
              </a:rPr>
              <a:t>Thorsten </a:t>
            </a:r>
            <a:r>
              <a:rPr lang="en-US" sz="2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Stezelberger</a:t>
            </a:r>
          </a:p>
          <a:p>
            <a:r>
              <a:rPr lang="en-US" sz="1600" dirty="0">
                <a:solidFill>
                  <a:prstClr val="black"/>
                </a:solidFill>
                <a:latin typeface="Helvetica Light"/>
                <a:cs typeface="Helvetica Light"/>
              </a:rPr>
              <a:t>Level 3 Manager – GRETA Electronics Systems – LBNL Scope</a:t>
            </a:r>
          </a:p>
          <a:p>
            <a:endParaRPr lang="en-US" sz="300" dirty="0">
              <a:solidFill>
                <a:prstClr val="white">
                  <a:lumMod val="50000"/>
                </a:prstClr>
              </a:solidFill>
              <a:latin typeface="Helvetica Light"/>
              <a:cs typeface="Helvetica Light"/>
            </a:endParaRPr>
          </a:p>
          <a:p>
            <a:r>
              <a:rPr lang="en-US" dirty="0">
                <a:solidFill>
                  <a:prstClr val="white">
                    <a:lumMod val="50000"/>
                  </a:prstClr>
                </a:solidFill>
                <a:latin typeface="Helvetica Light"/>
                <a:cs typeface="Helvetica Light"/>
              </a:rPr>
              <a:t>Engineering Division</a:t>
            </a:r>
          </a:p>
          <a:p>
            <a:r>
              <a:rPr lang="en-US" dirty="0">
                <a:solidFill>
                  <a:prstClr val="white">
                    <a:lumMod val="50000"/>
                  </a:prstClr>
                </a:solidFill>
                <a:latin typeface="Helvetica Light"/>
                <a:cs typeface="Helvetica Light"/>
              </a:rPr>
              <a:t>Lawrence Berkeley National Laboratory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1348" y="5716101"/>
            <a:ext cx="2069452" cy="67505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49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Digitization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809" y="1496855"/>
            <a:ext cx="6862909" cy="40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37237" y="2816086"/>
            <a:ext cx="921026" cy="136497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4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51709"/>
            <a:ext cx="8839201" cy="5070764"/>
          </a:xfrm>
        </p:spPr>
        <p:txBody>
          <a:bodyPr>
            <a:normAutofit/>
          </a:bodyPr>
          <a:lstStyle/>
          <a:p>
            <a:r>
              <a:rPr lang="en-US" sz="2400" b="1" dirty="0"/>
              <a:t>GRETA Working Group Workshop - Focus on Electronics, Auxiliary Detectors and Facility Interfaces </a:t>
            </a:r>
            <a:r>
              <a:rPr lang="en-US" sz="2400" dirty="0"/>
              <a:t>- </a:t>
            </a:r>
            <a:r>
              <a:rPr lang="en-US" sz="2400" i="1" dirty="0" smtClean="0"/>
              <a:t>Nov </a:t>
            </a:r>
            <a:r>
              <a:rPr lang="en-US" sz="2400" i="1" dirty="0"/>
              <a:t>30 </a:t>
            </a:r>
            <a:r>
              <a:rPr lang="en-US" sz="2400" i="1" dirty="0" smtClean="0"/>
              <a:t>– Dec. </a:t>
            </a:r>
            <a:r>
              <a:rPr lang="en-US" sz="2400" i="1" dirty="0"/>
              <a:t>1, 2017</a:t>
            </a:r>
            <a:r>
              <a:rPr lang="en-US" sz="2400" b="1" dirty="0"/>
              <a:t>  </a:t>
            </a:r>
            <a:endParaRPr lang="en-US" sz="2400" b="1" dirty="0" smtClean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Discussion of problems – ADC issues</a:t>
            </a:r>
          </a:p>
          <a:p>
            <a:endParaRPr lang="en-US" sz="2400" dirty="0" smtClean="0"/>
          </a:p>
          <a:p>
            <a:r>
              <a:rPr lang="en-US" sz="2400" dirty="0" smtClean="0"/>
              <a:t>Physics inputs/requirements to GRETA Electronics (Engineers)</a:t>
            </a:r>
          </a:p>
          <a:p>
            <a:pPr lvl="1"/>
            <a:r>
              <a:rPr lang="en-US" sz="2400" dirty="0"/>
              <a:t>Spectrum </a:t>
            </a:r>
            <a:r>
              <a:rPr lang="en-US" sz="2400" dirty="0" smtClean="0"/>
              <a:t>requirements</a:t>
            </a:r>
            <a:endParaRPr lang="en-US" sz="2400" dirty="0"/>
          </a:p>
          <a:p>
            <a:pPr lvl="1"/>
            <a:r>
              <a:rPr lang="en-US" sz="2400" dirty="0"/>
              <a:t>Trigger </a:t>
            </a:r>
            <a:r>
              <a:rPr lang="en-US" sz="2400" dirty="0" smtClean="0"/>
              <a:t>requirements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GRETA </a:t>
            </a:r>
            <a:r>
              <a:rPr lang="en-US" sz="2400" smtClean="0"/>
              <a:t>Electronics Systems</a:t>
            </a:r>
            <a:endParaRPr lang="en-US" sz="2400" dirty="0" smtClean="0"/>
          </a:p>
          <a:p>
            <a:r>
              <a:rPr lang="en-US" sz="2400" dirty="0" smtClean="0"/>
              <a:t>Initial design considerations – ADC quality and cooling</a:t>
            </a:r>
            <a:endParaRPr lang="en-US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00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ADC test setup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6771" y="799085"/>
            <a:ext cx="697980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Signal Generation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Source + Detector (shown)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Pulse Generator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Data Collection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ADC Board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FPGA Board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ADC Data streamed over 10GbE to Computer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Data Analysis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Offline using MATLAB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152" y="4274120"/>
            <a:ext cx="8488390" cy="2098325"/>
            <a:chOff x="73152" y="4274120"/>
            <a:chExt cx="8488390" cy="2098325"/>
          </a:xfrm>
        </p:grpSpPr>
        <p:pic>
          <p:nvPicPr>
            <p:cNvPr id="3" name="Grafik 7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" y="4274120"/>
              <a:ext cx="8488390" cy="20983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286560" y="4677974"/>
              <a:ext cx="859503" cy="55996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024999" y="4738348"/>
              <a:ext cx="1093557" cy="705415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2046167" y="4844182"/>
              <a:ext cx="1042630" cy="457255"/>
            </a:xfrm>
            <a:prstGeom prst="rect">
              <a:avLst/>
            </a:prstGeom>
            <a:ln w="19050" cmpd="sng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61744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DNL Test Results</a:t>
            </a: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3279648"/>
            <a:ext cx="4627634" cy="28929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76" y="728871"/>
            <a:ext cx="4383024" cy="27400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868017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AD9655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DNL pattern is not reproducible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LTC2194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DNL pattern is </a:t>
            </a:r>
            <a:r>
              <a:rPr lang="en-US" dirty="0" smtClean="0">
                <a:solidFill>
                  <a:prstClr val="black"/>
                </a:solidFill>
              </a:rPr>
              <a:t>reproducible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prstClr val="black"/>
                </a:solidFill>
              </a:rPr>
              <a:t>Both shown modern ADCs have improved DNL over the GRETINA ADC</a:t>
            </a:r>
            <a:endParaRPr lang="en-US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4703835" y="3328416"/>
          <a:ext cx="4293966" cy="3011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25396" y="6155174"/>
            <a:ext cx="134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LTC2194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37619" y="730273"/>
            <a:ext cx="96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</a:rPr>
              <a:t>AD9655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41264" y="6201274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Current GRETINA ADC  AD6645</a:t>
            </a:r>
          </a:p>
        </p:txBody>
      </p:sp>
    </p:spTree>
    <p:extLst>
      <p:ext uri="{BB962C8B-B14F-4D97-AF65-F5344CB8AC3E}">
        <p14:creationId xmlns:p14="http://schemas.microsoft.com/office/powerpoint/2010/main" val="7044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Digitizer Module Cooling And Temperature Control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392" y="728743"/>
            <a:ext cx="2575631" cy="197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1927" y="2708474"/>
            <a:ext cx="337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Temperature Characteristics of a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Analog </a:t>
            </a:r>
            <a:r>
              <a:rPr lang="en-US" sz="1400" dirty="0">
                <a:solidFill>
                  <a:prstClr val="black"/>
                </a:solidFill>
              </a:rPr>
              <a:t>Devices </a:t>
            </a:r>
            <a:r>
              <a:rPr lang="en-US" sz="1400" dirty="0" smtClean="0">
                <a:solidFill>
                  <a:prstClr val="black"/>
                </a:solidFill>
              </a:rPr>
              <a:t>ADR1581 Voltage Reference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(This Device was selected at random as example)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5" name="Picture 2" descr="C:\Users\ahodgkinson\Documents\GRETA\ADC Thermal\ADC bo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018" y="4739832"/>
            <a:ext cx="3805999" cy="165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3918" y="979843"/>
            <a:ext cx="614476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C00000"/>
              </a:buClr>
            </a:pP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Digitizer Module will be compact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Cooling and Thermal Stability will be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Analog Components have a Temperature Coefficient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Temperature Coefficient changes the performance (mainly Gain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53918" y="2741969"/>
                <a:ext cx="4747267" cy="1865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C00000"/>
                  </a:buClr>
                </a:pPr>
                <a:r>
                  <a:rPr lang="en-US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Mitigations</a:t>
                </a:r>
                <a:endParaRPr lang="en-US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rgbClr val="C00000"/>
                  </a:buClr>
                  <a:buFont typeface="Arial"/>
                  <a:buChar char="•"/>
                </a:pPr>
                <a:r>
                  <a:rPr lang="en-US" dirty="0">
                    <a:solidFill>
                      <a:prstClr val="black"/>
                    </a:solidFill>
                    <a:latin typeface="Arial"/>
                    <a:cs typeface="Arial"/>
                  </a:rPr>
                  <a:t>For Best Detector Readout Performance we want to keep the Analog Electronics Temperature </a:t>
                </a:r>
                <a:r>
                  <a:rPr lang="en-US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Stable  (&lt;0.5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℃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Arial"/>
                    <a:cs typeface="Arial"/>
                  </a:rPr>
                  <a:t>)</a:t>
                </a:r>
                <a:endParaRPr lang="en-US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rgbClr val="C00000"/>
                  </a:buClr>
                  <a:buFont typeface="Arial"/>
                  <a:buChar char="•"/>
                </a:pPr>
                <a:r>
                  <a:rPr lang="en-US" dirty="0">
                    <a:solidFill>
                      <a:prstClr val="black"/>
                    </a:solidFill>
                    <a:latin typeface="Arial"/>
                    <a:cs typeface="Arial"/>
                  </a:rPr>
                  <a:t>Where Possible select  Components with small Temperature Coefficient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18" y="2741969"/>
                <a:ext cx="4747267" cy="1865126"/>
              </a:xfrm>
              <a:prstGeom prst="rect">
                <a:avLst/>
              </a:prstGeom>
              <a:blipFill rotWithShape="0">
                <a:blip r:embed="rId4"/>
                <a:stretch>
                  <a:fillRect l="-1027" t="-1961" r="-1027" b="-4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4197927" y="5834208"/>
            <a:ext cx="3338946" cy="699132"/>
          </a:xfrm>
          <a:prstGeom prst="rect">
            <a:avLst/>
          </a:prstGeom>
          <a:ln w="38100" cmpd="dbl">
            <a:solidFill>
              <a:srgbClr val="1D497D"/>
            </a:solidFill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dirty="0" smtClean="0">
                <a:solidFill>
                  <a:srgbClr val="1F497D"/>
                </a:solidFill>
                <a:latin typeface="Helvetica Light"/>
                <a:cs typeface="Helvetica Light"/>
              </a:rPr>
              <a:t>Initial static </a:t>
            </a:r>
            <a:r>
              <a:rPr lang="en-US" sz="1600" smtClean="0">
                <a:solidFill>
                  <a:srgbClr val="1F497D"/>
                </a:solidFill>
                <a:latin typeface="Helvetica Light"/>
                <a:cs typeface="Helvetica Light"/>
              </a:rPr>
              <a:t>and transient thermal </a:t>
            </a:r>
            <a:r>
              <a:rPr lang="en-US" sz="1600" dirty="0" smtClean="0">
                <a:solidFill>
                  <a:srgbClr val="1F497D"/>
                </a:solidFill>
                <a:latin typeface="Helvetica Light"/>
                <a:cs typeface="Helvetica Light"/>
              </a:rPr>
              <a:t>simulations have been performed</a:t>
            </a:r>
            <a:endParaRPr lang="en-US" sz="1600" dirty="0">
              <a:solidFill>
                <a:srgbClr val="1F497D"/>
              </a:solidFill>
              <a:latin typeface="Helvetica Light"/>
              <a:cs typeface="Helvetica Light"/>
            </a:endParaRPr>
          </a:p>
        </p:txBody>
      </p:sp>
      <p:pic>
        <p:nvPicPr>
          <p:cNvPr id="10" name="Picture 4" descr="C:\Users\ahodgkinson\Documents\GRETA\ai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575" y="3587020"/>
            <a:ext cx="3447308" cy="22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45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74" y="1074560"/>
            <a:ext cx="8095802" cy="462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59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CDR numbers meaning for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7" y="1440873"/>
            <a:ext cx="8769927" cy="51261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Dynamic range “up to 25MeV”</a:t>
            </a:r>
          </a:p>
          <a:p>
            <a:pPr lvl="1"/>
            <a:r>
              <a:rPr lang="en-US" dirty="0" smtClean="0"/>
              <a:t>Preamplifier voltage output range in which signals could be measured</a:t>
            </a:r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inal energy spectrum: 	0.3 </a:t>
            </a:r>
            <a:r>
              <a:rPr lang="en-US" dirty="0" err="1" smtClean="0"/>
              <a:t>keV</a:t>
            </a:r>
            <a:r>
              <a:rPr lang="en-US" dirty="0" smtClean="0"/>
              <a:t>/channel, 0-10 MeV</a:t>
            </a:r>
          </a:p>
          <a:p>
            <a:r>
              <a:rPr lang="en-US" dirty="0" smtClean="0"/>
              <a:t>Integral non-linearity [INL](&lt;= 0.01%)</a:t>
            </a:r>
            <a:r>
              <a:rPr lang="en-US" dirty="0"/>
              <a:t>	</a:t>
            </a:r>
            <a:r>
              <a:rPr lang="en-US" dirty="0" smtClean="0"/>
              <a:t>&gt;&gt;&gt;	10000keV*0.01% = 1keV</a:t>
            </a:r>
          </a:p>
          <a:p>
            <a:pPr lvl="1"/>
            <a:r>
              <a:rPr lang="en-US" dirty="0" smtClean="0"/>
              <a:t>Up to +/-1 </a:t>
            </a:r>
            <a:r>
              <a:rPr lang="en-US" dirty="0" err="1" smtClean="0"/>
              <a:t>keV</a:t>
            </a:r>
            <a:r>
              <a:rPr lang="en-US" dirty="0" smtClean="0"/>
              <a:t> deviation anywhere in 0-10MeV spectrum</a:t>
            </a:r>
          </a:p>
          <a:p>
            <a:r>
              <a:rPr lang="en-US" dirty="0" smtClean="0"/>
              <a:t>Differential non-linearity [DNL](&lt;= 1%)	&gt;&gt;&gt;	0.3 </a:t>
            </a:r>
            <a:r>
              <a:rPr lang="en-US" dirty="0" err="1" smtClean="0"/>
              <a:t>keV</a:t>
            </a:r>
            <a:r>
              <a:rPr lang="en-US" dirty="0" smtClean="0"/>
              <a:t>/</a:t>
            </a:r>
            <a:r>
              <a:rPr lang="en-US" dirty="0" err="1" smtClean="0"/>
              <a:t>ch</a:t>
            </a:r>
            <a:r>
              <a:rPr lang="en-US" dirty="0" smtClean="0"/>
              <a:t> *1%=0.003keV/</a:t>
            </a:r>
            <a:r>
              <a:rPr lang="en-US" dirty="0" err="1" smtClean="0"/>
              <a:t>ch</a:t>
            </a:r>
            <a:endParaRPr lang="en-US" dirty="0" smtClean="0"/>
          </a:p>
          <a:p>
            <a:pPr lvl="1"/>
            <a:r>
              <a:rPr lang="en-US" dirty="0" smtClean="0"/>
              <a:t>Channel width may vary up to 1%	</a:t>
            </a:r>
            <a:r>
              <a:rPr lang="en-US" dirty="0" smtClean="0"/>
              <a:t>	&gt;&gt;&gt;</a:t>
            </a:r>
            <a:r>
              <a:rPr lang="en-US" dirty="0" smtClean="0"/>
              <a:t>	counts vary &lt;= 1% systematic</a:t>
            </a:r>
          </a:p>
          <a:p>
            <a:r>
              <a:rPr lang="en-US" dirty="0" smtClean="0"/>
              <a:t>Relation INL&lt;-&gt;DNL			</a:t>
            </a:r>
            <a:r>
              <a:rPr lang="en-US" dirty="0" smtClean="0"/>
              <a:t>	&gt;&gt;&gt;</a:t>
            </a:r>
            <a:r>
              <a:rPr lang="en-US" dirty="0" smtClean="0"/>
              <a:t>	1keV/(0.003keV/</a:t>
            </a:r>
            <a:r>
              <a:rPr lang="en-US" dirty="0" err="1" smtClean="0"/>
              <a:t>ch</a:t>
            </a:r>
            <a:r>
              <a:rPr lang="en-US" dirty="0" smtClean="0"/>
              <a:t>) = 333ch</a:t>
            </a:r>
          </a:p>
          <a:p>
            <a:pPr lvl="1"/>
            <a:r>
              <a:rPr lang="en-US" dirty="0" smtClean="0"/>
              <a:t>1keV max calibration deviation (INL) must occur slowly due to DNL</a:t>
            </a:r>
          </a:p>
          <a:p>
            <a:pPr lvl="1"/>
            <a:r>
              <a:rPr lang="en-US" dirty="0" smtClean="0"/>
              <a:t>1keV variation takes at least 333 channels	&gt;&gt;&gt;	333ch * 0.3keV/</a:t>
            </a:r>
            <a:r>
              <a:rPr lang="en-US" dirty="0" err="1" smtClean="0"/>
              <a:t>ch</a:t>
            </a:r>
            <a:r>
              <a:rPr lang="en-US" dirty="0" smtClean="0"/>
              <a:t> = 100keV </a:t>
            </a:r>
          </a:p>
          <a:p>
            <a:r>
              <a:rPr lang="en-US" dirty="0" smtClean="0"/>
              <a:t>INL and DNL set limits, not average behavior.  Multiple deviations could occur in spectrum with or without a pattern</a:t>
            </a:r>
          </a:p>
          <a:p>
            <a:endParaRPr lang="en-US" dirty="0" smtClean="0"/>
          </a:p>
          <a:p>
            <a:r>
              <a:rPr lang="en-US" dirty="0" smtClean="0"/>
              <a:t>Effective </a:t>
            </a:r>
            <a:r>
              <a:rPr lang="en-US" dirty="0" smtClean="0"/>
              <a:t>requirement, &lt;=</a:t>
            </a:r>
            <a:r>
              <a:rPr lang="en-US" dirty="0" smtClean="0"/>
              <a:t>2.5keV </a:t>
            </a:r>
            <a:r>
              <a:rPr lang="en-US" dirty="0" smtClean="0"/>
              <a:t>FWHM @1.33MeV (at rate)</a:t>
            </a:r>
          </a:p>
          <a:p>
            <a:pPr lvl="1"/>
            <a:r>
              <a:rPr lang="en-US" dirty="0" smtClean="0"/>
              <a:t>Also constrains INL </a:t>
            </a:r>
            <a:r>
              <a:rPr lang="en-US" dirty="0" smtClean="0"/>
              <a:t>condition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8390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85" y="1064332"/>
            <a:ext cx="4674451" cy="855765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4000" dirty="0"/>
              <a:t>GRETA </a:t>
            </a:r>
            <a:br>
              <a:rPr lang="en-US" sz="4000" dirty="0"/>
            </a:br>
            <a:r>
              <a:rPr lang="en-US" sz="4000" dirty="0"/>
              <a:t>Electronics </a:t>
            </a:r>
            <a:r>
              <a:rPr lang="en-US" sz="4000" dirty="0" smtClean="0"/>
              <a:t>Systems: Digitizer and      Signal Filter Board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304430" y="3363310"/>
            <a:ext cx="695394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Helvetica Light"/>
                <a:cs typeface="Helvetica Light"/>
              </a:rPr>
              <a:t>Thorsten </a:t>
            </a:r>
            <a:r>
              <a:rPr lang="en-US" sz="2800" dirty="0" smtClean="0">
                <a:solidFill>
                  <a:prstClr val="black"/>
                </a:solidFill>
                <a:latin typeface="Helvetica Light"/>
                <a:cs typeface="Helvetica Light"/>
              </a:rPr>
              <a:t>Stezelberger</a:t>
            </a:r>
          </a:p>
          <a:p>
            <a:r>
              <a:rPr lang="en-US" sz="1600" dirty="0">
                <a:solidFill>
                  <a:prstClr val="black"/>
                </a:solidFill>
                <a:latin typeface="Helvetica Light"/>
                <a:cs typeface="Helvetica Light"/>
              </a:rPr>
              <a:t>Level 3 Manager – GRETA Electronics Systems – LBNL Scope</a:t>
            </a:r>
          </a:p>
          <a:p>
            <a:endParaRPr lang="en-US" sz="300" dirty="0">
              <a:solidFill>
                <a:prstClr val="white">
                  <a:lumMod val="50000"/>
                </a:prstClr>
              </a:solidFill>
              <a:latin typeface="Helvetica Light"/>
              <a:cs typeface="Helvetica Light"/>
            </a:endParaRPr>
          </a:p>
          <a:p>
            <a:r>
              <a:rPr lang="en-US" dirty="0">
                <a:solidFill>
                  <a:prstClr val="white">
                    <a:lumMod val="50000"/>
                  </a:prstClr>
                </a:solidFill>
                <a:latin typeface="Helvetica Light"/>
                <a:cs typeface="Helvetica Light"/>
              </a:rPr>
              <a:t>Engineering Division</a:t>
            </a:r>
          </a:p>
          <a:p>
            <a:r>
              <a:rPr lang="en-US" dirty="0">
                <a:solidFill>
                  <a:prstClr val="white">
                    <a:lumMod val="50000"/>
                  </a:prstClr>
                </a:solidFill>
                <a:latin typeface="Helvetica Light"/>
                <a:cs typeface="Helvetica Light"/>
              </a:rPr>
              <a:t>Lawrence Berkeley National Laboratory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1348" y="5716101"/>
            <a:ext cx="2069452" cy="67505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650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Motivations driving the Architecture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3871" y="4373218"/>
            <a:ext cx="3098364" cy="211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9235" y="921005"/>
            <a:ext cx="786982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Provide Digitization of the Detector signals as close as possible to the Detector (36 Segment + 1 Central Contact) 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Allow for Digitizer change without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removing services to the crystal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Data Transfer to Computing System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At least 4000 Validated Events/Crystal/s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32MByte/Crystal/s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endParaRPr lang="en-US" sz="20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Upgradeable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Digital Signal Processing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Utilize new components and technologies</a:t>
            </a:r>
          </a:p>
          <a:p>
            <a:pPr lvl="0">
              <a:spcBef>
                <a:spcPct val="20000"/>
              </a:spcBef>
              <a:buClr>
                <a:srgbClr val="C00000"/>
              </a:buClr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Simplify Cabling</a:t>
            </a:r>
          </a:p>
        </p:txBody>
      </p:sp>
    </p:spTree>
    <p:extLst>
      <p:ext uri="{BB962C8B-B14F-4D97-AF65-F5344CB8AC3E}">
        <p14:creationId xmlns:p14="http://schemas.microsoft.com/office/powerpoint/2010/main" val="114521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GRETA Electronics Block Diagram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530" y="1071296"/>
            <a:ext cx="8667514" cy="432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32802" y="5429146"/>
            <a:ext cx="79202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The Following Slides will follow the Data Flow from the Detector to the Computing System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The Description is for one Crystal. GRETA will have 120 Crystals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6623" y="3534932"/>
            <a:ext cx="922668" cy="1261426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714" y="738338"/>
            <a:ext cx="1022486" cy="86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Detector Interface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530" y="1327852"/>
            <a:ext cx="8667514" cy="432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77009" y="3040622"/>
            <a:ext cx="5155095" cy="1802295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0175" y="1497496"/>
            <a:ext cx="940904" cy="99391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4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GRETINA lessons: ADC linearity (and fidelity)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1593273"/>
            <a:ext cx="8908473" cy="4583690"/>
          </a:xfrm>
        </p:spPr>
        <p:txBody>
          <a:bodyPr>
            <a:normAutofit/>
          </a:bodyPr>
          <a:lstStyle/>
          <a:p>
            <a:r>
              <a:rPr lang="en-US" dirty="0" smtClean="0"/>
              <a:t>Linearity effects</a:t>
            </a:r>
          </a:p>
          <a:p>
            <a:pPr lvl="1"/>
            <a:r>
              <a:rPr lang="en-US" dirty="0" smtClean="0"/>
              <a:t>Shifts peak positions</a:t>
            </a:r>
            <a:r>
              <a:rPr lang="en-US" dirty="0"/>
              <a:t> </a:t>
            </a:r>
            <a:r>
              <a:rPr lang="en-US" dirty="0" smtClean="0"/>
              <a:t>relative to linear	</a:t>
            </a:r>
            <a:r>
              <a:rPr lang="en-US" dirty="0" smtClean="0"/>
              <a:t>	(</a:t>
            </a:r>
            <a:r>
              <a:rPr lang="en-US" dirty="0" smtClean="0"/>
              <a:t>typically asymmetric </a:t>
            </a:r>
            <a:r>
              <a:rPr lang="en-US" dirty="0" err="1" smtClean="0"/>
              <a:t>sawtooth</a:t>
            </a:r>
            <a:r>
              <a:rPr lang="en-US" dirty="0" smtClean="0"/>
              <a:t> residuals)</a:t>
            </a:r>
          </a:p>
          <a:p>
            <a:pPr lvl="1"/>
            <a:r>
              <a:rPr lang="en-US" dirty="0" smtClean="0"/>
              <a:t>Can produce peak shoulder or doublet	</a:t>
            </a:r>
            <a:r>
              <a:rPr lang="en-US" dirty="0" smtClean="0"/>
              <a:t>	(</a:t>
            </a:r>
            <a:r>
              <a:rPr lang="en-US" dirty="0" smtClean="0"/>
              <a:t>for some, not all peaks)</a:t>
            </a:r>
          </a:p>
          <a:p>
            <a:pPr lvl="1"/>
            <a:r>
              <a:rPr lang="en-US" dirty="0" smtClean="0"/>
              <a:t>At higher rates, peaks shift with baseline	(becomes complicated)</a:t>
            </a:r>
          </a:p>
          <a:p>
            <a:pPr lvl="2"/>
            <a:r>
              <a:rPr lang="en-US" dirty="0" smtClean="0"/>
              <a:t>Broadens peaks, can cause doublets or tails to high or low energy</a:t>
            </a:r>
          </a:p>
          <a:p>
            <a:pPr lvl="1"/>
            <a:r>
              <a:rPr lang="en-US" dirty="0" smtClean="0"/>
              <a:t>ADC STEP scale problem	&gt;&gt;&gt;	Smaller spectrum effects from smaller </a:t>
            </a:r>
            <a:r>
              <a:rPr lang="en-US" dirty="0" err="1" smtClean="0"/>
              <a:t>kev</a:t>
            </a:r>
            <a:r>
              <a:rPr lang="en-US" dirty="0" smtClean="0"/>
              <a:t>/</a:t>
            </a:r>
            <a:r>
              <a:rPr lang="en-US" dirty="0" err="1" smtClean="0"/>
              <a:t>ch</a:t>
            </a:r>
            <a:r>
              <a:rPr lang="en-US" dirty="0" smtClean="0"/>
              <a:t>	</a:t>
            </a:r>
            <a:endParaRPr lang="en-US" dirty="0"/>
          </a:p>
          <a:p>
            <a:r>
              <a:rPr lang="en-US" dirty="0" smtClean="0"/>
              <a:t>Fidelity</a:t>
            </a:r>
          </a:p>
          <a:p>
            <a:pPr lvl="1"/>
            <a:r>
              <a:rPr lang="en-US" dirty="0" smtClean="0"/>
              <a:t>Issues beyond static ADC channel width variation</a:t>
            </a:r>
          </a:p>
          <a:p>
            <a:pPr lvl="1"/>
            <a:r>
              <a:rPr lang="en-US" dirty="0" smtClean="0"/>
              <a:t>Observed time-structure to some problems</a:t>
            </a:r>
          </a:p>
          <a:p>
            <a:pPr lvl="1"/>
            <a:r>
              <a:rPr lang="en-US" dirty="0" smtClean="0"/>
              <a:t>Energy resolution at rate depends on Pole-Zero math accurately describing the waveform</a:t>
            </a:r>
          </a:p>
          <a:p>
            <a:pPr lvl="2"/>
            <a:r>
              <a:rPr lang="en-US" dirty="0" smtClean="0"/>
              <a:t>Signal = sum of exponentials</a:t>
            </a:r>
          </a:p>
          <a:p>
            <a:r>
              <a:rPr lang="en-US" dirty="0" smtClean="0"/>
              <a:t>Must TEST ADC thoroughly!</a:t>
            </a:r>
          </a:p>
          <a:p>
            <a:pPr lvl="1"/>
            <a:r>
              <a:rPr lang="en-US" dirty="0" smtClean="0"/>
              <a:t>signal=expectation, exhaustive </a:t>
            </a:r>
            <a:r>
              <a:rPr lang="en-US" dirty="0" err="1" smtClean="0"/>
              <a:t>pulser</a:t>
            </a:r>
            <a:r>
              <a:rPr lang="en-US" dirty="0" smtClean="0"/>
              <a:t> tests, and real preamp signals at varying rates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08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Detector Interface Box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24" y="3563310"/>
            <a:ext cx="5915705" cy="2686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8524" y="783697"/>
            <a:ext cx="2031685" cy="102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5177642" y="4669150"/>
            <a:ext cx="320633" cy="650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98275" y="4567135"/>
            <a:ext cx="1203204" cy="855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charset="0"/>
                <a:ea typeface="ＭＳ Ｐゴシック" charset="-128"/>
                <a:cs typeface="ＭＳ Ｐゴシック" charset="-128"/>
              </a:rPr>
              <a:t>Digitizer Module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0330" y="4057898"/>
            <a:ext cx="250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 Interface Box</a:t>
            </a:r>
            <a:endParaRPr lang="en-US" dirty="0"/>
          </a:p>
        </p:txBody>
      </p:sp>
      <p:cxnSp>
        <p:nvCxnSpPr>
          <p:cNvPr id="9" name="Straight Connector 8"/>
          <p:cNvCxnSpPr>
            <a:endCxn id="8" idx="1"/>
          </p:cNvCxnSpPr>
          <p:nvPr/>
        </p:nvCxnSpPr>
        <p:spPr bwMode="auto">
          <a:xfrm flipV="1">
            <a:off x="5337958" y="4242564"/>
            <a:ext cx="872372" cy="5889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Elbow Connector 9"/>
          <p:cNvCxnSpPr/>
          <p:nvPr/>
        </p:nvCxnSpPr>
        <p:spPr bwMode="auto">
          <a:xfrm>
            <a:off x="5337958" y="5320145"/>
            <a:ext cx="914400" cy="914400"/>
          </a:xfrm>
          <a:prstGeom prst="bentConnector3">
            <a:avLst>
              <a:gd name="adj1" fmla="val -649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718917" y="5865213"/>
            <a:ext cx="300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 Power Cable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7160605" y="783697"/>
            <a:ext cx="190480" cy="356260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3" name="Picture 2" descr="C:\Users\thorsten\Downloads\IMG_15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2579" y="2289074"/>
            <a:ext cx="3475947" cy="17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98817" y="1139957"/>
            <a:ext cx="792024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Power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crystal without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Digitizer Module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Useful during acceptance tests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Swap Digitizer Module without Biasing Down The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Crystal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Can stay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on the Detector</a:t>
            </a:r>
          </a:p>
        </p:txBody>
      </p:sp>
    </p:spTree>
    <p:extLst>
      <p:ext uri="{BB962C8B-B14F-4D97-AF65-F5344CB8AC3E}">
        <p14:creationId xmlns:p14="http://schemas.microsoft.com/office/powerpoint/2010/main" val="13658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Functions of the Interface Box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8524" y="783697"/>
            <a:ext cx="2031685" cy="102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160605" y="783697"/>
            <a:ext cx="190480" cy="356260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771" y="1323341"/>
            <a:ext cx="69798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Bring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Power to the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Crystal/Detector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Interface to Temperature Interlock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Interface to Temperature sensors in the Quad Detector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Pass the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Crystal Signals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to the ADC Module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Pass test signals from ADC Module to detector test segments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Provide interface to probe detector signal using a scope</a:t>
            </a:r>
          </a:p>
        </p:txBody>
      </p:sp>
    </p:spTree>
    <p:extLst>
      <p:ext uri="{BB962C8B-B14F-4D97-AF65-F5344CB8AC3E}">
        <p14:creationId xmlns:p14="http://schemas.microsoft.com/office/powerpoint/2010/main" val="4765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 Detector Interface Box to Digitizer Module connector</a:t>
            </a:r>
          </a:p>
        </p:txBody>
      </p:sp>
      <p:pic>
        <p:nvPicPr>
          <p:cNvPr id="3" name="Picture 4" descr="2.00 mm x 1.20 mm HD Mezz Rugged, High-Density Open-Pin-Field Array Term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191" y="1059483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.00 mm x 1.20 mm HD Mezz Rugged, High-Density Open-Pin-Field Array So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0469" y="3060561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8524" y="783697"/>
            <a:ext cx="2031685" cy="102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160605" y="783697"/>
            <a:ext cx="190480" cy="356260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6771" y="1323341"/>
            <a:ext cx="697980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Connector Properties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PCB Mount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Rugged / Durability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High Density / Differential Pins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Low Crosstalk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Low Cost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Candidate for the Connector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 err="1">
                <a:solidFill>
                  <a:prstClr val="black"/>
                </a:solidFill>
                <a:latin typeface="Arial"/>
                <a:cs typeface="Arial"/>
              </a:rPr>
              <a:t>Samtec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 HDAF HDAM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series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endParaRPr lang="en-US" sz="20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ct val="20000"/>
              </a:spcBef>
              <a:buClr>
                <a:srgbClr val="C00000"/>
              </a:buClr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  <a:sym typeface="Wingdings" panose="05000000000000000000" pitchFamily="2" charset="2"/>
              </a:rPr>
              <a:t>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We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have a candidate and will research and select a connector at design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97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Digitizer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530" y="1314600"/>
            <a:ext cx="8667514" cy="432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77009" y="3040622"/>
            <a:ext cx="5155095" cy="1802295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75791" y="1497496"/>
            <a:ext cx="1842052" cy="99391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Digitizer Module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8524" y="783697"/>
            <a:ext cx="2031685" cy="102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243453" y="783697"/>
            <a:ext cx="546265" cy="356260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809" y="783697"/>
            <a:ext cx="6862909" cy="40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6771" y="4785869"/>
            <a:ext cx="697980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36+1 Crystal Signals to Digitize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Simple / Small FPGA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Timestamp and Send Waveform data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Simple Filters to generate Trigger data</a:t>
            </a:r>
          </a:p>
        </p:txBody>
      </p:sp>
    </p:spTree>
    <p:extLst>
      <p:ext uri="{BB962C8B-B14F-4D97-AF65-F5344CB8AC3E}">
        <p14:creationId xmlns:p14="http://schemas.microsoft.com/office/powerpoint/2010/main" val="39103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Digitizer Module Functions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8524" y="783697"/>
            <a:ext cx="2031685" cy="102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243453" y="783697"/>
            <a:ext cx="546265" cy="356260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6771" y="701549"/>
            <a:ext cx="6979805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Analog Frontend for 36+1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Crystal Segment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Signals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Termination and Buffering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Anti Aliasing Filter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ADC driver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Digitize 36+1 Crystal Signals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Digitize Synchronous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&gt;= 100 MS/s (from GRETINA)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&gt;= 14 bit (from GRETINA)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Timestamp ADC Data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Operate synchronous to global clock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Package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ADC data and transmit to Signal Filter Board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Generate Trigger Data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Intended for trigger system to make trigger decisions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Fast Trigger Data is simple with short latency for external detectors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Slow Trigger Data can include more. e.g.:</a:t>
            </a:r>
          </a:p>
          <a:p>
            <a:pPr marL="1257300" lvl="2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Initial energy estimate</a:t>
            </a:r>
          </a:p>
          <a:p>
            <a:pPr marL="1257300" lvl="2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Map of segments over threshold</a:t>
            </a:r>
          </a:p>
          <a:p>
            <a:pPr marL="1257300" lvl="2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First Segment over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threshold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08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U:\work_lbnl\GRETA\CDR\mini-review\XBD201203-00109-09contrast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0822" y="1810580"/>
            <a:ext cx="6402833" cy="440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Digitizer Module’s Location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0887" y="6216872"/>
            <a:ext cx="386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GRETINA Detector with “</a:t>
            </a:r>
            <a:r>
              <a:rPr lang="en-US" dirty="0" err="1" smtClean="0"/>
              <a:t>Radiall</a:t>
            </a:r>
            <a:r>
              <a:rPr lang="en-US" dirty="0" smtClean="0"/>
              <a:t> Box”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8524" y="783697"/>
            <a:ext cx="2031685" cy="102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243453" y="783697"/>
            <a:ext cx="546265" cy="356260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179" y="925908"/>
            <a:ext cx="2841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Digitizer Modules will be located at current “</a:t>
            </a:r>
            <a:r>
              <a:rPr lang="en-US" sz="2000" dirty="0" err="1" smtClean="0"/>
              <a:t>Radiall</a:t>
            </a:r>
            <a:r>
              <a:rPr lang="en-US" sz="2000" dirty="0" smtClean="0"/>
              <a:t> Box” location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348" y="3140765"/>
            <a:ext cx="14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Radiall</a:t>
            </a:r>
            <a:r>
              <a:rPr lang="en-US" dirty="0" smtClean="0"/>
              <a:t> Box”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223447">
            <a:off x="6154432" y="3056631"/>
            <a:ext cx="1868134" cy="1060840"/>
          </a:xfrm>
          <a:prstGeom prst="roundRect">
            <a:avLst/>
          </a:prstGeom>
          <a:noFill/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535205">
            <a:off x="6878574" y="4455893"/>
            <a:ext cx="1524003" cy="1048828"/>
          </a:xfrm>
          <a:prstGeom prst="roundRect">
            <a:avLst/>
          </a:prstGeom>
          <a:noFill/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20063475">
            <a:off x="5973092" y="2184139"/>
            <a:ext cx="1338301" cy="855398"/>
          </a:xfrm>
          <a:prstGeom prst="roundRect">
            <a:avLst/>
          </a:prstGeom>
          <a:noFill/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040835" y="3331748"/>
            <a:ext cx="4465188" cy="178349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Digitization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809" y="1496855"/>
            <a:ext cx="6862909" cy="40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37237" y="2816086"/>
            <a:ext cx="921026" cy="136497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2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ADC for GRETA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69" b="20728"/>
          <a:stretch/>
        </p:blipFill>
        <p:spPr bwMode="auto">
          <a:xfrm>
            <a:off x="4678559" y="2513966"/>
            <a:ext cx="4235532" cy="251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0818" y="861911"/>
            <a:ext cx="1781299" cy="103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813963" y="1116281"/>
            <a:ext cx="237503" cy="507998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9818" y="2479326"/>
            <a:ext cx="214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LTC2194 Evaluation Board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6771" y="701549"/>
            <a:ext cx="6979805" cy="598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C00000"/>
              </a:buClr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Requirements for Candidates</a:t>
            </a:r>
          </a:p>
          <a:p>
            <a:pPr lvl="0">
              <a:spcBef>
                <a:spcPct val="20000"/>
              </a:spcBef>
              <a:buClr>
                <a:srgbClr val="C00000"/>
              </a:buClr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(Based on GRETINA experience)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&gt;= 14 bit (Up to 25MeV)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&gt;= 100MSamples/s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Low power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Package Size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We identified 3 Candidates</a:t>
            </a:r>
          </a:p>
          <a:p>
            <a:pPr lvl="0">
              <a:spcBef>
                <a:spcPct val="20000"/>
              </a:spcBef>
              <a:buClr>
                <a:srgbClr val="C00000"/>
              </a:buClr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	(16 bit / 100MSamples/s)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AD9655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AD9653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LTC2194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We compared the ADCs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One of the ADCs looks promising (LTC2194)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>
              <a:spcBef>
                <a:spcPct val="20000"/>
              </a:spcBef>
              <a:buClr>
                <a:srgbClr val="C00000"/>
              </a:buClr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  <a:sym typeface="Wingdings" panose="05000000000000000000" pitchFamily="2" charset="2"/>
              </a:rPr>
              <a:t>	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We will monitor the market for new ADCs and make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	the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final decision at design time</a:t>
            </a:r>
          </a:p>
        </p:txBody>
      </p:sp>
    </p:spTree>
    <p:extLst>
      <p:ext uri="{BB962C8B-B14F-4D97-AF65-F5344CB8AC3E}">
        <p14:creationId xmlns:p14="http://schemas.microsoft.com/office/powerpoint/2010/main" val="37280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Envisioned ADC Characterization Tests</a:t>
            </a:r>
          </a:p>
        </p:txBody>
      </p:sp>
      <p:pic>
        <p:nvPicPr>
          <p:cNvPr id="3" name="Picture 2" descr="https://upload.wikimedia.org/wikipedia/commons/thumb/f/f0/ADC_Symbol.svg/640px-ADC_Symbo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721" y="1934162"/>
            <a:ext cx="4504497" cy="142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surf-vhdl.com/wp/wp-content/uploads/2015/10/adc-conversion-exam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0981" y="3810000"/>
            <a:ext cx="3043238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0818" y="861911"/>
            <a:ext cx="1781299" cy="103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813963" y="1116281"/>
            <a:ext cx="237503" cy="507998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6771" y="1103885"/>
            <a:ext cx="697980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C00000"/>
              </a:buClr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Datasheets do not provide all the Information we need</a:t>
            </a:r>
          </a:p>
          <a:p>
            <a:pPr lvl="0">
              <a:spcBef>
                <a:spcPct val="20000"/>
              </a:spcBef>
              <a:buClr>
                <a:srgbClr val="C00000"/>
              </a:buClr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>
              <a:spcBef>
                <a:spcPct val="20000"/>
              </a:spcBef>
              <a:buClr>
                <a:srgbClr val="C00000"/>
              </a:buClr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Tests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Differential Non-Linearity (DNL)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Integral Non-Linearity (INL)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Crosstalk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Noise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Temperature stability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Memory effects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Physics related data analysis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Overshoot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Radioactive Source</a:t>
            </a:r>
          </a:p>
        </p:txBody>
      </p:sp>
    </p:spTree>
    <p:extLst>
      <p:ext uri="{BB962C8B-B14F-4D97-AF65-F5344CB8AC3E}">
        <p14:creationId xmlns:p14="http://schemas.microsoft.com/office/powerpoint/2010/main" val="29709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GRETA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7" y="1825625"/>
            <a:ext cx="9033164" cy="4351338"/>
          </a:xfrm>
        </p:spPr>
        <p:txBody>
          <a:bodyPr>
            <a:noAutofit/>
          </a:bodyPr>
          <a:lstStyle/>
          <a:p>
            <a:r>
              <a:rPr lang="en-US" sz="2400" dirty="0" smtClean="0"/>
              <a:t>Select best ADC for GRETA use case</a:t>
            </a:r>
          </a:p>
          <a:p>
            <a:pPr lvl="1"/>
            <a:r>
              <a:rPr lang="en-US" sz="2000" dirty="0" smtClean="0"/>
              <a:t>Requires testing (my </a:t>
            </a:r>
            <a:r>
              <a:rPr lang="en-US" sz="2000" dirty="0" smtClean="0"/>
              <a:t>problem)</a:t>
            </a:r>
          </a:p>
          <a:p>
            <a:pPr lvl="1"/>
            <a:r>
              <a:rPr lang="en-US" sz="2000" dirty="0" smtClean="0"/>
              <a:t>K</a:t>
            </a:r>
            <a:r>
              <a:rPr lang="en-US" sz="2000" dirty="0" smtClean="0"/>
              <a:t>nowledge </a:t>
            </a:r>
            <a:r>
              <a:rPr lang="en-US" sz="2000" dirty="0" smtClean="0"/>
              <a:t>of REQUIREMENTS </a:t>
            </a:r>
            <a:r>
              <a:rPr lang="en-US" sz="2000" dirty="0" smtClean="0"/>
              <a:t>(community input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In the absence of a perfect, economical, low-power ADC,</a:t>
            </a:r>
          </a:p>
          <a:p>
            <a:pPr lvl="1"/>
            <a:r>
              <a:rPr lang="en-US" sz="2000" dirty="0" smtClean="0"/>
              <a:t>Choices, tradeoffs, mitigation of problems, maximize physics reach</a:t>
            </a:r>
          </a:p>
          <a:p>
            <a:pPr lvl="1"/>
            <a:r>
              <a:rPr lang="en-US" sz="2000" dirty="0" smtClean="0"/>
              <a:t>All ADCs will have some nonlinearity</a:t>
            </a:r>
          </a:p>
          <a:p>
            <a:pPr lvl="1"/>
            <a:r>
              <a:rPr lang="en-US" sz="2000" dirty="0" smtClean="0"/>
              <a:t>The effect on the spectrum will scale with gain/range, </a:t>
            </a:r>
            <a:r>
              <a:rPr lang="en-US" sz="2000" dirty="0" smtClean="0"/>
              <a:t>i.e</a:t>
            </a:r>
            <a:r>
              <a:rPr lang="en-US" sz="2000" dirty="0" smtClean="0"/>
              <a:t>. </a:t>
            </a:r>
            <a:r>
              <a:rPr lang="en-US" sz="2000" dirty="0" err="1" smtClean="0"/>
              <a:t>keV</a:t>
            </a:r>
            <a:r>
              <a:rPr lang="en-US" sz="2000" dirty="0" smtClean="0"/>
              <a:t>/</a:t>
            </a:r>
            <a:r>
              <a:rPr lang="en-US" sz="2000" dirty="0" err="1" smtClean="0"/>
              <a:t>ch</a:t>
            </a:r>
            <a:r>
              <a:rPr lang="en-US" sz="2000" dirty="0" smtClean="0"/>
              <a:t> or total MeV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pectrum nonlinearity ~ (ADC step nonlinearity) * (energy range)</a:t>
            </a:r>
          </a:p>
          <a:p>
            <a:r>
              <a:rPr lang="en-US" sz="2400" dirty="0" smtClean="0"/>
              <a:t>The #1 question I have for testing ADC &amp; building Digitizers:</a:t>
            </a:r>
          </a:p>
          <a:p>
            <a:pPr lvl="1"/>
            <a:r>
              <a:rPr lang="en-US" sz="2800" u="sng" dirty="0"/>
              <a:t>What energy range(s) are actually needed and why?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995946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ADC test setup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6771" y="799085"/>
            <a:ext cx="697980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Signal Generation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Source + Detector (shown)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Pulse Generator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Data Collection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ADC Board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FPGA Board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ADC Data streamed over 10GbE to Computer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Data Analysis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Offline using MATLAB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152" y="4274120"/>
            <a:ext cx="8488390" cy="2098325"/>
            <a:chOff x="73152" y="4274120"/>
            <a:chExt cx="8488390" cy="2098325"/>
          </a:xfrm>
        </p:grpSpPr>
        <p:pic>
          <p:nvPicPr>
            <p:cNvPr id="3" name="Grafik 7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" y="4274120"/>
              <a:ext cx="8488390" cy="20983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286560" y="4677974"/>
              <a:ext cx="859503" cy="55996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024999" y="4738348"/>
              <a:ext cx="1093557" cy="705415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2046167" y="4844182"/>
              <a:ext cx="1042630" cy="457255"/>
            </a:xfrm>
            <a:prstGeom prst="rect">
              <a:avLst/>
            </a:prstGeom>
            <a:ln w="19050" cmpd="sng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729751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DNL Test Results</a:t>
            </a: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3279648"/>
            <a:ext cx="4627634" cy="28929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76" y="728871"/>
            <a:ext cx="4383024" cy="27400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868017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AD9655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DNL pattern is not reproducible</a:t>
            </a:r>
            <a:endParaRPr lang="en-US" dirty="0"/>
          </a:p>
          <a:p>
            <a:r>
              <a:rPr lang="en-US" dirty="0"/>
              <a:t>LTC2194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DNL pattern is </a:t>
            </a:r>
            <a:r>
              <a:rPr lang="en-US" dirty="0" smtClean="0"/>
              <a:t>reproducible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Both shown modern ADCs have improved DNL over the GRETINA ADC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861326"/>
              </p:ext>
            </p:extLst>
          </p:nvPr>
        </p:nvGraphicFramePr>
        <p:xfrm>
          <a:off x="4703835" y="3328416"/>
          <a:ext cx="4293966" cy="3011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25396" y="6155174"/>
            <a:ext cx="134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LTC2194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37619" y="730273"/>
            <a:ext cx="96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AD9655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41264" y="6201274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GRETINA ADC  AD6645</a:t>
            </a:r>
          </a:p>
        </p:txBody>
      </p:sp>
    </p:spTree>
    <p:extLst>
      <p:ext uri="{BB962C8B-B14F-4D97-AF65-F5344CB8AC3E}">
        <p14:creationId xmlns:p14="http://schemas.microsoft.com/office/powerpoint/2010/main" val="23275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LTC2194 Performance Results</a:t>
            </a:r>
            <a:endParaRPr lang="en-US" dirty="0"/>
          </a:p>
        </p:txBody>
      </p:sp>
      <p:pic>
        <p:nvPicPr>
          <p:cNvPr id="3" name="Grafik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" y="804511"/>
            <a:ext cx="7329402" cy="54928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39291" y="3039978"/>
            <a:ext cx="2303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/>
              <a:t>Co60</a:t>
            </a:r>
          </a:p>
          <a:p>
            <a:r>
              <a:rPr lang="en-US" sz="2000" dirty="0" smtClean="0"/>
              <a:t>HPD : Single Pole Correction: 2.75 </a:t>
            </a:r>
            <a:r>
              <a:rPr lang="en-US" sz="2000" dirty="0" err="1" smtClean="0"/>
              <a:t>KeV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DPC : </a:t>
            </a:r>
            <a:r>
              <a:rPr lang="en-US" sz="2000" dirty="0"/>
              <a:t>D</a:t>
            </a:r>
            <a:r>
              <a:rPr lang="en-US" sz="2000" dirty="0" smtClean="0"/>
              <a:t>ouble Pole Correction: 2.65 </a:t>
            </a:r>
            <a:r>
              <a:rPr lang="en-US" sz="2000" dirty="0" err="1" smtClean="0"/>
              <a:t>KeV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762733" y="3530145"/>
            <a:ext cx="3024188" cy="2933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H="1" flipV="1">
            <a:off x="3724633" y="3963943"/>
            <a:ext cx="3062289" cy="81701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900012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Digitizer Module Cooling And Temperature Control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392" y="1158239"/>
            <a:ext cx="2575631" cy="197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82047" y="3137970"/>
            <a:ext cx="28164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Temperature Characteristics of a</a:t>
            </a:r>
          </a:p>
          <a:p>
            <a:r>
              <a:rPr lang="en-US" sz="1400" dirty="0" smtClean="0"/>
              <a:t>Analog </a:t>
            </a:r>
            <a:r>
              <a:rPr lang="en-US" sz="1400" dirty="0"/>
              <a:t>Devices </a:t>
            </a:r>
            <a:r>
              <a:rPr lang="en-US" sz="1400" dirty="0" smtClean="0"/>
              <a:t>ADR1581 Voltage Reference</a:t>
            </a:r>
          </a:p>
          <a:p>
            <a:r>
              <a:rPr lang="en-US" sz="1400" dirty="0" smtClean="0"/>
              <a:t>(This Device was selected at random as example)</a:t>
            </a:r>
            <a:endParaRPr lang="en-US" sz="1400" dirty="0"/>
          </a:p>
        </p:txBody>
      </p:sp>
      <p:pic>
        <p:nvPicPr>
          <p:cNvPr id="5" name="Picture 2" descr="C:\Users\ahodgkinson\Documents\GRETA\ADC Thermal\ADC bo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024" y="4859050"/>
            <a:ext cx="3805999" cy="165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6771" y="1030733"/>
            <a:ext cx="5467997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C00000"/>
              </a:buClr>
            </a:pP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Digitizer Module will be compact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Cooling and Thermal Stability will be important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Analog Components have a Temperature Coefficient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Temperature Coefficient changes the performance (mainly Gain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6771" y="3420848"/>
            <a:ext cx="4224414" cy="214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C00000"/>
              </a:buClr>
            </a:pP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Mitigations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For Best Detector Readout Performance we want to keep the Analog Electronics Temperature Stable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Where Possible select  Components with small Temperature Coefficient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17558" y="6040236"/>
            <a:ext cx="2350770" cy="359060"/>
          </a:xfrm>
          <a:prstGeom prst="rect">
            <a:avLst/>
          </a:prstGeom>
          <a:ln w="38100" cmpd="dbl">
            <a:solidFill>
              <a:srgbClr val="1D497D"/>
            </a:solidFill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dirty="0" smtClean="0">
                <a:solidFill>
                  <a:srgbClr val="1F497D"/>
                </a:solidFill>
                <a:latin typeface="Helvetica Light"/>
                <a:cs typeface="Helvetica Light"/>
              </a:rPr>
              <a:t>A. </a:t>
            </a:r>
            <a:r>
              <a:rPr lang="en-US" sz="1600" dirty="0" err="1" smtClean="0">
                <a:solidFill>
                  <a:srgbClr val="1F497D"/>
                </a:solidFill>
                <a:latin typeface="Helvetica Light"/>
                <a:cs typeface="Helvetica Light"/>
              </a:rPr>
              <a:t>Hodgkinson</a:t>
            </a:r>
            <a:r>
              <a:rPr lang="en-US" sz="1600" dirty="0" smtClean="0">
                <a:solidFill>
                  <a:srgbClr val="1F497D"/>
                </a:solidFill>
                <a:latin typeface="Helvetica Light"/>
                <a:cs typeface="Helvetica Light"/>
              </a:rPr>
              <a:t> (C3-3)</a:t>
            </a:r>
            <a:endParaRPr lang="en-US" sz="1600" dirty="0">
              <a:solidFill>
                <a:srgbClr val="1F497D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590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ADC Data Transfer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530" y="1341104"/>
            <a:ext cx="8667514" cy="432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77009" y="3040622"/>
            <a:ext cx="5155095" cy="1802295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05809" y="1497496"/>
            <a:ext cx="1404730" cy="99391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Fiber Link from the Digitizer Module to the Signal Filter Board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2665" y="1810580"/>
            <a:ext cx="1753340" cy="175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7029" y="3931756"/>
            <a:ext cx="3415456" cy="254029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8524" y="783697"/>
            <a:ext cx="2031685" cy="102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659335" y="807447"/>
            <a:ext cx="392133" cy="356260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202295" y="4433949"/>
            <a:ext cx="1577883" cy="20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1971" y="1079501"/>
            <a:ext cx="697980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Stream ADC data from Digitizer Module to Filter Board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~64Gbit/s between Boards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Standard Networking Hardware is readily available</a:t>
            </a:r>
          </a:p>
          <a:p>
            <a:pPr marL="1257300" lvl="2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100Gbit/s 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We used Data Streaming before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GRETINA Test for real-time filtering on CPUs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GRETA ADC Characterization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The use of Fiber makes grounding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easier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The use of Fiber is easier to route</a:t>
            </a:r>
          </a:p>
        </p:txBody>
      </p:sp>
    </p:spTree>
    <p:extLst>
      <p:ext uri="{BB962C8B-B14F-4D97-AF65-F5344CB8AC3E}">
        <p14:creationId xmlns:p14="http://schemas.microsoft.com/office/powerpoint/2010/main" val="8238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Digital Signal Processing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530" y="1301348"/>
            <a:ext cx="8667514" cy="432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77009" y="3040622"/>
            <a:ext cx="5155095" cy="1802295"/>
          </a:xfrm>
          <a:prstGeom prst="rect">
            <a:avLst/>
          </a:prstGeom>
          <a:solidFill>
            <a:schemeClr val="bg1">
              <a:lumMod val="75000"/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59086" y="1497496"/>
            <a:ext cx="1828462" cy="154312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GRETA Signal Filter Board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8524" y="783697"/>
            <a:ext cx="2031685" cy="102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919850" y="845878"/>
            <a:ext cx="546265" cy="356260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987"/>
          <a:stretch/>
        </p:blipFill>
        <p:spPr bwMode="auto">
          <a:xfrm>
            <a:off x="151027" y="3207025"/>
            <a:ext cx="8809182" cy="307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6771" y="908813"/>
            <a:ext cx="77893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Digital Only Board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Commercial FPGA Boards Possible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Compute Filters for all ADC data steams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Event Time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Event Energy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Package “Validated” Events and transmit to Computing System</a:t>
            </a:r>
          </a:p>
        </p:txBody>
      </p:sp>
    </p:spTree>
    <p:extLst>
      <p:ext uri="{BB962C8B-B14F-4D97-AF65-F5344CB8AC3E}">
        <p14:creationId xmlns:p14="http://schemas.microsoft.com/office/powerpoint/2010/main" val="290207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Filter Board Functions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8524" y="783697"/>
            <a:ext cx="2031685" cy="102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919850" y="845878"/>
            <a:ext cx="546265" cy="356260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6771" y="981965"/>
            <a:ext cx="6979805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Digital Only Board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Commercial Of The Shelf (COTS) options are possible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Receive streamed ADC Waveform Data from Digitizer Module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Digital Signal Processing based on existing GRETINA Firmware code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Find signals using LED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Compute Energy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Code will be ported to take advantage of new FPGA Architectures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Real-time processing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The Signal Filter Board can run asynchronous as long as it keeps up with Digitizer Module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Assemble signals selected by the Trigger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ystem and transmit them to Computing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Waveform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Timestamp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9001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Commercial Of The Shelf Signal Filter Board</a:t>
            </a:r>
          </a:p>
        </p:txBody>
      </p:sp>
      <p:pic>
        <p:nvPicPr>
          <p:cNvPr id="3" name="Picture 4" descr="http://www.hitechglobal.com/images/HTG-848_8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6173" y="1900024"/>
            <a:ext cx="3135529" cy="324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358901" y="3425831"/>
            <a:ext cx="965209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358901" y="2460620"/>
            <a:ext cx="965209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563" y="4565380"/>
            <a:ext cx="219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Fiber Optics Interface Modules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76172" y="5224964"/>
            <a:ext cx="3135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Available FPGA Board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67409" y="5698435"/>
            <a:ext cx="671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 We will research commercial FPGA Boards during the design phase 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8524" y="783697"/>
            <a:ext cx="2031685" cy="102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7919850" y="845878"/>
            <a:ext cx="546265" cy="356260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19629" y="3011108"/>
            <a:ext cx="322437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Interfaces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Digitizer Module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Computing System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Trigger System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Slow Controls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1333" y="802809"/>
            <a:ext cx="64471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Leverage Commercial Products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Various Manufacturers offer powerful FPGA Board with Fiber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Interfaces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47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04"/>
            <a:ext cx="7886700" cy="1325563"/>
          </a:xfrm>
        </p:spPr>
        <p:txBody>
          <a:bodyPr/>
          <a:lstStyle/>
          <a:p>
            <a:r>
              <a:rPr lang="en-US" dirty="0" smtClean="0"/>
              <a:t>How to chose ADC range and preamp reset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1482436"/>
            <a:ext cx="9005455" cy="4694527"/>
          </a:xfrm>
        </p:spPr>
        <p:txBody>
          <a:bodyPr>
            <a:noAutofit/>
          </a:bodyPr>
          <a:lstStyle/>
          <a:p>
            <a:r>
              <a:rPr lang="en-US" sz="2400" dirty="0" smtClean="0"/>
              <a:t>Biggest gamma-ray to observe  &lt;= your physics</a:t>
            </a:r>
          </a:p>
          <a:p>
            <a:r>
              <a:rPr lang="en-US" sz="2400" dirty="0" smtClean="0"/>
              <a:t>Energy deposition distribution and rate &lt;= your physics + background</a:t>
            </a:r>
          </a:p>
          <a:p>
            <a:pPr lvl="1"/>
            <a:r>
              <a:rPr lang="en-US" sz="2000" dirty="0" smtClean="0"/>
              <a:t>Need gamma spectrum emitted or energy spectrum measured</a:t>
            </a:r>
          </a:p>
          <a:p>
            <a:pPr lvl="1"/>
            <a:r>
              <a:rPr lang="en-US" sz="2000" dirty="0" smtClean="0"/>
              <a:t>Need rates</a:t>
            </a:r>
          </a:p>
          <a:p>
            <a:pPr lvl="1"/>
            <a:r>
              <a:rPr lang="en-US" sz="2000" dirty="0" smtClean="0"/>
              <a:t>Energy deposited + Rates + Statistical simulation &gt;&gt;&gt;	predicted baseline distribution</a:t>
            </a:r>
          </a:p>
          <a:p>
            <a:r>
              <a:rPr lang="en-US" sz="2400" dirty="0" smtClean="0"/>
              <a:t>Protons (light charged particles)</a:t>
            </a:r>
          </a:p>
          <a:p>
            <a:pPr lvl="1"/>
            <a:r>
              <a:rPr lang="en-US" sz="2000" dirty="0" smtClean="0"/>
              <a:t>Observed at S800</a:t>
            </a:r>
          </a:p>
          <a:p>
            <a:pPr lvl="1"/>
            <a:r>
              <a:rPr lang="en-US" sz="2000" dirty="0" smtClean="0"/>
              <a:t>Bigger issue at HRS – forward angles populated</a:t>
            </a:r>
          </a:p>
          <a:p>
            <a:pPr lvl="1"/>
            <a:r>
              <a:rPr lang="en-US" sz="2000" dirty="0" smtClean="0"/>
              <a:t>10’s MeV deposited in core and one-few segments</a:t>
            </a:r>
          </a:p>
          <a:p>
            <a:r>
              <a:rPr lang="en-US" sz="2400" dirty="0" smtClean="0"/>
              <a:t>Which mitigation strategies will work for various cases</a:t>
            </a:r>
          </a:p>
          <a:p>
            <a:r>
              <a:rPr lang="en-US" sz="2400" dirty="0" smtClean="0"/>
              <a:t>Do all energies need “best” obtainable resolution?</a:t>
            </a:r>
          </a:p>
          <a:p>
            <a:pPr lvl="1"/>
            <a:r>
              <a:rPr lang="en-US" sz="2000" dirty="0" smtClean="0"/>
              <a:t>If someone studies a 12MeV gamma, do they care if the resolution degraded?</a:t>
            </a:r>
          </a:p>
          <a:p>
            <a:pPr lvl="1"/>
            <a:r>
              <a:rPr lang="en-US" sz="2000" dirty="0" smtClean="0"/>
              <a:t>How much degradation is acceptable?</a:t>
            </a:r>
          </a:p>
        </p:txBody>
      </p:sp>
    </p:spTree>
    <p:extLst>
      <p:ext uri="{BB962C8B-B14F-4D97-AF65-F5344CB8AC3E}">
        <p14:creationId xmlns:p14="http://schemas.microsoft.com/office/powerpoint/2010/main" val="2184477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GRETA Filter Algorithms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8228" y="2283990"/>
            <a:ext cx="3615339" cy="248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102" y="3597096"/>
            <a:ext cx="5531386" cy="289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919850" y="845878"/>
            <a:ext cx="546265" cy="356260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2417" y="5043162"/>
            <a:ext cx="3367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 intend to take advantage of the capabilities in modern FPGAs in the implementation of the Filter Algorithms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481333" y="802809"/>
            <a:ext cx="64471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The GRETA Filter Algorithms are built on GRETINA Signal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Processing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LED Leading Edge Discriminator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Trapezoidal Filter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Pole-Zero Cancelation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Baseline Restoration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Energy Determination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8524" y="783697"/>
            <a:ext cx="2031685" cy="102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0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Transfer to Computing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6764" y="6068248"/>
            <a:ext cx="397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ADC Characterization Setup with 10GbE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8524" y="783697"/>
            <a:ext cx="2031685" cy="102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8376488" y="817113"/>
            <a:ext cx="546265" cy="356260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2015" y="3919902"/>
            <a:ext cx="3391465" cy="25224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1333" y="802809"/>
            <a:ext cx="732154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Use Standard Interfaces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10 Gigabit Ethernet</a:t>
            </a:r>
          </a:p>
          <a:p>
            <a:pPr marL="1257300" lvl="2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10GBASE-SR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UDP protocol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Work with Computing on Data Format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Signal Filter Board will Push Data to the Computing Nodes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Capable to handle the required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~32MByte/Crystal/s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Flow Control Schemes exist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Details will be worked out at design time</a:t>
            </a:r>
          </a:p>
        </p:txBody>
      </p:sp>
    </p:spTree>
    <p:extLst>
      <p:ext uri="{BB962C8B-B14F-4D97-AF65-F5344CB8AC3E}">
        <p14:creationId xmlns:p14="http://schemas.microsoft.com/office/powerpoint/2010/main" val="3623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757"/>
            <a:ext cx="7886700" cy="1325563"/>
          </a:xfrm>
        </p:spPr>
        <p:txBody>
          <a:bodyPr/>
          <a:lstStyle/>
          <a:p>
            <a:r>
              <a:rPr lang="en-US" dirty="0" smtClean="0"/>
              <a:t>Related: ADC Overflow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1357745"/>
            <a:ext cx="8548254" cy="516774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Overflow depends on both past gamma tails and current gamma amplitude</a:t>
            </a:r>
          </a:p>
          <a:p>
            <a:r>
              <a:rPr lang="en-US" sz="2400" dirty="0" smtClean="0"/>
              <a:t>Sources</a:t>
            </a:r>
          </a:p>
          <a:p>
            <a:pPr lvl="1"/>
            <a:r>
              <a:rPr lang="en-US" sz="2000" dirty="0" smtClean="0"/>
              <a:t>Many gammas (e.g. 1 MeV) stack-up in a short time period (</a:t>
            </a:r>
            <a:r>
              <a:rPr lang="en-US" sz="2000" dirty="0" err="1" smtClean="0"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en-US" sz="2000" baseline="-25000" dirty="0" err="1" smtClean="0"/>
              <a:t>preamp</a:t>
            </a:r>
            <a:r>
              <a:rPr lang="en-US" sz="2000" dirty="0" smtClean="0"/>
              <a:t> = 50 </a:t>
            </a:r>
            <a:r>
              <a:rPr lang="en-US" sz="2000" dirty="0" err="1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2000" dirty="0" err="1" smtClean="0"/>
              <a:t>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One high energy gamma, &gt;10MeV</a:t>
            </a:r>
          </a:p>
          <a:p>
            <a:pPr lvl="1"/>
            <a:r>
              <a:rPr lang="en-US" sz="2000" dirty="0" smtClean="0"/>
              <a:t>One high energy particle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itigation </a:t>
            </a:r>
            <a:r>
              <a:rPr lang="en-US" sz="2400" dirty="0"/>
              <a:t>S</a:t>
            </a:r>
            <a:r>
              <a:rPr lang="en-US" sz="2400" dirty="0" smtClean="0"/>
              <a:t>trategies</a:t>
            </a:r>
          </a:p>
          <a:p>
            <a:pPr lvl="1"/>
            <a:r>
              <a:rPr lang="en-US" sz="2000" dirty="0" smtClean="0"/>
              <a:t>Wait =&gt; dead time		Overflow time + Filter restart/recovery</a:t>
            </a:r>
          </a:p>
          <a:p>
            <a:pPr lvl="1"/>
            <a:r>
              <a:rPr lang="en-US" sz="2000" dirty="0" smtClean="0"/>
              <a:t>Segment sums</a:t>
            </a:r>
          </a:p>
          <a:p>
            <a:pPr lvl="1"/>
            <a:r>
              <a:rPr lang="en-US" sz="2000" dirty="0" smtClean="0"/>
              <a:t>Time-over-threshold</a:t>
            </a:r>
          </a:p>
          <a:p>
            <a:pPr lvl="1"/>
            <a:r>
              <a:rPr lang="en-US" sz="2000" dirty="0" smtClean="0"/>
              <a:t>Resistive preamp + pulsed reset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253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Non-Linearity Mitigation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Channel-scale issue =&gt; maximize channels per </a:t>
            </a:r>
            <a:r>
              <a:rPr lang="en-US" dirty="0" err="1" smtClean="0"/>
              <a:t>keV</a:t>
            </a:r>
            <a:r>
              <a:rPr lang="en-US" dirty="0" smtClean="0"/>
              <a:t>, Minimize Range</a:t>
            </a:r>
          </a:p>
          <a:p>
            <a:r>
              <a:rPr lang="en-US" dirty="0" smtClean="0"/>
              <a:t>Tailor to signal polarity</a:t>
            </a:r>
          </a:p>
          <a:p>
            <a:pPr lvl="1"/>
            <a:r>
              <a:rPr lang="en-US" dirty="0" err="1" smtClean="0"/>
              <a:t>Gretina</a:t>
            </a:r>
            <a:r>
              <a:rPr lang="en-US" dirty="0" smtClean="0"/>
              <a:t> has +/- 10MeV segment ADCs</a:t>
            </a:r>
          </a:p>
          <a:p>
            <a:pPr lvl="1"/>
            <a:r>
              <a:rPr lang="en-US" dirty="0" smtClean="0"/>
              <a:t>One might change that to -2MeV to 10MeV, reducing non-linearity by 40% in energy</a:t>
            </a:r>
          </a:p>
          <a:p>
            <a:r>
              <a:rPr lang="en-US" dirty="0" smtClean="0"/>
              <a:t>Have multiple ADC ranges for same signal</a:t>
            </a:r>
          </a:p>
          <a:p>
            <a:pPr lvl="1"/>
            <a:r>
              <a:rPr lang="en-US" dirty="0" smtClean="0"/>
              <a:t>Buffer Amp copies signal faithfully</a:t>
            </a:r>
          </a:p>
          <a:p>
            <a:pPr lvl="1"/>
            <a:r>
              <a:rPr lang="en-US" dirty="0" smtClean="0"/>
              <a:t>Telescoping Ranges as in </a:t>
            </a:r>
            <a:r>
              <a:rPr lang="en-US" dirty="0" err="1" smtClean="0"/>
              <a:t>Gretina</a:t>
            </a:r>
            <a:r>
              <a:rPr lang="en-US" dirty="0" smtClean="0"/>
              <a:t>: 2.5, 5, 10, 30 MeV</a:t>
            </a:r>
          </a:p>
          <a:p>
            <a:pPr lvl="1"/>
            <a:r>
              <a:rPr lang="en-US" dirty="0" smtClean="0"/>
              <a:t>Stacking Ranges</a:t>
            </a:r>
          </a:p>
          <a:p>
            <a:pPr lvl="2"/>
            <a:r>
              <a:rPr lang="en-US" dirty="0" smtClean="0"/>
              <a:t>Shifted ranges with small overlap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ach ADC covers same energy delta</a:t>
            </a:r>
          </a:p>
          <a:p>
            <a:pPr lvl="2"/>
            <a:r>
              <a:rPr lang="en-US" dirty="0" smtClean="0"/>
              <a:t>E.g. 0-10, 9-19, 18-28 MeV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3001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Non-Linearity Mitigation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Calibration of ADC step heights</a:t>
            </a:r>
          </a:p>
          <a:p>
            <a:pPr lvl="1"/>
            <a:r>
              <a:rPr lang="en-US" dirty="0" smtClean="0"/>
              <a:t>Depends on static vs. dynamic effects</a:t>
            </a:r>
          </a:p>
          <a:p>
            <a:pPr lvl="1"/>
            <a:r>
              <a:rPr lang="en-US" dirty="0" smtClean="0"/>
              <a:t>Depends on stability of non-linearity as a function of conditions and reset</a:t>
            </a:r>
          </a:p>
          <a:p>
            <a:pPr lvl="1"/>
            <a:r>
              <a:rPr lang="en-US" dirty="0" smtClean="0"/>
              <a:t>Perhaps correct some subset of similar, large-problem channels </a:t>
            </a:r>
          </a:p>
          <a:p>
            <a:pPr lvl="1"/>
            <a:r>
              <a:rPr lang="en-US" dirty="0" smtClean="0"/>
              <a:t>Must be done at 100MHz, or in parallel to energy filter, on FPGA</a:t>
            </a:r>
          </a:p>
          <a:p>
            <a:r>
              <a:rPr lang="en-US" dirty="0" smtClean="0"/>
              <a:t>Imposed signal</a:t>
            </a:r>
          </a:p>
          <a:p>
            <a:pPr lvl="1"/>
            <a:r>
              <a:rPr lang="en-US" dirty="0" smtClean="0"/>
              <a:t>Think Dither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Gatti</a:t>
            </a:r>
            <a:r>
              <a:rPr lang="en-US" dirty="0"/>
              <a:t> </a:t>
            </a:r>
            <a:r>
              <a:rPr lang="en-US" dirty="0" smtClean="0"/>
              <a:t>slider</a:t>
            </a:r>
          </a:p>
          <a:p>
            <a:pPr lvl="1"/>
            <a:r>
              <a:rPr lang="en-US" dirty="0" smtClean="0"/>
              <a:t>Adding a known, varying signal in analog and subtracting it in digital</a:t>
            </a:r>
          </a:p>
          <a:p>
            <a:pPr lvl="1"/>
            <a:r>
              <a:rPr lang="en-US" dirty="0" smtClean="0"/>
              <a:t>Depends on distribution of non-</a:t>
            </a:r>
            <a:r>
              <a:rPr lang="en-US" dirty="0" err="1" smtClean="0"/>
              <a:t>linearities</a:t>
            </a:r>
            <a:r>
              <a:rPr lang="en-US" dirty="0" smtClean="0"/>
              <a:t> and added signal quality</a:t>
            </a:r>
          </a:p>
          <a:p>
            <a:r>
              <a:rPr lang="en-US" dirty="0" smtClean="0"/>
              <a:t>Offset signal</a:t>
            </a:r>
          </a:p>
          <a:p>
            <a:pPr lvl="1"/>
            <a:r>
              <a:rPr lang="en-US" dirty="0" smtClean="0"/>
              <a:t>Conditionally subtract an offset in analog to allow expanded effective range for ADC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786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Physics requirements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8957357"/>
      </p:ext>
    </p:extLst>
  </p:cSld>
  <p:clrMapOvr>
    <a:masterClrMapping/>
  </p:clrMapOvr>
</p:sld>
</file>

<file path=ppt/theme/theme1.xml><?xml version="1.0" encoding="utf-8"?>
<a:theme xmlns:a="http://schemas.openxmlformats.org/drawingml/2006/main" name="4_LBNL_Template_0324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22824</TotalTime>
  <Words>2181</Words>
  <Application>Microsoft Macintosh PowerPoint</Application>
  <PresentationFormat>On-screen Show (4:3)</PresentationFormat>
  <Paragraphs>427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Arial Rounded MT Bold</vt:lpstr>
      <vt:lpstr>Calibri</vt:lpstr>
      <vt:lpstr>Calibri Light</vt:lpstr>
      <vt:lpstr>Cambria Math</vt:lpstr>
      <vt:lpstr>Helvetica Light</vt:lpstr>
      <vt:lpstr>Lucida Grande</vt:lpstr>
      <vt:lpstr>ＭＳ Ｐゴシック</vt:lpstr>
      <vt:lpstr>Symbol</vt:lpstr>
      <vt:lpstr>Wingdings</vt:lpstr>
      <vt:lpstr>Arial</vt:lpstr>
      <vt:lpstr>4_LBNL_Template_032411</vt:lpstr>
      <vt:lpstr>Custom Design</vt:lpstr>
      <vt:lpstr>Office Theme</vt:lpstr>
      <vt:lpstr>GRETA Electronics and requirements</vt:lpstr>
      <vt:lpstr>Outline</vt:lpstr>
      <vt:lpstr>GRETINA lessons: ADC linearity (and fidelity)</vt:lpstr>
      <vt:lpstr>GRETA needs</vt:lpstr>
      <vt:lpstr>How to chose ADC range and preamp reset ?</vt:lpstr>
      <vt:lpstr>Related: ADC Overflow</vt:lpstr>
      <vt:lpstr>ADC Non-Linearity Mitigation Strategies</vt:lpstr>
      <vt:lpstr>ADC Non-Linearity Mitigation Strategies</vt:lpstr>
      <vt:lpstr>Physics requirements</vt:lpstr>
      <vt:lpstr>High resolution spectrum requirements</vt:lpstr>
      <vt:lpstr>Fast beam spectrum requirements</vt:lpstr>
      <vt:lpstr>Excess ADC ranges needed</vt:lpstr>
      <vt:lpstr>Trigger Requirements – Fast trigger</vt:lpstr>
      <vt:lpstr>Trigger Requirements – Slow triggers, counters</vt:lpstr>
      <vt:lpstr>Trigger Requirements – General</vt:lpstr>
      <vt:lpstr>Trigger Requirements – External DAQs</vt:lpstr>
      <vt:lpstr>Other Requirements</vt:lpstr>
      <vt:lpstr>GRETA  Electronics Systems: Digitizer and      Signal Filter Board</vt:lpstr>
      <vt:lpstr>The Digitization</vt:lpstr>
      <vt:lpstr>The ADC test setup</vt:lpstr>
      <vt:lpstr>Preliminary DNL Test Results</vt:lpstr>
      <vt:lpstr>The Digitizer Module Cooling And Temperature Control</vt:lpstr>
      <vt:lpstr>END</vt:lpstr>
      <vt:lpstr>PowerPoint Presentation</vt:lpstr>
      <vt:lpstr>CDR numbers meaning for spectroscopy</vt:lpstr>
      <vt:lpstr>GRETA  Electronics Systems: Digitizer and      Signal Filter Board</vt:lpstr>
      <vt:lpstr>The Motivations driving the Architecture</vt:lpstr>
      <vt:lpstr>The GRETA Electronics Block Diagram</vt:lpstr>
      <vt:lpstr>The Detector Interface</vt:lpstr>
      <vt:lpstr>The Detector Interface Box</vt:lpstr>
      <vt:lpstr>The Functions of the Interface Box</vt:lpstr>
      <vt:lpstr>Potential Detector Interface Box to Digitizer Module connector</vt:lpstr>
      <vt:lpstr>The Digitizer</vt:lpstr>
      <vt:lpstr>The Digitizer Module</vt:lpstr>
      <vt:lpstr>The Digitizer Module Functions</vt:lpstr>
      <vt:lpstr>The Digitizer Module’s Location</vt:lpstr>
      <vt:lpstr>The Digitization</vt:lpstr>
      <vt:lpstr>The ADC for GRETA</vt:lpstr>
      <vt:lpstr>The Envisioned ADC Characterization Tests</vt:lpstr>
      <vt:lpstr>The ADC test setup</vt:lpstr>
      <vt:lpstr>Preliminary DNL Test Results</vt:lpstr>
      <vt:lpstr>Preliminary LTC2194 Performance Results</vt:lpstr>
      <vt:lpstr>The Digitizer Module Cooling And Temperature Control</vt:lpstr>
      <vt:lpstr>The ADC Data Transfer</vt:lpstr>
      <vt:lpstr>The Fiber Link from the Digitizer Module to the Signal Filter Board</vt:lpstr>
      <vt:lpstr>The Digital Signal Processing</vt:lpstr>
      <vt:lpstr>The GRETA Signal Filter Board</vt:lpstr>
      <vt:lpstr>Signal Filter Board Functions</vt:lpstr>
      <vt:lpstr>A Commercial Of The Shelf Signal Filter Board</vt:lpstr>
      <vt:lpstr>The GRETA Filter Algorithms</vt:lpstr>
      <vt:lpstr>Data Transfer to Computing</vt:lpstr>
    </vt:vector>
  </TitlesOfParts>
  <Company>LBNL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Paul Fallon</dc:creator>
  <cp:lastModifiedBy>Chris Campbell</cp:lastModifiedBy>
  <cp:revision>161</cp:revision>
  <dcterms:created xsi:type="dcterms:W3CDTF">2016-09-27T17:58:19Z</dcterms:created>
  <dcterms:modified xsi:type="dcterms:W3CDTF">2018-04-05T09:59:18Z</dcterms:modified>
</cp:coreProperties>
</file>