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96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95C8-75DC-4F29-9B5C-A026D3B8F670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2481-3C6D-4C7F-8183-0A2813C27C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525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95C8-75DC-4F29-9B5C-A026D3B8F670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2481-3C6D-4C7F-8183-0A2813C27C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56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95C8-75DC-4F29-9B5C-A026D3B8F670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2481-3C6D-4C7F-8183-0A2813C27C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634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2C14E-41AE-2048-9DBB-A0813F9E472F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5413-E522-D544-8F9B-923258286B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16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2C14E-41AE-2048-9DBB-A0813F9E472F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5413-E522-D544-8F9B-923258286B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76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2C14E-41AE-2048-9DBB-A0813F9E472F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5413-E522-D544-8F9B-923258286B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64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2C14E-41AE-2048-9DBB-A0813F9E472F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5413-E522-D544-8F9B-923258286B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6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2C14E-41AE-2048-9DBB-A0813F9E472F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5413-E522-D544-8F9B-923258286B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64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2C14E-41AE-2048-9DBB-A0813F9E472F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5413-E522-D544-8F9B-923258286B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33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2C14E-41AE-2048-9DBB-A0813F9E472F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5413-E522-D544-8F9B-923258286B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89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2C14E-41AE-2048-9DBB-A0813F9E472F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5413-E522-D544-8F9B-923258286B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2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95C8-75DC-4F29-9B5C-A026D3B8F670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2481-3C6D-4C7F-8183-0A2813C27C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91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2C14E-41AE-2048-9DBB-A0813F9E472F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5413-E522-D544-8F9B-923258286B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28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2C14E-41AE-2048-9DBB-A0813F9E472F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5413-E522-D544-8F9B-923258286B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2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2C14E-41AE-2048-9DBB-A0813F9E472F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5413-E522-D544-8F9B-923258286B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87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95C8-75DC-4F29-9B5C-A026D3B8F670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2481-3C6D-4C7F-8183-0A2813C27C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07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95C8-75DC-4F29-9B5C-A026D3B8F670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2481-3C6D-4C7F-8183-0A2813C27C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12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95C8-75DC-4F29-9B5C-A026D3B8F670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2481-3C6D-4C7F-8183-0A2813C27C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186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95C8-75DC-4F29-9B5C-A026D3B8F670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2481-3C6D-4C7F-8183-0A2813C27C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75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95C8-75DC-4F29-9B5C-A026D3B8F670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2481-3C6D-4C7F-8183-0A2813C27C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65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95C8-75DC-4F29-9B5C-A026D3B8F670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2481-3C6D-4C7F-8183-0A2813C27C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63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95C8-75DC-4F29-9B5C-A026D3B8F670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2481-3C6D-4C7F-8183-0A2813C27C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92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895C8-75DC-4F29-9B5C-A026D3B8F670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2481-3C6D-4C7F-8183-0A2813C27C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54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2C14E-41AE-2048-9DBB-A0813F9E472F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85413-E522-D544-8F9B-923258286B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6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37692" y="527538"/>
            <a:ext cx="6725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Quelques exemples d’organisation de laboratoires</a:t>
            </a:r>
            <a:endParaRPr lang="fr-FR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8923" y="1840523"/>
            <a:ext cx="1108040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Laboratoires proches de nos thématiques scientifiques avec une composante construction Accélérateur/Détecteur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DESY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SLAC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LBNL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JLAB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Argonne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215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s.cern.ch/record/39593/files/9803028.jpeg?subformat=icon-6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8" y="34124"/>
            <a:ext cx="9155723" cy="682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s.duckduckgo.com/iu/?u=http%3A%2F%2Ftse1.mm.bing.net%2Fth%3Fid%3DOIP.M0cff8c86399ef213e742fedbc9e1032ao0%26pid%3D15.1&amp;f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720" y="0"/>
            <a:ext cx="109728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46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950"/>
            <a:ext cx="12201634" cy="59664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0880" y="0"/>
            <a:ext cx="723060" cy="6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2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2" b="7863"/>
          <a:stretch/>
        </p:blipFill>
        <p:spPr>
          <a:xfrm>
            <a:off x="0" y="81930"/>
            <a:ext cx="11088068" cy="655333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856" y="81930"/>
            <a:ext cx="1473930" cy="36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34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87908" cy="6858000"/>
          </a:xfrm>
          <a:prstGeom prst="rect">
            <a:avLst/>
          </a:prstGeom>
        </p:spPr>
      </p:pic>
      <p:pic>
        <p:nvPicPr>
          <p:cNvPr id="4" name="Picture 2" descr="https://duckduckgo.com/i/386d314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03" y="4662853"/>
            <a:ext cx="1627632" cy="101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518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966" y="11072"/>
            <a:ext cx="9223927" cy="684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13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8" y="0"/>
            <a:ext cx="11344709" cy="69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11367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22</Words>
  <Application>Microsoft Office PowerPoint</Application>
  <PresentationFormat>Grand écran</PresentationFormat>
  <Paragraphs>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1_Thème Office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CNRS/LAL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Fabien Cavalier</dc:creator>
  <cp:lastModifiedBy>Fabien Cavalier</cp:lastModifiedBy>
  <cp:revision>11</cp:revision>
  <dcterms:created xsi:type="dcterms:W3CDTF">2018-02-01T16:40:23Z</dcterms:created>
  <dcterms:modified xsi:type="dcterms:W3CDTF">2018-02-02T08:24:04Z</dcterms:modified>
</cp:coreProperties>
</file>