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E8D7C9A-A11D-4915-A121-004305F81779}" type="datetimeFigureOut">
              <a:rPr lang="fr-FR" smtClean="0"/>
              <a:t>13/12/2017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7C9A-A11D-4915-A121-004305F81779}" type="datetimeFigureOut">
              <a:rPr lang="fr-FR" smtClean="0"/>
              <a:t>13/12/2017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7C9A-A11D-4915-A121-004305F81779}" type="datetimeFigureOut">
              <a:rPr lang="fr-FR" smtClean="0"/>
              <a:t>13/12/2017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7C9A-A11D-4915-A121-004305F81779}" type="datetimeFigureOut">
              <a:rPr lang="fr-FR" smtClean="0"/>
              <a:t>13/12/2017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7C9A-A11D-4915-A121-004305F81779}" type="datetimeFigureOut">
              <a:rPr lang="fr-FR" smtClean="0"/>
              <a:t>13/12/2017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7C9A-A11D-4915-A121-004305F81779}" type="datetimeFigureOut">
              <a:rPr lang="fr-FR" smtClean="0"/>
              <a:t>13/12/2017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8D7C9A-A11D-4915-A121-004305F81779}" type="datetimeFigureOut">
              <a:rPr lang="fr-FR" smtClean="0"/>
              <a:t>13/12/2017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E8D7C9A-A11D-4915-A121-004305F81779}" type="datetimeFigureOut">
              <a:rPr lang="fr-FR" smtClean="0"/>
              <a:t>13/12/2017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7C9A-A11D-4915-A121-004305F81779}" type="datetimeFigureOut">
              <a:rPr lang="fr-FR" smtClean="0"/>
              <a:t>13/12/2017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7C9A-A11D-4915-A121-004305F81779}" type="datetimeFigureOut">
              <a:rPr lang="fr-FR" smtClean="0"/>
              <a:t>13/12/2017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7C9A-A11D-4915-A121-004305F81779}" type="datetimeFigureOut">
              <a:rPr lang="fr-FR" smtClean="0"/>
              <a:t>13/12/2017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E8D7C9A-A11D-4915-A121-004305F81779}" type="datetimeFigureOut">
              <a:rPr lang="fr-FR" smtClean="0"/>
              <a:t>13/12/2017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nsys.com/products/3d-design/ansys-discovery-l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ITK news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Eric</a:t>
            </a:r>
            <a:r>
              <a:rPr lang="fr-FR" dirty="0" smtClean="0"/>
              <a:t> Vigeolas Réunion de service le 14/12/2017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14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TDR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Première édition du TDR vient d’être éditée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2880320" cy="348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1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204864"/>
            <a:ext cx="6995120" cy="1296144"/>
          </a:xfrm>
        </p:spPr>
        <p:txBody>
          <a:bodyPr>
            <a:normAutofit fontScale="40000" lnSpcReduction="20000"/>
          </a:bodyPr>
          <a:lstStyle/>
          <a:p>
            <a:r>
              <a:rPr lang="fr-FR" dirty="0" smtClean="0"/>
              <a:t>Des travaux importants ont été réalisés sur le planning the l expérience</a:t>
            </a:r>
          </a:p>
          <a:p>
            <a:r>
              <a:rPr lang="fr-FR" dirty="0" smtClean="0"/>
              <a:t>Une décision importante a été d’avancer le PRR des </a:t>
            </a:r>
            <a:r>
              <a:rPr lang="fr-FR" dirty="0" err="1" smtClean="0"/>
              <a:t>locals</a:t>
            </a:r>
            <a:r>
              <a:rPr lang="fr-FR" dirty="0" smtClean="0"/>
              <a:t> support pour éviter le chevauchement de la production de ceux-ci avec le module </a:t>
            </a:r>
            <a:r>
              <a:rPr lang="fr-FR" dirty="0" err="1" smtClean="0"/>
              <a:t>loading</a:t>
            </a:r>
            <a:r>
              <a:rPr lang="fr-FR" dirty="0" smtClean="0"/>
              <a:t> </a:t>
            </a:r>
          </a:p>
          <a:p>
            <a:r>
              <a:rPr lang="fr-FR" dirty="0" smtClean="0"/>
              <a:t>La raison principale étant de relâcher la pressions sur les épaules du CERN et de l’</a:t>
            </a:r>
            <a:r>
              <a:rPr lang="fr-FR" dirty="0" err="1" smtClean="0"/>
              <a:t>Unige</a:t>
            </a:r>
            <a:r>
              <a:rPr lang="fr-FR" dirty="0" smtClean="0"/>
              <a:t> impliqués dans les deux activités</a:t>
            </a:r>
          </a:p>
          <a:p>
            <a:r>
              <a:rPr lang="fr-FR" dirty="0" smtClean="0"/>
              <a:t>La conséquence de cette décision est qu'il nous reste deux années pour finir la conception du détecteur contre 3 originellement 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3"/>
            <a:ext cx="8712968" cy="307490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3392355" y="4293096"/>
            <a:ext cx="0" cy="1944216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61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 news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3394720" cy="2939592"/>
          </a:xfrm>
        </p:spPr>
        <p:txBody>
          <a:bodyPr>
            <a:normAutofit fontScale="47500" lnSpcReduction="20000"/>
          </a:bodyPr>
          <a:lstStyle/>
          <a:p>
            <a:r>
              <a:rPr lang="fr-FR" dirty="0" smtClean="0"/>
              <a:t>Nouvelle conception des longerons (découplage des couches)</a:t>
            </a:r>
          </a:p>
          <a:p>
            <a:r>
              <a:rPr lang="fr-FR" dirty="0" smtClean="0"/>
              <a:t>La partie barrel a plat risque de changer en portant plus de modules sur une seule cellule</a:t>
            </a:r>
          </a:p>
          <a:p>
            <a:r>
              <a:rPr lang="fr-FR" dirty="0" smtClean="0"/>
              <a:t>Les cellules deviennent démontables facilitant l’intégration et la maintenabilité</a:t>
            </a:r>
          </a:p>
          <a:p>
            <a:r>
              <a:rPr lang="fr-FR" dirty="0" smtClean="0"/>
              <a:t>Nouveau schéma de fixation du détecteur pour découples le OB des EC (facilite l’intégration au CERN)</a:t>
            </a:r>
          </a:p>
          <a:p>
            <a:r>
              <a:rPr lang="fr-FR" dirty="0" smtClean="0"/>
              <a:t>Ajout de </a:t>
            </a:r>
            <a:r>
              <a:rPr lang="fr-FR" dirty="0" err="1" smtClean="0"/>
              <a:t>shell</a:t>
            </a:r>
            <a:r>
              <a:rPr lang="fr-FR" dirty="0" smtClean="0"/>
              <a:t> pour maintenir les services des OB </a:t>
            </a:r>
          </a:p>
          <a:p>
            <a:r>
              <a:rPr lang="fr-FR" dirty="0" smtClean="0"/>
              <a:t>Principe d’intégration en demis coquilles adopté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parallélisation</a:t>
            </a:r>
            <a:r>
              <a:rPr lang="fr-FR" dirty="0" smtClean="0">
                <a:sym typeface="Wingdings" panose="05000000000000000000" pitchFamily="2" charset="2"/>
              </a:rPr>
              <a:t> des intégrations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4136127" cy="263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52" y="3284984"/>
            <a:ext cx="2112713" cy="1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8884"/>
            <a:ext cx="2291932" cy="133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61" y="5008542"/>
            <a:ext cx="4280143" cy="149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44457"/>
            <a:ext cx="3693046" cy="171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7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Coté CPPM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9424"/>
            <a:ext cx="3898776" cy="3195800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Début Janvier nous devons réceptionner les Handling Frame</a:t>
            </a:r>
          </a:p>
          <a:p>
            <a:r>
              <a:rPr lang="fr-FR" dirty="0" smtClean="0"/>
              <a:t>Janvier campagne prévue des mesures thermo élastiques des structures</a:t>
            </a:r>
          </a:p>
          <a:p>
            <a:r>
              <a:rPr lang="fr-FR" dirty="0" smtClean="0"/>
              <a:t>Françoise travaille actuellement sur la finalisation du scanner STIL pour la mesure des cellules</a:t>
            </a:r>
          </a:p>
          <a:p>
            <a:r>
              <a:rPr lang="fr-FR" dirty="0" smtClean="0"/>
              <a:t>En Janvier nous devrons prendre un part plus importante sur la réalisation des outillages et des pièces du détecteur pour aider nos collègues du CERN et de l’université de Genève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21" y="836712"/>
            <a:ext cx="4130753" cy="341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29" y="4406944"/>
            <a:ext cx="4501888" cy="227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28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Divers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J’ai suivi une formation </a:t>
            </a:r>
            <a:r>
              <a:rPr lang="fr-FR" dirty="0" err="1" smtClean="0"/>
              <a:t>space</a:t>
            </a:r>
            <a:r>
              <a:rPr lang="fr-FR" dirty="0" smtClean="0"/>
              <a:t> claim (logiciel de CAO attaché a </a:t>
            </a:r>
            <a:r>
              <a:rPr lang="fr-FR" dirty="0" err="1" smtClean="0"/>
              <a:t>Ansys</a:t>
            </a:r>
            <a:r>
              <a:rPr lang="fr-FR" dirty="0" smtClean="0"/>
              <a:t>)</a:t>
            </a:r>
          </a:p>
          <a:p>
            <a:r>
              <a:rPr lang="fr-FR" dirty="0" smtClean="0"/>
              <a:t>Ce soft ne remplacera pas CATIA, en revanche peut être très utile pour:</a:t>
            </a:r>
          </a:p>
          <a:p>
            <a:pPr lvl="1"/>
            <a:r>
              <a:rPr lang="fr-FR" dirty="0" smtClean="0"/>
              <a:t>Préparer un calcul (simplification de la géométrie, définitions des volumes fluide pour la CFD, création d’un mode filaire pour les calculs de poutre….)</a:t>
            </a:r>
          </a:p>
          <a:p>
            <a:pPr lvl="1"/>
            <a:r>
              <a:rPr lang="fr-FR" dirty="0" smtClean="0"/>
              <a:t>Réparer et travailler sur les surfaces</a:t>
            </a:r>
          </a:p>
          <a:p>
            <a:pPr lvl="1"/>
            <a:r>
              <a:rPr lang="fr-FR" dirty="0" smtClean="0"/>
              <a:t>Logiciel capable d’ouvrir un très grand nombre de format</a:t>
            </a:r>
          </a:p>
          <a:p>
            <a:pPr lvl="1"/>
            <a:r>
              <a:rPr lang="fr-FR" dirty="0" smtClean="0"/>
              <a:t>Une gestion très efficace des .STL, permettant par exemple de les transformer très simplement de .</a:t>
            </a:r>
            <a:r>
              <a:rPr lang="fr-FR" dirty="0" err="1" smtClean="0"/>
              <a:t>step</a:t>
            </a:r>
            <a:r>
              <a:rPr lang="fr-FR" dirty="0" smtClean="0"/>
              <a:t> ou .</a:t>
            </a:r>
            <a:r>
              <a:rPr lang="fr-FR" dirty="0" err="1" smtClean="0"/>
              <a:t>catpart</a:t>
            </a:r>
            <a:r>
              <a:rPr lang="fr-FR" dirty="0" smtClean="0"/>
              <a:t>, permet de définir un grand nombre de mailles internes pour la création d’objets a imprimer avec optimisation de la matière</a:t>
            </a:r>
          </a:p>
          <a:p>
            <a:pPr lvl="1"/>
            <a:r>
              <a:rPr lang="fr-FR" dirty="0" smtClean="0"/>
              <a:t>Sur un assemblage il est possible de gérer les interaction, les jeux et modifier les pièces en un clic</a:t>
            </a:r>
          </a:p>
          <a:p>
            <a:r>
              <a:rPr lang="fr-FR" smtClean="0"/>
              <a:t>Très </a:t>
            </a:r>
            <a:r>
              <a:rPr lang="fr-FR" dirty="0" smtClean="0"/>
              <a:t>utile et performant pour les simulations avec </a:t>
            </a:r>
            <a:r>
              <a:rPr lang="fr-FR" smtClean="0"/>
              <a:t>optimisation topologique</a:t>
            </a:r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861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Divers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9424"/>
            <a:ext cx="4114800" cy="2475720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Sortie l’année prochaine de « </a:t>
            </a:r>
            <a:r>
              <a:rPr lang="fr-FR" dirty="0" err="1" smtClean="0"/>
              <a:t>Discovery</a:t>
            </a:r>
            <a:r>
              <a:rPr lang="fr-FR" dirty="0" smtClean="0"/>
              <a:t> live » chez </a:t>
            </a:r>
            <a:r>
              <a:rPr lang="fr-FR" dirty="0" err="1" smtClean="0"/>
              <a:t>Ansys</a:t>
            </a:r>
            <a:endParaRPr lang="fr-FR" dirty="0" smtClean="0"/>
          </a:p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www.ansys.com/products/3d-design/ansys-discovery-live</a:t>
            </a:r>
            <a:endParaRPr lang="fr-FR" dirty="0" smtClean="0"/>
          </a:p>
          <a:p>
            <a:r>
              <a:rPr lang="fr-FR" dirty="0" smtClean="0"/>
              <a:t>Ce logiciel permettra de faire de la CAO avec un visualisation direct des contraintes, déplacements, mouvements des fluides etc….</a:t>
            </a:r>
          </a:p>
          <a:p>
            <a:r>
              <a:rPr lang="fr-FR" dirty="0" smtClean="0"/>
              <a:t>C’est assez bluffant allez voir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052681" cy="213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540" y="3933056"/>
            <a:ext cx="4634460" cy="24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88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Divers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9424"/>
            <a:ext cx="3970784" cy="427592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Un tutoriel est a votre disposition pour la réalisation de carte électroniques sur la petite CN </a:t>
            </a:r>
            <a:r>
              <a:rPr lang="fr-FR" dirty="0" err="1" smtClean="0"/>
              <a:t>Wegstr</a:t>
            </a:r>
            <a:endParaRPr lang="fr-FR" dirty="0" smtClean="0"/>
          </a:p>
          <a:p>
            <a:r>
              <a:rPr lang="fr-FR" dirty="0" smtClean="0"/>
              <a:t>Prochainement un je ferais un tuto pour la réalisation de pièces a partir de la FAO </a:t>
            </a:r>
            <a:r>
              <a:rPr lang="fr-FR" dirty="0" err="1" smtClean="0"/>
              <a:t>Catia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986084" cy="561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156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</TotalTime>
  <Words>419</Words>
  <Application>Microsoft Office PowerPoint</Application>
  <PresentationFormat>Affichage à l'écran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Urbain</vt:lpstr>
      <vt:lpstr>ITK news</vt:lpstr>
      <vt:lpstr>TDR</vt:lpstr>
      <vt:lpstr>Schedule</vt:lpstr>
      <vt:lpstr>OB news</vt:lpstr>
      <vt:lpstr>Coté CPPM</vt:lpstr>
      <vt:lpstr>Divers</vt:lpstr>
      <vt:lpstr>Divers</vt:lpstr>
      <vt:lpstr>Divers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ITK news</dc:title>
  <dc:creator>VIGEOLAS Eric</dc:creator>
  <cp:lastModifiedBy>VIGEOLAS Eric</cp:lastModifiedBy>
  <cp:revision>5</cp:revision>
  <dcterms:created xsi:type="dcterms:W3CDTF">2017-12-13T08:35:52Z</dcterms:created>
  <dcterms:modified xsi:type="dcterms:W3CDTF">2017-12-13T10:09:07Z</dcterms:modified>
</cp:coreProperties>
</file>