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8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3A7-C429-4FA8-B689-DA31B609E0F7}" type="datetimeFigureOut">
              <a:rPr lang="fr-FR" smtClean="0"/>
              <a:t>14/12/2017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081-9C72-458B-90CB-D7A1B7FF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25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3A7-C429-4FA8-B689-DA31B609E0F7}" type="datetimeFigureOut">
              <a:rPr lang="fr-FR" smtClean="0"/>
              <a:t>14/12/2017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081-9C72-458B-90CB-D7A1B7FF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95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3A7-C429-4FA8-B689-DA31B609E0F7}" type="datetimeFigureOut">
              <a:rPr lang="fr-FR" smtClean="0"/>
              <a:t>14/12/2017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081-9C72-458B-90CB-D7A1B7FF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3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839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lsst_cutaway1200px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2805" y="3047478"/>
            <a:ext cx="4458996" cy="3200922"/>
          </a:xfrm>
          <a:prstGeom prst="rect">
            <a:avLst/>
          </a:prstGeom>
        </p:spPr>
      </p:pic>
      <p:pic>
        <p:nvPicPr>
          <p:cNvPr id="7" name="Picture 6" descr="WEB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9996" y="152400"/>
            <a:ext cx="3278404" cy="12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75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875"/>
            <a:ext cx="5653087" cy="557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99" y="1014412"/>
            <a:ext cx="8229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Lucida Grande"/>
              <a:buChar char="-"/>
              <a:defRPr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6675" y="90021"/>
            <a:ext cx="1074455" cy="8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 userDrawn="1"/>
        </p:nvGrpSpPr>
        <p:grpSpPr>
          <a:xfrm>
            <a:off x="66675" y="0"/>
            <a:ext cx="9028113" cy="1117600"/>
            <a:chOff x="66675" y="0"/>
            <a:chExt cx="9028113" cy="1117600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 rot="10800000">
              <a:off x="66675" y="808038"/>
              <a:ext cx="9028113" cy="1587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8" name="Picture 10" descr="LogoW-ShadowTransBack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7110445" y="0"/>
              <a:ext cx="1984310" cy="111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7972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3A7-C429-4FA8-B689-DA31B609E0F7}" type="datetimeFigureOut">
              <a:rPr lang="fr-FR" smtClean="0"/>
              <a:t>14/12/2017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081-9C72-458B-90CB-D7A1B7FF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0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3A7-C429-4FA8-B689-DA31B609E0F7}" type="datetimeFigureOut">
              <a:rPr lang="fr-FR" smtClean="0"/>
              <a:t>14/12/2017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081-9C72-458B-90CB-D7A1B7FF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61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3A7-C429-4FA8-B689-DA31B609E0F7}" type="datetimeFigureOut">
              <a:rPr lang="fr-FR" smtClean="0"/>
              <a:t>14/12/2017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081-9C72-458B-90CB-D7A1B7FF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89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3A7-C429-4FA8-B689-DA31B609E0F7}" type="datetimeFigureOut">
              <a:rPr lang="fr-FR" smtClean="0"/>
              <a:t>14/12/2017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081-9C72-458B-90CB-D7A1B7FF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15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3A7-C429-4FA8-B689-DA31B609E0F7}" type="datetimeFigureOut">
              <a:rPr lang="fr-FR" smtClean="0"/>
              <a:t>14/12/2017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081-9C72-458B-90CB-D7A1B7FF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03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3A7-C429-4FA8-B689-DA31B609E0F7}" type="datetimeFigureOut">
              <a:rPr lang="fr-FR" smtClean="0"/>
              <a:t>14/12/2017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081-9C72-458B-90CB-D7A1B7FF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19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3A7-C429-4FA8-B689-DA31B609E0F7}" type="datetimeFigureOut">
              <a:rPr lang="fr-FR" smtClean="0"/>
              <a:t>14/12/2017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081-9C72-458B-90CB-D7A1B7FF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33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3A7-C429-4FA8-B689-DA31B609E0F7}" type="datetimeFigureOut">
              <a:rPr lang="fr-FR" smtClean="0"/>
              <a:t>14/12/2017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081-9C72-458B-90CB-D7A1B7FF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12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93A7-C429-4FA8-B689-DA31B609E0F7}" type="datetimeFigureOut">
              <a:rPr lang="fr-FR" smtClean="0"/>
              <a:t>14/12/2017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6F081-9C72-458B-90CB-D7A1B7FFF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35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1" y="1313542"/>
            <a:ext cx="6966856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b="1" dirty="0" smtClean="0">
                <a:latin typeface="+mn-lt"/>
              </a:rPr>
              <a:t>Final Auto Changer : </a:t>
            </a:r>
            <a:r>
              <a:rPr lang="fr-FR" sz="2400" b="1" dirty="0" err="1" smtClean="0">
                <a:latin typeface="+mn-lt"/>
              </a:rPr>
              <a:t>Procurement</a:t>
            </a:r>
            <a:r>
              <a:rPr lang="fr-FR" sz="2400" b="1" dirty="0" smtClean="0">
                <a:latin typeface="+mn-lt"/>
              </a:rPr>
              <a:t> </a:t>
            </a:r>
            <a:r>
              <a:rPr lang="fr-FR" sz="2400" b="1" dirty="0" err="1" smtClean="0">
                <a:latin typeface="+mn-lt"/>
              </a:rPr>
              <a:t>Status</a:t>
            </a:r>
            <a:endParaRPr lang="fr-FR" sz="2400" b="1" dirty="0">
              <a:latin typeface="+mn-lt"/>
            </a:endParaRPr>
          </a:p>
        </p:txBody>
      </p:sp>
      <p:sp>
        <p:nvSpPr>
          <p:cNvPr id="4" name="Espace réservé du numéro de diapositive 2"/>
          <p:cNvSpPr txBox="1">
            <a:spLocks/>
          </p:cNvSpPr>
          <p:nvPr/>
        </p:nvSpPr>
        <p:spPr bwMode="auto">
          <a:xfrm>
            <a:off x="7010400" y="597533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28A1361-C1FF-4FAD-BE0A-ABFF3A583949}" type="slidenum">
              <a:rPr lang="en-US" altLang="fr-FR" smtClean="0"/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en-US" altLang="fr-FR"/>
          </a:p>
        </p:txBody>
      </p:sp>
      <p:grpSp>
        <p:nvGrpSpPr>
          <p:cNvPr id="11" name="Groupe 15"/>
          <p:cNvGrpSpPr>
            <a:grpSpLocks/>
          </p:cNvGrpSpPr>
          <p:nvPr/>
        </p:nvGrpSpPr>
        <p:grpSpPr bwMode="auto">
          <a:xfrm>
            <a:off x="246062" y="926424"/>
            <a:ext cx="8689975" cy="5629951"/>
            <a:chOff x="2507883" y="773456"/>
            <a:chExt cx="6503934" cy="4152323"/>
          </a:xfrm>
          <a:solidFill>
            <a:schemeClr val="accent4">
              <a:lumMod val="40000"/>
              <a:lumOff val="60000"/>
            </a:schemeClr>
          </a:solidFill>
        </p:grpSpPr>
        <p:pic>
          <p:nvPicPr>
            <p:cNvPr id="12" name="Imag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883" y="825472"/>
              <a:ext cx="6503934" cy="4100307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à coins arrondis 12"/>
            <p:cNvSpPr/>
            <p:nvPr/>
          </p:nvSpPr>
          <p:spPr>
            <a:xfrm>
              <a:off x="2953274" y="773456"/>
              <a:ext cx="1441226" cy="959927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000" b="1" u="sng" dirty="0">
                  <a:solidFill>
                    <a:schemeClr val="tx1"/>
                  </a:solidFill>
                </a:rPr>
                <a:t>Driving System: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fr-FR" sz="1000" b="1" dirty="0" err="1" smtClean="0">
                  <a:solidFill>
                    <a:srgbClr val="00B050"/>
                  </a:solidFill>
                </a:rPr>
                <a:t>Linear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 Rail : OK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fr-FR" sz="1000" b="1" dirty="0" err="1" smtClean="0">
                  <a:solidFill>
                    <a:srgbClr val="00B050"/>
                  </a:solidFill>
                </a:rPr>
                <a:t>Yoke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 : OK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fr-FR" sz="1000" b="1" dirty="0" smtClean="0">
                  <a:solidFill>
                    <a:srgbClr val="00B050"/>
                  </a:solidFill>
                </a:rPr>
                <a:t>Motors : OK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fr-FR" sz="1000" dirty="0" smtClean="0">
                  <a:solidFill>
                    <a:schemeClr val="tx1"/>
                  </a:solidFill>
                </a:rPr>
                <a:t>Transmission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fr-FR" sz="1000" dirty="0" smtClean="0">
                  <a:solidFill>
                    <a:schemeClr val="tx1"/>
                  </a:solidFill>
                </a:rPr>
                <a:t>Linkage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fr-FR" sz="1000" dirty="0" smtClean="0">
                  <a:solidFill>
                    <a:schemeClr val="tx1"/>
                  </a:solidFill>
                </a:rPr>
                <a:t>Power </a:t>
              </a:r>
              <a:r>
                <a:rPr lang="fr-FR" sz="1000" dirty="0" err="1" smtClean="0">
                  <a:solidFill>
                    <a:schemeClr val="tx1"/>
                  </a:solidFill>
                </a:rPr>
                <a:t>chains</a:t>
              </a:r>
              <a:endParaRPr lang="fr-FR" sz="1000" dirty="0" smtClean="0">
                <a:solidFill>
                  <a:schemeClr val="tx1"/>
                </a:solidFill>
              </a:endParaRP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fr-FR" sz="1000" dirty="0" err="1" smtClean="0">
                  <a:solidFill>
                    <a:schemeClr val="tx1"/>
                  </a:solidFill>
                </a:rPr>
                <a:t>Encoders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4710714" y="1098280"/>
              <a:ext cx="518881" cy="228314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fr-FR" sz="1000" b="1" u="sng" dirty="0">
                  <a:solidFill>
                    <a:schemeClr val="tx1"/>
                  </a:solidFill>
                </a:rPr>
                <a:t>Baffle </a:t>
              </a:r>
              <a:r>
                <a:rPr lang="fr-FR" sz="1000" b="1" u="sng" dirty="0" smtClean="0">
                  <a:solidFill>
                    <a:schemeClr val="tx1"/>
                  </a:solidFill>
                </a:rPr>
                <a:t>:</a:t>
              </a:r>
              <a:endParaRPr lang="fr-FR" sz="1000" b="1" u="sng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7619306" y="1230580"/>
              <a:ext cx="1306965" cy="957753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fr-FR" sz="1000" b="1" u="sng" dirty="0" err="1">
                  <a:solidFill>
                    <a:schemeClr val="tx1"/>
                  </a:solidFill>
                </a:rPr>
                <a:t>Guiding</a:t>
              </a:r>
              <a:r>
                <a:rPr lang="fr-FR" sz="1000" b="1" u="sng" dirty="0">
                  <a:solidFill>
                    <a:schemeClr val="tx1"/>
                  </a:solidFill>
                </a:rPr>
                <a:t> </a:t>
              </a:r>
              <a:r>
                <a:rPr lang="en-US" sz="1000" b="1" u="sng" dirty="0">
                  <a:solidFill>
                    <a:schemeClr val="tx1"/>
                  </a:solidFill>
                </a:rPr>
                <a:t>System: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fr-FR" sz="1000" b="1" dirty="0" err="1" smtClean="0">
                  <a:solidFill>
                    <a:srgbClr val="00B050"/>
                  </a:solidFill>
                </a:rPr>
                <a:t>Guiding</a:t>
              </a:r>
              <a:r>
                <a:rPr lang="fr-FR" sz="1000" b="1" dirty="0" smtClean="0">
                  <a:solidFill>
                    <a:srgbClr val="00B050"/>
                  </a:solidFill>
                </a:rPr>
                <a:t> Rail : OK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fr-FR" sz="1000" dirty="0" smtClean="0">
                  <a:solidFill>
                    <a:schemeClr val="tx1"/>
                  </a:solidFill>
                </a:rPr>
                <a:t>Trucks 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5759850" y="1962365"/>
              <a:ext cx="1430533" cy="913261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000" b="1" u="sng" dirty="0">
                  <a:solidFill>
                    <a:schemeClr val="tx1"/>
                  </a:solidFill>
                </a:rPr>
                <a:t>Structure</a:t>
              </a:r>
              <a:r>
                <a:rPr lang="en-US" sz="1000" u="sng" dirty="0">
                  <a:solidFill>
                    <a:schemeClr val="tx1"/>
                  </a:solidFill>
                </a:rPr>
                <a:t>: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000" b="1" dirty="0" smtClean="0">
                  <a:solidFill>
                    <a:srgbClr val="00B050"/>
                  </a:solidFill>
                </a:rPr>
                <a:t>Main Structure : OK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000" dirty="0" smtClean="0">
                  <a:solidFill>
                    <a:schemeClr val="tx1"/>
                  </a:solidFill>
                </a:rPr>
                <a:t>Interfaces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000" dirty="0" smtClean="0">
                  <a:solidFill>
                    <a:schemeClr val="tx1"/>
                  </a:solidFill>
                </a:rPr>
                <a:t>External Cover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3508136" y="3581981"/>
              <a:ext cx="1421028" cy="849031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000" b="1" u="sng" dirty="0">
                  <a:solidFill>
                    <a:schemeClr val="tx1"/>
                  </a:solidFill>
                </a:rPr>
                <a:t>On-Line Clamp System</a:t>
              </a:r>
              <a:r>
                <a:rPr lang="en-US" sz="1000" b="1" u="sng" dirty="0" smtClean="0">
                  <a:solidFill>
                    <a:schemeClr val="tx1"/>
                  </a:solidFill>
                </a:rPr>
                <a:t>: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000" b="1" dirty="0" smtClean="0">
                  <a:solidFill>
                    <a:srgbClr val="00B050"/>
                  </a:solidFill>
                </a:rPr>
                <a:t>Motors : OK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000" dirty="0" smtClean="0">
                  <a:solidFill>
                    <a:schemeClr val="tx1"/>
                  </a:solidFill>
                </a:rPr>
                <a:t>Supports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000" dirty="0" smtClean="0">
                  <a:solidFill>
                    <a:schemeClr val="tx1"/>
                  </a:solidFill>
                </a:rPr>
                <a:t>Transmission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000" dirty="0" smtClean="0">
                  <a:solidFill>
                    <a:schemeClr val="tx1"/>
                  </a:solidFill>
                </a:rPr>
                <a:t>Clamp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000" dirty="0" smtClean="0">
                  <a:solidFill>
                    <a:schemeClr val="tx1"/>
                  </a:solidFill>
                </a:rPr>
                <a:t>Sensors</a:t>
              </a:r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6075898" y="3767308"/>
              <a:ext cx="1342610" cy="818923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000" b="1" u="sng" dirty="0">
                  <a:solidFill>
                    <a:schemeClr val="tx1"/>
                  </a:solidFill>
                </a:rPr>
                <a:t>Hardware Control Unit: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000" b="1" dirty="0" smtClean="0">
                  <a:solidFill>
                    <a:srgbClr val="00B050"/>
                  </a:solidFill>
                </a:rPr>
                <a:t>Controllers : OK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000" b="1" dirty="0" smtClean="0">
                  <a:solidFill>
                    <a:srgbClr val="00B050"/>
                  </a:solidFill>
                </a:rPr>
                <a:t>Safety PLC : OK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000" dirty="0" smtClean="0">
                  <a:solidFill>
                    <a:schemeClr val="tx1"/>
                  </a:solidFill>
                </a:rPr>
                <a:t>Other Elect components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000" dirty="0" smtClean="0">
                  <a:solidFill>
                    <a:schemeClr val="tx1"/>
                  </a:solidFill>
                </a:rPr>
                <a:t>Boxes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000" dirty="0" smtClean="0">
                  <a:solidFill>
                    <a:schemeClr val="tx1"/>
                  </a:solidFill>
                </a:rPr>
                <a:t>Connectors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000" dirty="0" smtClean="0">
                  <a:solidFill>
                    <a:schemeClr val="tx1"/>
                  </a:solidFill>
                </a:rPr>
                <a:t>Cooling devices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à coins arrondis 18"/>
          <p:cNvSpPr/>
          <p:nvPr/>
        </p:nvSpPr>
        <p:spPr bwMode="auto">
          <a:xfrm>
            <a:off x="671059" y="3354616"/>
            <a:ext cx="1694769" cy="3095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000" b="1" u="sng" dirty="0" err="1" smtClean="0">
                <a:solidFill>
                  <a:srgbClr val="00B050"/>
                </a:solidFill>
              </a:rPr>
              <a:t>Filter</a:t>
            </a:r>
            <a:r>
              <a:rPr lang="fr-FR" sz="1000" b="1" u="sng" dirty="0" smtClean="0">
                <a:solidFill>
                  <a:srgbClr val="00B050"/>
                </a:solidFill>
              </a:rPr>
              <a:t> Interfaces : OK</a:t>
            </a:r>
            <a:endParaRPr lang="fr-FR" sz="10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 err="1" smtClean="0">
                <a:latin typeface="+mn-lt"/>
              </a:rPr>
              <a:t>Electrical</a:t>
            </a:r>
            <a:r>
              <a:rPr lang="fr-FR" sz="3200" b="1" dirty="0" smtClean="0">
                <a:latin typeface="+mn-lt"/>
              </a:rPr>
              <a:t> Box </a:t>
            </a:r>
            <a:r>
              <a:rPr lang="fr-FR" sz="3200" b="1" dirty="0" err="1" smtClean="0">
                <a:latin typeface="+mn-lt"/>
              </a:rPr>
              <a:t>Cooling</a:t>
            </a:r>
            <a:endParaRPr lang="fr-FR" sz="3200" b="1" dirty="0"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73" y="902116"/>
            <a:ext cx="4238314" cy="565108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6448" y="3652013"/>
            <a:ext cx="23110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Assécheur</a:t>
            </a:r>
            <a:r>
              <a:rPr lang="fr-FR" dirty="0" smtClean="0"/>
              <a:t> d’air mobile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375854" y="4702206"/>
            <a:ext cx="12624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Débitmètre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2464" y="5752400"/>
            <a:ext cx="22878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Réducteur de pression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45478" y="2966701"/>
            <a:ext cx="22894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Air Comprimé du Labo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8" idx="3"/>
          </p:cNvCxnSpPr>
          <p:nvPr/>
        </p:nvCxnSpPr>
        <p:spPr>
          <a:xfrm>
            <a:off x="2634887" y="3151367"/>
            <a:ext cx="616313" cy="2893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5" idx="3"/>
          </p:cNvCxnSpPr>
          <p:nvPr/>
        </p:nvCxnSpPr>
        <p:spPr>
          <a:xfrm flipV="1">
            <a:off x="2887530" y="3816475"/>
            <a:ext cx="634877" cy="202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6" idx="3"/>
          </p:cNvCxnSpPr>
          <p:nvPr/>
        </p:nvCxnSpPr>
        <p:spPr>
          <a:xfrm flipV="1">
            <a:off x="2638315" y="4306281"/>
            <a:ext cx="1864628" cy="5805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7" idx="3"/>
          </p:cNvCxnSpPr>
          <p:nvPr/>
        </p:nvCxnSpPr>
        <p:spPr>
          <a:xfrm>
            <a:off x="2820334" y="5937066"/>
            <a:ext cx="2782180" cy="2968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9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err="1" smtClean="0">
                <a:latin typeface="+mn-lt"/>
              </a:rPr>
              <a:t>Electrical</a:t>
            </a:r>
            <a:r>
              <a:rPr lang="fr-FR" sz="3200" dirty="0" smtClean="0">
                <a:latin typeface="+mn-lt"/>
              </a:rPr>
              <a:t> Command </a:t>
            </a:r>
            <a:r>
              <a:rPr lang="fr-FR" sz="3200" dirty="0" err="1" smtClean="0">
                <a:latin typeface="+mn-lt"/>
              </a:rPr>
              <a:t>Bay</a:t>
            </a:r>
            <a:endParaRPr lang="fr-FR" sz="3200" dirty="0"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r="10928"/>
          <a:stretch/>
        </p:blipFill>
        <p:spPr>
          <a:xfrm>
            <a:off x="5885544" y="908956"/>
            <a:ext cx="2528958" cy="24728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44" y="3453189"/>
            <a:ext cx="2528958" cy="33719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" y="1589314"/>
            <a:ext cx="5525103" cy="414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+mn-lt"/>
              </a:rPr>
              <a:t>Camera Connection</a:t>
            </a:r>
            <a:endParaRPr lang="fr-FR" b="1" dirty="0"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71" y="1243371"/>
            <a:ext cx="4163062" cy="44733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" y="1243371"/>
            <a:ext cx="3960921" cy="4206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029665" y="4796971"/>
            <a:ext cx="539365" cy="5660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2569030" y="1243371"/>
            <a:ext cx="2220684" cy="355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561773" y="5363029"/>
            <a:ext cx="2227941" cy="353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6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>
                <a:latin typeface="+mn-lt"/>
              </a:rPr>
              <a:t>New </a:t>
            </a:r>
            <a:r>
              <a:rPr lang="fr-FR" sz="3600" b="1" dirty="0" err="1" smtClean="0">
                <a:latin typeface="+mn-lt"/>
              </a:rPr>
              <a:t>Dummy</a:t>
            </a:r>
            <a:r>
              <a:rPr lang="fr-FR" sz="3600" b="1" dirty="0" smtClean="0">
                <a:latin typeface="+mn-lt"/>
              </a:rPr>
              <a:t> </a:t>
            </a:r>
            <a:r>
              <a:rPr lang="fr-FR" sz="3600" b="1" dirty="0" err="1" smtClean="0">
                <a:latin typeface="+mn-lt"/>
              </a:rPr>
              <a:t>Filters</a:t>
            </a:r>
            <a:endParaRPr lang="fr-FR" sz="3600" b="1" dirty="0"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4" y="1211944"/>
            <a:ext cx="4174575" cy="4953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68" y="1211944"/>
            <a:ext cx="4144985" cy="49179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21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99</Words>
  <Application>Microsoft Office PowerPoint</Application>
  <PresentationFormat>Affichage à l'écran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Lucida Grande</vt:lpstr>
      <vt:lpstr>Times New Roman</vt:lpstr>
      <vt:lpstr>Thème Office</vt:lpstr>
      <vt:lpstr>Présentation PowerPoint</vt:lpstr>
      <vt:lpstr>Final Auto Changer : Procurement Status</vt:lpstr>
      <vt:lpstr>Electrical Box Cooling</vt:lpstr>
      <vt:lpstr>Electrical Command Bay</vt:lpstr>
      <vt:lpstr>Camera Connection</vt:lpstr>
      <vt:lpstr>New Dummy Filters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LSST</dc:title>
  <dc:creator>Pierre Karst</dc:creator>
  <cp:lastModifiedBy>Pierre Karst</cp:lastModifiedBy>
  <cp:revision>8</cp:revision>
  <dcterms:created xsi:type="dcterms:W3CDTF">2017-12-14T06:24:53Z</dcterms:created>
  <dcterms:modified xsi:type="dcterms:W3CDTF">2017-12-14T07:32:55Z</dcterms:modified>
</cp:coreProperties>
</file>