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84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AF4D-65BA-B440-B832-E64B1E88089A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E8CD-E7AE-E24E-9138-A7B86A0892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8CD-E7AE-E24E-9138-A7B86A08922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55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E8CD-E7AE-E24E-9138-A7B86A08922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8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5774E-8C0A-0B49-8AF0-DB8BA226DF8C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E991F-4CAF-4141-82D2-E685855796DF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4F3BBE-BA7C-D945-9A39-C4274E4AC8C9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0E7-1221-814E-9B45-54E49CCC86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3BB4-D250-E44C-A442-2F5FA8E13B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F776-B6BD-144B-8477-A298ED537A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474E-8C53-2544-B95C-04E19D7BF0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5A07-FC87-154E-9A2C-86671B94162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299C-71FE-6540-8A99-7CAA0D3577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4F69-B2A7-5C40-B1C6-97A422971C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59BD-B11D-0643-9EDB-1B3A1C31F2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54D4E8-6BBE-7945-ADC2-E601B0E3297F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FE9E-5C02-BD45-B6EB-20D42CB1DA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963-2BCD-B146-86ED-AB82DE579D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D71-1B28-B642-9D93-99A75D8803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CA23B9-69C1-034C-ACFB-07E6C34ECCE8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EED6D-056A-6647-BC85-6635A7E59061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C5B0FD-4D40-A24A-86E2-C9C289FFA1EB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008C8-94C1-664B-86B9-FDD2E3252266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BA80D-6514-2542-823F-2D19CBF91DBF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C4FCD-56A1-0942-8E41-1337919BB75E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43E17A-D073-4A4C-96CC-7F5A03D61B40}" type="slidenum">
              <a:rPr lang="fr-FR" altLang="fr-FR">
                <a:solidFill>
                  <a:srgbClr val="99CC00"/>
                </a:solidFill>
              </a:rPr>
              <a:pPr/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88" y="6608763"/>
            <a:ext cx="2895601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folHlink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solidFill>
                  <a:srgbClr val="99CC00"/>
                </a:solidFill>
              </a:rPr>
              <a:t>Assemblée générale du GdR MI2b</a:t>
            </a:r>
            <a:endParaRPr lang="fr-FR" altLang="fr-FR">
              <a:solidFill>
                <a:srgbClr val="99CC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9763" y="6623050"/>
            <a:ext cx="2133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3A4A7-05D6-8144-A88B-B117972EDCB4}" type="slidenum">
              <a:rPr lang="fr-FR" altLang="fr-FR">
                <a:solidFill>
                  <a:srgbClr val="99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1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Comic Sans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CC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FFCC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FFCC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FFCC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BFDF-8CCA-1E40-A9A0-5C38EA585B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Assemblée générale du GdR MI2b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2D9B-C164-4ACC-9747-FC9CA408E5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wmf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3863" y="4551363"/>
            <a:ext cx="4230687" cy="21145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8013" y="4348163"/>
            <a:ext cx="2312987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BBE0E3"/>
                </a:solidFill>
                <a:latin typeface="Comic Sans MS" charset="0"/>
              </a:rPr>
              <a:t>Recherche “Amont”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20750" y="4735513"/>
            <a:ext cx="32654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Radiobiologie: Irradiation celllulaire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Imagerie In vitro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Imagerie Cellulaire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Imagerie In vivo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68863" y="4106863"/>
            <a:ext cx="4230687" cy="21145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53013" y="3903663"/>
            <a:ext cx="188436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BBE0E3"/>
                </a:solidFill>
                <a:latin typeface="Comic Sans MS" charset="0"/>
              </a:rPr>
              <a:t>Bioinformatique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629150" y="512763"/>
            <a:ext cx="4230688" cy="12954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13300" y="309563"/>
            <a:ext cx="1154113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BBE0E3"/>
                </a:solidFill>
                <a:latin typeface="Comic Sans MS" charset="0"/>
              </a:rPr>
              <a:t>Thérapie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81550" y="788988"/>
            <a:ext cx="20177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Radio-Immunotérapie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Hadronthérapie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Per-Opératoire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77800" y="877888"/>
            <a:ext cx="2530475" cy="29337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61950" y="674688"/>
            <a:ext cx="154940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BBE0E3"/>
                </a:solidFill>
                <a:latin typeface="Comic Sans MS" charset="0"/>
              </a:rPr>
              <a:t>Diagnostique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81000" y="1052513"/>
            <a:ext cx="2068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Examen Clinique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Imagerie Moléculaire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Agent de Contraste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" cstate="screen">
            <a:lum brigh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038" y="4440238"/>
            <a:ext cx="1354137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8" name="Picture 16" descr="cancer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3" y="2292350"/>
            <a:ext cx="2538412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r024_coron219_fuse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1836738"/>
            <a:ext cx="13319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BBE0E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685659" y="2201863"/>
            <a:ext cx="29161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>
                <a:solidFill>
                  <a:srgbClr val="FF9900"/>
                </a:solidFill>
              </a:rPr>
              <a:t>GDR MI2B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i="1" dirty="0">
                <a:solidFill>
                  <a:srgbClr val="99CC00"/>
                </a:solidFill>
              </a:rPr>
              <a:t>Instruments et </a:t>
            </a:r>
            <a:r>
              <a:rPr lang="en-US" altLang="fr-FR" b="1" i="1" dirty="0" err="1">
                <a:solidFill>
                  <a:srgbClr val="99CC00"/>
                </a:solidFill>
              </a:rPr>
              <a:t>Méthodes</a:t>
            </a:r>
            <a:endParaRPr lang="en-US" altLang="fr-FR" b="1" i="1" dirty="0">
              <a:solidFill>
                <a:srgbClr val="99CC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i="1" dirty="0" err="1">
                <a:solidFill>
                  <a:srgbClr val="99CC00"/>
                </a:solidFill>
              </a:rPr>
              <a:t>Contre</a:t>
            </a:r>
            <a:r>
              <a:rPr lang="en-US" altLang="fr-FR" b="1" i="1" dirty="0">
                <a:solidFill>
                  <a:srgbClr val="99CC00"/>
                </a:solidFill>
              </a:rPr>
              <a:t> le </a:t>
            </a:r>
            <a:r>
              <a:rPr lang="en-US" altLang="fr-FR" b="1" i="1" dirty="0" smtClean="0">
                <a:solidFill>
                  <a:srgbClr val="99CC00"/>
                </a:solidFill>
              </a:rPr>
              <a:t>Cancer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i="1" dirty="0" smtClean="0">
                <a:solidFill>
                  <a:srgbClr val="99CC00"/>
                </a:solidFill>
              </a:rPr>
              <a:t>4 </a:t>
            </a:r>
            <a:r>
              <a:rPr lang="en-US" altLang="fr-FR" b="1" i="1" dirty="0" err="1" smtClean="0">
                <a:solidFill>
                  <a:srgbClr val="99CC00"/>
                </a:solidFill>
              </a:rPr>
              <a:t>pôles</a:t>
            </a:r>
            <a:endParaRPr lang="en-US" altLang="fr-FR" b="1" i="1" dirty="0">
              <a:solidFill>
                <a:srgbClr val="99CC00"/>
              </a:solidFill>
            </a:endParaRPr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3" y="5575300"/>
            <a:ext cx="11747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951538" y="5640388"/>
            <a:ext cx="2892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Simulation (Geant4, Gate)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i="1">
                <a:solidFill>
                  <a:srgbClr val="FFFFCC"/>
                </a:solidFill>
                <a:latin typeface="Comic Sans MS" charset="0"/>
              </a:rPr>
              <a:t>Algorithmes de Reconstruction </a:t>
            </a:r>
          </a:p>
        </p:txBody>
      </p:sp>
      <p:pic>
        <p:nvPicPr>
          <p:cNvPr id="13336" name="Picture 24" descr="2700-16027-1-PB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25" y="4224338"/>
            <a:ext cx="105568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 descr="Ga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4367213"/>
            <a:ext cx="1108075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650" y="603250"/>
            <a:ext cx="19256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73004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Projet Cibles </a:t>
            </a:r>
            <a:r>
              <a:rPr lang="fr-FR" b="1" dirty="0">
                <a:solidFill>
                  <a:srgbClr val="FF0000"/>
                </a:solidFill>
              </a:rPr>
              <a:t>hautes </a:t>
            </a:r>
            <a:r>
              <a:rPr lang="fr-FR" b="1" dirty="0" smtClean="0">
                <a:solidFill>
                  <a:srgbClr val="FF0000"/>
                </a:solidFill>
              </a:rPr>
              <a:t>puissances </a:t>
            </a:r>
            <a:r>
              <a:rPr lang="fr-FR" sz="2400" b="1" dirty="0">
                <a:solidFill>
                  <a:srgbClr val="FF0000"/>
                </a:solidFill>
              </a:rPr>
              <a:t>27-NA-060-804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441" y="1587296"/>
            <a:ext cx="9022346" cy="4061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950" b="1" dirty="0">
                <a:solidFill>
                  <a:srgbClr val="0000FF"/>
                </a:solidFill>
              </a:rPr>
              <a:t>Laboratoires impliqués </a:t>
            </a:r>
            <a:r>
              <a:rPr lang="fr-FR" dirty="0" smtClean="0"/>
              <a:t>: </a:t>
            </a:r>
            <a:r>
              <a:rPr lang="fr-FR" sz="1800" dirty="0" err="1"/>
              <a:t>Arronax</a:t>
            </a:r>
            <a:r>
              <a:rPr lang="fr-FR" sz="1800" dirty="0"/>
              <a:t>, </a:t>
            </a:r>
            <a:r>
              <a:rPr lang="fr-FR" sz="1800" dirty="0" err="1"/>
              <a:t>Subatech</a:t>
            </a:r>
            <a:endParaRPr lang="fr-FR" sz="18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950" b="1" dirty="0">
                <a:solidFill>
                  <a:srgbClr val="0000FF"/>
                </a:solidFill>
              </a:rPr>
              <a:t>Contexte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sz="1800" dirty="0"/>
              <a:t>La production d’isotopes radioactifs pour des applications médicales requière :</a:t>
            </a:r>
          </a:p>
          <a:p>
            <a:pPr marL="342900" lvl="1" indent="0">
              <a:buNone/>
            </a:pPr>
            <a:r>
              <a:rPr lang="fr-FR" dirty="0" smtClean="0"/>
              <a:t>1. D’être en mesure de </a:t>
            </a:r>
            <a:r>
              <a:rPr lang="fr-FR" b="1" dirty="0" smtClean="0"/>
              <a:t>produire des grandes quantités </a:t>
            </a:r>
          </a:p>
          <a:p>
            <a:pPr marL="342900" lvl="1" indent="0">
              <a:buNone/>
            </a:pPr>
            <a:r>
              <a:rPr lang="fr-FR" dirty="0" smtClean="0"/>
              <a:t>2. Avec une </a:t>
            </a:r>
            <a:r>
              <a:rPr lang="fr-FR" b="1" dirty="0" smtClean="0"/>
              <a:t>grande pureté </a:t>
            </a:r>
            <a:r>
              <a:rPr lang="fr-FR" dirty="0" smtClean="0"/>
              <a:t>(activité spécifique élevée)</a:t>
            </a:r>
          </a:p>
          <a:p>
            <a:pPr marL="342900" lvl="1" indent="0">
              <a:buNone/>
            </a:pPr>
            <a:r>
              <a:rPr lang="fr-FR" dirty="0" smtClean="0"/>
              <a:t>3. De manière </a:t>
            </a:r>
            <a:r>
              <a:rPr lang="fr-FR" b="1" dirty="0" smtClean="0"/>
              <a:t>régulière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950" b="1" dirty="0">
                <a:solidFill>
                  <a:srgbClr val="0000FF"/>
                </a:solidFill>
              </a:rPr>
              <a:t>Objectifs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sz="1800" dirty="0"/>
              <a:t>Pour répondre à la première contrainte, il est nécessaire de travailler sur les </a:t>
            </a:r>
            <a:r>
              <a:rPr lang="fr-FR" sz="1800" b="1" dirty="0"/>
              <a:t>cibles de hautes puissances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50" dirty="0">
                <a:sym typeface="Wingdings" panose="05000000000000000000" pitchFamily="2" charset="2"/>
              </a:rPr>
              <a:t> </a:t>
            </a:r>
            <a:r>
              <a:rPr lang="fr-FR" sz="1800" dirty="0">
                <a:sym typeface="Wingdings" panose="05000000000000000000" pitchFamily="2" charset="2"/>
              </a:rPr>
              <a:t>350 µA, 70 MeV </a:t>
            </a:r>
            <a:r>
              <a:rPr lang="fr-FR" sz="1800" dirty="0">
                <a:sym typeface="Wingdings 3" panose="05040102010807070707" pitchFamily="18" charset="2"/>
              </a:rPr>
              <a:t></a:t>
            </a:r>
            <a:r>
              <a:rPr lang="fr-FR" sz="1800" dirty="0">
                <a:sym typeface="Wingdings" panose="05000000000000000000" pitchFamily="2" charset="2"/>
              </a:rPr>
              <a:t> 24,5 kW sur une dizaine de cm</a:t>
            </a:r>
            <a:r>
              <a:rPr lang="fr-FR" sz="1800" baseline="30000" dirty="0">
                <a:sym typeface="Wingdings" panose="05000000000000000000" pitchFamily="2" charset="2"/>
              </a:rPr>
              <a:t>2</a:t>
            </a:r>
            <a:endParaRPr lang="fr-FR" sz="1800" baseline="30000" dirty="0"/>
          </a:p>
          <a:p>
            <a:pPr marL="0" indent="0">
              <a:buNone/>
            </a:pPr>
            <a:r>
              <a:rPr lang="fr-FR" sz="1800" dirty="0"/>
              <a:t>Pour le second point, nous allons explorer le potentiel des </a:t>
            </a:r>
            <a:r>
              <a:rPr lang="fr-FR" sz="1800" b="1" dirty="0"/>
              <a:t>méthodes physiques de séparation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50" dirty="0">
                <a:sym typeface="Wingdings" panose="05000000000000000000" pitchFamily="2" charset="2"/>
              </a:rPr>
              <a:t> </a:t>
            </a:r>
            <a:r>
              <a:rPr lang="fr-FR" sz="1800" dirty="0">
                <a:sym typeface="Wingdings" panose="05000000000000000000" pitchFamily="2" charset="2"/>
              </a:rPr>
              <a:t>Participation à la collaboration MEDICIS@CERN</a:t>
            </a:r>
            <a:endParaRPr lang="fr-FR" sz="1800" dirty="0"/>
          </a:p>
        </p:txBody>
      </p:sp>
      <p:grpSp>
        <p:nvGrpSpPr>
          <p:cNvPr id="6" name="Group 147"/>
          <p:cNvGrpSpPr/>
          <p:nvPr/>
        </p:nvGrpSpPr>
        <p:grpSpPr>
          <a:xfrm>
            <a:off x="7556098" y="913425"/>
            <a:ext cx="1509235" cy="993458"/>
            <a:chOff x="-1" y="0"/>
            <a:chExt cx="4603248" cy="2762645"/>
          </a:xfrm>
        </p:grpSpPr>
        <p:sp>
          <p:nvSpPr>
            <p:cNvPr id="7" name="Shape 54"/>
            <p:cNvSpPr/>
            <p:nvPr/>
          </p:nvSpPr>
          <p:spPr>
            <a:xfrm>
              <a:off x="1796388" y="644694"/>
              <a:ext cx="938806" cy="54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9" y="73"/>
                  </a:moveTo>
                  <a:lnTo>
                    <a:pt x="17606" y="18"/>
                  </a:lnTo>
                  <a:lnTo>
                    <a:pt x="17320" y="0"/>
                  </a:lnTo>
                  <a:lnTo>
                    <a:pt x="16979" y="18"/>
                  </a:lnTo>
                  <a:lnTo>
                    <a:pt x="16626" y="37"/>
                  </a:lnTo>
                  <a:lnTo>
                    <a:pt x="16230" y="110"/>
                  </a:lnTo>
                  <a:lnTo>
                    <a:pt x="15790" y="202"/>
                  </a:lnTo>
                  <a:lnTo>
                    <a:pt x="15339" y="312"/>
                  </a:lnTo>
                  <a:lnTo>
                    <a:pt x="14855" y="440"/>
                  </a:lnTo>
                  <a:lnTo>
                    <a:pt x="14338" y="605"/>
                  </a:lnTo>
                  <a:lnTo>
                    <a:pt x="13809" y="807"/>
                  </a:lnTo>
                  <a:lnTo>
                    <a:pt x="13248" y="1027"/>
                  </a:lnTo>
                  <a:lnTo>
                    <a:pt x="12687" y="1265"/>
                  </a:lnTo>
                  <a:lnTo>
                    <a:pt x="11477" y="1852"/>
                  </a:lnTo>
                  <a:lnTo>
                    <a:pt x="10861" y="2182"/>
                  </a:lnTo>
                  <a:lnTo>
                    <a:pt x="10222" y="2530"/>
                  </a:lnTo>
                  <a:lnTo>
                    <a:pt x="9573" y="2934"/>
                  </a:lnTo>
                  <a:lnTo>
                    <a:pt x="8924" y="3356"/>
                  </a:lnTo>
                  <a:lnTo>
                    <a:pt x="8264" y="3814"/>
                  </a:lnTo>
                  <a:lnTo>
                    <a:pt x="7603" y="4291"/>
                  </a:lnTo>
                  <a:lnTo>
                    <a:pt x="6921" y="4804"/>
                  </a:lnTo>
                  <a:lnTo>
                    <a:pt x="6261" y="5336"/>
                  </a:lnTo>
                  <a:lnTo>
                    <a:pt x="5601" y="5904"/>
                  </a:lnTo>
                  <a:lnTo>
                    <a:pt x="4941" y="6491"/>
                  </a:lnTo>
                  <a:lnTo>
                    <a:pt x="4280" y="7133"/>
                  </a:lnTo>
                  <a:lnTo>
                    <a:pt x="3631" y="7811"/>
                  </a:lnTo>
                  <a:lnTo>
                    <a:pt x="2993" y="8490"/>
                  </a:lnTo>
                  <a:lnTo>
                    <a:pt x="2355" y="9205"/>
                  </a:lnTo>
                  <a:lnTo>
                    <a:pt x="1750" y="9975"/>
                  </a:lnTo>
                  <a:lnTo>
                    <a:pt x="1155" y="10763"/>
                  </a:lnTo>
                  <a:lnTo>
                    <a:pt x="572" y="11588"/>
                  </a:lnTo>
                  <a:lnTo>
                    <a:pt x="0" y="12432"/>
                  </a:lnTo>
                  <a:lnTo>
                    <a:pt x="0" y="16979"/>
                  </a:lnTo>
                  <a:lnTo>
                    <a:pt x="7053" y="21600"/>
                  </a:lnTo>
                  <a:lnTo>
                    <a:pt x="7350" y="20940"/>
                  </a:lnTo>
                  <a:lnTo>
                    <a:pt x="7669" y="20280"/>
                  </a:lnTo>
                  <a:lnTo>
                    <a:pt x="8011" y="19675"/>
                  </a:lnTo>
                  <a:lnTo>
                    <a:pt x="8363" y="19051"/>
                  </a:lnTo>
                  <a:lnTo>
                    <a:pt x="8748" y="18428"/>
                  </a:lnTo>
                  <a:lnTo>
                    <a:pt x="9166" y="17841"/>
                  </a:lnTo>
                  <a:lnTo>
                    <a:pt x="9584" y="17273"/>
                  </a:lnTo>
                  <a:lnTo>
                    <a:pt x="10024" y="16704"/>
                  </a:lnTo>
                  <a:lnTo>
                    <a:pt x="10475" y="16154"/>
                  </a:lnTo>
                  <a:lnTo>
                    <a:pt x="10938" y="15641"/>
                  </a:lnTo>
                  <a:lnTo>
                    <a:pt x="11411" y="15127"/>
                  </a:lnTo>
                  <a:lnTo>
                    <a:pt x="11906" y="14632"/>
                  </a:lnTo>
                  <a:lnTo>
                    <a:pt x="12390" y="14156"/>
                  </a:lnTo>
                  <a:lnTo>
                    <a:pt x="12896" y="13697"/>
                  </a:lnTo>
                  <a:lnTo>
                    <a:pt x="13413" y="13275"/>
                  </a:lnTo>
                  <a:lnTo>
                    <a:pt x="13909" y="12854"/>
                  </a:lnTo>
                  <a:lnTo>
                    <a:pt x="14426" y="12450"/>
                  </a:lnTo>
                  <a:lnTo>
                    <a:pt x="14954" y="12102"/>
                  </a:lnTo>
                  <a:lnTo>
                    <a:pt x="15988" y="11405"/>
                  </a:lnTo>
                  <a:lnTo>
                    <a:pt x="16505" y="11130"/>
                  </a:lnTo>
                  <a:lnTo>
                    <a:pt x="17023" y="10837"/>
                  </a:lnTo>
                  <a:lnTo>
                    <a:pt x="17529" y="10598"/>
                  </a:lnTo>
                  <a:lnTo>
                    <a:pt x="18024" y="10342"/>
                  </a:lnTo>
                  <a:lnTo>
                    <a:pt x="18519" y="10140"/>
                  </a:lnTo>
                  <a:lnTo>
                    <a:pt x="18992" y="9975"/>
                  </a:lnTo>
                  <a:lnTo>
                    <a:pt x="19476" y="9810"/>
                  </a:lnTo>
                  <a:lnTo>
                    <a:pt x="19916" y="9681"/>
                  </a:lnTo>
                  <a:lnTo>
                    <a:pt x="20368" y="9590"/>
                  </a:lnTo>
                  <a:lnTo>
                    <a:pt x="20797" y="9516"/>
                  </a:lnTo>
                  <a:lnTo>
                    <a:pt x="21204" y="9480"/>
                  </a:lnTo>
                  <a:lnTo>
                    <a:pt x="21600" y="9461"/>
                  </a:lnTo>
                  <a:lnTo>
                    <a:pt x="21600" y="5629"/>
                  </a:lnTo>
                  <a:lnTo>
                    <a:pt x="17859" y="73"/>
                  </a:lnTo>
                  <a:close/>
                </a:path>
              </a:pathLst>
            </a:custGeom>
            <a:solidFill>
              <a:srgbClr val="405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" name="Shape 55"/>
            <p:cNvSpPr/>
            <p:nvPr/>
          </p:nvSpPr>
          <p:spPr>
            <a:xfrm>
              <a:off x="1796388" y="644694"/>
              <a:ext cx="938806" cy="54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9" y="73"/>
                  </a:moveTo>
                  <a:lnTo>
                    <a:pt x="17606" y="18"/>
                  </a:lnTo>
                  <a:lnTo>
                    <a:pt x="17320" y="0"/>
                  </a:lnTo>
                  <a:lnTo>
                    <a:pt x="16979" y="18"/>
                  </a:lnTo>
                  <a:lnTo>
                    <a:pt x="16626" y="37"/>
                  </a:lnTo>
                  <a:lnTo>
                    <a:pt x="16230" y="110"/>
                  </a:lnTo>
                  <a:lnTo>
                    <a:pt x="15790" y="202"/>
                  </a:lnTo>
                  <a:lnTo>
                    <a:pt x="15339" y="312"/>
                  </a:lnTo>
                  <a:lnTo>
                    <a:pt x="14855" y="440"/>
                  </a:lnTo>
                  <a:lnTo>
                    <a:pt x="14338" y="605"/>
                  </a:lnTo>
                  <a:lnTo>
                    <a:pt x="13809" y="807"/>
                  </a:lnTo>
                  <a:lnTo>
                    <a:pt x="13248" y="1027"/>
                  </a:lnTo>
                  <a:lnTo>
                    <a:pt x="12687" y="1265"/>
                  </a:lnTo>
                  <a:lnTo>
                    <a:pt x="11477" y="1852"/>
                  </a:lnTo>
                  <a:lnTo>
                    <a:pt x="10861" y="2182"/>
                  </a:lnTo>
                  <a:lnTo>
                    <a:pt x="10222" y="2530"/>
                  </a:lnTo>
                  <a:lnTo>
                    <a:pt x="9573" y="2934"/>
                  </a:lnTo>
                  <a:lnTo>
                    <a:pt x="8924" y="3356"/>
                  </a:lnTo>
                  <a:lnTo>
                    <a:pt x="8264" y="3814"/>
                  </a:lnTo>
                  <a:lnTo>
                    <a:pt x="7603" y="4291"/>
                  </a:lnTo>
                  <a:lnTo>
                    <a:pt x="6921" y="4804"/>
                  </a:lnTo>
                  <a:lnTo>
                    <a:pt x="6261" y="5336"/>
                  </a:lnTo>
                  <a:lnTo>
                    <a:pt x="5601" y="5904"/>
                  </a:lnTo>
                  <a:lnTo>
                    <a:pt x="4941" y="6491"/>
                  </a:lnTo>
                  <a:lnTo>
                    <a:pt x="4280" y="7133"/>
                  </a:lnTo>
                  <a:lnTo>
                    <a:pt x="3631" y="7811"/>
                  </a:lnTo>
                  <a:lnTo>
                    <a:pt x="2993" y="8490"/>
                  </a:lnTo>
                  <a:lnTo>
                    <a:pt x="2355" y="9205"/>
                  </a:lnTo>
                  <a:lnTo>
                    <a:pt x="1750" y="9975"/>
                  </a:lnTo>
                  <a:lnTo>
                    <a:pt x="1155" y="10763"/>
                  </a:lnTo>
                  <a:lnTo>
                    <a:pt x="572" y="11588"/>
                  </a:lnTo>
                  <a:lnTo>
                    <a:pt x="0" y="12432"/>
                  </a:lnTo>
                  <a:lnTo>
                    <a:pt x="0" y="16979"/>
                  </a:lnTo>
                  <a:lnTo>
                    <a:pt x="7053" y="21600"/>
                  </a:lnTo>
                  <a:lnTo>
                    <a:pt x="7350" y="20940"/>
                  </a:lnTo>
                  <a:lnTo>
                    <a:pt x="7669" y="20280"/>
                  </a:lnTo>
                  <a:lnTo>
                    <a:pt x="8011" y="19675"/>
                  </a:lnTo>
                  <a:lnTo>
                    <a:pt x="8363" y="19051"/>
                  </a:lnTo>
                  <a:lnTo>
                    <a:pt x="8748" y="18428"/>
                  </a:lnTo>
                  <a:lnTo>
                    <a:pt x="9166" y="17841"/>
                  </a:lnTo>
                  <a:lnTo>
                    <a:pt x="9584" y="17273"/>
                  </a:lnTo>
                  <a:lnTo>
                    <a:pt x="10024" y="16704"/>
                  </a:lnTo>
                  <a:lnTo>
                    <a:pt x="10475" y="16154"/>
                  </a:lnTo>
                  <a:lnTo>
                    <a:pt x="10938" y="15641"/>
                  </a:lnTo>
                  <a:lnTo>
                    <a:pt x="11411" y="15127"/>
                  </a:lnTo>
                  <a:lnTo>
                    <a:pt x="11906" y="14632"/>
                  </a:lnTo>
                  <a:lnTo>
                    <a:pt x="12390" y="14156"/>
                  </a:lnTo>
                  <a:lnTo>
                    <a:pt x="12896" y="13697"/>
                  </a:lnTo>
                  <a:lnTo>
                    <a:pt x="13413" y="13275"/>
                  </a:lnTo>
                  <a:lnTo>
                    <a:pt x="13909" y="12854"/>
                  </a:lnTo>
                  <a:lnTo>
                    <a:pt x="14426" y="12450"/>
                  </a:lnTo>
                  <a:lnTo>
                    <a:pt x="14954" y="12102"/>
                  </a:lnTo>
                  <a:lnTo>
                    <a:pt x="15988" y="11405"/>
                  </a:lnTo>
                  <a:lnTo>
                    <a:pt x="16505" y="11130"/>
                  </a:lnTo>
                  <a:lnTo>
                    <a:pt x="17023" y="10837"/>
                  </a:lnTo>
                  <a:lnTo>
                    <a:pt x="17529" y="10598"/>
                  </a:lnTo>
                  <a:lnTo>
                    <a:pt x="18024" y="10342"/>
                  </a:lnTo>
                  <a:lnTo>
                    <a:pt x="18519" y="10140"/>
                  </a:lnTo>
                  <a:lnTo>
                    <a:pt x="18992" y="9975"/>
                  </a:lnTo>
                  <a:lnTo>
                    <a:pt x="19476" y="9810"/>
                  </a:lnTo>
                  <a:lnTo>
                    <a:pt x="19916" y="9681"/>
                  </a:lnTo>
                  <a:lnTo>
                    <a:pt x="20368" y="9590"/>
                  </a:lnTo>
                  <a:lnTo>
                    <a:pt x="20797" y="9516"/>
                  </a:lnTo>
                  <a:lnTo>
                    <a:pt x="21204" y="9480"/>
                  </a:lnTo>
                  <a:lnTo>
                    <a:pt x="21600" y="9461"/>
                  </a:lnTo>
                  <a:lnTo>
                    <a:pt x="21600" y="5629"/>
                  </a:lnTo>
                  <a:lnTo>
                    <a:pt x="17859" y="73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" name="Shape 56"/>
            <p:cNvSpPr/>
            <p:nvPr/>
          </p:nvSpPr>
          <p:spPr>
            <a:xfrm>
              <a:off x="2099768" y="784339"/>
              <a:ext cx="628259" cy="40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09" y="25"/>
                  </a:lnTo>
                  <a:lnTo>
                    <a:pt x="20402" y="74"/>
                  </a:lnTo>
                  <a:lnTo>
                    <a:pt x="19745" y="148"/>
                  </a:lnTo>
                  <a:lnTo>
                    <a:pt x="19072" y="271"/>
                  </a:lnTo>
                  <a:lnTo>
                    <a:pt x="18383" y="444"/>
                  </a:lnTo>
                  <a:lnTo>
                    <a:pt x="17677" y="641"/>
                  </a:lnTo>
                  <a:lnTo>
                    <a:pt x="16939" y="838"/>
                  </a:lnTo>
                  <a:lnTo>
                    <a:pt x="16200" y="1110"/>
                  </a:lnTo>
                  <a:lnTo>
                    <a:pt x="14657" y="1701"/>
                  </a:lnTo>
                  <a:lnTo>
                    <a:pt x="13886" y="2071"/>
                  </a:lnTo>
                  <a:lnTo>
                    <a:pt x="13098" y="2466"/>
                  </a:lnTo>
                  <a:lnTo>
                    <a:pt x="12310" y="2885"/>
                  </a:lnTo>
                  <a:lnTo>
                    <a:pt x="11539" y="3329"/>
                  </a:lnTo>
                  <a:lnTo>
                    <a:pt x="10751" y="3773"/>
                  </a:lnTo>
                  <a:lnTo>
                    <a:pt x="9963" y="4290"/>
                  </a:lnTo>
                  <a:lnTo>
                    <a:pt x="9191" y="4808"/>
                  </a:lnTo>
                  <a:lnTo>
                    <a:pt x="8420" y="5400"/>
                  </a:lnTo>
                  <a:lnTo>
                    <a:pt x="7665" y="5992"/>
                  </a:lnTo>
                  <a:lnTo>
                    <a:pt x="6943" y="6584"/>
                  </a:lnTo>
                  <a:lnTo>
                    <a:pt x="6204" y="7249"/>
                  </a:lnTo>
                  <a:lnTo>
                    <a:pt x="5498" y="7890"/>
                  </a:lnTo>
                  <a:lnTo>
                    <a:pt x="4809" y="8630"/>
                  </a:lnTo>
                  <a:lnTo>
                    <a:pt x="4153" y="9345"/>
                  </a:lnTo>
                  <a:lnTo>
                    <a:pt x="3512" y="10085"/>
                  </a:lnTo>
                  <a:lnTo>
                    <a:pt x="2905" y="10874"/>
                  </a:lnTo>
                  <a:lnTo>
                    <a:pt x="2331" y="11663"/>
                  </a:lnTo>
                  <a:lnTo>
                    <a:pt x="1805" y="12501"/>
                  </a:lnTo>
                  <a:lnTo>
                    <a:pt x="1280" y="13364"/>
                  </a:lnTo>
                  <a:lnTo>
                    <a:pt x="821" y="14252"/>
                  </a:lnTo>
                  <a:lnTo>
                    <a:pt x="394" y="15140"/>
                  </a:lnTo>
                  <a:lnTo>
                    <a:pt x="0" y="16077"/>
                  </a:lnTo>
                  <a:lnTo>
                    <a:pt x="0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cxnSp>
          <p:nvCxnSpPr>
            <p:cNvPr id="10" name="Shape 57"/>
            <p:cNvCxnSpPr/>
            <p:nvPr/>
          </p:nvCxnSpPr>
          <p:spPr>
            <a:xfrm flipH="1" flipV="1">
              <a:off x="1803555" y="968205"/>
              <a:ext cx="296214" cy="11637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sp>
          <p:nvSpPr>
            <p:cNvPr id="11" name="Shape 58"/>
            <p:cNvSpPr/>
            <p:nvPr/>
          </p:nvSpPr>
          <p:spPr>
            <a:xfrm>
              <a:off x="391765" y="1843314"/>
              <a:ext cx="50166" cy="40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7" y="21600"/>
                  </a:moveTo>
                  <a:lnTo>
                    <a:pt x="0" y="15832"/>
                  </a:lnTo>
                  <a:lnTo>
                    <a:pt x="0" y="0"/>
                  </a:lnTo>
                  <a:lnTo>
                    <a:pt x="21600" y="11362"/>
                  </a:lnTo>
                  <a:lnTo>
                    <a:pt x="7817" y="21600"/>
                  </a:lnTo>
                  <a:close/>
                </a:path>
              </a:pathLst>
            </a:custGeom>
            <a:solidFill>
              <a:srgbClr val="40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2" name="Shape 59"/>
            <p:cNvSpPr/>
            <p:nvPr/>
          </p:nvSpPr>
          <p:spPr>
            <a:xfrm>
              <a:off x="391765" y="1843314"/>
              <a:ext cx="50166" cy="40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7" y="21600"/>
                  </a:moveTo>
                  <a:lnTo>
                    <a:pt x="0" y="15832"/>
                  </a:lnTo>
                  <a:lnTo>
                    <a:pt x="0" y="0"/>
                  </a:lnTo>
                  <a:lnTo>
                    <a:pt x="21600" y="11362"/>
                  </a:lnTo>
                  <a:lnTo>
                    <a:pt x="7817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3" name="Shape 60"/>
            <p:cNvSpPr/>
            <p:nvPr/>
          </p:nvSpPr>
          <p:spPr>
            <a:xfrm>
              <a:off x="3537834" y="309546"/>
              <a:ext cx="384601" cy="38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7"/>
                  </a:moveTo>
                  <a:lnTo>
                    <a:pt x="11540" y="129"/>
                  </a:lnTo>
                  <a:lnTo>
                    <a:pt x="12266" y="0"/>
                  </a:lnTo>
                  <a:lnTo>
                    <a:pt x="12965" y="0"/>
                  </a:lnTo>
                  <a:lnTo>
                    <a:pt x="13692" y="78"/>
                  </a:lnTo>
                  <a:lnTo>
                    <a:pt x="14391" y="258"/>
                  </a:lnTo>
                  <a:lnTo>
                    <a:pt x="15117" y="491"/>
                  </a:lnTo>
                  <a:lnTo>
                    <a:pt x="15790" y="853"/>
                  </a:lnTo>
                  <a:lnTo>
                    <a:pt x="16435" y="1292"/>
                  </a:lnTo>
                  <a:lnTo>
                    <a:pt x="17081" y="1783"/>
                  </a:lnTo>
                  <a:lnTo>
                    <a:pt x="17700" y="2351"/>
                  </a:lnTo>
                  <a:lnTo>
                    <a:pt x="18265" y="2997"/>
                  </a:lnTo>
                  <a:lnTo>
                    <a:pt x="18829" y="3695"/>
                  </a:lnTo>
                  <a:lnTo>
                    <a:pt x="19340" y="4470"/>
                  </a:lnTo>
                  <a:lnTo>
                    <a:pt x="19798" y="5297"/>
                  </a:lnTo>
                  <a:lnTo>
                    <a:pt x="20228" y="6175"/>
                  </a:lnTo>
                  <a:lnTo>
                    <a:pt x="20605" y="7079"/>
                  </a:lnTo>
                  <a:lnTo>
                    <a:pt x="20928" y="8061"/>
                  </a:lnTo>
                  <a:lnTo>
                    <a:pt x="21197" y="9017"/>
                  </a:lnTo>
                  <a:lnTo>
                    <a:pt x="21412" y="9999"/>
                  </a:lnTo>
                  <a:lnTo>
                    <a:pt x="21546" y="10955"/>
                  </a:lnTo>
                  <a:lnTo>
                    <a:pt x="21600" y="11885"/>
                  </a:lnTo>
                  <a:lnTo>
                    <a:pt x="21600" y="12789"/>
                  </a:lnTo>
                  <a:lnTo>
                    <a:pt x="21546" y="13642"/>
                  </a:lnTo>
                  <a:lnTo>
                    <a:pt x="21412" y="14469"/>
                  </a:lnTo>
                  <a:lnTo>
                    <a:pt x="21223" y="15218"/>
                  </a:lnTo>
                  <a:lnTo>
                    <a:pt x="20954" y="15993"/>
                  </a:lnTo>
                  <a:lnTo>
                    <a:pt x="20632" y="16639"/>
                  </a:lnTo>
                  <a:lnTo>
                    <a:pt x="20255" y="17233"/>
                  </a:lnTo>
                  <a:lnTo>
                    <a:pt x="19825" y="17776"/>
                  </a:lnTo>
                  <a:lnTo>
                    <a:pt x="19314" y="18241"/>
                  </a:lnTo>
                  <a:lnTo>
                    <a:pt x="18776" y="18655"/>
                  </a:lnTo>
                  <a:lnTo>
                    <a:pt x="18103" y="18939"/>
                  </a:lnTo>
                  <a:lnTo>
                    <a:pt x="17431" y="19145"/>
                  </a:lnTo>
                  <a:lnTo>
                    <a:pt x="4465" y="2160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4" name="Shape 61"/>
            <p:cNvSpPr/>
            <p:nvPr/>
          </p:nvSpPr>
          <p:spPr>
            <a:xfrm>
              <a:off x="3537834" y="309546"/>
              <a:ext cx="384601" cy="38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7"/>
                  </a:moveTo>
                  <a:lnTo>
                    <a:pt x="11540" y="129"/>
                  </a:lnTo>
                  <a:lnTo>
                    <a:pt x="12266" y="0"/>
                  </a:lnTo>
                  <a:lnTo>
                    <a:pt x="12965" y="0"/>
                  </a:lnTo>
                  <a:lnTo>
                    <a:pt x="13692" y="78"/>
                  </a:lnTo>
                  <a:lnTo>
                    <a:pt x="14391" y="258"/>
                  </a:lnTo>
                  <a:lnTo>
                    <a:pt x="15117" y="491"/>
                  </a:lnTo>
                  <a:lnTo>
                    <a:pt x="15790" y="853"/>
                  </a:lnTo>
                  <a:lnTo>
                    <a:pt x="16435" y="1292"/>
                  </a:lnTo>
                  <a:lnTo>
                    <a:pt x="17081" y="1783"/>
                  </a:lnTo>
                  <a:lnTo>
                    <a:pt x="17700" y="2351"/>
                  </a:lnTo>
                  <a:lnTo>
                    <a:pt x="18265" y="2997"/>
                  </a:lnTo>
                  <a:lnTo>
                    <a:pt x="18829" y="3695"/>
                  </a:lnTo>
                  <a:lnTo>
                    <a:pt x="19340" y="4470"/>
                  </a:lnTo>
                  <a:lnTo>
                    <a:pt x="19798" y="5297"/>
                  </a:lnTo>
                  <a:lnTo>
                    <a:pt x="20228" y="6175"/>
                  </a:lnTo>
                  <a:lnTo>
                    <a:pt x="20605" y="7079"/>
                  </a:lnTo>
                  <a:lnTo>
                    <a:pt x="20928" y="8061"/>
                  </a:lnTo>
                  <a:lnTo>
                    <a:pt x="21197" y="9017"/>
                  </a:lnTo>
                  <a:lnTo>
                    <a:pt x="21412" y="9999"/>
                  </a:lnTo>
                  <a:lnTo>
                    <a:pt x="21546" y="10955"/>
                  </a:lnTo>
                  <a:lnTo>
                    <a:pt x="21600" y="11885"/>
                  </a:lnTo>
                  <a:lnTo>
                    <a:pt x="21600" y="12789"/>
                  </a:lnTo>
                  <a:lnTo>
                    <a:pt x="21546" y="13642"/>
                  </a:lnTo>
                  <a:lnTo>
                    <a:pt x="21412" y="14469"/>
                  </a:lnTo>
                  <a:lnTo>
                    <a:pt x="21223" y="15218"/>
                  </a:lnTo>
                  <a:lnTo>
                    <a:pt x="20954" y="15993"/>
                  </a:lnTo>
                  <a:lnTo>
                    <a:pt x="20632" y="16639"/>
                  </a:lnTo>
                  <a:lnTo>
                    <a:pt x="20255" y="17233"/>
                  </a:lnTo>
                  <a:lnTo>
                    <a:pt x="19825" y="17776"/>
                  </a:lnTo>
                  <a:lnTo>
                    <a:pt x="19314" y="18241"/>
                  </a:lnTo>
                  <a:lnTo>
                    <a:pt x="18776" y="18655"/>
                  </a:lnTo>
                  <a:lnTo>
                    <a:pt x="18103" y="18939"/>
                  </a:lnTo>
                  <a:lnTo>
                    <a:pt x="17431" y="19145"/>
                  </a:lnTo>
                  <a:lnTo>
                    <a:pt x="4465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5" name="Shape 62"/>
            <p:cNvSpPr/>
            <p:nvPr/>
          </p:nvSpPr>
          <p:spPr>
            <a:xfrm>
              <a:off x="3449448" y="330493"/>
              <a:ext cx="265160" cy="36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6" y="21462"/>
                  </a:moveTo>
                  <a:lnTo>
                    <a:pt x="16268" y="21242"/>
                  </a:lnTo>
                  <a:lnTo>
                    <a:pt x="17202" y="20912"/>
                  </a:lnTo>
                  <a:lnTo>
                    <a:pt x="18097" y="20472"/>
                  </a:lnTo>
                  <a:lnTo>
                    <a:pt x="18837" y="19922"/>
                  </a:lnTo>
                  <a:lnTo>
                    <a:pt x="19537" y="19344"/>
                  </a:lnTo>
                  <a:lnTo>
                    <a:pt x="20121" y="18656"/>
                  </a:lnTo>
                  <a:lnTo>
                    <a:pt x="20627" y="17885"/>
                  </a:lnTo>
                  <a:lnTo>
                    <a:pt x="21016" y="17087"/>
                  </a:lnTo>
                  <a:lnTo>
                    <a:pt x="21289" y="16234"/>
                  </a:lnTo>
                  <a:lnTo>
                    <a:pt x="21522" y="15299"/>
                  </a:lnTo>
                  <a:lnTo>
                    <a:pt x="21600" y="14336"/>
                  </a:lnTo>
                  <a:lnTo>
                    <a:pt x="21600" y="13318"/>
                  </a:lnTo>
                  <a:lnTo>
                    <a:pt x="21522" y="12300"/>
                  </a:lnTo>
                  <a:lnTo>
                    <a:pt x="21289" y="11226"/>
                  </a:lnTo>
                  <a:lnTo>
                    <a:pt x="21016" y="10126"/>
                  </a:lnTo>
                  <a:lnTo>
                    <a:pt x="20588" y="9025"/>
                  </a:lnTo>
                  <a:lnTo>
                    <a:pt x="20082" y="7952"/>
                  </a:lnTo>
                  <a:lnTo>
                    <a:pt x="19459" y="6906"/>
                  </a:lnTo>
                  <a:lnTo>
                    <a:pt x="18798" y="5943"/>
                  </a:lnTo>
                  <a:lnTo>
                    <a:pt x="18097" y="5008"/>
                  </a:lnTo>
                  <a:lnTo>
                    <a:pt x="17319" y="4155"/>
                  </a:lnTo>
                  <a:lnTo>
                    <a:pt x="16463" y="3384"/>
                  </a:lnTo>
                  <a:lnTo>
                    <a:pt x="15568" y="2642"/>
                  </a:lnTo>
                  <a:lnTo>
                    <a:pt x="14634" y="2009"/>
                  </a:lnTo>
                  <a:lnTo>
                    <a:pt x="13699" y="1431"/>
                  </a:lnTo>
                  <a:lnTo>
                    <a:pt x="12688" y="963"/>
                  </a:lnTo>
                  <a:lnTo>
                    <a:pt x="11637" y="578"/>
                  </a:lnTo>
                  <a:lnTo>
                    <a:pt x="10625" y="275"/>
                  </a:lnTo>
                  <a:lnTo>
                    <a:pt x="9535" y="83"/>
                  </a:lnTo>
                  <a:lnTo>
                    <a:pt x="8445" y="0"/>
                  </a:lnTo>
                  <a:lnTo>
                    <a:pt x="7395" y="0"/>
                  </a:lnTo>
                  <a:lnTo>
                    <a:pt x="6305" y="138"/>
                  </a:lnTo>
                  <a:lnTo>
                    <a:pt x="5293" y="358"/>
                  </a:lnTo>
                  <a:lnTo>
                    <a:pt x="4359" y="715"/>
                  </a:lnTo>
                  <a:lnTo>
                    <a:pt x="3464" y="1128"/>
                  </a:lnTo>
                  <a:lnTo>
                    <a:pt x="2685" y="1678"/>
                  </a:lnTo>
                  <a:lnTo>
                    <a:pt x="2063" y="2284"/>
                  </a:lnTo>
                  <a:lnTo>
                    <a:pt x="1440" y="2972"/>
                  </a:lnTo>
                  <a:lnTo>
                    <a:pt x="973" y="3715"/>
                  </a:lnTo>
                  <a:lnTo>
                    <a:pt x="545" y="4540"/>
                  </a:lnTo>
                  <a:lnTo>
                    <a:pt x="272" y="5421"/>
                  </a:lnTo>
                  <a:lnTo>
                    <a:pt x="78" y="6356"/>
                  </a:lnTo>
                  <a:lnTo>
                    <a:pt x="0" y="7319"/>
                  </a:lnTo>
                  <a:lnTo>
                    <a:pt x="0" y="8310"/>
                  </a:lnTo>
                  <a:lnTo>
                    <a:pt x="78" y="9355"/>
                  </a:lnTo>
                  <a:lnTo>
                    <a:pt x="272" y="10429"/>
                  </a:lnTo>
                  <a:lnTo>
                    <a:pt x="545" y="11474"/>
                  </a:lnTo>
                  <a:lnTo>
                    <a:pt x="973" y="12602"/>
                  </a:lnTo>
                  <a:lnTo>
                    <a:pt x="1479" y="13648"/>
                  </a:lnTo>
                  <a:lnTo>
                    <a:pt x="2102" y="14694"/>
                  </a:lnTo>
                  <a:lnTo>
                    <a:pt x="2763" y="15684"/>
                  </a:lnTo>
                  <a:lnTo>
                    <a:pt x="3464" y="16592"/>
                  </a:lnTo>
                  <a:lnTo>
                    <a:pt x="4242" y="17473"/>
                  </a:lnTo>
                  <a:lnTo>
                    <a:pt x="5098" y="18271"/>
                  </a:lnTo>
                  <a:lnTo>
                    <a:pt x="5994" y="18958"/>
                  </a:lnTo>
                  <a:lnTo>
                    <a:pt x="6928" y="19646"/>
                  </a:lnTo>
                  <a:lnTo>
                    <a:pt x="7862" y="20169"/>
                  </a:lnTo>
                  <a:lnTo>
                    <a:pt x="8874" y="20664"/>
                  </a:lnTo>
                  <a:lnTo>
                    <a:pt x="9924" y="21022"/>
                  </a:lnTo>
                  <a:lnTo>
                    <a:pt x="10936" y="21325"/>
                  </a:lnTo>
                  <a:lnTo>
                    <a:pt x="12026" y="21545"/>
                  </a:lnTo>
                  <a:lnTo>
                    <a:pt x="13077" y="21600"/>
                  </a:lnTo>
                  <a:lnTo>
                    <a:pt x="14166" y="21600"/>
                  </a:lnTo>
                  <a:lnTo>
                    <a:pt x="15256" y="21462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6" name="Shape 63"/>
            <p:cNvSpPr/>
            <p:nvPr/>
          </p:nvSpPr>
          <p:spPr>
            <a:xfrm>
              <a:off x="3449448" y="330493"/>
              <a:ext cx="265160" cy="36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6" y="21462"/>
                  </a:moveTo>
                  <a:lnTo>
                    <a:pt x="16268" y="21242"/>
                  </a:lnTo>
                  <a:lnTo>
                    <a:pt x="17202" y="20912"/>
                  </a:lnTo>
                  <a:lnTo>
                    <a:pt x="18097" y="20472"/>
                  </a:lnTo>
                  <a:lnTo>
                    <a:pt x="18837" y="19922"/>
                  </a:lnTo>
                  <a:lnTo>
                    <a:pt x="19537" y="19344"/>
                  </a:lnTo>
                  <a:lnTo>
                    <a:pt x="20121" y="18656"/>
                  </a:lnTo>
                  <a:lnTo>
                    <a:pt x="20627" y="17885"/>
                  </a:lnTo>
                  <a:lnTo>
                    <a:pt x="21016" y="17087"/>
                  </a:lnTo>
                  <a:lnTo>
                    <a:pt x="21289" y="16234"/>
                  </a:lnTo>
                  <a:lnTo>
                    <a:pt x="21522" y="15299"/>
                  </a:lnTo>
                  <a:lnTo>
                    <a:pt x="21600" y="14336"/>
                  </a:lnTo>
                  <a:lnTo>
                    <a:pt x="21600" y="13318"/>
                  </a:lnTo>
                  <a:lnTo>
                    <a:pt x="21522" y="12300"/>
                  </a:lnTo>
                  <a:lnTo>
                    <a:pt x="21289" y="11226"/>
                  </a:lnTo>
                  <a:lnTo>
                    <a:pt x="21016" y="10126"/>
                  </a:lnTo>
                  <a:lnTo>
                    <a:pt x="20588" y="9025"/>
                  </a:lnTo>
                  <a:lnTo>
                    <a:pt x="20082" y="7952"/>
                  </a:lnTo>
                  <a:lnTo>
                    <a:pt x="19459" y="6906"/>
                  </a:lnTo>
                  <a:lnTo>
                    <a:pt x="18798" y="5943"/>
                  </a:lnTo>
                  <a:lnTo>
                    <a:pt x="18097" y="5008"/>
                  </a:lnTo>
                  <a:lnTo>
                    <a:pt x="17319" y="4155"/>
                  </a:lnTo>
                  <a:lnTo>
                    <a:pt x="16463" y="3384"/>
                  </a:lnTo>
                  <a:lnTo>
                    <a:pt x="15568" y="2642"/>
                  </a:lnTo>
                  <a:lnTo>
                    <a:pt x="14634" y="2009"/>
                  </a:lnTo>
                  <a:lnTo>
                    <a:pt x="13699" y="1431"/>
                  </a:lnTo>
                  <a:lnTo>
                    <a:pt x="12688" y="963"/>
                  </a:lnTo>
                  <a:lnTo>
                    <a:pt x="11637" y="578"/>
                  </a:lnTo>
                  <a:lnTo>
                    <a:pt x="10625" y="275"/>
                  </a:lnTo>
                  <a:lnTo>
                    <a:pt x="9535" y="83"/>
                  </a:lnTo>
                  <a:lnTo>
                    <a:pt x="8445" y="0"/>
                  </a:lnTo>
                  <a:lnTo>
                    <a:pt x="7395" y="0"/>
                  </a:lnTo>
                  <a:lnTo>
                    <a:pt x="6305" y="138"/>
                  </a:lnTo>
                  <a:lnTo>
                    <a:pt x="5293" y="358"/>
                  </a:lnTo>
                  <a:lnTo>
                    <a:pt x="4359" y="715"/>
                  </a:lnTo>
                  <a:lnTo>
                    <a:pt x="3464" y="1128"/>
                  </a:lnTo>
                  <a:lnTo>
                    <a:pt x="2685" y="1678"/>
                  </a:lnTo>
                  <a:lnTo>
                    <a:pt x="2063" y="2284"/>
                  </a:lnTo>
                  <a:lnTo>
                    <a:pt x="1440" y="2972"/>
                  </a:lnTo>
                  <a:lnTo>
                    <a:pt x="973" y="3715"/>
                  </a:lnTo>
                  <a:lnTo>
                    <a:pt x="545" y="4540"/>
                  </a:lnTo>
                  <a:lnTo>
                    <a:pt x="272" y="5421"/>
                  </a:lnTo>
                  <a:lnTo>
                    <a:pt x="78" y="6356"/>
                  </a:lnTo>
                  <a:lnTo>
                    <a:pt x="0" y="7319"/>
                  </a:lnTo>
                  <a:lnTo>
                    <a:pt x="0" y="8310"/>
                  </a:lnTo>
                  <a:lnTo>
                    <a:pt x="78" y="9355"/>
                  </a:lnTo>
                  <a:lnTo>
                    <a:pt x="272" y="10429"/>
                  </a:lnTo>
                  <a:lnTo>
                    <a:pt x="545" y="11474"/>
                  </a:lnTo>
                  <a:lnTo>
                    <a:pt x="973" y="12602"/>
                  </a:lnTo>
                  <a:lnTo>
                    <a:pt x="1479" y="13648"/>
                  </a:lnTo>
                  <a:lnTo>
                    <a:pt x="2102" y="14694"/>
                  </a:lnTo>
                  <a:lnTo>
                    <a:pt x="2763" y="15684"/>
                  </a:lnTo>
                  <a:lnTo>
                    <a:pt x="3464" y="16592"/>
                  </a:lnTo>
                  <a:lnTo>
                    <a:pt x="4242" y="17473"/>
                  </a:lnTo>
                  <a:lnTo>
                    <a:pt x="5098" y="18271"/>
                  </a:lnTo>
                  <a:lnTo>
                    <a:pt x="5994" y="18958"/>
                  </a:lnTo>
                  <a:lnTo>
                    <a:pt x="6928" y="19646"/>
                  </a:lnTo>
                  <a:lnTo>
                    <a:pt x="7862" y="20169"/>
                  </a:lnTo>
                  <a:lnTo>
                    <a:pt x="8874" y="20664"/>
                  </a:lnTo>
                  <a:lnTo>
                    <a:pt x="9924" y="21022"/>
                  </a:lnTo>
                  <a:lnTo>
                    <a:pt x="10936" y="21325"/>
                  </a:lnTo>
                  <a:lnTo>
                    <a:pt x="12026" y="21545"/>
                  </a:lnTo>
                  <a:lnTo>
                    <a:pt x="13077" y="21600"/>
                  </a:lnTo>
                  <a:lnTo>
                    <a:pt x="14166" y="21600"/>
                  </a:lnTo>
                  <a:lnTo>
                    <a:pt x="15256" y="21462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7" name="Shape 64"/>
            <p:cNvSpPr/>
            <p:nvPr/>
          </p:nvSpPr>
          <p:spPr>
            <a:xfrm>
              <a:off x="3743273" y="563235"/>
              <a:ext cx="554206" cy="38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" y="0"/>
                  </a:moveTo>
                  <a:lnTo>
                    <a:pt x="0" y="10059"/>
                  </a:lnTo>
                  <a:lnTo>
                    <a:pt x="3910" y="8084"/>
                  </a:lnTo>
                  <a:lnTo>
                    <a:pt x="15511" y="21600"/>
                  </a:lnTo>
                  <a:lnTo>
                    <a:pt x="21600" y="19183"/>
                  </a:lnTo>
                  <a:lnTo>
                    <a:pt x="9552" y="5562"/>
                  </a:lnTo>
                  <a:lnTo>
                    <a:pt x="12550" y="4055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8" name="Shape 65"/>
            <p:cNvSpPr/>
            <p:nvPr/>
          </p:nvSpPr>
          <p:spPr>
            <a:xfrm>
              <a:off x="3743273" y="563235"/>
              <a:ext cx="554206" cy="38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" y="0"/>
                  </a:moveTo>
                  <a:lnTo>
                    <a:pt x="0" y="10059"/>
                  </a:lnTo>
                  <a:lnTo>
                    <a:pt x="3910" y="8084"/>
                  </a:lnTo>
                  <a:lnTo>
                    <a:pt x="15511" y="21600"/>
                  </a:lnTo>
                  <a:lnTo>
                    <a:pt x="21600" y="19183"/>
                  </a:lnTo>
                  <a:lnTo>
                    <a:pt x="9552" y="5562"/>
                  </a:lnTo>
                  <a:lnTo>
                    <a:pt x="12550" y="4055"/>
                  </a:lnTo>
                  <a:lnTo>
                    <a:pt x="1955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19" name="Shape 66"/>
            <p:cNvSpPr/>
            <p:nvPr/>
          </p:nvSpPr>
          <p:spPr>
            <a:xfrm>
              <a:off x="3370617" y="428244"/>
              <a:ext cx="243661" cy="1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03" y="21600"/>
                  </a:moveTo>
                  <a:lnTo>
                    <a:pt x="18490" y="19559"/>
                  </a:lnTo>
                  <a:lnTo>
                    <a:pt x="18575" y="19559"/>
                  </a:lnTo>
                  <a:lnTo>
                    <a:pt x="19086" y="19332"/>
                  </a:lnTo>
                  <a:lnTo>
                    <a:pt x="19555" y="18992"/>
                  </a:lnTo>
                  <a:lnTo>
                    <a:pt x="19938" y="18652"/>
                  </a:lnTo>
                  <a:lnTo>
                    <a:pt x="20322" y="18142"/>
                  </a:lnTo>
                  <a:lnTo>
                    <a:pt x="20620" y="17631"/>
                  </a:lnTo>
                  <a:lnTo>
                    <a:pt x="20918" y="17008"/>
                  </a:lnTo>
                  <a:lnTo>
                    <a:pt x="21131" y="16328"/>
                  </a:lnTo>
                  <a:lnTo>
                    <a:pt x="21344" y="15534"/>
                  </a:lnTo>
                  <a:lnTo>
                    <a:pt x="21472" y="14740"/>
                  </a:lnTo>
                  <a:lnTo>
                    <a:pt x="21600" y="13890"/>
                  </a:lnTo>
                  <a:lnTo>
                    <a:pt x="21600" y="11169"/>
                  </a:lnTo>
                  <a:lnTo>
                    <a:pt x="21344" y="9241"/>
                  </a:lnTo>
                  <a:lnTo>
                    <a:pt x="21131" y="8164"/>
                  </a:lnTo>
                  <a:lnTo>
                    <a:pt x="20620" y="6236"/>
                  </a:lnTo>
                  <a:lnTo>
                    <a:pt x="19938" y="4535"/>
                  </a:lnTo>
                  <a:lnTo>
                    <a:pt x="19172" y="3005"/>
                  </a:lnTo>
                  <a:lnTo>
                    <a:pt x="18320" y="1814"/>
                  </a:lnTo>
                  <a:lnTo>
                    <a:pt x="17340" y="907"/>
                  </a:lnTo>
                  <a:lnTo>
                    <a:pt x="16317" y="283"/>
                  </a:lnTo>
                  <a:lnTo>
                    <a:pt x="15295" y="0"/>
                  </a:lnTo>
                  <a:lnTo>
                    <a:pt x="14272" y="113"/>
                  </a:lnTo>
                  <a:lnTo>
                    <a:pt x="0" y="2154"/>
                  </a:lnTo>
                  <a:lnTo>
                    <a:pt x="4303" y="21600"/>
                  </a:lnTo>
                  <a:close/>
                </a:path>
              </a:pathLst>
            </a:custGeom>
            <a:solidFill>
              <a:srgbClr val="40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0" name="Shape 67"/>
            <p:cNvSpPr/>
            <p:nvPr/>
          </p:nvSpPr>
          <p:spPr>
            <a:xfrm>
              <a:off x="3370617" y="428244"/>
              <a:ext cx="243661" cy="1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03" y="21600"/>
                  </a:moveTo>
                  <a:lnTo>
                    <a:pt x="18490" y="19559"/>
                  </a:lnTo>
                  <a:lnTo>
                    <a:pt x="18575" y="19559"/>
                  </a:lnTo>
                  <a:lnTo>
                    <a:pt x="19086" y="19332"/>
                  </a:lnTo>
                  <a:lnTo>
                    <a:pt x="19555" y="18992"/>
                  </a:lnTo>
                  <a:lnTo>
                    <a:pt x="19938" y="18652"/>
                  </a:lnTo>
                  <a:lnTo>
                    <a:pt x="20322" y="18142"/>
                  </a:lnTo>
                  <a:lnTo>
                    <a:pt x="20620" y="17631"/>
                  </a:lnTo>
                  <a:lnTo>
                    <a:pt x="20918" y="17008"/>
                  </a:lnTo>
                  <a:lnTo>
                    <a:pt x="21131" y="16328"/>
                  </a:lnTo>
                  <a:lnTo>
                    <a:pt x="21344" y="15534"/>
                  </a:lnTo>
                  <a:lnTo>
                    <a:pt x="21472" y="14740"/>
                  </a:lnTo>
                  <a:lnTo>
                    <a:pt x="21600" y="13890"/>
                  </a:lnTo>
                  <a:lnTo>
                    <a:pt x="21600" y="11169"/>
                  </a:lnTo>
                  <a:lnTo>
                    <a:pt x="21344" y="9241"/>
                  </a:lnTo>
                  <a:lnTo>
                    <a:pt x="21131" y="8164"/>
                  </a:lnTo>
                  <a:lnTo>
                    <a:pt x="20620" y="6236"/>
                  </a:lnTo>
                  <a:lnTo>
                    <a:pt x="19938" y="4535"/>
                  </a:lnTo>
                  <a:lnTo>
                    <a:pt x="19172" y="3005"/>
                  </a:lnTo>
                  <a:lnTo>
                    <a:pt x="18320" y="1814"/>
                  </a:lnTo>
                  <a:lnTo>
                    <a:pt x="17340" y="907"/>
                  </a:lnTo>
                  <a:lnTo>
                    <a:pt x="16317" y="283"/>
                  </a:lnTo>
                  <a:lnTo>
                    <a:pt x="15295" y="0"/>
                  </a:lnTo>
                  <a:lnTo>
                    <a:pt x="14272" y="113"/>
                  </a:lnTo>
                  <a:lnTo>
                    <a:pt x="0" y="2154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1" name="Shape 68"/>
            <p:cNvSpPr/>
            <p:nvPr/>
          </p:nvSpPr>
          <p:spPr>
            <a:xfrm>
              <a:off x="2847467" y="356094"/>
              <a:ext cx="625871" cy="45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75"/>
                  </a:moveTo>
                  <a:lnTo>
                    <a:pt x="14747" y="111"/>
                  </a:lnTo>
                  <a:lnTo>
                    <a:pt x="15226" y="0"/>
                  </a:lnTo>
                  <a:lnTo>
                    <a:pt x="15721" y="0"/>
                  </a:lnTo>
                  <a:lnTo>
                    <a:pt x="16200" y="67"/>
                  </a:lnTo>
                  <a:lnTo>
                    <a:pt x="16662" y="244"/>
                  </a:lnTo>
                  <a:lnTo>
                    <a:pt x="17141" y="488"/>
                  </a:lnTo>
                  <a:lnTo>
                    <a:pt x="17604" y="821"/>
                  </a:lnTo>
                  <a:lnTo>
                    <a:pt x="18066" y="1221"/>
                  </a:lnTo>
                  <a:lnTo>
                    <a:pt x="18495" y="1709"/>
                  </a:lnTo>
                  <a:lnTo>
                    <a:pt x="18908" y="2242"/>
                  </a:lnTo>
                  <a:lnTo>
                    <a:pt x="19305" y="2864"/>
                  </a:lnTo>
                  <a:lnTo>
                    <a:pt x="19684" y="3530"/>
                  </a:lnTo>
                  <a:lnTo>
                    <a:pt x="20031" y="4262"/>
                  </a:lnTo>
                  <a:lnTo>
                    <a:pt x="20361" y="5039"/>
                  </a:lnTo>
                  <a:lnTo>
                    <a:pt x="20642" y="5883"/>
                  </a:lnTo>
                  <a:lnTo>
                    <a:pt x="20923" y="6749"/>
                  </a:lnTo>
                  <a:lnTo>
                    <a:pt x="21138" y="7659"/>
                  </a:lnTo>
                  <a:lnTo>
                    <a:pt x="21319" y="8591"/>
                  </a:lnTo>
                  <a:lnTo>
                    <a:pt x="21451" y="9524"/>
                  </a:lnTo>
                  <a:lnTo>
                    <a:pt x="21534" y="10434"/>
                  </a:lnTo>
                  <a:lnTo>
                    <a:pt x="21600" y="11322"/>
                  </a:lnTo>
                  <a:lnTo>
                    <a:pt x="21600" y="12143"/>
                  </a:lnTo>
                  <a:lnTo>
                    <a:pt x="21534" y="12987"/>
                  </a:lnTo>
                  <a:lnTo>
                    <a:pt x="21451" y="13764"/>
                  </a:lnTo>
                  <a:lnTo>
                    <a:pt x="21319" y="14518"/>
                  </a:lnTo>
                  <a:lnTo>
                    <a:pt x="21154" y="15207"/>
                  </a:lnTo>
                  <a:lnTo>
                    <a:pt x="20939" y="15850"/>
                  </a:lnTo>
                  <a:lnTo>
                    <a:pt x="20675" y="16428"/>
                  </a:lnTo>
                  <a:lnTo>
                    <a:pt x="20361" y="16938"/>
                  </a:lnTo>
                  <a:lnTo>
                    <a:pt x="20031" y="17382"/>
                  </a:lnTo>
                  <a:lnTo>
                    <a:pt x="19651" y="17760"/>
                  </a:lnTo>
                  <a:lnTo>
                    <a:pt x="19206" y="18048"/>
                  </a:lnTo>
                  <a:lnTo>
                    <a:pt x="18760" y="18248"/>
                  </a:lnTo>
                  <a:lnTo>
                    <a:pt x="3286" y="21600"/>
                  </a:lnTo>
                  <a:lnTo>
                    <a:pt x="0" y="2375"/>
                  </a:lnTo>
                  <a:close/>
                </a:path>
              </a:pathLst>
            </a:custGeom>
            <a:solidFill>
              <a:srgbClr val="40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2" name="Shape 69"/>
            <p:cNvSpPr/>
            <p:nvPr/>
          </p:nvSpPr>
          <p:spPr>
            <a:xfrm>
              <a:off x="2847467" y="356094"/>
              <a:ext cx="625871" cy="45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75"/>
                  </a:moveTo>
                  <a:lnTo>
                    <a:pt x="14747" y="111"/>
                  </a:lnTo>
                  <a:lnTo>
                    <a:pt x="15226" y="0"/>
                  </a:lnTo>
                  <a:lnTo>
                    <a:pt x="15721" y="0"/>
                  </a:lnTo>
                  <a:lnTo>
                    <a:pt x="16200" y="67"/>
                  </a:lnTo>
                  <a:lnTo>
                    <a:pt x="16662" y="244"/>
                  </a:lnTo>
                  <a:lnTo>
                    <a:pt x="17141" y="488"/>
                  </a:lnTo>
                  <a:lnTo>
                    <a:pt x="17604" y="821"/>
                  </a:lnTo>
                  <a:lnTo>
                    <a:pt x="18066" y="1221"/>
                  </a:lnTo>
                  <a:lnTo>
                    <a:pt x="18495" y="1709"/>
                  </a:lnTo>
                  <a:lnTo>
                    <a:pt x="18908" y="2242"/>
                  </a:lnTo>
                  <a:lnTo>
                    <a:pt x="19305" y="2864"/>
                  </a:lnTo>
                  <a:lnTo>
                    <a:pt x="19684" y="3530"/>
                  </a:lnTo>
                  <a:lnTo>
                    <a:pt x="20031" y="4262"/>
                  </a:lnTo>
                  <a:lnTo>
                    <a:pt x="20361" y="5039"/>
                  </a:lnTo>
                  <a:lnTo>
                    <a:pt x="20642" y="5883"/>
                  </a:lnTo>
                  <a:lnTo>
                    <a:pt x="20923" y="6749"/>
                  </a:lnTo>
                  <a:lnTo>
                    <a:pt x="21138" y="7659"/>
                  </a:lnTo>
                  <a:lnTo>
                    <a:pt x="21319" y="8591"/>
                  </a:lnTo>
                  <a:lnTo>
                    <a:pt x="21451" y="9524"/>
                  </a:lnTo>
                  <a:lnTo>
                    <a:pt x="21534" y="10434"/>
                  </a:lnTo>
                  <a:lnTo>
                    <a:pt x="21600" y="11322"/>
                  </a:lnTo>
                  <a:lnTo>
                    <a:pt x="21600" y="12143"/>
                  </a:lnTo>
                  <a:lnTo>
                    <a:pt x="21534" y="12987"/>
                  </a:lnTo>
                  <a:lnTo>
                    <a:pt x="21451" y="13764"/>
                  </a:lnTo>
                  <a:lnTo>
                    <a:pt x="21319" y="14518"/>
                  </a:lnTo>
                  <a:lnTo>
                    <a:pt x="21154" y="15207"/>
                  </a:lnTo>
                  <a:lnTo>
                    <a:pt x="20939" y="15850"/>
                  </a:lnTo>
                  <a:lnTo>
                    <a:pt x="20675" y="16428"/>
                  </a:lnTo>
                  <a:lnTo>
                    <a:pt x="20361" y="16938"/>
                  </a:lnTo>
                  <a:lnTo>
                    <a:pt x="20031" y="17382"/>
                  </a:lnTo>
                  <a:lnTo>
                    <a:pt x="19651" y="17760"/>
                  </a:lnTo>
                  <a:lnTo>
                    <a:pt x="19206" y="18048"/>
                  </a:lnTo>
                  <a:lnTo>
                    <a:pt x="18760" y="18248"/>
                  </a:lnTo>
                  <a:lnTo>
                    <a:pt x="3286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3" name="Shape 70"/>
            <p:cNvSpPr/>
            <p:nvPr/>
          </p:nvSpPr>
          <p:spPr>
            <a:xfrm>
              <a:off x="2749525" y="402643"/>
              <a:ext cx="293826" cy="40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8" y="21451"/>
                  </a:moveTo>
                  <a:lnTo>
                    <a:pt x="16305" y="21228"/>
                  </a:lnTo>
                  <a:lnTo>
                    <a:pt x="17252" y="20881"/>
                  </a:lnTo>
                  <a:lnTo>
                    <a:pt x="18094" y="20434"/>
                  </a:lnTo>
                  <a:lnTo>
                    <a:pt x="18865" y="19914"/>
                  </a:lnTo>
                  <a:lnTo>
                    <a:pt x="19531" y="19318"/>
                  </a:lnTo>
                  <a:lnTo>
                    <a:pt x="20127" y="18624"/>
                  </a:lnTo>
                  <a:lnTo>
                    <a:pt x="20583" y="17880"/>
                  </a:lnTo>
                  <a:lnTo>
                    <a:pt x="21004" y="17062"/>
                  </a:lnTo>
                  <a:lnTo>
                    <a:pt x="21319" y="16194"/>
                  </a:lnTo>
                  <a:lnTo>
                    <a:pt x="21495" y="15251"/>
                  </a:lnTo>
                  <a:lnTo>
                    <a:pt x="21600" y="14309"/>
                  </a:lnTo>
                  <a:lnTo>
                    <a:pt x="21600" y="13292"/>
                  </a:lnTo>
                  <a:lnTo>
                    <a:pt x="21530" y="12251"/>
                  </a:lnTo>
                  <a:lnTo>
                    <a:pt x="21319" y="11209"/>
                  </a:lnTo>
                  <a:lnTo>
                    <a:pt x="21004" y="10118"/>
                  </a:lnTo>
                  <a:lnTo>
                    <a:pt x="20583" y="9002"/>
                  </a:lnTo>
                  <a:lnTo>
                    <a:pt x="20092" y="7911"/>
                  </a:lnTo>
                  <a:lnTo>
                    <a:pt x="19496" y="6894"/>
                  </a:lnTo>
                  <a:lnTo>
                    <a:pt x="18865" y="5927"/>
                  </a:lnTo>
                  <a:lnTo>
                    <a:pt x="18094" y="5009"/>
                  </a:lnTo>
                  <a:lnTo>
                    <a:pt x="17357" y="4166"/>
                  </a:lnTo>
                  <a:lnTo>
                    <a:pt x="16516" y="3373"/>
                  </a:lnTo>
                  <a:lnTo>
                    <a:pt x="15604" y="2654"/>
                  </a:lnTo>
                  <a:lnTo>
                    <a:pt x="14692" y="1984"/>
                  </a:lnTo>
                  <a:lnTo>
                    <a:pt x="13710" y="1438"/>
                  </a:lnTo>
                  <a:lnTo>
                    <a:pt x="12694" y="967"/>
                  </a:lnTo>
                  <a:lnTo>
                    <a:pt x="11712" y="570"/>
                  </a:lnTo>
                  <a:lnTo>
                    <a:pt x="10625" y="298"/>
                  </a:lnTo>
                  <a:lnTo>
                    <a:pt x="9573" y="99"/>
                  </a:lnTo>
                  <a:lnTo>
                    <a:pt x="8486" y="0"/>
                  </a:lnTo>
                  <a:lnTo>
                    <a:pt x="7434" y="25"/>
                  </a:lnTo>
                  <a:lnTo>
                    <a:pt x="6347" y="149"/>
                  </a:lnTo>
                  <a:lnTo>
                    <a:pt x="5295" y="397"/>
                  </a:lnTo>
                  <a:lnTo>
                    <a:pt x="4348" y="719"/>
                  </a:lnTo>
                  <a:lnTo>
                    <a:pt x="3471" y="1141"/>
                  </a:lnTo>
                  <a:lnTo>
                    <a:pt x="2700" y="1662"/>
                  </a:lnTo>
                  <a:lnTo>
                    <a:pt x="2034" y="2257"/>
                  </a:lnTo>
                  <a:lnTo>
                    <a:pt x="1438" y="2951"/>
                  </a:lnTo>
                  <a:lnTo>
                    <a:pt x="982" y="3695"/>
                  </a:lnTo>
                  <a:lnTo>
                    <a:pt x="596" y="4513"/>
                  </a:lnTo>
                  <a:lnTo>
                    <a:pt x="316" y="5381"/>
                  </a:lnTo>
                  <a:lnTo>
                    <a:pt x="105" y="6324"/>
                  </a:lnTo>
                  <a:lnTo>
                    <a:pt x="0" y="7291"/>
                  </a:lnTo>
                  <a:lnTo>
                    <a:pt x="0" y="8283"/>
                  </a:lnTo>
                  <a:lnTo>
                    <a:pt x="140" y="9324"/>
                  </a:lnTo>
                  <a:lnTo>
                    <a:pt x="351" y="10391"/>
                  </a:lnTo>
                  <a:lnTo>
                    <a:pt x="631" y="11457"/>
                  </a:lnTo>
                  <a:lnTo>
                    <a:pt x="1052" y="12573"/>
                  </a:lnTo>
                  <a:lnTo>
                    <a:pt x="1578" y="13664"/>
                  </a:lnTo>
                  <a:lnTo>
                    <a:pt x="2174" y="14681"/>
                  </a:lnTo>
                  <a:lnTo>
                    <a:pt x="2805" y="15673"/>
                  </a:lnTo>
                  <a:lnTo>
                    <a:pt x="3506" y="16591"/>
                  </a:lnTo>
                  <a:lnTo>
                    <a:pt x="4278" y="17459"/>
                  </a:lnTo>
                  <a:lnTo>
                    <a:pt x="5119" y="18227"/>
                  </a:lnTo>
                  <a:lnTo>
                    <a:pt x="5996" y="18971"/>
                  </a:lnTo>
                  <a:lnTo>
                    <a:pt x="6943" y="19591"/>
                  </a:lnTo>
                  <a:lnTo>
                    <a:pt x="7890" y="20162"/>
                  </a:lnTo>
                  <a:lnTo>
                    <a:pt x="8906" y="20633"/>
                  </a:lnTo>
                  <a:lnTo>
                    <a:pt x="9923" y="21030"/>
                  </a:lnTo>
                  <a:lnTo>
                    <a:pt x="10975" y="21302"/>
                  </a:lnTo>
                  <a:lnTo>
                    <a:pt x="12027" y="21526"/>
                  </a:lnTo>
                  <a:lnTo>
                    <a:pt x="13114" y="21600"/>
                  </a:lnTo>
                  <a:lnTo>
                    <a:pt x="14166" y="21575"/>
                  </a:lnTo>
                  <a:lnTo>
                    <a:pt x="15288" y="21451"/>
                  </a:lnTo>
                  <a:close/>
                </a:path>
              </a:pathLst>
            </a:custGeom>
            <a:solidFill>
              <a:srgbClr val="40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4" name="Shape 71"/>
            <p:cNvSpPr/>
            <p:nvPr/>
          </p:nvSpPr>
          <p:spPr>
            <a:xfrm>
              <a:off x="2749525" y="402643"/>
              <a:ext cx="293826" cy="40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8" y="21451"/>
                  </a:moveTo>
                  <a:lnTo>
                    <a:pt x="16305" y="21228"/>
                  </a:lnTo>
                  <a:lnTo>
                    <a:pt x="17252" y="20881"/>
                  </a:lnTo>
                  <a:lnTo>
                    <a:pt x="18094" y="20434"/>
                  </a:lnTo>
                  <a:lnTo>
                    <a:pt x="18865" y="19914"/>
                  </a:lnTo>
                  <a:lnTo>
                    <a:pt x="19531" y="19318"/>
                  </a:lnTo>
                  <a:lnTo>
                    <a:pt x="20127" y="18624"/>
                  </a:lnTo>
                  <a:lnTo>
                    <a:pt x="20583" y="17880"/>
                  </a:lnTo>
                  <a:lnTo>
                    <a:pt x="21004" y="17062"/>
                  </a:lnTo>
                  <a:lnTo>
                    <a:pt x="21319" y="16194"/>
                  </a:lnTo>
                  <a:lnTo>
                    <a:pt x="21495" y="15251"/>
                  </a:lnTo>
                  <a:lnTo>
                    <a:pt x="21600" y="14309"/>
                  </a:lnTo>
                  <a:lnTo>
                    <a:pt x="21600" y="13292"/>
                  </a:lnTo>
                  <a:lnTo>
                    <a:pt x="21530" y="12251"/>
                  </a:lnTo>
                  <a:lnTo>
                    <a:pt x="21319" y="11209"/>
                  </a:lnTo>
                  <a:lnTo>
                    <a:pt x="21004" y="10118"/>
                  </a:lnTo>
                  <a:lnTo>
                    <a:pt x="20583" y="9002"/>
                  </a:lnTo>
                  <a:lnTo>
                    <a:pt x="20092" y="7911"/>
                  </a:lnTo>
                  <a:lnTo>
                    <a:pt x="19496" y="6894"/>
                  </a:lnTo>
                  <a:lnTo>
                    <a:pt x="18865" y="5927"/>
                  </a:lnTo>
                  <a:lnTo>
                    <a:pt x="18094" y="5009"/>
                  </a:lnTo>
                  <a:lnTo>
                    <a:pt x="17357" y="4166"/>
                  </a:lnTo>
                  <a:lnTo>
                    <a:pt x="16516" y="3373"/>
                  </a:lnTo>
                  <a:lnTo>
                    <a:pt x="15604" y="2654"/>
                  </a:lnTo>
                  <a:lnTo>
                    <a:pt x="14692" y="1984"/>
                  </a:lnTo>
                  <a:lnTo>
                    <a:pt x="13710" y="1438"/>
                  </a:lnTo>
                  <a:lnTo>
                    <a:pt x="12694" y="967"/>
                  </a:lnTo>
                  <a:lnTo>
                    <a:pt x="11712" y="570"/>
                  </a:lnTo>
                  <a:lnTo>
                    <a:pt x="10625" y="298"/>
                  </a:lnTo>
                  <a:lnTo>
                    <a:pt x="9573" y="99"/>
                  </a:lnTo>
                  <a:lnTo>
                    <a:pt x="8486" y="0"/>
                  </a:lnTo>
                  <a:lnTo>
                    <a:pt x="7434" y="25"/>
                  </a:lnTo>
                  <a:lnTo>
                    <a:pt x="6347" y="149"/>
                  </a:lnTo>
                  <a:lnTo>
                    <a:pt x="5295" y="397"/>
                  </a:lnTo>
                  <a:lnTo>
                    <a:pt x="4348" y="719"/>
                  </a:lnTo>
                  <a:lnTo>
                    <a:pt x="3471" y="1141"/>
                  </a:lnTo>
                  <a:lnTo>
                    <a:pt x="2700" y="1662"/>
                  </a:lnTo>
                  <a:lnTo>
                    <a:pt x="2034" y="2257"/>
                  </a:lnTo>
                  <a:lnTo>
                    <a:pt x="1438" y="2951"/>
                  </a:lnTo>
                  <a:lnTo>
                    <a:pt x="982" y="3695"/>
                  </a:lnTo>
                  <a:lnTo>
                    <a:pt x="596" y="4513"/>
                  </a:lnTo>
                  <a:lnTo>
                    <a:pt x="316" y="5381"/>
                  </a:lnTo>
                  <a:lnTo>
                    <a:pt x="105" y="6324"/>
                  </a:lnTo>
                  <a:lnTo>
                    <a:pt x="0" y="7291"/>
                  </a:lnTo>
                  <a:lnTo>
                    <a:pt x="0" y="8283"/>
                  </a:lnTo>
                  <a:lnTo>
                    <a:pt x="140" y="9324"/>
                  </a:lnTo>
                  <a:lnTo>
                    <a:pt x="351" y="10391"/>
                  </a:lnTo>
                  <a:lnTo>
                    <a:pt x="631" y="11457"/>
                  </a:lnTo>
                  <a:lnTo>
                    <a:pt x="1052" y="12573"/>
                  </a:lnTo>
                  <a:lnTo>
                    <a:pt x="1578" y="13664"/>
                  </a:lnTo>
                  <a:lnTo>
                    <a:pt x="2174" y="14681"/>
                  </a:lnTo>
                  <a:lnTo>
                    <a:pt x="2805" y="15673"/>
                  </a:lnTo>
                  <a:lnTo>
                    <a:pt x="3506" y="16591"/>
                  </a:lnTo>
                  <a:lnTo>
                    <a:pt x="4278" y="17459"/>
                  </a:lnTo>
                  <a:lnTo>
                    <a:pt x="5119" y="18227"/>
                  </a:lnTo>
                  <a:lnTo>
                    <a:pt x="5996" y="18971"/>
                  </a:lnTo>
                  <a:lnTo>
                    <a:pt x="6943" y="19591"/>
                  </a:lnTo>
                  <a:lnTo>
                    <a:pt x="7890" y="20162"/>
                  </a:lnTo>
                  <a:lnTo>
                    <a:pt x="8906" y="20633"/>
                  </a:lnTo>
                  <a:lnTo>
                    <a:pt x="9923" y="21030"/>
                  </a:lnTo>
                  <a:lnTo>
                    <a:pt x="10975" y="21302"/>
                  </a:lnTo>
                  <a:lnTo>
                    <a:pt x="12027" y="21526"/>
                  </a:lnTo>
                  <a:lnTo>
                    <a:pt x="13114" y="21600"/>
                  </a:lnTo>
                  <a:lnTo>
                    <a:pt x="14166" y="21575"/>
                  </a:lnTo>
                  <a:lnTo>
                    <a:pt x="15288" y="21451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5" name="Shape 72"/>
            <p:cNvSpPr/>
            <p:nvPr/>
          </p:nvSpPr>
          <p:spPr>
            <a:xfrm>
              <a:off x="2606197" y="544615"/>
              <a:ext cx="322491" cy="14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532"/>
                  </a:moveTo>
                  <a:lnTo>
                    <a:pt x="18784" y="0"/>
                  </a:lnTo>
                  <a:lnTo>
                    <a:pt x="17728" y="71"/>
                  </a:lnTo>
                  <a:lnTo>
                    <a:pt x="18240" y="0"/>
                  </a:lnTo>
                  <a:lnTo>
                    <a:pt x="18784" y="142"/>
                  </a:lnTo>
                  <a:lnTo>
                    <a:pt x="19328" y="779"/>
                  </a:lnTo>
                  <a:lnTo>
                    <a:pt x="19840" y="1558"/>
                  </a:lnTo>
                  <a:lnTo>
                    <a:pt x="20288" y="2620"/>
                  </a:lnTo>
                  <a:lnTo>
                    <a:pt x="20672" y="3966"/>
                  </a:lnTo>
                  <a:lnTo>
                    <a:pt x="21056" y="5453"/>
                  </a:lnTo>
                  <a:lnTo>
                    <a:pt x="21344" y="7082"/>
                  </a:lnTo>
                  <a:lnTo>
                    <a:pt x="21536" y="8852"/>
                  </a:lnTo>
                  <a:lnTo>
                    <a:pt x="21600" y="10552"/>
                  </a:lnTo>
                  <a:lnTo>
                    <a:pt x="21568" y="12110"/>
                  </a:lnTo>
                  <a:lnTo>
                    <a:pt x="21440" y="13527"/>
                  </a:lnTo>
                  <a:lnTo>
                    <a:pt x="21216" y="14872"/>
                  </a:lnTo>
                  <a:lnTo>
                    <a:pt x="20896" y="15864"/>
                  </a:lnTo>
                  <a:lnTo>
                    <a:pt x="20480" y="16643"/>
                  </a:lnTo>
                  <a:lnTo>
                    <a:pt x="20000" y="17068"/>
                  </a:lnTo>
                  <a:lnTo>
                    <a:pt x="1248" y="21600"/>
                  </a:lnTo>
                  <a:lnTo>
                    <a:pt x="0" y="4532"/>
                  </a:lnTo>
                  <a:close/>
                </a:path>
              </a:pathLst>
            </a:custGeom>
            <a:solidFill>
              <a:srgbClr val="40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6" name="Shape 73"/>
            <p:cNvSpPr/>
            <p:nvPr/>
          </p:nvSpPr>
          <p:spPr>
            <a:xfrm>
              <a:off x="2606197" y="544615"/>
              <a:ext cx="322491" cy="14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532"/>
                  </a:moveTo>
                  <a:lnTo>
                    <a:pt x="18784" y="0"/>
                  </a:lnTo>
                  <a:lnTo>
                    <a:pt x="17728" y="71"/>
                  </a:lnTo>
                  <a:lnTo>
                    <a:pt x="18240" y="0"/>
                  </a:lnTo>
                  <a:lnTo>
                    <a:pt x="18784" y="142"/>
                  </a:lnTo>
                  <a:lnTo>
                    <a:pt x="19328" y="779"/>
                  </a:lnTo>
                  <a:lnTo>
                    <a:pt x="19840" y="1558"/>
                  </a:lnTo>
                  <a:lnTo>
                    <a:pt x="20288" y="2620"/>
                  </a:lnTo>
                  <a:lnTo>
                    <a:pt x="20672" y="3966"/>
                  </a:lnTo>
                  <a:lnTo>
                    <a:pt x="21056" y="5453"/>
                  </a:lnTo>
                  <a:lnTo>
                    <a:pt x="21344" y="7082"/>
                  </a:lnTo>
                  <a:lnTo>
                    <a:pt x="21536" y="8852"/>
                  </a:lnTo>
                  <a:lnTo>
                    <a:pt x="21600" y="10552"/>
                  </a:lnTo>
                  <a:lnTo>
                    <a:pt x="21568" y="12110"/>
                  </a:lnTo>
                  <a:lnTo>
                    <a:pt x="21440" y="13527"/>
                  </a:lnTo>
                  <a:lnTo>
                    <a:pt x="21216" y="14872"/>
                  </a:lnTo>
                  <a:lnTo>
                    <a:pt x="20896" y="15864"/>
                  </a:lnTo>
                  <a:lnTo>
                    <a:pt x="20480" y="16643"/>
                  </a:lnTo>
                  <a:lnTo>
                    <a:pt x="20000" y="17068"/>
                  </a:lnTo>
                  <a:lnTo>
                    <a:pt x="1248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7" name="Shape 74"/>
            <p:cNvSpPr/>
            <p:nvPr/>
          </p:nvSpPr>
          <p:spPr>
            <a:xfrm>
              <a:off x="389376" y="546943"/>
              <a:ext cx="2314763" cy="202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5" y="16079"/>
                  </a:moveTo>
                  <a:lnTo>
                    <a:pt x="254" y="16040"/>
                  </a:lnTo>
                  <a:lnTo>
                    <a:pt x="0" y="13806"/>
                  </a:lnTo>
                  <a:lnTo>
                    <a:pt x="4217" y="13806"/>
                  </a:lnTo>
                  <a:lnTo>
                    <a:pt x="7207" y="9649"/>
                  </a:lnTo>
                  <a:lnTo>
                    <a:pt x="13911" y="2497"/>
                  </a:lnTo>
                  <a:lnTo>
                    <a:pt x="21600" y="0"/>
                  </a:lnTo>
                  <a:lnTo>
                    <a:pt x="21524" y="65"/>
                  </a:lnTo>
                  <a:lnTo>
                    <a:pt x="21555" y="149"/>
                  </a:lnTo>
                  <a:lnTo>
                    <a:pt x="21555" y="1656"/>
                  </a:lnTo>
                  <a:lnTo>
                    <a:pt x="21408" y="1681"/>
                  </a:lnTo>
                  <a:lnTo>
                    <a:pt x="21248" y="1706"/>
                  </a:lnTo>
                  <a:lnTo>
                    <a:pt x="21078" y="1736"/>
                  </a:lnTo>
                  <a:lnTo>
                    <a:pt x="20891" y="1766"/>
                  </a:lnTo>
                  <a:lnTo>
                    <a:pt x="20490" y="1845"/>
                  </a:lnTo>
                  <a:lnTo>
                    <a:pt x="20267" y="1890"/>
                  </a:lnTo>
                  <a:lnTo>
                    <a:pt x="20044" y="1940"/>
                  </a:lnTo>
                  <a:lnTo>
                    <a:pt x="19808" y="2004"/>
                  </a:lnTo>
                  <a:lnTo>
                    <a:pt x="19567" y="2069"/>
                  </a:lnTo>
                  <a:lnTo>
                    <a:pt x="19313" y="2149"/>
                  </a:lnTo>
                  <a:lnTo>
                    <a:pt x="19064" y="2233"/>
                  </a:lnTo>
                  <a:lnTo>
                    <a:pt x="18805" y="2328"/>
                  </a:lnTo>
                  <a:lnTo>
                    <a:pt x="18542" y="2442"/>
                  </a:lnTo>
                  <a:lnTo>
                    <a:pt x="18275" y="2561"/>
                  </a:lnTo>
                  <a:lnTo>
                    <a:pt x="18007" y="2696"/>
                  </a:lnTo>
                  <a:lnTo>
                    <a:pt x="17736" y="2845"/>
                  </a:lnTo>
                  <a:lnTo>
                    <a:pt x="17464" y="3009"/>
                  </a:lnTo>
                  <a:lnTo>
                    <a:pt x="17196" y="3193"/>
                  </a:lnTo>
                  <a:lnTo>
                    <a:pt x="16929" y="3392"/>
                  </a:lnTo>
                  <a:lnTo>
                    <a:pt x="16661" y="3601"/>
                  </a:lnTo>
                  <a:lnTo>
                    <a:pt x="16398" y="3835"/>
                  </a:lnTo>
                  <a:lnTo>
                    <a:pt x="16135" y="4088"/>
                  </a:lnTo>
                  <a:lnTo>
                    <a:pt x="15881" y="4362"/>
                  </a:lnTo>
                  <a:lnTo>
                    <a:pt x="15632" y="4650"/>
                  </a:lnTo>
                  <a:lnTo>
                    <a:pt x="15391" y="4964"/>
                  </a:lnTo>
                  <a:lnTo>
                    <a:pt x="15146" y="5302"/>
                  </a:lnTo>
                  <a:lnTo>
                    <a:pt x="14923" y="5665"/>
                  </a:lnTo>
                  <a:lnTo>
                    <a:pt x="14705" y="6053"/>
                  </a:lnTo>
                  <a:lnTo>
                    <a:pt x="14491" y="6461"/>
                  </a:lnTo>
                  <a:lnTo>
                    <a:pt x="14290" y="6898"/>
                  </a:lnTo>
                  <a:lnTo>
                    <a:pt x="14103" y="7361"/>
                  </a:lnTo>
                  <a:lnTo>
                    <a:pt x="14000" y="7590"/>
                  </a:lnTo>
                  <a:lnTo>
                    <a:pt x="13893" y="7823"/>
                  </a:lnTo>
                  <a:lnTo>
                    <a:pt x="13782" y="8062"/>
                  </a:lnTo>
                  <a:lnTo>
                    <a:pt x="13666" y="8301"/>
                  </a:lnTo>
                  <a:lnTo>
                    <a:pt x="13555" y="8535"/>
                  </a:lnTo>
                  <a:lnTo>
                    <a:pt x="13439" y="8778"/>
                  </a:lnTo>
                  <a:lnTo>
                    <a:pt x="13318" y="9027"/>
                  </a:lnTo>
                  <a:lnTo>
                    <a:pt x="13078" y="9504"/>
                  </a:lnTo>
                  <a:lnTo>
                    <a:pt x="12953" y="9743"/>
                  </a:lnTo>
                  <a:lnTo>
                    <a:pt x="12721" y="10211"/>
                  </a:lnTo>
                  <a:lnTo>
                    <a:pt x="12601" y="10439"/>
                  </a:lnTo>
                  <a:lnTo>
                    <a:pt x="12485" y="10663"/>
                  </a:lnTo>
                  <a:lnTo>
                    <a:pt x="12369" y="10877"/>
                  </a:lnTo>
                  <a:lnTo>
                    <a:pt x="12258" y="11091"/>
                  </a:lnTo>
                  <a:lnTo>
                    <a:pt x="12151" y="11295"/>
                  </a:lnTo>
                  <a:lnTo>
                    <a:pt x="12044" y="11489"/>
                  </a:lnTo>
                  <a:lnTo>
                    <a:pt x="11946" y="11673"/>
                  </a:lnTo>
                  <a:lnTo>
                    <a:pt x="11852" y="11852"/>
                  </a:lnTo>
                  <a:lnTo>
                    <a:pt x="11758" y="12021"/>
                  </a:lnTo>
                  <a:lnTo>
                    <a:pt x="11674" y="12175"/>
                  </a:lnTo>
                  <a:lnTo>
                    <a:pt x="11593" y="12319"/>
                  </a:lnTo>
                  <a:lnTo>
                    <a:pt x="11522" y="12459"/>
                  </a:lnTo>
                  <a:lnTo>
                    <a:pt x="11455" y="12578"/>
                  </a:lnTo>
                  <a:lnTo>
                    <a:pt x="11393" y="12682"/>
                  </a:lnTo>
                  <a:lnTo>
                    <a:pt x="11348" y="12777"/>
                  </a:lnTo>
                  <a:lnTo>
                    <a:pt x="11304" y="12852"/>
                  </a:lnTo>
                  <a:lnTo>
                    <a:pt x="11268" y="12916"/>
                  </a:lnTo>
                  <a:lnTo>
                    <a:pt x="11246" y="12961"/>
                  </a:lnTo>
                  <a:lnTo>
                    <a:pt x="11228" y="12986"/>
                  </a:lnTo>
                  <a:lnTo>
                    <a:pt x="11223" y="12996"/>
                  </a:lnTo>
                  <a:lnTo>
                    <a:pt x="8090" y="17547"/>
                  </a:lnTo>
                  <a:lnTo>
                    <a:pt x="6900" y="21600"/>
                  </a:lnTo>
                  <a:lnTo>
                    <a:pt x="3713" y="20814"/>
                  </a:lnTo>
                  <a:lnTo>
                    <a:pt x="1609" y="19561"/>
                  </a:lnTo>
                  <a:lnTo>
                    <a:pt x="223" y="18109"/>
                  </a:lnTo>
                  <a:lnTo>
                    <a:pt x="223" y="16119"/>
                  </a:lnTo>
                  <a:lnTo>
                    <a:pt x="285" y="16079"/>
                  </a:lnTo>
                  <a:close/>
                </a:path>
              </a:pathLst>
            </a:custGeom>
            <a:solidFill>
              <a:srgbClr val="40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8" name="Shape 75"/>
            <p:cNvSpPr/>
            <p:nvPr/>
          </p:nvSpPr>
          <p:spPr>
            <a:xfrm>
              <a:off x="389376" y="546943"/>
              <a:ext cx="2314763" cy="202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5" y="16079"/>
                  </a:moveTo>
                  <a:lnTo>
                    <a:pt x="254" y="16040"/>
                  </a:lnTo>
                  <a:lnTo>
                    <a:pt x="0" y="13806"/>
                  </a:lnTo>
                  <a:lnTo>
                    <a:pt x="4217" y="13806"/>
                  </a:lnTo>
                  <a:lnTo>
                    <a:pt x="7207" y="9649"/>
                  </a:lnTo>
                  <a:lnTo>
                    <a:pt x="13911" y="2497"/>
                  </a:lnTo>
                  <a:lnTo>
                    <a:pt x="21600" y="0"/>
                  </a:lnTo>
                  <a:lnTo>
                    <a:pt x="21524" y="65"/>
                  </a:lnTo>
                  <a:lnTo>
                    <a:pt x="21555" y="149"/>
                  </a:lnTo>
                  <a:lnTo>
                    <a:pt x="21555" y="1656"/>
                  </a:lnTo>
                  <a:lnTo>
                    <a:pt x="21408" y="1681"/>
                  </a:lnTo>
                  <a:lnTo>
                    <a:pt x="21248" y="1706"/>
                  </a:lnTo>
                  <a:lnTo>
                    <a:pt x="21078" y="1736"/>
                  </a:lnTo>
                  <a:lnTo>
                    <a:pt x="20891" y="1766"/>
                  </a:lnTo>
                  <a:lnTo>
                    <a:pt x="20490" y="1845"/>
                  </a:lnTo>
                  <a:lnTo>
                    <a:pt x="20267" y="1890"/>
                  </a:lnTo>
                  <a:lnTo>
                    <a:pt x="20044" y="1940"/>
                  </a:lnTo>
                  <a:lnTo>
                    <a:pt x="19808" y="2004"/>
                  </a:lnTo>
                  <a:lnTo>
                    <a:pt x="19567" y="2069"/>
                  </a:lnTo>
                  <a:lnTo>
                    <a:pt x="19313" y="2149"/>
                  </a:lnTo>
                  <a:lnTo>
                    <a:pt x="19064" y="2233"/>
                  </a:lnTo>
                  <a:lnTo>
                    <a:pt x="18805" y="2328"/>
                  </a:lnTo>
                  <a:lnTo>
                    <a:pt x="18542" y="2442"/>
                  </a:lnTo>
                  <a:lnTo>
                    <a:pt x="18275" y="2561"/>
                  </a:lnTo>
                  <a:lnTo>
                    <a:pt x="18007" y="2696"/>
                  </a:lnTo>
                  <a:lnTo>
                    <a:pt x="17736" y="2845"/>
                  </a:lnTo>
                  <a:lnTo>
                    <a:pt x="17464" y="3009"/>
                  </a:lnTo>
                  <a:lnTo>
                    <a:pt x="17196" y="3193"/>
                  </a:lnTo>
                  <a:lnTo>
                    <a:pt x="16929" y="3392"/>
                  </a:lnTo>
                  <a:lnTo>
                    <a:pt x="16661" y="3601"/>
                  </a:lnTo>
                  <a:lnTo>
                    <a:pt x="16398" y="3835"/>
                  </a:lnTo>
                  <a:lnTo>
                    <a:pt x="16135" y="4088"/>
                  </a:lnTo>
                  <a:lnTo>
                    <a:pt x="15881" y="4362"/>
                  </a:lnTo>
                  <a:lnTo>
                    <a:pt x="15632" y="4650"/>
                  </a:lnTo>
                  <a:lnTo>
                    <a:pt x="15391" y="4964"/>
                  </a:lnTo>
                  <a:lnTo>
                    <a:pt x="15146" y="5302"/>
                  </a:lnTo>
                  <a:lnTo>
                    <a:pt x="14923" y="5665"/>
                  </a:lnTo>
                  <a:lnTo>
                    <a:pt x="14705" y="6053"/>
                  </a:lnTo>
                  <a:lnTo>
                    <a:pt x="14491" y="6461"/>
                  </a:lnTo>
                  <a:lnTo>
                    <a:pt x="14290" y="6898"/>
                  </a:lnTo>
                  <a:lnTo>
                    <a:pt x="14103" y="7361"/>
                  </a:lnTo>
                  <a:lnTo>
                    <a:pt x="14000" y="7590"/>
                  </a:lnTo>
                  <a:lnTo>
                    <a:pt x="13893" y="7823"/>
                  </a:lnTo>
                  <a:lnTo>
                    <a:pt x="13782" y="8062"/>
                  </a:lnTo>
                  <a:lnTo>
                    <a:pt x="13666" y="8301"/>
                  </a:lnTo>
                  <a:lnTo>
                    <a:pt x="13555" y="8535"/>
                  </a:lnTo>
                  <a:lnTo>
                    <a:pt x="13439" y="8778"/>
                  </a:lnTo>
                  <a:lnTo>
                    <a:pt x="13318" y="9027"/>
                  </a:lnTo>
                  <a:lnTo>
                    <a:pt x="13078" y="9504"/>
                  </a:lnTo>
                  <a:lnTo>
                    <a:pt x="12953" y="9743"/>
                  </a:lnTo>
                  <a:lnTo>
                    <a:pt x="12721" y="10211"/>
                  </a:lnTo>
                  <a:lnTo>
                    <a:pt x="12601" y="10439"/>
                  </a:lnTo>
                  <a:lnTo>
                    <a:pt x="12485" y="10663"/>
                  </a:lnTo>
                  <a:lnTo>
                    <a:pt x="12369" y="10877"/>
                  </a:lnTo>
                  <a:lnTo>
                    <a:pt x="12258" y="11091"/>
                  </a:lnTo>
                  <a:lnTo>
                    <a:pt x="12151" y="11295"/>
                  </a:lnTo>
                  <a:lnTo>
                    <a:pt x="12044" y="11489"/>
                  </a:lnTo>
                  <a:lnTo>
                    <a:pt x="11946" y="11673"/>
                  </a:lnTo>
                  <a:lnTo>
                    <a:pt x="11852" y="11852"/>
                  </a:lnTo>
                  <a:lnTo>
                    <a:pt x="11758" y="12021"/>
                  </a:lnTo>
                  <a:lnTo>
                    <a:pt x="11674" y="12175"/>
                  </a:lnTo>
                  <a:lnTo>
                    <a:pt x="11593" y="12319"/>
                  </a:lnTo>
                  <a:lnTo>
                    <a:pt x="11522" y="12459"/>
                  </a:lnTo>
                  <a:lnTo>
                    <a:pt x="11455" y="12578"/>
                  </a:lnTo>
                  <a:lnTo>
                    <a:pt x="11393" y="12682"/>
                  </a:lnTo>
                  <a:lnTo>
                    <a:pt x="11348" y="12777"/>
                  </a:lnTo>
                  <a:lnTo>
                    <a:pt x="11304" y="12852"/>
                  </a:lnTo>
                  <a:lnTo>
                    <a:pt x="11268" y="12916"/>
                  </a:lnTo>
                  <a:lnTo>
                    <a:pt x="11246" y="12961"/>
                  </a:lnTo>
                  <a:lnTo>
                    <a:pt x="11228" y="12986"/>
                  </a:lnTo>
                  <a:lnTo>
                    <a:pt x="11223" y="12996"/>
                  </a:lnTo>
                  <a:lnTo>
                    <a:pt x="8090" y="17547"/>
                  </a:lnTo>
                  <a:lnTo>
                    <a:pt x="6900" y="21600"/>
                  </a:lnTo>
                  <a:lnTo>
                    <a:pt x="3713" y="20814"/>
                  </a:lnTo>
                  <a:lnTo>
                    <a:pt x="1609" y="19561"/>
                  </a:lnTo>
                  <a:lnTo>
                    <a:pt x="223" y="18109"/>
                  </a:lnTo>
                  <a:lnTo>
                    <a:pt x="223" y="16119"/>
                  </a:lnTo>
                  <a:lnTo>
                    <a:pt x="285" y="16079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29" name="Shape 76"/>
            <p:cNvSpPr/>
            <p:nvPr/>
          </p:nvSpPr>
          <p:spPr>
            <a:xfrm>
              <a:off x="105107" y="493412"/>
              <a:ext cx="3595168" cy="21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369" y="226"/>
                  </a:lnTo>
                  <a:lnTo>
                    <a:pt x="16248" y="1083"/>
                  </a:lnTo>
                  <a:lnTo>
                    <a:pt x="15958" y="1101"/>
                  </a:lnTo>
                  <a:lnTo>
                    <a:pt x="15674" y="1129"/>
                  </a:lnTo>
                  <a:lnTo>
                    <a:pt x="15396" y="1165"/>
                  </a:lnTo>
                  <a:lnTo>
                    <a:pt x="15117" y="1212"/>
                  </a:lnTo>
                  <a:lnTo>
                    <a:pt x="14848" y="1271"/>
                  </a:lnTo>
                  <a:lnTo>
                    <a:pt x="14584" y="1345"/>
                  </a:lnTo>
                  <a:lnTo>
                    <a:pt x="14320" y="1423"/>
                  </a:lnTo>
                  <a:lnTo>
                    <a:pt x="14064" y="1520"/>
                  </a:lnTo>
                  <a:lnTo>
                    <a:pt x="13815" y="1626"/>
                  </a:lnTo>
                  <a:lnTo>
                    <a:pt x="13562" y="1741"/>
                  </a:lnTo>
                  <a:lnTo>
                    <a:pt x="13315" y="1870"/>
                  </a:lnTo>
                  <a:lnTo>
                    <a:pt x="13071" y="2008"/>
                  </a:lnTo>
                  <a:lnTo>
                    <a:pt x="12833" y="2165"/>
                  </a:lnTo>
                  <a:lnTo>
                    <a:pt x="12595" y="2336"/>
                  </a:lnTo>
                  <a:lnTo>
                    <a:pt x="12360" y="2511"/>
                  </a:lnTo>
                  <a:lnTo>
                    <a:pt x="12124" y="2709"/>
                  </a:lnTo>
                  <a:lnTo>
                    <a:pt x="11895" y="2916"/>
                  </a:lnTo>
                  <a:lnTo>
                    <a:pt x="11665" y="3137"/>
                  </a:lnTo>
                  <a:lnTo>
                    <a:pt x="11439" y="3372"/>
                  </a:lnTo>
                  <a:lnTo>
                    <a:pt x="11215" y="3625"/>
                  </a:lnTo>
                  <a:lnTo>
                    <a:pt x="10985" y="3888"/>
                  </a:lnTo>
                  <a:lnTo>
                    <a:pt x="10764" y="4169"/>
                  </a:lnTo>
                  <a:lnTo>
                    <a:pt x="10540" y="4459"/>
                  </a:lnTo>
                  <a:lnTo>
                    <a:pt x="10316" y="4772"/>
                  </a:lnTo>
                  <a:lnTo>
                    <a:pt x="10095" y="5095"/>
                  </a:lnTo>
                  <a:lnTo>
                    <a:pt x="9875" y="5431"/>
                  </a:lnTo>
                  <a:lnTo>
                    <a:pt x="9651" y="5786"/>
                  </a:lnTo>
                  <a:lnTo>
                    <a:pt x="9430" y="6164"/>
                  </a:lnTo>
                  <a:lnTo>
                    <a:pt x="9206" y="6546"/>
                  </a:lnTo>
                  <a:lnTo>
                    <a:pt x="8982" y="6951"/>
                  </a:lnTo>
                  <a:lnTo>
                    <a:pt x="8755" y="7375"/>
                  </a:lnTo>
                  <a:lnTo>
                    <a:pt x="8529" y="7813"/>
                  </a:lnTo>
                  <a:lnTo>
                    <a:pt x="8354" y="8107"/>
                  </a:lnTo>
                  <a:lnTo>
                    <a:pt x="8173" y="8407"/>
                  </a:lnTo>
                  <a:lnTo>
                    <a:pt x="7995" y="8711"/>
                  </a:lnTo>
                  <a:lnTo>
                    <a:pt x="7814" y="9006"/>
                  </a:lnTo>
                  <a:lnTo>
                    <a:pt x="7633" y="9310"/>
                  </a:lnTo>
                  <a:lnTo>
                    <a:pt x="7458" y="9605"/>
                  </a:lnTo>
                  <a:lnTo>
                    <a:pt x="7280" y="9899"/>
                  </a:lnTo>
                  <a:lnTo>
                    <a:pt x="7102" y="10199"/>
                  </a:lnTo>
                  <a:lnTo>
                    <a:pt x="6930" y="10484"/>
                  </a:lnTo>
                  <a:lnTo>
                    <a:pt x="6758" y="10775"/>
                  </a:lnTo>
                  <a:lnTo>
                    <a:pt x="6586" y="11051"/>
                  </a:lnTo>
                  <a:lnTo>
                    <a:pt x="6419" y="11332"/>
                  </a:lnTo>
                  <a:lnTo>
                    <a:pt x="6253" y="11599"/>
                  </a:lnTo>
                  <a:lnTo>
                    <a:pt x="6092" y="11862"/>
                  </a:lnTo>
                  <a:lnTo>
                    <a:pt x="5932" y="12120"/>
                  </a:lnTo>
                  <a:lnTo>
                    <a:pt x="5782" y="12373"/>
                  </a:lnTo>
                  <a:lnTo>
                    <a:pt x="5630" y="12613"/>
                  </a:lnTo>
                  <a:lnTo>
                    <a:pt x="5484" y="12843"/>
                  </a:lnTo>
                  <a:lnTo>
                    <a:pt x="5343" y="13064"/>
                  </a:lnTo>
                  <a:lnTo>
                    <a:pt x="5208" y="13276"/>
                  </a:lnTo>
                  <a:lnTo>
                    <a:pt x="5079" y="13479"/>
                  </a:lnTo>
                  <a:lnTo>
                    <a:pt x="4956" y="13668"/>
                  </a:lnTo>
                  <a:lnTo>
                    <a:pt x="4838" y="13843"/>
                  </a:lnTo>
                  <a:lnTo>
                    <a:pt x="4729" y="14004"/>
                  </a:lnTo>
                  <a:lnTo>
                    <a:pt x="4626" y="14156"/>
                  </a:lnTo>
                  <a:lnTo>
                    <a:pt x="4528" y="14289"/>
                  </a:lnTo>
                  <a:lnTo>
                    <a:pt x="4439" y="14409"/>
                  </a:lnTo>
                  <a:lnTo>
                    <a:pt x="4359" y="14511"/>
                  </a:lnTo>
                  <a:lnTo>
                    <a:pt x="4287" y="14603"/>
                  </a:lnTo>
                  <a:lnTo>
                    <a:pt x="4221" y="14672"/>
                  </a:lnTo>
                  <a:lnTo>
                    <a:pt x="4167" y="14732"/>
                  </a:lnTo>
                  <a:lnTo>
                    <a:pt x="4121" y="14764"/>
                  </a:lnTo>
                  <a:lnTo>
                    <a:pt x="4032" y="14810"/>
                  </a:lnTo>
                  <a:lnTo>
                    <a:pt x="3934" y="14851"/>
                  </a:lnTo>
                  <a:lnTo>
                    <a:pt x="3828" y="14893"/>
                  </a:lnTo>
                  <a:lnTo>
                    <a:pt x="3710" y="14925"/>
                  </a:lnTo>
                  <a:lnTo>
                    <a:pt x="3590" y="14953"/>
                  </a:lnTo>
                  <a:lnTo>
                    <a:pt x="3458" y="14980"/>
                  </a:lnTo>
                  <a:lnTo>
                    <a:pt x="3323" y="15008"/>
                  </a:lnTo>
                  <a:lnTo>
                    <a:pt x="3182" y="15026"/>
                  </a:lnTo>
                  <a:lnTo>
                    <a:pt x="3039" y="15045"/>
                  </a:lnTo>
                  <a:lnTo>
                    <a:pt x="2893" y="15059"/>
                  </a:lnTo>
                  <a:lnTo>
                    <a:pt x="2743" y="15073"/>
                  </a:lnTo>
                  <a:lnTo>
                    <a:pt x="2591" y="15082"/>
                  </a:lnTo>
                  <a:lnTo>
                    <a:pt x="2287" y="15091"/>
                  </a:lnTo>
                  <a:lnTo>
                    <a:pt x="2135" y="15100"/>
                  </a:lnTo>
                  <a:lnTo>
                    <a:pt x="1555" y="15100"/>
                  </a:lnTo>
                  <a:lnTo>
                    <a:pt x="1426" y="15091"/>
                  </a:lnTo>
                  <a:lnTo>
                    <a:pt x="1294" y="15091"/>
                  </a:lnTo>
                  <a:lnTo>
                    <a:pt x="1174" y="15086"/>
                  </a:lnTo>
                  <a:lnTo>
                    <a:pt x="1059" y="15082"/>
                  </a:lnTo>
                  <a:lnTo>
                    <a:pt x="956" y="15077"/>
                  </a:lnTo>
                  <a:lnTo>
                    <a:pt x="858" y="15073"/>
                  </a:lnTo>
                  <a:lnTo>
                    <a:pt x="772" y="15063"/>
                  </a:lnTo>
                  <a:lnTo>
                    <a:pt x="700" y="15059"/>
                  </a:lnTo>
                  <a:lnTo>
                    <a:pt x="634" y="15059"/>
                  </a:lnTo>
                  <a:lnTo>
                    <a:pt x="585" y="15054"/>
                  </a:lnTo>
                  <a:lnTo>
                    <a:pt x="548" y="15050"/>
                  </a:lnTo>
                  <a:lnTo>
                    <a:pt x="517" y="15050"/>
                  </a:lnTo>
                  <a:lnTo>
                    <a:pt x="60" y="15708"/>
                  </a:lnTo>
                  <a:lnTo>
                    <a:pt x="514" y="15708"/>
                  </a:lnTo>
                  <a:lnTo>
                    <a:pt x="640" y="15713"/>
                  </a:lnTo>
                  <a:lnTo>
                    <a:pt x="1059" y="15713"/>
                  </a:lnTo>
                  <a:lnTo>
                    <a:pt x="1205" y="15708"/>
                  </a:lnTo>
                  <a:lnTo>
                    <a:pt x="1504" y="15708"/>
                  </a:lnTo>
                  <a:lnTo>
                    <a:pt x="1659" y="15704"/>
                  </a:lnTo>
                  <a:lnTo>
                    <a:pt x="1811" y="15694"/>
                  </a:lnTo>
                  <a:lnTo>
                    <a:pt x="1966" y="15685"/>
                  </a:lnTo>
                  <a:lnTo>
                    <a:pt x="2121" y="15681"/>
                  </a:lnTo>
                  <a:lnTo>
                    <a:pt x="2279" y="15667"/>
                  </a:lnTo>
                  <a:lnTo>
                    <a:pt x="2433" y="15658"/>
                  </a:lnTo>
                  <a:lnTo>
                    <a:pt x="2586" y="15639"/>
                  </a:lnTo>
                  <a:lnTo>
                    <a:pt x="2732" y="15625"/>
                  </a:lnTo>
                  <a:lnTo>
                    <a:pt x="2881" y="15602"/>
                  </a:lnTo>
                  <a:lnTo>
                    <a:pt x="3022" y="15579"/>
                  </a:lnTo>
                  <a:lnTo>
                    <a:pt x="3165" y="15552"/>
                  </a:lnTo>
                  <a:lnTo>
                    <a:pt x="3300" y="15524"/>
                  </a:lnTo>
                  <a:lnTo>
                    <a:pt x="3429" y="15496"/>
                  </a:lnTo>
                  <a:lnTo>
                    <a:pt x="3556" y="15455"/>
                  </a:lnTo>
                  <a:lnTo>
                    <a:pt x="3676" y="15418"/>
                  </a:lnTo>
                  <a:lnTo>
                    <a:pt x="3894" y="15335"/>
                  </a:lnTo>
                  <a:lnTo>
                    <a:pt x="3989" y="15284"/>
                  </a:lnTo>
                  <a:lnTo>
                    <a:pt x="4081" y="15229"/>
                  </a:lnTo>
                  <a:lnTo>
                    <a:pt x="4158" y="15165"/>
                  </a:lnTo>
                  <a:lnTo>
                    <a:pt x="4227" y="15105"/>
                  </a:lnTo>
                  <a:lnTo>
                    <a:pt x="4365" y="14916"/>
                  </a:lnTo>
                  <a:lnTo>
                    <a:pt x="4503" y="14718"/>
                  </a:lnTo>
                  <a:lnTo>
                    <a:pt x="4637" y="14515"/>
                  </a:lnTo>
                  <a:lnTo>
                    <a:pt x="4769" y="14312"/>
                  </a:lnTo>
                  <a:lnTo>
                    <a:pt x="4899" y="14105"/>
                  </a:lnTo>
                  <a:lnTo>
                    <a:pt x="5025" y="13893"/>
                  </a:lnTo>
                  <a:lnTo>
                    <a:pt x="5145" y="13686"/>
                  </a:lnTo>
                  <a:lnTo>
                    <a:pt x="5263" y="13479"/>
                  </a:lnTo>
                  <a:lnTo>
                    <a:pt x="5375" y="13276"/>
                  </a:lnTo>
                  <a:lnTo>
                    <a:pt x="5481" y="13083"/>
                  </a:lnTo>
                  <a:lnTo>
                    <a:pt x="5584" y="12889"/>
                  </a:lnTo>
                  <a:lnTo>
                    <a:pt x="5676" y="12714"/>
                  </a:lnTo>
                  <a:lnTo>
                    <a:pt x="5768" y="12544"/>
                  </a:lnTo>
                  <a:lnTo>
                    <a:pt x="5851" y="12392"/>
                  </a:lnTo>
                  <a:lnTo>
                    <a:pt x="5923" y="12249"/>
                  </a:lnTo>
                  <a:lnTo>
                    <a:pt x="5992" y="12124"/>
                  </a:lnTo>
                  <a:lnTo>
                    <a:pt x="6049" y="12041"/>
                  </a:lnTo>
                  <a:lnTo>
                    <a:pt x="6115" y="11940"/>
                  </a:lnTo>
                  <a:lnTo>
                    <a:pt x="6193" y="11825"/>
                  </a:lnTo>
                  <a:lnTo>
                    <a:pt x="6276" y="11701"/>
                  </a:lnTo>
                  <a:lnTo>
                    <a:pt x="6365" y="11562"/>
                  </a:lnTo>
                  <a:lnTo>
                    <a:pt x="6460" y="11410"/>
                  </a:lnTo>
                  <a:lnTo>
                    <a:pt x="6566" y="11249"/>
                  </a:lnTo>
                  <a:lnTo>
                    <a:pt x="6672" y="11079"/>
                  </a:lnTo>
                  <a:lnTo>
                    <a:pt x="6787" y="10908"/>
                  </a:lnTo>
                  <a:lnTo>
                    <a:pt x="6899" y="10729"/>
                  </a:lnTo>
                  <a:lnTo>
                    <a:pt x="7016" y="10544"/>
                  </a:lnTo>
                  <a:lnTo>
                    <a:pt x="7137" y="10355"/>
                  </a:lnTo>
                  <a:lnTo>
                    <a:pt x="7263" y="10162"/>
                  </a:lnTo>
                  <a:lnTo>
                    <a:pt x="7384" y="9969"/>
                  </a:lnTo>
                  <a:lnTo>
                    <a:pt x="7507" y="9780"/>
                  </a:lnTo>
                  <a:lnTo>
                    <a:pt x="7628" y="9586"/>
                  </a:lnTo>
                  <a:lnTo>
                    <a:pt x="7748" y="9397"/>
                  </a:lnTo>
                  <a:lnTo>
                    <a:pt x="7866" y="9213"/>
                  </a:lnTo>
                  <a:lnTo>
                    <a:pt x="7981" y="9033"/>
                  </a:lnTo>
                  <a:lnTo>
                    <a:pt x="8090" y="8863"/>
                  </a:lnTo>
                  <a:lnTo>
                    <a:pt x="8193" y="8693"/>
                  </a:lnTo>
                  <a:lnTo>
                    <a:pt x="8296" y="8531"/>
                  </a:lnTo>
                  <a:lnTo>
                    <a:pt x="8391" y="8388"/>
                  </a:lnTo>
                  <a:lnTo>
                    <a:pt x="8477" y="8246"/>
                  </a:lnTo>
                  <a:lnTo>
                    <a:pt x="8560" y="8117"/>
                  </a:lnTo>
                  <a:lnTo>
                    <a:pt x="8629" y="8006"/>
                  </a:lnTo>
                  <a:lnTo>
                    <a:pt x="8695" y="7905"/>
                  </a:lnTo>
                  <a:lnTo>
                    <a:pt x="8747" y="7822"/>
                  </a:lnTo>
                  <a:lnTo>
                    <a:pt x="8787" y="7753"/>
                  </a:lnTo>
                  <a:lnTo>
                    <a:pt x="8818" y="7707"/>
                  </a:lnTo>
                  <a:lnTo>
                    <a:pt x="8839" y="7674"/>
                  </a:lnTo>
                  <a:lnTo>
                    <a:pt x="8847" y="7665"/>
                  </a:lnTo>
                  <a:lnTo>
                    <a:pt x="8778" y="7822"/>
                  </a:lnTo>
                  <a:lnTo>
                    <a:pt x="8701" y="7983"/>
                  </a:lnTo>
                  <a:lnTo>
                    <a:pt x="8626" y="8144"/>
                  </a:lnTo>
                  <a:lnTo>
                    <a:pt x="8546" y="8315"/>
                  </a:lnTo>
                  <a:lnTo>
                    <a:pt x="8463" y="8485"/>
                  </a:lnTo>
                  <a:lnTo>
                    <a:pt x="8379" y="8660"/>
                  </a:lnTo>
                  <a:lnTo>
                    <a:pt x="8207" y="9010"/>
                  </a:lnTo>
                  <a:lnTo>
                    <a:pt x="8118" y="9190"/>
                  </a:lnTo>
                  <a:lnTo>
                    <a:pt x="8032" y="9370"/>
                  </a:lnTo>
                  <a:lnTo>
                    <a:pt x="7943" y="9549"/>
                  </a:lnTo>
                  <a:lnTo>
                    <a:pt x="7851" y="9729"/>
                  </a:lnTo>
                  <a:lnTo>
                    <a:pt x="7762" y="9899"/>
                  </a:lnTo>
                  <a:lnTo>
                    <a:pt x="7673" y="10079"/>
                  </a:lnTo>
                  <a:lnTo>
                    <a:pt x="7582" y="10254"/>
                  </a:lnTo>
                  <a:lnTo>
                    <a:pt x="7496" y="10420"/>
                  </a:lnTo>
                  <a:lnTo>
                    <a:pt x="7409" y="10590"/>
                  </a:lnTo>
                  <a:lnTo>
                    <a:pt x="7326" y="10752"/>
                  </a:lnTo>
                  <a:lnTo>
                    <a:pt x="7246" y="10908"/>
                  </a:lnTo>
                  <a:lnTo>
                    <a:pt x="7166" y="11056"/>
                  </a:lnTo>
                  <a:lnTo>
                    <a:pt x="7088" y="11203"/>
                  </a:lnTo>
                  <a:lnTo>
                    <a:pt x="7013" y="11341"/>
                  </a:lnTo>
                  <a:lnTo>
                    <a:pt x="6945" y="11475"/>
                  </a:lnTo>
                  <a:lnTo>
                    <a:pt x="6876" y="11604"/>
                  </a:lnTo>
                  <a:lnTo>
                    <a:pt x="6813" y="11724"/>
                  </a:lnTo>
                  <a:lnTo>
                    <a:pt x="6755" y="11830"/>
                  </a:lnTo>
                  <a:lnTo>
                    <a:pt x="6698" y="11931"/>
                  </a:lnTo>
                  <a:lnTo>
                    <a:pt x="6652" y="12023"/>
                  </a:lnTo>
                  <a:lnTo>
                    <a:pt x="6606" y="12101"/>
                  </a:lnTo>
                  <a:lnTo>
                    <a:pt x="6569" y="12175"/>
                  </a:lnTo>
                  <a:lnTo>
                    <a:pt x="6537" y="12235"/>
                  </a:lnTo>
                  <a:lnTo>
                    <a:pt x="6150" y="12857"/>
                  </a:lnTo>
                  <a:lnTo>
                    <a:pt x="6015" y="13087"/>
                  </a:lnTo>
                  <a:lnTo>
                    <a:pt x="5874" y="13322"/>
                  </a:lnTo>
                  <a:lnTo>
                    <a:pt x="5734" y="13562"/>
                  </a:lnTo>
                  <a:lnTo>
                    <a:pt x="5435" y="14041"/>
                  </a:lnTo>
                  <a:lnTo>
                    <a:pt x="5292" y="14285"/>
                  </a:lnTo>
                  <a:lnTo>
                    <a:pt x="5142" y="14506"/>
                  </a:lnTo>
                  <a:lnTo>
                    <a:pt x="4996" y="14718"/>
                  </a:lnTo>
                  <a:lnTo>
                    <a:pt x="4855" y="14916"/>
                  </a:lnTo>
                  <a:lnTo>
                    <a:pt x="4721" y="15086"/>
                  </a:lnTo>
                  <a:lnTo>
                    <a:pt x="4591" y="15234"/>
                  </a:lnTo>
                  <a:lnTo>
                    <a:pt x="4465" y="15354"/>
                  </a:lnTo>
                  <a:lnTo>
                    <a:pt x="4353" y="15441"/>
                  </a:lnTo>
                  <a:lnTo>
                    <a:pt x="4230" y="15501"/>
                  </a:lnTo>
                  <a:lnTo>
                    <a:pt x="4104" y="15570"/>
                  </a:lnTo>
                  <a:lnTo>
                    <a:pt x="3966" y="15648"/>
                  </a:lnTo>
                  <a:lnTo>
                    <a:pt x="3817" y="15717"/>
                  </a:lnTo>
                  <a:lnTo>
                    <a:pt x="3498" y="15888"/>
                  </a:lnTo>
                  <a:lnTo>
                    <a:pt x="3329" y="15971"/>
                  </a:lnTo>
                  <a:lnTo>
                    <a:pt x="3157" y="16058"/>
                  </a:lnTo>
                  <a:lnTo>
                    <a:pt x="2982" y="16155"/>
                  </a:lnTo>
                  <a:lnTo>
                    <a:pt x="2807" y="16243"/>
                  </a:lnTo>
                  <a:lnTo>
                    <a:pt x="2439" y="16436"/>
                  </a:lnTo>
                  <a:lnTo>
                    <a:pt x="2261" y="16528"/>
                  </a:lnTo>
                  <a:lnTo>
                    <a:pt x="2078" y="16620"/>
                  </a:lnTo>
                  <a:lnTo>
                    <a:pt x="1897" y="16712"/>
                  </a:lnTo>
                  <a:lnTo>
                    <a:pt x="1722" y="16805"/>
                  </a:lnTo>
                  <a:lnTo>
                    <a:pt x="1547" y="16892"/>
                  </a:lnTo>
                  <a:lnTo>
                    <a:pt x="1377" y="16980"/>
                  </a:lnTo>
                  <a:lnTo>
                    <a:pt x="1214" y="17067"/>
                  </a:lnTo>
                  <a:lnTo>
                    <a:pt x="1056" y="17145"/>
                  </a:lnTo>
                  <a:lnTo>
                    <a:pt x="907" y="17224"/>
                  </a:lnTo>
                  <a:lnTo>
                    <a:pt x="766" y="17293"/>
                  </a:lnTo>
                  <a:lnTo>
                    <a:pt x="631" y="17362"/>
                  </a:lnTo>
                  <a:lnTo>
                    <a:pt x="511" y="17422"/>
                  </a:lnTo>
                  <a:lnTo>
                    <a:pt x="396" y="17486"/>
                  </a:lnTo>
                  <a:lnTo>
                    <a:pt x="296" y="17537"/>
                  </a:lnTo>
                  <a:lnTo>
                    <a:pt x="209" y="17579"/>
                  </a:lnTo>
                  <a:lnTo>
                    <a:pt x="138" y="17615"/>
                  </a:lnTo>
                  <a:lnTo>
                    <a:pt x="34" y="17671"/>
                  </a:lnTo>
                  <a:lnTo>
                    <a:pt x="9" y="17680"/>
                  </a:lnTo>
                  <a:lnTo>
                    <a:pt x="0" y="17684"/>
                  </a:lnTo>
                  <a:lnTo>
                    <a:pt x="264" y="18362"/>
                  </a:lnTo>
                  <a:lnTo>
                    <a:pt x="367" y="18302"/>
                  </a:lnTo>
                  <a:lnTo>
                    <a:pt x="485" y="18233"/>
                  </a:lnTo>
                  <a:lnTo>
                    <a:pt x="614" y="18159"/>
                  </a:lnTo>
                  <a:lnTo>
                    <a:pt x="755" y="18081"/>
                  </a:lnTo>
                  <a:lnTo>
                    <a:pt x="907" y="17998"/>
                  </a:lnTo>
                  <a:lnTo>
                    <a:pt x="1065" y="17910"/>
                  </a:lnTo>
                  <a:lnTo>
                    <a:pt x="1234" y="17813"/>
                  </a:lnTo>
                  <a:lnTo>
                    <a:pt x="1412" y="17712"/>
                  </a:lnTo>
                  <a:lnTo>
                    <a:pt x="1593" y="17615"/>
                  </a:lnTo>
                  <a:lnTo>
                    <a:pt x="1779" y="17500"/>
                  </a:lnTo>
                  <a:lnTo>
                    <a:pt x="1974" y="17394"/>
                  </a:lnTo>
                  <a:lnTo>
                    <a:pt x="2167" y="17279"/>
                  </a:lnTo>
                  <a:lnTo>
                    <a:pt x="2367" y="17159"/>
                  </a:lnTo>
                  <a:lnTo>
                    <a:pt x="2563" y="17040"/>
                  </a:lnTo>
                  <a:lnTo>
                    <a:pt x="2964" y="16791"/>
                  </a:lnTo>
                  <a:lnTo>
                    <a:pt x="3165" y="16662"/>
                  </a:lnTo>
                  <a:lnTo>
                    <a:pt x="3360" y="16528"/>
                  </a:lnTo>
                  <a:lnTo>
                    <a:pt x="3556" y="16399"/>
                  </a:lnTo>
                  <a:lnTo>
                    <a:pt x="3742" y="16266"/>
                  </a:lnTo>
                  <a:lnTo>
                    <a:pt x="3929" y="16127"/>
                  </a:lnTo>
                  <a:lnTo>
                    <a:pt x="4104" y="15994"/>
                  </a:lnTo>
                  <a:lnTo>
                    <a:pt x="4276" y="15860"/>
                  </a:lnTo>
                  <a:lnTo>
                    <a:pt x="4439" y="15717"/>
                  </a:lnTo>
                  <a:lnTo>
                    <a:pt x="4591" y="15579"/>
                  </a:lnTo>
                  <a:lnTo>
                    <a:pt x="4735" y="15446"/>
                  </a:lnTo>
                  <a:lnTo>
                    <a:pt x="4867" y="15307"/>
                  </a:lnTo>
                  <a:lnTo>
                    <a:pt x="4987" y="15169"/>
                  </a:lnTo>
                  <a:lnTo>
                    <a:pt x="5094" y="15036"/>
                  </a:lnTo>
                  <a:lnTo>
                    <a:pt x="5191" y="14898"/>
                  </a:lnTo>
                  <a:lnTo>
                    <a:pt x="5272" y="14769"/>
                  </a:lnTo>
                  <a:lnTo>
                    <a:pt x="5332" y="14635"/>
                  </a:lnTo>
                  <a:lnTo>
                    <a:pt x="5401" y="14497"/>
                  </a:lnTo>
                  <a:lnTo>
                    <a:pt x="5481" y="14331"/>
                  </a:lnTo>
                  <a:lnTo>
                    <a:pt x="5570" y="14165"/>
                  </a:lnTo>
                  <a:lnTo>
                    <a:pt x="5665" y="13981"/>
                  </a:lnTo>
                  <a:lnTo>
                    <a:pt x="5765" y="13792"/>
                  </a:lnTo>
                  <a:lnTo>
                    <a:pt x="5863" y="13598"/>
                  </a:lnTo>
                  <a:lnTo>
                    <a:pt x="5966" y="13410"/>
                  </a:lnTo>
                  <a:lnTo>
                    <a:pt x="6066" y="13221"/>
                  </a:lnTo>
                  <a:lnTo>
                    <a:pt x="6161" y="13041"/>
                  </a:lnTo>
                  <a:lnTo>
                    <a:pt x="6250" y="12875"/>
                  </a:lnTo>
                  <a:lnTo>
                    <a:pt x="6333" y="12723"/>
                  </a:lnTo>
                  <a:lnTo>
                    <a:pt x="6405" y="12594"/>
                  </a:lnTo>
                  <a:lnTo>
                    <a:pt x="6465" y="12484"/>
                  </a:lnTo>
                  <a:lnTo>
                    <a:pt x="6508" y="12405"/>
                  </a:lnTo>
                  <a:lnTo>
                    <a:pt x="6537" y="12350"/>
                  </a:lnTo>
                  <a:lnTo>
                    <a:pt x="6549" y="12332"/>
                  </a:lnTo>
                  <a:lnTo>
                    <a:pt x="6626" y="12198"/>
                  </a:lnTo>
                  <a:lnTo>
                    <a:pt x="6709" y="12060"/>
                  </a:lnTo>
                  <a:lnTo>
                    <a:pt x="6798" y="11903"/>
                  </a:lnTo>
                  <a:lnTo>
                    <a:pt x="6896" y="11737"/>
                  </a:lnTo>
                  <a:lnTo>
                    <a:pt x="6993" y="11567"/>
                  </a:lnTo>
                  <a:lnTo>
                    <a:pt x="7097" y="11387"/>
                  </a:lnTo>
                  <a:lnTo>
                    <a:pt x="7203" y="11198"/>
                  </a:lnTo>
                  <a:lnTo>
                    <a:pt x="7315" y="11010"/>
                  </a:lnTo>
                  <a:lnTo>
                    <a:pt x="7424" y="10812"/>
                  </a:lnTo>
                  <a:lnTo>
                    <a:pt x="7539" y="10609"/>
                  </a:lnTo>
                  <a:lnTo>
                    <a:pt x="7651" y="10411"/>
                  </a:lnTo>
                  <a:lnTo>
                    <a:pt x="7765" y="10208"/>
                  </a:lnTo>
                  <a:lnTo>
                    <a:pt x="7880" y="10001"/>
                  </a:lnTo>
                  <a:lnTo>
                    <a:pt x="7995" y="9803"/>
                  </a:lnTo>
                  <a:lnTo>
                    <a:pt x="8104" y="9600"/>
                  </a:lnTo>
                  <a:lnTo>
                    <a:pt x="8219" y="9397"/>
                  </a:lnTo>
                  <a:lnTo>
                    <a:pt x="8325" y="9208"/>
                  </a:lnTo>
                  <a:lnTo>
                    <a:pt x="8428" y="9020"/>
                  </a:lnTo>
                  <a:lnTo>
                    <a:pt x="8532" y="8835"/>
                  </a:lnTo>
                  <a:lnTo>
                    <a:pt x="8629" y="8660"/>
                  </a:lnTo>
                  <a:lnTo>
                    <a:pt x="8813" y="8329"/>
                  </a:lnTo>
                  <a:lnTo>
                    <a:pt x="8896" y="8186"/>
                  </a:lnTo>
                  <a:lnTo>
                    <a:pt x="8971" y="8048"/>
                  </a:lnTo>
                  <a:lnTo>
                    <a:pt x="9039" y="7923"/>
                  </a:lnTo>
                  <a:lnTo>
                    <a:pt x="9103" y="7813"/>
                  </a:lnTo>
                  <a:lnTo>
                    <a:pt x="9154" y="7711"/>
                  </a:lnTo>
                  <a:lnTo>
                    <a:pt x="9197" y="7628"/>
                  </a:lnTo>
                  <a:lnTo>
                    <a:pt x="9237" y="7564"/>
                  </a:lnTo>
                  <a:lnTo>
                    <a:pt x="9263" y="7513"/>
                  </a:lnTo>
                  <a:lnTo>
                    <a:pt x="9278" y="7486"/>
                  </a:lnTo>
                  <a:lnTo>
                    <a:pt x="9283" y="7476"/>
                  </a:lnTo>
                  <a:lnTo>
                    <a:pt x="9223" y="7605"/>
                  </a:lnTo>
                  <a:lnTo>
                    <a:pt x="9157" y="7744"/>
                  </a:lnTo>
                  <a:lnTo>
                    <a:pt x="9088" y="7891"/>
                  </a:lnTo>
                  <a:lnTo>
                    <a:pt x="9017" y="8048"/>
                  </a:lnTo>
                  <a:lnTo>
                    <a:pt x="8939" y="8209"/>
                  </a:lnTo>
                  <a:lnTo>
                    <a:pt x="8859" y="8375"/>
                  </a:lnTo>
                  <a:lnTo>
                    <a:pt x="8781" y="8550"/>
                  </a:lnTo>
                  <a:lnTo>
                    <a:pt x="8698" y="8729"/>
                  </a:lnTo>
                  <a:lnTo>
                    <a:pt x="8526" y="9098"/>
                  </a:lnTo>
                  <a:lnTo>
                    <a:pt x="8440" y="9287"/>
                  </a:lnTo>
                  <a:lnTo>
                    <a:pt x="8354" y="9480"/>
                  </a:lnTo>
                  <a:lnTo>
                    <a:pt x="8262" y="9674"/>
                  </a:lnTo>
                  <a:lnTo>
                    <a:pt x="8176" y="9867"/>
                  </a:lnTo>
                  <a:lnTo>
                    <a:pt x="8087" y="10056"/>
                  </a:lnTo>
                  <a:lnTo>
                    <a:pt x="8001" y="10250"/>
                  </a:lnTo>
                  <a:lnTo>
                    <a:pt x="7915" y="10438"/>
                  </a:lnTo>
                  <a:lnTo>
                    <a:pt x="7828" y="10623"/>
                  </a:lnTo>
                  <a:lnTo>
                    <a:pt x="7745" y="10807"/>
                  </a:lnTo>
                  <a:lnTo>
                    <a:pt x="7662" y="10987"/>
                  </a:lnTo>
                  <a:lnTo>
                    <a:pt x="7582" y="11157"/>
                  </a:lnTo>
                  <a:lnTo>
                    <a:pt x="7504" y="11323"/>
                  </a:lnTo>
                  <a:lnTo>
                    <a:pt x="7432" y="11484"/>
                  </a:lnTo>
                  <a:lnTo>
                    <a:pt x="7358" y="11631"/>
                  </a:lnTo>
                  <a:lnTo>
                    <a:pt x="7289" y="11779"/>
                  </a:lnTo>
                  <a:lnTo>
                    <a:pt x="7229" y="11912"/>
                  </a:lnTo>
                  <a:lnTo>
                    <a:pt x="7166" y="12041"/>
                  </a:lnTo>
                  <a:lnTo>
                    <a:pt x="7111" y="12152"/>
                  </a:lnTo>
                  <a:lnTo>
                    <a:pt x="7059" y="12253"/>
                  </a:lnTo>
                  <a:lnTo>
                    <a:pt x="7013" y="12350"/>
                  </a:lnTo>
                  <a:lnTo>
                    <a:pt x="6973" y="12428"/>
                  </a:lnTo>
                  <a:lnTo>
                    <a:pt x="6936" y="12488"/>
                  </a:lnTo>
                  <a:lnTo>
                    <a:pt x="6770" y="12848"/>
                  </a:lnTo>
                  <a:lnTo>
                    <a:pt x="6600" y="13193"/>
                  </a:lnTo>
                  <a:lnTo>
                    <a:pt x="6425" y="13525"/>
                  </a:lnTo>
                  <a:lnTo>
                    <a:pt x="6253" y="13843"/>
                  </a:lnTo>
                  <a:lnTo>
                    <a:pt x="6078" y="14147"/>
                  </a:lnTo>
                  <a:lnTo>
                    <a:pt x="5903" y="14446"/>
                  </a:lnTo>
                  <a:lnTo>
                    <a:pt x="5722" y="14722"/>
                  </a:lnTo>
                  <a:lnTo>
                    <a:pt x="5544" y="14999"/>
                  </a:lnTo>
                  <a:lnTo>
                    <a:pt x="5363" y="15261"/>
                  </a:lnTo>
                  <a:lnTo>
                    <a:pt x="5183" y="15510"/>
                  </a:lnTo>
                  <a:lnTo>
                    <a:pt x="5005" y="15754"/>
                  </a:lnTo>
                  <a:lnTo>
                    <a:pt x="4824" y="15989"/>
                  </a:lnTo>
                  <a:lnTo>
                    <a:pt x="4646" y="16210"/>
                  </a:lnTo>
                  <a:lnTo>
                    <a:pt x="4465" y="16427"/>
                  </a:lnTo>
                  <a:lnTo>
                    <a:pt x="4287" y="16639"/>
                  </a:lnTo>
                  <a:lnTo>
                    <a:pt x="4106" y="16841"/>
                  </a:lnTo>
                  <a:lnTo>
                    <a:pt x="3931" y="17040"/>
                  </a:lnTo>
                  <a:lnTo>
                    <a:pt x="3578" y="17417"/>
                  </a:lnTo>
                  <a:lnTo>
                    <a:pt x="3403" y="17597"/>
                  </a:lnTo>
                  <a:lnTo>
                    <a:pt x="3234" y="17777"/>
                  </a:lnTo>
                  <a:lnTo>
                    <a:pt x="3062" y="17947"/>
                  </a:lnTo>
                  <a:lnTo>
                    <a:pt x="2895" y="18122"/>
                  </a:lnTo>
                  <a:lnTo>
                    <a:pt x="2729" y="18288"/>
                  </a:lnTo>
                  <a:lnTo>
                    <a:pt x="2568" y="18458"/>
                  </a:lnTo>
                  <a:lnTo>
                    <a:pt x="2405" y="18620"/>
                  </a:lnTo>
                  <a:lnTo>
                    <a:pt x="2095" y="18942"/>
                  </a:lnTo>
                  <a:lnTo>
                    <a:pt x="1943" y="19112"/>
                  </a:lnTo>
                  <a:lnTo>
                    <a:pt x="1796" y="19274"/>
                  </a:lnTo>
                  <a:lnTo>
                    <a:pt x="1653" y="19435"/>
                  </a:lnTo>
                  <a:lnTo>
                    <a:pt x="1515" y="19601"/>
                  </a:lnTo>
                  <a:lnTo>
                    <a:pt x="1994" y="20015"/>
                  </a:lnTo>
                  <a:lnTo>
                    <a:pt x="2118" y="19873"/>
                  </a:lnTo>
                  <a:lnTo>
                    <a:pt x="2247" y="19716"/>
                  </a:lnTo>
                  <a:lnTo>
                    <a:pt x="2382" y="19555"/>
                  </a:lnTo>
                  <a:lnTo>
                    <a:pt x="2522" y="19380"/>
                  </a:lnTo>
                  <a:lnTo>
                    <a:pt x="2672" y="19200"/>
                  </a:lnTo>
                  <a:lnTo>
                    <a:pt x="2818" y="19011"/>
                  </a:lnTo>
                  <a:lnTo>
                    <a:pt x="2979" y="18813"/>
                  </a:lnTo>
                  <a:lnTo>
                    <a:pt x="3137" y="18615"/>
                  </a:lnTo>
                  <a:lnTo>
                    <a:pt x="3300" y="18403"/>
                  </a:lnTo>
                  <a:lnTo>
                    <a:pt x="3469" y="18182"/>
                  </a:lnTo>
                  <a:lnTo>
                    <a:pt x="3639" y="17965"/>
                  </a:lnTo>
                  <a:lnTo>
                    <a:pt x="3805" y="17735"/>
                  </a:lnTo>
                  <a:lnTo>
                    <a:pt x="3980" y="17500"/>
                  </a:lnTo>
                  <a:lnTo>
                    <a:pt x="4155" y="17261"/>
                  </a:lnTo>
                  <a:lnTo>
                    <a:pt x="4330" y="17017"/>
                  </a:lnTo>
                  <a:lnTo>
                    <a:pt x="4508" y="16768"/>
                  </a:lnTo>
                  <a:lnTo>
                    <a:pt x="4858" y="16261"/>
                  </a:lnTo>
                  <a:lnTo>
                    <a:pt x="5208" y="15736"/>
                  </a:lnTo>
                  <a:lnTo>
                    <a:pt x="5378" y="15469"/>
                  </a:lnTo>
                  <a:lnTo>
                    <a:pt x="5550" y="15197"/>
                  </a:lnTo>
                  <a:lnTo>
                    <a:pt x="5716" y="14925"/>
                  </a:lnTo>
                  <a:lnTo>
                    <a:pt x="5877" y="14653"/>
                  </a:lnTo>
                  <a:lnTo>
                    <a:pt x="6041" y="14377"/>
                  </a:lnTo>
                  <a:lnTo>
                    <a:pt x="6196" y="14105"/>
                  </a:lnTo>
                  <a:lnTo>
                    <a:pt x="6348" y="13824"/>
                  </a:lnTo>
                  <a:lnTo>
                    <a:pt x="6497" y="13552"/>
                  </a:lnTo>
                  <a:lnTo>
                    <a:pt x="6638" y="13271"/>
                  </a:lnTo>
                  <a:lnTo>
                    <a:pt x="6775" y="12990"/>
                  </a:lnTo>
                  <a:lnTo>
                    <a:pt x="7028" y="12438"/>
                  </a:lnTo>
                  <a:lnTo>
                    <a:pt x="7100" y="12304"/>
                  </a:lnTo>
                  <a:lnTo>
                    <a:pt x="7180" y="12157"/>
                  </a:lnTo>
                  <a:lnTo>
                    <a:pt x="7263" y="12009"/>
                  </a:lnTo>
                  <a:lnTo>
                    <a:pt x="7352" y="11848"/>
                  </a:lnTo>
                  <a:lnTo>
                    <a:pt x="7444" y="11678"/>
                  </a:lnTo>
                  <a:lnTo>
                    <a:pt x="7539" y="11498"/>
                  </a:lnTo>
                  <a:lnTo>
                    <a:pt x="7639" y="11323"/>
                  </a:lnTo>
                  <a:lnTo>
                    <a:pt x="7739" y="11129"/>
                  </a:lnTo>
                  <a:lnTo>
                    <a:pt x="7843" y="10945"/>
                  </a:lnTo>
                  <a:lnTo>
                    <a:pt x="7946" y="10752"/>
                  </a:lnTo>
                  <a:lnTo>
                    <a:pt x="8052" y="10563"/>
                  </a:lnTo>
                  <a:lnTo>
                    <a:pt x="8158" y="10365"/>
                  </a:lnTo>
                  <a:lnTo>
                    <a:pt x="8262" y="10171"/>
                  </a:lnTo>
                  <a:lnTo>
                    <a:pt x="8371" y="9973"/>
                  </a:lnTo>
                  <a:lnTo>
                    <a:pt x="8474" y="9784"/>
                  </a:lnTo>
                  <a:lnTo>
                    <a:pt x="8675" y="9416"/>
                  </a:lnTo>
                  <a:lnTo>
                    <a:pt x="8773" y="9236"/>
                  </a:lnTo>
                  <a:lnTo>
                    <a:pt x="8867" y="9061"/>
                  </a:lnTo>
                  <a:lnTo>
                    <a:pt x="8956" y="8895"/>
                  </a:lnTo>
                  <a:lnTo>
                    <a:pt x="9042" y="8739"/>
                  </a:lnTo>
                  <a:lnTo>
                    <a:pt x="9123" y="8587"/>
                  </a:lnTo>
                  <a:lnTo>
                    <a:pt x="9197" y="8448"/>
                  </a:lnTo>
                  <a:lnTo>
                    <a:pt x="9272" y="8319"/>
                  </a:lnTo>
                  <a:lnTo>
                    <a:pt x="9332" y="8204"/>
                  </a:lnTo>
                  <a:lnTo>
                    <a:pt x="9392" y="8094"/>
                  </a:lnTo>
                  <a:lnTo>
                    <a:pt x="9441" y="8006"/>
                  </a:lnTo>
                  <a:lnTo>
                    <a:pt x="9481" y="7928"/>
                  </a:lnTo>
                  <a:lnTo>
                    <a:pt x="9516" y="7868"/>
                  </a:lnTo>
                  <a:lnTo>
                    <a:pt x="9539" y="7822"/>
                  </a:lnTo>
                  <a:lnTo>
                    <a:pt x="9562" y="7785"/>
                  </a:lnTo>
                  <a:lnTo>
                    <a:pt x="9479" y="7974"/>
                  </a:lnTo>
                  <a:lnTo>
                    <a:pt x="9395" y="8172"/>
                  </a:lnTo>
                  <a:lnTo>
                    <a:pt x="9306" y="8375"/>
                  </a:lnTo>
                  <a:lnTo>
                    <a:pt x="9220" y="8577"/>
                  </a:lnTo>
                  <a:lnTo>
                    <a:pt x="9126" y="8789"/>
                  </a:lnTo>
                  <a:lnTo>
                    <a:pt x="9034" y="8997"/>
                  </a:lnTo>
                  <a:lnTo>
                    <a:pt x="8939" y="9208"/>
                  </a:lnTo>
                  <a:lnTo>
                    <a:pt x="8847" y="9420"/>
                  </a:lnTo>
                  <a:lnTo>
                    <a:pt x="8750" y="9632"/>
                  </a:lnTo>
                  <a:lnTo>
                    <a:pt x="8658" y="9844"/>
                  </a:lnTo>
                  <a:lnTo>
                    <a:pt x="8560" y="10056"/>
                  </a:lnTo>
                  <a:lnTo>
                    <a:pt x="8466" y="10263"/>
                  </a:lnTo>
                  <a:lnTo>
                    <a:pt x="8374" y="10471"/>
                  </a:lnTo>
                  <a:lnTo>
                    <a:pt x="8285" y="10673"/>
                  </a:lnTo>
                  <a:lnTo>
                    <a:pt x="8193" y="10867"/>
                  </a:lnTo>
                  <a:lnTo>
                    <a:pt x="8107" y="11056"/>
                  </a:lnTo>
                  <a:lnTo>
                    <a:pt x="8021" y="11249"/>
                  </a:lnTo>
                  <a:lnTo>
                    <a:pt x="7938" y="11429"/>
                  </a:lnTo>
                  <a:lnTo>
                    <a:pt x="7783" y="11760"/>
                  </a:lnTo>
                  <a:lnTo>
                    <a:pt x="7714" y="11917"/>
                  </a:lnTo>
                  <a:lnTo>
                    <a:pt x="7645" y="12064"/>
                  </a:lnTo>
                  <a:lnTo>
                    <a:pt x="7582" y="12198"/>
                  </a:lnTo>
                  <a:lnTo>
                    <a:pt x="7527" y="12322"/>
                  </a:lnTo>
                  <a:lnTo>
                    <a:pt x="7475" y="12433"/>
                  </a:lnTo>
                  <a:lnTo>
                    <a:pt x="7427" y="12534"/>
                  </a:lnTo>
                  <a:lnTo>
                    <a:pt x="7389" y="12617"/>
                  </a:lnTo>
                  <a:lnTo>
                    <a:pt x="7355" y="12691"/>
                  </a:lnTo>
                  <a:lnTo>
                    <a:pt x="7326" y="12746"/>
                  </a:lnTo>
                  <a:lnTo>
                    <a:pt x="7309" y="12792"/>
                  </a:lnTo>
                  <a:lnTo>
                    <a:pt x="7298" y="12811"/>
                  </a:lnTo>
                  <a:lnTo>
                    <a:pt x="7292" y="12825"/>
                  </a:lnTo>
                  <a:lnTo>
                    <a:pt x="7217" y="12954"/>
                  </a:lnTo>
                  <a:lnTo>
                    <a:pt x="7140" y="13087"/>
                  </a:lnTo>
                  <a:lnTo>
                    <a:pt x="7065" y="13216"/>
                  </a:lnTo>
                  <a:lnTo>
                    <a:pt x="6991" y="13350"/>
                  </a:lnTo>
                  <a:lnTo>
                    <a:pt x="6913" y="13479"/>
                  </a:lnTo>
                  <a:lnTo>
                    <a:pt x="6841" y="13612"/>
                  </a:lnTo>
                  <a:lnTo>
                    <a:pt x="6764" y="13741"/>
                  </a:lnTo>
                  <a:lnTo>
                    <a:pt x="6692" y="13875"/>
                  </a:lnTo>
                  <a:lnTo>
                    <a:pt x="6623" y="14004"/>
                  </a:lnTo>
                  <a:lnTo>
                    <a:pt x="6551" y="14133"/>
                  </a:lnTo>
                  <a:lnTo>
                    <a:pt x="6414" y="14391"/>
                  </a:lnTo>
                  <a:lnTo>
                    <a:pt x="6348" y="14515"/>
                  </a:lnTo>
                  <a:lnTo>
                    <a:pt x="6216" y="14773"/>
                  </a:lnTo>
                  <a:lnTo>
                    <a:pt x="6153" y="14902"/>
                  </a:lnTo>
                  <a:lnTo>
                    <a:pt x="6038" y="15151"/>
                  </a:lnTo>
                  <a:lnTo>
                    <a:pt x="5978" y="15275"/>
                  </a:lnTo>
                  <a:lnTo>
                    <a:pt x="5923" y="15400"/>
                  </a:lnTo>
                  <a:lnTo>
                    <a:pt x="5871" y="15524"/>
                  </a:lnTo>
                  <a:lnTo>
                    <a:pt x="5820" y="15639"/>
                  </a:lnTo>
                  <a:lnTo>
                    <a:pt x="5771" y="15764"/>
                  </a:lnTo>
                  <a:lnTo>
                    <a:pt x="5725" y="15879"/>
                  </a:lnTo>
                  <a:lnTo>
                    <a:pt x="5682" y="15998"/>
                  </a:lnTo>
                  <a:lnTo>
                    <a:pt x="5642" y="16114"/>
                  </a:lnTo>
                  <a:lnTo>
                    <a:pt x="5567" y="16344"/>
                  </a:lnTo>
                  <a:lnTo>
                    <a:pt x="5536" y="16455"/>
                  </a:lnTo>
                  <a:lnTo>
                    <a:pt x="5504" y="16560"/>
                  </a:lnTo>
                  <a:lnTo>
                    <a:pt x="5481" y="16676"/>
                  </a:lnTo>
                  <a:lnTo>
                    <a:pt x="5455" y="16782"/>
                  </a:lnTo>
                  <a:lnTo>
                    <a:pt x="4635" y="21443"/>
                  </a:lnTo>
                  <a:lnTo>
                    <a:pt x="5157" y="21600"/>
                  </a:lnTo>
                  <a:lnTo>
                    <a:pt x="5171" y="21508"/>
                  </a:lnTo>
                  <a:lnTo>
                    <a:pt x="5183" y="21407"/>
                  </a:lnTo>
                  <a:lnTo>
                    <a:pt x="5197" y="21287"/>
                  </a:lnTo>
                  <a:lnTo>
                    <a:pt x="5211" y="21153"/>
                  </a:lnTo>
                  <a:lnTo>
                    <a:pt x="5226" y="21001"/>
                  </a:lnTo>
                  <a:lnTo>
                    <a:pt x="5243" y="20840"/>
                  </a:lnTo>
                  <a:lnTo>
                    <a:pt x="5260" y="20665"/>
                  </a:lnTo>
                  <a:lnTo>
                    <a:pt x="5277" y="20481"/>
                  </a:lnTo>
                  <a:lnTo>
                    <a:pt x="5295" y="20283"/>
                  </a:lnTo>
                  <a:lnTo>
                    <a:pt x="5312" y="20080"/>
                  </a:lnTo>
                  <a:lnTo>
                    <a:pt x="5332" y="19863"/>
                  </a:lnTo>
                  <a:lnTo>
                    <a:pt x="5358" y="19647"/>
                  </a:lnTo>
                  <a:lnTo>
                    <a:pt x="5381" y="19417"/>
                  </a:lnTo>
                  <a:lnTo>
                    <a:pt x="5404" y="19191"/>
                  </a:lnTo>
                  <a:lnTo>
                    <a:pt x="5432" y="18956"/>
                  </a:lnTo>
                  <a:lnTo>
                    <a:pt x="5461" y="18716"/>
                  </a:lnTo>
                  <a:lnTo>
                    <a:pt x="5490" y="18472"/>
                  </a:lnTo>
                  <a:lnTo>
                    <a:pt x="5521" y="18233"/>
                  </a:lnTo>
                  <a:lnTo>
                    <a:pt x="5556" y="17993"/>
                  </a:lnTo>
                  <a:lnTo>
                    <a:pt x="5636" y="17514"/>
                  </a:lnTo>
                  <a:lnTo>
                    <a:pt x="5676" y="17279"/>
                  </a:lnTo>
                  <a:lnTo>
                    <a:pt x="5722" y="17044"/>
                  </a:lnTo>
                  <a:lnTo>
                    <a:pt x="5768" y="16818"/>
                  </a:lnTo>
                  <a:lnTo>
                    <a:pt x="5871" y="16385"/>
                  </a:lnTo>
                  <a:lnTo>
                    <a:pt x="5929" y="16183"/>
                  </a:lnTo>
                  <a:lnTo>
                    <a:pt x="6049" y="15796"/>
                  </a:lnTo>
                  <a:lnTo>
                    <a:pt x="6115" y="15625"/>
                  </a:lnTo>
                  <a:lnTo>
                    <a:pt x="6187" y="15460"/>
                  </a:lnTo>
                  <a:lnTo>
                    <a:pt x="6262" y="15312"/>
                  </a:lnTo>
                  <a:lnTo>
                    <a:pt x="6333" y="15155"/>
                  </a:lnTo>
                  <a:lnTo>
                    <a:pt x="6414" y="14980"/>
                  </a:lnTo>
                  <a:lnTo>
                    <a:pt x="6497" y="14796"/>
                  </a:lnTo>
                  <a:lnTo>
                    <a:pt x="6577" y="14607"/>
                  </a:lnTo>
                  <a:lnTo>
                    <a:pt x="6663" y="14418"/>
                  </a:lnTo>
                  <a:lnTo>
                    <a:pt x="6752" y="14220"/>
                  </a:lnTo>
                  <a:lnTo>
                    <a:pt x="6838" y="14031"/>
                  </a:lnTo>
                  <a:lnTo>
                    <a:pt x="6919" y="13843"/>
                  </a:lnTo>
                  <a:lnTo>
                    <a:pt x="6996" y="13663"/>
                  </a:lnTo>
                  <a:lnTo>
                    <a:pt x="7071" y="13493"/>
                  </a:lnTo>
                  <a:lnTo>
                    <a:pt x="7140" y="13336"/>
                  </a:lnTo>
                  <a:lnTo>
                    <a:pt x="7200" y="13198"/>
                  </a:lnTo>
                  <a:lnTo>
                    <a:pt x="7252" y="13083"/>
                  </a:lnTo>
                  <a:lnTo>
                    <a:pt x="7298" y="12986"/>
                  </a:lnTo>
                  <a:lnTo>
                    <a:pt x="7326" y="12912"/>
                  </a:lnTo>
                  <a:lnTo>
                    <a:pt x="7349" y="12875"/>
                  </a:lnTo>
                  <a:lnTo>
                    <a:pt x="7427" y="12728"/>
                  </a:lnTo>
                  <a:lnTo>
                    <a:pt x="7507" y="12576"/>
                  </a:lnTo>
                  <a:lnTo>
                    <a:pt x="7587" y="12433"/>
                  </a:lnTo>
                  <a:lnTo>
                    <a:pt x="7665" y="12286"/>
                  </a:lnTo>
                  <a:lnTo>
                    <a:pt x="7826" y="11991"/>
                  </a:lnTo>
                  <a:lnTo>
                    <a:pt x="7906" y="11848"/>
                  </a:lnTo>
                  <a:lnTo>
                    <a:pt x="8067" y="11553"/>
                  </a:lnTo>
                  <a:lnTo>
                    <a:pt x="8141" y="11415"/>
                  </a:lnTo>
                  <a:lnTo>
                    <a:pt x="8222" y="11272"/>
                  </a:lnTo>
                  <a:lnTo>
                    <a:pt x="8302" y="11125"/>
                  </a:lnTo>
                  <a:lnTo>
                    <a:pt x="8377" y="10987"/>
                  </a:lnTo>
                  <a:lnTo>
                    <a:pt x="8457" y="10844"/>
                  </a:lnTo>
                  <a:lnTo>
                    <a:pt x="8532" y="10706"/>
                  </a:lnTo>
                  <a:lnTo>
                    <a:pt x="8603" y="10567"/>
                  </a:lnTo>
                  <a:lnTo>
                    <a:pt x="8681" y="10425"/>
                  </a:lnTo>
                  <a:lnTo>
                    <a:pt x="8824" y="10157"/>
                  </a:lnTo>
                  <a:lnTo>
                    <a:pt x="8899" y="10024"/>
                  </a:lnTo>
                  <a:lnTo>
                    <a:pt x="8968" y="9890"/>
                  </a:lnTo>
                  <a:lnTo>
                    <a:pt x="9037" y="9761"/>
                  </a:lnTo>
                  <a:lnTo>
                    <a:pt x="9169" y="9503"/>
                  </a:lnTo>
                  <a:lnTo>
                    <a:pt x="9232" y="9383"/>
                  </a:lnTo>
                  <a:lnTo>
                    <a:pt x="9358" y="9135"/>
                  </a:lnTo>
                  <a:lnTo>
                    <a:pt x="9415" y="9020"/>
                  </a:lnTo>
                  <a:lnTo>
                    <a:pt x="9476" y="8900"/>
                  </a:lnTo>
                  <a:lnTo>
                    <a:pt x="9530" y="8785"/>
                  </a:lnTo>
                  <a:lnTo>
                    <a:pt x="9582" y="8669"/>
                  </a:lnTo>
                  <a:lnTo>
                    <a:pt x="9633" y="8559"/>
                  </a:lnTo>
                  <a:lnTo>
                    <a:pt x="9771" y="8250"/>
                  </a:lnTo>
                  <a:lnTo>
                    <a:pt x="9912" y="7942"/>
                  </a:lnTo>
                  <a:lnTo>
                    <a:pt x="10058" y="7633"/>
                  </a:lnTo>
                  <a:lnTo>
                    <a:pt x="10202" y="7324"/>
                  </a:lnTo>
                  <a:lnTo>
                    <a:pt x="10351" y="7011"/>
                  </a:lnTo>
                  <a:lnTo>
                    <a:pt x="10503" y="6702"/>
                  </a:lnTo>
                  <a:lnTo>
                    <a:pt x="10658" y="6403"/>
                  </a:lnTo>
                  <a:lnTo>
                    <a:pt x="10813" y="6099"/>
                  </a:lnTo>
                  <a:lnTo>
                    <a:pt x="10976" y="5800"/>
                  </a:lnTo>
                  <a:lnTo>
                    <a:pt x="11143" y="5509"/>
                  </a:lnTo>
                  <a:lnTo>
                    <a:pt x="11312" y="5219"/>
                  </a:lnTo>
                  <a:lnTo>
                    <a:pt x="11484" y="4934"/>
                  </a:lnTo>
                  <a:lnTo>
                    <a:pt x="11662" y="4653"/>
                  </a:lnTo>
                  <a:lnTo>
                    <a:pt x="11846" y="4381"/>
                  </a:lnTo>
                  <a:lnTo>
                    <a:pt x="12033" y="4118"/>
                  </a:lnTo>
                  <a:lnTo>
                    <a:pt x="12225" y="3860"/>
                  </a:lnTo>
                  <a:lnTo>
                    <a:pt x="12426" y="3607"/>
                  </a:lnTo>
                  <a:lnTo>
                    <a:pt x="12629" y="3367"/>
                  </a:lnTo>
                  <a:lnTo>
                    <a:pt x="12839" y="3137"/>
                  </a:lnTo>
                  <a:lnTo>
                    <a:pt x="13057" y="2916"/>
                  </a:lnTo>
                  <a:lnTo>
                    <a:pt x="13281" y="2709"/>
                  </a:lnTo>
                  <a:lnTo>
                    <a:pt x="13510" y="2506"/>
                  </a:lnTo>
                  <a:lnTo>
                    <a:pt x="13749" y="2322"/>
                  </a:lnTo>
                  <a:lnTo>
                    <a:pt x="13993" y="2151"/>
                  </a:lnTo>
                  <a:lnTo>
                    <a:pt x="14245" y="1985"/>
                  </a:lnTo>
                  <a:lnTo>
                    <a:pt x="14506" y="1843"/>
                  </a:lnTo>
                  <a:lnTo>
                    <a:pt x="14773" y="1709"/>
                  </a:lnTo>
                  <a:lnTo>
                    <a:pt x="15051" y="1589"/>
                  </a:lnTo>
                  <a:lnTo>
                    <a:pt x="15336" y="1488"/>
                  </a:lnTo>
                  <a:lnTo>
                    <a:pt x="15634" y="1405"/>
                  </a:lnTo>
                  <a:lnTo>
                    <a:pt x="15932" y="1340"/>
                  </a:lnTo>
                  <a:lnTo>
                    <a:pt x="16248" y="1290"/>
                  </a:lnTo>
                  <a:lnTo>
                    <a:pt x="16360" y="1258"/>
                  </a:lnTo>
                  <a:lnTo>
                    <a:pt x="16475" y="1221"/>
                  </a:lnTo>
                  <a:lnTo>
                    <a:pt x="16699" y="1165"/>
                  </a:lnTo>
                  <a:lnTo>
                    <a:pt x="16808" y="1138"/>
                  </a:lnTo>
                  <a:lnTo>
                    <a:pt x="16914" y="1115"/>
                  </a:lnTo>
                  <a:lnTo>
                    <a:pt x="17020" y="1101"/>
                  </a:lnTo>
                  <a:lnTo>
                    <a:pt x="17123" y="1078"/>
                  </a:lnTo>
                  <a:lnTo>
                    <a:pt x="17227" y="1064"/>
                  </a:lnTo>
                  <a:lnTo>
                    <a:pt x="17327" y="1050"/>
                  </a:lnTo>
                  <a:lnTo>
                    <a:pt x="17425" y="1036"/>
                  </a:lnTo>
                  <a:lnTo>
                    <a:pt x="17516" y="1027"/>
                  </a:lnTo>
                  <a:lnTo>
                    <a:pt x="17611" y="1023"/>
                  </a:lnTo>
                  <a:lnTo>
                    <a:pt x="17697" y="1009"/>
                  </a:lnTo>
                  <a:lnTo>
                    <a:pt x="17783" y="1004"/>
                  </a:lnTo>
                  <a:lnTo>
                    <a:pt x="17867" y="1000"/>
                  </a:lnTo>
                  <a:lnTo>
                    <a:pt x="17941" y="1000"/>
                  </a:lnTo>
                  <a:lnTo>
                    <a:pt x="18019" y="995"/>
                  </a:lnTo>
                  <a:lnTo>
                    <a:pt x="18418" y="995"/>
                  </a:lnTo>
                  <a:lnTo>
                    <a:pt x="18455" y="1000"/>
                  </a:lnTo>
                  <a:lnTo>
                    <a:pt x="18518" y="1000"/>
                  </a:lnTo>
                  <a:lnTo>
                    <a:pt x="18538" y="1004"/>
                  </a:lnTo>
                  <a:lnTo>
                    <a:pt x="18567" y="10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30" name="Shape 77"/>
            <p:cNvSpPr/>
            <p:nvPr/>
          </p:nvSpPr>
          <p:spPr>
            <a:xfrm>
              <a:off x="420431" y="1205602"/>
              <a:ext cx="1373570" cy="114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477" y="6532"/>
                  </a:lnTo>
                  <a:lnTo>
                    <a:pt x="13101" y="13791"/>
                  </a:lnTo>
                  <a:lnTo>
                    <a:pt x="11089" y="21600"/>
                  </a:lnTo>
                  <a:lnTo>
                    <a:pt x="5736" y="20419"/>
                  </a:lnTo>
                  <a:lnTo>
                    <a:pt x="2087" y="18216"/>
                  </a:lnTo>
                  <a:lnTo>
                    <a:pt x="0" y="15925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31" name="Shape 78"/>
            <p:cNvSpPr/>
            <p:nvPr/>
          </p:nvSpPr>
          <p:spPr>
            <a:xfrm>
              <a:off x="1158575" y="1459290"/>
              <a:ext cx="437154" cy="30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687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32" name="Shape 79"/>
            <p:cNvSpPr/>
            <p:nvPr/>
          </p:nvSpPr>
          <p:spPr>
            <a:xfrm>
              <a:off x="838474" y="1840987"/>
              <a:ext cx="415654" cy="35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6554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cxnSp>
          <p:nvCxnSpPr>
            <p:cNvPr id="33" name="Shape 80"/>
            <p:cNvCxnSpPr/>
            <p:nvPr/>
          </p:nvCxnSpPr>
          <p:spPr>
            <a:xfrm>
              <a:off x="1120354" y="2360001"/>
              <a:ext cx="2390" cy="20946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cxnSp>
          <p:nvCxnSpPr>
            <p:cNvPr id="34" name="Shape 81"/>
            <p:cNvCxnSpPr/>
            <p:nvPr/>
          </p:nvCxnSpPr>
          <p:spPr>
            <a:xfrm>
              <a:off x="781142" y="2292506"/>
              <a:ext cx="2390" cy="2001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cxnSp>
          <p:nvCxnSpPr>
            <p:cNvPr id="35" name="Shape 82"/>
            <p:cNvCxnSpPr/>
            <p:nvPr/>
          </p:nvCxnSpPr>
          <p:spPr>
            <a:xfrm>
              <a:off x="551816" y="2173807"/>
              <a:ext cx="2390" cy="20248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sp>
          <p:nvSpPr>
            <p:cNvPr id="36" name="Shape 83"/>
            <p:cNvSpPr/>
            <p:nvPr/>
          </p:nvSpPr>
          <p:spPr>
            <a:xfrm>
              <a:off x="1793999" y="642367"/>
              <a:ext cx="938806" cy="54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634"/>
                  </a:moveTo>
                  <a:lnTo>
                    <a:pt x="17826" y="73"/>
                  </a:lnTo>
                  <a:lnTo>
                    <a:pt x="17573" y="37"/>
                  </a:lnTo>
                  <a:lnTo>
                    <a:pt x="17298" y="0"/>
                  </a:lnTo>
                  <a:lnTo>
                    <a:pt x="16967" y="37"/>
                  </a:lnTo>
                  <a:lnTo>
                    <a:pt x="16604" y="73"/>
                  </a:lnTo>
                  <a:lnTo>
                    <a:pt x="16219" y="147"/>
                  </a:lnTo>
                  <a:lnTo>
                    <a:pt x="15812" y="257"/>
                  </a:lnTo>
                  <a:lnTo>
                    <a:pt x="15361" y="367"/>
                  </a:lnTo>
                  <a:lnTo>
                    <a:pt x="14888" y="514"/>
                  </a:lnTo>
                  <a:lnTo>
                    <a:pt x="14393" y="716"/>
                  </a:lnTo>
                  <a:lnTo>
                    <a:pt x="13864" y="918"/>
                  </a:lnTo>
                  <a:lnTo>
                    <a:pt x="13325" y="1175"/>
                  </a:lnTo>
                  <a:lnTo>
                    <a:pt x="12764" y="1431"/>
                  </a:lnTo>
                  <a:lnTo>
                    <a:pt x="12181" y="1725"/>
                  </a:lnTo>
                  <a:lnTo>
                    <a:pt x="11587" y="2055"/>
                  </a:lnTo>
                  <a:lnTo>
                    <a:pt x="10971" y="2404"/>
                  </a:lnTo>
                  <a:lnTo>
                    <a:pt x="10343" y="2771"/>
                  </a:lnTo>
                  <a:lnTo>
                    <a:pt x="9067" y="3615"/>
                  </a:lnTo>
                  <a:lnTo>
                    <a:pt x="8418" y="4074"/>
                  </a:lnTo>
                  <a:lnTo>
                    <a:pt x="7747" y="4570"/>
                  </a:lnTo>
                  <a:lnTo>
                    <a:pt x="7086" y="5083"/>
                  </a:lnTo>
                  <a:lnTo>
                    <a:pt x="6426" y="5616"/>
                  </a:lnTo>
                  <a:lnTo>
                    <a:pt x="5755" y="6166"/>
                  </a:lnTo>
                  <a:lnTo>
                    <a:pt x="4434" y="7377"/>
                  </a:lnTo>
                  <a:lnTo>
                    <a:pt x="3763" y="8020"/>
                  </a:lnTo>
                  <a:lnTo>
                    <a:pt x="3103" y="8699"/>
                  </a:lnTo>
                  <a:lnTo>
                    <a:pt x="2476" y="9396"/>
                  </a:lnTo>
                  <a:lnTo>
                    <a:pt x="1838" y="10112"/>
                  </a:lnTo>
                  <a:lnTo>
                    <a:pt x="1199" y="10864"/>
                  </a:lnTo>
                  <a:lnTo>
                    <a:pt x="594" y="11635"/>
                  </a:lnTo>
                  <a:lnTo>
                    <a:pt x="0" y="12424"/>
                  </a:lnTo>
                  <a:lnTo>
                    <a:pt x="0" y="16975"/>
                  </a:lnTo>
                  <a:lnTo>
                    <a:pt x="7031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cxnSp>
          <p:nvCxnSpPr>
            <p:cNvPr id="37" name="Shape 84"/>
            <p:cNvCxnSpPr/>
            <p:nvPr/>
          </p:nvCxnSpPr>
          <p:spPr>
            <a:xfrm flipH="1" flipV="1">
              <a:off x="1801166" y="965878"/>
              <a:ext cx="296214" cy="11637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sp>
          <p:nvSpPr>
            <p:cNvPr id="38" name="Shape 85"/>
            <p:cNvSpPr/>
            <p:nvPr/>
          </p:nvSpPr>
          <p:spPr>
            <a:xfrm>
              <a:off x="1784444" y="381696"/>
              <a:ext cx="938805" cy="48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6" y="144"/>
                  </a:moveTo>
                  <a:lnTo>
                    <a:pt x="18343" y="103"/>
                  </a:lnTo>
                  <a:lnTo>
                    <a:pt x="18046" y="41"/>
                  </a:lnTo>
                  <a:lnTo>
                    <a:pt x="17716" y="21"/>
                  </a:lnTo>
                  <a:lnTo>
                    <a:pt x="17331" y="0"/>
                  </a:lnTo>
                  <a:lnTo>
                    <a:pt x="16912" y="0"/>
                  </a:lnTo>
                  <a:lnTo>
                    <a:pt x="16461" y="21"/>
                  </a:lnTo>
                  <a:lnTo>
                    <a:pt x="15988" y="62"/>
                  </a:lnTo>
                  <a:lnTo>
                    <a:pt x="15471" y="124"/>
                  </a:lnTo>
                  <a:lnTo>
                    <a:pt x="14943" y="227"/>
                  </a:lnTo>
                  <a:lnTo>
                    <a:pt x="14371" y="309"/>
                  </a:lnTo>
                  <a:lnTo>
                    <a:pt x="13798" y="474"/>
                  </a:lnTo>
                  <a:lnTo>
                    <a:pt x="13182" y="619"/>
                  </a:lnTo>
                  <a:lnTo>
                    <a:pt x="12544" y="805"/>
                  </a:lnTo>
                  <a:lnTo>
                    <a:pt x="11917" y="1011"/>
                  </a:lnTo>
                  <a:lnTo>
                    <a:pt x="11257" y="1279"/>
                  </a:lnTo>
                  <a:lnTo>
                    <a:pt x="10574" y="1547"/>
                  </a:lnTo>
                  <a:lnTo>
                    <a:pt x="9903" y="1836"/>
                  </a:lnTo>
                  <a:lnTo>
                    <a:pt x="9210" y="2187"/>
                  </a:lnTo>
                  <a:lnTo>
                    <a:pt x="8517" y="2579"/>
                  </a:lnTo>
                  <a:lnTo>
                    <a:pt x="7824" y="2991"/>
                  </a:lnTo>
                  <a:lnTo>
                    <a:pt x="7119" y="3445"/>
                  </a:lnTo>
                  <a:lnTo>
                    <a:pt x="6426" y="3940"/>
                  </a:lnTo>
                  <a:lnTo>
                    <a:pt x="5733" y="4477"/>
                  </a:lnTo>
                  <a:lnTo>
                    <a:pt x="5040" y="5054"/>
                  </a:lnTo>
                  <a:lnTo>
                    <a:pt x="4357" y="5653"/>
                  </a:lnTo>
                  <a:lnTo>
                    <a:pt x="3697" y="6334"/>
                  </a:lnTo>
                  <a:lnTo>
                    <a:pt x="3037" y="7035"/>
                  </a:lnTo>
                  <a:lnTo>
                    <a:pt x="2388" y="7778"/>
                  </a:lnTo>
                  <a:lnTo>
                    <a:pt x="1761" y="8582"/>
                  </a:lnTo>
                  <a:lnTo>
                    <a:pt x="1155" y="9428"/>
                  </a:lnTo>
                  <a:lnTo>
                    <a:pt x="572" y="10336"/>
                  </a:lnTo>
                  <a:lnTo>
                    <a:pt x="0" y="11285"/>
                  </a:lnTo>
                  <a:lnTo>
                    <a:pt x="0" y="16360"/>
                  </a:lnTo>
                  <a:lnTo>
                    <a:pt x="7053" y="21600"/>
                  </a:lnTo>
                  <a:lnTo>
                    <a:pt x="7306" y="20816"/>
                  </a:lnTo>
                  <a:lnTo>
                    <a:pt x="7603" y="20073"/>
                  </a:lnTo>
                  <a:lnTo>
                    <a:pt x="7912" y="19351"/>
                  </a:lnTo>
                  <a:lnTo>
                    <a:pt x="8253" y="18609"/>
                  </a:lnTo>
                  <a:lnTo>
                    <a:pt x="8616" y="17948"/>
                  </a:lnTo>
                  <a:lnTo>
                    <a:pt x="9001" y="17268"/>
                  </a:lnTo>
                  <a:lnTo>
                    <a:pt x="9408" y="16607"/>
                  </a:lnTo>
                  <a:lnTo>
                    <a:pt x="9837" y="15989"/>
                  </a:lnTo>
                  <a:lnTo>
                    <a:pt x="10288" y="15390"/>
                  </a:lnTo>
                  <a:lnTo>
                    <a:pt x="10750" y="14792"/>
                  </a:lnTo>
                  <a:lnTo>
                    <a:pt x="11224" y="14235"/>
                  </a:lnTo>
                  <a:lnTo>
                    <a:pt x="11719" y="13719"/>
                  </a:lnTo>
                  <a:lnTo>
                    <a:pt x="12203" y="13183"/>
                  </a:lnTo>
                  <a:lnTo>
                    <a:pt x="13237" y="12234"/>
                  </a:lnTo>
                  <a:lnTo>
                    <a:pt x="13754" y="11780"/>
                  </a:lnTo>
                  <a:lnTo>
                    <a:pt x="14283" y="11388"/>
                  </a:lnTo>
                  <a:lnTo>
                    <a:pt x="14811" y="10975"/>
                  </a:lnTo>
                  <a:lnTo>
                    <a:pt x="15339" y="10604"/>
                  </a:lnTo>
                  <a:lnTo>
                    <a:pt x="15867" y="10274"/>
                  </a:lnTo>
                  <a:lnTo>
                    <a:pt x="16395" y="9964"/>
                  </a:lnTo>
                  <a:lnTo>
                    <a:pt x="16934" y="9655"/>
                  </a:lnTo>
                  <a:lnTo>
                    <a:pt x="17452" y="9407"/>
                  </a:lnTo>
                  <a:lnTo>
                    <a:pt x="17958" y="9160"/>
                  </a:lnTo>
                  <a:lnTo>
                    <a:pt x="18464" y="8954"/>
                  </a:lnTo>
                  <a:lnTo>
                    <a:pt x="18959" y="8789"/>
                  </a:lnTo>
                  <a:lnTo>
                    <a:pt x="19432" y="8603"/>
                  </a:lnTo>
                  <a:lnTo>
                    <a:pt x="19905" y="8479"/>
                  </a:lnTo>
                  <a:lnTo>
                    <a:pt x="20357" y="8376"/>
                  </a:lnTo>
                  <a:lnTo>
                    <a:pt x="20797" y="8293"/>
                  </a:lnTo>
                  <a:lnTo>
                    <a:pt x="21204" y="8273"/>
                  </a:lnTo>
                  <a:lnTo>
                    <a:pt x="21600" y="8252"/>
                  </a:lnTo>
                  <a:lnTo>
                    <a:pt x="21600" y="4332"/>
                  </a:lnTo>
                  <a:lnTo>
                    <a:pt x="18596" y="144"/>
                  </a:lnTo>
                  <a:close/>
                </a:path>
              </a:pathLst>
            </a:custGeom>
            <a:solidFill>
              <a:srgbClr val="405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39" name="Shape 86"/>
            <p:cNvSpPr/>
            <p:nvPr/>
          </p:nvSpPr>
          <p:spPr>
            <a:xfrm>
              <a:off x="1784444" y="381696"/>
              <a:ext cx="938805" cy="48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6" y="144"/>
                  </a:moveTo>
                  <a:lnTo>
                    <a:pt x="18343" y="103"/>
                  </a:lnTo>
                  <a:lnTo>
                    <a:pt x="18046" y="41"/>
                  </a:lnTo>
                  <a:lnTo>
                    <a:pt x="17716" y="21"/>
                  </a:lnTo>
                  <a:lnTo>
                    <a:pt x="17331" y="0"/>
                  </a:lnTo>
                  <a:lnTo>
                    <a:pt x="16912" y="0"/>
                  </a:lnTo>
                  <a:lnTo>
                    <a:pt x="16461" y="21"/>
                  </a:lnTo>
                  <a:lnTo>
                    <a:pt x="15988" y="62"/>
                  </a:lnTo>
                  <a:lnTo>
                    <a:pt x="15471" y="124"/>
                  </a:lnTo>
                  <a:lnTo>
                    <a:pt x="14943" y="227"/>
                  </a:lnTo>
                  <a:lnTo>
                    <a:pt x="14371" y="309"/>
                  </a:lnTo>
                  <a:lnTo>
                    <a:pt x="13798" y="474"/>
                  </a:lnTo>
                  <a:lnTo>
                    <a:pt x="13182" y="619"/>
                  </a:lnTo>
                  <a:lnTo>
                    <a:pt x="12544" y="805"/>
                  </a:lnTo>
                  <a:lnTo>
                    <a:pt x="11917" y="1011"/>
                  </a:lnTo>
                  <a:lnTo>
                    <a:pt x="11257" y="1279"/>
                  </a:lnTo>
                  <a:lnTo>
                    <a:pt x="10574" y="1547"/>
                  </a:lnTo>
                  <a:lnTo>
                    <a:pt x="9903" y="1836"/>
                  </a:lnTo>
                  <a:lnTo>
                    <a:pt x="9210" y="2187"/>
                  </a:lnTo>
                  <a:lnTo>
                    <a:pt x="8517" y="2579"/>
                  </a:lnTo>
                  <a:lnTo>
                    <a:pt x="7824" y="2991"/>
                  </a:lnTo>
                  <a:lnTo>
                    <a:pt x="7119" y="3445"/>
                  </a:lnTo>
                  <a:lnTo>
                    <a:pt x="6426" y="3940"/>
                  </a:lnTo>
                  <a:lnTo>
                    <a:pt x="5733" y="4477"/>
                  </a:lnTo>
                  <a:lnTo>
                    <a:pt x="5040" y="5054"/>
                  </a:lnTo>
                  <a:lnTo>
                    <a:pt x="4357" y="5653"/>
                  </a:lnTo>
                  <a:lnTo>
                    <a:pt x="3697" y="6334"/>
                  </a:lnTo>
                  <a:lnTo>
                    <a:pt x="3037" y="7035"/>
                  </a:lnTo>
                  <a:lnTo>
                    <a:pt x="2388" y="7778"/>
                  </a:lnTo>
                  <a:lnTo>
                    <a:pt x="1761" y="8582"/>
                  </a:lnTo>
                  <a:lnTo>
                    <a:pt x="1155" y="9428"/>
                  </a:lnTo>
                  <a:lnTo>
                    <a:pt x="572" y="10336"/>
                  </a:lnTo>
                  <a:lnTo>
                    <a:pt x="0" y="11285"/>
                  </a:lnTo>
                  <a:lnTo>
                    <a:pt x="0" y="16360"/>
                  </a:lnTo>
                  <a:lnTo>
                    <a:pt x="7053" y="21600"/>
                  </a:lnTo>
                  <a:lnTo>
                    <a:pt x="7306" y="20816"/>
                  </a:lnTo>
                  <a:lnTo>
                    <a:pt x="7603" y="20073"/>
                  </a:lnTo>
                  <a:lnTo>
                    <a:pt x="7912" y="19351"/>
                  </a:lnTo>
                  <a:lnTo>
                    <a:pt x="8253" y="18609"/>
                  </a:lnTo>
                  <a:lnTo>
                    <a:pt x="8616" y="17948"/>
                  </a:lnTo>
                  <a:lnTo>
                    <a:pt x="9001" y="17268"/>
                  </a:lnTo>
                  <a:lnTo>
                    <a:pt x="9408" y="16607"/>
                  </a:lnTo>
                  <a:lnTo>
                    <a:pt x="9837" y="15989"/>
                  </a:lnTo>
                  <a:lnTo>
                    <a:pt x="10288" y="15390"/>
                  </a:lnTo>
                  <a:lnTo>
                    <a:pt x="10750" y="14792"/>
                  </a:lnTo>
                  <a:lnTo>
                    <a:pt x="11224" y="14235"/>
                  </a:lnTo>
                  <a:lnTo>
                    <a:pt x="11719" y="13719"/>
                  </a:lnTo>
                  <a:lnTo>
                    <a:pt x="12203" y="13183"/>
                  </a:lnTo>
                  <a:lnTo>
                    <a:pt x="13237" y="12234"/>
                  </a:lnTo>
                  <a:lnTo>
                    <a:pt x="13754" y="11780"/>
                  </a:lnTo>
                  <a:lnTo>
                    <a:pt x="14283" y="11388"/>
                  </a:lnTo>
                  <a:lnTo>
                    <a:pt x="14811" y="10975"/>
                  </a:lnTo>
                  <a:lnTo>
                    <a:pt x="15339" y="10604"/>
                  </a:lnTo>
                  <a:lnTo>
                    <a:pt x="15867" y="10274"/>
                  </a:lnTo>
                  <a:lnTo>
                    <a:pt x="16395" y="9964"/>
                  </a:lnTo>
                  <a:lnTo>
                    <a:pt x="16934" y="9655"/>
                  </a:lnTo>
                  <a:lnTo>
                    <a:pt x="17452" y="9407"/>
                  </a:lnTo>
                  <a:lnTo>
                    <a:pt x="17958" y="9160"/>
                  </a:lnTo>
                  <a:lnTo>
                    <a:pt x="18464" y="8954"/>
                  </a:lnTo>
                  <a:lnTo>
                    <a:pt x="18959" y="8789"/>
                  </a:lnTo>
                  <a:lnTo>
                    <a:pt x="19432" y="8603"/>
                  </a:lnTo>
                  <a:lnTo>
                    <a:pt x="19905" y="8479"/>
                  </a:lnTo>
                  <a:lnTo>
                    <a:pt x="20357" y="8376"/>
                  </a:lnTo>
                  <a:lnTo>
                    <a:pt x="20797" y="8293"/>
                  </a:lnTo>
                  <a:lnTo>
                    <a:pt x="21204" y="8273"/>
                  </a:lnTo>
                  <a:lnTo>
                    <a:pt x="21600" y="8252"/>
                  </a:lnTo>
                  <a:lnTo>
                    <a:pt x="21600" y="4332"/>
                  </a:lnTo>
                  <a:lnTo>
                    <a:pt x="18596" y="144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0" name="Shape 87"/>
            <p:cNvSpPr/>
            <p:nvPr/>
          </p:nvSpPr>
          <p:spPr>
            <a:xfrm>
              <a:off x="2087824" y="474793"/>
              <a:ext cx="628259" cy="39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10" y="26"/>
                  </a:lnTo>
                  <a:lnTo>
                    <a:pt x="20403" y="51"/>
                  </a:lnTo>
                  <a:lnTo>
                    <a:pt x="19747" y="154"/>
                  </a:lnTo>
                  <a:lnTo>
                    <a:pt x="19074" y="256"/>
                  </a:lnTo>
                  <a:lnTo>
                    <a:pt x="18385" y="461"/>
                  </a:lnTo>
                  <a:lnTo>
                    <a:pt x="17680" y="641"/>
                  </a:lnTo>
                  <a:lnTo>
                    <a:pt x="16926" y="897"/>
                  </a:lnTo>
                  <a:lnTo>
                    <a:pt x="16204" y="1127"/>
                  </a:lnTo>
                  <a:lnTo>
                    <a:pt x="15433" y="1460"/>
                  </a:lnTo>
                  <a:lnTo>
                    <a:pt x="14662" y="1768"/>
                  </a:lnTo>
                  <a:lnTo>
                    <a:pt x="13875" y="2127"/>
                  </a:lnTo>
                  <a:lnTo>
                    <a:pt x="13104" y="2537"/>
                  </a:lnTo>
                  <a:lnTo>
                    <a:pt x="12317" y="2972"/>
                  </a:lnTo>
                  <a:lnTo>
                    <a:pt x="11530" y="3433"/>
                  </a:lnTo>
                  <a:lnTo>
                    <a:pt x="10726" y="3946"/>
                  </a:lnTo>
                  <a:lnTo>
                    <a:pt x="9939" y="4458"/>
                  </a:lnTo>
                  <a:lnTo>
                    <a:pt x="9168" y="4996"/>
                  </a:lnTo>
                  <a:lnTo>
                    <a:pt x="8397" y="5586"/>
                  </a:lnTo>
                  <a:lnTo>
                    <a:pt x="7659" y="6201"/>
                  </a:lnTo>
                  <a:lnTo>
                    <a:pt x="6905" y="6867"/>
                  </a:lnTo>
                  <a:lnTo>
                    <a:pt x="6200" y="7507"/>
                  </a:lnTo>
                  <a:lnTo>
                    <a:pt x="5478" y="8225"/>
                  </a:lnTo>
                  <a:lnTo>
                    <a:pt x="4789" y="8942"/>
                  </a:lnTo>
                  <a:lnTo>
                    <a:pt x="4149" y="9711"/>
                  </a:lnTo>
                  <a:lnTo>
                    <a:pt x="3510" y="10505"/>
                  </a:lnTo>
                  <a:lnTo>
                    <a:pt x="2903" y="11300"/>
                  </a:lnTo>
                  <a:lnTo>
                    <a:pt x="2329" y="12145"/>
                  </a:lnTo>
                  <a:lnTo>
                    <a:pt x="1771" y="12991"/>
                  </a:lnTo>
                  <a:lnTo>
                    <a:pt x="1279" y="13888"/>
                  </a:lnTo>
                  <a:lnTo>
                    <a:pt x="804" y="14784"/>
                  </a:lnTo>
                  <a:lnTo>
                    <a:pt x="377" y="15707"/>
                  </a:lnTo>
                  <a:lnTo>
                    <a:pt x="0" y="16680"/>
                  </a:lnTo>
                  <a:lnTo>
                    <a:pt x="0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cxnSp>
          <p:nvCxnSpPr>
            <p:cNvPr id="41" name="Shape 88"/>
            <p:cNvCxnSpPr/>
            <p:nvPr/>
          </p:nvCxnSpPr>
          <p:spPr>
            <a:xfrm flipH="1" flipV="1">
              <a:off x="1791611" y="642367"/>
              <a:ext cx="296214" cy="13499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sp>
          <p:nvSpPr>
            <p:cNvPr id="42" name="Shape 89"/>
            <p:cNvSpPr/>
            <p:nvPr/>
          </p:nvSpPr>
          <p:spPr>
            <a:xfrm>
              <a:off x="-1" y="2264577"/>
              <a:ext cx="171996" cy="1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0"/>
                  </a:moveTo>
                  <a:lnTo>
                    <a:pt x="21600" y="20416"/>
                  </a:lnTo>
                  <a:lnTo>
                    <a:pt x="0" y="21600"/>
                  </a:lnTo>
                  <a:lnTo>
                    <a:pt x="115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3" name="Shape 90"/>
            <p:cNvSpPr/>
            <p:nvPr/>
          </p:nvSpPr>
          <p:spPr>
            <a:xfrm>
              <a:off x="-1" y="2264577"/>
              <a:ext cx="171996" cy="1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0"/>
                  </a:moveTo>
                  <a:lnTo>
                    <a:pt x="21600" y="20416"/>
                  </a:lnTo>
                  <a:lnTo>
                    <a:pt x="0" y="21600"/>
                  </a:lnTo>
                  <a:lnTo>
                    <a:pt x="11520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4" name="Shape 91"/>
            <p:cNvSpPr/>
            <p:nvPr/>
          </p:nvSpPr>
          <p:spPr>
            <a:xfrm>
              <a:off x="38221" y="1992269"/>
              <a:ext cx="183939" cy="1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31" y="21600"/>
                  </a:moveTo>
                  <a:lnTo>
                    <a:pt x="21600" y="0"/>
                  </a:lnTo>
                  <a:lnTo>
                    <a:pt x="0" y="8066"/>
                  </a:lnTo>
                  <a:lnTo>
                    <a:pt x="7331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5" name="Shape 92"/>
            <p:cNvSpPr/>
            <p:nvPr/>
          </p:nvSpPr>
          <p:spPr>
            <a:xfrm>
              <a:off x="38221" y="1992269"/>
              <a:ext cx="183939" cy="1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31" y="21600"/>
                  </a:moveTo>
                  <a:lnTo>
                    <a:pt x="21600" y="0"/>
                  </a:lnTo>
                  <a:lnTo>
                    <a:pt x="0" y="8066"/>
                  </a:lnTo>
                  <a:lnTo>
                    <a:pt x="7331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6" name="Shape 93"/>
            <p:cNvSpPr/>
            <p:nvPr/>
          </p:nvSpPr>
          <p:spPr>
            <a:xfrm>
              <a:off x="284268" y="2460080"/>
              <a:ext cx="171996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35" y="0"/>
                  </a:moveTo>
                  <a:lnTo>
                    <a:pt x="21600" y="17618"/>
                  </a:lnTo>
                  <a:lnTo>
                    <a:pt x="0" y="21600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7" name="Shape 94"/>
            <p:cNvSpPr/>
            <p:nvPr/>
          </p:nvSpPr>
          <p:spPr>
            <a:xfrm>
              <a:off x="284268" y="2460080"/>
              <a:ext cx="171996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35" y="0"/>
                  </a:moveTo>
                  <a:lnTo>
                    <a:pt x="21600" y="17618"/>
                  </a:lnTo>
                  <a:lnTo>
                    <a:pt x="0" y="21600"/>
                  </a:lnTo>
                  <a:lnTo>
                    <a:pt x="5535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8" name="Shape 95"/>
            <p:cNvSpPr/>
            <p:nvPr/>
          </p:nvSpPr>
          <p:spPr>
            <a:xfrm>
              <a:off x="859973" y="2653255"/>
              <a:ext cx="124219" cy="10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688"/>
                  </a:lnTo>
                  <a:lnTo>
                    <a:pt x="320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49" name="Shape 96"/>
            <p:cNvSpPr/>
            <p:nvPr/>
          </p:nvSpPr>
          <p:spPr>
            <a:xfrm>
              <a:off x="859973" y="2653255"/>
              <a:ext cx="124219" cy="10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688"/>
                  </a:lnTo>
                  <a:lnTo>
                    <a:pt x="3206" y="21600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0" name="Shape 97"/>
            <p:cNvSpPr/>
            <p:nvPr/>
          </p:nvSpPr>
          <p:spPr>
            <a:xfrm>
              <a:off x="3657275" y="1051992"/>
              <a:ext cx="81221" cy="1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"/>
                  </a:moveTo>
                  <a:lnTo>
                    <a:pt x="5879" y="432"/>
                  </a:lnTo>
                  <a:lnTo>
                    <a:pt x="5879" y="2678"/>
                  </a:lnTo>
                  <a:lnTo>
                    <a:pt x="6391" y="2160"/>
                  </a:lnTo>
                  <a:lnTo>
                    <a:pt x="7030" y="1642"/>
                  </a:lnTo>
                  <a:lnTo>
                    <a:pt x="8563" y="778"/>
                  </a:lnTo>
                  <a:lnTo>
                    <a:pt x="9458" y="518"/>
                  </a:lnTo>
                  <a:lnTo>
                    <a:pt x="10480" y="173"/>
                  </a:lnTo>
                  <a:lnTo>
                    <a:pt x="11375" y="86"/>
                  </a:lnTo>
                  <a:lnTo>
                    <a:pt x="12525" y="0"/>
                  </a:lnTo>
                  <a:lnTo>
                    <a:pt x="13420" y="0"/>
                  </a:lnTo>
                  <a:lnTo>
                    <a:pt x="14315" y="86"/>
                  </a:lnTo>
                  <a:lnTo>
                    <a:pt x="15082" y="259"/>
                  </a:lnTo>
                  <a:lnTo>
                    <a:pt x="16104" y="518"/>
                  </a:lnTo>
                  <a:lnTo>
                    <a:pt x="16871" y="778"/>
                  </a:lnTo>
                  <a:lnTo>
                    <a:pt x="17638" y="1123"/>
                  </a:lnTo>
                  <a:lnTo>
                    <a:pt x="18405" y="1555"/>
                  </a:lnTo>
                  <a:lnTo>
                    <a:pt x="18916" y="2074"/>
                  </a:lnTo>
                  <a:lnTo>
                    <a:pt x="19555" y="2592"/>
                  </a:lnTo>
                  <a:lnTo>
                    <a:pt x="20066" y="3197"/>
                  </a:lnTo>
                  <a:lnTo>
                    <a:pt x="20450" y="3974"/>
                  </a:lnTo>
                  <a:lnTo>
                    <a:pt x="20961" y="4666"/>
                  </a:lnTo>
                  <a:lnTo>
                    <a:pt x="21217" y="5443"/>
                  </a:lnTo>
                  <a:lnTo>
                    <a:pt x="21472" y="6307"/>
                  </a:lnTo>
                  <a:lnTo>
                    <a:pt x="21600" y="7085"/>
                  </a:lnTo>
                  <a:lnTo>
                    <a:pt x="21600" y="8986"/>
                  </a:lnTo>
                  <a:lnTo>
                    <a:pt x="21472" y="9850"/>
                  </a:lnTo>
                  <a:lnTo>
                    <a:pt x="21089" y="10714"/>
                  </a:lnTo>
                  <a:lnTo>
                    <a:pt x="20961" y="11491"/>
                  </a:lnTo>
                  <a:lnTo>
                    <a:pt x="20450" y="12269"/>
                  </a:lnTo>
                  <a:lnTo>
                    <a:pt x="20066" y="12874"/>
                  </a:lnTo>
                  <a:lnTo>
                    <a:pt x="19427" y="13478"/>
                  </a:lnTo>
                  <a:lnTo>
                    <a:pt x="18788" y="13997"/>
                  </a:lnTo>
                  <a:lnTo>
                    <a:pt x="18021" y="14515"/>
                  </a:lnTo>
                  <a:lnTo>
                    <a:pt x="17254" y="14947"/>
                  </a:lnTo>
                  <a:lnTo>
                    <a:pt x="15721" y="15638"/>
                  </a:lnTo>
                  <a:lnTo>
                    <a:pt x="14826" y="15811"/>
                  </a:lnTo>
                  <a:lnTo>
                    <a:pt x="14059" y="15984"/>
                  </a:lnTo>
                  <a:lnTo>
                    <a:pt x="13164" y="16157"/>
                  </a:lnTo>
                  <a:lnTo>
                    <a:pt x="11375" y="16157"/>
                  </a:lnTo>
                  <a:lnTo>
                    <a:pt x="10480" y="15984"/>
                  </a:lnTo>
                  <a:lnTo>
                    <a:pt x="9714" y="15811"/>
                  </a:lnTo>
                  <a:lnTo>
                    <a:pt x="8947" y="15725"/>
                  </a:lnTo>
                  <a:lnTo>
                    <a:pt x="8180" y="15379"/>
                  </a:lnTo>
                  <a:lnTo>
                    <a:pt x="6646" y="14515"/>
                  </a:lnTo>
                  <a:lnTo>
                    <a:pt x="5879" y="13910"/>
                  </a:lnTo>
                  <a:lnTo>
                    <a:pt x="5879" y="21600"/>
                  </a:lnTo>
                  <a:lnTo>
                    <a:pt x="0" y="21600"/>
                  </a:lnTo>
                  <a:lnTo>
                    <a:pt x="0" y="432"/>
                  </a:lnTo>
                  <a:close/>
                  <a:moveTo>
                    <a:pt x="5879" y="7862"/>
                  </a:moveTo>
                  <a:lnTo>
                    <a:pt x="5879" y="8467"/>
                  </a:lnTo>
                  <a:lnTo>
                    <a:pt x="6007" y="8986"/>
                  </a:lnTo>
                  <a:lnTo>
                    <a:pt x="6007" y="9590"/>
                  </a:lnTo>
                  <a:lnTo>
                    <a:pt x="6263" y="10022"/>
                  </a:lnTo>
                  <a:lnTo>
                    <a:pt x="6518" y="10541"/>
                  </a:lnTo>
                  <a:lnTo>
                    <a:pt x="6646" y="10973"/>
                  </a:lnTo>
                  <a:lnTo>
                    <a:pt x="7030" y="11405"/>
                  </a:lnTo>
                  <a:lnTo>
                    <a:pt x="7285" y="11750"/>
                  </a:lnTo>
                  <a:lnTo>
                    <a:pt x="8052" y="12269"/>
                  </a:lnTo>
                  <a:lnTo>
                    <a:pt x="8947" y="12701"/>
                  </a:lnTo>
                  <a:lnTo>
                    <a:pt x="9841" y="12874"/>
                  </a:lnTo>
                  <a:lnTo>
                    <a:pt x="10992" y="12960"/>
                  </a:lnTo>
                  <a:lnTo>
                    <a:pt x="11886" y="12874"/>
                  </a:lnTo>
                  <a:lnTo>
                    <a:pt x="12781" y="12701"/>
                  </a:lnTo>
                  <a:lnTo>
                    <a:pt x="13548" y="12355"/>
                  </a:lnTo>
                  <a:lnTo>
                    <a:pt x="14315" y="11837"/>
                  </a:lnTo>
                  <a:lnTo>
                    <a:pt x="14698" y="11491"/>
                  </a:lnTo>
                  <a:lnTo>
                    <a:pt x="14954" y="11232"/>
                  </a:lnTo>
                  <a:lnTo>
                    <a:pt x="15082" y="10800"/>
                  </a:lnTo>
                  <a:lnTo>
                    <a:pt x="15465" y="10282"/>
                  </a:lnTo>
                  <a:lnTo>
                    <a:pt x="15593" y="9850"/>
                  </a:lnTo>
                  <a:lnTo>
                    <a:pt x="15593" y="9245"/>
                  </a:lnTo>
                  <a:lnTo>
                    <a:pt x="15721" y="8640"/>
                  </a:lnTo>
                  <a:lnTo>
                    <a:pt x="15721" y="7430"/>
                  </a:lnTo>
                  <a:lnTo>
                    <a:pt x="15593" y="6912"/>
                  </a:lnTo>
                  <a:lnTo>
                    <a:pt x="15593" y="6394"/>
                  </a:lnTo>
                  <a:lnTo>
                    <a:pt x="15465" y="5875"/>
                  </a:lnTo>
                  <a:lnTo>
                    <a:pt x="15082" y="5443"/>
                  </a:lnTo>
                  <a:lnTo>
                    <a:pt x="14954" y="5011"/>
                  </a:lnTo>
                  <a:lnTo>
                    <a:pt x="14698" y="4666"/>
                  </a:lnTo>
                  <a:lnTo>
                    <a:pt x="13548" y="3888"/>
                  </a:lnTo>
                  <a:lnTo>
                    <a:pt x="12653" y="3456"/>
                  </a:lnTo>
                  <a:lnTo>
                    <a:pt x="11759" y="3197"/>
                  </a:lnTo>
                  <a:lnTo>
                    <a:pt x="10864" y="3110"/>
                  </a:lnTo>
                  <a:lnTo>
                    <a:pt x="9714" y="3197"/>
                  </a:lnTo>
                  <a:lnTo>
                    <a:pt x="8819" y="3456"/>
                  </a:lnTo>
                  <a:lnTo>
                    <a:pt x="8052" y="3715"/>
                  </a:lnTo>
                  <a:lnTo>
                    <a:pt x="7285" y="4320"/>
                  </a:lnTo>
                  <a:lnTo>
                    <a:pt x="7030" y="4579"/>
                  </a:lnTo>
                  <a:lnTo>
                    <a:pt x="6646" y="5011"/>
                  </a:lnTo>
                  <a:lnTo>
                    <a:pt x="6518" y="5443"/>
                  </a:lnTo>
                  <a:lnTo>
                    <a:pt x="6007" y="6307"/>
                  </a:lnTo>
                  <a:lnTo>
                    <a:pt x="6007" y="6826"/>
                  </a:lnTo>
                  <a:lnTo>
                    <a:pt x="5879" y="7344"/>
                  </a:lnTo>
                  <a:lnTo>
                    <a:pt x="5879" y="786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1" name="Shape 98"/>
            <p:cNvSpPr/>
            <p:nvPr/>
          </p:nvSpPr>
          <p:spPr>
            <a:xfrm>
              <a:off x="3755216" y="1051992"/>
              <a:ext cx="54944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1" y="21600"/>
                  </a:moveTo>
                  <a:lnTo>
                    <a:pt x="0" y="21600"/>
                  </a:lnTo>
                  <a:lnTo>
                    <a:pt x="0" y="593"/>
                  </a:lnTo>
                  <a:lnTo>
                    <a:pt x="8951" y="593"/>
                  </a:lnTo>
                  <a:lnTo>
                    <a:pt x="8951" y="3560"/>
                  </a:lnTo>
                  <a:lnTo>
                    <a:pt x="9730" y="2611"/>
                  </a:lnTo>
                  <a:lnTo>
                    <a:pt x="10703" y="1662"/>
                  </a:lnTo>
                  <a:lnTo>
                    <a:pt x="11676" y="1068"/>
                  </a:lnTo>
                  <a:lnTo>
                    <a:pt x="12454" y="712"/>
                  </a:lnTo>
                  <a:lnTo>
                    <a:pt x="13038" y="356"/>
                  </a:lnTo>
                  <a:lnTo>
                    <a:pt x="14011" y="119"/>
                  </a:lnTo>
                  <a:lnTo>
                    <a:pt x="14984" y="0"/>
                  </a:lnTo>
                  <a:lnTo>
                    <a:pt x="15957" y="0"/>
                  </a:lnTo>
                  <a:lnTo>
                    <a:pt x="18681" y="237"/>
                  </a:lnTo>
                  <a:lnTo>
                    <a:pt x="20043" y="712"/>
                  </a:lnTo>
                  <a:lnTo>
                    <a:pt x="21600" y="1068"/>
                  </a:lnTo>
                  <a:lnTo>
                    <a:pt x="19459" y="6409"/>
                  </a:lnTo>
                  <a:lnTo>
                    <a:pt x="18292" y="6053"/>
                  </a:lnTo>
                  <a:lnTo>
                    <a:pt x="17319" y="5697"/>
                  </a:lnTo>
                  <a:lnTo>
                    <a:pt x="14984" y="5459"/>
                  </a:lnTo>
                  <a:lnTo>
                    <a:pt x="14011" y="5459"/>
                  </a:lnTo>
                  <a:lnTo>
                    <a:pt x="13427" y="5578"/>
                  </a:lnTo>
                  <a:lnTo>
                    <a:pt x="12454" y="5934"/>
                  </a:lnTo>
                  <a:lnTo>
                    <a:pt x="11676" y="6053"/>
                  </a:lnTo>
                  <a:lnTo>
                    <a:pt x="11092" y="6409"/>
                  </a:lnTo>
                  <a:lnTo>
                    <a:pt x="10508" y="6884"/>
                  </a:lnTo>
                  <a:lnTo>
                    <a:pt x="10119" y="7596"/>
                  </a:lnTo>
                  <a:lnTo>
                    <a:pt x="9535" y="8308"/>
                  </a:lnTo>
                  <a:lnTo>
                    <a:pt x="9341" y="8782"/>
                  </a:lnTo>
                  <a:lnTo>
                    <a:pt x="9341" y="9376"/>
                  </a:lnTo>
                  <a:lnTo>
                    <a:pt x="9146" y="10088"/>
                  </a:lnTo>
                  <a:lnTo>
                    <a:pt x="9146" y="10919"/>
                  </a:lnTo>
                  <a:lnTo>
                    <a:pt x="8951" y="11749"/>
                  </a:lnTo>
                  <a:lnTo>
                    <a:pt x="8951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2" name="Shape 99"/>
            <p:cNvSpPr/>
            <p:nvPr/>
          </p:nvSpPr>
          <p:spPr>
            <a:xfrm>
              <a:off x="3812548" y="1051992"/>
              <a:ext cx="85999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11"/>
                  </a:moveTo>
                  <a:lnTo>
                    <a:pt x="0" y="9818"/>
                  </a:lnTo>
                  <a:lnTo>
                    <a:pt x="120" y="9241"/>
                  </a:lnTo>
                  <a:lnTo>
                    <a:pt x="120" y="8548"/>
                  </a:lnTo>
                  <a:lnTo>
                    <a:pt x="240" y="7855"/>
                  </a:lnTo>
                  <a:lnTo>
                    <a:pt x="600" y="7277"/>
                  </a:lnTo>
                  <a:lnTo>
                    <a:pt x="720" y="6584"/>
                  </a:lnTo>
                  <a:lnTo>
                    <a:pt x="960" y="6006"/>
                  </a:lnTo>
                  <a:lnTo>
                    <a:pt x="1320" y="5313"/>
                  </a:lnTo>
                  <a:lnTo>
                    <a:pt x="2040" y="4043"/>
                  </a:lnTo>
                  <a:lnTo>
                    <a:pt x="2880" y="3003"/>
                  </a:lnTo>
                  <a:lnTo>
                    <a:pt x="3840" y="2079"/>
                  </a:lnTo>
                  <a:lnTo>
                    <a:pt x="5040" y="1386"/>
                  </a:lnTo>
                  <a:lnTo>
                    <a:pt x="5760" y="1040"/>
                  </a:lnTo>
                  <a:lnTo>
                    <a:pt x="6360" y="809"/>
                  </a:lnTo>
                  <a:lnTo>
                    <a:pt x="7800" y="347"/>
                  </a:lnTo>
                  <a:lnTo>
                    <a:pt x="9960" y="0"/>
                  </a:lnTo>
                  <a:lnTo>
                    <a:pt x="11760" y="0"/>
                  </a:lnTo>
                  <a:lnTo>
                    <a:pt x="12960" y="116"/>
                  </a:lnTo>
                  <a:lnTo>
                    <a:pt x="14040" y="347"/>
                  </a:lnTo>
                  <a:lnTo>
                    <a:pt x="15960" y="1271"/>
                  </a:lnTo>
                  <a:lnTo>
                    <a:pt x="16920" y="1848"/>
                  </a:lnTo>
                  <a:lnTo>
                    <a:pt x="17760" y="2310"/>
                  </a:lnTo>
                  <a:lnTo>
                    <a:pt x="18480" y="3003"/>
                  </a:lnTo>
                  <a:lnTo>
                    <a:pt x="19200" y="3812"/>
                  </a:lnTo>
                  <a:lnTo>
                    <a:pt x="19800" y="4620"/>
                  </a:lnTo>
                  <a:lnTo>
                    <a:pt x="20760" y="6468"/>
                  </a:lnTo>
                  <a:lnTo>
                    <a:pt x="21240" y="7508"/>
                  </a:lnTo>
                  <a:lnTo>
                    <a:pt x="21480" y="8548"/>
                  </a:lnTo>
                  <a:lnTo>
                    <a:pt x="21600" y="9587"/>
                  </a:lnTo>
                  <a:lnTo>
                    <a:pt x="21600" y="11897"/>
                  </a:lnTo>
                  <a:lnTo>
                    <a:pt x="21480" y="13052"/>
                  </a:lnTo>
                  <a:lnTo>
                    <a:pt x="21240" y="13976"/>
                  </a:lnTo>
                  <a:lnTo>
                    <a:pt x="20880" y="15016"/>
                  </a:lnTo>
                  <a:lnTo>
                    <a:pt x="20520" y="15940"/>
                  </a:lnTo>
                  <a:lnTo>
                    <a:pt x="19920" y="16980"/>
                  </a:lnTo>
                  <a:lnTo>
                    <a:pt x="19320" y="17788"/>
                  </a:lnTo>
                  <a:lnTo>
                    <a:pt x="17880" y="19174"/>
                  </a:lnTo>
                  <a:lnTo>
                    <a:pt x="17040" y="19752"/>
                  </a:lnTo>
                  <a:lnTo>
                    <a:pt x="15960" y="20329"/>
                  </a:lnTo>
                  <a:lnTo>
                    <a:pt x="15120" y="20676"/>
                  </a:lnTo>
                  <a:lnTo>
                    <a:pt x="14160" y="21138"/>
                  </a:lnTo>
                  <a:lnTo>
                    <a:pt x="12960" y="21369"/>
                  </a:lnTo>
                  <a:lnTo>
                    <a:pt x="12000" y="21600"/>
                  </a:lnTo>
                  <a:lnTo>
                    <a:pt x="10080" y="21600"/>
                  </a:lnTo>
                  <a:lnTo>
                    <a:pt x="9360" y="21369"/>
                  </a:lnTo>
                  <a:lnTo>
                    <a:pt x="8640" y="21369"/>
                  </a:lnTo>
                  <a:lnTo>
                    <a:pt x="8040" y="21253"/>
                  </a:lnTo>
                  <a:lnTo>
                    <a:pt x="7320" y="21022"/>
                  </a:lnTo>
                  <a:lnTo>
                    <a:pt x="6600" y="20907"/>
                  </a:lnTo>
                  <a:lnTo>
                    <a:pt x="6000" y="20560"/>
                  </a:lnTo>
                  <a:lnTo>
                    <a:pt x="5280" y="20329"/>
                  </a:lnTo>
                  <a:lnTo>
                    <a:pt x="4080" y="19636"/>
                  </a:lnTo>
                  <a:lnTo>
                    <a:pt x="3000" y="18712"/>
                  </a:lnTo>
                  <a:lnTo>
                    <a:pt x="2040" y="17788"/>
                  </a:lnTo>
                  <a:lnTo>
                    <a:pt x="1320" y="16633"/>
                  </a:lnTo>
                  <a:lnTo>
                    <a:pt x="960" y="15940"/>
                  </a:lnTo>
                  <a:lnTo>
                    <a:pt x="720" y="15247"/>
                  </a:lnTo>
                  <a:lnTo>
                    <a:pt x="600" y="14554"/>
                  </a:lnTo>
                  <a:lnTo>
                    <a:pt x="240" y="13861"/>
                  </a:lnTo>
                  <a:lnTo>
                    <a:pt x="120" y="13052"/>
                  </a:lnTo>
                  <a:lnTo>
                    <a:pt x="120" y="12128"/>
                  </a:lnTo>
                  <a:lnTo>
                    <a:pt x="0" y="11320"/>
                  </a:lnTo>
                  <a:lnTo>
                    <a:pt x="0" y="10511"/>
                  </a:lnTo>
                  <a:close/>
                  <a:moveTo>
                    <a:pt x="5520" y="10742"/>
                  </a:moveTo>
                  <a:lnTo>
                    <a:pt x="5520" y="11435"/>
                  </a:lnTo>
                  <a:lnTo>
                    <a:pt x="5640" y="12359"/>
                  </a:lnTo>
                  <a:lnTo>
                    <a:pt x="5760" y="13052"/>
                  </a:lnTo>
                  <a:lnTo>
                    <a:pt x="5880" y="13514"/>
                  </a:lnTo>
                  <a:lnTo>
                    <a:pt x="6000" y="14092"/>
                  </a:lnTo>
                  <a:lnTo>
                    <a:pt x="6360" y="14670"/>
                  </a:lnTo>
                  <a:lnTo>
                    <a:pt x="6600" y="15247"/>
                  </a:lnTo>
                  <a:lnTo>
                    <a:pt x="6960" y="15709"/>
                  </a:lnTo>
                  <a:lnTo>
                    <a:pt x="7680" y="16402"/>
                  </a:lnTo>
                  <a:lnTo>
                    <a:pt x="8640" y="16980"/>
                  </a:lnTo>
                  <a:lnTo>
                    <a:pt x="9600" y="17211"/>
                  </a:lnTo>
                  <a:lnTo>
                    <a:pt x="10680" y="17326"/>
                  </a:lnTo>
                  <a:lnTo>
                    <a:pt x="11640" y="17211"/>
                  </a:lnTo>
                  <a:lnTo>
                    <a:pt x="12720" y="16980"/>
                  </a:lnTo>
                  <a:lnTo>
                    <a:pt x="13560" y="16402"/>
                  </a:lnTo>
                  <a:lnTo>
                    <a:pt x="14280" y="15709"/>
                  </a:lnTo>
                  <a:lnTo>
                    <a:pt x="14520" y="15247"/>
                  </a:lnTo>
                  <a:lnTo>
                    <a:pt x="15000" y="14670"/>
                  </a:lnTo>
                  <a:lnTo>
                    <a:pt x="15480" y="13514"/>
                  </a:lnTo>
                  <a:lnTo>
                    <a:pt x="15600" y="13052"/>
                  </a:lnTo>
                  <a:lnTo>
                    <a:pt x="15720" y="12359"/>
                  </a:lnTo>
                  <a:lnTo>
                    <a:pt x="15840" y="11435"/>
                  </a:lnTo>
                  <a:lnTo>
                    <a:pt x="15840" y="10049"/>
                  </a:lnTo>
                  <a:lnTo>
                    <a:pt x="15600" y="8663"/>
                  </a:lnTo>
                  <a:lnTo>
                    <a:pt x="15480" y="8086"/>
                  </a:lnTo>
                  <a:lnTo>
                    <a:pt x="15000" y="6930"/>
                  </a:lnTo>
                  <a:lnTo>
                    <a:pt x="14760" y="6468"/>
                  </a:lnTo>
                  <a:lnTo>
                    <a:pt x="14400" y="6006"/>
                  </a:lnTo>
                  <a:lnTo>
                    <a:pt x="12720" y="4620"/>
                  </a:lnTo>
                  <a:lnTo>
                    <a:pt x="11640" y="4274"/>
                  </a:lnTo>
                  <a:lnTo>
                    <a:pt x="10680" y="4158"/>
                  </a:lnTo>
                  <a:lnTo>
                    <a:pt x="9600" y="4274"/>
                  </a:lnTo>
                  <a:lnTo>
                    <a:pt x="8640" y="4620"/>
                  </a:lnTo>
                  <a:lnTo>
                    <a:pt x="7680" y="5198"/>
                  </a:lnTo>
                  <a:lnTo>
                    <a:pt x="6600" y="6237"/>
                  </a:lnTo>
                  <a:lnTo>
                    <a:pt x="6360" y="6815"/>
                  </a:lnTo>
                  <a:lnTo>
                    <a:pt x="6000" y="7393"/>
                  </a:lnTo>
                  <a:lnTo>
                    <a:pt x="5880" y="7970"/>
                  </a:lnTo>
                  <a:lnTo>
                    <a:pt x="5520" y="10049"/>
                  </a:lnTo>
                  <a:lnTo>
                    <a:pt x="5520" y="107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3" name="Shape 100"/>
            <p:cNvSpPr/>
            <p:nvPr/>
          </p:nvSpPr>
          <p:spPr>
            <a:xfrm>
              <a:off x="3905712" y="1024063"/>
              <a:ext cx="50166" cy="1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7" y="5422"/>
                  </a:moveTo>
                  <a:lnTo>
                    <a:pt x="20977" y="8622"/>
                  </a:lnTo>
                  <a:lnTo>
                    <a:pt x="13915" y="8622"/>
                  </a:lnTo>
                  <a:lnTo>
                    <a:pt x="13915" y="17689"/>
                  </a:lnTo>
                  <a:lnTo>
                    <a:pt x="14954" y="18133"/>
                  </a:lnTo>
                  <a:lnTo>
                    <a:pt x="15577" y="18222"/>
                  </a:lnTo>
                  <a:lnTo>
                    <a:pt x="15992" y="18222"/>
                  </a:lnTo>
                  <a:lnTo>
                    <a:pt x="16200" y="18311"/>
                  </a:lnTo>
                  <a:lnTo>
                    <a:pt x="17446" y="18311"/>
                  </a:lnTo>
                  <a:lnTo>
                    <a:pt x="19523" y="18133"/>
                  </a:lnTo>
                  <a:lnTo>
                    <a:pt x="20769" y="18044"/>
                  </a:lnTo>
                  <a:lnTo>
                    <a:pt x="21600" y="21067"/>
                  </a:lnTo>
                  <a:lnTo>
                    <a:pt x="20769" y="21156"/>
                  </a:lnTo>
                  <a:lnTo>
                    <a:pt x="18692" y="21333"/>
                  </a:lnTo>
                  <a:lnTo>
                    <a:pt x="17862" y="21422"/>
                  </a:lnTo>
                  <a:lnTo>
                    <a:pt x="16823" y="21422"/>
                  </a:lnTo>
                  <a:lnTo>
                    <a:pt x="15785" y="21600"/>
                  </a:lnTo>
                  <a:lnTo>
                    <a:pt x="12462" y="21600"/>
                  </a:lnTo>
                  <a:lnTo>
                    <a:pt x="11423" y="21422"/>
                  </a:lnTo>
                  <a:lnTo>
                    <a:pt x="10177" y="21333"/>
                  </a:lnTo>
                  <a:lnTo>
                    <a:pt x="9346" y="21244"/>
                  </a:lnTo>
                  <a:lnTo>
                    <a:pt x="8308" y="21067"/>
                  </a:lnTo>
                  <a:lnTo>
                    <a:pt x="7269" y="20800"/>
                  </a:lnTo>
                  <a:lnTo>
                    <a:pt x="6023" y="20267"/>
                  </a:lnTo>
                  <a:lnTo>
                    <a:pt x="5192" y="19556"/>
                  </a:lnTo>
                  <a:lnTo>
                    <a:pt x="4777" y="18667"/>
                  </a:lnTo>
                  <a:lnTo>
                    <a:pt x="4777" y="17600"/>
                  </a:lnTo>
                  <a:lnTo>
                    <a:pt x="4569" y="16711"/>
                  </a:lnTo>
                  <a:lnTo>
                    <a:pt x="4569" y="8622"/>
                  </a:lnTo>
                  <a:lnTo>
                    <a:pt x="0" y="8622"/>
                  </a:lnTo>
                  <a:lnTo>
                    <a:pt x="0" y="5422"/>
                  </a:lnTo>
                  <a:lnTo>
                    <a:pt x="4569" y="5422"/>
                  </a:lnTo>
                  <a:lnTo>
                    <a:pt x="4569" y="2400"/>
                  </a:lnTo>
                  <a:lnTo>
                    <a:pt x="13915" y="0"/>
                  </a:lnTo>
                  <a:lnTo>
                    <a:pt x="13915" y="5422"/>
                  </a:lnTo>
                  <a:lnTo>
                    <a:pt x="20977" y="5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4" name="Shape 101"/>
            <p:cNvSpPr/>
            <p:nvPr/>
          </p:nvSpPr>
          <p:spPr>
            <a:xfrm>
              <a:off x="3963044" y="1051992"/>
              <a:ext cx="85998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11"/>
                  </a:moveTo>
                  <a:lnTo>
                    <a:pt x="0" y="9818"/>
                  </a:lnTo>
                  <a:lnTo>
                    <a:pt x="119" y="9241"/>
                  </a:lnTo>
                  <a:lnTo>
                    <a:pt x="119" y="8548"/>
                  </a:lnTo>
                  <a:lnTo>
                    <a:pt x="358" y="7855"/>
                  </a:lnTo>
                  <a:lnTo>
                    <a:pt x="597" y="7277"/>
                  </a:lnTo>
                  <a:lnTo>
                    <a:pt x="716" y="6584"/>
                  </a:lnTo>
                  <a:lnTo>
                    <a:pt x="1074" y="6006"/>
                  </a:lnTo>
                  <a:lnTo>
                    <a:pt x="1313" y="5313"/>
                  </a:lnTo>
                  <a:lnTo>
                    <a:pt x="2029" y="4043"/>
                  </a:lnTo>
                  <a:lnTo>
                    <a:pt x="2864" y="3003"/>
                  </a:lnTo>
                  <a:lnTo>
                    <a:pt x="3938" y="2079"/>
                  </a:lnTo>
                  <a:lnTo>
                    <a:pt x="5012" y="1386"/>
                  </a:lnTo>
                  <a:lnTo>
                    <a:pt x="5728" y="1040"/>
                  </a:lnTo>
                  <a:lnTo>
                    <a:pt x="6325" y="809"/>
                  </a:lnTo>
                  <a:lnTo>
                    <a:pt x="7757" y="347"/>
                  </a:lnTo>
                  <a:lnTo>
                    <a:pt x="9905" y="0"/>
                  </a:lnTo>
                  <a:lnTo>
                    <a:pt x="11814" y="0"/>
                  </a:lnTo>
                  <a:lnTo>
                    <a:pt x="12888" y="116"/>
                  </a:lnTo>
                  <a:lnTo>
                    <a:pt x="13962" y="347"/>
                  </a:lnTo>
                  <a:lnTo>
                    <a:pt x="14917" y="809"/>
                  </a:lnTo>
                  <a:lnTo>
                    <a:pt x="15991" y="1271"/>
                  </a:lnTo>
                  <a:lnTo>
                    <a:pt x="16827" y="1848"/>
                  </a:lnTo>
                  <a:lnTo>
                    <a:pt x="17662" y="2310"/>
                  </a:lnTo>
                  <a:lnTo>
                    <a:pt x="18378" y="3003"/>
                  </a:lnTo>
                  <a:lnTo>
                    <a:pt x="19094" y="3812"/>
                  </a:lnTo>
                  <a:lnTo>
                    <a:pt x="19691" y="4620"/>
                  </a:lnTo>
                  <a:lnTo>
                    <a:pt x="20287" y="5544"/>
                  </a:lnTo>
                  <a:lnTo>
                    <a:pt x="20645" y="6468"/>
                  </a:lnTo>
                  <a:lnTo>
                    <a:pt x="21123" y="7508"/>
                  </a:lnTo>
                  <a:lnTo>
                    <a:pt x="21600" y="9587"/>
                  </a:lnTo>
                  <a:lnTo>
                    <a:pt x="21600" y="11897"/>
                  </a:lnTo>
                  <a:lnTo>
                    <a:pt x="21361" y="13052"/>
                  </a:lnTo>
                  <a:lnTo>
                    <a:pt x="21123" y="13976"/>
                  </a:lnTo>
                  <a:lnTo>
                    <a:pt x="20884" y="15016"/>
                  </a:lnTo>
                  <a:lnTo>
                    <a:pt x="20407" y="15940"/>
                  </a:lnTo>
                  <a:lnTo>
                    <a:pt x="19810" y="16980"/>
                  </a:lnTo>
                  <a:lnTo>
                    <a:pt x="19213" y="17788"/>
                  </a:lnTo>
                  <a:lnTo>
                    <a:pt x="17781" y="19174"/>
                  </a:lnTo>
                  <a:lnTo>
                    <a:pt x="16946" y="19752"/>
                  </a:lnTo>
                  <a:lnTo>
                    <a:pt x="15991" y="20329"/>
                  </a:lnTo>
                  <a:lnTo>
                    <a:pt x="15156" y="20676"/>
                  </a:lnTo>
                  <a:lnTo>
                    <a:pt x="14082" y="21138"/>
                  </a:lnTo>
                  <a:lnTo>
                    <a:pt x="12888" y="21369"/>
                  </a:lnTo>
                  <a:lnTo>
                    <a:pt x="11934" y="21600"/>
                  </a:lnTo>
                  <a:lnTo>
                    <a:pt x="10024" y="21600"/>
                  </a:lnTo>
                  <a:lnTo>
                    <a:pt x="9308" y="21369"/>
                  </a:lnTo>
                  <a:lnTo>
                    <a:pt x="8592" y="21369"/>
                  </a:lnTo>
                  <a:lnTo>
                    <a:pt x="8115" y="21253"/>
                  </a:lnTo>
                  <a:lnTo>
                    <a:pt x="7399" y="21022"/>
                  </a:lnTo>
                  <a:lnTo>
                    <a:pt x="6683" y="20907"/>
                  </a:lnTo>
                  <a:lnTo>
                    <a:pt x="6086" y="20560"/>
                  </a:lnTo>
                  <a:lnTo>
                    <a:pt x="5370" y="20329"/>
                  </a:lnTo>
                  <a:lnTo>
                    <a:pt x="4057" y="19636"/>
                  </a:lnTo>
                  <a:lnTo>
                    <a:pt x="2983" y="18712"/>
                  </a:lnTo>
                  <a:lnTo>
                    <a:pt x="2029" y="17788"/>
                  </a:lnTo>
                  <a:lnTo>
                    <a:pt x="1313" y="16633"/>
                  </a:lnTo>
                  <a:lnTo>
                    <a:pt x="1074" y="15940"/>
                  </a:lnTo>
                  <a:lnTo>
                    <a:pt x="716" y="15247"/>
                  </a:lnTo>
                  <a:lnTo>
                    <a:pt x="597" y="14554"/>
                  </a:lnTo>
                  <a:lnTo>
                    <a:pt x="358" y="13861"/>
                  </a:lnTo>
                  <a:lnTo>
                    <a:pt x="119" y="13052"/>
                  </a:lnTo>
                  <a:lnTo>
                    <a:pt x="119" y="12128"/>
                  </a:lnTo>
                  <a:lnTo>
                    <a:pt x="0" y="11320"/>
                  </a:lnTo>
                  <a:lnTo>
                    <a:pt x="0" y="10511"/>
                  </a:lnTo>
                  <a:close/>
                  <a:moveTo>
                    <a:pt x="5490" y="10742"/>
                  </a:moveTo>
                  <a:lnTo>
                    <a:pt x="5490" y="11435"/>
                  </a:lnTo>
                  <a:lnTo>
                    <a:pt x="5609" y="12359"/>
                  </a:lnTo>
                  <a:lnTo>
                    <a:pt x="5728" y="13052"/>
                  </a:lnTo>
                  <a:lnTo>
                    <a:pt x="5967" y="13514"/>
                  </a:lnTo>
                  <a:lnTo>
                    <a:pt x="6086" y="14092"/>
                  </a:lnTo>
                  <a:lnTo>
                    <a:pt x="6325" y="14670"/>
                  </a:lnTo>
                  <a:lnTo>
                    <a:pt x="6683" y="15247"/>
                  </a:lnTo>
                  <a:lnTo>
                    <a:pt x="6922" y="15709"/>
                  </a:lnTo>
                  <a:lnTo>
                    <a:pt x="7638" y="16402"/>
                  </a:lnTo>
                  <a:lnTo>
                    <a:pt x="8592" y="16980"/>
                  </a:lnTo>
                  <a:lnTo>
                    <a:pt x="9666" y="17211"/>
                  </a:lnTo>
                  <a:lnTo>
                    <a:pt x="10621" y="17326"/>
                  </a:lnTo>
                  <a:lnTo>
                    <a:pt x="11695" y="17211"/>
                  </a:lnTo>
                  <a:lnTo>
                    <a:pt x="12650" y="16980"/>
                  </a:lnTo>
                  <a:lnTo>
                    <a:pt x="13485" y="16402"/>
                  </a:lnTo>
                  <a:lnTo>
                    <a:pt x="14201" y="15709"/>
                  </a:lnTo>
                  <a:lnTo>
                    <a:pt x="14559" y="15247"/>
                  </a:lnTo>
                  <a:lnTo>
                    <a:pt x="15275" y="14092"/>
                  </a:lnTo>
                  <a:lnTo>
                    <a:pt x="15394" y="13514"/>
                  </a:lnTo>
                  <a:lnTo>
                    <a:pt x="15514" y="13052"/>
                  </a:lnTo>
                  <a:lnTo>
                    <a:pt x="15633" y="12359"/>
                  </a:lnTo>
                  <a:lnTo>
                    <a:pt x="15872" y="11435"/>
                  </a:lnTo>
                  <a:lnTo>
                    <a:pt x="15872" y="10049"/>
                  </a:lnTo>
                  <a:lnTo>
                    <a:pt x="15633" y="9356"/>
                  </a:lnTo>
                  <a:lnTo>
                    <a:pt x="15514" y="8663"/>
                  </a:lnTo>
                  <a:lnTo>
                    <a:pt x="15275" y="7508"/>
                  </a:lnTo>
                  <a:lnTo>
                    <a:pt x="14917" y="6930"/>
                  </a:lnTo>
                  <a:lnTo>
                    <a:pt x="14678" y="6468"/>
                  </a:lnTo>
                  <a:lnTo>
                    <a:pt x="14320" y="6006"/>
                  </a:lnTo>
                  <a:lnTo>
                    <a:pt x="12650" y="4620"/>
                  </a:lnTo>
                  <a:lnTo>
                    <a:pt x="11695" y="4274"/>
                  </a:lnTo>
                  <a:lnTo>
                    <a:pt x="10621" y="4158"/>
                  </a:lnTo>
                  <a:lnTo>
                    <a:pt x="9666" y="4274"/>
                  </a:lnTo>
                  <a:lnTo>
                    <a:pt x="8592" y="4620"/>
                  </a:lnTo>
                  <a:lnTo>
                    <a:pt x="7638" y="5198"/>
                  </a:lnTo>
                  <a:lnTo>
                    <a:pt x="6922" y="5891"/>
                  </a:lnTo>
                  <a:lnTo>
                    <a:pt x="6683" y="6237"/>
                  </a:lnTo>
                  <a:lnTo>
                    <a:pt x="6325" y="6815"/>
                  </a:lnTo>
                  <a:lnTo>
                    <a:pt x="6086" y="7393"/>
                  </a:lnTo>
                  <a:lnTo>
                    <a:pt x="5967" y="7970"/>
                  </a:lnTo>
                  <a:lnTo>
                    <a:pt x="5728" y="8663"/>
                  </a:lnTo>
                  <a:lnTo>
                    <a:pt x="5490" y="10049"/>
                  </a:lnTo>
                  <a:lnTo>
                    <a:pt x="5490" y="107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5" name="Shape 102"/>
            <p:cNvSpPr/>
            <p:nvPr/>
          </p:nvSpPr>
          <p:spPr>
            <a:xfrm>
              <a:off x="4068152" y="1051992"/>
              <a:ext cx="74054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231" y="21600"/>
                  </a:lnTo>
                  <a:lnTo>
                    <a:pt x="15231" y="8664"/>
                  </a:lnTo>
                  <a:lnTo>
                    <a:pt x="15092" y="8070"/>
                  </a:lnTo>
                  <a:lnTo>
                    <a:pt x="15092" y="7002"/>
                  </a:lnTo>
                  <a:lnTo>
                    <a:pt x="14954" y="6765"/>
                  </a:lnTo>
                  <a:lnTo>
                    <a:pt x="14954" y="6409"/>
                  </a:lnTo>
                  <a:lnTo>
                    <a:pt x="14677" y="6053"/>
                  </a:lnTo>
                  <a:lnTo>
                    <a:pt x="14262" y="5578"/>
                  </a:lnTo>
                  <a:lnTo>
                    <a:pt x="13985" y="5103"/>
                  </a:lnTo>
                  <a:lnTo>
                    <a:pt x="13569" y="4866"/>
                  </a:lnTo>
                  <a:lnTo>
                    <a:pt x="13154" y="4747"/>
                  </a:lnTo>
                  <a:lnTo>
                    <a:pt x="12462" y="4391"/>
                  </a:lnTo>
                  <a:lnTo>
                    <a:pt x="11908" y="4273"/>
                  </a:lnTo>
                  <a:lnTo>
                    <a:pt x="10662" y="4273"/>
                  </a:lnTo>
                  <a:lnTo>
                    <a:pt x="9831" y="4391"/>
                  </a:lnTo>
                  <a:lnTo>
                    <a:pt x="8446" y="5103"/>
                  </a:lnTo>
                  <a:lnTo>
                    <a:pt x="7754" y="5578"/>
                  </a:lnTo>
                  <a:lnTo>
                    <a:pt x="7477" y="6171"/>
                  </a:lnTo>
                  <a:lnTo>
                    <a:pt x="6923" y="6765"/>
                  </a:lnTo>
                  <a:lnTo>
                    <a:pt x="6785" y="7358"/>
                  </a:lnTo>
                  <a:lnTo>
                    <a:pt x="6646" y="7596"/>
                  </a:lnTo>
                  <a:lnTo>
                    <a:pt x="6646" y="8070"/>
                  </a:lnTo>
                  <a:lnTo>
                    <a:pt x="6508" y="8664"/>
                  </a:lnTo>
                  <a:lnTo>
                    <a:pt x="6508" y="9138"/>
                  </a:lnTo>
                  <a:lnTo>
                    <a:pt x="6231" y="9732"/>
                  </a:lnTo>
                  <a:lnTo>
                    <a:pt x="6231" y="21600"/>
                  </a:lnTo>
                  <a:lnTo>
                    <a:pt x="0" y="21600"/>
                  </a:lnTo>
                  <a:lnTo>
                    <a:pt x="0" y="593"/>
                  </a:lnTo>
                  <a:lnTo>
                    <a:pt x="6231" y="593"/>
                  </a:lnTo>
                  <a:lnTo>
                    <a:pt x="6231" y="3679"/>
                  </a:lnTo>
                  <a:lnTo>
                    <a:pt x="7062" y="2848"/>
                  </a:lnTo>
                  <a:lnTo>
                    <a:pt x="8723" y="1424"/>
                  </a:lnTo>
                  <a:lnTo>
                    <a:pt x="9554" y="949"/>
                  </a:lnTo>
                  <a:lnTo>
                    <a:pt x="10662" y="593"/>
                  </a:lnTo>
                  <a:lnTo>
                    <a:pt x="11631" y="237"/>
                  </a:lnTo>
                  <a:lnTo>
                    <a:pt x="12600" y="0"/>
                  </a:lnTo>
                  <a:lnTo>
                    <a:pt x="14815" y="0"/>
                  </a:lnTo>
                  <a:lnTo>
                    <a:pt x="15785" y="119"/>
                  </a:lnTo>
                  <a:lnTo>
                    <a:pt x="16615" y="356"/>
                  </a:lnTo>
                  <a:lnTo>
                    <a:pt x="17446" y="712"/>
                  </a:lnTo>
                  <a:lnTo>
                    <a:pt x="18138" y="1068"/>
                  </a:lnTo>
                  <a:lnTo>
                    <a:pt x="18969" y="1543"/>
                  </a:lnTo>
                  <a:lnTo>
                    <a:pt x="19385" y="2018"/>
                  </a:lnTo>
                  <a:lnTo>
                    <a:pt x="19938" y="2374"/>
                  </a:lnTo>
                  <a:lnTo>
                    <a:pt x="20215" y="2848"/>
                  </a:lnTo>
                  <a:lnTo>
                    <a:pt x="20631" y="3442"/>
                  </a:lnTo>
                  <a:lnTo>
                    <a:pt x="20908" y="4154"/>
                  </a:lnTo>
                  <a:lnTo>
                    <a:pt x="21046" y="4747"/>
                  </a:lnTo>
                  <a:lnTo>
                    <a:pt x="21323" y="5459"/>
                  </a:lnTo>
                  <a:lnTo>
                    <a:pt x="21462" y="6290"/>
                  </a:lnTo>
                  <a:lnTo>
                    <a:pt x="21600" y="735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6" name="Shape 103"/>
            <p:cNvSpPr/>
            <p:nvPr/>
          </p:nvSpPr>
          <p:spPr>
            <a:xfrm>
              <a:off x="4209091" y="1021736"/>
              <a:ext cx="81221" cy="1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65"/>
                  </a:moveTo>
                  <a:lnTo>
                    <a:pt x="0" y="0"/>
                  </a:lnTo>
                  <a:lnTo>
                    <a:pt x="5914" y="0"/>
                  </a:lnTo>
                  <a:lnTo>
                    <a:pt x="5914" y="7490"/>
                  </a:lnTo>
                  <a:lnTo>
                    <a:pt x="6429" y="6968"/>
                  </a:lnTo>
                  <a:lnTo>
                    <a:pt x="7971" y="6097"/>
                  </a:lnTo>
                  <a:lnTo>
                    <a:pt x="9514" y="5574"/>
                  </a:lnTo>
                  <a:lnTo>
                    <a:pt x="10286" y="5400"/>
                  </a:lnTo>
                  <a:lnTo>
                    <a:pt x="11314" y="5313"/>
                  </a:lnTo>
                  <a:lnTo>
                    <a:pt x="13114" y="5313"/>
                  </a:lnTo>
                  <a:lnTo>
                    <a:pt x="14014" y="5400"/>
                  </a:lnTo>
                  <a:lnTo>
                    <a:pt x="15043" y="5574"/>
                  </a:lnTo>
                  <a:lnTo>
                    <a:pt x="15943" y="5835"/>
                  </a:lnTo>
                  <a:lnTo>
                    <a:pt x="16714" y="6097"/>
                  </a:lnTo>
                  <a:lnTo>
                    <a:pt x="17486" y="6445"/>
                  </a:lnTo>
                  <a:lnTo>
                    <a:pt x="18257" y="6881"/>
                  </a:lnTo>
                  <a:lnTo>
                    <a:pt x="18900" y="7316"/>
                  </a:lnTo>
                  <a:lnTo>
                    <a:pt x="19414" y="7839"/>
                  </a:lnTo>
                  <a:lnTo>
                    <a:pt x="20057" y="8448"/>
                  </a:lnTo>
                  <a:lnTo>
                    <a:pt x="20571" y="9058"/>
                  </a:lnTo>
                  <a:lnTo>
                    <a:pt x="20957" y="9842"/>
                  </a:lnTo>
                  <a:lnTo>
                    <a:pt x="21214" y="10713"/>
                  </a:lnTo>
                  <a:lnTo>
                    <a:pt x="21471" y="11497"/>
                  </a:lnTo>
                  <a:lnTo>
                    <a:pt x="21600" y="12368"/>
                  </a:lnTo>
                  <a:lnTo>
                    <a:pt x="21600" y="14284"/>
                  </a:lnTo>
                  <a:lnTo>
                    <a:pt x="21471" y="15242"/>
                  </a:lnTo>
                  <a:lnTo>
                    <a:pt x="21343" y="16113"/>
                  </a:lnTo>
                  <a:lnTo>
                    <a:pt x="20957" y="16810"/>
                  </a:lnTo>
                  <a:lnTo>
                    <a:pt x="20571" y="17681"/>
                  </a:lnTo>
                  <a:lnTo>
                    <a:pt x="20057" y="18290"/>
                  </a:lnTo>
                  <a:lnTo>
                    <a:pt x="19671" y="18900"/>
                  </a:lnTo>
                  <a:lnTo>
                    <a:pt x="19029" y="19423"/>
                  </a:lnTo>
                  <a:lnTo>
                    <a:pt x="17614" y="20381"/>
                  </a:lnTo>
                  <a:lnTo>
                    <a:pt x="16071" y="21077"/>
                  </a:lnTo>
                  <a:lnTo>
                    <a:pt x="15171" y="21252"/>
                  </a:lnTo>
                  <a:lnTo>
                    <a:pt x="14400" y="21426"/>
                  </a:lnTo>
                  <a:lnTo>
                    <a:pt x="13371" y="21600"/>
                  </a:lnTo>
                  <a:lnTo>
                    <a:pt x="11571" y="21600"/>
                  </a:lnTo>
                  <a:lnTo>
                    <a:pt x="10671" y="21339"/>
                  </a:lnTo>
                  <a:lnTo>
                    <a:pt x="9771" y="21252"/>
                  </a:lnTo>
                  <a:lnTo>
                    <a:pt x="9000" y="20903"/>
                  </a:lnTo>
                  <a:lnTo>
                    <a:pt x="7971" y="20468"/>
                  </a:lnTo>
                  <a:lnTo>
                    <a:pt x="7200" y="20119"/>
                  </a:lnTo>
                  <a:lnTo>
                    <a:pt x="6429" y="19597"/>
                  </a:lnTo>
                  <a:lnTo>
                    <a:pt x="5914" y="18900"/>
                  </a:lnTo>
                  <a:lnTo>
                    <a:pt x="5914" y="21165"/>
                  </a:lnTo>
                  <a:lnTo>
                    <a:pt x="0" y="21165"/>
                  </a:lnTo>
                  <a:close/>
                  <a:moveTo>
                    <a:pt x="5914" y="13152"/>
                  </a:moveTo>
                  <a:lnTo>
                    <a:pt x="5914" y="13761"/>
                  </a:lnTo>
                  <a:lnTo>
                    <a:pt x="6043" y="14284"/>
                  </a:lnTo>
                  <a:lnTo>
                    <a:pt x="6043" y="14806"/>
                  </a:lnTo>
                  <a:lnTo>
                    <a:pt x="6171" y="15329"/>
                  </a:lnTo>
                  <a:lnTo>
                    <a:pt x="6429" y="16200"/>
                  </a:lnTo>
                  <a:lnTo>
                    <a:pt x="6814" y="16461"/>
                  </a:lnTo>
                  <a:lnTo>
                    <a:pt x="6943" y="16810"/>
                  </a:lnTo>
                  <a:lnTo>
                    <a:pt x="7714" y="17594"/>
                  </a:lnTo>
                  <a:lnTo>
                    <a:pt x="8743" y="17942"/>
                  </a:lnTo>
                  <a:lnTo>
                    <a:pt x="9900" y="18290"/>
                  </a:lnTo>
                  <a:lnTo>
                    <a:pt x="10929" y="18377"/>
                  </a:lnTo>
                  <a:lnTo>
                    <a:pt x="11829" y="18290"/>
                  </a:lnTo>
                  <a:lnTo>
                    <a:pt x="12857" y="18116"/>
                  </a:lnTo>
                  <a:lnTo>
                    <a:pt x="13629" y="17768"/>
                  </a:lnTo>
                  <a:lnTo>
                    <a:pt x="14400" y="17245"/>
                  </a:lnTo>
                  <a:lnTo>
                    <a:pt x="14657" y="16897"/>
                  </a:lnTo>
                  <a:lnTo>
                    <a:pt x="15043" y="16635"/>
                  </a:lnTo>
                  <a:lnTo>
                    <a:pt x="15171" y="16200"/>
                  </a:lnTo>
                  <a:lnTo>
                    <a:pt x="15429" y="15765"/>
                  </a:lnTo>
                  <a:lnTo>
                    <a:pt x="15557" y="15242"/>
                  </a:lnTo>
                  <a:lnTo>
                    <a:pt x="15557" y="14719"/>
                  </a:lnTo>
                  <a:lnTo>
                    <a:pt x="15814" y="14197"/>
                  </a:lnTo>
                  <a:lnTo>
                    <a:pt x="15814" y="12890"/>
                  </a:lnTo>
                  <a:lnTo>
                    <a:pt x="15557" y="12368"/>
                  </a:lnTo>
                  <a:lnTo>
                    <a:pt x="15557" y="11758"/>
                  </a:lnTo>
                  <a:lnTo>
                    <a:pt x="15429" y="11323"/>
                  </a:lnTo>
                  <a:lnTo>
                    <a:pt x="15171" y="10800"/>
                  </a:lnTo>
                  <a:lnTo>
                    <a:pt x="15043" y="10365"/>
                  </a:lnTo>
                  <a:lnTo>
                    <a:pt x="14657" y="10016"/>
                  </a:lnTo>
                  <a:lnTo>
                    <a:pt x="14400" y="9755"/>
                  </a:lnTo>
                  <a:lnTo>
                    <a:pt x="13629" y="9232"/>
                  </a:lnTo>
                  <a:lnTo>
                    <a:pt x="12857" y="8797"/>
                  </a:lnTo>
                  <a:lnTo>
                    <a:pt x="11829" y="8535"/>
                  </a:lnTo>
                  <a:lnTo>
                    <a:pt x="10800" y="8448"/>
                  </a:lnTo>
                  <a:lnTo>
                    <a:pt x="9771" y="8535"/>
                  </a:lnTo>
                  <a:lnTo>
                    <a:pt x="8743" y="8797"/>
                  </a:lnTo>
                  <a:lnTo>
                    <a:pt x="7971" y="9058"/>
                  </a:lnTo>
                  <a:lnTo>
                    <a:pt x="7200" y="9668"/>
                  </a:lnTo>
                  <a:lnTo>
                    <a:pt x="6943" y="9929"/>
                  </a:lnTo>
                  <a:lnTo>
                    <a:pt x="6686" y="10277"/>
                  </a:lnTo>
                  <a:lnTo>
                    <a:pt x="6171" y="11148"/>
                  </a:lnTo>
                  <a:lnTo>
                    <a:pt x="6043" y="11497"/>
                  </a:lnTo>
                  <a:lnTo>
                    <a:pt x="6043" y="12019"/>
                  </a:lnTo>
                  <a:lnTo>
                    <a:pt x="5914" y="12716"/>
                  </a:lnTo>
                  <a:lnTo>
                    <a:pt x="5914" y="131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7" name="Shape 104"/>
            <p:cNvSpPr/>
            <p:nvPr/>
          </p:nvSpPr>
          <p:spPr>
            <a:xfrm>
              <a:off x="4299866" y="1051992"/>
              <a:ext cx="78832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9" y="14554"/>
                  </a:moveTo>
                  <a:lnTo>
                    <a:pt x="21335" y="15132"/>
                  </a:lnTo>
                  <a:lnTo>
                    <a:pt x="21070" y="15825"/>
                  </a:lnTo>
                  <a:lnTo>
                    <a:pt x="20672" y="16633"/>
                  </a:lnTo>
                  <a:lnTo>
                    <a:pt x="20275" y="17326"/>
                  </a:lnTo>
                  <a:lnTo>
                    <a:pt x="18685" y="19059"/>
                  </a:lnTo>
                  <a:lnTo>
                    <a:pt x="18155" y="19405"/>
                  </a:lnTo>
                  <a:lnTo>
                    <a:pt x="16829" y="20329"/>
                  </a:lnTo>
                  <a:lnTo>
                    <a:pt x="15504" y="20907"/>
                  </a:lnTo>
                  <a:lnTo>
                    <a:pt x="14709" y="21138"/>
                  </a:lnTo>
                  <a:lnTo>
                    <a:pt x="13119" y="21369"/>
                  </a:lnTo>
                  <a:lnTo>
                    <a:pt x="12059" y="21600"/>
                  </a:lnTo>
                  <a:lnTo>
                    <a:pt x="9674" y="21600"/>
                  </a:lnTo>
                  <a:lnTo>
                    <a:pt x="8216" y="21253"/>
                  </a:lnTo>
                  <a:lnTo>
                    <a:pt x="7023" y="21022"/>
                  </a:lnTo>
                  <a:lnTo>
                    <a:pt x="5831" y="20560"/>
                  </a:lnTo>
                  <a:lnTo>
                    <a:pt x="4771" y="20098"/>
                  </a:lnTo>
                  <a:lnTo>
                    <a:pt x="3843" y="19636"/>
                  </a:lnTo>
                  <a:lnTo>
                    <a:pt x="3048" y="18943"/>
                  </a:lnTo>
                  <a:lnTo>
                    <a:pt x="2253" y="18019"/>
                  </a:lnTo>
                  <a:lnTo>
                    <a:pt x="1723" y="17326"/>
                  </a:lnTo>
                  <a:lnTo>
                    <a:pt x="1325" y="16633"/>
                  </a:lnTo>
                  <a:lnTo>
                    <a:pt x="928" y="15825"/>
                  </a:lnTo>
                  <a:lnTo>
                    <a:pt x="663" y="15016"/>
                  </a:lnTo>
                  <a:lnTo>
                    <a:pt x="265" y="13976"/>
                  </a:lnTo>
                  <a:lnTo>
                    <a:pt x="133" y="13052"/>
                  </a:lnTo>
                  <a:lnTo>
                    <a:pt x="0" y="12013"/>
                  </a:lnTo>
                  <a:lnTo>
                    <a:pt x="0" y="9818"/>
                  </a:lnTo>
                  <a:lnTo>
                    <a:pt x="133" y="8663"/>
                  </a:lnTo>
                  <a:lnTo>
                    <a:pt x="398" y="7508"/>
                  </a:lnTo>
                  <a:lnTo>
                    <a:pt x="795" y="6468"/>
                  </a:lnTo>
                  <a:lnTo>
                    <a:pt x="1060" y="5429"/>
                  </a:lnTo>
                  <a:lnTo>
                    <a:pt x="1590" y="4620"/>
                  </a:lnTo>
                  <a:lnTo>
                    <a:pt x="2253" y="3812"/>
                  </a:lnTo>
                  <a:lnTo>
                    <a:pt x="2915" y="2888"/>
                  </a:lnTo>
                  <a:lnTo>
                    <a:pt x="3710" y="2195"/>
                  </a:lnTo>
                  <a:lnTo>
                    <a:pt x="5301" y="1040"/>
                  </a:lnTo>
                  <a:lnTo>
                    <a:pt x="6228" y="693"/>
                  </a:lnTo>
                  <a:lnTo>
                    <a:pt x="7288" y="347"/>
                  </a:lnTo>
                  <a:lnTo>
                    <a:pt x="8216" y="116"/>
                  </a:lnTo>
                  <a:lnTo>
                    <a:pt x="9409" y="0"/>
                  </a:lnTo>
                  <a:lnTo>
                    <a:pt x="11794" y="0"/>
                  </a:lnTo>
                  <a:lnTo>
                    <a:pt x="13119" y="116"/>
                  </a:lnTo>
                  <a:lnTo>
                    <a:pt x="14179" y="347"/>
                  </a:lnTo>
                  <a:lnTo>
                    <a:pt x="16034" y="1271"/>
                  </a:lnTo>
                  <a:lnTo>
                    <a:pt x="17094" y="1848"/>
                  </a:lnTo>
                  <a:lnTo>
                    <a:pt x="17890" y="2310"/>
                  </a:lnTo>
                  <a:lnTo>
                    <a:pt x="18685" y="3003"/>
                  </a:lnTo>
                  <a:lnTo>
                    <a:pt x="19215" y="3927"/>
                  </a:lnTo>
                  <a:lnTo>
                    <a:pt x="19877" y="4736"/>
                  </a:lnTo>
                  <a:lnTo>
                    <a:pt x="20407" y="5775"/>
                  </a:lnTo>
                  <a:lnTo>
                    <a:pt x="20805" y="6815"/>
                  </a:lnTo>
                  <a:lnTo>
                    <a:pt x="21202" y="8086"/>
                  </a:lnTo>
                  <a:lnTo>
                    <a:pt x="21467" y="9356"/>
                  </a:lnTo>
                  <a:lnTo>
                    <a:pt x="21600" y="10742"/>
                  </a:lnTo>
                  <a:lnTo>
                    <a:pt x="21600" y="12359"/>
                  </a:lnTo>
                  <a:lnTo>
                    <a:pt x="6096" y="12359"/>
                  </a:lnTo>
                  <a:lnTo>
                    <a:pt x="6228" y="13399"/>
                  </a:lnTo>
                  <a:lnTo>
                    <a:pt x="6361" y="14554"/>
                  </a:lnTo>
                  <a:lnTo>
                    <a:pt x="6891" y="15363"/>
                  </a:lnTo>
                  <a:lnTo>
                    <a:pt x="7421" y="16056"/>
                  </a:lnTo>
                  <a:lnTo>
                    <a:pt x="8216" y="16633"/>
                  </a:lnTo>
                  <a:lnTo>
                    <a:pt x="9011" y="17095"/>
                  </a:lnTo>
                  <a:lnTo>
                    <a:pt x="11131" y="17326"/>
                  </a:lnTo>
                  <a:lnTo>
                    <a:pt x="11794" y="17326"/>
                  </a:lnTo>
                  <a:lnTo>
                    <a:pt x="12456" y="17211"/>
                  </a:lnTo>
                  <a:lnTo>
                    <a:pt x="13119" y="16980"/>
                  </a:lnTo>
                  <a:lnTo>
                    <a:pt x="13517" y="16749"/>
                  </a:lnTo>
                  <a:lnTo>
                    <a:pt x="14047" y="16402"/>
                  </a:lnTo>
                  <a:lnTo>
                    <a:pt x="14444" y="15825"/>
                  </a:lnTo>
                  <a:lnTo>
                    <a:pt x="14974" y="15247"/>
                  </a:lnTo>
                  <a:lnTo>
                    <a:pt x="15239" y="14554"/>
                  </a:lnTo>
                  <a:close/>
                  <a:moveTo>
                    <a:pt x="15637" y="8894"/>
                  </a:moveTo>
                  <a:lnTo>
                    <a:pt x="15504" y="7970"/>
                  </a:lnTo>
                  <a:lnTo>
                    <a:pt x="15107" y="6930"/>
                  </a:lnTo>
                  <a:lnTo>
                    <a:pt x="14842" y="6122"/>
                  </a:lnTo>
                  <a:lnTo>
                    <a:pt x="14179" y="5429"/>
                  </a:lnTo>
                  <a:lnTo>
                    <a:pt x="13384" y="4851"/>
                  </a:lnTo>
                  <a:lnTo>
                    <a:pt x="12589" y="4505"/>
                  </a:lnTo>
                  <a:lnTo>
                    <a:pt x="11794" y="4274"/>
                  </a:lnTo>
                  <a:lnTo>
                    <a:pt x="10866" y="4158"/>
                  </a:lnTo>
                  <a:lnTo>
                    <a:pt x="9806" y="4274"/>
                  </a:lnTo>
                  <a:lnTo>
                    <a:pt x="8879" y="4620"/>
                  </a:lnTo>
                  <a:lnTo>
                    <a:pt x="8083" y="4967"/>
                  </a:lnTo>
                  <a:lnTo>
                    <a:pt x="7421" y="5544"/>
                  </a:lnTo>
                  <a:lnTo>
                    <a:pt x="6361" y="6930"/>
                  </a:lnTo>
                  <a:lnTo>
                    <a:pt x="6228" y="7970"/>
                  </a:lnTo>
                  <a:lnTo>
                    <a:pt x="6096" y="8894"/>
                  </a:lnTo>
                  <a:lnTo>
                    <a:pt x="15637" y="8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8" name="Shape 105"/>
            <p:cNvSpPr/>
            <p:nvPr/>
          </p:nvSpPr>
          <p:spPr>
            <a:xfrm>
              <a:off x="4388253" y="1051992"/>
              <a:ext cx="78831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9" y="6699"/>
                  </a:moveTo>
                  <a:lnTo>
                    <a:pt x="659" y="6122"/>
                  </a:lnTo>
                  <a:lnTo>
                    <a:pt x="790" y="5429"/>
                  </a:lnTo>
                  <a:lnTo>
                    <a:pt x="1185" y="4736"/>
                  </a:lnTo>
                  <a:lnTo>
                    <a:pt x="1449" y="4043"/>
                  </a:lnTo>
                  <a:lnTo>
                    <a:pt x="2239" y="2888"/>
                  </a:lnTo>
                  <a:lnTo>
                    <a:pt x="2766" y="2310"/>
                  </a:lnTo>
                  <a:lnTo>
                    <a:pt x="3688" y="1502"/>
                  </a:lnTo>
                  <a:lnTo>
                    <a:pt x="4346" y="1271"/>
                  </a:lnTo>
                  <a:lnTo>
                    <a:pt x="5005" y="809"/>
                  </a:lnTo>
                  <a:lnTo>
                    <a:pt x="6585" y="347"/>
                  </a:lnTo>
                  <a:lnTo>
                    <a:pt x="7376" y="231"/>
                  </a:lnTo>
                  <a:lnTo>
                    <a:pt x="9220" y="0"/>
                  </a:lnTo>
                  <a:lnTo>
                    <a:pt x="12249" y="0"/>
                  </a:lnTo>
                  <a:lnTo>
                    <a:pt x="13039" y="116"/>
                  </a:lnTo>
                  <a:lnTo>
                    <a:pt x="13829" y="116"/>
                  </a:lnTo>
                  <a:lnTo>
                    <a:pt x="14620" y="231"/>
                  </a:lnTo>
                  <a:lnTo>
                    <a:pt x="15278" y="347"/>
                  </a:lnTo>
                  <a:lnTo>
                    <a:pt x="15937" y="693"/>
                  </a:lnTo>
                  <a:lnTo>
                    <a:pt x="16332" y="809"/>
                  </a:lnTo>
                  <a:lnTo>
                    <a:pt x="17254" y="1271"/>
                  </a:lnTo>
                  <a:lnTo>
                    <a:pt x="17912" y="1848"/>
                  </a:lnTo>
                  <a:lnTo>
                    <a:pt x="18571" y="2541"/>
                  </a:lnTo>
                  <a:lnTo>
                    <a:pt x="19098" y="3003"/>
                  </a:lnTo>
                  <a:lnTo>
                    <a:pt x="19229" y="3465"/>
                  </a:lnTo>
                  <a:lnTo>
                    <a:pt x="19493" y="3927"/>
                  </a:lnTo>
                  <a:lnTo>
                    <a:pt x="19888" y="4967"/>
                  </a:lnTo>
                  <a:lnTo>
                    <a:pt x="19888" y="5544"/>
                  </a:lnTo>
                  <a:lnTo>
                    <a:pt x="20020" y="6468"/>
                  </a:lnTo>
                  <a:lnTo>
                    <a:pt x="20020" y="15478"/>
                  </a:lnTo>
                  <a:lnTo>
                    <a:pt x="20151" y="16633"/>
                  </a:lnTo>
                  <a:lnTo>
                    <a:pt x="20151" y="17673"/>
                  </a:lnTo>
                  <a:lnTo>
                    <a:pt x="20415" y="19059"/>
                  </a:lnTo>
                  <a:lnTo>
                    <a:pt x="20810" y="19636"/>
                  </a:lnTo>
                  <a:lnTo>
                    <a:pt x="21073" y="20329"/>
                  </a:lnTo>
                  <a:lnTo>
                    <a:pt x="21600" y="21022"/>
                  </a:lnTo>
                  <a:lnTo>
                    <a:pt x="15541" y="21022"/>
                  </a:lnTo>
                  <a:lnTo>
                    <a:pt x="15278" y="20329"/>
                  </a:lnTo>
                  <a:lnTo>
                    <a:pt x="15146" y="19867"/>
                  </a:lnTo>
                  <a:lnTo>
                    <a:pt x="14883" y="19290"/>
                  </a:lnTo>
                  <a:lnTo>
                    <a:pt x="14883" y="19059"/>
                  </a:lnTo>
                  <a:lnTo>
                    <a:pt x="14751" y="18943"/>
                  </a:lnTo>
                  <a:lnTo>
                    <a:pt x="14620" y="18597"/>
                  </a:lnTo>
                  <a:lnTo>
                    <a:pt x="13829" y="19290"/>
                  </a:lnTo>
                  <a:lnTo>
                    <a:pt x="12249" y="20445"/>
                  </a:lnTo>
                  <a:lnTo>
                    <a:pt x="11459" y="20907"/>
                  </a:lnTo>
                  <a:lnTo>
                    <a:pt x="9615" y="21369"/>
                  </a:lnTo>
                  <a:lnTo>
                    <a:pt x="8561" y="21600"/>
                  </a:lnTo>
                  <a:lnTo>
                    <a:pt x="6849" y="21600"/>
                  </a:lnTo>
                  <a:lnTo>
                    <a:pt x="5927" y="21369"/>
                  </a:lnTo>
                  <a:lnTo>
                    <a:pt x="5137" y="21253"/>
                  </a:lnTo>
                  <a:lnTo>
                    <a:pt x="4478" y="21138"/>
                  </a:lnTo>
                  <a:lnTo>
                    <a:pt x="3820" y="20907"/>
                  </a:lnTo>
                  <a:lnTo>
                    <a:pt x="3161" y="20560"/>
                  </a:lnTo>
                  <a:lnTo>
                    <a:pt x="2634" y="20329"/>
                  </a:lnTo>
                  <a:lnTo>
                    <a:pt x="1580" y="19405"/>
                  </a:lnTo>
                  <a:lnTo>
                    <a:pt x="1317" y="18943"/>
                  </a:lnTo>
                  <a:lnTo>
                    <a:pt x="790" y="18481"/>
                  </a:lnTo>
                  <a:lnTo>
                    <a:pt x="659" y="17904"/>
                  </a:lnTo>
                  <a:lnTo>
                    <a:pt x="395" y="17326"/>
                  </a:lnTo>
                  <a:lnTo>
                    <a:pt x="263" y="16749"/>
                  </a:lnTo>
                  <a:lnTo>
                    <a:pt x="0" y="16056"/>
                  </a:lnTo>
                  <a:lnTo>
                    <a:pt x="0" y="14670"/>
                  </a:lnTo>
                  <a:lnTo>
                    <a:pt x="527" y="13052"/>
                  </a:lnTo>
                  <a:lnTo>
                    <a:pt x="790" y="12359"/>
                  </a:lnTo>
                  <a:lnTo>
                    <a:pt x="1317" y="11782"/>
                  </a:lnTo>
                  <a:lnTo>
                    <a:pt x="1976" y="11089"/>
                  </a:lnTo>
                  <a:lnTo>
                    <a:pt x="2766" y="10627"/>
                  </a:lnTo>
                  <a:lnTo>
                    <a:pt x="3424" y="10165"/>
                  </a:lnTo>
                  <a:lnTo>
                    <a:pt x="3820" y="10049"/>
                  </a:lnTo>
                  <a:lnTo>
                    <a:pt x="4346" y="9934"/>
                  </a:lnTo>
                  <a:lnTo>
                    <a:pt x="4741" y="9587"/>
                  </a:lnTo>
                  <a:lnTo>
                    <a:pt x="6717" y="9241"/>
                  </a:lnTo>
                  <a:lnTo>
                    <a:pt x="7507" y="9125"/>
                  </a:lnTo>
                  <a:lnTo>
                    <a:pt x="8166" y="8894"/>
                  </a:lnTo>
                  <a:lnTo>
                    <a:pt x="10010" y="8663"/>
                  </a:lnTo>
                  <a:lnTo>
                    <a:pt x="11590" y="8201"/>
                  </a:lnTo>
                  <a:lnTo>
                    <a:pt x="12380" y="8086"/>
                  </a:lnTo>
                  <a:lnTo>
                    <a:pt x="13039" y="7855"/>
                  </a:lnTo>
                  <a:lnTo>
                    <a:pt x="13566" y="7739"/>
                  </a:lnTo>
                  <a:lnTo>
                    <a:pt x="13961" y="7508"/>
                  </a:lnTo>
                  <a:lnTo>
                    <a:pt x="13961" y="6468"/>
                  </a:lnTo>
                  <a:lnTo>
                    <a:pt x="13829" y="5775"/>
                  </a:lnTo>
                  <a:lnTo>
                    <a:pt x="13566" y="5313"/>
                  </a:lnTo>
                  <a:lnTo>
                    <a:pt x="13171" y="4851"/>
                  </a:lnTo>
                  <a:lnTo>
                    <a:pt x="12512" y="4620"/>
                  </a:lnTo>
                  <a:lnTo>
                    <a:pt x="11985" y="4274"/>
                  </a:lnTo>
                  <a:lnTo>
                    <a:pt x="10932" y="4158"/>
                  </a:lnTo>
                  <a:lnTo>
                    <a:pt x="9220" y="4158"/>
                  </a:lnTo>
                  <a:lnTo>
                    <a:pt x="8429" y="4274"/>
                  </a:lnTo>
                  <a:lnTo>
                    <a:pt x="7902" y="4620"/>
                  </a:lnTo>
                  <a:lnTo>
                    <a:pt x="7507" y="4736"/>
                  </a:lnTo>
                  <a:lnTo>
                    <a:pt x="6980" y="4967"/>
                  </a:lnTo>
                  <a:lnTo>
                    <a:pt x="6322" y="6122"/>
                  </a:lnTo>
                  <a:lnTo>
                    <a:pt x="6059" y="6699"/>
                  </a:lnTo>
                  <a:close/>
                  <a:moveTo>
                    <a:pt x="13961" y="11204"/>
                  </a:moveTo>
                  <a:lnTo>
                    <a:pt x="13302" y="11320"/>
                  </a:lnTo>
                  <a:lnTo>
                    <a:pt x="11459" y="11782"/>
                  </a:lnTo>
                  <a:lnTo>
                    <a:pt x="10405" y="12013"/>
                  </a:lnTo>
                  <a:lnTo>
                    <a:pt x="9220" y="12359"/>
                  </a:lnTo>
                  <a:lnTo>
                    <a:pt x="8298" y="12475"/>
                  </a:lnTo>
                  <a:lnTo>
                    <a:pt x="7639" y="12706"/>
                  </a:lnTo>
                  <a:lnTo>
                    <a:pt x="7112" y="13052"/>
                  </a:lnTo>
                  <a:lnTo>
                    <a:pt x="6717" y="13399"/>
                  </a:lnTo>
                  <a:lnTo>
                    <a:pt x="6322" y="13861"/>
                  </a:lnTo>
                  <a:lnTo>
                    <a:pt x="6190" y="14323"/>
                  </a:lnTo>
                  <a:lnTo>
                    <a:pt x="6059" y="14670"/>
                  </a:lnTo>
                  <a:lnTo>
                    <a:pt x="6059" y="15247"/>
                  </a:lnTo>
                  <a:lnTo>
                    <a:pt x="6190" y="15709"/>
                  </a:lnTo>
                  <a:lnTo>
                    <a:pt x="6585" y="16056"/>
                  </a:lnTo>
                  <a:lnTo>
                    <a:pt x="6849" y="16518"/>
                  </a:lnTo>
                  <a:lnTo>
                    <a:pt x="7376" y="16980"/>
                  </a:lnTo>
                  <a:lnTo>
                    <a:pt x="7902" y="17095"/>
                  </a:lnTo>
                  <a:lnTo>
                    <a:pt x="8561" y="17326"/>
                  </a:lnTo>
                  <a:lnTo>
                    <a:pt x="10010" y="17326"/>
                  </a:lnTo>
                  <a:lnTo>
                    <a:pt x="10800" y="17095"/>
                  </a:lnTo>
                  <a:lnTo>
                    <a:pt x="11459" y="16980"/>
                  </a:lnTo>
                  <a:lnTo>
                    <a:pt x="12249" y="16518"/>
                  </a:lnTo>
                  <a:lnTo>
                    <a:pt x="13171" y="15709"/>
                  </a:lnTo>
                  <a:lnTo>
                    <a:pt x="13566" y="15247"/>
                  </a:lnTo>
                  <a:lnTo>
                    <a:pt x="13698" y="14785"/>
                  </a:lnTo>
                  <a:lnTo>
                    <a:pt x="13829" y="14439"/>
                  </a:lnTo>
                  <a:lnTo>
                    <a:pt x="13829" y="13861"/>
                  </a:lnTo>
                  <a:lnTo>
                    <a:pt x="13961" y="13168"/>
                  </a:lnTo>
                  <a:lnTo>
                    <a:pt x="13961" y="112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59" name="Shape 106"/>
            <p:cNvSpPr/>
            <p:nvPr/>
          </p:nvSpPr>
          <p:spPr>
            <a:xfrm>
              <a:off x="4481416" y="1051992"/>
              <a:ext cx="121831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3"/>
                  </a:moveTo>
                  <a:lnTo>
                    <a:pt x="3927" y="593"/>
                  </a:lnTo>
                  <a:lnTo>
                    <a:pt x="3927" y="3442"/>
                  </a:lnTo>
                  <a:lnTo>
                    <a:pt x="4354" y="2611"/>
                  </a:lnTo>
                  <a:lnTo>
                    <a:pt x="4866" y="1899"/>
                  </a:lnTo>
                  <a:lnTo>
                    <a:pt x="5379" y="1305"/>
                  </a:lnTo>
                  <a:lnTo>
                    <a:pt x="5891" y="831"/>
                  </a:lnTo>
                  <a:lnTo>
                    <a:pt x="6489" y="356"/>
                  </a:lnTo>
                  <a:lnTo>
                    <a:pt x="7001" y="119"/>
                  </a:lnTo>
                  <a:lnTo>
                    <a:pt x="7598" y="0"/>
                  </a:lnTo>
                  <a:lnTo>
                    <a:pt x="8879" y="0"/>
                  </a:lnTo>
                  <a:lnTo>
                    <a:pt x="9477" y="119"/>
                  </a:lnTo>
                  <a:lnTo>
                    <a:pt x="10074" y="356"/>
                  </a:lnTo>
                  <a:lnTo>
                    <a:pt x="10587" y="831"/>
                  </a:lnTo>
                  <a:lnTo>
                    <a:pt x="11013" y="1305"/>
                  </a:lnTo>
                  <a:lnTo>
                    <a:pt x="11526" y="1899"/>
                  </a:lnTo>
                  <a:lnTo>
                    <a:pt x="11953" y="2611"/>
                  </a:lnTo>
                  <a:lnTo>
                    <a:pt x="12294" y="3442"/>
                  </a:lnTo>
                  <a:lnTo>
                    <a:pt x="12806" y="2611"/>
                  </a:lnTo>
                  <a:lnTo>
                    <a:pt x="13319" y="1899"/>
                  </a:lnTo>
                  <a:lnTo>
                    <a:pt x="13831" y="1305"/>
                  </a:lnTo>
                  <a:lnTo>
                    <a:pt x="14343" y="831"/>
                  </a:lnTo>
                  <a:lnTo>
                    <a:pt x="14941" y="356"/>
                  </a:lnTo>
                  <a:lnTo>
                    <a:pt x="15538" y="119"/>
                  </a:lnTo>
                  <a:lnTo>
                    <a:pt x="16136" y="0"/>
                  </a:lnTo>
                  <a:lnTo>
                    <a:pt x="16734" y="0"/>
                  </a:lnTo>
                  <a:lnTo>
                    <a:pt x="17502" y="119"/>
                  </a:lnTo>
                  <a:lnTo>
                    <a:pt x="18185" y="237"/>
                  </a:lnTo>
                  <a:lnTo>
                    <a:pt x="18868" y="593"/>
                  </a:lnTo>
                  <a:lnTo>
                    <a:pt x="19466" y="949"/>
                  </a:lnTo>
                  <a:lnTo>
                    <a:pt x="20490" y="2136"/>
                  </a:lnTo>
                  <a:lnTo>
                    <a:pt x="20917" y="2848"/>
                  </a:lnTo>
                  <a:lnTo>
                    <a:pt x="21173" y="3679"/>
                  </a:lnTo>
                  <a:lnTo>
                    <a:pt x="21258" y="4035"/>
                  </a:lnTo>
                  <a:lnTo>
                    <a:pt x="21258" y="4391"/>
                  </a:lnTo>
                  <a:lnTo>
                    <a:pt x="21429" y="4985"/>
                  </a:lnTo>
                  <a:lnTo>
                    <a:pt x="21515" y="5459"/>
                  </a:lnTo>
                  <a:lnTo>
                    <a:pt x="21515" y="6171"/>
                  </a:lnTo>
                  <a:lnTo>
                    <a:pt x="21600" y="6765"/>
                  </a:lnTo>
                  <a:lnTo>
                    <a:pt x="21600" y="21600"/>
                  </a:lnTo>
                  <a:lnTo>
                    <a:pt x="17673" y="21600"/>
                  </a:lnTo>
                  <a:lnTo>
                    <a:pt x="17673" y="8189"/>
                  </a:lnTo>
                  <a:lnTo>
                    <a:pt x="17587" y="7002"/>
                  </a:lnTo>
                  <a:lnTo>
                    <a:pt x="17417" y="6171"/>
                  </a:lnTo>
                  <a:lnTo>
                    <a:pt x="17246" y="5578"/>
                  </a:lnTo>
                  <a:lnTo>
                    <a:pt x="16990" y="4985"/>
                  </a:lnTo>
                  <a:lnTo>
                    <a:pt x="16563" y="4629"/>
                  </a:lnTo>
                  <a:lnTo>
                    <a:pt x="16051" y="4391"/>
                  </a:lnTo>
                  <a:lnTo>
                    <a:pt x="15624" y="4273"/>
                  </a:lnTo>
                  <a:lnTo>
                    <a:pt x="15197" y="4273"/>
                  </a:lnTo>
                  <a:lnTo>
                    <a:pt x="14855" y="4391"/>
                  </a:lnTo>
                  <a:lnTo>
                    <a:pt x="14428" y="4747"/>
                  </a:lnTo>
                  <a:lnTo>
                    <a:pt x="14087" y="4985"/>
                  </a:lnTo>
                  <a:lnTo>
                    <a:pt x="13831" y="5459"/>
                  </a:lnTo>
                  <a:lnTo>
                    <a:pt x="13489" y="5934"/>
                  </a:lnTo>
                  <a:lnTo>
                    <a:pt x="13319" y="6646"/>
                  </a:lnTo>
                  <a:lnTo>
                    <a:pt x="13062" y="7121"/>
                  </a:lnTo>
                  <a:lnTo>
                    <a:pt x="12977" y="7477"/>
                  </a:lnTo>
                  <a:lnTo>
                    <a:pt x="12977" y="7952"/>
                  </a:lnTo>
                  <a:lnTo>
                    <a:pt x="12892" y="8426"/>
                  </a:lnTo>
                  <a:lnTo>
                    <a:pt x="12892" y="8901"/>
                  </a:lnTo>
                  <a:lnTo>
                    <a:pt x="12806" y="9495"/>
                  </a:lnTo>
                  <a:lnTo>
                    <a:pt x="12806" y="21600"/>
                  </a:lnTo>
                  <a:lnTo>
                    <a:pt x="8879" y="21600"/>
                  </a:lnTo>
                  <a:lnTo>
                    <a:pt x="8879" y="8664"/>
                  </a:lnTo>
                  <a:lnTo>
                    <a:pt x="8794" y="7596"/>
                  </a:lnTo>
                  <a:lnTo>
                    <a:pt x="8794" y="6765"/>
                  </a:lnTo>
                  <a:lnTo>
                    <a:pt x="8623" y="6171"/>
                  </a:lnTo>
                  <a:lnTo>
                    <a:pt x="8538" y="5697"/>
                  </a:lnTo>
                  <a:lnTo>
                    <a:pt x="8367" y="5459"/>
                  </a:lnTo>
                  <a:lnTo>
                    <a:pt x="8281" y="5103"/>
                  </a:lnTo>
                  <a:lnTo>
                    <a:pt x="8025" y="4866"/>
                  </a:lnTo>
                  <a:lnTo>
                    <a:pt x="7769" y="4747"/>
                  </a:lnTo>
                  <a:lnTo>
                    <a:pt x="7428" y="4391"/>
                  </a:lnTo>
                  <a:lnTo>
                    <a:pt x="7086" y="4273"/>
                  </a:lnTo>
                  <a:lnTo>
                    <a:pt x="6403" y="4273"/>
                  </a:lnTo>
                  <a:lnTo>
                    <a:pt x="5891" y="4391"/>
                  </a:lnTo>
                  <a:lnTo>
                    <a:pt x="5464" y="4747"/>
                  </a:lnTo>
                  <a:lnTo>
                    <a:pt x="5208" y="4985"/>
                  </a:lnTo>
                  <a:lnTo>
                    <a:pt x="4525" y="5934"/>
                  </a:lnTo>
                  <a:lnTo>
                    <a:pt x="4354" y="6409"/>
                  </a:lnTo>
                  <a:lnTo>
                    <a:pt x="4269" y="7002"/>
                  </a:lnTo>
                  <a:lnTo>
                    <a:pt x="4183" y="7358"/>
                  </a:lnTo>
                  <a:lnTo>
                    <a:pt x="4183" y="7714"/>
                  </a:lnTo>
                  <a:lnTo>
                    <a:pt x="4013" y="8189"/>
                  </a:lnTo>
                  <a:lnTo>
                    <a:pt x="4013" y="8782"/>
                  </a:lnTo>
                  <a:lnTo>
                    <a:pt x="3927" y="9376"/>
                  </a:lnTo>
                  <a:lnTo>
                    <a:pt x="3927" y="21600"/>
                  </a:lnTo>
                  <a:lnTo>
                    <a:pt x="0" y="2160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0" name="Shape 107"/>
            <p:cNvSpPr/>
            <p:nvPr/>
          </p:nvSpPr>
          <p:spPr>
            <a:xfrm>
              <a:off x="3654886" y="1198619"/>
              <a:ext cx="38223" cy="14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3961" y="21531"/>
                  </a:lnTo>
                  <a:lnTo>
                    <a:pt x="12380" y="20838"/>
                  </a:lnTo>
                  <a:lnTo>
                    <a:pt x="10800" y="20285"/>
                  </a:lnTo>
                  <a:lnTo>
                    <a:pt x="9220" y="19592"/>
                  </a:lnTo>
                  <a:lnTo>
                    <a:pt x="7902" y="18900"/>
                  </a:lnTo>
                  <a:lnTo>
                    <a:pt x="6849" y="18277"/>
                  </a:lnTo>
                  <a:lnTo>
                    <a:pt x="5532" y="17585"/>
                  </a:lnTo>
                  <a:lnTo>
                    <a:pt x="4478" y="16892"/>
                  </a:lnTo>
                  <a:lnTo>
                    <a:pt x="3424" y="16269"/>
                  </a:lnTo>
                  <a:lnTo>
                    <a:pt x="2898" y="15577"/>
                  </a:lnTo>
                  <a:lnTo>
                    <a:pt x="1844" y="14815"/>
                  </a:lnTo>
                  <a:lnTo>
                    <a:pt x="1317" y="14123"/>
                  </a:lnTo>
                  <a:lnTo>
                    <a:pt x="1054" y="13500"/>
                  </a:lnTo>
                  <a:lnTo>
                    <a:pt x="790" y="12808"/>
                  </a:lnTo>
                  <a:lnTo>
                    <a:pt x="263" y="12046"/>
                  </a:lnTo>
                  <a:lnTo>
                    <a:pt x="0" y="11423"/>
                  </a:lnTo>
                  <a:lnTo>
                    <a:pt x="0" y="10038"/>
                  </a:lnTo>
                  <a:lnTo>
                    <a:pt x="263" y="9208"/>
                  </a:lnTo>
                  <a:lnTo>
                    <a:pt x="1317" y="7685"/>
                  </a:lnTo>
                  <a:lnTo>
                    <a:pt x="1580" y="6923"/>
                  </a:lnTo>
                  <a:lnTo>
                    <a:pt x="2634" y="6162"/>
                  </a:lnTo>
                  <a:lnTo>
                    <a:pt x="3161" y="5400"/>
                  </a:lnTo>
                  <a:lnTo>
                    <a:pt x="4215" y="4638"/>
                  </a:lnTo>
                  <a:lnTo>
                    <a:pt x="5268" y="4085"/>
                  </a:lnTo>
                  <a:lnTo>
                    <a:pt x="6322" y="3462"/>
                  </a:lnTo>
                  <a:lnTo>
                    <a:pt x="7376" y="2908"/>
                  </a:lnTo>
                  <a:lnTo>
                    <a:pt x="8693" y="2285"/>
                  </a:lnTo>
                  <a:lnTo>
                    <a:pt x="10010" y="1731"/>
                  </a:lnTo>
                  <a:lnTo>
                    <a:pt x="11063" y="1108"/>
                  </a:lnTo>
                  <a:lnTo>
                    <a:pt x="12644" y="554"/>
                  </a:lnTo>
                  <a:lnTo>
                    <a:pt x="13961" y="0"/>
                  </a:lnTo>
                  <a:lnTo>
                    <a:pt x="21600" y="0"/>
                  </a:lnTo>
                  <a:lnTo>
                    <a:pt x="20283" y="900"/>
                  </a:lnTo>
                  <a:lnTo>
                    <a:pt x="18966" y="1731"/>
                  </a:lnTo>
                  <a:lnTo>
                    <a:pt x="16859" y="3254"/>
                  </a:lnTo>
                  <a:lnTo>
                    <a:pt x="15805" y="3877"/>
                  </a:lnTo>
                  <a:lnTo>
                    <a:pt x="14751" y="5262"/>
                  </a:lnTo>
                  <a:lnTo>
                    <a:pt x="13961" y="5815"/>
                  </a:lnTo>
                  <a:lnTo>
                    <a:pt x="13698" y="6438"/>
                  </a:lnTo>
                  <a:lnTo>
                    <a:pt x="13171" y="6992"/>
                  </a:lnTo>
                  <a:lnTo>
                    <a:pt x="12644" y="7615"/>
                  </a:lnTo>
                  <a:lnTo>
                    <a:pt x="12644" y="8238"/>
                  </a:lnTo>
                  <a:lnTo>
                    <a:pt x="12380" y="8931"/>
                  </a:lnTo>
                  <a:lnTo>
                    <a:pt x="12117" y="9554"/>
                  </a:lnTo>
                  <a:lnTo>
                    <a:pt x="12117" y="12185"/>
                  </a:lnTo>
                  <a:lnTo>
                    <a:pt x="12380" y="12738"/>
                  </a:lnTo>
                  <a:lnTo>
                    <a:pt x="12380" y="13223"/>
                  </a:lnTo>
                  <a:lnTo>
                    <a:pt x="12644" y="13708"/>
                  </a:lnTo>
                  <a:lnTo>
                    <a:pt x="12644" y="14123"/>
                  </a:lnTo>
                  <a:lnTo>
                    <a:pt x="13171" y="14677"/>
                  </a:lnTo>
                  <a:lnTo>
                    <a:pt x="13434" y="15162"/>
                  </a:lnTo>
                  <a:lnTo>
                    <a:pt x="13698" y="15577"/>
                  </a:lnTo>
                  <a:lnTo>
                    <a:pt x="13961" y="16062"/>
                  </a:lnTo>
                  <a:lnTo>
                    <a:pt x="14751" y="16477"/>
                  </a:lnTo>
                  <a:lnTo>
                    <a:pt x="15015" y="16962"/>
                  </a:lnTo>
                  <a:lnTo>
                    <a:pt x="15541" y="17446"/>
                  </a:lnTo>
                  <a:lnTo>
                    <a:pt x="15805" y="17862"/>
                  </a:lnTo>
                  <a:lnTo>
                    <a:pt x="16595" y="18277"/>
                  </a:lnTo>
                  <a:lnTo>
                    <a:pt x="16859" y="18623"/>
                  </a:lnTo>
                  <a:lnTo>
                    <a:pt x="17122" y="18900"/>
                  </a:lnTo>
                  <a:lnTo>
                    <a:pt x="17912" y="19246"/>
                  </a:lnTo>
                  <a:lnTo>
                    <a:pt x="18966" y="20077"/>
                  </a:lnTo>
                  <a:lnTo>
                    <a:pt x="19756" y="20492"/>
                  </a:lnTo>
                  <a:lnTo>
                    <a:pt x="20546" y="21046"/>
                  </a:lnTo>
                  <a:lnTo>
                    <a:pt x="21600" y="2153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1" name="Shape 108"/>
            <p:cNvSpPr/>
            <p:nvPr/>
          </p:nvSpPr>
          <p:spPr>
            <a:xfrm>
              <a:off x="3712218" y="1196292"/>
              <a:ext cx="52555" cy="11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226" y="21600"/>
                  </a:lnTo>
                  <a:lnTo>
                    <a:pt x="12226" y="6083"/>
                  </a:lnTo>
                  <a:lnTo>
                    <a:pt x="11004" y="6612"/>
                  </a:lnTo>
                  <a:lnTo>
                    <a:pt x="9577" y="7141"/>
                  </a:lnTo>
                  <a:lnTo>
                    <a:pt x="7947" y="7582"/>
                  </a:lnTo>
                  <a:lnTo>
                    <a:pt x="6521" y="8023"/>
                  </a:lnTo>
                  <a:lnTo>
                    <a:pt x="4891" y="8464"/>
                  </a:lnTo>
                  <a:lnTo>
                    <a:pt x="3057" y="8904"/>
                  </a:lnTo>
                  <a:lnTo>
                    <a:pt x="1630" y="9169"/>
                  </a:lnTo>
                  <a:lnTo>
                    <a:pt x="0" y="9433"/>
                  </a:lnTo>
                  <a:lnTo>
                    <a:pt x="0" y="5378"/>
                  </a:lnTo>
                  <a:lnTo>
                    <a:pt x="1019" y="5202"/>
                  </a:lnTo>
                  <a:lnTo>
                    <a:pt x="1834" y="5113"/>
                  </a:lnTo>
                  <a:lnTo>
                    <a:pt x="2853" y="4937"/>
                  </a:lnTo>
                  <a:lnTo>
                    <a:pt x="5909" y="4144"/>
                  </a:lnTo>
                  <a:lnTo>
                    <a:pt x="6725" y="3879"/>
                  </a:lnTo>
                  <a:lnTo>
                    <a:pt x="7743" y="3527"/>
                  </a:lnTo>
                  <a:lnTo>
                    <a:pt x="8762" y="3086"/>
                  </a:lnTo>
                  <a:lnTo>
                    <a:pt x="9781" y="2821"/>
                  </a:lnTo>
                  <a:lnTo>
                    <a:pt x="10800" y="2380"/>
                  </a:lnTo>
                  <a:lnTo>
                    <a:pt x="11411" y="1940"/>
                  </a:lnTo>
                  <a:lnTo>
                    <a:pt x="12226" y="1411"/>
                  </a:lnTo>
                  <a:lnTo>
                    <a:pt x="12634" y="970"/>
                  </a:lnTo>
                  <a:lnTo>
                    <a:pt x="13245" y="441"/>
                  </a:lnTo>
                  <a:lnTo>
                    <a:pt x="13653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2" name="Shape 109"/>
            <p:cNvSpPr/>
            <p:nvPr/>
          </p:nvSpPr>
          <p:spPr>
            <a:xfrm>
              <a:off x="3841214" y="1196292"/>
              <a:ext cx="107498" cy="1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1" y="13457"/>
                  </a:moveTo>
                  <a:lnTo>
                    <a:pt x="11571" y="9943"/>
                  </a:lnTo>
                  <a:lnTo>
                    <a:pt x="21600" y="9943"/>
                  </a:lnTo>
                  <a:lnTo>
                    <a:pt x="21600" y="18514"/>
                  </a:lnTo>
                  <a:lnTo>
                    <a:pt x="21214" y="18771"/>
                  </a:lnTo>
                  <a:lnTo>
                    <a:pt x="20732" y="19114"/>
                  </a:lnTo>
                  <a:lnTo>
                    <a:pt x="19768" y="19629"/>
                  </a:lnTo>
                  <a:lnTo>
                    <a:pt x="19189" y="19971"/>
                  </a:lnTo>
                  <a:lnTo>
                    <a:pt x="18514" y="20143"/>
                  </a:lnTo>
                  <a:lnTo>
                    <a:pt x="17936" y="20486"/>
                  </a:lnTo>
                  <a:lnTo>
                    <a:pt x="16586" y="20829"/>
                  </a:lnTo>
                  <a:lnTo>
                    <a:pt x="15911" y="21086"/>
                  </a:lnTo>
                  <a:lnTo>
                    <a:pt x="15139" y="21171"/>
                  </a:lnTo>
                  <a:lnTo>
                    <a:pt x="14464" y="21343"/>
                  </a:lnTo>
                  <a:lnTo>
                    <a:pt x="13693" y="21514"/>
                  </a:lnTo>
                  <a:lnTo>
                    <a:pt x="13018" y="21514"/>
                  </a:lnTo>
                  <a:lnTo>
                    <a:pt x="12246" y="21600"/>
                  </a:lnTo>
                  <a:lnTo>
                    <a:pt x="10800" y="21600"/>
                  </a:lnTo>
                  <a:lnTo>
                    <a:pt x="9836" y="21514"/>
                  </a:lnTo>
                  <a:lnTo>
                    <a:pt x="9064" y="21343"/>
                  </a:lnTo>
                  <a:lnTo>
                    <a:pt x="8196" y="21171"/>
                  </a:lnTo>
                  <a:lnTo>
                    <a:pt x="7425" y="21086"/>
                  </a:lnTo>
                  <a:lnTo>
                    <a:pt x="6750" y="20743"/>
                  </a:lnTo>
                  <a:lnTo>
                    <a:pt x="5979" y="20571"/>
                  </a:lnTo>
                  <a:lnTo>
                    <a:pt x="5304" y="20229"/>
                  </a:lnTo>
                  <a:lnTo>
                    <a:pt x="4725" y="19971"/>
                  </a:lnTo>
                  <a:lnTo>
                    <a:pt x="4050" y="19543"/>
                  </a:lnTo>
                  <a:lnTo>
                    <a:pt x="3471" y="19114"/>
                  </a:lnTo>
                  <a:lnTo>
                    <a:pt x="2989" y="18600"/>
                  </a:lnTo>
                  <a:lnTo>
                    <a:pt x="2507" y="18171"/>
                  </a:lnTo>
                  <a:lnTo>
                    <a:pt x="2025" y="17571"/>
                  </a:lnTo>
                  <a:lnTo>
                    <a:pt x="1350" y="16371"/>
                  </a:lnTo>
                  <a:lnTo>
                    <a:pt x="1061" y="15771"/>
                  </a:lnTo>
                  <a:lnTo>
                    <a:pt x="771" y="15000"/>
                  </a:lnTo>
                  <a:lnTo>
                    <a:pt x="579" y="14400"/>
                  </a:lnTo>
                  <a:lnTo>
                    <a:pt x="289" y="13714"/>
                  </a:lnTo>
                  <a:lnTo>
                    <a:pt x="193" y="12943"/>
                  </a:lnTo>
                  <a:lnTo>
                    <a:pt x="96" y="12257"/>
                  </a:lnTo>
                  <a:lnTo>
                    <a:pt x="0" y="11486"/>
                  </a:lnTo>
                  <a:lnTo>
                    <a:pt x="0" y="9943"/>
                  </a:lnTo>
                  <a:lnTo>
                    <a:pt x="96" y="9257"/>
                  </a:lnTo>
                  <a:lnTo>
                    <a:pt x="193" y="8400"/>
                  </a:lnTo>
                  <a:lnTo>
                    <a:pt x="482" y="7629"/>
                  </a:lnTo>
                  <a:lnTo>
                    <a:pt x="579" y="6943"/>
                  </a:lnTo>
                  <a:lnTo>
                    <a:pt x="868" y="6343"/>
                  </a:lnTo>
                  <a:lnTo>
                    <a:pt x="1157" y="5571"/>
                  </a:lnTo>
                  <a:lnTo>
                    <a:pt x="1446" y="4971"/>
                  </a:lnTo>
                  <a:lnTo>
                    <a:pt x="1832" y="4371"/>
                  </a:lnTo>
                  <a:lnTo>
                    <a:pt x="2796" y="3171"/>
                  </a:lnTo>
                  <a:lnTo>
                    <a:pt x="3375" y="2657"/>
                  </a:lnTo>
                  <a:lnTo>
                    <a:pt x="4532" y="1800"/>
                  </a:lnTo>
                  <a:lnTo>
                    <a:pt x="5882" y="1114"/>
                  </a:lnTo>
                  <a:lnTo>
                    <a:pt x="7618" y="343"/>
                  </a:lnTo>
                  <a:lnTo>
                    <a:pt x="8293" y="257"/>
                  </a:lnTo>
                  <a:lnTo>
                    <a:pt x="9161" y="171"/>
                  </a:lnTo>
                  <a:lnTo>
                    <a:pt x="9836" y="86"/>
                  </a:lnTo>
                  <a:lnTo>
                    <a:pt x="10607" y="0"/>
                  </a:lnTo>
                  <a:lnTo>
                    <a:pt x="12536" y="0"/>
                  </a:lnTo>
                  <a:lnTo>
                    <a:pt x="13404" y="86"/>
                  </a:lnTo>
                  <a:lnTo>
                    <a:pt x="14368" y="171"/>
                  </a:lnTo>
                  <a:lnTo>
                    <a:pt x="15332" y="343"/>
                  </a:lnTo>
                  <a:lnTo>
                    <a:pt x="16104" y="686"/>
                  </a:lnTo>
                  <a:lnTo>
                    <a:pt x="16779" y="857"/>
                  </a:lnTo>
                  <a:lnTo>
                    <a:pt x="17454" y="1200"/>
                  </a:lnTo>
                  <a:lnTo>
                    <a:pt x="18225" y="1629"/>
                  </a:lnTo>
                  <a:lnTo>
                    <a:pt x="18804" y="2057"/>
                  </a:lnTo>
                  <a:lnTo>
                    <a:pt x="19382" y="2571"/>
                  </a:lnTo>
                  <a:lnTo>
                    <a:pt x="20154" y="3600"/>
                  </a:lnTo>
                  <a:lnTo>
                    <a:pt x="20539" y="4200"/>
                  </a:lnTo>
                  <a:lnTo>
                    <a:pt x="20829" y="4886"/>
                  </a:lnTo>
                  <a:lnTo>
                    <a:pt x="21118" y="5486"/>
                  </a:lnTo>
                  <a:lnTo>
                    <a:pt x="21311" y="6171"/>
                  </a:lnTo>
                  <a:lnTo>
                    <a:pt x="16682" y="7029"/>
                  </a:lnTo>
                  <a:lnTo>
                    <a:pt x="16296" y="6343"/>
                  </a:lnTo>
                  <a:lnTo>
                    <a:pt x="16007" y="5571"/>
                  </a:lnTo>
                  <a:lnTo>
                    <a:pt x="14850" y="4543"/>
                  </a:lnTo>
                  <a:lnTo>
                    <a:pt x="14464" y="4371"/>
                  </a:lnTo>
                  <a:lnTo>
                    <a:pt x="14175" y="4114"/>
                  </a:lnTo>
                  <a:lnTo>
                    <a:pt x="13693" y="3943"/>
                  </a:lnTo>
                  <a:lnTo>
                    <a:pt x="13307" y="3771"/>
                  </a:lnTo>
                  <a:lnTo>
                    <a:pt x="12343" y="3600"/>
                  </a:lnTo>
                  <a:lnTo>
                    <a:pt x="11764" y="3514"/>
                  </a:lnTo>
                  <a:lnTo>
                    <a:pt x="10511" y="3514"/>
                  </a:lnTo>
                  <a:lnTo>
                    <a:pt x="9161" y="3686"/>
                  </a:lnTo>
                  <a:lnTo>
                    <a:pt x="8004" y="4200"/>
                  </a:lnTo>
                  <a:lnTo>
                    <a:pt x="7425" y="4543"/>
                  </a:lnTo>
                  <a:lnTo>
                    <a:pt x="6461" y="5229"/>
                  </a:lnTo>
                  <a:lnTo>
                    <a:pt x="5979" y="5829"/>
                  </a:lnTo>
                  <a:lnTo>
                    <a:pt x="5689" y="6343"/>
                  </a:lnTo>
                  <a:lnTo>
                    <a:pt x="4821" y="8143"/>
                  </a:lnTo>
                  <a:lnTo>
                    <a:pt x="4725" y="8914"/>
                  </a:lnTo>
                  <a:lnTo>
                    <a:pt x="4629" y="9771"/>
                  </a:lnTo>
                  <a:lnTo>
                    <a:pt x="4629" y="11486"/>
                  </a:lnTo>
                  <a:lnTo>
                    <a:pt x="4725" y="12343"/>
                  </a:lnTo>
                  <a:lnTo>
                    <a:pt x="4821" y="13029"/>
                  </a:lnTo>
                  <a:lnTo>
                    <a:pt x="5111" y="13800"/>
                  </a:lnTo>
                  <a:lnTo>
                    <a:pt x="5689" y="15171"/>
                  </a:lnTo>
                  <a:lnTo>
                    <a:pt x="5979" y="15686"/>
                  </a:lnTo>
                  <a:lnTo>
                    <a:pt x="6461" y="16200"/>
                  </a:lnTo>
                  <a:lnTo>
                    <a:pt x="7425" y="17057"/>
                  </a:lnTo>
                  <a:lnTo>
                    <a:pt x="8582" y="17571"/>
                  </a:lnTo>
                  <a:lnTo>
                    <a:pt x="10607" y="18086"/>
                  </a:lnTo>
                  <a:lnTo>
                    <a:pt x="12054" y="18086"/>
                  </a:lnTo>
                  <a:lnTo>
                    <a:pt x="13596" y="17743"/>
                  </a:lnTo>
                  <a:lnTo>
                    <a:pt x="14271" y="17571"/>
                  </a:lnTo>
                  <a:lnTo>
                    <a:pt x="15621" y="16886"/>
                  </a:lnTo>
                  <a:lnTo>
                    <a:pt x="16296" y="16629"/>
                  </a:lnTo>
                  <a:lnTo>
                    <a:pt x="16875" y="16286"/>
                  </a:lnTo>
                  <a:lnTo>
                    <a:pt x="16875" y="13457"/>
                  </a:lnTo>
                  <a:lnTo>
                    <a:pt x="11571" y="1345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3" name="Shape 110"/>
            <p:cNvSpPr/>
            <p:nvPr/>
          </p:nvSpPr>
          <p:spPr>
            <a:xfrm>
              <a:off x="3963044" y="1226548"/>
              <a:ext cx="76443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9" y="14554"/>
                  </a:moveTo>
                  <a:lnTo>
                    <a:pt x="21335" y="15132"/>
                  </a:lnTo>
                  <a:lnTo>
                    <a:pt x="21070" y="15825"/>
                  </a:lnTo>
                  <a:lnTo>
                    <a:pt x="20275" y="17442"/>
                  </a:lnTo>
                  <a:lnTo>
                    <a:pt x="19745" y="17904"/>
                  </a:lnTo>
                  <a:lnTo>
                    <a:pt x="18685" y="19059"/>
                  </a:lnTo>
                  <a:lnTo>
                    <a:pt x="18155" y="19521"/>
                  </a:lnTo>
                  <a:lnTo>
                    <a:pt x="17492" y="19867"/>
                  </a:lnTo>
                  <a:lnTo>
                    <a:pt x="16829" y="20329"/>
                  </a:lnTo>
                  <a:lnTo>
                    <a:pt x="16167" y="20560"/>
                  </a:lnTo>
                  <a:lnTo>
                    <a:pt x="15372" y="20907"/>
                  </a:lnTo>
                  <a:lnTo>
                    <a:pt x="14577" y="21138"/>
                  </a:lnTo>
                  <a:lnTo>
                    <a:pt x="13782" y="21253"/>
                  </a:lnTo>
                  <a:lnTo>
                    <a:pt x="12987" y="21484"/>
                  </a:lnTo>
                  <a:lnTo>
                    <a:pt x="12059" y="21600"/>
                  </a:lnTo>
                  <a:lnTo>
                    <a:pt x="9674" y="21600"/>
                  </a:lnTo>
                  <a:lnTo>
                    <a:pt x="8216" y="21253"/>
                  </a:lnTo>
                  <a:lnTo>
                    <a:pt x="7023" y="21022"/>
                  </a:lnTo>
                  <a:lnTo>
                    <a:pt x="5831" y="20560"/>
                  </a:lnTo>
                  <a:lnTo>
                    <a:pt x="4771" y="20214"/>
                  </a:lnTo>
                  <a:lnTo>
                    <a:pt x="3843" y="19636"/>
                  </a:lnTo>
                  <a:lnTo>
                    <a:pt x="3048" y="18943"/>
                  </a:lnTo>
                  <a:lnTo>
                    <a:pt x="2253" y="18135"/>
                  </a:lnTo>
                  <a:lnTo>
                    <a:pt x="1723" y="17442"/>
                  </a:lnTo>
                  <a:lnTo>
                    <a:pt x="1193" y="16633"/>
                  </a:lnTo>
                  <a:lnTo>
                    <a:pt x="663" y="15016"/>
                  </a:lnTo>
                  <a:lnTo>
                    <a:pt x="265" y="13976"/>
                  </a:lnTo>
                  <a:lnTo>
                    <a:pt x="133" y="13052"/>
                  </a:lnTo>
                  <a:lnTo>
                    <a:pt x="0" y="12013"/>
                  </a:lnTo>
                  <a:lnTo>
                    <a:pt x="0" y="9818"/>
                  </a:lnTo>
                  <a:lnTo>
                    <a:pt x="133" y="8663"/>
                  </a:lnTo>
                  <a:lnTo>
                    <a:pt x="398" y="7624"/>
                  </a:lnTo>
                  <a:lnTo>
                    <a:pt x="795" y="6468"/>
                  </a:lnTo>
                  <a:lnTo>
                    <a:pt x="1060" y="5429"/>
                  </a:lnTo>
                  <a:lnTo>
                    <a:pt x="1590" y="4620"/>
                  </a:lnTo>
                  <a:lnTo>
                    <a:pt x="2253" y="3812"/>
                  </a:lnTo>
                  <a:lnTo>
                    <a:pt x="2783" y="3003"/>
                  </a:lnTo>
                  <a:lnTo>
                    <a:pt x="3578" y="2195"/>
                  </a:lnTo>
                  <a:lnTo>
                    <a:pt x="4373" y="1733"/>
                  </a:lnTo>
                  <a:lnTo>
                    <a:pt x="5168" y="1155"/>
                  </a:lnTo>
                  <a:lnTo>
                    <a:pt x="6228" y="693"/>
                  </a:lnTo>
                  <a:lnTo>
                    <a:pt x="7288" y="462"/>
                  </a:lnTo>
                  <a:lnTo>
                    <a:pt x="8216" y="116"/>
                  </a:lnTo>
                  <a:lnTo>
                    <a:pt x="9409" y="0"/>
                  </a:lnTo>
                  <a:lnTo>
                    <a:pt x="11794" y="0"/>
                  </a:lnTo>
                  <a:lnTo>
                    <a:pt x="12987" y="116"/>
                  </a:lnTo>
                  <a:lnTo>
                    <a:pt x="14179" y="462"/>
                  </a:lnTo>
                  <a:lnTo>
                    <a:pt x="15107" y="809"/>
                  </a:lnTo>
                  <a:lnTo>
                    <a:pt x="16034" y="1271"/>
                  </a:lnTo>
                  <a:lnTo>
                    <a:pt x="17094" y="1848"/>
                  </a:lnTo>
                  <a:lnTo>
                    <a:pt x="17890" y="2426"/>
                  </a:lnTo>
                  <a:lnTo>
                    <a:pt x="18685" y="3119"/>
                  </a:lnTo>
                  <a:lnTo>
                    <a:pt x="19215" y="3927"/>
                  </a:lnTo>
                  <a:lnTo>
                    <a:pt x="19877" y="4736"/>
                  </a:lnTo>
                  <a:lnTo>
                    <a:pt x="20407" y="5775"/>
                  </a:lnTo>
                  <a:lnTo>
                    <a:pt x="21202" y="8086"/>
                  </a:lnTo>
                  <a:lnTo>
                    <a:pt x="21467" y="9356"/>
                  </a:lnTo>
                  <a:lnTo>
                    <a:pt x="21600" y="10742"/>
                  </a:lnTo>
                  <a:lnTo>
                    <a:pt x="21600" y="12359"/>
                  </a:lnTo>
                  <a:lnTo>
                    <a:pt x="6096" y="12359"/>
                  </a:lnTo>
                  <a:lnTo>
                    <a:pt x="6228" y="13514"/>
                  </a:lnTo>
                  <a:lnTo>
                    <a:pt x="6361" y="14554"/>
                  </a:lnTo>
                  <a:lnTo>
                    <a:pt x="6891" y="15478"/>
                  </a:lnTo>
                  <a:lnTo>
                    <a:pt x="7421" y="16171"/>
                  </a:lnTo>
                  <a:lnTo>
                    <a:pt x="9011" y="17095"/>
                  </a:lnTo>
                  <a:lnTo>
                    <a:pt x="10071" y="17211"/>
                  </a:lnTo>
                  <a:lnTo>
                    <a:pt x="11131" y="17442"/>
                  </a:lnTo>
                  <a:lnTo>
                    <a:pt x="11794" y="17442"/>
                  </a:lnTo>
                  <a:lnTo>
                    <a:pt x="12456" y="17211"/>
                  </a:lnTo>
                  <a:lnTo>
                    <a:pt x="12987" y="16980"/>
                  </a:lnTo>
                  <a:lnTo>
                    <a:pt x="13517" y="16864"/>
                  </a:lnTo>
                  <a:lnTo>
                    <a:pt x="14047" y="16402"/>
                  </a:lnTo>
                  <a:lnTo>
                    <a:pt x="14444" y="15825"/>
                  </a:lnTo>
                  <a:lnTo>
                    <a:pt x="14974" y="15247"/>
                  </a:lnTo>
                  <a:lnTo>
                    <a:pt x="15239" y="14554"/>
                  </a:lnTo>
                  <a:close/>
                  <a:moveTo>
                    <a:pt x="15637" y="9010"/>
                  </a:moveTo>
                  <a:lnTo>
                    <a:pt x="15372" y="7970"/>
                  </a:lnTo>
                  <a:lnTo>
                    <a:pt x="14842" y="6122"/>
                  </a:lnTo>
                  <a:lnTo>
                    <a:pt x="14179" y="5429"/>
                  </a:lnTo>
                  <a:lnTo>
                    <a:pt x="12589" y="4505"/>
                  </a:lnTo>
                  <a:lnTo>
                    <a:pt x="11794" y="4389"/>
                  </a:lnTo>
                  <a:lnTo>
                    <a:pt x="10866" y="4158"/>
                  </a:lnTo>
                  <a:lnTo>
                    <a:pt x="9806" y="4389"/>
                  </a:lnTo>
                  <a:lnTo>
                    <a:pt x="8879" y="4620"/>
                  </a:lnTo>
                  <a:lnTo>
                    <a:pt x="8083" y="5082"/>
                  </a:lnTo>
                  <a:lnTo>
                    <a:pt x="7421" y="5660"/>
                  </a:lnTo>
                  <a:lnTo>
                    <a:pt x="6361" y="7046"/>
                  </a:lnTo>
                  <a:lnTo>
                    <a:pt x="6228" y="7970"/>
                  </a:lnTo>
                  <a:lnTo>
                    <a:pt x="6096" y="9010"/>
                  </a:lnTo>
                  <a:lnTo>
                    <a:pt x="15637" y="90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4" name="Shape 111"/>
            <p:cNvSpPr/>
            <p:nvPr/>
          </p:nvSpPr>
          <p:spPr>
            <a:xfrm>
              <a:off x="4046652" y="1198619"/>
              <a:ext cx="105109" cy="1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89" y="21600"/>
                  </a:moveTo>
                  <a:lnTo>
                    <a:pt x="0" y="0"/>
                  </a:lnTo>
                  <a:lnTo>
                    <a:pt x="4932" y="0"/>
                  </a:lnTo>
                  <a:lnTo>
                    <a:pt x="10751" y="16000"/>
                  </a:lnTo>
                  <a:lnTo>
                    <a:pt x="16471" y="0"/>
                  </a:lnTo>
                  <a:lnTo>
                    <a:pt x="21600" y="0"/>
                  </a:lnTo>
                  <a:lnTo>
                    <a:pt x="13118" y="21600"/>
                  </a:lnTo>
                  <a:lnTo>
                    <a:pt x="798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5" name="Shape 112"/>
            <p:cNvSpPr/>
            <p:nvPr/>
          </p:nvSpPr>
          <p:spPr>
            <a:xfrm>
              <a:off x="4158927" y="1198619"/>
              <a:ext cx="38222" cy="14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90" y="21115"/>
                  </a:lnTo>
                  <a:lnTo>
                    <a:pt x="1317" y="20700"/>
                  </a:lnTo>
                  <a:lnTo>
                    <a:pt x="2371" y="20215"/>
                  </a:lnTo>
                  <a:lnTo>
                    <a:pt x="2898" y="19800"/>
                  </a:lnTo>
                  <a:lnTo>
                    <a:pt x="3161" y="19454"/>
                  </a:lnTo>
                  <a:lnTo>
                    <a:pt x="3951" y="19108"/>
                  </a:lnTo>
                  <a:lnTo>
                    <a:pt x="4215" y="18762"/>
                  </a:lnTo>
                  <a:lnTo>
                    <a:pt x="5005" y="17931"/>
                  </a:lnTo>
                  <a:lnTo>
                    <a:pt x="5795" y="17308"/>
                  </a:lnTo>
                  <a:lnTo>
                    <a:pt x="6322" y="16754"/>
                  </a:lnTo>
                  <a:lnTo>
                    <a:pt x="7112" y="16062"/>
                  </a:lnTo>
                  <a:lnTo>
                    <a:pt x="7639" y="15369"/>
                  </a:lnTo>
                  <a:lnTo>
                    <a:pt x="7902" y="15092"/>
                  </a:lnTo>
                  <a:lnTo>
                    <a:pt x="7902" y="14746"/>
                  </a:lnTo>
                  <a:lnTo>
                    <a:pt x="8166" y="14400"/>
                  </a:lnTo>
                  <a:lnTo>
                    <a:pt x="8693" y="14054"/>
                  </a:lnTo>
                  <a:lnTo>
                    <a:pt x="8956" y="13708"/>
                  </a:lnTo>
                  <a:lnTo>
                    <a:pt x="8956" y="13154"/>
                  </a:lnTo>
                  <a:lnTo>
                    <a:pt x="9220" y="12808"/>
                  </a:lnTo>
                  <a:lnTo>
                    <a:pt x="9220" y="12115"/>
                  </a:lnTo>
                  <a:lnTo>
                    <a:pt x="9483" y="11838"/>
                  </a:lnTo>
                  <a:lnTo>
                    <a:pt x="9483" y="9554"/>
                  </a:lnTo>
                  <a:lnTo>
                    <a:pt x="9220" y="8931"/>
                  </a:lnTo>
                  <a:lnTo>
                    <a:pt x="9220" y="8238"/>
                  </a:lnTo>
                  <a:lnTo>
                    <a:pt x="8693" y="6992"/>
                  </a:lnTo>
                  <a:lnTo>
                    <a:pt x="7902" y="6438"/>
                  </a:lnTo>
                  <a:lnTo>
                    <a:pt x="7639" y="5815"/>
                  </a:lnTo>
                  <a:lnTo>
                    <a:pt x="7112" y="5262"/>
                  </a:lnTo>
                  <a:lnTo>
                    <a:pt x="6322" y="4569"/>
                  </a:lnTo>
                  <a:lnTo>
                    <a:pt x="5795" y="3877"/>
                  </a:lnTo>
                  <a:lnTo>
                    <a:pt x="4741" y="3254"/>
                  </a:lnTo>
                  <a:lnTo>
                    <a:pt x="3424" y="2492"/>
                  </a:lnTo>
                  <a:lnTo>
                    <a:pt x="2634" y="1731"/>
                  </a:lnTo>
                  <a:lnTo>
                    <a:pt x="1317" y="900"/>
                  </a:lnTo>
                  <a:lnTo>
                    <a:pt x="0" y="0"/>
                  </a:lnTo>
                  <a:lnTo>
                    <a:pt x="7639" y="0"/>
                  </a:lnTo>
                  <a:lnTo>
                    <a:pt x="9220" y="623"/>
                  </a:lnTo>
                  <a:lnTo>
                    <a:pt x="10537" y="1315"/>
                  </a:lnTo>
                  <a:lnTo>
                    <a:pt x="12117" y="1869"/>
                  </a:lnTo>
                  <a:lnTo>
                    <a:pt x="13434" y="2562"/>
                  </a:lnTo>
                  <a:lnTo>
                    <a:pt x="14751" y="3115"/>
                  </a:lnTo>
                  <a:lnTo>
                    <a:pt x="15541" y="3808"/>
                  </a:lnTo>
                  <a:lnTo>
                    <a:pt x="16859" y="4500"/>
                  </a:lnTo>
                  <a:lnTo>
                    <a:pt x="17912" y="5123"/>
                  </a:lnTo>
                  <a:lnTo>
                    <a:pt x="19493" y="6508"/>
                  </a:lnTo>
                  <a:lnTo>
                    <a:pt x="20020" y="7200"/>
                  </a:lnTo>
                  <a:lnTo>
                    <a:pt x="20546" y="7823"/>
                  </a:lnTo>
                  <a:lnTo>
                    <a:pt x="21073" y="8515"/>
                  </a:lnTo>
                  <a:lnTo>
                    <a:pt x="21337" y="9277"/>
                  </a:lnTo>
                  <a:lnTo>
                    <a:pt x="21600" y="9969"/>
                  </a:lnTo>
                  <a:lnTo>
                    <a:pt x="21600" y="11215"/>
                  </a:lnTo>
                  <a:lnTo>
                    <a:pt x="21337" y="11769"/>
                  </a:lnTo>
                  <a:lnTo>
                    <a:pt x="21073" y="12392"/>
                  </a:lnTo>
                  <a:lnTo>
                    <a:pt x="20546" y="13015"/>
                  </a:lnTo>
                  <a:lnTo>
                    <a:pt x="20283" y="13708"/>
                  </a:lnTo>
                  <a:lnTo>
                    <a:pt x="19756" y="14331"/>
                  </a:lnTo>
                  <a:lnTo>
                    <a:pt x="18966" y="14954"/>
                  </a:lnTo>
                  <a:lnTo>
                    <a:pt x="18439" y="15646"/>
                  </a:lnTo>
                  <a:lnTo>
                    <a:pt x="17385" y="16408"/>
                  </a:lnTo>
                  <a:lnTo>
                    <a:pt x="16595" y="17169"/>
                  </a:lnTo>
                  <a:lnTo>
                    <a:pt x="15541" y="17931"/>
                  </a:lnTo>
                  <a:lnTo>
                    <a:pt x="14224" y="18692"/>
                  </a:lnTo>
                  <a:lnTo>
                    <a:pt x="12644" y="19454"/>
                  </a:lnTo>
                  <a:lnTo>
                    <a:pt x="11063" y="20077"/>
                  </a:lnTo>
                  <a:lnTo>
                    <a:pt x="9483" y="20838"/>
                  </a:lnTo>
                  <a:lnTo>
                    <a:pt x="7639" y="2153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6" name="Shape 113"/>
            <p:cNvSpPr/>
            <p:nvPr/>
          </p:nvSpPr>
          <p:spPr>
            <a:xfrm>
              <a:off x="3124569" y="2327"/>
              <a:ext cx="47778" cy="1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1" y="5445"/>
                  </a:moveTo>
                  <a:lnTo>
                    <a:pt x="21181" y="8658"/>
                  </a:lnTo>
                  <a:lnTo>
                    <a:pt x="14050" y="8658"/>
                  </a:lnTo>
                  <a:lnTo>
                    <a:pt x="14050" y="17762"/>
                  </a:lnTo>
                  <a:lnTo>
                    <a:pt x="14260" y="17940"/>
                  </a:lnTo>
                  <a:lnTo>
                    <a:pt x="14889" y="18030"/>
                  </a:lnTo>
                  <a:lnTo>
                    <a:pt x="15099" y="18208"/>
                  </a:lnTo>
                  <a:lnTo>
                    <a:pt x="15518" y="18298"/>
                  </a:lnTo>
                  <a:lnTo>
                    <a:pt x="16148" y="18298"/>
                  </a:lnTo>
                  <a:lnTo>
                    <a:pt x="16357" y="18387"/>
                  </a:lnTo>
                  <a:lnTo>
                    <a:pt x="17616" y="18387"/>
                  </a:lnTo>
                  <a:lnTo>
                    <a:pt x="18664" y="18298"/>
                  </a:lnTo>
                  <a:lnTo>
                    <a:pt x="19503" y="18208"/>
                  </a:lnTo>
                  <a:lnTo>
                    <a:pt x="20761" y="18030"/>
                  </a:lnTo>
                  <a:lnTo>
                    <a:pt x="21600" y="21064"/>
                  </a:lnTo>
                  <a:lnTo>
                    <a:pt x="20761" y="21243"/>
                  </a:lnTo>
                  <a:lnTo>
                    <a:pt x="19922" y="21332"/>
                  </a:lnTo>
                  <a:lnTo>
                    <a:pt x="17825" y="21511"/>
                  </a:lnTo>
                  <a:lnTo>
                    <a:pt x="16777" y="21511"/>
                  </a:lnTo>
                  <a:lnTo>
                    <a:pt x="15728" y="21600"/>
                  </a:lnTo>
                  <a:lnTo>
                    <a:pt x="12583" y="21600"/>
                  </a:lnTo>
                  <a:lnTo>
                    <a:pt x="11534" y="21511"/>
                  </a:lnTo>
                  <a:lnTo>
                    <a:pt x="10276" y="21421"/>
                  </a:lnTo>
                  <a:lnTo>
                    <a:pt x="9227" y="21332"/>
                  </a:lnTo>
                  <a:lnTo>
                    <a:pt x="8179" y="21064"/>
                  </a:lnTo>
                  <a:lnTo>
                    <a:pt x="7130" y="20886"/>
                  </a:lnTo>
                  <a:lnTo>
                    <a:pt x="6501" y="20529"/>
                  </a:lnTo>
                  <a:lnTo>
                    <a:pt x="5872" y="20350"/>
                  </a:lnTo>
                  <a:lnTo>
                    <a:pt x="5452" y="19993"/>
                  </a:lnTo>
                  <a:lnTo>
                    <a:pt x="5243" y="19547"/>
                  </a:lnTo>
                  <a:lnTo>
                    <a:pt x="5033" y="19190"/>
                  </a:lnTo>
                  <a:lnTo>
                    <a:pt x="4614" y="18744"/>
                  </a:lnTo>
                  <a:lnTo>
                    <a:pt x="4614" y="17673"/>
                  </a:lnTo>
                  <a:lnTo>
                    <a:pt x="4404" y="16780"/>
                  </a:lnTo>
                  <a:lnTo>
                    <a:pt x="4404" y="8658"/>
                  </a:lnTo>
                  <a:lnTo>
                    <a:pt x="0" y="8658"/>
                  </a:lnTo>
                  <a:lnTo>
                    <a:pt x="0" y="5445"/>
                  </a:lnTo>
                  <a:lnTo>
                    <a:pt x="4404" y="5445"/>
                  </a:lnTo>
                  <a:lnTo>
                    <a:pt x="4404" y="2410"/>
                  </a:lnTo>
                  <a:lnTo>
                    <a:pt x="14050" y="0"/>
                  </a:lnTo>
                  <a:lnTo>
                    <a:pt x="14050" y="5445"/>
                  </a:lnTo>
                  <a:lnTo>
                    <a:pt x="21181" y="54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7" name="Shape 114"/>
            <p:cNvSpPr/>
            <p:nvPr/>
          </p:nvSpPr>
          <p:spPr>
            <a:xfrm>
              <a:off x="3179512" y="27929"/>
              <a:ext cx="78832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9" y="6735"/>
                  </a:moveTo>
                  <a:lnTo>
                    <a:pt x="659" y="6155"/>
                  </a:lnTo>
                  <a:lnTo>
                    <a:pt x="790" y="5458"/>
                  </a:lnTo>
                  <a:lnTo>
                    <a:pt x="1185" y="4761"/>
                  </a:lnTo>
                  <a:lnTo>
                    <a:pt x="1449" y="4065"/>
                  </a:lnTo>
                  <a:lnTo>
                    <a:pt x="2239" y="2903"/>
                  </a:lnTo>
                  <a:lnTo>
                    <a:pt x="2766" y="2323"/>
                  </a:lnTo>
                  <a:lnTo>
                    <a:pt x="3688" y="1510"/>
                  </a:lnTo>
                  <a:lnTo>
                    <a:pt x="4346" y="1277"/>
                  </a:lnTo>
                  <a:lnTo>
                    <a:pt x="5005" y="813"/>
                  </a:lnTo>
                  <a:lnTo>
                    <a:pt x="6585" y="348"/>
                  </a:lnTo>
                  <a:lnTo>
                    <a:pt x="7376" y="232"/>
                  </a:lnTo>
                  <a:lnTo>
                    <a:pt x="9220" y="0"/>
                  </a:lnTo>
                  <a:lnTo>
                    <a:pt x="12249" y="0"/>
                  </a:lnTo>
                  <a:lnTo>
                    <a:pt x="13039" y="116"/>
                  </a:lnTo>
                  <a:lnTo>
                    <a:pt x="13829" y="116"/>
                  </a:lnTo>
                  <a:lnTo>
                    <a:pt x="14620" y="232"/>
                  </a:lnTo>
                  <a:lnTo>
                    <a:pt x="15278" y="348"/>
                  </a:lnTo>
                  <a:lnTo>
                    <a:pt x="15937" y="697"/>
                  </a:lnTo>
                  <a:lnTo>
                    <a:pt x="16332" y="813"/>
                  </a:lnTo>
                  <a:lnTo>
                    <a:pt x="17254" y="1277"/>
                  </a:lnTo>
                  <a:lnTo>
                    <a:pt x="17912" y="1742"/>
                  </a:lnTo>
                  <a:lnTo>
                    <a:pt x="18571" y="2439"/>
                  </a:lnTo>
                  <a:lnTo>
                    <a:pt x="19098" y="3019"/>
                  </a:lnTo>
                  <a:lnTo>
                    <a:pt x="19229" y="3484"/>
                  </a:lnTo>
                  <a:lnTo>
                    <a:pt x="19493" y="3948"/>
                  </a:lnTo>
                  <a:lnTo>
                    <a:pt x="19888" y="4994"/>
                  </a:lnTo>
                  <a:lnTo>
                    <a:pt x="19888" y="5574"/>
                  </a:lnTo>
                  <a:lnTo>
                    <a:pt x="20020" y="6387"/>
                  </a:lnTo>
                  <a:lnTo>
                    <a:pt x="20020" y="15561"/>
                  </a:lnTo>
                  <a:lnTo>
                    <a:pt x="20151" y="16723"/>
                  </a:lnTo>
                  <a:lnTo>
                    <a:pt x="20151" y="17768"/>
                  </a:lnTo>
                  <a:lnTo>
                    <a:pt x="20415" y="19161"/>
                  </a:lnTo>
                  <a:lnTo>
                    <a:pt x="20810" y="19742"/>
                  </a:lnTo>
                  <a:lnTo>
                    <a:pt x="21073" y="20439"/>
                  </a:lnTo>
                  <a:lnTo>
                    <a:pt x="21600" y="21135"/>
                  </a:lnTo>
                  <a:lnTo>
                    <a:pt x="15541" y="21135"/>
                  </a:lnTo>
                  <a:lnTo>
                    <a:pt x="15278" y="20439"/>
                  </a:lnTo>
                  <a:lnTo>
                    <a:pt x="15146" y="19974"/>
                  </a:lnTo>
                  <a:lnTo>
                    <a:pt x="14883" y="19394"/>
                  </a:lnTo>
                  <a:lnTo>
                    <a:pt x="14883" y="19161"/>
                  </a:lnTo>
                  <a:lnTo>
                    <a:pt x="14620" y="18697"/>
                  </a:lnTo>
                  <a:lnTo>
                    <a:pt x="13829" y="19394"/>
                  </a:lnTo>
                  <a:lnTo>
                    <a:pt x="12249" y="20555"/>
                  </a:lnTo>
                  <a:lnTo>
                    <a:pt x="11459" y="20903"/>
                  </a:lnTo>
                  <a:lnTo>
                    <a:pt x="10537" y="21252"/>
                  </a:lnTo>
                  <a:lnTo>
                    <a:pt x="9483" y="21484"/>
                  </a:lnTo>
                  <a:lnTo>
                    <a:pt x="8561" y="21600"/>
                  </a:lnTo>
                  <a:lnTo>
                    <a:pt x="6849" y="21600"/>
                  </a:lnTo>
                  <a:lnTo>
                    <a:pt x="5927" y="21484"/>
                  </a:lnTo>
                  <a:lnTo>
                    <a:pt x="5137" y="21368"/>
                  </a:lnTo>
                  <a:lnTo>
                    <a:pt x="4478" y="21252"/>
                  </a:lnTo>
                  <a:lnTo>
                    <a:pt x="3820" y="20903"/>
                  </a:lnTo>
                  <a:lnTo>
                    <a:pt x="3161" y="20671"/>
                  </a:lnTo>
                  <a:lnTo>
                    <a:pt x="2634" y="20439"/>
                  </a:lnTo>
                  <a:lnTo>
                    <a:pt x="1580" y="19510"/>
                  </a:lnTo>
                  <a:lnTo>
                    <a:pt x="1317" y="18929"/>
                  </a:lnTo>
                  <a:lnTo>
                    <a:pt x="790" y="18581"/>
                  </a:lnTo>
                  <a:lnTo>
                    <a:pt x="659" y="18000"/>
                  </a:lnTo>
                  <a:lnTo>
                    <a:pt x="132" y="16839"/>
                  </a:lnTo>
                  <a:lnTo>
                    <a:pt x="0" y="16142"/>
                  </a:lnTo>
                  <a:lnTo>
                    <a:pt x="0" y="14748"/>
                  </a:lnTo>
                  <a:lnTo>
                    <a:pt x="132" y="13935"/>
                  </a:lnTo>
                  <a:lnTo>
                    <a:pt x="527" y="13006"/>
                  </a:lnTo>
                  <a:lnTo>
                    <a:pt x="790" y="12310"/>
                  </a:lnTo>
                  <a:lnTo>
                    <a:pt x="1317" y="11845"/>
                  </a:lnTo>
                  <a:lnTo>
                    <a:pt x="1976" y="11148"/>
                  </a:lnTo>
                  <a:lnTo>
                    <a:pt x="2766" y="10684"/>
                  </a:lnTo>
                  <a:lnTo>
                    <a:pt x="3424" y="10219"/>
                  </a:lnTo>
                  <a:lnTo>
                    <a:pt x="3820" y="10103"/>
                  </a:lnTo>
                  <a:lnTo>
                    <a:pt x="4346" y="9987"/>
                  </a:lnTo>
                  <a:lnTo>
                    <a:pt x="4741" y="9639"/>
                  </a:lnTo>
                  <a:lnTo>
                    <a:pt x="6717" y="9290"/>
                  </a:lnTo>
                  <a:lnTo>
                    <a:pt x="7507" y="9174"/>
                  </a:lnTo>
                  <a:lnTo>
                    <a:pt x="8166" y="8942"/>
                  </a:lnTo>
                  <a:lnTo>
                    <a:pt x="10010" y="8710"/>
                  </a:lnTo>
                  <a:lnTo>
                    <a:pt x="10800" y="8361"/>
                  </a:lnTo>
                  <a:lnTo>
                    <a:pt x="12380" y="8129"/>
                  </a:lnTo>
                  <a:lnTo>
                    <a:pt x="13039" y="7897"/>
                  </a:lnTo>
                  <a:lnTo>
                    <a:pt x="13566" y="7665"/>
                  </a:lnTo>
                  <a:lnTo>
                    <a:pt x="13961" y="7548"/>
                  </a:lnTo>
                  <a:lnTo>
                    <a:pt x="13961" y="6387"/>
                  </a:lnTo>
                  <a:lnTo>
                    <a:pt x="13829" y="5690"/>
                  </a:lnTo>
                  <a:lnTo>
                    <a:pt x="13566" y="5342"/>
                  </a:lnTo>
                  <a:lnTo>
                    <a:pt x="13171" y="4877"/>
                  </a:lnTo>
                  <a:lnTo>
                    <a:pt x="12512" y="4645"/>
                  </a:lnTo>
                  <a:lnTo>
                    <a:pt x="11985" y="4297"/>
                  </a:lnTo>
                  <a:lnTo>
                    <a:pt x="10932" y="4181"/>
                  </a:lnTo>
                  <a:lnTo>
                    <a:pt x="9220" y="4181"/>
                  </a:lnTo>
                  <a:lnTo>
                    <a:pt x="8429" y="4297"/>
                  </a:lnTo>
                  <a:lnTo>
                    <a:pt x="7902" y="4645"/>
                  </a:lnTo>
                  <a:lnTo>
                    <a:pt x="7507" y="4761"/>
                  </a:lnTo>
                  <a:lnTo>
                    <a:pt x="6980" y="4994"/>
                  </a:lnTo>
                  <a:lnTo>
                    <a:pt x="6322" y="6155"/>
                  </a:lnTo>
                  <a:lnTo>
                    <a:pt x="6059" y="6735"/>
                  </a:lnTo>
                  <a:close/>
                  <a:moveTo>
                    <a:pt x="13961" y="11265"/>
                  </a:moveTo>
                  <a:lnTo>
                    <a:pt x="13302" y="11381"/>
                  </a:lnTo>
                  <a:lnTo>
                    <a:pt x="11459" y="11845"/>
                  </a:lnTo>
                  <a:lnTo>
                    <a:pt x="10273" y="12077"/>
                  </a:lnTo>
                  <a:lnTo>
                    <a:pt x="9220" y="12310"/>
                  </a:lnTo>
                  <a:lnTo>
                    <a:pt x="8298" y="12542"/>
                  </a:lnTo>
                  <a:lnTo>
                    <a:pt x="7639" y="12774"/>
                  </a:lnTo>
                  <a:lnTo>
                    <a:pt x="7112" y="13006"/>
                  </a:lnTo>
                  <a:lnTo>
                    <a:pt x="6322" y="13935"/>
                  </a:lnTo>
                  <a:lnTo>
                    <a:pt x="6190" y="14284"/>
                  </a:lnTo>
                  <a:lnTo>
                    <a:pt x="6059" y="14748"/>
                  </a:lnTo>
                  <a:lnTo>
                    <a:pt x="6059" y="15329"/>
                  </a:lnTo>
                  <a:lnTo>
                    <a:pt x="6190" y="15794"/>
                  </a:lnTo>
                  <a:lnTo>
                    <a:pt x="6585" y="16142"/>
                  </a:lnTo>
                  <a:lnTo>
                    <a:pt x="6849" y="16606"/>
                  </a:lnTo>
                  <a:lnTo>
                    <a:pt x="7376" y="16955"/>
                  </a:lnTo>
                  <a:lnTo>
                    <a:pt x="7902" y="17187"/>
                  </a:lnTo>
                  <a:lnTo>
                    <a:pt x="8561" y="17419"/>
                  </a:lnTo>
                  <a:lnTo>
                    <a:pt x="10010" y="17419"/>
                  </a:lnTo>
                  <a:lnTo>
                    <a:pt x="10800" y="17187"/>
                  </a:lnTo>
                  <a:lnTo>
                    <a:pt x="11459" y="16955"/>
                  </a:lnTo>
                  <a:lnTo>
                    <a:pt x="12249" y="16606"/>
                  </a:lnTo>
                  <a:lnTo>
                    <a:pt x="13171" y="15794"/>
                  </a:lnTo>
                  <a:lnTo>
                    <a:pt x="13566" y="15329"/>
                  </a:lnTo>
                  <a:lnTo>
                    <a:pt x="13698" y="14865"/>
                  </a:lnTo>
                  <a:lnTo>
                    <a:pt x="13829" y="14516"/>
                  </a:lnTo>
                  <a:lnTo>
                    <a:pt x="13829" y="13935"/>
                  </a:lnTo>
                  <a:lnTo>
                    <a:pt x="13961" y="13239"/>
                  </a:lnTo>
                  <a:lnTo>
                    <a:pt x="13961" y="1126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8" name="Shape 115"/>
            <p:cNvSpPr/>
            <p:nvPr/>
          </p:nvSpPr>
          <p:spPr>
            <a:xfrm>
              <a:off x="3275065" y="27929"/>
              <a:ext cx="52555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1" y="21600"/>
                  </a:moveTo>
                  <a:lnTo>
                    <a:pt x="0" y="21600"/>
                  </a:lnTo>
                  <a:lnTo>
                    <a:pt x="0" y="593"/>
                  </a:lnTo>
                  <a:lnTo>
                    <a:pt x="8951" y="593"/>
                  </a:lnTo>
                  <a:lnTo>
                    <a:pt x="8951" y="3560"/>
                  </a:lnTo>
                  <a:lnTo>
                    <a:pt x="9924" y="2492"/>
                  </a:lnTo>
                  <a:lnTo>
                    <a:pt x="10703" y="1662"/>
                  </a:lnTo>
                  <a:lnTo>
                    <a:pt x="11676" y="1068"/>
                  </a:lnTo>
                  <a:lnTo>
                    <a:pt x="13232" y="356"/>
                  </a:lnTo>
                  <a:lnTo>
                    <a:pt x="14011" y="119"/>
                  </a:lnTo>
                  <a:lnTo>
                    <a:pt x="14984" y="0"/>
                  </a:lnTo>
                  <a:lnTo>
                    <a:pt x="15957" y="0"/>
                  </a:lnTo>
                  <a:lnTo>
                    <a:pt x="18681" y="237"/>
                  </a:lnTo>
                  <a:lnTo>
                    <a:pt x="20238" y="712"/>
                  </a:lnTo>
                  <a:lnTo>
                    <a:pt x="21600" y="1068"/>
                  </a:lnTo>
                  <a:lnTo>
                    <a:pt x="19459" y="6409"/>
                  </a:lnTo>
                  <a:lnTo>
                    <a:pt x="18292" y="6053"/>
                  </a:lnTo>
                  <a:lnTo>
                    <a:pt x="17319" y="5697"/>
                  </a:lnTo>
                  <a:lnTo>
                    <a:pt x="14984" y="5459"/>
                  </a:lnTo>
                  <a:lnTo>
                    <a:pt x="14011" y="5459"/>
                  </a:lnTo>
                  <a:lnTo>
                    <a:pt x="13427" y="5578"/>
                  </a:lnTo>
                  <a:lnTo>
                    <a:pt x="12454" y="5815"/>
                  </a:lnTo>
                  <a:lnTo>
                    <a:pt x="11676" y="6053"/>
                  </a:lnTo>
                  <a:lnTo>
                    <a:pt x="11092" y="6409"/>
                  </a:lnTo>
                  <a:lnTo>
                    <a:pt x="10508" y="6884"/>
                  </a:lnTo>
                  <a:lnTo>
                    <a:pt x="10119" y="7596"/>
                  </a:lnTo>
                  <a:lnTo>
                    <a:pt x="9535" y="8308"/>
                  </a:lnTo>
                  <a:lnTo>
                    <a:pt x="9341" y="8782"/>
                  </a:lnTo>
                  <a:lnTo>
                    <a:pt x="9341" y="9376"/>
                  </a:lnTo>
                  <a:lnTo>
                    <a:pt x="9146" y="10088"/>
                  </a:lnTo>
                  <a:lnTo>
                    <a:pt x="9146" y="10919"/>
                  </a:lnTo>
                  <a:lnTo>
                    <a:pt x="8951" y="11749"/>
                  </a:lnTo>
                  <a:lnTo>
                    <a:pt x="8951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69" name="Shape 116"/>
            <p:cNvSpPr/>
            <p:nvPr/>
          </p:nvSpPr>
          <p:spPr>
            <a:xfrm>
              <a:off x="3332396" y="27929"/>
              <a:ext cx="78832" cy="11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3" y="16583"/>
                  </a:moveTo>
                  <a:lnTo>
                    <a:pt x="7457" y="16923"/>
                  </a:lnTo>
                  <a:lnTo>
                    <a:pt x="7843" y="17943"/>
                  </a:lnTo>
                  <a:lnTo>
                    <a:pt x="8229" y="18113"/>
                  </a:lnTo>
                  <a:lnTo>
                    <a:pt x="8614" y="18198"/>
                  </a:lnTo>
                  <a:lnTo>
                    <a:pt x="9257" y="18454"/>
                  </a:lnTo>
                  <a:lnTo>
                    <a:pt x="9900" y="18539"/>
                  </a:lnTo>
                  <a:lnTo>
                    <a:pt x="11957" y="18539"/>
                  </a:lnTo>
                  <a:lnTo>
                    <a:pt x="12857" y="18454"/>
                  </a:lnTo>
                  <a:lnTo>
                    <a:pt x="13629" y="18198"/>
                  </a:lnTo>
                  <a:lnTo>
                    <a:pt x="14271" y="18113"/>
                  </a:lnTo>
                  <a:lnTo>
                    <a:pt x="14914" y="17688"/>
                  </a:lnTo>
                  <a:lnTo>
                    <a:pt x="15171" y="17433"/>
                  </a:lnTo>
                  <a:lnTo>
                    <a:pt x="15429" y="17008"/>
                  </a:lnTo>
                  <a:lnTo>
                    <a:pt x="15686" y="16668"/>
                  </a:lnTo>
                  <a:lnTo>
                    <a:pt x="15686" y="16243"/>
                  </a:lnTo>
                  <a:lnTo>
                    <a:pt x="15814" y="15732"/>
                  </a:lnTo>
                  <a:lnTo>
                    <a:pt x="15814" y="12841"/>
                  </a:lnTo>
                  <a:lnTo>
                    <a:pt x="15043" y="13521"/>
                  </a:lnTo>
                  <a:lnTo>
                    <a:pt x="14271" y="14031"/>
                  </a:lnTo>
                  <a:lnTo>
                    <a:pt x="13500" y="14457"/>
                  </a:lnTo>
                  <a:lnTo>
                    <a:pt x="12471" y="14712"/>
                  </a:lnTo>
                  <a:lnTo>
                    <a:pt x="11700" y="15052"/>
                  </a:lnTo>
                  <a:lnTo>
                    <a:pt x="10800" y="15222"/>
                  </a:lnTo>
                  <a:lnTo>
                    <a:pt x="9771" y="15477"/>
                  </a:lnTo>
                  <a:lnTo>
                    <a:pt x="7714" y="15477"/>
                  </a:lnTo>
                  <a:lnTo>
                    <a:pt x="6814" y="15222"/>
                  </a:lnTo>
                  <a:lnTo>
                    <a:pt x="5914" y="15052"/>
                  </a:lnTo>
                  <a:lnTo>
                    <a:pt x="5014" y="14712"/>
                  </a:lnTo>
                  <a:lnTo>
                    <a:pt x="3986" y="14457"/>
                  </a:lnTo>
                  <a:lnTo>
                    <a:pt x="3214" y="14031"/>
                  </a:lnTo>
                  <a:lnTo>
                    <a:pt x="2443" y="13521"/>
                  </a:lnTo>
                  <a:lnTo>
                    <a:pt x="1800" y="12841"/>
                  </a:lnTo>
                  <a:lnTo>
                    <a:pt x="1029" y="11820"/>
                  </a:lnTo>
                  <a:lnTo>
                    <a:pt x="514" y="10630"/>
                  </a:lnTo>
                  <a:lnTo>
                    <a:pt x="257" y="9950"/>
                  </a:lnTo>
                  <a:lnTo>
                    <a:pt x="129" y="9269"/>
                  </a:lnTo>
                  <a:lnTo>
                    <a:pt x="0" y="8504"/>
                  </a:lnTo>
                  <a:lnTo>
                    <a:pt x="0" y="6888"/>
                  </a:lnTo>
                  <a:lnTo>
                    <a:pt x="129" y="6038"/>
                  </a:lnTo>
                  <a:lnTo>
                    <a:pt x="257" y="5272"/>
                  </a:lnTo>
                  <a:lnTo>
                    <a:pt x="643" y="4422"/>
                  </a:lnTo>
                  <a:lnTo>
                    <a:pt x="1029" y="3827"/>
                  </a:lnTo>
                  <a:lnTo>
                    <a:pt x="1414" y="3061"/>
                  </a:lnTo>
                  <a:lnTo>
                    <a:pt x="1800" y="2551"/>
                  </a:lnTo>
                  <a:lnTo>
                    <a:pt x="3086" y="1531"/>
                  </a:lnTo>
                  <a:lnTo>
                    <a:pt x="3857" y="1106"/>
                  </a:lnTo>
                  <a:lnTo>
                    <a:pt x="4629" y="765"/>
                  </a:lnTo>
                  <a:lnTo>
                    <a:pt x="5400" y="510"/>
                  </a:lnTo>
                  <a:lnTo>
                    <a:pt x="6300" y="255"/>
                  </a:lnTo>
                  <a:lnTo>
                    <a:pt x="7329" y="85"/>
                  </a:lnTo>
                  <a:lnTo>
                    <a:pt x="8229" y="0"/>
                  </a:lnTo>
                  <a:lnTo>
                    <a:pt x="10029" y="0"/>
                  </a:lnTo>
                  <a:lnTo>
                    <a:pt x="10929" y="170"/>
                  </a:lnTo>
                  <a:lnTo>
                    <a:pt x="11957" y="425"/>
                  </a:lnTo>
                  <a:lnTo>
                    <a:pt x="12857" y="595"/>
                  </a:lnTo>
                  <a:lnTo>
                    <a:pt x="14400" y="1446"/>
                  </a:lnTo>
                  <a:lnTo>
                    <a:pt x="15171" y="1956"/>
                  </a:lnTo>
                  <a:lnTo>
                    <a:pt x="15814" y="2551"/>
                  </a:lnTo>
                  <a:lnTo>
                    <a:pt x="15814" y="425"/>
                  </a:lnTo>
                  <a:lnTo>
                    <a:pt x="21600" y="425"/>
                  </a:lnTo>
                  <a:lnTo>
                    <a:pt x="21600" y="15222"/>
                  </a:lnTo>
                  <a:lnTo>
                    <a:pt x="21471" y="15817"/>
                  </a:lnTo>
                  <a:lnTo>
                    <a:pt x="21471" y="16413"/>
                  </a:lnTo>
                  <a:lnTo>
                    <a:pt x="21343" y="16923"/>
                  </a:lnTo>
                  <a:lnTo>
                    <a:pt x="21214" y="17263"/>
                  </a:lnTo>
                  <a:lnTo>
                    <a:pt x="21214" y="17688"/>
                  </a:lnTo>
                  <a:lnTo>
                    <a:pt x="21086" y="18028"/>
                  </a:lnTo>
                  <a:lnTo>
                    <a:pt x="20571" y="18624"/>
                  </a:lnTo>
                  <a:lnTo>
                    <a:pt x="20057" y="19134"/>
                  </a:lnTo>
                  <a:lnTo>
                    <a:pt x="19671" y="19644"/>
                  </a:lnTo>
                  <a:lnTo>
                    <a:pt x="19157" y="20069"/>
                  </a:lnTo>
                  <a:lnTo>
                    <a:pt x="18514" y="20409"/>
                  </a:lnTo>
                  <a:lnTo>
                    <a:pt x="17743" y="20750"/>
                  </a:lnTo>
                  <a:lnTo>
                    <a:pt x="15943" y="21260"/>
                  </a:lnTo>
                  <a:lnTo>
                    <a:pt x="15429" y="21345"/>
                  </a:lnTo>
                  <a:lnTo>
                    <a:pt x="14914" y="21345"/>
                  </a:lnTo>
                  <a:lnTo>
                    <a:pt x="14400" y="21430"/>
                  </a:lnTo>
                  <a:lnTo>
                    <a:pt x="13757" y="21515"/>
                  </a:lnTo>
                  <a:lnTo>
                    <a:pt x="12986" y="21515"/>
                  </a:lnTo>
                  <a:lnTo>
                    <a:pt x="12343" y="21600"/>
                  </a:lnTo>
                  <a:lnTo>
                    <a:pt x="9643" y="21600"/>
                  </a:lnTo>
                  <a:lnTo>
                    <a:pt x="8357" y="21515"/>
                  </a:lnTo>
                  <a:lnTo>
                    <a:pt x="7329" y="21430"/>
                  </a:lnTo>
                  <a:lnTo>
                    <a:pt x="6171" y="21345"/>
                  </a:lnTo>
                  <a:lnTo>
                    <a:pt x="5271" y="21090"/>
                  </a:lnTo>
                  <a:lnTo>
                    <a:pt x="4371" y="20920"/>
                  </a:lnTo>
                  <a:lnTo>
                    <a:pt x="3600" y="20750"/>
                  </a:lnTo>
                  <a:lnTo>
                    <a:pt x="2314" y="20069"/>
                  </a:lnTo>
                  <a:lnTo>
                    <a:pt x="1800" y="19644"/>
                  </a:lnTo>
                  <a:lnTo>
                    <a:pt x="1543" y="19304"/>
                  </a:lnTo>
                  <a:lnTo>
                    <a:pt x="1029" y="18879"/>
                  </a:lnTo>
                  <a:lnTo>
                    <a:pt x="771" y="18454"/>
                  </a:lnTo>
                  <a:lnTo>
                    <a:pt x="643" y="18028"/>
                  </a:lnTo>
                  <a:lnTo>
                    <a:pt x="514" y="17518"/>
                  </a:lnTo>
                  <a:lnTo>
                    <a:pt x="514" y="16923"/>
                  </a:lnTo>
                  <a:lnTo>
                    <a:pt x="643" y="16753"/>
                  </a:lnTo>
                  <a:lnTo>
                    <a:pt x="643" y="16583"/>
                  </a:lnTo>
                  <a:close/>
                  <a:moveTo>
                    <a:pt x="5914" y="7569"/>
                  </a:moveTo>
                  <a:lnTo>
                    <a:pt x="5914" y="8249"/>
                  </a:lnTo>
                  <a:lnTo>
                    <a:pt x="6043" y="8759"/>
                  </a:lnTo>
                  <a:lnTo>
                    <a:pt x="6043" y="9354"/>
                  </a:lnTo>
                  <a:lnTo>
                    <a:pt x="6171" y="9780"/>
                  </a:lnTo>
                  <a:lnTo>
                    <a:pt x="6300" y="10290"/>
                  </a:lnTo>
                  <a:lnTo>
                    <a:pt x="6686" y="10630"/>
                  </a:lnTo>
                  <a:lnTo>
                    <a:pt x="6814" y="10885"/>
                  </a:lnTo>
                  <a:lnTo>
                    <a:pt x="7071" y="11225"/>
                  </a:lnTo>
                  <a:lnTo>
                    <a:pt x="7843" y="11735"/>
                  </a:lnTo>
                  <a:lnTo>
                    <a:pt x="8614" y="12076"/>
                  </a:lnTo>
                  <a:lnTo>
                    <a:pt x="9643" y="12246"/>
                  </a:lnTo>
                  <a:lnTo>
                    <a:pt x="10543" y="12331"/>
                  </a:lnTo>
                  <a:lnTo>
                    <a:pt x="11571" y="12246"/>
                  </a:lnTo>
                  <a:lnTo>
                    <a:pt x="12471" y="12076"/>
                  </a:lnTo>
                  <a:lnTo>
                    <a:pt x="13500" y="11735"/>
                  </a:lnTo>
                  <a:lnTo>
                    <a:pt x="14271" y="11225"/>
                  </a:lnTo>
                  <a:lnTo>
                    <a:pt x="14529" y="10885"/>
                  </a:lnTo>
                  <a:lnTo>
                    <a:pt x="14914" y="10630"/>
                  </a:lnTo>
                  <a:lnTo>
                    <a:pt x="15171" y="10205"/>
                  </a:lnTo>
                  <a:lnTo>
                    <a:pt x="15429" y="9354"/>
                  </a:lnTo>
                  <a:lnTo>
                    <a:pt x="15686" y="8844"/>
                  </a:lnTo>
                  <a:lnTo>
                    <a:pt x="15814" y="8334"/>
                  </a:lnTo>
                  <a:lnTo>
                    <a:pt x="15814" y="7313"/>
                  </a:lnTo>
                  <a:lnTo>
                    <a:pt x="15686" y="6718"/>
                  </a:lnTo>
                  <a:lnTo>
                    <a:pt x="15686" y="6123"/>
                  </a:lnTo>
                  <a:lnTo>
                    <a:pt x="15429" y="5783"/>
                  </a:lnTo>
                  <a:lnTo>
                    <a:pt x="15171" y="5357"/>
                  </a:lnTo>
                  <a:lnTo>
                    <a:pt x="15043" y="4932"/>
                  </a:lnTo>
                  <a:lnTo>
                    <a:pt x="14657" y="4592"/>
                  </a:lnTo>
                  <a:lnTo>
                    <a:pt x="14400" y="4337"/>
                  </a:lnTo>
                  <a:lnTo>
                    <a:pt x="13629" y="3827"/>
                  </a:lnTo>
                  <a:lnTo>
                    <a:pt x="12729" y="3402"/>
                  </a:lnTo>
                  <a:lnTo>
                    <a:pt x="11700" y="3146"/>
                  </a:lnTo>
                  <a:lnTo>
                    <a:pt x="10671" y="3061"/>
                  </a:lnTo>
                  <a:lnTo>
                    <a:pt x="9643" y="3146"/>
                  </a:lnTo>
                  <a:lnTo>
                    <a:pt x="8871" y="3402"/>
                  </a:lnTo>
                  <a:lnTo>
                    <a:pt x="7843" y="3657"/>
                  </a:lnTo>
                  <a:lnTo>
                    <a:pt x="7329" y="4167"/>
                  </a:lnTo>
                  <a:lnTo>
                    <a:pt x="6943" y="4507"/>
                  </a:lnTo>
                  <a:lnTo>
                    <a:pt x="6686" y="4847"/>
                  </a:lnTo>
                  <a:lnTo>
                    <a:pt x="6557" y="5272"/>
                  </a:lnTo>
                  <a:lnTo>
                    <a:pt x="6171" y="5613"/>
                  </a:lnTo>
                  <a:lnTo>
                    <a:pt x="6043" y="6038"/>
                  </a:lnTo>
                  <a:lnTo>
                    <a:pt x="6043" y="6548"/>
                  </a:lnTo>
                  <a:lnTo>
                    <a:pt x="5914" y="7228"/>
                  </a:lnTo>
                  <a:lnTo>
                    <a:pt x="5914" y="756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0" name="Shape 117"/>
            <p:cNvSpPr/>
            <p:nvPr/>
          </p:nvSpPr>
          <p:spPr>
            <a:xfrm>
              <a:off x="3427949" y="27929"/>
              <a:ext cx="78832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8" y="14632"/>
                  </a:moveTo>
                  <a:lnTo>
                    <a:pt x="21205" y="15213"/>
                  </a:lnTo>
                  <a:lnTo>
                    <a:pt x="20941" y="15910"/>
                  </a:lnTo>
                  <a:lnTo>
                    <a:pt x="20678" y="16723"/>
                  </a:lnTo>
                  <a:lnTo>
                    <a:pt x="20151" y="17419"/>
                  </a:lnTo>
                  <a:lnTo>
                    <a:pt x="19624" y="18000"/>
                  </a:lnTo>
                  <a:lnTo>
                    <a:pt x="19229" y="18581"/>
                  </a:lnTo>
                  <a:lnTo>
                    <a:pt x="18571" y="19161"/>
                  </a:lnTo>
                  <a:lnTo>
                    <a:pt x="18044" y="19510"/>
                  </a:lnTo>
                  <a:lnTo>
                    <a:pt x="17385" y="19974"/>
                  </a:lnTo>
                  <a:lnTo>
                    <a:pt x="16859" y="20439"/>
                  </a:lnTo>
                  <a:lnTo>
                    <a:pt x="16200" y="20671"/>
                  </a:lnTo>
                  <a:lnTo>
                    <a:pt x="15410" y="20903"/>
                  </a:lnTo>
                  <a:lnTo>
                    <a:pt x="14620" y="21252"/>
                  </a:lnTo>
                  <a:lnTo>
                    <a:pt x="13039" y="21484"/>
                  </a:lnTo>
                  <a:lnTo>
                    <a:pt x="12117" y="21600"/>
                  </a:lnTo>
                  <a:lnTo>
                    <a:pt x="9746" y="21600"/>
                  </a:lnTo>
                  <a:lnTo>
                    <a:pt x="8298" y="21368"/>
                  </a:lnTo>
                  <a:lnTo>
                    <a:pt x="6980" y="21135"/>
                  </a:lnTo>
                  <a:lnTo>
                    <a:pt x="5927" y="20671"/>
                  </a:lnTo>
                  <a:lnTo>
                    <a:pt x="4741" y="20206"/>
                  </a:lnTo>
                  <a:lnTo>
                    <a:pt x="3820" y="19742"/>
                  </a:lnTo>
                  <a:lnTo>
                    <a:pt x="2239" y="18116"/>
                  </a:lnTo>
                  <a:lnTo>
                    <a:pt x="1712" y="17419"/>
                  </a:lnTo>
                  <a:lnTo>
                    <a:pt x="1317" y="16723"/>
                  </a:lnTo>
                  <a:lnTo>
                    <a:pt x="922" y="15910"/>
                  </a:lnTo>
                  <a:lnTo>
                    <a:pt x="395" y="14052"/>
                  </a:lnTo>
                  <a:lnTo>
                    <a:pt x="132" y="13006"/>
                  </a:lnTo>
                  <a:lnTo>
                    <a:pt x="0" y="12077"/>
                  </a:lnTo>
                  <a:lnTo>
                    <a:pt x="0" y="9871"/>
                  </a:lnTo>
                  <a:lnTo>
                    <a:pt x="132" y="8710"/>
                  </a:lnTo>
                  <a:lnTo>
                    <a:pt x="527" y="7548"/>
                  </a:lnTo>
                  <a:lnTo>
                    <a:pt x="790" y="6387"/>
                  </a:lnTo>
                  <a:lnTo>
                    <a:pt x="1185" y="5458"/>
                  </a:lnTo>
                  <a:lnTo>
                    <a:pt x="1580" y="4645"/>
                  </a:lnTo>
                  <a:lnTo>
                    <a:pt x="2239" y="3716"/>
                  </a:lnTo>
                  <a:lnTo>
                    <a:pt x="2898" y="2903"/>
                  </a:lnTo>
                  <a:lnTo>
                    <a:pt x="3688" y="2206"/>
                  </a:lnTo>
                  <a:lnTo>
                    <a:pt x="5268" y="1045"/>
                  </a:lnTo>
                  <a:lnTo>
                    <a:pt x="6190" y="697"/>
                  </a:lnTo>
                  <a:lnTo>
                    <a:pt x="7244" y="348"/>
                  </a:lnTo>
                  <a:lnTo>
                    <a:pt x="8298" y="116"/>
                  </a:lnTo>
                  <a:lnTo>
                    <a:pt x="9351" y="0"/>
                  </a:lnTo>
                  <a:lnTo>
                    <a:pt x="11722" y="0"/>
                  </a:lnTo>
                  <a:lnTo>
                    <a:pt x="13039" y="116"/>
                  </a:lnTo>
                  <a:lnTo>
                    <a:pt x="14093" y="348"/>
                  </a:lnTo>
                  <a:lnTo>
                    <a:pt x="15015" y="813"/>
                  </a:lnTo>
                  <a:lnTo>
                    <a:pt x="16068" y="1277"/>
                  </a:lnTo>
                  <a:lnTo>
                    <a:pt x="16990" y="1742"/>
                  </a:lnTo>
                  <a:lnTo>
                    <a:pt x="17780" y="2323"/>
                  </a:lnTo>
                  <a:lnTo>
                    <a:pt x="18571" y="3019"/>
                  </a:lnTo>
                  <a:lnTo>
                    <a:pt x="19229" y="3948"/>
                  </a:lnTo>
                  <a:lnTo>
                    <a:pt x="19756" y="4761"/>
                  </a:lnTo>
                  <a:lnTo>
                    <a:pt x="20283" y="5690"/>
                  </a:lnTo>
                  <a:lnTo>
                    <a:pt x="20810" y="6852"/>
                  </a:lnTo>
                  <a:lnTo>
                    <a:pt x="21073" y="8129"/>
                  </a:lnTo>
                  <a:lnTo>
                    <a:pt x="21468" y="9406"/>
                  </a:lnTo>
                  <a:lnTo>
                    <a:pt x="21600" y="10800"/>
                  </a:lnTo>
                  <a:lnTo>
                    <a:pt x="21600" y="12310"/>
                  </a:lnTo>
                  <a:lnTo>
                    <a:pt x="6059" y="12310"/>
                  </a:lnTo>
                  <a:lnTo>
                    <a:pt x="6322" y="14632"/>
                  </a:lnTo>
                  <a:lnTo>
                    <a:pt x="6849" y="15445"/>
                  </a:lnTo>
                  <a:lnTo>
                    <a:pt x="7507" y="16142"/>
                  </a:lnTo>
                  <a:lnTo>
                    <a:pt x="8298" y="16723"/>
                  </a:lnTo>
                  <a:lnTo>
                    <a:pt x="9088" y="17187"/>
                  </a:lnTo>
                  <a:lnTo>
                    <a:pt x="10010" y="17303"/>
                  </a:lnTo>
                  <a:lnTo>
                    <a:pt x="11063" y="17419"/>
                  </a:lnTo>
                  <a:lnTo>
                    <a:pt x="11722" y="17419"/>
                  </a:lnTo>
                  <a:lnTo>
                    <a:pt x="12380" y="17303"/>
                  </a:lnTo>
                  <a:lnTo>
                    <a:pt x="13039" y="16955"/>
                  </a:lnTo>
                  <a:lnTo>
                    <a:pt x="13434" y="16839"/>
                  </a:lnTo>
                  <a:lnTo>
                    <a:pt x="13961" y="16490"/>
                  </a:lnTo>
                  <a:lnTo>
                    <a:pt x="14488" y="15910"/>
                  </a:lnTo>
                  <a:lnTo>
                    <a:pt x="14883" y="15329"/>
                  </a:lnTo>
                  <a:lnTo>
                    <a:pt x="15278" y="14632"/>
                  </a:lnTo>
                  <a:close/>
                  <a:moveTo>
                    <a:pt x="15541" y="8942"/>
                  </a:moveTo>
                  <a:lnTo>
                    <a:pt x="15410" y="8013"/>
                  </a:lnTo>
                  <a:lnTo>
                    <a:pt x="15015" y="6968"/>
                  </a:lnTo>
                  <a:lnTo>
                    <a:pt x="14751" y="6155"/>
                  </a:lnTo>
                  <a:lnTo>
                    <a:pt x="14093" y="5458"/>
                  </a:lnTo>
                  <a:lnTo>
                    <a:pt x="13302" y="4877"/>
                  </a:lnTo>
                  <a:lnTo>
                    <a:pt x="12512" y="4413"/>
                  </a:lnTo>
                  <a:lnTo>
                    <a:pt x="11722" y="4297"/>
                  </a:lnTo>
                  <a:lnTo>
                    <a:pt x="10800" y="4181"/>
                  </a:lnTo>
                  <a:lnTo>
                    <a:pt x="9878" y="4297"/>
                  </a:lnTo>
                  <a:lnTo>
                    <a:pt x="8824" y="4645"/>
                  </a:lnTo>
                  <a:lnTo>
                    <a:pt x="8034" y="4994"/>
                  </a:lnTo>
                  <a:lnTo>
                    <a:pt x="7507" y="5574"/>
                  </a:lnTo>
                  <a:lnTo>
                    <a:pt x="6849" y="6271"/>
                  </a:lnTo>
                  <a:lnTo>
                    <a:pt x="6322" y="6968"/>
                  </a:lnTo>
                  <a:lnTo>
                    <a:pt x="6190" y="8013"/>
                  </a:lnTo>
                  <a:lnTo>
                    <a:pt x="6059" y="8942"/>
                  </a:lnTo>
                  <a:lnTo>
                    <a:pt x="15541" y="89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1" name="Shape 118"/>
            <p:cNvSpPr/>
            <p:nvPr/>
          </p:nvSpPr>
          <p:spPr>
            <a:xfrm>
              <a:off x="3513946" y="2327"/>
              <a:ext cx="50166" cy="1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1" y="5445"/>
                  </a:moveTo>
                  <a:lnTo>
                    <a:pt x="21181" y="8658"/>
                  </a:lnTo>
                  <a:lnTo>
                    <a:pt x="14050" y="8658"/>
                  </a:lnTo>
                  <a:lnTo>
                    <a:pt x="14050" y="17762"/>
                  </a:lnTo>
                  <a:lnTo>
                    <a:pt x="14260" y="17940"/>
                  </a:lnTo>
                  <a:lnTo>
                    <a:pt x="14889" y="18030"/>
                  </a:lnTo>
                  <a:lnTo>
                    <a:pt x="15099" y="18208"/>
                  </a:lnTo>
                  <a:lnTo>
                    <a:pt x="15518" y="18298"/>
                  </a:lnTo>
                  <a:lnTo>
                    <a:pt x="16148" y="18298"/>
                  </a:lnTo>
                  <a:lnTo>
                    <a:pt x="16357" y="18387"/>
                  </a:lnTo>
                  <a:lnTo>
                    <a:pt x="17616" y="18387"/>
                  </a:lnTo>
                  <a:lnTo>
                    <a:pt x="19713" y="18208"/>
                  </a:lnTo>
                  <a:lnTo>
                    <a:pt x="20971" y="18030"/>
                  </a:lnTo>
                  <a:lnTo>
                    <a:pt x="21600" y="21064"/>
                  </a:lnTo>
                  <a:lnTo>
                    <a:pt x="20971" y="21243"/>
                  </a:lnTo>
                  <a:lnTo>
                    <a:pt x="17825" y="21511"/>
                  </a:lnTo>
                  <a:lnTo>
                    <a:pt x="16777" y="21511"/>
                  </a:lnTo>
                  <a:lnTo>
                    <a:pt x="15938" y="21600"/>
                  </a:lnTo>
                  <a:lnTo>
                    <a:pt x="12583" y="21600"/>
                  </a:lnTo>
                  <a:lnTo>
                    <a:pt x="11534" y="21511"/>
                  </a:lnTo>
                  <a:lnTo>
                    <a:pt x="10276" y="21421"/>
                  </a:lnTo>
                  <a:lnTo>
                    <a:pt x="9227" y="21332"/>
                  </a:lnTo>
                  <a:lnTo>
                    <a:pt x="8179" y="21064"/>
                  </a:lnTo>
                  <a:lnTo>
                    <a:pt x="7340" y="20886"/>
                  </a:lnTo>
                  <a:lnTo>
                    <a:pt x="6082" y="20350"/>
                  </a:lnTo>
                  <a:lnTo>
                    <a:pt x="5452" y="19993"/>
                  </a:lnTo>
                  <a:lnTo>
                    <a:pt x="5243" y="19547"/>
                  </a:lnTo>
                  <a:lnTo>
                    <a:pt x="5033" y="19190"/>
                  </a:lnTo>
                  <a:lnTo>
                    <a:pt x="4823" y="18744"/>
                  </a:lnTo>
                  <a:lnTo>
                    <a:pt x="4823" y="17673"/>
                  </a:lnTo>
                  <a:lnTo>
                    <a:pt x="4404" y="16780"/>
                  </a:lnTo>
                  <a:lnTo>
                    <a:pt x="4404" y="8658"/>
                  </a:lnTo>
                  <a:lnTo>
                    <a:pt x="0" y="8658"/>
                  </a:lnTo>
                  <a:lnTo>
                    <a:pt x="0" y="5445"/>
                  </a:lnTo>
                  <a:lnTo>
                    <a:pt x="4404" y="5445"/>
                  </a:lnTo>
                  <a:lnTo>
                    <a:pt x="4404" y="2410"/>
                  </a:lnTo>
                  <a:lnTo>
                    <a:pt x="14050" y="0"/>
                  </a:lnTo>
                  <a:lnTo>
                    <a:pt x="14050" y="5445"/>
                  </a:lnTo>
                  <a:lnTo>
                    <a:pt x="21181" y="54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2" name="Shape 119"/>
            <p:cNvSpPr/>
            <p:nvPr/>
          </p:nvSpPr>
          <p:spPr>
            <a:xfrm>
              <a:off x="3619054" y="62840"/>
              <a:ext cx="40611" cy="186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3" name="Shape 120"/>
            <p:cNvSpPr/>
            <p:nvPr/>
          </p:nvSpPr>
          <p:spPr>
            <a:xfrm>
              <a:off x="3719384" y="0"/>
              <a:ext cx="21500" cy="11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44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3644"/>
                  </a:lnTo>
                  <a:lnTo>
                    <a:pt x="0" y="3644"/>
                  </a:lnTo>
                  <a:close/>
                  <a:moveTo>
                    <a:pt x="0" y="21600"/>
                  </a:moveTo>
                  <a:lnTo>
                    <a:pt x="0" y="5867"/>
                  </a:lnTo>
                  <a:lnTo>
                    <a:pt x="21600" y="586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4" name="Shape 121"/>
            <p:cNvSpPr/>
            <p:nvPr/>
          </p:nvSpPr>
          <p:spPr>
            <a:xfrm>
              <a:off x="3757605" y="27929"/>
              <a:ext cx="85999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68"/>
                  </a:moveTo>
                  <a:lnTo>
                    <a:pt x="0" y="9871"/>
                  </a:lnTo>
                  <a:lnTo>
                    <a:pt x="120" y="9290"/>
                  </a:lnTo>
                  <a:lnTo>
                    <a:pt x="120" y="8594"/>
                  </a:lnTo>
                  <a:lnTo>
                    <a:pt x="240" y="7897"/>
                  </a:lnTo>
                  <a:lnTo>
                    <a:pt x="480" y="7316"/>
                  </a:lnTo>
                  <a:lnTo>
                    <a:pt x="720" y="6619"/>
                  </a:lnTo>
                  <a:lnTo>
                    <a:pt x="960" y="6039"/>
                  </a:lnTo>
                  <a:lnTo>
                    <a:pt x="1200" y="5342"/>
                  </a:lnTo>
                  <a:lnTo>
                    <a:pt x="1920" y="4065"/>
                  </a:lnTo>
                  <a:lnTo>
                    <a:pt x="2880" y="3019"/>
                  </a:lnTo>
                  <a:lnTo>
                    <a:pt x="3840" y="2090"/>
                  </a:lnTo>
                  <a:lnTo>
                    <a:pt x="5040" y="1394"/>
                  </a:lnTo>
                  <a:lnTo>
                    <a:pt x="5760" y="1045"/>
                  </a:lnTo>
                  <a:lnTo>
                    <a:pt x="6360" y="813"/>
                  </a:lnTo>
                  <a:lnTo>
                    <a:pt x="7800" y="348"/>
                  </a:lnTo>
                  <a:lnTo>
                    <a:pt x="9960" y="0"/>
                  </a:lnTo>
                  <a:lnTo>
                    <a:pt x="11760" y="0"/>
                  </a:lnTo>
                  <a:lnTo>
                    <a:pt x="12960" y="116"/>
                  </a:lnTo>
                  <a:lnTo>
                    <a:pt x="13920" y="348"/>
                  </a:lnTo>
                  <a:lnTo>
                    <a:pt x="15000" y="813"/>
                  </a:lnTo>
                  <a:lnTo>
                    <a:pt x="15960" y="1277"/>
                  </a:lnTo>
                  <a:lnTo>
                    <a:pt x="16800" y="1742"/>
                  </a:lnTo>
                  <a:lnTo>
                    <a:pt x="17760" y="2323"/>
                  </a:lnTo>
                  <a:lnTo>
                    <a:pt x="19200" y="3716"/>
                  </a:lnTo>
                  <a:lnTo>
                    <a:pt x="19680" y="4645"/>
                  </a:lnTo>
                  <a:lnTo>
                    <a:pt x="20280" y="5574"/>
                  </a:lnTo>
                  <a:lnTo>
                    <a:pt x="20760" y="6387"/>
                  </a:lnTo>
                  <a:lnTo>
                    <a:pt x="21120" y="7548"/>
                  </a:lnTo>
                  <a:lnTo>
                    <a:pt x="21480" y="8594"/>
                  </a:lnTo>
                  <a:lnTo>
                    <a:pt x="21600" y="9639"/>
                  </a:lnTo>
                  <a:lnTo>
                    <a:pt x="21600" y="11961"/>
                  </a:lnTo>
                  <a:lnTo>
                    <a:pt x="21480" y="13006"/>
                  </a:lnTo>
                  <a:lnTo>
                    <a:pt x="21120" y="14052"/>
                  </a:lnTo>
                  <a:lnTo>
                    <a:pt x="20880" y="14981"/>
                  </a:lnTo>
                  <a:lnTo>
                    <a:pt x="20400" y="16026"/>
                  </a:lnTo>
                  <a:lnTo>
                    <a:pt x="19920" y="16955"/>
                  </a:lnTo>
                  <a:lnTo>
                    <a:pt x="19320" y="17884"/>
                  </a:lnTo>
                  <a:lnTo>
                    <a:pt x="17880" y="19277"/>
                  </a:lnTo>
                  <a:lnTo>
                    <a:pt x="17040" y="19858"/>
                  </a:lnTo>
                  <a:lnTo>
                    <a:pt x="15960" y="20439"/>
                  </a:lnTo>
                  <a:lnTo>
                    <a:pt x="15120" y="20787"/>
                  </a:lnTo>
                  <a:lnTo>
                    <a:pt x="14040" y="21252"/>
                  </a:lnTo>
                  <a:lnTo>
                    <a:pt x="12960" y="21484"/>
                  </a:lnTo>
                  <a:lnTo>
                    <a:pt x="11880" y="21600"/>
                  </a:lnTo>
                  <a:lnTo>
                    <a:pt x="10080" y="21600"/>
                  </a:lnTo>
                  <a:lnTo>
                    <a:pt x="9360" y="21484"/>
                  </a:lnTo>
                  <a:lnTo>
                    <a:pt x="8640" y="21484"/>
                  </a:lnTo>
                  <a:lnTo>
                    <a:pt x="8040" y="21368"/>
                  </a:lnTo>
                  <a:lnTo>
                    <a:pt x="6600" y="20903"/>
                  </a:lnTo>
                  <a:lnTo>
                    <a:pt x="6000" y="20671"/>
                  </a:lnTo>
                  <a:lnTo>
                    <a:pt x="5280" y="20439"/>
                  </a:lnTo>
                  <a:lnTo>
                    <a:pt x="3960" y="19742"/>
                  </a:lnTo>
                  <a:lnTo>
                    <a:pt x="3000" y="18813"/>
                  </a:lnTo>
                  <a:lnTo>
                    <a:pt x="1920" y="17884"/>
                  </a:lnTo>
                  <a:lnTo>
                    <a:pt x="1200" y="16723"/>
                  </a:lnTo>
                  <a:lnTo>
                    <a:pt x="240" y="13935"/>
                  </a:lnTo>
                  <a:lnTo>
                    <a:pt x="120" y="13006"/>
                  </a:lnTo>
                  <a:lnTo>
                    <a:pt x="120" y="12194"/>
                  </a:lnTo>
                  <a:lnTo>
                    <a:pt x="0" y="11381"/>
                  </a:lnTo>
                  <a:lnTo>
                    <a:pt x="0" y="10568"/>
                  </a:lnTo>
                  <a:close/>
                  <a:moveTo>
                    <a:pt x="5400" y="10800"/>
                  </a:moveTo>
                  <a:lnTo>
                    <a:pt x="5400" y="11497"/>
                  </a:lnTo>
                  <a:lnTo>
                    <a:pt x="5520" y="12310"/>
                  </a:lnTo>
                  <a:lnTo>
                    <a:pt x="5760" y="13006"/>
                  </a:lnTo>
                  <a:lnTo>
                    <a:pt x="6000" y="14168"/>
                  </a:lnTo>
                  <a:lnTo>
                    <a:pt x="6360" y="14748"/>
                  </a:lnTo>
                  <a:lnTo>
                    <a:pt x="6600" y="15329"/>
                  </a:lnTo>
                  <a:lnTo>
                    <a:pt x="6840" y="15794"/>
                  </a:lnTo>
                  <a:lnTo>
                    <a:pt x="7560" y="16490"/>
                  </a:lnTo>
                  <a:lnTo>
                    <a:pt x="8640" y="16955"/>
                  </a:lnTo>
                  <a:lnTo>
                    <a:pt x="9600" y="17303"/>
                  </a:lnTo>
                  <a:lnTo>
                    <a:pt x="10680" y="17419"/>
                  </a:lnTo>
                  <a:lnTo>
                    <a:pt x="11640" y="17303"/>
                  </a:lnTo>
                  <a:lnTo>
                    <a:pt x="12600" y="16955"/>
                  </a:lnTo>
                  <a:lnTo>
                    <a:pt x="13560" y="16490"/>
                  </a:lnTo>
                  <a:lnTo>
                    <a:pt x="14280" y="15794"/>
                  </a:lnTo>
                  <a:lnTo>
                    <a:pt x="14520" y="15329"/>
                  </a:lnTo>
                  <a:lnTo>
                    <a:pt x="15000" y="14748"/>
                  </a:lnTo>
                  <a:lnTo>
                    <a:pt x="15240" y="14168"/>
                  </a:lnTo>
                  <a:lnTo>
                    <a:pt x="15480" y="13006"/>
                  </a:lnTo>
                  <a:lnTo>
                    <a:pt x="15720" y="12310"/>
                  </a:lnTo>
                  <a:lnTo>
                    <a:pt x="15840" y="11497"/>
                  </a:lnTo>
                  <a:lnTo>
                    <a:pt x="15840" y="10103"/>
                  </a:lnTo>
                  <a:lnTo>
                    <a:pt x="15720" y="9406"/>
                  </a:lnTo>
                  <a:lnTo>
                    <a:pt x="15480" y="8710"/>
                  </a:lnTo>
                  <a:lnTo>
                    <a:pt x="15240" y="7548"/>
                  </a:lnTo>
                  <a:lnTo>
                    <a:pt x="15000" y="6968"/>
                  </a:lnTo>
                  <a:lnTo>
                    <a:pt x="14640" y="6387"/>
                  </a:lnTo>
                  <a:lnTo>
                    <a:pt x="14400" y="6039"/>
                  </a:lnTo>
                  <a:lnTo>
                    <a:pt x="13560" y="5342"/>
                  </a:lnTo>
                  <a:lnTo>
                    <a:pt x="12600" y="4645"/>
                  </a:lnTo>
                  <a:lnTo>
                    <a:pt x="11640" y="4297"/>
                  </a:lnTo>
                  <a:lnTo>
                    <a:pt x="10680" y="4181"/>
                  </a:lnTo>
                  <a:lnTo>
                    <a:pt x="9600" y="4297"/>
                  </a:lnTo>
                  <a:lnTo>
                    <a:pt x="8640" y="4645"/>
                  </a:lnTo>
                  <a:lnTo>
                    <a:pt x="7560" y="5226"/>
                  </a:lnTo>
                  <a:lnTo>
                    <a:pt x="6840" y="5923"/>
                  </a:lnTo>
                  <a:lnTo>
                    <a:pt x="6600" y="6271"/>
                  </a:lnTo>
                  <a:lnTo>
                    <a:pt x="6360" y="6852"/>
                  </a:lnTo>
                  <a:lnTo>
                    <a:pt x="6000" y="7432"/>
                  </a:lnTo>
                  <a:lnTo>
                    <a:pt x="5880" y="8013"/>
                  </a:lnTo>
                  <a:lnTo>
                    <a:pt x="5760" y="8710"/>
                  </a:lnTo>
                  <a:lnTo>
                    <a:pt x="5520" y="9406"/>
                  </a:lnTo>
                  <a:lnTo>
                    <a:pt x="5400" y="10103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5" name="Shape 122"/>
            <p:cNvSpPr/>
            <p:nvPr/>
          </p:nvSpPr>
          <p:spPr>
            <a:xfrm>
              <a:off x="3860325" y="27929"/>
              <a:ext cx="76443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369" y="21600"/>
                  </a:lnTo>
                  <a:lnTo>
                    <a:pt x="15369" y="8545"/>
                  </a:lnTo>
                  <a:lnTo>
                    <a:pt x="15231" y="8070"/>
                  </a:lnTo>
                  <a:lnTo>
                    <a:pt x="15231" y="7002"/>
                  </a:lnTo>
                  <a:lnTo>
                    <a:pt x="14954" y="6765"/>
                  </a:lnTo>
                  <a:lnTo>
                    <a:pt x="14954" y="6409"/>
                  </a:lnTo>
                  <a:lnTo>
                    <a:pt x="14677" y="6053"/>
                  </a:lnTo>
                  <a:lnTo>
                    <a:pt x="14400" y="5578"/>
                  </a:lnTo>
                  <a:lnTo>
                    <a:pt x="13985" y="5103"/>
                  </a:lnTo>
                  <a:lnTo>
                    <a:pt x="13708" y="4866"/>
                  </a:lnTo>
                  <a:lnTo>
                    <a:pt x="13154" y="4747"/>
                  </a:lnTo>
                  <a:lnTo>
                    <a:pt x="12462" y="4391"/>
                  </a:lnTo>
                  <a:lnTo>
                    <a:pt x="12046" y="4273"/>
                  </a:lnTo>
                  <a:lnTo>
                    <a:pt x="10662" y="4273"/>
                  </a:lnTo>
                  <a:lnTo>
                    <a:pt x="9831" y="4391"/>
                  </a:lnTo>
                  <a:lnTo>
                    <a:pt x="8446" y="5103"/>
                  </a:lnTo>
                  <a:lnTo>
                    <a:pt x="7892" y="5578"/>
                  </a:lnTo>
                  <a:lnTo>
                    <a:pt x="7062" y="6765"/>
                  </a:lnTo>
                  <a:lnTo>
                    <a:pt x="6785" y="7358"/>
                  </a:lnTo>
                  <a:lnTo>
                    <a:pt x="6646" y="7596"/>
                  </a:lnTo>
                  <a:lnTo>
                    <a:pt x="6646" y="8070"/>
                  </a:lnTo>
                  <a:lnTo>
                    <a:pt x="6508" y="8545"/>
                  </a:lnTo>
                  <a:lnTo>
                    <a:pt x="6508" y="9138"/>
                  </a:lnTo>
                  <a:lnTo>
                    <a:pt x="6369" y="9732"/>
                  </a:lnTo>
                  <a:lnTo>
                    <a:pt x="6369" y="21600"/>
                  </a:lnTo>
                  <a:lnTo>
                    <a:pt x="0" y="21600"/>
                  </a:lnTo>
                  <a:lnTo>
                    <a:pt x="0" y="593"/>
                  </a:lnTo>
                  <a:lnTo>
                    <a:pt x="6369" y="593"/>
                  </a:lnTo>
                  <a:lnTo>
                    <a:pt x="6369" y="3679"/>
                  </a:lnTo>
                  <a:lnTo>
                    <a:pt x="7200" y="2848"/>
                  </a:lnTo>
                  <a:lnTo>
                    <a:pt x="8862" y="1424"/>
                  </a:lnTo>
                  <a:lnTo>
                    <a:pt x="9692" y="949"/>
                  </a:lnTo>
                  <a:lnTo>
                    <a:pt x="11631" y="237"/>
                  </a:lnTo>
                  <a:lnTo>
                    <a:pt x="12738" y="0"/>
                  </a:lnTo>
                  <a:lnTo>
                    <a:pt x="14815" y="0"/>
                  </a:lnTo>
                  <a:lnTo>
                    <a:pt x="15785" y="119"/>
                  </a:lnTo>
                  <a:lnTo>
                    <a:pt x="16615" y="356"/>
                  </a:lnTo>
                  <a:lnTo>
                    <a:pt x="17446" y="712"/>
                  </a:lnTo>
                  <a:lnTo>
                    <a:pt x="18138" y="1068"/>
                  </a:lnTo>
                  <a:lnTo>
                    <a:pt x="18969" y="1543"/>
                  </a:lnTo>
                  <a:lnTo>
                    <a:pt x="19938" y="2374"/>
                  </a:lnTo>
                  <a:lnTo>
                    <a:pt x="20354" y="2848"/>
                  </a:lnTo>
                  <a:lnTo>
                    <a:pt x="20631" y="3442"/>
                  </a:lnTo>
                  <a:lnTo>
                    <a:pt x="21046" y="4154"/>
                  </a:lnTo>
                  <a:lnTo>
                    <a:pt x="21185" y="4747"/>
                  </a:lnTo>
                  <a:lnTo>
                    <a:pt x="21323" y="5459"/>
                  </a:lnTo>
                  <a:lnTo>
                    <a:pt x="21462" y="6290"/>
                  </a:lnTo>
                  <a:lnTo>
                    <a:pt x="21600" y="735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6" name="Shape 123"/>
            <p:cNvSpPr/>
            <p:nvPr/>
          </p:nvSpPr>
          <p:spPr>
            <a:xfrm>
              <a:off x="3994098" y="27929"/>
              <a:ext cx="78832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45"/>
                  </a:moveTo>
                  <a:lnTo>
                    <a:pt x="6059" y="14865"/>
                  </a:lnTo>
                  <a:lnTo>
                    <a:pt x="6190" y="15561"/>
                  </a:lnTo>
                  <a:lnTo>
                    <a:pt x="6454" y="16142"/>
                  </a:lnTo>
                  <a:lnTo>
                    <a:pt x="6980" y="16723"/>
                  </a:lnTo>
                  <a:lnTo>
                    <a:pt x="7376" y="17187"/>
                  </a:lnTo>
                  <a:lnTo>
                    <a:pt x="8034" y="17535"/>
                  </a:lnTo>
                  <a:lnTo>
                    <a:pt x="9088" y="17768"/>
                  </a:lnTo>
                  <a:lnTo>
                    <a:pt x="9878" y="18000"/>
                  </a:lnTo>
                  <a:lnTo>
                    <a:pt x="11985" y="18000"/>
                  </a:lnTo>
                  <a:lnTo>
                    <a:pt x="13171" y="17884"/>
                  </a:lnTo>
                  <a:lnTo>
                    <a:pt x="13961" y="17535"/>
                  </a:lnTo>
                  <a:lnTo>
                    <a:pt x="14620" y="17303"/>
                  </a:lnTo>
                  <a:lnTo>
                    <a:pt x="15410" y="16606"/>
                  </a:lnTo>
                  <a:lnTo>
                    <a:pt x="15541" y="16142"/>
                  </a:lnTo>
                  <a:lnTo>
                    <a:pt x="15541" y="15445"/>
                  </a:lnTo>
                  <a:lnTo>
                    <a:pt x="15410" y="15213"/>
                  </a:lnTo>
                  <a:lnTo>
                    <a:pt x="15146" y="14865"/>
                  </a:lnTo>
                  <a:lnTo>
                    <a:pt x="15015" y="14632"/>
                  </a:lnTo>
                  <a:lnTo>
                    <a:pt x="14751" y="14516"/>
                  </a:lnTo>
                  <a:lnTo>
                    <a:pt x="14224" y="14168"/>
                  </a:lnTo>
                  <a:lnTo>
                    <a:pt x="13566" y="14052"/>
                  </a:lnTo>
                  <a:lnTo>
                    <a:pt x="13039" y="13935"/>
                  </a:lnTo>
                  <a:lnTo>
                    <a:pt x="11195" y="13471"/>
                  </a:lnTo>
                  <a:lnTo>
                    <a:pt x="9483" y="13239"/>
                  </a:lnTo>
                  <a:lnTo>
                    <a:pt x="8034" y="12774"/>
                  </a:lnTo>
                  <a:lnTo>
                    <a:pt x="6849" y="12542"/>
                  </a:lnTo>
                  <a:lnTo>
                    <a:pt x="5532" y="12077"/>
                  </a:lnTo>
                  <a:lnTo>
                    <a:pt x="4610" y="11845"/>
                  </a:lnTo>
                  <a:lnTo>
                    <a:pt x="3951" y="11381"/>
                  </a:lnTo>
                  <a:lnTo>
                    <a:pt x="3293" y="11148"/>
                  </a:lnTo>
                  <a:lnTo>
                    <a:pt x="2634" y="10684"/>
                  </a:lnTo>
                  <a:lnTo>
                    <a:pt x="2239" y="10103"/>
                  </a:lnTo>
                  <a:lnTo>
                    <a:pt x="1712" y="9639"/>
                  </a:lnTo>
                  <a:lnTo>
                    <a:pt x="1317" y="9174"/>
                  </a:lnTo>
                  <a:lnTo>
                    <a:pt x="922" y="8361"/>
                  </a:lnTo>
                  <a:lnTo>
                    <a:pt x="790" y="7897"/>
                  </a:lnTo>
                  <a:lnTo>
                    <a:pt x="659" y="7200"/>
                  </a:lnTo>
                  <a:lnTo>
                    <a:pt x="659" y="5923"/>
                  </a:lnTo>
                  <a:lnTo>
                    <a:pt x="790" y="5226"/>
                  </a:lnTo>
                  <a:lnTo>
                    <a:pt x="922" y="4645"/>
                  </a:lnTo>
                  <a:lnTo>
                    <a:pt x="1317" y="3948"/>
                  </a:lnTo>
                  <a:lnTo>
                    <a:pt x="1580" y="3368"/>
                  </a:lnTo>
                  <a:lnTo>
                    <a:pt x="1844" y="2903"/>
                  </a:lnTo>
                  <a:lnTo>
                    <a:pt x="2371" y="2323"/>
                  </a:lnTo>
                  <a:lnTo>
                    <a:pt x="3029" y="1974"/>
                  </a:lnTo>
                  <a:lnTo>
                    <a:pt x="3688" y="1510"/>
                  </a:lnTo>
                  <a:lnTo>
                    <a:pt x="4478" y="1045"/>
                  </a:lnTo>
                  <a:lnTo>
                    <a:pt x="6059" y="581"/>
                  </a:lnTo>
                  <a:lnTo>
                    <a:pt x="7112" y="232"/>
                  </a:lnTo>
                  <a:lnTo>
                    <a:pt x="8034" y="116"/>
                  </a:lnTo>
                  <a:lnTo>
                    <a:pt x="9220" y="0"/>
                  </a:lnTo>
                  <a:lnTo>
                    <a:pt x="11590" y="0"/>
                  </a:lnTo>
                  <a:lnTo>
                    <a:pt x="12644" y="116"/>
                  </a:lnTo>
                  <a:lnTo>
                    <a:pt x="13566" y="232"/>
                  </a:lnTo>
                  <a:lnTo>
                    <a:pt x="14620" y="348"/>
                  </a:lnTo>
                  <a:lnTo>
                    <a:pt x="15541" y="581"/>
                  </a:lnTo>
                  <a:lnTo>
                    <a:pt x="16332" y="813"/>
                  </a:lnTo>
                  <a:lnTo>
                    <a:pt x="16990" y="1045"/>
                  </a:lnTo>
                  <a:lnTo>
                    <a:pt x="17517" y="1394"/>
                  </a:lnTo>
                  <a:lnTo>
                    <a:pt x="18176" y="1742"/>
                  </a:lnTo>
                  <a:lnTo>
                    <a:pt x="19229" y="2671"/>
                  </a:lnTo>
                  <a:lnTo>
                    <a:pt x="19624" y="3252"/>
                  </a:lnTo>
                  <a:lnTo>
                    <a:pt x="20020" y="3716"/>
                  </a:lnTo>
                  <a:lnTo>
                    <a:pt x="20283" y="4297"/>
                  </a:lnTo>
                  <a:lnTo>
                    <a:pt x="20546" y="4994"/>
                  </a:lnTo>
                  <a:lnTo>
                    <a:pt x="20941" y="5574"/>
                  </a:lnTo>
                  <a:lnTo>
                    <a:pt x="14883" y="6155"/>
                  </a:lnTo>
                  <a:lnTo>
                    <a:pt x="14620" y="5574"/>
                  </a:lnTo>
                  <a:lnTo>
                    <a:pt x="14224" y="5226"/>
                  </a:lnTo>
                  <a:lnTo>
                    <a:pt x="13961" y="4761"/>
                  </a:lnTo>
                  <a:lnTo>
                    <a:pt x="13434" y="4297"/>
                  </a:lnTo>
                  <a:lnTo>
                    <a:pt x="13039" y="4065"/>
                  </a:lnTo>
                  <a:lnTo>
                    <a:pt x="12380" y="3716"/>
                  </a:lnTo>
                  <a:lnTo>
                    <a:pt x="11590" y="3600"/>
                  </a:lnTo>
                  <a:lnTo>
                    <a:pt x="9483" y="3600"/>
                  </a:lnTo>
                  <a:lnTo>
                    <a:pt x="8561" y="3716"/>
                  </a:lnTo>
                  <a:lnTo>
                    <a:pt x="7902" y="4065"/>
                  </a:lnTo>
                  <a:lnTo>
                    <a:pt x="7244" y="4297"/>
                  </a:lnTo>
                  <a:lnTo>
                    <a:pt x="7112" y="4645"/>
                  </a:lnTo>
                  <a:lnTo>
                    <a:pt x="6849" y="4877"/>
                  </a:lnTo>
                  <a:lnTo>
                    <a:pt x="6585" y="5226"/>
                  </a:lnTo>
                  <a:lnTo>
                    <a:pt x="6585" y="5690"/>
                  </a:lnTo>
                  <a:lnTo>
                    <a:pt x="6849" y="6039"/>
                  </a:lnTo>
                  <a:lnTo>
                    <a:pt x="6980" y="6271"/>
                  </a:lnTo>
                  <a:lnTo>
                    <a:pt x="7112" y="6619"/>
                  </a:lnTo>
                  <a:lnTo>
                    <a:pt x="7376" y="6735"/>
                  </a:lnTo>
                  <a:lnTo>
                    <a:pt x="7771" y="6852"/>
                  </a:lnTo>
                  <a:lnTo>
                    <a:pt x="8298" y="6968"/>
                  </a:lnTo>
                  <a:lnTo>
                    <a:pt x="8824" y="7316"/>
                  </a:lnTo>
                  <a:lnTo>
                    <a:pt x="9615" y="7432"/>
                  </a:lnTo>
                  <a:lnTo>
                    <a:pt x="10668" y="7665"/>
                  </a:lnTo>
                  <a:lnTo>
                    <a:pt x="11590" y="7897"/>
                  </a:lnTo>
                  <a:lnTo>
                    <a:pt x="12644" y="8129"/>
                  </a:lnTo>
                  <a:lnTo>
                    <a:pt x="13829" y="8361"/>
                  </a:lnTo>
                  <a:lnTo>
                    <a:pt x="14883" y="8710"/>
                  </a:lnTo>
                  <a:lnTo>
                    <a:pt x="15937" y="8942"/>
                  </a:lnTo>
                  <a:lnTo>
                    <a:pt x="16990" y="9290"/>
                  </a:lnTo>
                  <a:lnTo>
                    <a:pt x="17780" y="9523"/>
                  </a:lnTo>
                  <a:lnTo>
                    <a:pt x="18571" y="9987"/>
                  </a:lnTo>
                  <a:lnTo>
                    <a:pt x="19229" y="10219"/>
                  </a:lnTo>
                  <a:lnTo>
                    <a:pt x="19624" y="10684"/>
                  </a:lnTo>
                  <a:lnTo>
                    <a:pt x="20415" y="11381"/>
                  </a:lnTo>
                  <a:lnTo>
                    <a:pt x="21073" y="12310"/>
                  </a:lnTo>
                  <a:lnTo>
                    <a:pt x="21337" y="13471"/>
                  </a:lnTo>
                  <a:lnTo>
                    <a:pt x="21600" y="14748"/>
                  </a:lnTo>
                  <a:lnTo>
                    <a:pt x="21600" y="15445"/>
                  </a:lnTo>
                  <a:lnTo>
                    <a:pt x="21337" y="16142"/>
                  </a:lnTo>
                  <a:lnTo>
                    <a:pt x="21205" y="16723"/>
                  </a:lnTo>
                  <a:lnTo>
                    <a:pt x="20941" y="17303"/>
                  </a:lnTo>
                  <a:lnTo>
                    <a:pt x="20415" y="18000"/>
                  </a:lnTo>
                  <a:lnTo>
                    <a:pt x="20020" y="18581"/>
                  </a:lnTo>
                  <a:lnTo>
                    <a:pt x="19493" y="18929"/>
                  </a:lnTo>
                  <a:lnTo>
                    <a:pt x="18176" y="20090"/>
                  </a:lnTo>
                  <a:lnTo>
                    <a:pt x="17385" y="20555"/>
                  </a:lnTo>
                  <a:lnTo>
                    <a:pt x="16463" y="20787"/>
                  </a:lnTo>
                  <a:lnTo>
                    <a:pt x="15541" y="21135"/>
                  </a:lnTo>
                  <a:lnTo>
                    <a:pt x="14620" y="21368"/>
                  </a:lnTo>
                  <a:lnTo>
                    <a:pt x="12249" y="21600"/>
                  </a:lnTo>
                  <a:lnTo>
                    <a:pt x="9878" y="21600"/>
                  </a:lnTo>
                  <a:lnTo>
                    <a:pt x="8693" y="21484"/>
                  </a:lnTo>
                  <a:lnTo>
                    <a:pt x="6849" y="21252"/>
                  </a:lnTo>
                  <a:lnTo>
                    <a:pt x="5795" y="21135"/>
                  </a:lnTo>
                  <a:lnTo>
                    <a:pt x="4215" y="20439"/>
                  </a:lnTo>
                  <a:lnTo>
                    <a:pt x="3688" y="20090"/>
                  </a:lnTo>
                  <a:lnTo>
                    <a:pt x="3029" y="19742"/>
                  </a:lnTo>
                  <a:lnTo>
                    <a:pt x="2371" y="19161"/>
                  </a:lnTo>
                  <a:lnTo>
                    <a:pt x="1712" y="18697"/>
                  </a:lnTo>
                  <a:lnTo>
                    <a:pt x="1317" y="18116"/>
                  </a:lnTo>
                  <a:lnTo>
                    <a:pt x="790" y="17419"/>
                  </a:lnTo>
                  <a:lnTo>
                    <a:pt x="527" y="16839"/>
                  </a:lnTo>
                  <a:lnTo>
                    <a:pt x="132" y="16142"/>
                  </a:lnTo>
                  <a:lnTo>
                    <a:pt x="0" y="154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7" name="Shape 124"/>
            <p:cNvSpPr/>
            <p:nvPr/>
          </p:nvSpPr>
          <p:spPr>
            <a:xfrm>
              <a:off x="4087262" y="27929"/>
              <a:ext cx="85998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68"/>
                  </a:moveTo>
                  <a:lnTo>
                    <a:pt x="0" y="9871"/>
                  </a:lnTo>
                  <a:lnTo>
                    <a:pt x="120" y="9290"/>
                  </a:lnTo>
                  <a:lnTo>
                    <a:pt x="120" y="8594"/>
                  </a:lnTo>
                  <a:lnTo>
                    <a:pt x="240" y="7897"/>
                  </a:lnTo>
                  <a:lnTo>
                    <a:pt x="480" y="7316"/>
                  </a:lnTo>
                  <a:lnTo>
                    <a:pt x="720" y="6619"/>
                  </a:lnTo>
                  <a:lnTo>
                    <a:pt x="960" y="6039"/>
                  </a:lnTo>
                  <a:lnTo>
                    <a:pt x="1200" y="5342"/>
                  </a:lnTo>
                  <a:lnTo>
                    <a:pt x="1920" y="4065"/>
                  </a:lnTo>
                  <a:lnTo>
                    <a:pt x="2880" y="3019"/>
                  </a:lnTo>
                  <a:lnTo>
                    <a:pt x="3840" y="2090"/>
                  </a:lnTo>
                  <a:lnTo>
                    <a:pt x="5040" y="1394"/>
                  </a:lnTo>
                  <a:lnTo>
                    <a:pt x="5760" y="1045"/>
                  </a:lnTo>
                  <a:lnTo>
                    <a:pt x="6360" y="813"/>
                  </a:lnTo>
                  <a:lnTo>
                    <a:pt x="7800" y="348"/>
                  </a:lnTo>
                  <a:lnTo>
                    <a:pt x="9960" y="0"/>
                  </a:lnTo>
                  <a:lnTo>
                    <a:pt x="11760" y="0"/>
                  </a:lnTo>
                  <a:lnTo>
                    <a:pt x="12960" y="116"/>
                  </a:lnTo>
                  <a:lnTo>
                    <a:pt x="13920" y="348"/>
                  </a:lnTo>
                  <a:lnTo>
                    <a:pt x="15000" y="813"/>
                  </a:lnTo>
                  <a:lnTo>
                    <a:pt x="15960" y="1277"/>
                  </a:lnTo>
                  <a:lnTo>
                    <a:pt x="16800" y="1742"/>
                  </a:lnTo>
                  <a:lnTo>
                    <a:pt x="17760" y="2323"/>
                  </a:lnTo>
                  <a:lnTo>
                    <a:pt x="19200" y="3716"/>
                  </a:lnTo>
                  <a:lnTo>
                    <a:pt x="19680" y="4645"/>
                  </a:lnTo>
                  <a:lnTo>
                    <a:pt x="20280" y="5574"/>
                  </a:lnTo>
                  <a:lnTo>
                    <a:pt x="20760" y="6387"/>
                  </a:lnTo>
                  <a:lnTo>
                    <a:pt x="21120" y="7548"/>
                  </a:lnTo>
                  <a:lnTo>
                    <a:pt x="21480" y="8594"/>
                  </a:lnTo>
                  <a:lnTo>
                    <a:pt x="21600" y="9639"/>
                  </a:lnTo>
                  <a:lnTo>
                    <a:pt x="21600" y="11961"/>
                  </a:lnTo>
                  <a:lnTo>
                    <a:pt x="21480" y="13006"/>
                  </a:lnTo>
                  <a:lnTo>
                    <a:pt x="21120" y="14052"/>
                  </a:lnTo>
                  <a:lnTo>
                    <a:pt x="20880" y="14981"/>
                  </a:lnTo>
                  <a:lnTo>
                    <a:pt x="20400" y="16026"/>
                  </a:lnTo>
                  <a:lnTo>
                    <a:pt x="19920" y="16955"/>
                  </a:lnTo>
                  <a:lnTo>
                    <a:pt x="19320" y="17884"/>
                  </a:lnTo>
                  <a:lnTo>
                    <a:pt x="17880" y="19277"/>
                  </a:lnTo>
                  <a:lnTo>
                    <a:pt x="17040" y="19858"/>
                  </a:lnTo>
                  <a:lnTo>
                    <a:pt x="15960" y="20439"/>
                  </a:lnTo>
                  <a:lnTo>
                    <a:pt x="15120" y="20787"/>
                  </a:lnTo>
                  <a:lnTo>
                    <a:pt x="14160" y="21252"/>
                  </a:lnTo>
                  <a:lnTo>
                    <a:pt x="12960" y="21484"/>
                  </a:lnTo>
                  <a:lnTo>
                    <a:pt x="11880" y="21600"/>
                  </a:lnTo>
                  <a:lnTo>
                    <a:pt x="10080" y="21600"/>
                  </a:lnTo>
                  <a:lnTo>
                    <a:pt x="9360" y="21484"/>
                  </a:lnTo>
                  <a:lnTo>
                    <a:pt x="8640" y="21484"/>
                  </a:lnTo>
                  <a:lnTo>
                    <a:pt x="8040" y="21368"/>
                  </a:lnTo>
                  <a:lnTo>
                    <a:pt x="6600" y="20903"/>
                  </a:lnTo>
                  <a:lnTo>
                    <a:pt x="6000" y="20671"/>
                  </a:lnTo>
                  <a:lnTo>
                    <a:pt x="5280" y="20439"/>
                  </a:lnTo>
                  <a:lnTo>
                    <a:pt x="3960" y="19742"/>
                  </a:lnTo>
                  <a:lnTo>
                    <a:pt x="3000" y="18813"/>
                  </a:lnTo>
                  <a:lnTo>
                    <a:pt x="1920" y="17884"/>
                  </a:lnTo>
                  <a:lnTo>
                    <a:pt x="1200" y="16723"/>
                  </a:lnTo>
                  <a:lnTo>
                    <a:pt x="240" y="13935"/>
                  </a:lnTo>
                  <a:lnTo>
                    <a:pt x="120" y="13006"/>
                  </a:lnTo>
                  <a:lnTo>
                    <a:pt x="120" y="12194"/>
                  </a:lnTo>
                  <a:lnTo>
                    <a:pt x="0" y="11381"/>
                  </a:lnTo>
                  <a:lnTo>
                    <a:pt x="0" y="10568"/>
                  </a:lnTo>
                  <a:close/>
                  <a:moveTo>
                    <a:pt x="5400" y="10800"/>
                  </a:moveTo>
                  <a:lnTo>
                    <a:pt x="5400" y="11497"/>
                  </a:lnTo>
                  <a:lnTo>
                    <a:pt x="5640" y="12310"/>
                  </a:lnTo>
                  <a:lnTo>
                    <a:pt x="5760" y="13006"/>
                  </a:lnTo>
                  <a:lnTo>
                    <a:pt x="6000" y="14168"/>
                  </a:lnTo>
                  <a:lnTo>
                    <a:pt x="6360" y="14748"/>
                  </a:lnTo>
                  <a:lnTo>
                    <a:pt x="6600" y="15329"/>
                  </a:lnTo>
                  <a:lnTo>
                    <a:pt x="6840" y="15794"/>
                  </a:lnTo>
                  <a:lnTo>
                    <a:pt x="7560" y="16490"/>
                  </a:lnTo>
                  <a:lnTo>
                    <a:pt x="8640" y="16955"/>
                  </a:lnTo>
                  <a:lnTo>
                    <a:pt x="9600" y="17303"/>
                  </a:lnTo>
                  <a:lnTo>
                    <a:pt x="10680" y="17419"/>
                  </a:lnTo>
                  <a:lnTo>
                    <a:pt x="11640" y="17303"/>
                  </a:lnTo>
                  <a:lnTo>
                    <a:pt x="12600" y="16955"/>
                  </a:lnTo>
                  <a:lnTo>
                    <a:pt x="13560" y="16490"/>
                  </a:lnTo>
                  <a:lnTo>
                    <a:pt x="14280" y="15794"/>
                  </a:lnTo>
                  <a:lnTo>
                    <a:pt x="14520" y="15329"/>
                  </a:lnTo>
                  <a:lnTo>
                    <a:pt x="15000" y="14748"/>
                  </a:lnTo>
                  <a:lnTo>
                    <a:pt x="15240" y="14168"/>
                  </a:lnTo>
                  <a:lnTo>
                    <a:pt x="15360" y="13587"/>
                  </a:lnTo>
                  <a:lnTo>
                    <a:pt x="15600" y="13006"/>
                  </a:lnTo>
                  <a:lnTo>
                    <a:pt x="15720" y="12310"/>
                  </a:lnTo>
                  <a:lnTo>
                    <a:pt x="15840" y="11497"/>
                  </a:lnTo>
                  <a:lnTo>
                    <a:pt x="15840" y="10103"/>
                  </a:lnTo>
                  <a:lnTo>
                    <a:pt x="15600" y="8710"/>
                  </a:lnTo>
                  <a:lnTo>
                    <a:pt x="15360" y="8129"/>
                  </a:lnTo>
                  <a:lnTo>
                    <a:pt x="15240" y="7548"/>
                  </a:lnTo>
                  <a:lnTo>
                    <a:pt x="15000" y="6968"/>
                  </a:lnTo>
                  <a:lnTo>
                    <a:pt x="14640" y="6387"/>
                  </a:lnTo>
                  <a:lnTo>
                    <a:pt x="14400" y="6039"/>
                  </a:lnTo>
                  <a:lnTo>
                    <a:pt x="13560" y="5342"/>
                  </a:lnTo>
                  <a:lnTo>
                    <a:pt x="12600" y="4645"/>
                  </a:lnTo>
                  <a:lnTo>
                    <a:pt x="11640" y="4297"/>
                  </a:lnTo>
                  <a:lnTo>
                    <a:pt x="10680" y="4181"/>
                  </a:lnTo>
                  <a:lnTo>
                    <a:pt x="9600" y="4297"/>
                  </a:lnTo>
                  <a:lnTo>
                    <a:pt x="8640" y="4645"/>
                  </a:lnTo>
                  <a:lnTo>
                    <a:pt x="7560" y="5226"/>
                  </a:lnTo>
                  <a:lnTo>
                    <a:pt x="6840" y="5923"/>
                  </a:lnTo>
                  <a:lnTo>
                    <a:pt x="6600" y="6271"/>
                  </a:lnTo>
                  <a:lnTo>
                    <a:pt x="6360" y="6852"/>
                  </a:lnTo>
                  <a:lnTo>
                    <a:pt x="6000" y="7432"/>
                  </a:lnTo>
                  <a:lnTo>
                    <a:pt x="5880" y="8013"/>
                  </a:lnTo>
                  <a:lnTo>
                    <a:pt x="5640" y="9406"/>
                  </a:lnTo>
                  <a:lnTo>
                    <a:pt x="5400" y="10103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8" name="Shape 125"/>
            <p:cNvSpPr/>
            <p:nvPr/>
          </p:nvSpPr>
          <p:spPr>
            <a:xfrm>
              <a:off x="4189981" y="30256"/>
              <a:ext cx="74054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1" y="21123"/>
                  </a:moveTo>
                  <a:lnTo>
                    <a:pt x="15271" y="18020"/>
                  </a:lnTo>
                  <a:lnTo>
                    <a:pt x="14583" y="18736"/>
                  </a:lnTo>
                  <a:lnTo>
                    <a:pt x="13758" y="19452"/>
                  </a:lnTo>
                  <a:lnTo>
                    <a:pt x="12932" y="20049"/>
                  </a:lnTo>
                  <a:lnTo>
                    <a:pt x="11969" y="20645"/>
                  </a:lnTo>
                  <a:lnTo>
                    <a:pt x="11006" y="21123"/>
                  </a:lnTo>
                  <a:lnTo>
                    <a:pt x="9768" y="21361"/>
                  </a:lnTo>
                  <a:lnTo>
                    <a:pt x="7567" y="21600"/>
                  </a:lnTo>
                  <a:lnTo>
                    <a:pt x="6466" y="21600"/>
                  </a:lnTo>
                  <a:lnTo>
                    <a:pt x="5503" y="21361"/>
                  </a:lnTo>
                  <a:lnTo>
                    <a:pt x="4540" y="21242"/>
                  </a:lnTo>
                  <a:lnTo>
                    <a:pt x="3439" y="20765"/>
                  </a:lnTo>
                  <a:lnTo>
                    <a:pt x="2476" y="20407"/>
                  </a:lnTo>
                  <a:lnTo>
                    <a:pt x="1789" y="19691"/>
                  </a:lnTo>
                  <a:lnTo>
                    <a:pt x="1238" y="19094"/>
                  </a:lnTo>
                  <a:lnTo>
                    <a:pt x="825" y="18139"/>
                  </a:lnTo>
                  <a:lnTo>
                    <a:pt x="688" y="17781"/>
                  </a:lnTo>
                  <a:lnTo>
                    <a:pt x="550" y="17185"/>
                  </a:lnTo>
                  <a:lnTo>
                    <a:pt x="413" y="16707"/>
                  </a:lnTo>
                  <a:lnTo>
                    <a:pt x="138" y="16110"/>
                  </a:lnTo>
                  <a:lnTo>
                    <a:pt x="138" y="15394"/>
                  </a:lnTo>
                  <a:lnTo>
                    <a:pt x="0" y="14798"/>
                  </a:lnTo>
                  <a:lnTo>
                    <a:pt x="0" y="0"/>
                  </a:lnTo>
                  <a:lnTo>
                    <a:pt x="6329" y="0"/>
                  </a:lnTo>
                  <a:lnTo>
                    <a:pt x="6329" y="12530"/>
                  </a:lnTo>
                  <a:lnTo>
                    <a:pt x="6466" y="13246"/>
                  </a:lnTo>
                  <a:lnTo>
                    <a:pt x="6466" y="14440"/>
                  </a:lnTo>
                  <a:lnTo>
                    <a:pt x="6604" y="14798"/>
                  </a:lnTo>
                  <a:lnTo>
                    <a:pt x="6604" y="15156"/>
                  </a:lnTo>
                  <a:lnTo>
                    <a:pt x="6741" y="15633"/>
                  </a:lnTo>
                  <a:lnTo>
                    <a:pt x="7154" y="15991"/>
                  </a:lnTo>
                  <a:lnTo>
                    <a:pt x="7429" y="16469"/>
                  </a:lnTo>
                  <a:lnTo>
                    <a:pt x="7842" y="16707"/>
                  </a:lnTo>
                  <a:lnTo>
                    <a:pt x="8255" y="16827"/>
                  </a:lnTo>
                  <a:lnTo>
                    <a:pt x="8943" y="17185"/>
                  </a:lnTo>
                  <a:lnTo>
                    <a:pt x="9493" y="17304"/>
                  </a:lnTo>
                  <a:lnTo>
                    <a:pt x="11006" y="17304"/>
                  </a:lnTo>
                  <a:lnTo>
                    <a:pt x="11557" y="17185"/>
                  </a:lnTo>
                  <a:lnTo>
                    <a:pt x="12932" y="16588"/>
                  </a:lnTo>
                  <a:lnTo>
                    <a:pt x="13620" y="16110"/>
                  </a:lnTo>
                  <a:lnTo>
                    <a:pt x="14033" y="15752"/>
                  </a:lnTo>
                  <a:lnTo>
                    <a:pt x="14446" y="15275"/>
                  </a:lnTo>
                  <a:lnTo>
                    <a:pt x="14721" y="14678"/>
                  </a:lnTo>
                  <a:lnTo>
                    <a:pt x="14859" y="14440"/>
                  </a:lnTo>
                  <a:lnTo>
                    <a:pt x="14859" y="13962"/>
                  </a:lnTo>
                  <a:lnTo>
                    <a:pt x="15134" y="13366"/>
                  </a:lnTo>
                  <a:lnTo>
                    <a:pt x="15134" y="12650"/>
                  </a:lnTo>
                  <a:lnTo>
                    <a:pt x="15271" y="11934"/>
                  </a:lnTo>
                  <a:lnTo>
                    <a:pt x="15271" y="0"/>
                  </a:lnTo>
                  <a:lnTo>
                    <a:pt x="21600" y="0"/>
                  </a:lnTo>
                  <a:lnTo>
                    <a:pt x="21600" y="21123"/>
                  </a:lnTo>
                  <a:lnTo>
                    <a:pt x="15271" y="2112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79" name="Shape 126"/>
            <p:cNvSpPr/>
            <p:nvPr/>
          </p:nvSpPr>
          <p:spPr>
            <a:xfrm>
              <a:off x="4287923" y="27929"/>
              <a:ext cx="52555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21600"/>
                  </a:moveTo>
                  <a:lnTo>
                    <a:pt x="0" y="21600"/>
                  </a:lnTo>
                  <a:lnTo>
                    <a:pt x="0" y="593"/>
                  </a:lnTo>
                  <a:lnTo>
                    <a:pt x="8836" y="593"/>
                  </a:lnTo>
                  <a:lnTo>
                    <a:pt x="8836" y="3560"/>
                  </a:lnTo>
                  <a:lnTo>
                    <a:pt x="9818" y="2492"/>
                  </a:lnTo>
                  <a:lnTo>
                    <a:pt x="10800" y="1662"/>
                  </a:lnTo>
                  <a:lnTo>
                    <a:pt x="12371" y="712"/>
                  </a:lnTo>
                  <a:lnTo>
                    <a:pt x="13156" y="356"/>
                  </a:lnTo>
                  <a:lnTo>
                    <a:pt x="14138" y="119"/>
                  </a:lnTo>
                  <a:lnTo>
                    <a:pt x="15120" y="0"/>
                  </a:lnTo>
                  <a:lnTo>
                    <a:pt x="15905" y="0"/>
                  </a:lnTo>
                  <a:lnTo>
                    <a:pt x="17476" y="119"/>
                  </a:lnTo>
                  <a:lnTo>
                    <a:pt x="18851" y="237"/>
                  </a:lnTo>
                  <a:lnTo>
                    <a:pt x="20225" y="712"/>
                  </a:lnTo>
                  <a:lnTo>
                    <a:pt x="21600" y="1068"/>
                  </a:lnTo>
                  <a:lnTo>
                    <a:pt x="19440" y="6409"/>
                  </a:lnTo>
                  <a:lnTo>
                    <a:pt x="18262" y="6053"/>
                  </a:lnTo>
                  <a:lnTo>
                    <a:pt x="17476" y="5697"/>
                  </a:lnTo>
                  <a:lnTo>
                    <a:pt x="15120" y="5459"/>
                  </a:lnTo>
                  <a:lnTo>
                    <a:pt x="14138" y="5459"/>
                  </a:lnTo>
                  <a:lnTo>
                    <a:pt x="13353" y="5578"/>
                  </a:lnTo>
                  <a:lnTo>
                    <a:pt x="12371" y="5815"/>
                  </a:lnTo>
                  <a:lnTo>
                    <a:pt x="11782" y="6053"/>
                  </a:lnTo>
                  <a:lnTo>
                    <a:pt x="10996" y="6409"/>
                  </a:lnTo>
                  <a:lnTo>
                    <a:pt x="10015" y="7596"/>
                  </a:lnTo>
                  <a:lnTo>
                    <a:pt x="9622" y="8308"/>
                  </a:lnTo>
                  <a:lnTo>
                    <a:pt x="9425" y="8782"/>
                  </a:lnTo>
                  <a:lnTo>
                    <a:pt x="9425" y="9376"/>
                  </a:lnTo>
                  <a:lnTo>
                    <a:pt x="9229" y="10088"/>
                  </a:lnTo>
                  <a:lnTo>
                    <a:pt x="9229" y="10919"/>
                  </a:lnTo>
                  <a:lnTo>
                    <a:pt x="8836" y="11749"/>
                  </a:lnTo>
                  <a:lnTo>
                    <a:pt x="883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0" name="Shape 127"/>
            <p:cNvSpPr/>
            <p:nvPr/>
          </p:nvSpPr>
          <p:spPr>
            <a:xfrm>
              <a:off x="4345254" y="27929"/>
              <a:ext cx="76443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98" y="6735"/>
                  </a:moveTo>
                  <a:lnTo>
                    <a:pt x="15160" y="7316"/>
                  </a:lnTo>
                  <a:lnTo>
                    <a:pt x="14892" y="6735"/>
                  </a:lnTo>
                  <a:lnTo>
                    <a:pt x="14624" y="6039"/>
                  </a:lnTo>
                  <a:lnTo>
                    <a:pt x="14355" y="5458"/>
                  </a:lnTo>
                  <a:lnTo>
                    <a:pt x="13819" y="4994"/>
                  </a:lnTo>
                  <a:lnTo>
                    <a:pt x="12477" y="4297"/>
                  </a:lnTo>
                  <a:lnTo>
                    <a:pt x="11672" y="4181"/>
                  </a:lnTo>
                  <a:lnTo>
                    <a:pt x="10867" y="4181"/>
                  </a:lnTo>
                  <a:lnTo>
                    <a:pt x="9794" y="4297"/>
                  </a:lnTo>
                  <a:lnTo>
                    <a:pt x="8989" y="4645"/>
                  </a:lnTo>
                  <a:lnTo>
                    <a:pt x="8050" y="4994"/>
                  </a:lnTo>
                  <a:lnTo>
                    <a:pt x="7379" y="5574"/>
                  </a:lnTo>
                  <a:lnTo>
                    <a:pt x="6976" y="6039"/>
                  </a:lnTo>
                  <a:lnTo>
                    <a:pt x="6842" y="6387"/>
                  </a:lnTo>
                  <a:lnTo>
                    <a:pt x="6574" y="6968"/>
                  </a:lnTo>
                  <a:lnTo>
                    <a:pt x="6440" y="7548"/>
                  </a:lnTo>
                  <a:lnTo>
                    <a:pt x="6171" y="8245"/>
                  </a:lnTo>
                  <a:lnTo>
                    <a:pt x="6171" y="8942"/>
                  </a:lnTo>
                  <a:lnTo>
                    <a:pt x="6037" y="9639"/>
                  </a:lnTo>
                  <a:lnTo>
                    <a:pt x="6037" y="11497"/>
                  </a:lnTo>
                  <a:lnTo>
                    <a:pt x="6171" y="12310"/>
                  </a:lnTo>
                  <a:lnTo>
                    <a:pt x="6171" y="13006"/>
                  </a:lnTo>
                  <a:lnTo>
                    <a:pt x="6440" y="13819"/>
                  </a:lnTo>
                  <a:lnTo>
                    <a:pt x="6574" y="14516"/>
                  </a:lnTo>
                  <a:lnTo>
                    <a:pt x="6842" y="14981"/>
                  </a:lnTo>
                  <a:lnTo>
                    <a:pt x="6976" y="15445"/>
                  </a:lnTo>
                  <a:lnTo>
                    <a:pt x="7379" y="15910"/>
                  </a:lnTo>
                  <a:lnTo>
                    <a:pt x="8050" y="16606"/>
                  </a:lnTo>
                  <a:lnTo>
                    <a:pt x="9928" y="17303"/>
                  </a:lnTo>
                  <a:lnTo>
                    <a:pt x="11135" y="17419"/>
                  </a:lnTo>
                  <a:lnTo>
                    <a:pt x="11940" y="17419"/>
                  </a:lnTo>
                  <a:lnTo>
                    <a:pt x="12477" y="17187"/>
                  </a:lnTo>
                  <a:lnTo>
                    <a:pt x="13282" y="16955"/>
                  </a:lnTo>
                  <a:lnTo>
                    <a:pt x="13819" y="16606"/>
                  </a:lnTo>
                  <a:lnTo>
                    <a:pt x="14355" y="16026"/>
                  </a:lnTo>
                  <a:lnTo>
                    <a:pt x="14758" y="15329"/>
                  </a:lnTo>
                  <a:lnTo>
                    <a:pt x="15160" y="14516"/>
                  </a:lnTo>
                  <a:lnTo>
                    <a:pt x="15429" y="13471"/>
                  </a:lnTo>
                  <a:lnTo>
                    <a:pt x="21600" y="14052"/>
                  </a:lnTo>
                  <a:lnTo>
                    <a:pt x="21198" y="14981"/>
                  </a:lnTo>
                  <a:lnTo>
                    <a:pt x="20929" y="15910"/>
                  </a:lnTo>
                  <a:lnTo>
                    <a:pt x="20527" y="16606"/>
                  </a:lnTo>
                  <a:lnTo>
                    <a:pt x="20124" y="17419"/>
                  </a:lnTo>
                  <a:lnTo>
                    <a:pt x="19588" y="18116"/>
                  </a:lnTo>
                  <a:lnTo>
                    <a:pt x="19185" y="18697"/>
                  </a:lnTo>
                  <a:lnTo>
                    <a:pt x="18648" y="19277"/>
                  </a:lnTo>
                  <a:lnTo>
                    <a:pt x="17978" y="19742"/>
                  </a:lnTo>
                  <a:lnTo>
                    <a:pt x="17307" y="20090"/>
                  </a:lnTo>
                  <a:lnTo>
                    <a:pt x="16502" y="20555"/>
                  </a:lnTo>
                  <a:lnTo>
                    <a:pt x="15697" y="20787"/>
                  </a:lnTo>
                  <a:lnTo>
                    <a:pt x="14892" y="21135"/>
                  </a:lnTo>
                  <a:lnTo>
                    <a:pt x="13953" y="21368"/>
                  </a:lnTo>
                  <a:lnTo>
                    <a:pt x="12075" y="21600"/>
                  </a:lnTo>
                  <a:lnTo>
                    <a:pt x="9794" y="21600"/>
                  </a:lnTo>
                  <a:lnTo>
                    <a:pt x="8586" y="21484"/>
                  </a:lnTo>
                  <a:lnTo>
                    <a:pt x="7513" y="21252"/>
                  </a:lnTo>
                  <a:lnTo>
                    <a:pt x="5635" y="20555"/>
                  </a:lnTo>
                  <a:lnTo>
                    <a:pt x="4561" y="20090"/>
                  </a:lnTo>
                  <a:lnTo>
                    <a:pt x="3757" y="19510"/>
                  </a:lnTo>
                  <a:lnTo>
                    <a:pt x="2952" y="18813"/>
                  </a:lnTo>
                  <a:lnTo>
                    <a:pt x="2415" y="18116"/>
                  </a:lnTo>
                  <a:lnTo>
                    <a:pt x="1744" y="17303"/>
                  </a:lnTo>
                  <a:lnTo>
                    <a:pt x="1207" y="16490"/>
                  </a:lnTo>
                  <a:lnTo>
                    <a:pt x="805" y="15445"/>
                  </a:lnTo>
                  <a:lnTo>
                    <a:pt x="402" y="14516"/>
                  </a:lnTo>
                  <a:lnTo>
                    <a:pt x="134" y="13355"/>
                  </a:lnTo>
                  <a:lnTo>
                    <a:pt x="0" y="12194"/>
                  </a:lnTo>
                  <a:lnTo>
                    <a:pt x="0" y="9639"/>
                  </a:lnTo>
                  <a:lnTo>
                    <a:pt x="134" y="8594"/>
                  </a:lnTo>
                  <a:lnTo>
                    <a:pt x="402" y="7432"/>
                  </a:lnTo>
                  <a:lnTo>
                    <a:pt x="805" y="6271"/>
                  </a:lnTo>
                  <a:lnTo>
                    <a:pt x="1073" y="5342"/>
                  </a:lnTo>
                  <a:lnTo>
                    <a:pt x="1610" y="4413"/>
                  </a:lnTo>
                  <a:lnTo>
                    <a:pt x="2147" y="3600"/>
                  </a:lnTo>
                  <a:lnTo>
                    <a:pt x="2817" y="2903"/>
                  </a:lnTo>
                  <a:lnTo>
                    <a:pt x="3622" y="2206"/>
                  </a:lnTo>
                  <a:lnTo>
                    <a:pt x="4427" y="1626"/>
                  </a:lnTo>
                  <a:lnTo>
                    <a:pt x="5366" y="1045"/>
                  </a:lnTo>
                  <a:lnTo>
                    <a:pt x="7513" y="348"/>
                  </a:lnTo>
                  <a:lnTo>
                    <a:pt x="8452" y="116"/>
                  </a:lnTo>
                  <a:lnTo>
                    <a:pt x="9794" y="0"/>
                  </a:lnTo>
                  <a:lnTo>
                    <a:pt x="11940" y="0"/>
                  </a:lnTo>
                  <a:lnTo>
                    <a:pt x="13819" y="232"/>
                  </a:lnTo>
                  <a:lnTo>
                    <a:pt x="14624" y="348"/>
                  </a:lnTo>
                  <a:lnTo>
                    <a:pt x="15429" y="697"/>
                  </a:lnTo>
                  <a:lnTo>
                    <a:pt x="16234" y="929"/>
                  </a:lnTo>
                  <a:lnTo>
                    <a:pt x="17575" y="1626"/>
                  </a:lnTo>
                  <a:lnTo>
                    <a:pt x="18112" y="2090"/>
                  </a:lnTo>
                  <a:lnTo>
                    <a:pt x="18648" y="2671"/>
                  </a:lnTo>
                  <a:lnTo>
                    <a:pt x="19319" y="3252"/>
                  </a:lnTo>
                  <a:lnTo>
                    <a:pt x="19722" y="3716"/>
                  </a:lnTo>
                  <a:lnTo>
                    <a:pt x="20258" y="4413"/>
                  </a:lnTo>
                  <a:lnTo>
                    <a:pt x="20527" y="5226"/>
                  </a:lnTo>
                  <a:lnTo>
                    <a:pt x="20929" y="5923"/>
                  </a:lnTo>
                  <a:lnTo>
                    <a:pt x="21198" y="6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1" name="Shape 128"/>
            <p:cNvSpPr/>
            <p:nvPr/>
          </p:nvSpPr>
          <p:spPr>
            <a:xfrm>
              <a:off x="4431251" y="27929"/>
              <a:ext cx="78832" cy="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9" y="14632"/>
                  </a:moveTo>
                  <a:lnTo>
                    <a:pt x="21335" y="15213"/>
                  </a:lnTo>
                  <a:lnTo>
                    <a:pt x="20937" y="15910"/>
                  </a:lnTo>
                  <a:lnTo>
                    <a:pt x="20672" y="16723"/>
                  </a:lnTo>
                  <a:lnTo>
                    <a:pt x="20142" y="17419"/>
                  </a:lnTo>
                  <a:lnTo>
                    <a:pt x="19745" y="18000"/>
                  </a:lnTo>
                  <a:lnTo>
                    <a:pt x="19215" y="18581"/>
                  </a:lnTo>
                  <a:lnTo>
                    <a:pt x="18155" y="19510"/>
                  </a:lnTo>
                  <a:lnTo>
                    <a:pt x="16829" y="20439"/>
                  </a:lnTo>
                  <a:lnTo>
                    <a:pt x="16167" y="20671"/>
                  </a:lnTo>
                  <a:lnTo>
                    <a:pt x="15372" y="20903"/>
                  </a:lnTo>
                  <a:lnTo>
                    <a:pt x="14577" y="21252"/>
                  </a:lnTo>
                  <a:lnTo>
                    <a:pt x="12987" y="21484"/>
                  </a:lnTo>
                  <a:lnTo>
                    <a:pt x="12059" y="21600"/>
                  </a:lnTo>
                  <a:lnTo>
                    <a:pt x="9674" y="21600"/>
                  </a:lnTo>
                  <a:lnTo>
                    <a:pt x="8216" y="21368"/>
                  </a:lnTo>
                  <a:lnTo>
                    <a:pt x="6891" y="21135"/>
                  </a:lnTo>
                  <a:lnTo>
                    <a:pt x="3710" y="19742"/>
                  </a:lnTo>
                  <a:lnTo>
                    <a:pt x="2120" y="18116"/>
                  </a:lnTo>
                  <a:lnTo>
                    <a:pt x="1723" y="17419"/>
                  </a:lnTo>
                  <a:lnTo>
                    <a:pt x="1193" y="16723"/>
                  </a:lnTo>
                  <a:lnTo>
                    <a:pt x="928" y="15910"/>
                  </a:lnTo>
                  <a:lnTo>
                    <a:pt x="530" y="14981"/>
                  </a:lnTo>
                  <a:lnTo>
                    <a:pt x="265" y="14052"/>
                  </a:lnTo>
                  <a:lnTo>
                    <a:pt x="133" y="13006"/>
                  </a:lnTo>
                  <a:lnTo>
                    <a:pt x="0" y="12077"/>
                  </a:lnTo>
                  <a:lnTo>
                    <a:pt x="0" y="9871"/>
                  </a:lnTo>
                  <a:lnTo>
                    <a:pt x="133" y="8710"/>
                  </a:lnTo>
                  <a:lnTo>
                    <a:pt x="398" y="7548"/>
                  </a:lnTo>
                  <a:lnTo>
                    <a:pt x="795" y="6387"/>
                  </a:lnTo>
                  <a:lnTo>
                    <a:pt x="1060" y="5458"/>
                  </a:lnTo>
                  <a:lnTo>
                    <a:pt x="1590" y="4645"/>
                  </a:lnTo>
                  <a:lnTo>
                    <a:pt x="2120" y="3716"/>
                  </a:lnTo>
                  <a:lnTo>
                    <a:pt x="2783" y="2903"/>
                  </a:lnTo>
                  <a:lnTo>
                    <a:pt x="3578" y="2206"/>
                  </a:lnTo>
                  <a:lnTo>
                    <a:pt x="5168" y="1045"/>
                  </a:lnTo>
                  <a:lnTo>
                    <a:pt x="6096" y="697"/>
                  </a:lnTo>
                  <a:lnTo>
                    <a:pt x="7288" y="348"/>
                  </a:lnTo>
                  <a:lnTo>
                    <a:pt x="8216" y="116"/>
                  </a:lnTo>
                  <a:lnTo>
                    <a:pt x="9409" y="0"/>
                  </a:lnTo>
                  <a:lnTo>
                    <a:pt x="11794" y="0"/>
                  </a:lnTo>
                  <a:lnTo>
                    <a:pt x="12987" y="116"/>
                  </a:lnTo>
                  <a:lnTo>
                    <a:pt x="14179" y="348"/>
                  </a:lnTo>
                  <a:lnTo>
                    <a:pt x="16962" y="1742"/>
                  </a:lnTo>
                  <a:lnTo>
                    <a:pt x="17757" y="2323"/>
                  </a:lnTo>
                  <a:lnTo>
                    <a:pt x="18552" y="3019"/>
                  </a:lnTo>
                  <a:lnTo>
                    <a:pt x="19215" y="3948"/>
                  </a:lnTo>
                  <a:lnTo>
                    <a:pt x="19877" y="4761"/>
                  </a:lnTo>
                  <a:lnTo>
                    <a:pt x="20407" y="5690"/>
                  </a:lnTo>
                  <a:lnTo>
                    <a:pt x="20805" y="6852"/>
                  </a:lnTo>
                  <a:lnTo>
                    <a:pt x="21202" y="8129"/>
                  </a:lnTo>
                  <a:lnTo>
                    <a:pt x="21467" y="9406"/>
                  </a:lnTo>
                  <a:lnTo>
                    <a:pt x="21600" y="10800"/>
                  </a:lnTo>
                  <a:lnTo>
                    <a:pt x="21600" y="12310"/>
                  </a:lnTo>
                  <a:lnTo>
                    <a:pt x="5963" y="12310"/>
                  </a:lnTo>
                  <a:lnTo>
                    <a:pt x="6096" y="13471"/>
                  </a:lnTo>
                  <a:lnTo>
                    <a:pt x="6361" y="14632"/>
                  </a:lnTo>
                  <a:lnTo>
                    <a:pt x="6758" y="15445"/>
                  </a:lnTo>
                  <a:lnTo>
                    <a:pt x="7421" y="16142"/>
                  </a:lnTo>
                  <a:lnTo>
                    <a:pt x="8216" y="16723"/>
                  </a:lnTo>
                  <a:lnTo>
                    <a:pt x="9011" y="17187"/>
                  </a:lnTo>
                  <a:lnTo>
                    <a:pt x="9939" y="17303"/>
                  </a:lnTo>
                  <a:lnTo>
                    <a:pt x="11131" y="17419"/>
                  </a:lnTo>
                  <a:lnTo>
                    <a:pt x="11794" y="17419"/>
                  </a:lnTo>
                  <a:lnTo>
                    <a:pt x="12324" y="17303"/>
                  </a:lnTo>
                  <a:lnTo>
                    <a:pt x="12987" y="16955"/>
                  </a:lnTo>
                  <a:lnTo>
                    <a:pt x="13517" y="16839"/>
                  </a:lnTo>
                  <a:lnTo>
                    <a:pt x="13914" y="16490"/>
                  </a:lnTo>
                  <a:lnTo>
                    <a:pt x="14974" y="15329"/>
                  </a:lnTo>
                  <a:lnTo>
                    <a:pt x="15239" y="14632"/>
                  </a:lnTo>
                  <a:close/>
                  <a:moveTo>
                    <a:pt x="15504" y="8942"/>
                  </a:moveTo>
                  <a:lnTo>
                    <a:pt x="15372" y="8013"/>
                  </a:lnTo>
                  <a:lnTo>
                    <a:pt x="15107" y="6968"/>
                  </a:lnTo>
                  <a:lnTo>
                    <a:pt x="14709" y="6155"/>
                  </a:lnTo>
                  <a:lnTo>
                    <a:pt x="14179" y="5458"/>
                  </a:lnTo>
                  <a:lnTo>
                    <a:pt x="13384" y="4877"/>
                  </a:lnTo>
                  <a:lnTo>
                    <a:pt x="12589" y="4413"/>
                  </a:lnTo>
                  <a:lnTo>
                    <a:pt x="11794" y="4297"/>
                  </a:lnTo>
                  <a:lnTo>
                    <a:pt x="10734" y="4181"/>
                  </a:lnTo>
                  <a:lnTo>
                    <a:pt x="9806" y="4297"/>
                  </a:lnTo>
                  <a:lnTo>
                    <a:pt x="8879" y="4645"/>
                  </a:lnTo>
                  <a:lnTo>
                    <a:pt x="8083" y="4994"/>
                  </a:lnTo>
                  <a:lnTo>
                    <a:pt x="7421" y="5574"/>
                  </a:lnTo>
                  <a:lnTo>
                    <a:pt x="6758" y="6271"/>
                  </a:lnTo>
                  <a:lnTo>
                    <a:pt x="6361" y="6968"/>
                  </a:lnTo>
                  <a:lnTo>
                    <a:pt x="6096" y="8013"/>
                  </a:lnTo>
                  <a:lnTo>
                    <a:pt x="5963" y="8942"/>
                  </a:lnTo>
                  <a:lnTo>
                    <a:pt x="15504" y="89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2" name="Shape 129"/>
            <p:cNvSpPr/>
            <p:nvPr/>
          </p:nvSpPr>
          <p:spPr>
            <a:xfrm>
              <a:off x="1975549" y="1582643"/>
              <a:ext cx="76444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9" y="6699"/>
                  </a:moveTo>
                  <a:lnTo>
                    <a:pt x="659" y="6237"/>
                  </a:lnTo>
                  <a:lnTo>
                    <a:pt x="790" y="5544"/>
                  </a:lnTo>
                  <a:lnTo>
                    <a:pt x="1054" y="4736"/>
                  </a:lnTo>
                  <a:lnTo>
                    <a:pt x="1712" y="3581"/>
                  </a:lnTo>
                  <a:lnTo>
                    <a:pt x="2766" y="2426"/>
                  </a:lnTo>
                  <a:lnTo>
                    <a:pt x="3161" y="1964"/>
                  </a:lnTo>
                  <a:lnTo>
                    <a:pt x="3688" y="1617"/>
                  </a:lnTo>
                  <a:lnTo>
                    <a:pt x="4346" y="1271"/>
                  </a:lnTo>
                  <a:lnTo>
                    <a:pt x="4873" y="809"/>
                  </a:lnTo>
                  <a:lnTo>
                    <a:pt x="5663" y="578"/>
                  </a:lnTo>
                  <a:lnTo>
                    <a:pt x="7244" y="347"/>
                  </a:lnTo>
                  <a:lnTo>
                    <a:pt x="8298" y="116"/>
                  </a:lnTo>
                  <a:lnTo>
                    <a:pt x="9220" y="0"/>
                  </a:lnTo>
                  <a:lnTo>
                    <a:pt x="12249" y="0"/>
                  </a:lnTo>
                  <a:lnTo>
                    <a:pt x="13039" y="116"/>
                  </a:lnTo>
                  <a:lnTo>
                    <a:pt x="13829" y="116"/>
                  </a:lnTo>
                  <a:lnTo>
                    <a:pt x="14620" y="347"/>
                  </a:lnTo>
                  <a:lnTo>
                    <a:pt x="15278" y="462"/>
                  </a:lnTo>
                  <a:lnTo>
                    <a:pt x="15805" y="693"/>
                  </a:lnTo>
                  <a:lnTo>
                    <a:pt x="16332" y="809"/>
                  </a:lnTo>
                  <a:lnTo>
                    <a:pt x="17254" y="1271"/>
                  </a:lnTo>
                  <a:lnTo>
                    <a:pt x="17912" y="1848"/>
                  </a:lnTo>
                  <a:lnTo>
                    <a:pt x="18571" y="2541"/>
                  </a:lnTo>
                  <a:lnTo>
                    <a:pt x="18966" y="3119"/>
                  </a:lnTo>
                  <a:lnTo>
                    <a:pt x="19229" y="3581"/>
                  </a:lnTo>
                  <a:lnTo>
                    <a:pt x="19493" y="3927"/>
                  </a:lnTo>
                  <a:lnTo>
                    <a:pt x="19624" y="4389"/>
                  </a:lnTo>
                  <a:lnTo>
                    <a:pt x="19756" y="5082"/>
                  </a:lnTo>
                  <a:lnTo>
                    <a:pt x="19756" y="5660"/>
                  </a:lnTo>
                  <a:lnTo>
                    <a:pt x="20020" y="6468"/>
                  </a:lnTo>
                  <a:lnTo>
                    <a:pt x="20020" y="15594"/>
                  </a:lnTo>
                  <a:lnTo>
                    <a:pt x="20151" y="16749"/>
                  </a:lnTo>
                  <a:lnTo>
                    <a:pt x="20151" y="17673"/>
                  </a:lnTo>
                  <a:lnTo>
                    <a:pt x="20415" y="19059"/>
                  </a:lnTo>
                  <a:lnTo>
                    <a:pt x="20810" y="19636"/>
                  </a:lnTo>
                  <a:lnTo>
                    <a:pt x="21073" y="20329"/>
                  </a:lnTo>
                  <a:lnTo>
                    <a:pt x="21600" y="21022"/>
                  </a:lnTo>
                  <a:lnTo>
                    <a:pt x="15541" y="21022"/>
                  </a:lnTo>
                  <a:lnTo>
                    <a:pt x="15410" y="20791"/>
                  </a:lnTo>
                  <a:lnTo>
                    <a:pt x="15278" y="20329"/>
                  </a:lnTo>
                  <a:lnTo>
                    <a:pt x="15015" y="19867"/>
                  </a:lnTo>
                  <a:lnTo>
                    <a:pt x="14883" y="19405"/>
                  </a:lnTo>
                  <a:lnTo>
                    <a:pt x="14883" y="19059"/>
                  </a:lnTo>
                  <a:lnTo>
                    <a:pt x="14751" y="18943"/>
                  </a:lnTo>
                  <a:lnTo>
                    <a:pt x="14620" y="18712"/>
                  </a:lnTo>
                  <a:lnTo>
                    <a:pt x="13829" y="19405"/>
                  </a:lnTo>
                  <a:lnTo>
                    <a:pt x="13039" y="19867"/>
                  </a:lnTo>
                  <a:lnTo>
                    <a:pt x="12249" y="20445"/>
                  </a:lnTo>
                  <a:lnTo>
                    <a:pt x="11459" y="20907"/>
                  </a:lnTo>
                  <a:lnTo>
                    <a:pt x="10405" y="21138"/>
                  </a:lnTo>
                  <a:lnTo>
                    <a:pt x="9483" y="21484"/>
                  </a:lnTo>
                  <a:lnTo>
                    <a:pt x="8561" y="21600"/>
                  </a:lnTo>
                  <a:lnTo>
                    <a:pt x="6849" y="21600"/>
                  </a:lnTo>
                  <a:lnTo>
                    <a:pt x="5927" y="21484"/>
                  </a:lnTo>
                  <a:lnTo>
                    <a:pt x="5137" y="21369"/>
                  </a:lnTo>
                  <a:lnTo>
                    <a:pt x="3161" y="20676"/>
                  </a:lnTo>
                  <a:lnTo>
                    <a:pt x="2502" y="20329"/>
                  </a:lnTo>
                  <a:lnTo>
                    <a:pt x="2107" y="19867"/>
                  </a:lnTo>
                  <a:lnTo>
                    <a:pt x="1580" y="19521"/>
                  </a:lnTo>
                  <a:lnTo>
                    <a:pt x="1317" y="18943"/>
                  </a:lnTo>
                  <a:lnTo>
                    <a:pt x="790" y="18481"/>
                  </a:lnTo>
                  <a:lnTo>
                    <a:pt x="659" y="17904"/>
                  </a:lnTo>
                  <a:lnTo>
                    <a:pt x="263" y="17442"/>
                  </a:lnTo>
                  <a:lnTo>
                    <a:pt x="132" y="16864"/>
                  </a:lnTo>
                  <a:lnTo>
                    <a:pt x="0" y="16171"/>
                  </a:lnTo>
                  <a:lnTo>
                    <a:pt x="0" y="14785"/>
                  </a:lnTo>
                  <a:lnTo>
                    <a:pt x="132" y="13861"/>
                  </a:lnTo>
                  <a:lnTo>
                    <a:pt x="527" y="13052"/>
                  </a:lnTo>
                  <a:lnTo>
                    <a:pt x="790" y="12359"/>
                  </a:lnTo>
                  <a:lnTo>
                    <a:pt x="1317" y="11782"/>
                  </a:lnTo>
                  <a:lnTo>
                    <a:pt x="1976" y="11089"/>
                  </a:lnTo>
                  <a:lnTo>
                    <a:pt x="2766" y="10627"/>
                  </a:lnTo>
                  <a:lnTo>
                    <a:pt x="3293" y="10280"/>
                  </a:lnTo>
                  <a:lnTo>
                    <a:pt x="3820" y="10165"/>
                  </a:lnTo>
                  <a:lnTo>
                    <a:pt x="4346" y="9934"/>
                  </a:lnTo>
                  <a:lnTo>
                    <a:pt x="4741" y="9703"/>
                  </a:lnTo>
                  <a:lnTo>
                    <a:pt x="5400" y="9587"/>
                  </a:lnTo>
                  <a:lnTo>
                    <a:pt x="6059" y="9356"/>
                  </a:lnTo>
                  <a:lnTo>
                    <a:pt x="6717" y="9241"/>
                  </a:lnTo>
                  <a:lnTo>
                    <a:pt x="7507" y="9125"/>
                  </a:lnTo>
                  <a:lnTo>
                    <a:pt x="8034" y="9010"/>
                  </a:lnTo>
                  <a:lnTo>
                    <a:pt x="9088" y="8894"/>
                  </a:lnTo>
                  <a:lnTo>
                    <a:pt x="10010" y="8663"/>
                  </a:lnTo>
                  <a:lnTo>
                    <a:pt x="10800" y="8432"/>
                  </a:lnTo>
                  <a:lnTo>
                    <a:pt x="12380" y="8201"/>
                  </a:lnTo>
                  <a:lnTo>
                    <a:pt x="13039" y="7855"/>
                  </a:lnTo>
                  <a:lnTo>
                    <a:pt x="13434" y="7739"/>
                  </a:lnTo>
                  <a:lnTo>
                    <a:pt x="13961" y="7624"/>
                  </a:lnTo>
                  <a:lnTo>
                    <a:pt x="13961" y="6468"/>
                  </a:lnTo>
                  <a:lnTo>
                    <a:pt x="13829" y="5775"/>
                  </a:lnTo>
                  <a:lnTo>
                    <a:pt x="13434" y="5313"/>
                  </a:lnTo>
                  <a:lnTo>
                    <a:pt x="13171" y="4967"/>
                  </a:lnTo>
                  <a:lnTo>
                    <a:pt x="12512" y="4620"/>
                  </a:lnTo>
                  <a:lnTo>
                    <a:pt x="11854" y="4389"/>
                  </a:lnTo>
                  <a:lnTo>
                    <a:pt x="10932" y="4274"/>
                  </a:lnTo>
                  <a:lnTo>
                    <a:pt x="9220" y="4274"/>
                  </a:lnTo>
                  <a:lnTo>
                    <a:pt x="8429" y="4389"/>
                  </a:lnTo>
                  <a:lnTo>
                    <a:pt x="7902" y="4620"/>
                  </a:lnTo>
                  <a:lnTo>
                    <a:pt x="7507" y="4736"/>
                  </a:lnTo>
                  <a:lnTo>
                    <a:pt x="6980" y="5082"/>
                  </a:lnTo>
                  <a:lnTo>
                    <a:pt x="6059" y="6699"/>
                  </a:lnTo>
                  <a:close/>
                  <a:moveTo>
                    <a:pt x="13961" y="11204"/>
                  </a:moveTo>
                  <a:lnTo>
                    <a:pt x="13302" y="11320"/>
                  </a:lnTo>
                  <a:lnTo>
                    <a:pt x="12380" y="11666"/>
                  </a:lnTo>
                  <a:lnTo>
                    <a:pt x="11459" y="11782"/>
                  </a:lnTo>
                  <a:lnTo>
                    <a:pt x="10273" y="12128"/>
                  </a:lnTo>
                  <a:lnTo>
                    <a:pt x="9220" y="12359"/>
                  </a:lnTo>
                  <a:lnTo>
                    <a:pt x="8298" y="12475"/>
                  </a:lnTo>
                  <a:lnTo>
                    <a:pt x="7639" y="12821"/>
                  </a:lnTo>
                  <a:lnTo>
                    <a:pt x="7112" y="13052"/>
                  </a:lnTo>
                  <a:lnTo>
                    <a:pt x="6717" y="13514"/>
                  </a:lnTo>
                  <a:lnTo>
                    <a:pt x="6322" y="13861"/>
                  </a:lnTo>
                  <a:lnTo>
                    <a:pt x="6059" y="14785"/>
                  </a:lnTo>
                  <a:lnTo>
                    <a:pt x="6059" y="15247"/>
                  </a:lnTo>
                  <a:lnTo>
                    <a:pt x="6190" y="15709"/>
                  </a:lnTo>
                  <a:lnTo>
                    <a:pt x="6454" y="16171"/>
                  </a:lnTo>
                  <a:lnTo>
                    <a:pt x="6849" y="16518"/>
                  </a:lnTo>
                  <a:lnTo>
                    <a:pt x="7244" y="16980"/>
                  </a:lnTo>
                  <a:lnTo>
                    <a:pt x="7902" y="17095"/>
                  </a:lnTo>
                  <a:lnTo>
                    <a:pt x="8561" y="17442"/>
                  </a:lnTo>
                  <a:lnTo>
                    <a:pt x="10010" y="17442"/>
                  </a:lnTo>
                  <a:lnTo>
                    <a:pt x="10800" y="17095"/>
                  </a:lnTo>
                  <a:lnTo>
                    <a:pt x="11459" y="16980"/>
                  </a:lnTo>
                  <a:lnTo>
                    <a:pt x="12249" y="16518"/>
                  </a:lnTo>
                  <a:lnTo>
                    <a:pt x="13171" y="15709"/>
                  </a:lnTo>
                  <a:lnTo>
                    <a:pt x="13434" y="15247"/>
                  </a:lnTo>
                  <a:lnTo>
                    <a:pt x="13698" y="14901"/>
                  </a:lnTo>
                  <a:lnTo>
                    <a:pt x="13829" y="14439"/>
                  </a:lnTo>
                  <a:lnTo>
                    <a:pt x="13829" y="13861"/>
                  </a:lnTo>
                  <a:lnTo>
                    <a:pt x="13961" y="13168"/>
                  </a:lnTo>
                  <a:lnTo>
                    <a:pt x="13961" y="112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3" name="Shape 130"/>
            <p:cNvSpPr/>
            <p:nvPr/>
          </p:nvSpPr>
          <p:spPr>
            <a:xfrm>
              <a:off x="2071102" y="1582643"/>
              <a:ext cx="74054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369" y="21600"/>
                  </a:lnTo>
                  <a:lnTo>
                    <a:pt x="15369" y="8664"/>
                  </a:lnTo>
                  <a:lnTo>
                    <a:pt x="15092" y="8070"/>
                  </a:lnTo>
                  <a:lnTo>
                    <a:pt x="15092" y="7121"/>
                  </a:lnTo>
                  <a:lnTo>
                    <a:pt x="14954" y="6765"/>
                  </a:lnTo>
                  <a:lnTo>
                    <a:pt x="14954" y="6527"/>
                  </a:lnTo>
                  <a:lnTo>
                    <a:pt x="14677" y="6053"/>
                  </a:lnTo>
                  <a:lnTo>
                    <a:pt x="14262" y="5697"/>
                  </a:lnTo>
                  <a:lnTo>
                    <a:pt x="13985" y="5222"/>
                  </a:lnTo>
                  <a:lnTo>
                    <a:pt x="13708" y="4866"/>
                  </a:lnTo>
                  <a:lnTo>
                    <a:pt x="13154" y="4747"/>
                  </a:lnTo>
                  <a:lnTo>
                    <a:pt x="12462" y="4510"/>
                  </a:lnTo>
                  <a:lnTo>
                    <a:pt x="12046" y="4391"/>
                  </a:lnTo>
                  <a:lnTo>
                    <a:pt x="10662" y="4391"/>
                  </a:lnTo>
                  <a:lnTo>
                    <a:pt x="9831" y="4510"/>
                  </a:lnTo>
                  <a:lnTo>
                    <a:pt x="9138" y="4747"/>
                  </a:lnTo>
                  <a:lnTo>
                    <a:pt x="7754" y="5697"/>
                  </a:lnTo>
                  <a:lnTo>
                    <a:pt x="7477" y="6171"/>
                  </a:lnTo>
                  <a:lnTo>
                    <a:pt x="6923" y="6765"/>
                  </a:lnTo>
                  <a:lnTo>
                    <a:pt x="6785" y="7358"/>
                  </a:lnTo>
                  <a:lnTo>
                    <a:pt x="6646" y="7596"/>
                  </a:lnTo>
                  <a:lnTo>
                    <a:pt x="6646" y="8070"/>
                  </a:lnTo>
                  <a:lnTo>
                    <a:pt x="6508" y="8664"/>
                  </a:lnTo>
                  <a:lnTo>
                    <a:pt x="6508" y="9257"/>
                  </a:lnTo>
                  <a:lnTo>
                    <a:pt x="6369" y="9851"/>
                  </a:lnTo>
                  <a:lnTo>
                    <a:pt x="6369" y="21600"/>
                  </a:lnTo>
                  <a:lnTo>
                    <a:pt x="0" y="21600"/>
                  </a:lnTo>
                  <a:lnTo>
                    <a:pt x="0" y="593"/>
                  </a:lnTo>
                  <a:lnTo>
                    <a:pt x="6369" y="593"/>
                  </a:lnTo>
                  <a:lnTo>
                    <a:pt x="6369" y="3798"/>
                  </a:lnTo>
                  <a:lnTo>
                    <a:pt x="7200" y="2848"/>
                  </a:lnTo>
                  <a:lnTo>
                    <a:pt x="8862" y="1424"/>
                  </a:lnTo>
                  <a:lnTo>
                    <a:pt x="9692" y="1068"/>
                  </a:lnTo>
                  <a:lnTo>
                    <a:pt x="10662" y="593"/>
                  </a:lnTo>
                  <a:lnTo>
                    <a:pt x="11631" y="356"/>
                  </a:lnTo>
                  <a:lnTo>
                    <a:pt x="12600" y="0"/>
                  </a:lnTo>
                  <a:lnTo>
                    <a:pt x="14815" y="0"/>
                  </a:lnTo>
                  <a:lnTo>
                    <a:pt x="15785" y="119"/>
                  </a:lnTo>
                  <a:lnTo>
                    <a:pt x="16615" y="475"/>
                  </a:lnTo>
                  <a:lnTo>
                    <a:pt x="17446" y="712"/>
                  </a:lnTo>
                  <a:lnTo>
                    <a:pt x="18138" y="1187"/>
                  </a:lnTo>
                  <a:lnTo>
                    <a:pt x="18969" y="1662"/>
                  </a:lnTo>
                  <a:lnTo>
                    <a:pt x="19523" y="2018"/>
                  </a:lnTo>
                  <a:lnTo>
                    <a:pt x="19938" y="2492"/>
                  </a:lnTo>
                  <a:lnTo>
                    <a:pt x="20354" y="2848"/>
                  </a:lnTo>
                  <a:lnTo>
                    <a:pt x="20631" y="3442"/>
                  </a:lnTo>
                  <a:lnTo>
                    <a:pt x="21046" y="4154"/>
                  </a:lnTo>
                  <a:lnTo>
                    <a:pt x="21185" y="4747"/>
                  </a:lnTo>
                  <a:lnTo>
                    <a:pt x="21323" y="5459"/>
                  </a:lnTo>
                  <a:lnTo>
                    <a:pt x="21600" y="735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4" name="Shape 131"/>
            <p:cNvSpPr/>
            <p:nvPr/>
          </p:nvSpPr>
          <p:spPr>
            <a:xfrm>
              <a:off x="2161877" y="1582643"/>
              <a:ext cx="78832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9" y="6699"/>
                  </a:moveTo>
                  <a:lnTo>
                    <a:pt x="659" y="6237"/>
                  </a:lnTo>
                  <a:lnTo>
                    <a:pt x="790" y="5544"/>
                  </a:lnTo>
                  <a:lnTo>
                    <a:pt x="1054" y="4736"/>
                  </a:lnTo>
                  <a:lnTo>
                    <a:pt x="1712" y="3581"/>
                  </a:lnTo>
                  <a:lnTo>
                    <a:pt x="2239" y="3003"/>
                  </a:lnTo>
                  <a:lnTo>
                    <a:pt x="2634" y="2426"/>
                  </a:lnTo>
                  <a:lnTo>
                    <a:pt x="3161" y="1964"/>
                  </a:lnTo>
                  <a:lnTo>
                    <a:pt x="4215" y="1271"/>
                  </a:lnTo>
                  <a:lnTo>
                    <a:pt x="4873" y="809"/>
                  </a:lnTo>
                  <a:lnTo>
                    <a:pt x="5663" y="578"/>
                  </a:lnTo>
                  <a:lnTo>
                    <a:pt x="7244" y="347"/>
                  </a:lnTo>
                  <a:lnTo>
                    <a:pt x="8298" y="116"/>
                  </a:lnTo>
                  <a:lnTo>
                    <a:pt x="9220" y="0"/>
                  </a:lnTo>
                  <a:lnTo>
                    <a:pt x="12249" y="0"/>
                  </a:lnTo>
                  <a:lnTo>
                    <a:pt x="13039" y="116"/>
                  </a:lnTo>
                  <a:lnTo>
                    <a:pt x="13829" y="116"/>
                  </a:lnTo>
                  <a:lnTo>
                    <a:pt x="14620" y="347"/>
                  </a:lnTo>
                  <a:lnTo>
                    <a:pt x="15146" y="462"/>
                  </a:lnTo>
                  <a:lnTo>
                    <a:pt x="15805" y="693"/>
                  </a:lnTo>
                  <a:lnTo>
                    <a:pt x="16332" y="809"/>
                  </a:lnTo>
                  <a:lnTo>
                    <a:pt x="17254" y="1271"/>
                  </a:lnTo>
                  <a:lnTo>
                    <a:pt x="17912" y="1848"/>
                  </a:lnTo>
                  <a:lnTo>
                    <a:pt x="18571" y="2541"/>
                  </a:lnTo>
                  <a:lnTo>
                    <a:pt x="18966" y="3119"/>
                  </a:lnTo>
                  <a:lnTo>
                    <a:pt x="19229" y="3581"/>
                  </a:lnTo>
                  <a:lnTo>
                    <a:pt x="19493" y="3927"/>
                  </a:lnTo>
                  <a:lnTo>
                    <a:pt x="19624" y="4389"/>
                  </a:lnTo>
                  <a:lnTo>
                    <a:pt x="19756" y="5082"/>
                  </a:lnTo>
                  <a:lnTo>
                    <a:pt x="19756" y="5660"/>
                  </a:lnTo>
                  <a:lnTo>
                    <a:pt x="20020" y="6468"/>
                  </a:lnTo>
                  <a:lnTo>
                    <a:pt x="20020" y="15594"/>
                  </a:lnTo>
                  <a:lnTo>
                    <a:pt x="20151" y="16749"/>
                  </a:lnTo>
                  <a:lnTo>
                    <a:pt x="20151" y="17673"/>
                  </a:lnTo>
                  <a:lnTo>
                    <a:pt x="20415" y="19059"/>
                  </a:lnTo>
                  <a:lnTo>
                    <a:pt x="20810" y="19636"/>
                  </a:lnTo>
                  <a:lnTo>
                    <a:pt x="21073" y="20329"/>
                  </a:lnTo>
                  <a:lnTo>
                    <a:pt x="21600" y="21022"/>
                  </a:lnTo>
                  <a:lnTo>
                    <a:pt x="15541" y="21022"/>
                  </a:lnTo>
                  <a:lnTo>
                    <a:pt x="15146" y="20329"/>
                  </a:lnTo>
                  <a:lnTo>
                    <a:pt x="14883" y="19405"/>
                  </a:lnTo>
                  <a:lnTo>
                    <a:pt x="14883" y="19059"/>
                  </a:lnTo>
                  <a:lnTo>
                    <a:pt x="14751" y="18943"/>
                  </a:lnTo>
                  <a:lnTo>
                    <a:pt x="14620" y="18712"/>
                  </a:lnTo>
                  <a:lnTo>
                    <a:pt x="13829" y="19405"/>
                  </a:lnTo>
                  <a:lnTo>
                    <a:pt x="13039" y="19867"/>
                  </a:lnTo>
                  <a:lnTo>
                    <a:pt x="12249" y="20445"/>
                  </a:lnTo>
                  <a:lnTo>
                    <a:pt x="11459" y="20907"/>
                  </a:lnTo>
                  <a:lnTo>
                    <a:pt x="10405" y="21138"/>
                  </a:lnTo>
                  <a:lnTo>
                    <a:pt x="9483" y="21484"/>
                  </a:lnTo>
                  <a:lnTo>
                    <a:pt x="8561" y="21600"/>
                  </a:lnTo>
                  <a:lnTo>
                    <a:pt x="6849" y="21600"/>
                  </a:lnTo>
                  <a:lnTo>
                    <a:pt x="5005" y="21369"/>
                  </a:lnTo>
                  <a:lnTo>
                    <a:pt x="4478" y="21138"/>
                  </a:lnTo>
                  <a:lnTo>
                    <a:pt x="3161" y="20676"/>
                  </a:lnTo>
                  <a:lnTo>
                    <a:pt x="2502" y="20329"/>
                  </a:lnTo>
                  <a:lnTo>
                    <a:pt x="2107" y="19867"/>
                  </a:lnTo>
                  <a:lnTo>
                    <a:pt x="1580" y="19521"/>
                  </a:lnTo>
                  <a:lnTo>
                    <a:pt x="1317" y="18943"/>
                  </a:lnTo>
                  <a:lnTo>
                    <a:pt x="790" y="18481"/>
                  </a:lnTo>
                  <a:lnTo>
                    <a:pt x="659" y="17904"/>
                  </a:lnTo>
                  <a:lnTo>
                    <a:pt x="263" y="17442"/>
                  </a:lnTo>
                  <a:lnTo>
                    <a:pt x="132" y="16864"/>
                  </a:lnTo>
                  <a:lnTo>
                    <a:pt x="0" y="16171"/>
                  </a:lnTo>
                  <a:lnTo>
                    <a:pt x="0" y="14785"/>
                  </a:lnTo>
                  <a:lnTo>
                    <a:pt x="132" y="13861"/>
                  </a:lnTo>
                  <a:lnTo>
                    <a:pt x="527" y="13052"/>
                  </a:lnTo>
                  <a:lnTo>
                    <a:pt x="790" y="12359"/>
                  </a:lnTo>
                  <a:lnTo>
                    <a:pt x="1317" y="11782"/>
                  </a:lnTo>
                  <a:lnTo>
                    <a:pt x="1844" y="11089"/>
                  </a:lnTo>
                  <a:lnTo>
                    <a:pt x="2634" y="10627"/>
                  </a:lnTo>
                  <a:lnTo>
                    <a:pt x="3293" y="10280"/>
                  </a:lnTo>
                  <a:lnTo>
                    <a:pt x="3820" y="10165"/>
                  </a:lnTo>
                  <a:lnTo>
                    <a:pt x="4215" y="9934"/>
                  </a:lnTo>
                  <a:lnTo>
                    <a:pt x="4741" y="9703"/>
                  </a:lnTo>
                  <a:lnTo>
                    <a:pt x="5400" y="9587"/>
                  </a:lnTo>
                  <a:lnTo>
                    <a:pt x="6059" y="9356"/>
                  </a:lnTo>
                  <a:lnTo>
                    <a:pt x="6717" y="9241"/>
                  </a:lnTo>
                  <a:lnTo>
                    <a:pt x="7507" y="9125"/>
                  </a:lnTo>
                  <a:lnTo>
                    <a:pt x="8034" y="9010"/>
                  </a:lnTo>
                  <a:lnTo>
                    <a:pt x="9088" y="8894"/>
                  </a:lnTo>
                  <a:lnTo>
                    <a:pt x="10010" y="8663"/>
                  </a:lnTo>
                  <a:lnTo>
                    <a:pt x="10800" y="8432"/>
                  </a:lnTo>
                  <a:lnTo>
                    <a:pt x="12380" y="8201"/>
                  </a:lnTo>
                  <a:lnTo>
                    <a:pt x="13039" y="7855"/>
                  </a:lnTo>
                  <a:lnTo>
                    <a:pt x="13434" y="7739"/>
                  </a:lnTo>
                  <a:lnTo>
                    <a:pt x="13961" y="7624"/>
                  </a:lnTo>
                  <a:lnTo>
                    <a:pt x="13961" y="6468"/>
                  </a:lnTo>
                  <a:lnTo>
                    <a:pt x="13829" y="5775"/>
                  </a:lnTo>
                  <a:lnTo>
                    <a:pt x="13434" y="5313"/>
                  </a:lnTo>
                  <a:lnTo>
                    <a:pt x="13171" y="4967"/>
                  </a:lnTo>
                  <a:lnTo>
                    <a:pt x="12512" y="4620"/>
                  </a:lnTo>
                  <a:lnTo>
                    <a:pt x="11854" y="4389"/>
                  </a:lnTo>
                  <a:lnTo>
                    <a:pt x="10932" y="4274"/>
                  </a:lnTo>
                  <a:lnTo>
                    <a:pt x="9220" y="4274"/>
                  </a:lnTo>
                  <a:lnTo>
                    <a:pt x="8429" y="4389"/>
                  </a:lnTo>
                  <a:lnTo>
                    <a:pt x="7902" y="4620"/>
                  </a:lnTo>
                  <a:lnTo>
                    <a:pt x="7507" y="4736"/>
                  </a:lnTo>
                  <a:lnTo>
                    <a:pt x="6980" y="5082"/>
                  </a:lnTo>
                  <a:lnTo>
                    <a:pt x="6059" y="6699"/>
                  </a:lnTo>
                  <a:close/>
                  <a:moveTo>
                    <a:pt x="13961" y="11204"/>
                  </a:moveTo>
                  <a:lnTo>
                    <a:pt x="13302" y="11320"/>
                  </a:lnTo>
                  <a:lnTo>
                    <a:pt x="12380" y="11666"/>
                  </a:lnTo>
                  <a:lnTo>
                    <a:pt x="11459" y="11782"/>
                  </a:lnTo>
                  <a:lnTo>
                    <a:pt x="10273" y="12128"/>
                  </a:lnTo>
                  <a:lnTo>
                    <a:pt x="9220" y="12359"/>
                  </a:lnTo>
                  <a:lnTo>
                    <a:pt x="8298" y="12475"/>
                  </a:lnTo>
                  <a:lnTo>
                    <a:pt x="7639" y="12821"/>
                  </a:lnTo>
                  <a:lnTo>
                    <a:pt x="7112" y="13052"/>
                  </a:lnTo>
                  <a:lnTo>
                    <a:pt x="6717" y="13514"/>
                  </a:lnTo>
                  <a:lnTo>
                    <a:pt x="6322" y="13861"/>
                  </a:lnTo>
                  <a:lnTo>
                    <a:pt x="6059" y="14785"/>
                  </a:lnTo>
                  <a:lnTo>
                    <a:pt x="6059" y="15247"/>
                  </a:lnTo>
                  <a:lnTo>
                    <a:pt x="6190" y="15709"/>
                  </a:lnTo>
                  <a:lnTo>
                    <a:pt x="6454" y="16171"/>
                  </a:lnTo>
                  <a:lnTo>
                    <a:pt x="6849" y="16518"/>
                  </a:lnTo>
                  <a:lnTo>
                    <a:pt x="7244" y="16980"/>
                  </a:lnTo>
                  <a:lnTo>
                    <a:pt x="7902" y="17095"/>
                  </a:lnTo>
                  <a:lnTo>
                    <a:pt x="8561" y="17442"/>
                  </a:lnTo>
                  <a:lnTo>
                    <a:pt x="10010" y="17442"/>
                  </a:lnTo>
                  <a:lnTo>
                    <a:pt x="10800" y="17095"/>
                  </a:lnTo>
                  <a:lnTo>
                    <a:pt x="11459" y="16980"/>
                  </a:lnTo>
                  <a:lnTo>
                    <a:pt x="12249" y="16518"/>
                  </a:lnTo>
                  <a:lnTo>
                    <a:pt x="13171" y="15709"/>
                  </a:lnTo>
                  <a:lnTo>
                    <a:pt x="13434" y="15247"/>
                  </a:lnTo>
                  <a:lnTo>
                    <a:pt x="13566" y="14901"/>
                  </a:lnTo>
                  <a:lnTo>
                    <a:pt x="13829" y="14439"/>
                  </a:lnTo>
                  <a:lnTo>
                    <a:pt x="13829" y="13861"/>
                  </a:lnTo>
                  <a:lnTo>
                    <a:pt x="13961" y="13168"/>
                  </a:lnTo>
                  <a:lnTo>
                    <a:pt x="13961" y="112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5" name="Shape 132"/>
            <p:cNvSpPr/>
            <p:nvPr/>
          </p:nvSpPr>
          <p:spPr>
            <a:xfrm>
              <a:off x="2257430" y="1554714"/>
              <a:ext cx="21500" cy="11171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6" name="Shape 133"/>
            <p:cNvSpPr/>
            <p:nvPr/>
          </p:nvSpPr>
          <p:spPr>
            <a:xfrm>
              <a:off x="2290873" y="1584971"/>
              <a:ext cx="83610" cy="1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25" y="0"/>
                  </a:lnTo>
                  <a:lnTo>
                    <a:pt x="10862" y="10886"/>
                  </a:lnTo>
                  <a:lnTo>
                    <a:pt x="15675" y="0"/>
                  </a:lnTo>
                  <a:lnTo>
                    <a:pt x="21600" y="0"/>
                  </a:lnTo>
                  <a:lnTo>
                    <a:pt x="14071" y="14774"/>
                  </a:lnTo>
                  <a:lnTo>
                    <a:pt x="12713" y="17539"/>
                  </a:lnTo>
                  <a:lnTo>
                    <a:pt x="12466" y="18144"/>
                  </a:lnTo>
                  <a:lnTo>
                    <a:pt x="11973" y="18662"/>
                  </a:lnTo>
                  <a:lnTo>
                    <a:pt x="11726" y="19094"/>
                  </a:lnTo>
                  <a:lnTo>
                    <a:pt x="11355" y="19526"/>
                  </a:lnTo>
                  <a:lnTo>
                    <a:pt x="11109" y="19786"/>
                  </a:lnTo>
                  <a:lnTo>
                    <a:pt x="10615" y="20131"/>
                  </a:lnTo>
                  <a:lnTo>
                    <a:pt x="10245" y="20477"/>
                  </a:lnTo>
                  <a:lnTo>
                    <a:pt x="9751" y="20650"/>
                  </a:lnTo>
                  <a:lnTo>
                    <a:pt x="9381" y="20822"/>
                  </a:lnTo>
                  <a:lnTo>
                    <a:pt x="8763" y="21082"/>
                  </a:lnTo>
                  <a:lnTo>
                    <a:pt x="8270" y="21254"/>
                  </a:lnTo>
                  <a:lnTo>
                    <a:pt x="7653" y="21427"/>
                  </a:lnTo>
                  <a:lnTo>
                    <a:pt x="6912" y="21514"/>
                  </a:lnTo>
                  <a:lnTo>
                    <a:pt x="6418" y="21514"/>
                  </a:lnTo>
                  <a:lnTo>
                    <a:pt x="5678" y="21600"/>
                  </a:lnTo>
                  <a:lnTo>
                    <a:pt x="4197" y="21600"/>
                  </a:lnTo>
                  <a:lnTo>
                    <a:pt x="3209" y="21514"/>
                  </a:lnTo>
                  <a:lnTo>
                    <a:pt x="2469" y="21514"/>
                  </a:lnTo>
                  <a:lnTo>
                    <a:pt x="1728" y="21427"/>
                  </a:lnTo>
                  <a:lnTo>
                    <a:pt x="1481" y="18317"/>
                  </a:lnTo>
                  <a:lnTo>
                    <a:pt x="2715" y="18317"/>
                  </a:lnTo>
                  <a:lnTo>
                    <a:pt x="3209" y="18490"/>
                  </a:lnTo>
                  <a:lnTo>
                    <a:pt x="3703" y="18490"/>
                  </a:lnTo>
                  <a:lnTo>
                    <a:pt x="4567" y="18317"/>
                  </a:lnTo>
                  <a:lnTo>
                    <a:pt x="5307" y="18230"/>
                  </a:lnTo>
                  <a:lnTo>
                    <a:pt x="5925" y="17885"/>
                  </a:lnTo>
                  <a:lnTo>
                    <a:pt x="6542" y="17626"/>
                  </a:lnTo>
                  <a:lnTo>
                    <a:pt x="6912" y="17194"/>
                  </a:lnTo>
                  <a:lnTo>
                    <a:pt x="7282" y="16589"/>
                  </a:lnTo>
                  <a:lnTo>
                    <a:pt x="7899" y="15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7" name="Shape 134"/>
            <p:cNvSpPr/>
            <p:nvPr/>
          </p:nvSpPr>
          <p:spPr>
            <a:xfrm>
              <a:off x="2381648" y="1582643"/>
              <a:ext cx="78832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78"/>
                  </a:moveTo>
                  <a:lnTo>
                    <a:pt x="5963" y="14901"/>
                  </a:lnTo>
                  <a:lnTo>
                    <a:pt x="6228" y="15594"/>
                  </a:lnTo>
                  <a:lnTo>
                    <a:pt x="6493" y="16171"/>
                  </a:lnTo>
                  <a:lnTo>
                    <a:pt x="7023" y="16749"/>
                  </a:lnTo>
                  <a:lnTo>
                    <a:pt x="7421" y="17095"/>
                  </a:lnTo>
                  <a:lnTo>
                    <a:pt x="8083" y="17557"/>
                  </a:lnTo>
                  <a:lnTo>
                    <a:pt x="9011" y="17673"/>
                  </a:lnTo>
                  <a:lnTo>
                    <a:pt x="9806" y="17904"/>
                  </a:lnTo>
                  <a:lnTo>
                    <a:pt x="12059" y="17904"/>
                  </a:lnTo>
                  <a:lnTo>
                    <a:pt x="13252" y="17788"/>
                  </a:lnTo>
                  <a:lnTo>
                    <a:pt x="14047" y="17557"/>
                  </a:lnTo>
                  <a:lnTo>
                    <a:pt x="14577" y="17211"/>
                  </a:lnTo>
                  <a:lnTo>
                    <a:pt x="15107" y="16980"/>
                  </a:lnTo>
                  <a:lnTo>
                    <a:pt x="15372" y="16518"/>
                  </a:lnTo>
                  <a:lnTo>
                    <a:pt x="15637" y="16171"/>
                  </a:lnTo>
                  <a:lnTo>
                    <a:pt x="15637" y="15478"/>
                  </a:lnTo>
                  <a:lnTo>
                    <a:pt x="15372" y="15132"/>
                  </a:lnTo>
                  <a:lnTo>
                    <a:pt x="15239" y="14901"/>
                  </a:lnTo>
                  <a:lnTo>
                    <a:pt x="15107" y="14554"/>
                  </a:lnTo>
                  <a:lnTo>
                    <a:pt x="14312" y="14207"/>
                  </a:lnTo>
                  <a:lnTo>
                    <a:pt x="13649" y="14092"/>
                  </a:lnTo>
                  <a:lnTo>
                    <a:pt x="12987" y="13861"/>
                  </a:lnTo>
                  <a:lnTo>
                    <a:pt x="9541" y="13168"/>
                  </a:lnTo>
                  <a:lnTo>
                    <a:pt x="8083" y="12821"/>
                  </a:lnTo>
                  <a:lnTo>
                    <a:pt x="6758" y="12475"/>
                  </a:lnTo>
                  <a:lnTo>
                    <a:pt x="5566" y="12128"/>
                  </a:lnTo>
                  <a:lnTo>
                    <a:pt x="4638" y="11782"/>
                  </a:lnTo>
                  <a:lnTo>
                    <a:pt x="3975" y="11320"/>
                  </a:lnTo>
                  <a:lnTo>
                    <a:pt x="3313" y="11089"/>
                  </a:lnTo>
                  <a:lnTo>
                    <a:pt x="2650" y="10627"/>
                  </a:lnTo>
                  <a:lnTo>
                    <a:pt x="2253" y="10165"/>
                  </a:lnTo>
                  <a:lnTo>
                    <a:pt x="1723" y="9703"/>
                  </a:lnTo>
                  <a:lnTo>
                    <a:pt x="1193" y="9125"/>
                  </a:lnTo>
                  <a:lnTo>
                    <a:pt x="928" y="8432"/>
                  </a:lnTo>
                  <a:lnTo>
                    <a:pt x="795" y="7855"/>
                  </a:lnTo>
                  <a:lnTo>
                    <a:pt x="663" y="7161"/>
                  </a:lnTo>
                  <a:lnTo>
                    <a:pt x="663" y="5891"/>
                  </a:lnTo>
                  <a:lnTo>
                    <a:pt x="795" y="5198"/>
                  </a:lnTo>
                  <a:lnTo>
                    <a:pt x="928" y="4620"/>
                  </a:lnTo>
                  <a:lnTo>
                    <a:pt x="1193" y="3927"/>
                  </a:lnTo>
                  <a:lnTo>
                    <a:pt x="1590" y="3350"/>
                  </a:lnTo>
                  <a:lnTo>
                    <a:pt x="1855" y="3003"/>
                  </a:lnTo>
                  <a:lnTo>
                    <a:pt x="2385" y="2426"/>
                  </a:lnTo>
                  <a:lnTo>
                    <a:pt x="3048" y="1964"/>
                  </a:lnTo>
                  <a:lnTo>
                    <a:pt x="3578" y="1617"/>
                  </a:lnTo>
                  <a:lnTo>
                    <a:pt x="4373" y="1155"/>
                  </a:lnTo>
                  <a:lnTo>
                    <a:pt x="5168" y="809"/>
                  </a:lnTo>
                  <a:lnTo>
                    <a:pt x="5963" y="578"/>
                  </a:lnTo>
                  <a:lnTo>
                    <a:pt x="7156" y="347"/>
                  </a:lnTo>
                  <a:lnTo>
                    <a:pt x="8083" y="116"/>
                  </a:lnTo>
                  <a:lnTo>
                    <a:pt x="9144" y="0"/>
                  </a:lnTo>
                  <a:lnTo>
                    <a:pt x="11661" y="0"/>
                  </a:lnTo>
                  <a:lnTo>
                    <a:pt x="12721" y="116"/>
                  </a:lnTo>
                  <a:lnTo>
                    <a:pt x="13649" y="347"/>
                  </a:lnTo>
                  <a:lnTo>
                    <a:pt x="14577" y="462"/>
                  </a:lnTo>
                  <a:lnTo>
                    <a:pt x="15637" y="578"/>
                  </a:lnTo>
                  <a:lnTo>
                    <a:pt x="16432" y="809"/>
                  </a:lnTo>
                  <a:lnTo>
                    <a:pt x="16962" y="1155"/>
                  </a:lnTo>
                  <a:lnTo>
                    <a:pt x="17625" y="1386"/>
                  </a:lnTo>
                  <a:lnTo>
                    <a:pt x="18287" y="1848"/>
                  </a:lnTo>
                  <a:lnTo>
                    <a:pt x="19215" y="2657"/>
                  </a:lnTo>
                  <a:lnTo>
                    <a:pt x="19745" y="3234"/>
                  </a:lnTo>
                  <a:lnTo>
                    <a:pt x="20010" y="3812"/>
                  </a:lnTo>
                  <a:lnTo>
                    <a:pt x="20407" y="4389"/>
                  </a:lnTo>
                  <a:lnTo>
                    <a:pt x="20672" y="5082"/>
                  </a:lnTo>
                  <a:lnTo>
                    <a:pt x="20937" y="5660"/>
                  </a:lnTo>
                  <a:lnTo>
                    <a:pt x="14974" y="6237"/>
                  </a:lnTo>
                  <a:lnTo>
                    <a:pt x="14577" y="5660"/>
                  </a:lnTo>
                  <a:lnTo>
                    <a:pt x="14047" y="4736"/>
                  </a:lnTo>
                  <a:lnTo>
                    <a:pt x="12987" y="4043"/>
                  </a:lnTo>
                  <a:lnTo>
                    <a:pt x="12456" y="3812"/>
                  </a:lnTo>
                  <a:lnTo>
                    <a:pt x="11661" y="3696"/>
                  </a:lnTo>
                  <a:lnTo>
                    <a:pt x="9541" y="3696"/>
                  </a:lnTo>
                  <a:lnTo>
                    <a:pt x="8613" y="3812"/>
                  </a:lnTo>
                  <a:lnTo>
                    <a:pt x="7951" y="4043"/>
                  </a:lnTo>
                  <a:lnTo>
                    <a:pt x="7288" y="4389"/>
                  </a:lnTo>
                  <a:lnTo>
                    <a:pt x="7156" y="4620"/>
                  </a:lnTo>
                  <a:lnTo>
                    <a:pt x="6758" y="4967"/>
                  </a:lnTo>
                  <a:lnTo>
                    <a:pt x="6626" y="5198"/>
                  </a:lnTo>
                  <a:lnTo>
                    <a:pt x="6626" y="5775"/>
                  </a:lnTo>
                  <a:lnTo>
                    <a:pt x="6758" y="6006"/>
                  </a:lnTo>
                  <a:lnTo>
                    <a:pt x="7023" y="6353"/>
                  </a:lnTo>
                  <a:lnTo>
                    <a:pt x="7156" y="6584"/>
                  </a:lnTo>
                  <a:lnTo>
                    <a:pt x="7421" y="6699"/>
                  </a:lnTo>
                  <a:lnTo>
                    <a:pt x="7818" y="6930"/>
                  </a:lnTo>
                  <a:lnTo>
                    <a:pt x="8216" y="7046"/>
                  </a:lnTo>
                  <a:lnTo>
                    <a:pt x="8879" y="7277"/>
                  </a:lnTo>
                  <a:lnTo>
                    <a:pt x="9674" y="7393"/>
                  </a:lnTo>
                  <a:lnTo>
                    <a:pt x="10601" y="7739"/>
                  </a:lnTo>
                  <a:lnTo>
                    <a:pt x="11661" y="7855"/>
                  </a:lnTo>
                  <a:lnTo>
                    <a:pt x="12721" y="8201"/>
                  </a:lnTo>
                  <a:lnTo>
                    <a:pt x="13782" y="8432"/>
                  </a:lnTo>
                  <a:lnTo>
                    <a:pt x="14974" y="8663"/>
                  </a:lnTo>
                  <a:lnTo>
                    <a:pt x="16034" y="9010"/>
                  </a:lnTo>
                  <a:lnTo>
                    <a:pt x="16962" y="9241"/>
                  </a:lnTo>
                  <a:lnTo>
                    <a:pt x="18552" y="9934"/>
                  </a:lnTo>
                  <a:lnTo>
                    <a:pt x="19215" y="10280"/>
                  </a:lnTo>
                  <a:lnTo>
                    <a:pt x="19745" y="10627"/>
                  </a:lnTo>
                  <a:lnTo>
                    <a:pt x="20540" y="11320"/>
                  </a:lnTo>
                  <a:lnTo>
                    <a:pt x="21202" y="12359"/>
                  </a:lnTo>
                  <a:lnTo>
                    <a:pt x="21467" y="13514"/>
                  </a:lnTo>
                  <a:lnTo>
                    <a:pt x="21600" y="14785"/>
                  </a:lnTo>
                  <a:lnTo>
                    <a:pt x="21600" y="15478"/>
                  </a:lnTo>
                  <a:lnTo>
                    <a:pt x="21467" y="16171"/>
                  </a:lnTo>
                  <a:lnTo>
                    <a:pt x="21335" y="16749"/>
                  </a:lnTo>
                  <a:lnTo>
                    <a:pt x="20937" y="17211"/>
                  </a:lnTo>
                  <a:lnTo>
                    <a:pt x="20540" y="17904"/>
                  </a:lnTo>
                  <a:lnTo>
                    <a:pt x="20010" y="18481"/>
                  </a:lnTo>
                  <a:lnTo>
                    <a:pt x="19612" y="18943"/>
                  </a:lnTo>
                  <a:lnTo>
                    <a:pt x="18287" y="20098"/>
                  </a:lnTo>
                  <a:lnTo>
                    <a:pt x="17492" y="20445"/>
                  </a:lnTo>
                  <a:lnTo>
                    <a:pt x="16564" y="20791"/>
                  </a:lnTo>
                  <a:lnTo>
                    <a:pt x="15637" y="21022"/>
                  </a:lnTo>
                  <a:lnTo>
                    <a:pt x="14577" y="21369"/>
                  </a:lnTo>
                  <a:lnTo>
                    <a:pt x="13517" y="21484"/>
                  </a:lnTo>
                  <a:lnTo>
                    <a:pt x="12191" y="21600"/>
                  </a:lnTo>
                  <a:lnTo>
                    <a:pt x="9806" y="21600"/>
                  </a:lnTo>
                  <a:lnTo>
                    <a:pt x="8746" y="21484"/>
                  </a:lnTo>
                  <a:lnTo>
                    <a:pt x="7818" y="21369"/>
                  </a:lnTo>
                  <a:lnTo>
                    <a:pt x="6758" y="21138"/>
                  </a:lnTo>
                  <a:lnTo>
                    <a:pt x="5831" y="21022"/>
                  </a:lnTo>
                  <a:lnTo>
                    <a:pt x="5036" y="20791"/>
                  </a:lnTo>
                  <a:lnTo>
                    <a:pt x="4240" y="20329"/>
                  </a:lnTo>
                  <a:lnTo>
                    <a:pt x="3578" y="20098"/>
                  </a:lnTo>
                  <a:lnTo>
                    <a:pt x="2385" y="19059"/>
                  </a:lnTo>
                  <a:lnTo>
                    <a:pt x="1723" y="18712"/>
                  </a:lnTo>
                  <a:lnTo>
                    <a:pt x="1193" y="18135"/>
                  </a:lnTo>
                  <a:lnTo>
                    <a:pt x="795" y="17442"/>
                  </a:lnTo>
                  <a:lnTo>
                    <a:pt x="398" y="16864"/>
                  </a:lnTo>
                  <a:lnTo>
                    <a:pt x="133" y="16171"/>
                  </a:lnTo>
                  <a:lnTo>
                    <a:pt x="0" y="1547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8" name="Shape 135"/>
            <p:cNvSpPr/>
            <p:nvPr/>
          </p:nvSpPr>
          <p:spPr>
            <a:xfrm>
              <a:off x="2479589" y="1554714"/>
              <a:ext cx="21501" cy="1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3660"/>
                  </a:lnTo>
                  <a:lnTo>
                    <a:pt x="0" y="3660"/>
                  </a:lnTo>
                  <a:close/>
                  <a:moveTo>
                    <a:pt x="0" y="21600"/>
                  </a:moveTo>
                  <a:lnTo>
                    <a:pt x="0" y="5802"/>
                  </a:lnTo>
                  <a:lnTo>
                    <a:pt x="21600" y="5802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89" name="Shape 136"/>
            <p:cNvSpPr/>
            <p:nvPr/>
          </p:nvSpPr>
          <p:spPr>
            <a:xfrm>
              <a:off x="2524977" y="1582643"/>
              <a:ext cx="74054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369" y="21600"/>
                  </a:lnTo>
                  <a:lnTo>
                    <a:pt x="15369" y="8664"/>
                  </a:lnTo>
                  <a:lnTo>
                    <a:pt x="15092" y="8070"/>
                  </a:lnTo>
                  <a:lnTo>
                    <a:pt x="15092" y="7121"/>
                  </a:lnTo>
                  <a:lnTo>
                    <a:pt x="14954" y="6765"/>
                  </a:lnTo>
                  <a:lnTo>
                    <a:pt x="14954" y="6527"/>
                  </a:lnTo>
                  <a:lnTo>
                    <a:pt x="14677" y="6053"/>
                  </a:lnTo>
                  <a:lnTo>
                    <a:pt x="14262" y="5697"/>
                  </a:lnTo>
                  <a:lnTo>
                    <a:pt x="13985" y="5222"/>
                  </a:lnTo>
                  <a:lnTo>
                    <a:pt x="13708" y="4866"/>
                  </a:lnTo>
                  <a:lnTo>
                    <a:pt x="13154" y="4747"/>
                  </a:lnTo>
                  <a:lnTo>
                    <a:pt x="12462" y="4510"/>
                  </a:lnTo>
                  <a:lnTo>
                    <a:pt x="12046" y="4391"/>
                  </a:lnTo>
                  <a:lnTo>
                    <a:pt x="10662" y="4391"/>
                  </a:lnTo>
                  <a:lnTo>
                    <a:pt x="9831" y="4510"/>
                  </a:lnTo>
                  <a:lnTo>
                    <a:pt x="9138" y="4747"/>
                  </a:lnTo>
                  <a:lnTo>
                    <a:pt x="8446" y="5222"/>
                  </a:lnTo>
                  <a:lnTo>
                    <a:pt x="7892" y="5697"/>
                  </a:lnTo>
                  <a:lnTo>
                    <a:pt x="7477" y="6171"/>
                  </a:lnTo>
                  <a:lnTo>
                    <a:pt x="7062" y="6765"/>
                  </a:lnTo>
                  <a:lnTo>
                    <a:pt x="6785" y="7358"/>
                  </a:lnTo>
                  <a:lnTo>
                    <a:pt x="6646" y="7596"/>
                  </a:lnTo>
                  <a:lnTo>
                    <a:pt x="6646" y="8070"/>
                  </a:lnTo>
                  <a:lnTo>
                    <a:pt x="6508" y="8664"/>
                  </a:lnTo>
                  <a:lnTo>
                    <a:pt x="6508" y="9257"/>
                  </a:lnTo>
                  <a:lnTo>
                    <a:pt x="6369" y="9851"/>
                  </a:lnTo>
                  <a:lnTo>
                    <a:pt x="6369" y="21600"/>
                  </a:lnTo>
                  <a:lnTo>
                    <a:pt x="0" y="21600"/>
                  </a:lnTo>
                  <a:lnTo>
                    <a:pt x="0" y="593"/>
                  </a:lnTo>
                  <a:lnTo>
                    <a:pt x="6369" y="593"/>
                  </a:lnTo>
                  <a:lnTo>
                    <a:pt x="6369" y="3798"/>
                  </a:lnTo>
                  <a:lnTo>
                    <a:pt x="7200" y="2848"/>
                  </a:lnTo>
                  <a:lnTo>
                    <a:pt x="8862" y="1424"/>
                  </a:lnTo>
                  <a:lnTo>
                    <a:pt x="9692" y="1068"/>
                  </a:lnTo>
                  <a:lnTo>
                    <a:pt x="10662" y="593"/>
                  </a:lnTo>
                  <a:lnTo>
                    <a:pt x="11631" y="356"/>
                  </a:lnTo>
                  <a:lnTo>
                    <a:pt x="12600" y="0"/>
                  </a:lnTo>
                  <a:lnTo>
                    <a:pt x="14815" y="0"/>
                  </a:lnTo>
                  <a:lnTo>
                    <a:pt x="15785" y="119"/>
                  </a:lnTo>
                  <a:lnTo>
                    <a:pt x="16615" y="475"/>
                  </a:lnTo>
                  <a:lnTo>
                    <a:pt x="17446" y="712"/>
                  </a:lnTo>
                  <a:lnTo>
                    <a:pt x="18138" y="1187"/>
                  </a:lnTo>
                  <a:lnTo>
                    <a:pt x="18969" y="1662"/>
                  </a:lnTo>
                  <a:lnTo>
                    <a:pt x="19523" y="2018"/>
                  </a:lnTo>
                  <a:lnTo>
                    <a:pt x="19938" y="2492"/>
                  </a:lnTo>
                  <a:lnTo>
                    <a:pt x="20354" y="2848"/>
                  </a:lnTo>
                  <a:lnTo>
                    <a:pt x="20631" y="3442"/>
                  </a:lnTo>
                  <a:lnTo>
                    <a:pt x="21046" y="4154"/>
                  </a:lnTo>
                  <a:lnTo>
                    <a:pt x="21185" y="4747"/>
                  </a:lnTo>
                  <a:lnTo>
                    <a:pt x="21323" y="5459"/>
                  </a:lnTo>
                  <a:lnTo>
                    <a:pt x="21600" y="735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0" name="Shape 137"/>
            <p:cNvSpPr/>
            <p:nvPr/>
          </p:nvSpPr>
          <p:spPr>
            <a:xfrm>
              <a:off x="2615752" y="1582643"/>
              <a:ext cx="81221" cy="11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9" y="16602"/>
                  </a:moveTo>
                  <a:lnTo>
                    <a:pt x="7413" y="16856"/>
                  </a:lnTo>
                  <a:lnTo>
                    <a:pt x="7541" y="17280"/>
                  </a:lnTo>
                  <a:lnTo>
                    <a:pt x="7796" y="17619"/>
                  </a:lnTo>
                  <a:lnTo>
                    <a:pt x="7924" y="17873"/>
                  </a:lnTo>
                  <a:lnTo>
                    <a:pt x="8180" y="18127"/>
                  </a:lnTo>
                  <a:lnTo>
                    <a:pt x="8691" y="18212"/>
                  </a:lnTo>
                  <a:lnTo>
                    <a:pt x="9330" y="18381"/>
                  </a:lnTo>
                  <a:lnTo>
                    <a:pt x="9841" y="18551"/>
                  </a:lnTo>
                  <a:lnTo>
                    <a:pt x="11886" y="18551"/>
                  </a:lnTo>
                  <a:lnTo>
                    <a:pt x="12781" y="18381"/>
                  </a:lnTo>
                  <a:lnTo>
                    <a:pt x="13548" y="18212"/>
                  </a:lnTo>
                  <a:lnTo>
                    <a:pt x="14187" y="18127"/>
                  </a:lnTo>
                  <a:lnTo>
                    <a:pt x="14826" y="17704"/>
                  </a:lnTo>
                  <a:lnTo>
                    <a:pt x="15082" y="17365"/>
                  </a:lnTo>
                  <a:lnTo>
                    <a:pt x="15465" y="16941"/>
                  </a:lnTo>
                  <a:lnTo>
                    <a:pt x="15593" y="16687"/>
                  </a:lnTo>
                  <a:lnTo>
                    <a:pt x="15593" y="16264"/>
                  </a:lnTo>
                  <a:lnTo>
                    <a:pt x="15721" y="15755"/>
                  </a:lnTo>
                  <a:lnTo>
                    <a:pt x="15721" y="12875"/>
                  </a:lnTo>
                  <a:lnTo>
                    <a:pt x="14954" y="13468"/>
                  </a:lnTo>
                  <a:lnTo>
                    <a:pt x="14187" y="13976"/>
                  </a:lnTo>
                  <a:lnTo>
                    <a:pt x="13420" y="14400"/>
                  </a:lnTo>
                  <a:lnTo>
                    <a:pt x="12525" y="14739"/>
                  </a:lnTo>
                  <a:lnTo>
                    <a:pt x="11759" y="14993"/>
                  </a:lnTo>
                  <a:lnTo>
                    <a:pt x="10864" y="15247"/>
                  </a:lnTo>
                  <a:lnTo>
                    <a:pt x="9714" y="15416"/>
                  </a:lnTo>
                  <a:lnTo>
                    <a:pt x="7796" y="15416"/>
                  </a:lnTo>
                  <a:lnTo>
                    <a:pt x="6774" y="15247"/>
                  </a:lnTo>
                  <a:lnTo>
                    <a:pt x="4985" y="14739"/>
                  </a:lnTo>
                  <a:lnTo>
                    <a:pt x="4090" y="14400"/>
                  </a:lnTo>
                  <a:lnTo>
                    <a:pt x="3323" y="13976"/>
                  </a:lnTo>
                  <a:lnTo>
                    <a:pt x="2556" y="13468"/>
                  </a:lnTo>
                  <a:lnTo>
                    <a:pt x="1917" y="12875"/>
                  </a:lnTo>
                  <a:lnTo>
                    <a:pt x="1406" y="12367"/>
                  </a:lnTo>
                  <a:lnTo>
                    <a:pt x="1150" y="11859"/>
                  </a:lnTo>
                  <a:lnTo>
                    <a:pt x="767" y="11181"/>
                  </a:lnTo>
                  <a:lnTo>
                    <a:pt x="511" y="10588"/>
                  </a:lnTo>
                  <a:lnTo>
                    <a:pt x="383" y="9995"/>
                  </a:lnTo>
                  <a:lnTo>
                    <a:pt x="256" y="9233"/>
                  </a:lnTo>
                  <a:lnTo>
                    <a:pt x="0" y="8555"/>
                  </a:lnTo>
                  <a:lnTo>
                    <a:pt x="0" y="6861"/>
                  </a:lnTo>
                  <a:lnTo>
                    <a:pt x="256" y="6099"/>
                  </a:lnTo>
                  <a:lnTo>
                    <a:pt x="383" y="5252"/>
                  </a:lnTo>
                  <a:lnTo>
                    <a:pt x="639" y="4405"/>
                  </a:lnTo>
                  <a:lnTo>
                    <a:pt x="1150" y="3812"/>
                  </a:lnTo>
                  <a:lnTo>
                    <a:pt x="1406" y="3134"/>
                  </a:lnTo>
                  <a:lnTo>
                    <a:pt x="1917" y="2626"/>
                  </a:lnTo>
                  <a:lnTo>
                    <a:pt x="2556" y="2033"/>
                  </a:lnTo>
                  <a:lnTo>
                    <a:pt x="3195" y="1525"/>
                  </a:lnTo>
                  <a:lnTo>
                    <a:pt x="5496" y="508"/>
                  </a:lnTo>
                  <a:lnTo>
                    <a:pt x="6391" y="339"/>
                  </a:lnTo>
                  <a:lnTo>
                    <a:pt x="7285" y="85"/>
                  </a:lnTo>
                  <a:lnTo>
                    <a:pt x="8180" y="0"/>
                  </a:lnTo>
                  <a:lnTo>
                    <a:pt x="10097" y="0"/>
                  </a:lnTo>
                  <a:lnTo>
                    <a:pt x="10992" y="254"/>
                  </a:lnTo>
                  <a:lnTo>
                    <a:pt x="12781" y="593"/>
                  </a:lnTo>
                  <a:lnTo>
                    <a:pt x="14315" y="1440"/>
                  </a:lnTo>
                  <a:lnTo>
                    <a:pt x="15082" y="1948"/>
                  </a:lnTo>
                  <a:lnTo>
                    <a:pt x="15721" y="2626"/>
                  </a:lnTo>
                  <a:lnTo>
                    <a:pt x="15721" y="424"/>
                  </a:lnTo>
                  <a:lnTo>
                    <a:pt x="21600" y="424"/>
                  </a:lnTo>
                  <a:lnTo>
                    <a:pt x="21600" y="15247"/>
                  </a:lnTo>
                  <a:lnTo>
                    <a:pt x="21472" y="15840"/>
                  </a:lnTo>
                  <a:lnTo>
                    <a:pt x="21472" y="16348"/>
                  </a:lnTo>
                  <a:lnTo>
                    <a:pt x="21217" y="16856"/>
                  </a:lnTo>
                  <a:lnTo>
                    <a:pt x="21089" y="17280"/>
                  </a:lnTo>
                  <a:lnTo>
                    <a:pt x="21089" y="17704"/>
                  </a:lnTo>
                  <a:lnTo>
                    <a:pt x="20961" y="17958"/>
                  </a:lnTo>
                  <a:lnTo>
                    <a:pt x="20066" y="19144"/>
                  </a:lnTo>
                  <a:lnTo>
                    <a:pt x="19555" y="19652"/>
                  </a:lnTo>
                  <a:lnTo>
                    <a:pt x="19172" y="20075"/>
                  </a:lnTo>
                  <a:lnTo>
                    <a:pt x="18533" y="20329"/>
                  </a:lnTo>
                  <a:lnTo>
                    <a:pt x="17766" y="20668"/>
                  </a:lnTo>
                  <a:lnTo>
                    <a:pt x="16871" y="21007"/>
                  </a:lnTo>
                  <a:lnTo>
                    <a:pt x="15849" y="21176"/>
                  </a:lnTo>
                  <a:lnTo>
                    <a:pt x="15465" y="21261"/>
                  </a:lnTo>
                  <a:lnTo>
                    <a:pt x="14826" y="21261"/>
                  </a:lnTo>
                  <a:lnTo>
                    <a:pt x="14315" y="21431"/>
                  </a:lnTo>
                  <a:lnTo>
                    <a:pt x="13804" y="21515"/>
                  </a:lnTo>
                  <a:lnTo>
                    <a:pt x="13037" y="21515"/>
                  </a:lnTo>
                  <a:lnTo>
                    <a:pt x="12398" y="21600"/>
                  </a:lnTo>
                  <a:lnTo>
                    <a:pt x="9586" y="21600"/>
                  </a:lnTo>
                  <a:lnTo>
                    <a:pt x="8308" y="21515"/>
                  </a:lnTo>
                  <a:lnTo>
                    <a:pt x="7285" y="21431"/>
                  </a:lnTo>
                  <a:lnTo>
                    <a:pt x="5240" y="21092"/>
                  </a:lnTo>
                  <a:lnTo>
                    <a:pt x="4346" y="20838"/>
                  </a:lnTo>
                  <a:lnTo>
                    <a:pt x="3579" y="20668"/>
                  </a:lnTo>
                  <a:lnTo>
                    <a:pt x="2940" y="20329"/>
                  </a:lnTo>
                  <a:lnTo>
                    <a:pt x="2428" y="20075"/>
                  </a:lnTo>
                  <a:lnTo>
                    <a:pt x="1917" y="19652"/>
                  </a:lnTo>
                  <a:lnTo>
                    <a:pt x="767" y="18381"/>
                  </a:lnTo>
                  <a:lnTo>
                    <a:pt x="639" y="17958"/>
                  </a:lnTo>
                  <a:lnTo>
                    <a:pt x="511" y="17449"/>
                  </a:lnTo>
                  <a:lnTo>
                    <a:pt x="511" y="16856"/>
                  </a:lnTo>
                  <a:lnTo>
                    <a:pt x="639" y="16772"/>
                  </a:lnTo>
                  <a:lnTo>
                    <a:pt x="639" y="16602"/>
                  </a:lnTo>
                  <a:close/>
                  <a:moveTo>
                    <a:pt x="5879" y="7624"/>
                  </a:moveTo>
                  <a:lnTo>
                    <a:pt x="5879" y="8216"/>
                  </a:lnTo>
                  <a:lnTo>
                    <a:pt x="6007" y="8725"/>
                  </a:lnTo>
                  <a:lnTo>
                    <a:pt x="6007" y="9402"/>
                  </a:lnTo>
                  <a:lnTo>
                    <a:pt x="6263" y="9741"/>
                  </a:lnTo>
                  <a:lnTo>
                    <a:pt x="6391" y="10334"/>
                  </a:lnTo>
                  <a:lnTo>
                    <a:pt x="6646" y="10588"/>
                  </a:lnTo>
                  <a:lnTo>
                    <a:pt x="6774" y="10927"/>
                  </a:lnTo>
                  <a:lnTo>
                    <a:pt x="7924" y="11689"/>
                  </a:lnTo>
                  <a:lnTo>
                    <a:pt x="8691" y="12028"/>
                  </a:lnTo>
                  <a:lnTo>
                    <a:pt x="9586" y="12282"/>
                  </a:lnTo>
                  <a:lnTo>
                    <a:pt x="10480" y="12367"/>
                  </a:lnTo>
                  <a:lnTo>
                    <a:pt x="11631" y="12282"/>
                  </a:lnTo>
                  <a:lnTo>
                    <a:pt x="12525" y="12028"/>
                  </a:lnTo>
                  <a:lnTo>
                    <a:pt x="13420" y="11689"/>
                  </a:lnTo>
                  <a:lnTo>
                    <a:pt x="14570" y="10927"/>
                  </a:lnTo>
                  <a:lnTo>
                    <a:pt x="14826" y="10588"/>
                  </a:lnTo>
                  <a:lnTo>
                    <a:pt x="15337" y="9741"/>
                  </a:lnTo>
                  <a:lnTo>
                    <a:pt x="15465" y="9402"/>
                  </a:lnTo>
                  <a:lnTo>
                    <a:pt x="15593" y="8894"/>
                  </a:lnTo>
                  <a:lnTo>
                    <a:pt x="15721" y="8301"/>
                  </a:lnTo>
                  <a:lnTo>
                    <a:pt x="15721" y="7285"/>
                  </a:lnTo>
                  <a:lnTo>
                    <a:pt x="15593" y="6692"/>
                  </a:lnTo>
                  <a:lnTo>
                    <a:pt x="15593" y="6184"/>
                  </a:lnTo>
                  <a:lnTo>
                    <a:pt x="15465" y="5760"/>
                  </a:lnTo>
                  <a:lnTo>
                    <a:pt x="15082" y="5336"/>
                  </a:lnTo>
                  <a:lnTo>
                    <a:pt x="14954" y="4913"/>
                  </a:lnTo>
                  <a:lnTo>
                    <a:pt x="14698" y="4659"/>
                  </a:lnTo>
                  <a:lnTo>
                    <a:pt x="14315" y="4320"/>
                  </a:lnTo>
                  <a:lnTo>
                    <a:pt x="13548" y="3812"/>
                  </a:lnTo>
                  <a:lnTo>
                    <a:pt x="12653" y="3388"/>
                  </a:lnTo>
                  <a:lnTo>
                    <a:pt x="11759" y="3219"/>
                  </a:lnTo>
                  <a:lnTo>
                    <a:pt x="10608" y="3134"/>
                  </a:lnTo>
                  <a:lnTo>
                    <a:pt x="9586" y="3219"/>
                  </a:lnTo>
                  <a:lnTo>
                    <a:pt x="8819" y="3388"/>
                  </a:lnTo>
                  <a:lnTo>
                    <a:pt x="7924" y="3727"/>
                  </a:lnTo>
                  <a:lnTo>
                    <a:pt x="7285" y="4235"/>
                  </a:lnTo>
                  <a:lnTo>
                    <a:pt x="7030" y="4574"/>
                  </a:lnTo>
                  <a:lnTo>
                    <a:pt x="6646" y="4828"/>
                  </a:lnTo>
                  <a:lnTo>
                    <a:pt x="6518" y="5252"/>
                  </a:lnTo>
                  <a:lnTo>
                    <a:pt x="6007" y="6099"/>
                  </a:lnTo>
                  <a:lnTo>
                    <a:pt x="6007" y="6607"/>
                  </a:lnTo>
                  <a:lnTo>
                    <a:pt x="5879" y="7200"/>
                  </a:lnTo>
                  <a:lnTo>
                    <a:pt x="5879" y="76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1" name="Shape 138"/>
            <p:cNvSpPr/>
            <p:nvPr/>
          </p:nvSpPr>
          <p:spPr>
            <a:xfrm>
              <a:off x="2761470" y="1582643"/>
              <a:ext cx="119441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3"/>
                  </a:moveTo>
                  <a:lnTo>
                    <a:pt x="3943" y="593"/>
                  </a:lnTo>
                  <a:lnTo>
                    <a:pt x="3943" y="3442"/>
                  </a:lnTo>
                  <a:lnTo>
                    <a:pt x="4286" y="2611"/>
                  </a:lnTo>
                  <a:lnTo>
                    <a:pt x="4800" y="1899"/>
                  </a:lnTo>
                  <a:lnTo>
                    <a:pt x="5314" y="1305"/>
                  </a:lnTo>
                  <a:lnTo>
                    <a:pt x="5829" y="831"/>
                  </a:lnTo>
                  <a:lnTo>
                    <a:pt x="6514" y="475"/>
                  </a:lnTo>
                  <a:lnTo>
                    <a:pt x="7029" y="119"/>
                  </a:lnTo>
                  <a:lnTo>
                    <a:pt x="7629" y="0"/>
                  </a:lnTo>
                  <a:lnTo>
                    <a:pt x="8829" y="0"/>
                  </a:lnTo>
                  <a:lnTo>
                    <a:pt x="9429" y="119"/>
                  </a:lnTo>
                  <a:lnTo>
                    <a:pt x="10114" y="475"/>
                  </a:lnTo>
                  <a:lnTo>
                    <a:pt x="10629" y="831"/>
                  </a:lnTo>
                  <a:lnTo>
                    <a:pt x="11057" y="1305"/>
                  </a:lnTo>
                  <a:lnTo>
                    <a:pt x="11571" y="1899"/>
                  </a:lnTo>
                  <a:lnTo>
                    <a:pt x="11914" y="2611"/>
                  </a:lnTo>
                  <a:lnTo>
                    <a:pt x="12257" y="3442"/>
                  </a:lnTo>
                  <a:lnTo>
                    <a:pt x="12771" y="2611"/>
                  </a:lnTo>
                  <a:lnTo>
                    <a:pt x="13286" y="1899"/>
                  </a:lnTo>
                  <a:lnTo>
                    <a:pt x="13800" y="1305"/>
                  </a:lnTo>
                  <a:lnTo>
                    <a:pt x="14314" y="831"/>
                  </a:lnTo>
                  <a:lnTo>
                    <a:pt x="15514" y="119"/>
                  </a:lnTo>
                  <a:lnTo>
                    <a:pt x="16200" y="0"/>
                  </a:lnTo>
                  <a:lnTo>
                    <a:pt x="16800" y="0"/>
                  </a:lnTo>
                  <a:lnTo>
                    <a:pt x="17486" y="119"/>
                  </a:lnTo>
                  <a:lnTo>
                    <a:pt x="18257" y="356"/>
                  </a:lnTo>
                  <a:lnTo>
                    <a:pt x="18857" y="593"/>
                  </a:lnTo>
                  <a:lnTo>
                    <a:pt x="19457" y="1068"/>
                  </a:lnTo>
                  <a:lnTo>
                    <a:pt x="19971" y="1662"/>
                  </a:lnTo>
                  <a:lnTo>
                    <a:pt x="20486" y="2136"/>
                  </a:lnTo>
                  <a:lnTo>
                    <a:pt x="20914" y="2848"/>
                  </a:lnTo>
                  <a:lnTo>
                    <a:pt x="21343" y="4035"/>
                  </a:lnTo>
                  <a:lnTo>
                    <a:pt x="21343" y="4510"/>
                  </a:lnTo>
                  <a:lnTo>
                    <a:pt x="21429" y="5103"/>
                  </a:lnTo>
                  <a:lnTo>
                    <a:pt x="21514" y="5459"/>
                  </a:lnTo>
                  <a:lnTo>
                    <a:pt x="21514" y="6171"/>
                  </a:lnTo>
                  <a:lnTo>
                    <a:pt x="21600" y="6765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7743" y="8189"/>
                  </a:lnTo>
                  <a:lnTo>
                    <a:pt x="17571" y="7121"/>
                  </a:lnTo>
                  <a:lnTo>
                    <a:pt x="17314" y="5697"/>
                  </a:lnTo>
                  <a:lnTo>
                    <a:pt x="16971" y="5103"/>
                  </a:lnTo>
                  <a:lnTo>
                    <a:pt x="16543" y="4629"/>
                  </a:lnTo>
                  <a:lnTo>
                    <a:pt x="16029" y="4510"/>
                  </a:lnTo>
                  <a:lnTo>
                    <a:pt x="15686" y="4391"/>
                  </a:lnTo>
                  <a:lnTo>
                    <a:pt x="15257" y="4391"/>
                  </a:lnTo>
                  <a:lnTo>
                    <a:pt x="14829" y="4510"/>
                  </a:lnTo>
                  <a:lnTo>
                    <a:pt x="14400" y="4747"/>
                  </a:lnTo>
                  <a:lnTo>
                    <a:pt x="14143" y="5103"/>
                  </a:lnTo>
                  <a:lnTo>
                    <a:pt x="13800" y="5459"/>
                  </a:lnTo>
                  <a:lnTo>
                    <a:pt x="13457" y="5934"/>
                  </a:lnTo>
                  <a:lnTo>
                    <a:pt x="13286" y="6646"/>
                  </a:lnTo>
                  <a:lnTo>
                    <a:pt x="13114" y="7240"/>
                  </a:lnTo>
                  <a:lnTo>
                    <a:pt x="12943" y="7477"/>
                  </a:lnTo>
                  <a:lnTo>
                    <a:pt x="12943" y="7952"/>
                  </a:lnTo>
                  <a:lnTo>
                    <a:pt x="12857" y="8545"/>
                  </a:lnTo>
                  <a:lnTo>
                    <a:pt x="12857" y="8901"/>
                  </a:lnTo>
                  <a:lnTo>
                    <a:pt x="12771" y="9495"/>
                  </a:lnTo>
                  <a:lnTo>
                    <a:pt x="12771" y="21600"/>
                  </a:lnTo>
                  <a:lnTo>
                    <a:pt x="8829" y="21600"/>
                  </a:lnTo>
                  <a:lnTo>
                    <a:pt x="8829" y="8664"/>
                  </a:lnTo>
                  <a:lnTo>
                    <a:pt x="8743" y="7596"/>
                  </a:lnTo>
                  <a:lnTo>
                    <a:pt x="8743" y="6765"/>
                  </a:lnTo>
                  <a:lnTo>
                    <a:pt x="8657" y="6171"/>
                  </a:lnTo>
                  <a:lnTo>
                    <a:pt x="8571" y="5815"/>
                  </a:lnTo>
                  <a:lnTo>
                    <a:pt x="8314" y="5459"/>
                  </a:lnTo>
                  <a:lnTo>
                    <a:pt x="8229" y="5222"/>
                  </a:lnTo>
                  <a:lnTo>
                    <a:pt x="8057" y="4866"/>
                  </a:lnTo>
                  <a:lnTo>
                    <a:pt x="7714" y="4747"/>
                  </a:lnTo>
                  <a:lnTo>
                    <a:pt x="7371" y="4510"/>
                  </a:lnTo>
                  <a:lnTo>
                    <a:pt x="7114" y="4391"/>
                  </a:lnTo>
                  <a:lnTo>
                    <a:pt x="6343" y="4391"/>
                  </a:lnTo>
                  <a:lnTo>
                    <a:pt x="5829" y="4510"/>
                  </a:lnTo>
                  <a:lnTo>
                    <a:pt x="5486" y="4747"/>
                  </a:lnTo>
                  <a:lnTo>
                    <a:pt x="4800" y="5459"/>
                  </a:lnTo>
                  <a:lnTo>
                    <a:pt x="4543" y="5934"/>
                  </a:lnTo>
                  <a:lnTo>
                    <a:pt x="4286" y="6527"/>
                  </a:lnTo>
                  <a:lnTo>
                    <a:pt x="4200" y="7121"/>
                  </a:lnTo>
                  <a:lnTo>
                    <a:pt x="4114" y="7358"/>
                  </a:lnTo>
                  <a:lnTo>
                    <a:pt x="4114" y="7833"/>
                  </a:lnTo>
                  <a:lnTo>
                    <a:pt x="4029" y="8189"/>
                  </a:lnTo>
                  <a:lnTo>
                    <a:pt x="4029" y="8782"/>
                  </a:lnTo>
                  <a:lnTo>
                    <a:pt x="3943" y="9376"/>
                  </a:lnTo>
                  <a:lnTo>
                    <a:pt x="3943" y="21600"/>
                  </a:lnTo>
                  <a:lnTo>
                    <a:pt x="0" y="2160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2" name="Shape 139"/>
            <p:cNvSpPr/>
            <p:nvPr/>
          </p:nvSpPr>
          <p:spPr>
            <a:xfrm>
              <a:off x="2897632" y="1582643"/>
              <a:ext cx="78832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9" y="6699"/>
                  </a:moveTo>
                  <a:lnTo>
                    <a:pt x="659" y="6237"/>
                  </a:lnTo>
                  <a:lnTo>
                    <a:pt x="790" y="5544"/>
                  </a:lnTo>
                  <a:lnTo>
                    <a:pt x="1185" y="4736"/>
                  </a:lnTo>
                  <a:lnTo>
                    <a:pt x="1449" y="4043"/>
                  </a:lnTo>
                  <a:lnTo>
                    <a:pt x="1844" y="3581"/>
                  </a:lnTo>
                  <a:lnTo>
                    <a:pt x="2239" y="3003"/>
                  </a:lnTo>
                  <a:lnTo>
                    <a:pt x="2766" y="2426"/>
                  </a:lnTo>
                  <a:lnTo>
                    <a:pt x="3161" y="1964"/>
                  </a:lnTo>
                  <a:lnTo>
                    <a:pt x="3688" y="1617"/>
                  </a:lnTo>
                  <a:lnTo>
                    <a:pt x="4346" y="1271"/>
                  </a:lnTo>
                  <a:lnTo>
                    <a:pt x="5005" y="809"/>
                  </a:lnTo>
                  <a:lnTo>
                    <a:pt x="5795" y="578"/>
                  </a:lnTo>
                  <a:lnTo>
                    <a:pt x="7376" y="347"/>
                  </a:lnTo>
                  <a:lnTo>
                    <a:pt x="8298" y="116"/>
                  </a:lnTo>
                  <a:lnTo>
                    <a:pt x="9220" y="0"/>
                  </a:lnTo>
                  <a:lnTo>
                    <a:pt x="12249" y="0"/>
                  </a:lnTo>
                  <a:lnTo>
                    <a:pt x="13039" y="116"/>
                  </a:lnTo>
                  <a:lnTo>
                    <a:pt x="13829" y="116"/>
                  </a:lnTo>
                  <a:lnTo>
                    <a:pt x="14620" y="347"/>
                  </a:lnTo>
                  <a:lnTo>
                    <a:pt x="15278" y="462"/>
                  </a:lnTo>
                  <a:lnTo>
                    <a:pt x="15937" y="693"/>
                  </a:lnTo>
                  <a:lnTo>
                    <a:pt x="16332" y="809"/>
                  </a:lnTo>
                  <a:lnTo>
                    <a:pt x="17254" y="1271"/>
                  </a:lnTo>
                  <a:lnTo>
                    <a:pt x="17912" y="1848"/>
                  </a:lnTo>
                  <a:lnTo>
                    <a:pt x="18571" y="2541"/>
                  </a:lnTo>
                  <a:lnTo>
                    <a:pt x="19098" y="3119"/>
                  </a:lnTo>
                  <a:lnTo>
                    <a:pt x="19229" y="3581"/>
                  </a:lnTo>
                  <a:lnTo>
                    <a:pt x="19493" y="3927"/>
                  </a:lnTo>
                  <a:lnTo>
                    <a:pt x="19624" y="4389"/>
                  </a:lnTo>
                  <a:lnTo>
                    <a:pt x="19888" y="5082"/>
                  </a:lnTo>
                  <a:lnTo>
                    <a:pt x="19888" y="5660"/>
                  </a:lnTo>
                  <a:lnTo>
                    <a:pt x="20020" y="6468"/>
                  </a:lnTo>
                  <a:lnTo>
                    <a:pt x="20020" y="15594"/>
                  </a:lnTo>
                  <a:lnTo>
                    <a:pt x="20151" y="16749"/>
                  </a:lnTo>
                  <a:lnTo>
                    <a:pt x="20151" y="17673"/>
                  </a:lnTo>
                  <a:lnTo>
                    <a:pt x="20415" y="19059"/>
                  </a:lnTo>
                  <a:lnTo>
                    <a:pt x="20810" y="19636"/>
                  </a:lnTo>
                  <a:lnTo>
                    <a:pt x="21073" y="20329"/>
                  </a:lnTo>
                  <a:lnTo>
                    <a:pt x="21600" y="21022"/>
                  </a:lnTo>
                  <a:lnTo>
                    <a:pt x="15541" y="21022"/>
                  </a:lnTo>
                  <a:lnTo>
                    <a:pt x="15410" y="20791"/>
                  </a:lnTo>
                  <a:lnTo>
                    <a:pt x="15146" y="19867"/>
                  </a:lnTo>
                  <a:lnTo>
                    <a:pt x="14883" y="19405"/>
                  </a:lnTo>
                  <a:lnTo>
                    <a:pt x="14883" y="19059"/>
                  </a:lnTo>
                  <a:lnTo>
                    <a:pt x="14751" y="18943"/>
                  </a:lnTo>
                  <a:lnTo>
                    <a:pt x="14620" y="18712"/>
                  </a:lnTo>
                  <a:lnTo>
                    <a:pt x="13829" y="19405"/>
                  </a:lnTo>
                  <a:lnTo>
                    <a:pt x="13039" y="19867"/>
                  </a:lnTo>
                  <a:lnTo>
                    <a:pt x="12249" y="20445"/>
                  </a:lnTo>
                  <a:lnTo>
                    <a:pt x="11459" y="20907"/>
                  </a:lnTo>
                  <a:lnTo>
                    <a:pt x="10537" y="21138"/>
                  </a:lnTo>
                  <a:lnTo>
                    <a:pt x="9483" y="21484"/>
                  </a:lnTo>
                  <a:lnTo>
                    <a:pt x="8561" y="21600"/>
                  </a:lnTo>
                  <a:lnTo>
                    <a:pt x="6849" y="21600"/>
                  </a:lnTo>
                  <a:lnTo>
                    <a:pt x="5927" y="21484"/>
                  </a:lnTo>
                  <a:lnTo>
                    <a:pt x="5137" y="21369"/>
                  </a:lnTo>
                  <a:lnTo>
                    <a:pt x="3161" y="20676"/>
                  </a:lnTo>
                  <a:lnTo>
                    <a:pt x="2634" y="20329"/>
                  </a:lnTo>
                  <a:lnTo>
                    <a:pt x="2107" y="19867"/>
                  </a:lnTo>
                  <a:lnTo>
                    <a:pt x="1580" y="19521"/>
                  </a:lnTo>
                  <a:lnTo>
                    <a:pt x="1317" y="18943"/>
                  </a:lnTo>
                  <a:lnTo>
                    <a:pt x="790" y="18481"/>
                  </a:lnTo>
                  <a:lnTo>
                    <a:pt x="659" y="17904"/>
                  </a:lnTo>
                  <a:lnTo>
                    <a:pt x="395" y="17442"/>
                  </a:lnTo>
                  <a:lnTo>
                    <a:pt x="132" y="16864"/>
                  </a:lnTo>
                  <a:lnTo>
                    <a:pt x="0" y="16171"/>
                  </a:lnTo>
                  <a:lnTo>
                    <a:pt x="0" y="14785"/>
                  </a:lnTo>
                  <a:lnTo>
                    <a:pt x="132" y="13861"/>
                  </a:lnTo>
                  <a:lnTo>
                    <a:pt x="527" y="13052"/>
                  </a:lnTo>
                  <a:lnTo>
                    <a:pt x="790" y="12359"/>
                  </a:lnTo>
                  <a:lnTo>
                    <a:pt x="1317" y="11782"/>
                  </a:lnTo>
                  <a:lnTo>
                    <a:pt x="1976" y="11089"/>
                  </a:lnTo>
                  <a:lnTo>
                    <a:pt x="2766" y="10627"/>
                  </a:lnTo>
                  <a:lnTo>
                    <a:pt x="3424" y="10280"/>
                  </a:lnTo>
                  <a:lnTo>
                    <a:pt x="3820" y="10165"/>
                  </a:lnTo>
                  <a:lnTo>
                    <a:pt x="4346" y="9934"/>
                  </a:lnTo>
                  <a:lnTo>
                    <a:pt x="4741" y="9703"/>
                  </a:lnTo>
                  <a:lnTo>
                    <a:pt x="5400" y="9587"/>
                  </a:lnTo>
                  <a:lnTo>
                    <a:pt x="6059" y="9356"/>
                  </a:lnTo>
                  <a:lnTo>
                    <a:pt x="6717" y="9241"/>
                  </a:lnTo>
                  <a:lnTo>
                    <a:pt x="7507" y="9125"/>
                  </a:lnTo>
                  <a:lnTo>
                    <a:pt x="8166" y="9010"/>
                  </a:lnTo>
                  <a:lnTo>
                    <a:pt x="9088" y="8894"/>
                  </a:lnTo>
                  <a:lnTo>
                    <a:pt x="10010" y="8663"/>
                  </a:lnTo>
                  <a:lnTo>
                    <a:pt x="10800" y="8432"/>
                  </a:lnTo>
                  <a:lnTo>
                    <a:pt x="12380" y="8201"/>
                  </a:lnTo>
                  <a:lnTo>
                    <a:pt x="13039" y="7855"/>
                  </a:lnTo>
                  <a:lnTo>
                    <a:pt x="13566" y="7739"/>
                  </a:lnTo>
                  <a:lnTo>
                    <a:pt x="13961" y="7624"/>
                  </a:lnTo>
                  <a:lnTo>
                    <a:pt x="13961" y="6468"/>
                  </a:lnTo>
                  <a:lnTo>
                    <a:pt x="13829" y="5775"/>
                  </a:lnTo>
                  <a:lnTo>
                    <a:pt x="13566" y="5313"/>
                  </a:lnTo>
                  <a:lnTo>
                    <a:pt x="13171" y="4967"/>
                  </a:lnTo>
                  <a:lnTo>
                    <a:pt x="12512" y="4620"/>
                  </a:lnTo>
                  <a:lnTo>
                    <a:pt x="11854" y="4389"/>
                  </a:lnTo>
                  <a:lnTo>
                    <a:pt x="10932" y="4274"/>
                  </a:lnTo>
                  <a:lnTo>
                    <a:pt x="9220" y="4274"/>
                  </a:lnTo>
                  <a:lnTo>
                    <a:pt x="8429" y="4389"/>
                  </a:lnTo>
                  <a:lnTo>
                    <a:pt x="7902" y="4620"/>
                  </a:lnTo>
                  <a:lnTo>
                    <a:pt x="7507" y="4736"/>
                  </a:lnTo>
                  <a:lnTo>
                    <a:pt x="6980" y="5082"/>
                  </a:lnTo>
                  <a:lnTo>
                    <a:pt x="6059" y="6699"/>
                  </a:lnTo>
                  <a:close/>
                  <a:moveTo>
                    <a:pt x="13961" y="11204"/>
                  </a:moveTo>
                  <a:lnTo>
                    <a:pt x="13302" y="11320"/>
                  </a:lnTo>
                  <a:lnTo>
                    <a:pt x="12380" y="11666"/>
                  </a:lnTo>
                  <a:lnTo>
                    <a:pt x="11459" y="11782"/>
                  </a:lnTo>
                  <a:lnTo>
                    <a:pt x="10273" y="12128"/>
                  </a:lnTo>
                  <a:lnTo>
                    <a:pt x="9220" y="12359"/>
                  </a:lnTo>
                  <a:lnTo>
                    <a:pt x="8298" y="12475"/>
                  </a:lnTo>
                  <a:lnTo>
                    <a:pt x="7639" y="12821"/>
                  </a:lnTo>
                  <a:lnTo>
                    <a:pt x="7112" y="13052"/>
                  </a:lnTo>
                  <a:lnTo>
                    <a:pt x="6717" y="13514"/>
                  </a:lnTo>
                  <a:lnTo>
                    <a:pt x="6322" y="13861"/>
                  </a:lnTo>
                  <a:lnTo>
                    <a:pt x="6059" y="14785"/>
                  </a:lnTo>
                  <a:lnTo>
                    <a:pt x="6059" y="15247"/>
                  </a:lnTo>
                  <a:lnTo>
                    <a:pt x="6190" y="15709"/>
                  </a:lnTo>
                  <a:lnTo>
                    <a:pt x="6585" y="16171"/>
                  </a:lnTo>
                  <a:lnTo>
                    <a:pt x="6849" y="16518"/>
                  </a:lnTo>
                  <a:lnTo>
                    <a:pt x="7376" y="16980"/>
                  </a:lnTo>
                  <a:lnTo>
                    <a:pt x="7902" y="17095"/>
                  </a:lnTo>
                  <a:lnTo>
                    <a:pt x="8561" y="17442"/>
                  </a:lnTo>
                  <a:lnTo>
                    <a:pt x="10010" y="17442"/>
                  </a:lnTo>
                  <a:lnTo>
                    <a:pt x="10800" y="17095"/>
                  </a:lnTo>
                  <a:lnTo>
                    <a:pt x="11459" y="16980"/>
                  </a:lnTo>
                  <a:lnTo>
                    <a:pt x="12249" y="16518"/>
                  </a:lnTo>
                  <a:lnTo>
                    <a:pt x="12776" y="16171"/>
                  </a:lnTo>
                  <a:lnTo>
                    <a:pt x="13566" y="15247"/>
                  </a:lnTo>
                  <a:lnTo>
                    <a:pt x="13698" y="14901"/>
                  </a:lnTo>
                  <a:lnTo>
                    <a:pt x="13829" y="14439"/>
                  </a:lnTo>
                  <a:lnTo>
                    <a:pt x="13829" y="13861"/>
                  </a:lnTo>
                  <a:lnTo>
                    <a:pt x="13961" y="13168"/>
                  </a:lnTo>
                  <a:lnTo>
                    <a:pt x="13961" y="112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3" name="Shape 140"/>
            <p:cNvSpPr/>
            <p:nvPr/>
          </p:nvSpPr>
          <p:spPr>
            <a:xfrm>
              <a:off x="2988407" y="1582643"/>
              <a:ext cx="81221" cy="11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9" y="16602"/>
                  </a:moveTo>
                  <a:lnTo>
                    <a:pt x="7413" y="16856"/>
                  </a:lnTo>
                  <a:lnTo>
                    <a:pt x="7541" y="17280"/>
                  </a:lnTo>
                  <a:lnTo>
                    <a:pt x="7669" y="17619"/>
                  </a:lnTo>
                  <a:lnTo>
                    <a:pt x="7796" y="17873"/>
                  </a:lnTo>
                  <a:lnTo>
                    <a:pt x="8180" y="18127"/>
                  </a:lnTo>
                  <a:lnTo>
                    <a:pt x="8563" y="18212"/>
                  </a:lnTo>
                  <a:lnTo>
                    <a:pt x="9841" y="18551"/>
                  </a:lnTo>
                  <a:lnTo>
                    <a:pt x="11886" y="18551"/>
                  </a:lnTo>
                  <a:lnTo>
                    <a:pt x="12781" y="18381"/>
                  </a:lnTo>
                  <a:lnTo>
                    <a:pt x="13548" y="18212"/>
                  </a:lnTo>
                  <a:lnTo>
                    <a:pt x="14187" y="18127"/>
                  </a:lnTo>
                  <a:lnTo>
                    <a:pt x="14443" y="17873"/>
                  </a:lnTo>
                  <a:lnTo>
                    <a:pt x="14826" y="17704"/>
                  </a:lnTo>
                  <a:lnTo>
                    <a:pt x="15082" y="17365"/>
                  </a:lnTo>
                  <a:lnTo>
                    <a:pt x="15337" y="16941"/>
                  </a:lnTo>
                  <a:lnTo>
                    <a:pt x="15593" y="16687"/>
                  </a:lnTo>
                  <a:lnTo>
                    <a:pt x="15593" y="16264"/>
                  </a:lnTo>
                  <a:lnTo>
                    <a:pt x="15721" y="15755"/>
                  </a:lnTo>
                  <a:lnTo>
                    <a:pt x="15721" y="12875"/>
                  </a:lnTo>
                  <a:lnTo>
                    <a:pt x="14954" y="13468"/>
                  </a:lnTo>
                  <a:lnTo>
                    <a:pt x="14187" y="13976"/>
                  </a:lnTo>
                  <a:lnTo>
                    <a:pt x="13420" y="14400"/>
                  </a:lnTo>
                  <a:lnTo>
                    <a:pt x="12525" y="14739"/>
                  </a:lnTo>
                  <a:lnTo>
                    <a:pt x="11759" y="14993"/>
                  </a:lnTo>
                  <a:lnTo>
                    <a:pt x="10736" y="15247"/>
                  </a:lnTo>
                  <a:lnTo>
                    <a:pt x="9714" y="15416"/>
                  </a:lnTo>
                  <a:lnTo>
                    <a:pt x="7669" y="15416"/>
                  </a:lnTo>
                  <a:lnTo>
                    <a:pt x="6774" y="15247"/>
                  </a:lnTo>
                  <a:lnTo>
                    <a:pt x="4985" y="14739"/>
                  </a:lnTo>
                  <a:lnTo>
                    <a:pt x="3962" y="14400"/>
                  </a:lnTo>
                  <a:lnTo>
                    <a:pt x="3195" y="13976"/>
                  </a:lnTo>
                  <a:lnTo>
                    <a:pt x="2428" y="13468"/>
                  </a:lnTo>
                  <a:lnTo>
                    <a:pt x="1917" y="12875"/>
                  </a:lnTo>
                  <a:lnTo>
                    <a:pt x="1406" y="12367"/>
                  </a:lnTo>
                  <a:lnTo>
                    <a:pt x="1150" y="11859"/>
                  </a:lnTo>
                  <a:lnTo>
                    <a:pt x="767" y="11181"/>
                  </a:lnTo>
                  <a:lnTo>
                    <a:pt x="511" y="10588"/>
                  </a:lnTo>
                  <a:lnTo>
                    <a:pt x="383" y="9995"/>
                  </a:lnTo>
                  <a:lnTo>
                    <a:pt x="128" y="9233"/>
                  </a:lnTo>
                  <a:lnTo>
                    <a:pt x="0" y="8555"/>
                  </a:lnTo>
                  <a:lnTo>
                    <a:pt x="0" y="6861"/>
                  </a:lnTo>
                  <a:lnTo>
                    <a:pt x="128" y="6099"/>
                  </a:lnTo>
                  <a:lnTo>
                    <a:pt x="639" y="4405"/>
                  </a:lnTo>
                  <a:lnTo>
                    <a:pt x="1150" y="3812"/>
                  </a:lnTo>
                  <a:lnTo>
                    <a:pt x="1406" y="3134"/>
                  </a:lnTo>
                  <a:lnTo>
                    <a:pt x="1917" y="2626"/>
                  </a:lnTo>
                  <a:lnTo>
                    <a:pt x="2428" y="2033"/>
                  </a:lnTo>
                  <a:lnTo>
                    <a:pt x="3067" y="1525"/>
                  </a:lnTo>
                  <a:lnTo>
                    <a:pt x="5368" y="508"/>
                  </a:lnTo>
                  <a:lnTo>
                    <a:pt x="6263" y="339"/>
                  </a:lnTo>
                  <a:lnTo>
                    <a:pt x="7285" y="85"/>
                  </a:lnTo>
                  <a:lnTo>
                    <a:pt x="8180" y="0"/>
                  </a:lnTo>
                  <a:lnTo>
                    <a:pt x="9969" y="0"/>
                  </a:lnTo>
                  <a:lnTo>
                    <a:pt x="10992" y="254"/>
                  </a:lnTo>
                  <a:lnTo>
                    <a:pt x="12781" y="593"/>
                  </a:lnTo>
                  <a:lnTo>
                    <a:pt x="14315" y="1440"/>
                  </a:lnTo>
                  <a:lnTo>
                    <a:pt x="15082" y="1948"/>
                  </a:lnTo>
                  <a:lnTo>
                    <a:pt x="15721" y="2626"/>
                  </a:lnTo>
                  <a:lnTo>
                    <a:pt x="15721" y="424"/>
                  </a:lnTo>
                  <a:lnTo>
                    <a:pt x="21600" y="424"/>
                  </a:lnTo>
                  <a:lnTo>
                    <a:pt x="21600" y="15247"/>
                  </a:lnTo>
                  <a:lnTo>
                    <a:pt x="21344" y="15840"/>
                  </a:lnTo>
                  <a:lnTo>
                    <a:pt x="21344" y="16348"/>
                  </a:lnTo>
                  <a:lnTo>
                    <a:pt x="21217" y="16856"/>
                  </a:lnTo>
                  <a:lnTo>
                    <a:pt x="21089" y="17280"/>
                  </a:lnTo>
                  <a:lnTo>
                    <a:pt x="21089" y="17704"/>
                  </a:lnTo>
                  <a:lnTo>
                    <a:pt x="20961" y="17958"/>
                  </a:lnTo>
                  <a:lnTo>
                    <a:pt x="20066" y="19144"/>
                  </a:lnTo>
                  <a:lnTo>
                    <a:pt x="19555" y="19652"/>
                  </a:lnTo>
                  <a:lnTo>
                    <a:pt x="19044" y="20075"/>
                  </a:lnTo>
                  <a:lnTo>
                    <a:pt x="18405" y="20329"/>
                  </a:lnTo>
                  <a:lnTo>
                    <a:pt x="17638" y="20668"/>
                  </a:lnTo>
                  <a:lnTo>
                    <a:pt x="16743" y="21007"/>
                  </a:lnTo>
                  <a:lnTo>
                    <a:pt x="15849" y="21176"/>
                  </a:lnTo>
                  <a:lnTo>
                    <a:pt x="15337" y="21261"/>
                  </a:lnTo>
                  <a:lnTo>
                    <a:pt x="14826" y="21261"/>
                  </a:lnTo>
                  <a:lnTo>
                    <a:pt x="14315" y="21431"/>
                  </a:lnTo>
                  <a:lnTo>
                    <a:pt x="13676" y="21515"/>
                  </a:lnTo>
                  <a:lnTo>
                    <a:pt x="12909" y="21515"/>
                  </a:lnTo>
                  <a:lnTo>
                    <a:pt x="12270" y="21600"/>
                  </a:lnTo>
                  <a:lnTo>
                    <a:pt x="9586" y="21600"/>
                  </a:lnTo>
                  <a:lnTo>
                    <a:pt x="8308" y="21515"/>
                  </a:lnTo>
                  <a:lnTo>
                    <a:pt x="7285" y="21431"/>
                  </a:lnTo>
                  <a:lnTo>
                    <a:pt x="6135" y="21261"/>
                  </a:lnTo>
                  <a:lnTo>
                    <a:pt x="5240" y="21092"/>
                  </a:lnTo>
                  <a:lnTo>
                    <a:pt x="4346" y="20838"/>
                  </a:lnTo>
                  <a:lnTo>
                    <a:pt x="3579" y="20668"/>
                  </a:lnTo>
                  <a:lnTo>
                    <a:pt x="2940" y="20329"/>
                  </a:lnTo>
                  <a:lnTo>
                    <a:pt x="2301" y="20075"/>
                  </a:lnTo>
                  <a:lnTo>
                    <a:pt x="767" y="18381"/>
                  </a:lnTo>
                  <a:lnTo>
                    <a:pt x="639" y="17958"/>
                  </a:lnTo>
                  <a:lnTo>
                    <a:pt x="511" y="17449"/>
                  </a:lnTo>
                  <a:lnTo>
                    <a:pt x="511" y="16856"/>
                  </a:lnTo>
                  <a:lnTo>
                    <a:pt x="639" y="16772"/>
                  </a:lnTo>
                  <a:lnTo>
                    <a:pt x="639" y="16602"/>
                  </a:lnTo>
                  <a:close/>
                  <a:moveTo>
                    <a:pt x="5879" y="7624"/>
                  </a:moveTo>
                  <a:lnTo>
                    <a:pt x="5879" y="8216"/>
                  </a:lnTo>
                  <a:lnTo>
                    <a:pt x="6007" y="8725"/>
                  </a:lnTo>
                  <a:lnTo>
                    <a:pt x="6007" y="9402"/>
                  </a:lnTo>
                  <a:lnTo>
                    <a:pt x="6135" y="9741"/>
                  </a:lnTo>
                  <a:lnTo>
                    <a:pt x="6263" y="10334"/>
                  </a:lnTo>
                  <a:lnTo>
                    <a:pt x="6646" y="10588"/>
                  </a:lnTo>
                  <a:lnTo>
                    <a:pt x="6774" y="10927"/>
                  </a:lnTo>
                  <a:lnTo>
                    <a:pt x="7030" y="11181"/>
                  </a:lnTo>
                  <a:lnTo>
                    <a:pt x="7796" y="11689"/>
                  </a:lnTo>
                  <a:lnTo>
                    <a:pt x="8563" y="12028"/>
                  </a:lnTo>
                  <a:lnTo>
                    <a:pt x="9586" y="12282"/>
                  </a:lnTo>
                  <a:lnTo>
                    <a:pt x="10480" y="12367"/>
                  </a:lnTo>
                  <a:lnTo>
                    <a:pt x="11503" y="12282"/>
                  </a:lnTo>
                  <a:lnTo>
                    <a:pt x="12525" y="12028"/>
                  </a:lnTo>
                  <a:lnTo>
                    <a:pt x="13420" y="11689"/>
                  </a:lnTo>
                  <a:lnTo>
                    <a:pt x="14187" y="11181"/>
                  </a:lnTo>
                  <a:lnTo>
                    <a:pt x="14443" y="10927"/>
                  </a:lnTo>
                  <a:lnTo>
                    <a:pt x="14826" y="10588"/>
                  </a:lnTo>
                  <a:lnTo>
                    <a:pt x="15082" y="10165"/>
                  </a:lnTo>
                  <a:lnTo>
                    <a:pt x="15209" y="9741"/>
                  </a:lnTo>
                  <a:lnTo>
                    <a:pt x="15337" y="9402"/>
                  </a:lnTo>
                  <a:lnTo>
                    <a:pt x="15593" y="8894"/>
                  </a:lnTo>
                  <a:lnTo>
                    <a:pt x="15721" y="8301"/>
                  </a:lnTo>
                  <a:lnTo>
                    <a:pt x="15721" y="7285"/>
                  </a:lnTo>
                  <a:lnTo>
                    <a:pt x="15593" y="6692"/>
                  </a:lnTo>
                  <a:lnTo>
                    <a:pt x="15593" y="6184"/>
                  </a:lnTo>
                  <a:lnTo>
                    <a:pt x="15082" y="5336"/>
                  </a:lnTo>
                  <a:lnTo>
                    <a:pt x="14954" y="4913"/>
                  </a:lnTo>
                  <a:lnTo>
                    <a:pt x="14570" y="4659"/>
                  </a:lnTo>
                  <a:lnTo>
                    <a:pt x="14315" y="4320"/>
                  </a:lnTo>
                  <a:lnTo>
                    <a:pt x="13548" y="3812"/>
                  </a:lnTo>
                  <a:lnTo>
                    <a:pt x="12653" y="3388"/>
                  </a:lnTo>
                  <a:lnTo>
                    <a:pt x="11759" y="3219"/>
                  </a:lnTo>
                  <a:lnTo>
                    <a:pt x="10608" y="3134"/>
                  </a:lnTo>
                  <a:lnTo>
                    <a:pt x="9586" y="3219"/>
                  </a:lnTo>
                  <a:lnTo>
                    <a:pt x="8819" y="3388"/>
                  </a:lnTo>
                  <a:lnTo>
                    <a:pt x="7796" y="3727"/>
                  </a:lnTo>
                  <a:lnTo>
                    <a:pt x="7285" y="4235"/>
                  </a:lnTo>
                  <a:lnTo>
                    <a:pt x="6902" y="4574"/>
                  </a:lnTo>
                  <a:lnTo>
                    <a:pt x="6646" y="4828"/>
                  </a:lnTo>
                  <a:lnTo>
                    <a:pt x="6518" y="5252"/>
                  </a:lnTo>
                  <a:lnTo>
                    <a:pt x="6135" y="5675"/>
                  </a:lnTo>
                  <a:lnTo>
                    <a:pt x="6007" y="6099"/>
                  </a:lnTo>
                  <a:lnTo>
                    <a:pt x="6007" y="6607"/>
                  </a:lnTo>
                  <a:lnTo>
                    <a:pt x="5879" y="7200"/>
                  </a:lnTo>
                  <a:lnTo>
                    <a:pt x="5879" y="76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4" name="Shape 141"/>
            <p:cNvSpPr/>
            <p:nvPr/>
          </p:nvSpPr>
          <p:spPr>
            <a:xfrm>
              <a:off x="3093515" y="1582643"/>
              <a:ext cx="74054" cy="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231" y="21600"/>
                  </a:lnTo>
                  <a:lnTo>
                    <a:pt x="15231" y="8664"/>
                  </a:lnTo>
                  <a:lnTo>
                    <a:pt x="15092" y="8070"/>
                  </a:lnTo>
                  <a:lnTo>
                    <a:pt x="15092" y="7121"/>
                  </a:lnTo>
                  <a:lnTo>
                    <a:pt x="14954" y="6765"/>
                  </a:lnTo>
                  <a:lnTo>
                    <a:pt x="14954" y="6527"/>
                  </a:lnTo>
                  <a:lnTo>
                    <a:pt x="14677" y="6053"/>
                  </a:lnTo>
                  <a:lnTo>
                    <a:pt x="14262" y="5697"/>
                  </a:lnTo>
                  <a:lnTo>
                    <a:pt x="13985" y="5222"/>
                  </a:lnTo>
                  <a:lnTo>
                    <a:pt x="13569" y="4866"/>
                  </a:lnTo>
                  <a:lnTo>
                    <a:pt x="13154" y="4747"/>
                  </a:lnTo>
                  <a:lnTo>
                    <a:pt x="12462" y="4510"/>
                  </a:lnTo>
                  <a:lnTo>
                    <a:pt x="11908" y="4391"/>
                  </a:lnTo>
                  <a:lnTo>
                    <a:pt x="10662" y="4391"/>
                  </a:lnTo>
                  <a:lnTo>
                    <a:pt x="9831" y="4510"/>
                  </a:lnTo>
                  <a:lnTo>
                    <a:pt x="9138" y="4747"/>
                  </a:lnTo>
                  <a:lnTo>
                    <a:pt x="7754" y="5697"/>
                  </a:lnTo>
                  <a:lnTo>
                    <a:pt x="7477" y="6171"/>
                  </a:lnTo>
                  <a:lnTo>
                    <a:pt x="6923" y="6765"/>
                  </a:lnTo>
                  <a:lnTo>
                    <a:pt x="6785" y="7358"/>
                  </a:lnTo>
                  <a:lnTo>
                    <a:pt x="6646" y="7596"/>
                  </a:lnTo>
                  <a:lnTo>
                    <a:pt x="6646" y="8070"/>
                  </a:lnTo>
                  <a:lnTo>
                    <a:pt x="6508" y="8664"/>
                  </a:lnTo>
                  <a:lnTo>
                    <a:pt x="6508" y="9257"/>
                  </a:lnTo>
                  <a:lnTo>
                    <a:pt x="6231" y="9851"/>
                  </a:lnTo>
                  <a:lnTo>
                    <a:pt x="6231" y="21600"/>
                  </a:lnTo>
                  <a:lnTo>
                    <a:pt x="0" y="21600"/>
                  </a:lnTo>
                  <a:lnTo>
                    <a:pt x="0" y="593"/>
                  </a:lnTo>
                  <a:lnTo>
                    <a:pt x="6231" y="593"/>
                  </a:lnTo>
                  <a:lnTo>
                    <a:pt x="6231" y="3798"/>
                  </a:lnTo>
                  <a:lnTo>
                    <a:pt x="7062" y="2848"/>
                  </a:lnTo>
                  <a:lnTo>
                    <a:pt x="8723" y="1424"/>
                  </a:lnTo>
                  <a:lnTo>
                    <a:pt x="10662" y="593"/>
                  </a:lnTo>
                  <a:lnTo>
                    <a:pt x="11631" y="356"/>
                  </a:lnTo>
                  <a:lnTo>
                    <a:pt x="12600" y="0"/>
                  </a:lnTo>
                  <a:lnTo>
                    <a:pt x="14815" y="0"/>
                  </a:lnTo>
                  <a:lnTo>
                    <a:pt x="15785" y="119"/>
                  </a:lnTo>
                  <a:lnTo>
                    <a:pt x="16615" y="475"/>
                  </a:lnTo>
                  <a:lnTo>
                    <a:pt x="17446" y="712"/>
                  </a:lnTo>
                  <a:lnTo>
                    <a:pt x="18138" y="1187"/>
                  </a:lnTo>
                  <a:lnTo>
                    <a:pt x="18969" y="1662"/>
                  </a:lnTo>
                  <a:lnTo>
                    <a:pt x="19938" y="2492"/>
                  </a:lnTo>
                  <a:lnTo>
                    <a:pt x="20215" y="2848"/>
                  </a:lnTo>
                  <a:lnTo>
                    <a:pt x="20631" y="3442"/>
                  </a:lnTo>
                  <a:lnTo>
                    <a:pt x="20908" y="4154"/>
                  </a:lnTo>
                  <a:lnTo>
                    <a:pt x="21046" y="4747"/>
                  </a:lnTo>
                  <a:lnTo>
                    <a:pt x="21323" y="5459"/>
                  </a:lnTo>
                  <a:lnTo>
                    <a:pt x="21600" y="735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5" name="Shape 142"/>
            <p:cNvSpPr/>
            <p:nvPr/>
          </p:nvSpPr>
          <p:spPr>
            <a:xfrm>
              <a:off x="3184290" y="1582643"/>
              <a:ext cx="76443" cy="8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9" y="14554"/>
                  </a:moveTo>
                  <a:lnTo>
                    <a:pt x="21335" y="15132"/>
                  </a:lnTo>
                  <a:lnTo>
                    <a:pt x="20937" y="15825"/>
                  </a:lnTo>
                  <a:lnTo>
                    <a:pt x="20672" y="16749"/>
                  </a:lnTo>
                  <a:lnTo>
                    <a:pt x="20142" y="17442"/>
                  </a:lnTo>
                  <a:lnTo>
                    <a:pt x="19745" y="17904"/>
                  </a:lnTo>
                  <a:lnTo>
                    <a:pt x="19215" y="18481"/>
                  </a:lnTo>
                  <a:lnTo>
                    <a:pt x="18552" y="19059"/>
                  </a:lnTo>
                  <a:lnTo>
                    <a:pt x="18155" y="19521"/>
                  </a:lnTo>
                  <a:lnTo>
                    <a:pt x="17492" y="19867"/>
                  </a:lnTo>
                  <a:lnTo>
                    <a:pt x="16829" y="20329"/>
                  </a:lnTo>
                  <a:lnTo>
                    <a:pt x="16167" y="20676"/>
                  </a:lnTo>
                  <a:lnTo>
                    <a:pt x="13782" y="21369"/>
                  </a:lnTo>
                  <a:lnTo>
                    <a:pt x="12987" y="21484"/>
                  </a:lnTo>
                  <a:lnTo>
                    <a:pt x="12059" y="21600"/>
                  </a:lnTo>
                  <a:lnTo>
                    <a:pt x="9674" y="21600"/>
                  </a:lnTo>
                  <a:lnTo>
                    <a:pt x="8216" y="21369"/>
                  </a:lnTo>
                  <a:lnTo>
                    <a:pt x="5831" y="20676"/>
                  </a:lnTo>
                  <a:lnTo>
                    <a:pt x="4771" y="20214"/>
                  </a:lnTo>
                  <a:lnTo>
                    <a:pt x="3843" y="19636"/>
                  </a:lnTo>
                  <a:lnTo>
                    <a:pt x="3048" y="18943"/>
                  </a:lnTo>
                  <a:lnTo>
                    <a:pt x="2253" y="18135"/>
                  </a:lnTo>
                  <a:lnTo>
                    <a:pt x="1193" y="16749"/>
                  </a:lnTo>
                  <a:lnTo>
                    <a:pt x="928" y="15825"/>
                  </a:lnTo>
                  <a:lnTo>
                    <a:pt x="663" y="15016"/>
                  </a:lnTo>
                  <a:lnTo>
                    <a:pt x="265" y="14092"/>
                  </a:lnTo>
                  <a:lnTo>
                    <a:pt x="133" y="13052"/>
                  </a:lnTo>
                  <a:lnTo>
                    <a:pt x="0" y="12128"/>
                  </a:lnTo>
                  <a:lnTo>
                    <a:pt x="0" y="9818"/>
                  </a:lnTo>
                  <a:lnTo>
                    <a:pt x="133" y="8663"/>
                  </a:lnTo>
                  <a:lnTo>
                    <a:pt x="398" y="7624"/>
                  </a:lnTo>
                  <a:lnTo>
                    <a:pt x="795" y="6468"/>
                  </a:lnTo>
                  <a:lnTo>
                    <a:pt x="1060" y="5544"/>
                  </a:lnTo>
                  <a:lnTo>
                    <a:pt x="1590" y="4620"/>
                  </a:lnTo>
                  <a:lnTo>
                    <a:pt x="2253" y="3812"/>
                  </a:lnTo>
                  <a:lnTo>
                    <a:pt x="2783" y="3003"/>
                  </a:lnTo>
                  <a:lnTo>
                    <a:pt x="3578" y="2310"/>
                  </a:lnTo>
                  <a:lnTo>
                    <a:pt x="5168" y="1155"/>
                  </a:lnTo>
                  <a:lnTo>
                    <a:pt x="6228" y="693"/>
                  </a:lnTo>
                  <a:lnTo>
                    <a:pt x="7288" y="462"/>
                  </a:lnTo>
                  <a:lnTo>
                    <a:pt x="8216" y="116"/>
                  </a:lnTo>
                  <a:lnTo>
                    <a:pt x="9409" y="0"/>
                  </a:lnTo>
                  <a:lnTo>
                    <a:pt x="11794" y="0"/>
                  </a:lnTo>
                  <a:lnTo>
                    <a:pt x="12987" y="116"/>
                  </a:lnTo>
                  <a:lnTo>
                    <a:pt x="14179" y="462"/>
                  </a:lnTo>
                  <a:lnTo>
                    <a:pt x="15107" y="809"/>
                  </a:lnTo>
                  <a:lnTo>
                    <a:pt x="16034" y="1271"/>
                  </a:lnTo>
                  <a:lnTo>
                    <a:pt x="16962" y="1848"/>
                  </a:lnTo>
                  <a:lnTo>
                    <a:pt x="17757" y="2426"/>
                  </a:lnTo>
                  <a:lnTo>
                    <a:pt x="18552" y="3119"/>
                  </a:lnTo>
                  <a:lnTo>
                    <a:pt x="19877" y="4736"/>
                  </a:lnTo>
                  <a:lnTo>
                    <a:pt x="20407" y="5775"/>
                  </a:lnTo>
                  <a:lnTo>
                    <a:pt x="20805" y="6930"/>
                  </a:lnTo>
                  <a:lnTo>
                    <a:pt x="21202" y="8201"/>
                  </a:lnTo>
                  <a:lnTo>
                    <a:pt x="21467" y="9356"/>
                  </a:lnTo>
                  <a:lnTo>
                    <a:pt x="21600" y="10858"/>
                  </a:lnTo>
                  <a:lnTo>
                    <a:pt x="21600" y="12359"/>
                  </a:lnTo>
                  <a:lnTo>
                    <a:pt x="5963" y="12359"/>
                  </a:lnTo>
                  <a:lnTo>
                    <a:pt x="6228" y="13514"/>
                  </a:lnTo>
                  <a:lnTo>
                    <a:pt x="6361" y="14554"/>
                  </a:lnTo>
                  <a:lnTo>
                    <a:pt x="6758" y="15478"/>
                  </a:lnTo>
                  <a:lnTo>
                    <a:pt x="7421" y="16171"/>
                  </a:lnTo>
                  <a:lnTo>
                    <a:pt x="8216" y="16749"/>
                  </a:lnTo>
                  <a:lnTo>
                    <a:pt x="9011" y="17095"/>
                  </a:lnTo>
                  <a:lnTo>
                    <a:pt x="9939" y="17211"/>
                  </a:lnTo>
                  <a:lnTo>
                    <a:pt x="11131" y="17442"/>
                  </a:lnTo>
                  <a:lnTo>
                    <a:pt x="11794" y="17442"/>
                  </a:lnTo>
                  <a:lnTo>
                    <a:pt x="12456" y="17211"/>
                  </a:lnTo>
                  <a:lnTo>
                    <a:pt x="12987" y="16980"/>
                  </a:lnTo>
                  <a:lnTo>
                    <a:pt x="13517" y="16864"/>
                  </a:lnTo>
                  <a:lnTo>
                    <a:pt x="14047" y="16402"/>
                  </a:lnTo>
                  <a:lnTo>
                    <a:pt x="14444" y="15825"/>
                  </a:lnTo>
                  <a:lnTo>
                    <a:pt x="14974" y="15247"/>
                  </a:lnTo>
                  <a:lnTo>
                    <a:pt x="15239" y="14554"/>
                  </a:lnTo>
                  <a:close/>
                  <a:moveTo>
                    <a:pt x="15637" y="9010"/>
                  </a:moveTo>
                  <a:lnTo>
                    <a:pt x="15372" y="7970"/>
                  </a:lnTo>
                  <a:lnTo>
                    <a:pt x="15107" y="7046"/>
                  </a:lnTo>
                  <a:lnTo>
                    <a:pt x="14842" y="6237"/>
                  </a:lnTo>
                  <a:lnTo>
                    <a:pt x="14179" y="5544"/>
                  </a:lnTo>
                  <a:lnTo>
                    <a:pt x="13384" y="4967"/>
                  </a:lnTo>
                  <a:lnTo>
                    <a:pt x="12589" y="4505"/>
                  </a:lnTo>
                  <a:lnTo>
                    <a:pt x="11794" y="4389"/>
                  </a:lnTo>
                  <a:lnTo>
                    <a:pt x="10866" y="4274"/>
                  </a:lnTo>
                  <a:lnTo>
                    <a:pt x="9806" y="4389"/>
                  </a:lnTo>
                  <a:lnTo>
                    <a:pt x="8879" y="4620"/>
                  </a:lnTo>
                  <a:lnTo>
                    <a:pt x="8083" y="5082"/>
                  </a:lnTo>
                  <a:lnTo>
                    <a:pt x="7421" y="5660"/>
                  </a:lnTo>
                  <a:lnTo>
                    <a:pt x="6758" y="6353"/>
                  </a:lnTo>
                  <a:lnTo>
                    <a:pt x="6361" y="7046"/>
                  </a:lnTo>
                  <a:lnTo>
                    <a:pt x="6228" y="7970"/>
                  </a:lnTo>
                  <a:lnTo>
                    <a:pt x="5963" y="9010"/>
                  </a:lnTo>
                  <a:lnTo>
                    <a:pt x="15637" y="90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sp>
          <p:nvSpPr>
            <p:cNvPr id="96" name="Shape 143"/>
            <p:cNvSpPr/>
            <p:nvPr/>
          </p:nvSpPr>
          <p:spPr>
            <a:xfrm>
              <a:off x="3270287" y="1554714"/>
              <a:ext cx="50166" cy="1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7" y="5422"/>
                  </a:moveTo>
                  <a:lnTo>
                    <a:pt x="20977" y="8622"/>
                  </a:lnTo>
                  <a:lnTo>
                    <a:pt x="14123" y="8622"/>
                  </a:lnTo>
                  <a:lnTo>
                    <a:pt x="14123" y="17689"/>
                  </a:lnTo>
                  <a:lnTo>
                    <a:pt x="14331" y="17956"/>
                  </a:lnTo>
                  <a:lnTo>
                    <a:pt x="15577" y="18222"/>
                  </a:lnTo>
                  <a:lnTo>
                    <a:pt x="15992" y="18222"/>
                  </a:lnTo>
                  <a:lnTo>
                    <a:pt x="16408" y="18400"/>
                  </a:lnTo>
                  <a:lnTo>
                    <a:pt x="17654" y="18400"/>
                  </a:lnTo>
                  <a:lnTo>
                    <a:pt x="18485" y="18222"/>
                  </a:lnTo>
                  <a:lnTo>
                    <a:pt x="19523" y="18133"/>
                  </a:lnTo>
                  <a:lnTo>
                    <a:pt x="20769" y="18044"/>
                  </a:lnTo>
                  <a:lnTo>
                    <a:pt x="21600" y="21067"/>
                  </a:lnTo>
                  <a:lnTo>
                    <a:pt x="20769" y="21156"/>
                  </a:lnTo>
                  <a:lnTo>
                    <a:pt x="19731" y="21244"/>
                  </a:lnTo>
                  <a:lnTo>
                    <a:pt x="18900" y="21422"/>
                  </a:lnTo>
                  <a:lnTo>
                    <a:pt x="17862" y="21511"/>
                  </a:lnTo>
                  <a:lnTo>
                    <a:pt x="16823" y="21511"/>
                  </a:lnTo>
                  <a:lnTo>
                    <a:pt x="15785" y="21600"/>
                  </a:lnTo>
                  <a:lnTo>
                    <a:pt x="12462" y="21600"/>
                  </a:lnTo>
                  <a:lnTo>
                    <a:pt x="11631" y="21511"/>
                  </a:lnTo>
                  <a:lnTo>
                    <a:pt x="10385" y="21422"/>
                  </a:lnTo>
                  <a:lnTo>
                    <a:pt x="7269" y="20889"/>
                  </a:lnTo>
                  <a:lnTo>
                    <a:pt x="6646" y="20533"/>
                  </a:lnTo>
                  <a:lnTo>
                    <a:pt x="6023" y="20267"/>
                  </a:lnTo>
                  <a:lnTo>
                    <a:pt x="5608" y="20000"/>
                  </a:lnTo>
                  <a:lnTo>
                    <a:pt x="5400" y="19556"/>
                  </a:lnTo>
                  <a:lnTo>
                    <a:pt x="4985" y="19111"/>
                  </a:lnTo>
                  <a:lnTo>
                    <a:pt x="4777" y="18667"/>
                  </a:lnTo>
                  <a:lnTo>
                    <a:pt x="4777" y="17600"/>
                  </a:lnTo>
                  <a:lnTo>
                    <a:pt x="4569" y="16711"/>
                  </a:lnTo>
                  <a:lnTo>
                    <a:pt x="4569" y="8622"/>
                  </a:lnTo>
                  <a:lnTo>
                    <a:pt x="0" y="8622"/>
                  </a:lnTo>
                  <a:lnTo>
                    <a:pt x="0" y="5422"/>
                  </a:lnTo>
                  <a:lnTo>
                    <a:pt x="4569" y="5422"/>
                  </a:lnTo>
                  <a:lnTo>
                    <a:pt x="4569" y="2400"/>
                  </a:lnTo>
                  <a:lnTo>
                    <a:pt x="14123" y="0"/>
                  </a:lnTo>
                  <a:lnTo>
                    <a:pt x="14123" y="5422"/>
                  </a:lnTo>
                  <a:lnTo>
                    <a:pt x="20977" y="5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fr-FR" sz="1350"/>
            </a:p>
          </p:txBody>
        </p:sp>
        <p:cxnSp>
          <p:nvCxnSpPr>
            <p:cNvPr id="97" name="Shape 144"/>
            <p:cNvCxnSpPr/>
            <p:nvPr/>
          </p:nvCxnSpPr>
          <p:spPr>
            <a:xfrm>
              <a:off x="2883299" y="251361"/>
              <a:ext cx="133775" cy="13499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cxnSp>
          <p:nvCxnSpPr>
            <p:cNvPr id="98" name="Shape 145"/>
            <p:cNvCxnSpPr/>
            <p:nvPr/>
          </p:nvCxnSpPr>
          <p:spPr>
            <a:xfrm>
              <a:off x="3630999" y="165246"/>
              <a:ext cx="50165" cy="14895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  <p:cxnSp>
          <p:nvCxnSpPr>
            <p:cNvPr id="99" name="Shape 146"/>
            <p:cNvCxnSpPr/>
            <p:nvPr/>
          </p:nvCxnSpPr>
          <p:spPr>
            <a:xfrm>
              <a:off x="2429424" y="1042682"/>
              <a:ext cx="164829" cy="44919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52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67473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Projet </a:t>
            </a:r>
            <a:r>
              <a:rPr lang="fr-FR" b="1" dirty="0" err="1" smtClean="0">
                <a:solidFill>
                  <a:srgbClr val="FF0000"/>
                </a:solidFill>
              </a:rPr>
              <a:t>GenRad</a:t>
            </a:r>
            <a:r>
              <a:rPr lang="fr-FR" b="1" dirty="0" smtClean="0">
                <a:solidFill>
                  <a:srgbClr val="FF0000"/>
                </a:solidFill>
              </a:rPr>
              <a:t> 27-NA-060-805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04" y="857251"/>
            <a:ext cx="1417796" cy="1114901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597006"/>
            <a:ext cx="9144000" cy="435149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rgbClr val="0000FF"/>
                </a:solidFill>
              </a:rPr>
              <a:t>Laboratoires impliqués </a:t>
            </a:r>
            <a:r>
              <a:rPr lang="fr-FR" dirty="0" smtClean="0"/>
              <a:t>: GANIL, </a:t>
            </a:r>
            <a:r>
              <a:rPr lang="fr-FR" dirty="0" err="1"/>
              <a:t>S</a:t>
            </a:r>
            <a:r>
              <a:rPr lang="fr-FR" dirty="0" err="1" smtClean="0"/>
              <a:t>ubatech</a:t>
            </a:r>
            <a:endParaRPr lang="fr-FR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1575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solidFill>
                  <a:srgbClr val="0000FF"/>
                </a:solidFill>
              </a:rPr>
              <a:t>C</a:t>
            </a:r>
            <a:r>
              <a:rPr lang="fr-FR" b="1" dirty="0" smtClean="0">
                <a:solidFill>
                  <a:srgbClr val="0000FF"/>
                </a:solidFill>
              </a:rPr>
              <a:t>ontexte </a:t>
            </a:r>
            <a:r>
              <a:rPr lang="fr-FR" dirty="0" smtClean="0"/>
              <a:t>: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 dirty="0"/>
              <a:t>Il y a un engouement fort sur les </a:t>
            </a:r>
            <a:r>
              <a:rPr lang="fr-FR" sz="1800" b="1" dirty="0"/>
              <a:t>émetteurs alpha </a:t>
            </a:r>
            <a:r>
              <a:rPr lang="fr-FR" sz="1800" dirty="0"/>
              <a:t>: Ac-225, Bi-212, Bi-213, At-211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 dirty="0"/>
              <a:t>La période de 7h de l’At-211 est contraignante pour le transport. Afin d’étendre sa durée d’utilisation, il peut être intéressant de la </a:t>
            </a:r>
            <a:r>
              <a:rPr lang="fr-FR" sz="1800" b="1" dirty="0"/>
              <a:t>produire de manière indirecte via un générateur </a:t>
            </a:r>
            <a:r>
              <a:rPr lang="fr-FR" sz="1800" dirty="0"/>
              <a:t>Rn-211/At-211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575" dirty="0"/>
          </a:p>
          <a:p>
            <a:pPr marL="0" indent="0">
              <a:lnSpc>
                <a:spcPct val="120000"/>
              </a:lnSpc>
              <a:buNone/>
            </a:pPr>
            <a:r>
              <a:rPr lang="fr-FR" sz="2175" b="1" dirty="0">
                <a:solidFill>
                  <a:srgbClr val="0000FF"/>
                </a:solidFill>
              </a:rPr>
              <a:t>Objectifs</a:t>
            </a:r>
            <a:r>
              <a:rPr lang="fr-FR" sz="2175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75" dirty="0"/>
              <a:t>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Etudier la production de Rn-211 en utilisant les </a:t>
            </a:r>
            <a:r>
              <a:rPr lang="fr-FR" b="1" dirty="0" smtClean="0"/>
              <a:t>ions lithium </a:t>
            </a:r>
            <a:r>
              <a:rPr lang="fr-FR" dirty="0" smtClean="0"/>
              <a:t>disponibles </a:t>
            </a:r>
            <a:r>
              <a:rPr lang="fr-FR" dirty="0"/>
              <a:t>a</a:t>
            </a:r>
            <a:r>
              <a:rPr lang="fr-FR" dirty="0" smtClean="0"/>
              <a:t>u GANIL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Etudier l’opportunité d’avoir une </a:t>
            </a:r>
            <a:r>
              <a:rPr lang="fr-FR" b="1" dirty="0" smtClean="0"/>
              <a:t>cible liquide </a:t>
            </a:r>
            <a:r>
              <a:rPr lang="fr-FR" dirty="0" smtClean="0"/>
              <a:t>en lieu et place d’une cible solide de bismuth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b="1" dirty="0" smtClean="0"/>
              <a:t>Chimie d’extraction </a:t>
            </a:r>
            <a:r>
              <a:rPr lang="fr-FR" dirty="0" smtClean="0"/>
              <a:t>du Rn-211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b="1" dirty="0" smtClean="0"/>
              <a:t>Générateur Rn/At</a:t>
            </a:r>
          </a:p>
          <a:p>
            <a:pPr>
              <a:lnSpc>
                <a:spcPct val="12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3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7729" y="206062"/>
            <a:ext cx="809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+mj-lt"/>
              </a:rPr>
              <a:t>Panorama des activités de production de radionucléides</a:t>
            </a:r>
          </a:p>
          <a:p>
            <a:r>
              <a:rPr lang="fr-FR" sz="2400" dirty="0" smtClean="0">
                <a:solidFill>
                  <a:srgbClr val="FFC000"/>
                </a:solidFill>
                <a:latin typeface="+mj-lt"/>
              </a:rPr>
              <a:t>En France</a:t>
            </a:r>
            <a:endParaRPr lang="fr-FR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7729" y="1506828"/>
            <a:ext cx="8494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Plateforme de production de </a:t>
            </a:r>
            <a:r>
              <a:rPr lang="fr-FR" b="1" dirty="0" err="1" smtClean="0">
                <a:solidFill>
                  <a:srgbClr val="92D050"/>
                </a:solidFill>
              </a:rPr>
              <a:t>radiopharmaceutiques</a:t>
            </a:r>
            <a:endParaRPr lang="fr-FR" b="1" dirty="0" smtClean="0">
              <a:solidFill>
                <a:srgbClr val="92D050"/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Acteurs privés: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Novartis (AAA),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Curium (IBA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Molecular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),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Cyclopharma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, PETNET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CERMEP (Lyon)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CYCERON (Caen)</a:t>
            </a: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Nancyclotep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(Nancy)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Paris, Bordeaux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7729" y="3990304"/>
            <a:ext cx="50064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Plateforme de production de radionucléides</a:t>
            </a:r>
          </a:p>
          <a:p>
            <a:endParaRPr lang="fr-FR" b="1" dirty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ARRONAX (Nantes)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CEMHTI (Orléans)</a:t>
            </a: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Cyrcé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(Strasbourg)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GANIL (Caen)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ILL (Grenoble)</a:t>
            </a:r>
          </a:p>
          <a:p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CAL (Nice)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98512" y="5403683"/>
            <a:ext cx="47756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Animation scientifique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GIS club des </a:t>
            </a:r>
            <a:r>
              <a:rPr lang="fr-FR" i="1" dirty="0" err="1" smtClean="0">
                <a:solidFill>
                  <a:schemeClr val="bg1">
                    <a:lumMod val="85000"/>
                  </a:schemeClr>
                </a:solidFill>
              </a:rPr>
              <a:t>radiopharmaceutiques</a:t>
            </a:r>
            <a:endParaRPr lang="fr-FR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i="1" dirty="0" err="1" smtClean="0">
                <a:solidFill>
                  <a:schemeClr val="bg1">
                    <a:lumMod val="85000"/>
                  </a:schemeClr>
                </a:solidFill>
              </a:rPr>
              <a:t>GdR</a:t>
            </a: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 mi2B</a:t>
            </a: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nouveau </a:t>
            </a:r>
            <a:r>
              <a:rPr lang="fr-FR" i="1" dirty="0" err="1" smtClean="0">
                <a:solidFill>
                  <a:schemeClr val="bg1">
                    <a:lumMod val="85000"/>
                  </a:schemeClr>
                </a:solidFill>
              </a:rPr>
              <a:t>GdR</a:t>
            </a: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 agent d’imagerie</a:t>
            </a:r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7729" y="206062"/>
            <a:ext cx="525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+mj-lt"/>
              </a:rPr>
              <a:t>Description rapide des plateformes</a:t>
            </a:r>
            <a:endParaRPr lang="fr-FR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7729" y="106894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B0F0"/>
                </a:solidFill>
              </a:rPr>
              <a:t>Arronax</a:t>
            </a:r>
            <a:endParaRPr lang="fr-FR" sz="2000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88887"/>
              </p:ext>
            </p:extLst>
          </p:nvPr>
        </p:nvGraphicFramePr>
        <p:xfrm>
          <a:off x="844018" y="1703060"/>
          <a:ext cx="7886700" cy="2255520"/>
        </p:xfrm>
        <a:graphic>
          <a:graphicData uri="http://schemas.openxmlformats.org/drawingml/2006/table">
            <a:tbl>
              <a:tblPr/>
              <a:tblGrid>
                <a:gridCol w="1971675"/>
                <a:gridCol w="1971675"/>
                <a:gridCol w="1971675"/>
                <a:gridCol w="1971675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Particules 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Energie 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Intensité 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Observations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Protons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>
                          <a:effectLst/>
                        </a:rPr>
                        <a:t>Variable : 30 - 70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400">
                          <a:effectLst/>
                        </a:rPr>
                        <a:t>375 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Extraction deux faisceaux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Protons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>
                          <a:effectLst/>
                        </a:rPr>
                        <a:t>Fixe : 17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50 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Extraction un faisceau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Deutérons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>
                          <a:effectLst/>
                        </a:rPr>
                        <a:t>Variable : 15 - 35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50 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Extraction deux faisceaux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Alpha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>
                          <a:effectLst/>
                        </a:rPr>
                        <a:t>Fixe : 68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70 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Extraction un faisceau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Neutrons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Continu &lt; 70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7729" y="419258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>
                <a:solidFill>
                  <a:srgbClr val="00B0F0"/>
                </a:solidFill>
              </a:rPr>
              <a:t>Cyrcé</a:t>
            </a:r>
            <a:endParaRPr lang="fr-FR" sz="2000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8530"/>
              </p:ext>
            </p:extLst>
          </p:nvPr>
        </p:nvGraphicFramePr>
        <p:xfrm>
          <a:off x="888903" y="4826698"/>
          <a:ext cx="7886700" cy="822960"/>
        </p:xfrm>
        <a:graphic>
          <a:graphicData uri="http://schemas.openxmlformats.org/drawingml/2006/table">
            <a:tbl>
              <a:tblPr/>
              <a:tblGrid>
                <a:gridCol w="1971675"/>
                <a:gridCol w="1971675"/>
                <a:gridCol w="1971675"/>
                <a:gridCol w="1971675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Particules 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Energie 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Intensité 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>
                          <a:effectLst/>
                        </a:rPr>
                        <a:t>Observations</a:t>
                      </a:r>
                    </a:p>
                  </a:txBody>
                  <a:tcPr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Protons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dirty="0">
                          <a:effectLst/>
                        </a:rPr>
                        <a:t>Variable : </a:t>
                      </a:r>
                      <a:r>
                        <a:rPr lang="de-DE" sz="1400" dirty="0" smtClean="0">
                          <a:effectLst/>
                        </a:rPr>
                        <a:t>&lt; 25 </a:t>
                      </a:r>
                      <a:r>
                        <a:rPr lang="de-DE" sz="1400" dirty="0" err="1" smtClean="0">
                          <a:effectLst/>
                        </a:rPr>
                        <a:t>MeV</a:t>
                      </a:r>
                      <a:endParaRPr lang="de-DE" sz="1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400" dirty="0" smtClean="0">
                          <a:effectLst/>
                        </a:rPr>
                        <a:t>300 µA</a:t>
                      </a:r>
                      <a:endParaRPr lang="is-IS" sz="1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Extraction deux faisceaux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3335" y="283335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B0F0"/>
                </a:solidFill>
              </a:rPr>
              <a:t>CEMHTI</a:t>
            </a:r>
            <a:endParaRPr lang="fr-FR" sz="2000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58683"/>
              </p:ext>
            </p:extLst>
          </p:nvPr>
        </p:nvGraphicFramePr>
        <p:xfrm>
          <a:off x="693045" y="900061"/>
          <a:ext cx="7886700" cy="1463040"/>
        </p:xfrm>
        <a:graphic>
          <a:graphicData uri="http://schemas.openxmlformats.org/drawingml/2006/table">
            <a:tbl>
              <a:tblPr/>
              <a:tblGrid>
                <a:gridCol w="1971675"/>
                <a:gridCol w="1971675"/>
                <a:gridCol w="1971675"/>
                <a:gridCol w="197167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Protons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7 MeV -34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30pAe - 40µAe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Energie variable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Deutérons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>
                          <a:effectLst/>
                        </a:rPr>
                        <a:t>5 MeV -25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30pAe - 40µAe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Energie variable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&amp;alpha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>
                          <a:effectLst/>
                        </a:rPr>
                        <a:t>10 MeV -45 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>
                          <a:effectLst/>
                        </a:rPr>
                        <a:t>30pAe - 25µAe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Energie variable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>
                          <a:effectLst/>
                        </a:rPr>
                        <a:t>Neutrons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>
                          <a:effectLst/>
                        </a:rPr>
                        <a:t>&lt; 34MeV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effectLst/>
                        </a:rPr>
                        <a:t>10</a:t>
                      </a:r>
                      <a:r>
                        <a:rPr lang="nb-NO" baseline="30000">
                          <a:effectLst/>
                        </a:rPr>
                        <a:t>12</a:t>
                      </a:r>
                      <a:r>
                        <a:rPr lang="nb-NO">
                          <a:effectLst/>
                        </a:rPr>
                        <a:t> n.cm</a:t>
                      </a:r>
                      <a:r>
                        <a:rPr lang="nb-NO" baseline="30000">
                          <a:effectLst/>
                        </a:rPr>
                        <a:t>-2</a:t>
                      </a:r>
                      <a:r>
                        <a:rPr lang="nb-NO">
                          <a:effectLst/>
                        </a:rPr>
                        <a:t>s</a:t>
                      </a:r>
                      <a:r>
                        <a:rPr lang="nb-NO" baseline="30000">
                          <a:effectLst/>
                        </a:rPr>
                        <a:t>-1</a:t>
                      </a:r>
                      <a:endParaRPr lang="nb-NO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dirty="0">
                          <a:effectLst/>
                        </a:rPr>
                        <a:t>Spectre continu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3335" y="3011593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B0F0"/>
                </a:solidFill>
              </a:rPr>
              <a:t>Institut Laue Langevin</a:t>
            </a:r>
            <a:endParaRPr lang="fr-FR" sz="20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3045" y="3541303"/>
            <a:ext cx="7711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Réacteur 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de recherche à haut flux de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neutrons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Neutrons thermiques avec des flux jusqu’à 1,5x1015 n.cm-2s-1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En principe presque tous les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radioisotopes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accessibles par capture de neutrons peuvent être produits, à l’exception des éléments ou composés sous forme gazeux, liquide ou à faible point de fusion.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3334" y="5539796"/>
            <a:ext cx="325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B0F0"/>
                </a:solidFill>
              </a:rPr>
              <a:t>GANIL @ NFS</a:t>
            </a:r>
          </a:p>
          <a:p>
            <a:endParaRPr lang="fr-FR" sz="2000" dirty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CAL: cyclotrons (&lt;70 MeV)</a:t>
            </a:r>
            <a:endParaRPr lang="fr-FR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7729" y="206062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+mj-lt"/>
              </a:rPr>
              <a:t>Différentes configurations des plateformes</a:t>
            </a:r>
            <a:endParaRPr lang="fr-FR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7729" y="1223493"/>
            <a:ext cx="66439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Laboratoire académique, GIP, Organisme international</a:t>
            </a:r>
            <a:r>
              <a:rPr lang="is-IS" sz="2000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Production de radionucléides</a:t>
            </a:r>
          </a:p>
          <a:p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	+ purification</a:t>
            </a:r>
          </a:p>
          <a:p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radiomarquage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+ évaluation in-vivo</a:t>
            </a:r>
          </a:p>
          <a:p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+ transfert clinique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2165153"/>
            <a:ext cx="6858000" cy="1790700"/>
          </a:xfrm>
        </p:spPr>
        <p:txBody>
          <a:bodyPr/>
          <a:lstStyle/>
          <a:p>
            <a:r>
              <a:rPr lang="fr-FR" b="1" dirty="0" smtClean="0"/>
              <a:t>Production d'isotopes innovants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122868"/>
            <a:ext cx="6858000" cy="1720249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Master Projet</a:t>
            </a:r>
            <a:r>
              <a:rPr lang="fr-FR" dirty="0" smtClean="0"/>
              <a:t> : MP 27-NA-060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Responsable scientifique national</a:t>
            </a:r>
            <a:r>
              <a:rPr lang="fr-FR" dirty="0" smtClean="0"/>
              <a:t> : F. Haddad</a:t>
            </a:r>
          </a:p>
          <a:p>
            <a:endParaRPr lang="fr-FR" sz="600" dirty="0"/>
          </a:p>
          <a:p>
            <a:r>
              <a:rPr lang="fr-FR" dirty="0" smtClean="0"/>
              <a:t>Fait parti du </a:t>
            </a:r>
            <a:r>
              <a:rPr lang="fr-FR" b="1" dirty="0" smtClean="0">
                <a:solidFill>
                  <a:srgbClr val="0000FF"/>
                </a:solidFill>
              </a:rPr>
              <a:t>Programme</a:t>
            </a:r>
            <a:r>
              <a:rPr lang="fr-FR" dirty="0" smtClean="0"/>
              <a:t> NITH :</a:t>
            </a:r>
          </a:p>
          <a:p>
            <a:r>
              <a:rPr lang="fr-FR" dirty="0" smtClean="0"/>
              <a:t>Les techniques d’imagerie nucléaire pour la santé</a:t>
            </a:r>
          </a:p>
          <a:p>
            <a:endParaRPr lang="fr-FR" sz="600" dirty="0"/>
          </a:p>
          <a:p>
            <a:r>
              <a:rPr lang="fr-FR" dirty="0" smtClean="0"/>
              <a:t>Rattaché à la </a:t>
            </a:r>
            <a:r>
              <a:rPr lang="fr-FR" b="1" dirty="0" smtClean="0">
                <a:solidFill>
                  <a:srgbClr val="0000FF"/>
                </a:solidFill>
              </a:rPr>
              <a:t>Direction Adjointe Scientifique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/>
              <a:t>Nucléaire et </a:t>
            </a:r>
            <a:r>
              <a:rPr lang="fr-FR" dirty="0" smtClean="0"/>
              <a:t>Applications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568" y="1680602"/>
            <a:ext cx="1380864" cy="9281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37" y="3285675"/>
            <a:ext cx="1376291" cy="10790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640" y="3285674"/>
            <a:ext cx="1079086" cy="10790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73" y="5107930"/>
            <a:ext cx="1626019" cy="10790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697" y="5114350"/>
            <a:ext cx="1370970" cy="107908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4667" y="4364759"/>
            <a:ext cx="7981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 err="1">
                <a:solidFill>
                  <a:prstClr val="black"/>
                </a:solidFill>
              </a:rPr>
              <a:t>Imag’Iso</a:t>
            </a:r>
            <a:endParaRPr lang="fr-FR" sz="1350" b="1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45338" y="4364759"/>
            <a:ext cx="20206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</a:rPr>
              <a:t>Radionucléides innovants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647" y="6187015"/>
            <a:ext cx="1944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</a:rPr>
              <a:t>Cibles hautes puissances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904823" y="6162192"/>
            <a:ext cx="7505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 err="1">
                <a:solidFill>
                  <a:prstClr val="black"/>
                </a:solidFill>
              </a:rPr>
              <a:t>GenRad</a:t>
            </a:r>
            <a:endParaRPr lang="fr-FR" sz="135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0058" y="2662315"/>
            <a:ext cx="5016137" cy="12475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7729" y="206062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Organisation à l’IN2P3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66367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Objectifs du </a:t>
            </a:r>
            <a:r>
              <a:rPr lang="fr-FR" b="1" dirty="0" smtClean="0">
                <a:solidFill>
                  <a:srgbClr val="FF0000"/>
                </a:solidFill>
              </a:rPr>
              <a:t>MP </a:t>
            </a:r>
            <a:r>
              <a:rPr lang="fr-FR" sz="2400" b="1" dirty="0">
                <a:solidFill>
                  <a:srgbClr val="FF0000"/>
                </a:solidFill>
              </a:rPr>
              <a:t>27-NA-60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61" y="1498859"/>
            <a:ext cx="9237442" cy="459185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fr-FR" dirty="0" smtClean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100" dirty="0"/>
              <a:t> </a:t>
            </a:r>
            <a:r>
              <a:rPr lang="fr-FR" sz="2325" b="1" dirty="0">
                <a:solidFill>
                  <a:srgbClr val="0000FF"/>
                </a:solidFill>
              </a:rPr>
              <a:t>Développer la production </a:t>
            </a:r>
            <a:r>
              <a:rPr lang="fr-FR" sz="2325" dirty="0"/>
              <a:t>de radionucléides innovants pour des applications en médecine nucléaire</a:t>
            </a:r>
          </a:p>
          <a:p>
            <a:pPr marL="342900" lvl="1" indent="0">
              <a:lnSpc>
                <a:spcPct val="110000"/>
              </a:lnSpc>
              <a:buNone/>
            </a:pPr>
            <a:endParaRPr lang="fr-FR" sz="825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325" dirty="0"/>
              <a:t> </a:t>
            </a:r>
            <a:r>
              <a:rPr lang="fr-FR" sz="2325" b="1" dirty="0">
                <a:solidFill>
                  <a:srgbClr val="0000FF"/>
                </a:solidFill>
              </a:rPr>
              <a:t>Sécuriser la disponibilité </a:t>
            </a:r>
            <a:r>
              <a:rPr lang="fr-FR" sz="2325" dirty="0"/>
              <a:t>de ces isotopes afin d’assurer la recherche aval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2175" dirty="0"/>
              <a:t>Par les équipes de recherche de l’</a:t>
            </a:r>
            <a:r>
              <a:rPr lang="fr-FR" sz="2175" b="1" dirty="0"/>
              <a:t>IN2P3</a:t>
            </a:r>
            <a:r>
              <a:rPr lang="fr-FR" sz="2175" dirty="0"/>
              <a:t> : radiochimie, </a:t>
            </a:r>
            <a:r>
              <a:rPr lang="fr-FR" sz="2175" dirty="0" err="1"/>
              <a:t>radiomarquage</a:t>
            </a:r>
            <a:r>
              <a:rPr lang="fr-FR" sz="2175" dirty="0"/>
              <a:t>, nouveau dispositif de détection, appareil préclinique ou clinique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2175" dirty="0"/>
              <a:t>Par les équipes de recherche </a:t>
            </a:r>
            <a:r>
              <a:rPr lang="fr-FR" sz="2175" b="1" dirty="0"/>
              <a:t>médicales</a:t>
            </a:r>
            <a:r>
              <a:rPr lang="fr-FR" sz="2175" dirty="0"/>
              <a:t> : recherche préclinique et clinique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fr-FR" sz="675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2325" dirty="0"/>
              <a:t>Le MP s’appuie 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175" dirty="0"/>
              <a:t> </a:t>
            </a:r>
            <a:r>
              <a:rPr lang="fr-FR" sz="2325" dirty="0"/>
              <a:t>Sur les compétences des laboratoires de l’IN2P3: </a:t>
            </a:r>
            <a:r>
              <a:rPr lang="fr-FR" sz="2325" b="1" dirty="0" err="1"/>
              <a:t>Subatech</a:t>
            </a:r>
            <a:r>
              <a:rPr lang="fr-FR" sz="2325" b="1" dirty="0"/>
              <a:t>, IPHC, GANIL, </a:t>
            </a:r>
            <a:r>
              <a:rPr lang="fr-FR" sz="2325" b="1" dirty="0" err="1"/>
              <a:t>Arronax</a:t>
            </a:r>
            <a:r>
              <a:rPr lang="fr-FR" sz="2325" b="1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175" dirty="0"/>
              <a:t> </a:t>
            </a:r>
            <a:r>
              <a:rPr lang="fr-FR" sz="2325" dirty="0"/>
              <a:t>Sur l’animation du pole scientifique du </a:t>
            </a:r>
            <a:r>
              <a:rPr lang="fr-FR" sz="2325" b="1" dirty="0" err="1"/>
              <a:t>GdR</a:t>
            </a:r>
            <a:r>
              <a:rPr lang="fr-FR" sz="2325" dirty="0"/>
              <a:t> et les objets du </a:t>
            </a:r>
            <a:r>
              <a:rPr lang="fr-FR" sz="2325" b="1" dirty="0"/>
              <a:t>PIA</a:t>
            </a:r>
            <a:r>
              <a:rPr lang="fr-FR" sz="2325" dirty="0"/>
              <a:t> (</a:t>
            </a:r>
            <a:r>
              <a:rPr lang="fr-FR" sz="2325" dirty="0" err="1"/>
              <a:t>labex</a:t>
            </a:r>
            <a:r>
              <a:rPr lang="fr-FR" sz="2325" dirty="0"/>
              <a:t> IRON, …)</a:t>
            </a:r>
          </a:p>
          <a:p>
            <a:pPr lvl="1">
              <a:lnSpc>
                <a:spcPct val="110000"/>
              </a:lnSpc>
            </a:pPr>
            <a:endParaRPr lang="fr-FR" sz="675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2325" dirty="0"/>
              <a:t>Les travaux sont fortement </a:t>
            </a:r>
            <a:r>
              <a:rPr lang="fr-FR" sz="2325" b="1" dirty="0"/>
              <a:t>pluridisciplinaires</a:t>
            </a:r>
            <a:r>
              <a:rPr lang="fr-FR" sz="2325" dirty="0"/>
              <a:t> et portent sur </a:t>
            </a:r>
            <a:r>
              <a:rPr lang="fr-FR" sz="2325" b="1" dirty="0"/>
              <a:t>l’ensemble de la chaine de production </a:t>
            </a:r>
            <a:r>
              <a:rPr lang="fr-FR" sz="2325" dirty="0"/>
              <a:t>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2175" dirty="0"/>
              <a:t> </a:t>
            </a:r>
            <a:r>
              <a:rPr lang="fr-FR" sz="2325" dirty="0"/>
              <a:t>Identification des différentes </a:t>
            </a:r>
            <a:r>
              <a:rPr lang="fr-FR" sz="2325" b="1" dirty="0"/>
              <a:t>voies de production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2175" dirty="0"/>
              <a:t> </a:t>
            </a:r>
            <a:r>
              <a:rPr lang="fr-FR" sz="2325" dirty="0"/>
              <a:t>Mesures de </a:t>
            </a:r>
            <a:r>
              <a:rPr lang="fr-FR" sz="2325" b="1" dirty="0"/>
              <a:t>sections efficaces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2175" dirty="0"/>
              <a:t> </a:t>
            </a:r>
            <a:r>
              <a:rPr lang="fr-FR" sz="2325" dirty="0"/>
              <a:t>Développement de la </a:t>
            </a:r>
            <a:r>
              <a:rPr lang="fr-FR" sz="2325" b="1" dirty="0"/>
              <a:t>ciblerie haute intensité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2175" dirty="0"/>
              <a:t> </a:t>
            </a:r>
            <a:r>
              <a:rPr lang="fr-FR" sz="2325" dirty="0"/>
              <a:t>Développement de l’</a:t>
            </a:r>
            <a:r>
              <a:rPr lang="fr-FR" sz="2325" b="1" dirty="0"/>
              <a:t>extraction</a:t>
            </a:r>
            <a:r>
              <a:rPr lang="fr-FR" sz="2325" dirty="0"/>
              <a:t> et la </a:t>
            </a:r>
            <a:r>
              <a:rPr lang="fr-FR" sz="2325" b="1" dirty="0"/>
              <a:t>purification</a:t>
            </a:r>
            <a:r>
              <a:rPr lang="fr-FR" sz="2325" dirty="0"/>
              <a:t> (radiochimie, méthode physique y compris séparation en masse)</a:t>
            </a:r>
          </a:p>
          <a:p>
            <a:pPr marL="0" indent="0">
              <a:lnSpc>
                <a:spcPct val="110000"/>
              </a:lnSpc>
              <a:buNone/>
            </a:pPr>
            <a:endParaRPr lang="fr-FR" dirty="0"/>
          </a:p>
        </p:txBody>
      </p:sp>
      <p:pic>
        <p:nvPicPr>
          <p:cNvPr id="4098" name="Picture 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57" y="867351"/>
            <a:ext cx="1378744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6096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Projet </a:t>
            </a:r>
            <a:r>
              <a:rPr lang="fr-FR" b="1" dirty="0" err="1" smtClean="0">
                <a:solidFill>
                  <a:srgbClr val="FF0000"/>
                </a:solidFill>
              </a:rPr>
              <a:t>Imag’Iso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27-NA-60-001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515347"/>
            <a:ext cx="9144001" cy="43064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rgbClr val="0000FF"/>
                </a:solidFill>
              </a:rPr>
              <a:t>Laboratoires impliqués </a:t>
            </a:r>
            <a:r>
              <a:rPr lang="fr-FR" sz="1800" dirty="0"/>
              <a:t>: IPHC, </a:t>
            </a:r>
            <a:r>
              <a:rPr lang="fr-FR" sz="1800" dirty="0" err="1"/>
              <a:t>Arronax</a:t>
            </a:r>
            <a:r>
              <a:rPr lang="fr-FR" sz="1800" dirty="0"/>
              <a:t>, </a:t>
            </a:r>
            <a:r>
              <a:rPr lang="fr-FR" sz="1800" dirty="0" err="1"/>
              <a:t>Subatech</a:t>
            </a:r>
            <a:endParaRPr lang="fr-FR" sz="1800" dirty="0"/>
          </a:p>
          <a:p>
            <a:pPr marL="0" indent="0">
              <a:lnSpc>
                <a:spcPct val="100000"/>
              </a:lnSpc>
              <a:buNone/>
            </a:pPr>
            <a:endParaRPr lang="fr-FR" sz="9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rgbClr val="0000FF"/>
                </a:solidFill>
              </a:rPr>
              <a:t>Contexte </a:t>
            </a:r>
            <a:r>
              <a:rPr lang="fr-FR" sz="1800" dirty="0"/>
              <a:t>: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fr-FR" sz="1650" dirty="0"/>
              <a:t>1. Evolution de la demande des équipes de recherche médicale avec le déploiement de </a:t>
            </a:r>
            <a:r>
              <a:rPr lang="fr-FR" sz="1650" b="1" dirty="0"/>
              <a:t>l’imagerie phénotypique </a:t>
            </a:r>
            <a:r>
              <a:rPr lang="fr-FR" sz="1650" dirty="0"/>
              <a:t>(ciblage spécifique d'un biomarqueur tumoral) :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500" dirty="0"/>
              <a:t> </a:t>
            </a:r>
            <a:r>
              <a:rPr lang="fr-FR" sz="1650" dirty="0"/>
              <a:t>Améliorer la sensibilité et la spécificité diagnostique dans certains cancers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500" dirty="0"/>
              <a:t> </a:t>
            </a:r>
            <a:r>
              <a:rPr lang="fr-FR" sz="1650" dirty="0"/>
              <a:t>Permettre de sélectionner les patients éligibles à une thérapie ciblée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fr-FR" sz="1650" dirty="0"/>
              <a:t>2. Permettre l’accès à des radionucléides de </a:t>
            </a:r>
            <a:r>
              <a:rPr lang="fr-FR" sz="1650" b="1" dirty="0"/>
              <a:t>périodes radioactives différentes</a:t>
            </a:r>
            <a:endParaRPr lang="fr-FR" sz="1650" dirty="0"/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500" dirty="0"/>
              <a:t> </a:t>
            </a:r>
            <a:r>
              <a:rPr lang="fr-FR" sz="1650" dirty="0"/>
              <a:t>Notamment via un générateur in-vivo (Sc-44m/Sc44)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fr-FR" sz="1650" dirty="0"/>
              <a:t>3. Permettre l’accès aux </a:t>
            </a:r>
            <a:r>
              <a:rPr lang="fr-FR" sz="1650" b="1" dirty="0"/>
              <a:t>isotopes émetteurs 3 photons </a:t>
            </a:r>
            <a:r>
              <a:rPr lang="fr-FR" sz="1650" dirty="0"/>
              <a:t>pour étudier une nouvelle modalité d’imagerie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fr-FR" sz="9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rgbClr val="0000FF"/>
                </a:solidFill>
              </a:rPr>
              <a:t>Objectif </a:t>
            </a:r>
            <a:r>
              <a:rPr lang="fr-FR" sz="1800" dirty="0"/>
              <a:t>:</a:t>
            </a:r>
            <a:r>
              <a:rPr lang="fr-FR" sz="1800" b="1" dirty="0">
                <a:solidFill>
                  <a:srgbClr val="0000FF"/>
                </a:solidFill>
              </a:rPr>
              <a:t>  </a:t>
            </a:r>
            <a:r>
              <a:rPr lang="fr-FR" sz="1650" dirty="0"/>
              <a:t>production des radio-isotopes émetteurs </a:t>
            </a:r>
            <a:r>
              <a:rPr lang="fr-FR" sz="1650" dirty="0">
                <a:sym typeface="Symbol" panose="05050102010706020507" pitchFamily="18" charset="2"/>
              </a:rPr>
              <a:t></a:t>
            </a:r>
            <a:r>
              <a:rPr lang="fr-FR" sz="1650" baseline="30000" dirty="0">
                <a:sym typeface="Symbol" panose="05050102010706020507" pitchFamily="18" charset="2"/>
              </a:rPr>
              <a:t>-</a:t>
            </a:r>
            <a:r>
              <a:rPr lang="fr-FR" sz="1650" dirty="0"/>
              <a:t> d’intérêt pour la TEP : </a:t>
            </a:r>
            <a:r>
              <a:rPr lang="fr-FR" sz="1650" b="1" dirty="0"/>
              <a:t>Sc-44, Cu-64, Zr-89, Ga-68…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50" dirty="0"/>
              <a:t>en quantité, qualité et fréquence suffisante pour assurer la recherche préclinique et clinique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dirty="0"/>
          </a:p>
          <a:p>
            <a:pPr marL="0" indent="0">
              <a:lnSpc>
                <a:spcPct val="100000"/>
              </a:lnSpc>
              <a:buNone/>
            </a:pPr>
            <a:endParaRPr lang="fr-FR" sz="1800" dirty="0"/>
          </a:p>
        </p:txBody>
      </p:sp>
      <p:pic>
        <p:nvPicPr>
          <p:cNvPr id="3074" name="Picture 2" descr="texte_alt_jlemet00002_g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78" y="857251"/>
            <a:ext cx="1378744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5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70792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Projet Radionucléides </a:t>
            </a:r>
            <a:r>
              <a:rPr lang="fr-FR" b="1" dirty="0" smtClean="0">
                <a:solidFill>
                  <a:srgbClr val="FF0000"/>
                </a:solidFill>
              </a:rPr>
              <a:t>innovants </a:t>
            </a:r>
            <a:r>
              <a:rPr lang="fr-FR" sz="2400" b="1" dirty="0">
                <a:solidFill>
                  <a:srgbClr val="FF0000"/>
                </a:solidFill>
              </a:rPr>
              <a:t>27-NA-060-806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565173"/>
            <a:ext cx="9202783" cy="436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50" b="1" dirty="0">
                <a:solidFill>
                  <a:srgbClr val="0000FF"/>
                </a:solidFill>
              </a:rPr>
              <a:t>Laboratoires impliqués </a:t>
            </a:r>
            <a:r>
              <a:rPr lang="fr-FR" sz="1800" dirty="0"/>
              <a:t>: </a:t>
            </a:r>
            <a:r>
              <a:rPr lang="fr-FR" sz="1650" dirty="0"/>
              <a:t>IPHC, </a:t>
            </a:r>
            <a:r>
              <a:rPr lang="fr-FR" sz="1650" dirty="0" err="1"/>
              <a:t>Arronax</a:t>
            </a:r>
            <a:r>
              <a:rPr lang="fr-FR" sz="1650" dirty="0"/>
              <a:t>, </a:t>
            </a:r>
            <a:r>
              <a:rPr lang="fr-FR" sz="1650" dirty="0" err="1"/>
              <a:t>Subatech</a:t>
            </a:r>
            <a:r>
              <a:rPr lang="fr-FR" sz="1650" dirty="0"/>
              <a:t>, GANIL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650" b="1" dirty="0">
                <a:solidFill>
                  <a:srgbClr val="0000FF"/>
                </a:solidFill>
              </a:rPr>
              <a:t>Contexte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dirty="0"/>
              <a:t>:</a:t>
            </a:r>
            <a:r>
              <a:rPr lang="fr-FR" sz="1800" dirty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650" dirty="0"/>
              <a:t>La médecine se tourne aujourd’hui vers le </a:t>
            </a:r>
            <a:r>
              <a:rPr lang="fr-FR" sz="1650" b="1" dirty="0"/>
              <a:t>traitement personnalisé des patients </a:t>
            </a:r>
            <a:r>
              <a:rPr lang="fr-FR" sz="1650" dirty="0"/>
              <a:t>ce qui se traduit par le développement du </a:t>
            </a:r>
            <a:r>
              <a:rPr lang="fr-FR" sz="1650" b="1" dirty="0"/>
              <a:t>concept </a:t>
            </a:r>
            <a:r>
              <a:rPr lang="fr-FR" sz="1650" b="1" dirty="0" err="1"/>
              <a:t>théranostique</a:t>
            </a:r>
            <a:endParaRPr lang="fr-FR" sz="1650" b="1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sz="1650" dirty="0"/>
              <a:t>Utiliser plus avant les informations obtenues par imagerie en thérapie</a:t>
            </a:r>
          </a:p>
          <a:p>
            <a:pPr marL="0" indent="0">
              <a:buNone/>
            </a:pPr>
            <a:r>
              <a:rPr lang="fr-FR" sz="1650" dirty="0"/>
              <a:t>Les émetteurs </a:t>
            </a:r>
            <a:r>
              <a:rPr lang="fr-FR" sz="1650" b="1" dirty="0"/>
              <a:t>alpha</a:t>
            </a:r>
            <a:r>
              <a:rPr lang="fr-FR" sz="1650" dirty="0"/>
              <a:t> sont de plus en plus utilisés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sz="1650" dirty="0"/>
              <a:t>Il est important d’avoir un panel plus étendu de radionucléides pour la thérapie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sz="1650" b="1" dirty="0">
                <a:solidFill>
                  <a:srgbClr val="0000FF"/>
                </a:solidFill>
              </a:rPr>
              <a:t>Objectif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dirty="0"/>
              <a:t>: </a:t>
            </a:r>
            <a:r>
              <a:rPr lang="fr-FR" sz="1800" dirty="0">
                <a:solidFill>
                  <a:srgbClr val="0000FF"/>
                </a:solidFill>
              </a:rPr>
              <a:t> </a:t>
            </a:r>
            <a:r>
              <a:rPr lang="fr-FR" sz="1650" dirty="0"/>
              <a:t>production des radio-isotopes innovants pour la thérapie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500" dirty="0"/>
              <a:t> </a:t>
            </a:r>
            <a:r>
              <a:rPr lang="fr-FR" sz="1650" dirty="0"/>
              <a:t>Etudier les différentes voies de production associée aux </a:t>
            </a:r>
            <a:r>
              <a:rPr lang="fr-FR" sz="1650" b="1" dirty="0"/>
              <a:t>isotopes d’intérêt pour la thérapie </a:t>
            </a:r>
            <a:r>
              <a:rPr lang="fr-FR" sz="1650" dirty="0"/>
              <a:t>que sont At-211,  Re-186, Cu-67, Tb-149,Tb-161, Hg197m …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500" dirty="0"/>
              <a:t> </a:t>
            </a:r>
            <a:r>
              <a:rPr lang="fr-FR" sz="1650" dirty="0"/>
              <a:t>Définir </a:t>
            </a:r>
            <a:r>
              <a:rPr lang="fr-FR" sz="1650" b="1" dirty="0"/>
              <a:t>les voies de production les plus prometteuses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500" dirty="0"/>
              <a:t> </a:t>
            </a:r>
            <a:r>
              <a:rPr lang="fr-FR" sz="1650" dirty="0"/>
              <a:t>Définir </a:t>
            </a:r>
            <a:r>
              <a:rPr lang="fr-FR" sz="1650" b="1" dirty="0"/>
              <a:t>la chimie d’extraction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Image 3" descr="C:\Users\haddad\Desktop\alpha-beta-logo-326082BBFB-seeklogo.com.gi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97" y="857250"/>
            <a:ext cx="1048703" cy="104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846</Words>
  <Application>Microsoft Macintosh PowerPoint</Application>
  <PresentationFormat>Présentation à l'écran (4:3)</PresentationFormat>
  <Paragraphs>193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Calibri</vt:lpstr>
      <vt:lpstr>Calibri Light</vt:lpstr>
      <vt:lpstr>Comic Sans MS</vt:lpstr>
      <vt:lpstr>Symbol</vt:lpstr>
      <vt:lpstr>Wingdings</vt:lpstr>
      <vt:lpstr>Wingdings 3</vt:lpstr>
      <vt:lpstr>Arial</vt:lpstr>
      <vt:lpstr>1_Modèle par défaut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Production d'isotopes innovants</vt:lpstr>
      <vt:lpstr>Objectifs du MP 27-NA-60</vt:lpstr>
      <vt:lpstr>Projet Imag’Iso 27-NA-60-001</vt:lpstr>
      <vt:lpstr>Projet Radionucléides innovants 27-NA-060-806</vt:lpstr>
      <vt:lpstr>Projet Cibles hautes puissances 27-NA-060-804</vt:lpstr>
      <vt:lpstr>Projet GenRad 27-NA-060-805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13</cp:revision>
  <dcterms:created xsi:type="dcterms:W3CDTF">2017-12-01T13:55:39Z</dcterms:created>
  <dcterms:modified xsi:type="dcterms:W3CDTF">2017-12-14T10:11:06Z</dcterms:modified>
</cp:coreProperties>
</file>