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9144000"/>
  <p:notesSz cx="6797675" cy="9926625"/>
  <p:embeddedFontLst>
    <p:embeddedFont>
      <p:font typeface="Candara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andara-bold.fntdata"/><Relationship Id="rId10" Type="http://schemas.openxmlformats.org/officeDocument/2006/relationships/font" Target="fonts/Candara-regular.fntdata"/><Relationship Id="rId13" Type="http://schemas.openxmlformats.org/officeDocument/2006/relationships/font" Target="fonts/Candara-boldItalic.fntdata"/><Relationship Id="rId12" Type="http://schemas.openxmlformats.org/officeDocument/2006/relationships/font" Target="fonts/Candara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1" y="2"/>
            <a:ext cx="2945659" cy="49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50444" y="2"/>
            <a:ext cx="2945659" cy="49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915988" y="742950"/>
            <a:ext cx="4965700" cy="37242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1" y="9428586"/>
            <a:ext cx="2945659" cy="49633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50444" y="9428586"/>
            <a:ext cx="2945659" cy="4963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915988" y="742950"/>
            <a:ext cx="4965700" cy="37242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3850444" y="9428586"/>
            <a:ext cx="2945659" cy="4963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>
            <p:ph idx="2" type="sldImg"/>
          </p:nvPr>
        </p:nvSpPr>
        <p:spPr>
          <a:xfrm>
            <a:off x="915988" y="742950"/>
            <a:ext cx="4965700" cy="37242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>
            <p:ph idx="2" type="sldImg"/>
          </p:nvPr>
        </p:nvSpPr>
        <p:spPr>
          <a:xfrm>
            <a:off x="915988" y="742950"/>
            <a:ext cx="4965700" cy="37242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/>
          <p:nvPr>
            <p:ph idx="2" type="sldImg"/>
          </p:nvPr>
        </p:nvSpPr>
        <p:spPr>
          <a:xfrm>
            <a:off x="915988" y="742950"/>
            <a:ext cx="4965700" cy="37242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>
            <p:ph idx="2" type="sldImg"/>
          </p:nvPr>
        </p:nvSpPr>
        <p:spPr>
          <a:xfrm>
            <a:off x="915988" y="742950"/>
            <a:ext cx="4965700" cy="37242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showMasterSp="0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1" y="-503"/>
            <a:ext cx="9144000" cy="1216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rotWithShape="0" algn="tl" dir="5400000" dist="38100">
              <a:srgbClr val="000000">
                <a:alpha val="42745"/>
              </a:srgbClr>
            </a:outerShdw>
          </a:effectLst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Candara"/>
              <a:buNone/>
              <a:defRPr b="1" i="0" sz="56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01777" y="1567158"/>
            <a:ext cx="8540447" cy="45798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ndara"/>
              <a:buChar char="•"/>
              <a:defRPr b="0" i="0" sz="2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ndara"/>
              <a:buChar char="•"/>
              <a:defRPr b="0" i="0" sz="22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Char char="•"/>
              <a:defRPr b="0" i="0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429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1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1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1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1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0" y="649287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3124200" y="649287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361363" y="649287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above Caption" showMasterSp="0">
  <p:cSld name="Picture above Caption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777241" y="3962401"/>
            <a:ext cx="7585710" cy="67235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rotWithShape="0" algn="tl" dir="5400000" dist="38100">
              <a:srgbClr val="000000">
                <a:alpha val="42745"/>
              </a:srgbClr>
            </a:outerShdw>
          </a:effectLst>
        </p:spPr>
        <p:txBody>
          <a:bodyPr anchorCtr="0" anchor="b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ndara"/>
              <a:buNone/>
              <a:defRPr b="1" i="0" sz="36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Shape 76"/>
          <p:cNvSpPr/>
          <p:nvPr>
            <p:ph idx="2" type="pic"/>
          </p:nvPr>
        </p:nvSpPr>
        <p:spPr>
          <a:xfrm>
            <a:off x="3101957" y="457201"/>
            <a:ext cx="2940087" cy="2940087"/>
          </a:xfrm>
          <a:prstGeom prst="ellipse">
            <a:avLst/>
          </a:prstGeom>
          <a:solidFill>
            <a:schemeClr val="lt1"/>
          </a:solidFill>
          <a:ln cap="flat" cmpd="sng" w="635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254000" sx="90000" rotWithShape="0" dir="5400000" dist="152400" sy="-19000">
              <a:srgbClr val="000000">
                <a:alpha val="20000"/>
              </a:srgbClr>
            </a:outerShdw>
          </a:effectLst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ndara"/>
              <a:buNone/>
              <a:defRPr b="1" i="0" sz="2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ndara"/>
              <a:buNone/>
              <a:defRPr b="0" i="0" sz="2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ndara"/>
              <a:buNone/>
              <a:defRPr b="0" i="0" sz="2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None/>
              <a:defRPr b="0" i="0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None/>
              <a:defRPr b="0" i="0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None/>
              <a:defRPr b="1" i="0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None/>
              <a:defRPr b="1" i="0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None/>
              <a:defRPr b="1" i="0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None/>
              <a:defRPr b="1" i="0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777241" y="4639235"/>
            <a:ext cx="758571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None/>
              <a:defRPr b="1" i="0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ndara"/>
              <a:buNone/>
              <a:defRPr b="0" i="0" sz="12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ndara"/>
              <a:buNone/>
              <a:defRPr b="0" i="0" sz="1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ndara"/>
              <a:buNone/>
              <a:defRPr b="0" i="0" sz="9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ndara"/>
              <a:buNone/>
              <a:defRPr b="0" i="0" sz="9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ndara"/>
              <a:buNone/>
              <a:defRPr b="1" i="0" sz="9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ndara"/>
              <a:buNone/>
              <a:defRPr b="1" i="0" sz="9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ndara"/>
              <a:buNone/>
              <a:defRPr b="1" i="0" sz="9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ndara"/>
              <a:buNone/>
              <a:defRPr b="1" i="0" sz="9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0" y="649287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3124200" y="649287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8361363" y="649287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showMasterSp="0" type="vertTx">
  <p:cSld name="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1" y="-503"/>
            <a:ext cx="9144000" cy="1216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rotWithShape="0" algn="tl" dir="5400000" dist="38100">
              <a:srgbClr val="000000">
                <a:alpha val="42745"/>
              </a:srgbClr>
            </a:outerShdw>
          </a:effectLst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Candara"/>
              <a:buNone/>
              <a:defRPr b="1" i="0" sz="56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 rot="5400000">
            <a:off x="2282061" y="-413125"/>
            <a:ext cx="4579880" cy="85404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ndara"/>
              <a:buChar char="•"/>
              <a:defRPr b="0" i="0" sz="2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ndara"/>
              <a:buChar char="•"/>
              <a:defRPr b="0" i="0" sz="22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Char char="•"/>
              <a:defRPr b="0" i="0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429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1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1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1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1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0" type="dt"/>
          </p:nvPr>
        </p:nvSpPr>
        <p:spPr>
          <a:xfrm>
            <a:off x="0" y="649287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1" type="ftr"/>
          </p:nvPr>
        </p:nvSpPr>
        <p:spPr>
          <a:xfrm>
            <a:off x="3124200" y="649287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8361363" y="649287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showMasterSp="0" type="vertTitleAndTx">
  <p:cSld name="VERTICAL_TITLE_AND_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 rot="5400000">
            <a:off x="5186084" y="2250142"/>
            <a:ext cx="5607424" cy="1940859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rotWithShape="0" algn="tl" dir="5400000" dist="38100">
              <a:srgbClr val="000000">
                <a:alpha val="42745"/>
              </a:srgbClr>
            </a:outerShdw>
          </a:effectLst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Candara"/>
              <a:buNone/>
              <a:defRPr b="1" i="0" sz="56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 rot="5400000">
            <a:off x="1088024" y="146729"/>
            <a:ext cx="5610268" cy="61448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ndara"/>
              <a:buChar char="•"/>
              <a:defRPr b="0" i="0" sz="2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ndara"/>
              <a:buChar char="•"/>
              <a:defRPr b="0" i="0" sz="22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Char char="•"/>
              <a:defRPr b="0" i="0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429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1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1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1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1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0" type="dt"/>
          </p:nvPr>
        </p:nvSpPr>
        <p:spPr>
          <a:xfrm>
            <a:off x="0" y="649287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1" type="ftr"/>
          </p:nvPr>
        </p:nvSpPr>
        <p:spPr>
          <a:xfrm>
            <a:off x="3124200" y="649287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8361363" y="649287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. Texte et diagramme" showMasterSp="0" type="txAndObj">
  <p:cSld name="TEXT_AND_OBJEC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rotWithShape="0" algn="tl" dir="5400000" dist="38100">
              <a:srgbClr val="000000">
                <a:alpha val="42745"/>
              </a:srgbClr>
            </a:outerShdw>
          </a:effectLst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Candara"/>
              <a:buNone/>
              <a:defRPr b="1" i="0" sz="56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ndara"/>
              <a:buChar char="•"/>
              <a:defRPr b="0" i="0" sz="2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ndara"/>
              <a:buChar char="•"/>
              <a:defRPr b="0" i="0" sz="22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Char char="•"/>
              <a:defRPr b="0" i="0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429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1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1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1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1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2" type="body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ndara"/>
              <a:buChar char="•"/>
              <a:defRPr b="0" i="0" sz="2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ndara"/>
              <a:buChar char="•"/>
              <a:defRPr b="0" i="0" sz="22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Char char="•"/>
              <a:defRPr b="0" i="0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429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1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1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1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1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ctrTitle"/>
          </p:nvPr>
        </p:nvSpPr>
        <p:spPr>
          <a:xfrm>
            <a:off x="820738" y="4155141"/>
            <a:ext cx="7542212" cy="101301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rotWithShape="0" algn="tl" dir="5400000" dist="38100">
              <a:srgbClr val="000000">
                <a:alpha val="42745"/>
              </a:srgbClr>
            </a:outerShdw>
          </a:effectLst>
        </p:spPr>
        <p:txBody>
          <a:bodyPr anchorCtr="0" anchor="b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Candara"/>
              <a:buNone/>
              <a:defRPr b="1" i="0" sz="56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Shape 25"/>
          <p:cNvSpPr txBox="1"/>
          <p:nvPr>
            <p:ph idx="1" type="subTitle"/>
          </p:nvPr>
        </p:nvSpPr>
        <p:spPr>
          <a:xfrm>
            <a:off x="820738" y="5230906"/>
            <a:ext cx="7542212" cy="10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7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ndara"/>
              <a:buNone/>
              <a:defRPr b="0" i="0" sz="2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Candara"/>
              <a:buNone/>
              <a:defRPr b="0" i="0" sz="22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ndara"/>
              <a:buNone/>
              <a:defRPr b="0" i="0" sz="20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ndara"/>
              <a:buNone/>
              <a:defRPr b="0" i="0" sz="18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ndara"/>
              <a:buNone/>
              <a:defRPr b="0" i="0" sz="18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ndara"/>
              <a:buNone/>
              <a:defRPr b="1" i="0" sz="18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ndara"/>
              <a:buNone/>
              <a:defRPr b="1" i="0" sz="18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ndara"/>
              <a:buNone/>
              <a:defRPr b="1" i="0" sz="18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ndara"/>
              <a:buNone/>
              <a:defRPr b="1" i="0" sz="18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0" y="649287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3124200" y="649287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361363" y="649287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showMasterSp="0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820738" y="1219015"/>
            <a:ext cx="7542213" cy="1958975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rotWithShape="0" algn="tl" dir="5400000" dist="38100">
              <a:srgbClr val="000000">
                <a:alpha val="42745"/>
              </a:srgbClr>
            </a:outerShdw>
          </a:effectLst>
        </p:spPr>
        <p:txBody>
          <a:bodyPr anchorCtr="0" anchor="b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andara"/>
              <a:buNone/>
              <a:defRPr b="1" i="0" sz="52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820738" y="3224215"/>
            <a:ext cx="7542213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ndara"/>
              <a:buNone/>
              <a:defRPr b="1" i="0" sz="2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ndara"/>
              <a:buNone/>
              <a:defRPr b="0" i="0" sz="18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ndara"/>
              <a:buNone/>
              <a:defRPr b="0" i="0" sz="16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ndara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ndara"/>
              <a:buNone/>
              <a:defRPr b="0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ndara"/>
              <a:buNone/>
              <a:defRPr b="1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ndara"/>
              <a:buNone/>
              <a:defRPr b="1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ndara"/>
              <a:buNone/>
              <a:defRPr b="1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ndara"/>
              <a:buNone/>
              <a:defRPr b="1" i="0" sz="14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0" y="649287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3124200" y="649287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361363" y="649287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showMasterSp="0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779463" y="107577"/>
            <a:ext cx="7581901" cy="1653988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rotWithShape="0" algn="tl" dir="5400000" dist="38100">
              <a:srgbClr val="000000">
                <a:alpha val="42745"/>
              </a:srgbClr>
            </a:outerShdw>
          </a:effectLst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Candara"/>
              <a:buNone/>
              <a:defRPr b="1" i="0" sz="56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779462" y="1892301"/>
            <a:ext cx="3657600" cy="39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Char char="•"/>
              <a:defRPr b="0" i="0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429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429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429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1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1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1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1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703763" y="1892301"/>
            <a:ext cx="3657600" cy="39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Char char="•"/>
              <a:defRPr b="0" i="0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429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429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429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1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1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1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1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0" type="dt"/>
          </p:nvPr>
        </p:nvSpPr>
        <p:spPr>
          <a:xfrm>
            <a:off x="0" y="649287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1" type="ftr"/>
          </p:nvPr>
        </p:nvSpPr>
        <p:spPr>
          <a:xfrm>
            <a:off x="3124200" y="649287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361363" y="649287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showMasterSp="0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779463" y="107577"/>
            <a:ext cx="7581901" cy="1653988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rotWithShape="0" algn="tl" dir="5400000" dist="38100">
              <a:srgbClr val="000000">
                <a:alpha val="42745"/>
              </a:srgbClr>
            </a:outerShdw>
          </a:effectLst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Candara"/>
              <a:buNone/>
              <a:defRPr b="1" i="0" sz="56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779462" y="1761567"/>
            <a:ext cx="3657600" cy="51546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ndara"/>
              <a:buNone/>
              <a:defRPr b="1" i="0" sz="2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None/>
              <a:defRPr b="1" i="0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None/>
              <a:defRPr b="1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ndara"/>
              <a:buNone/>
              <a:defRPr b="1" i="0" sz="16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ndara"/>
              <a:buNone/>
              <a:defRPr b="1" i="0" sz="16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ndara"/>
              <a:buNone/>
              <a:defRPr b="1" i="0" sz="16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ndara"/>
              <a:buNone/>
              <a:defRPr b="1" i="0" sz="16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ndara"/>
              <a:buNone/>
              <a:defRPr b="1" i="0" sz="16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ndara"/>
              <a:buNone/>
              <a:defRPr b="1" i="0" sz="16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x="779462" y="2393577"/>
            <a:ext cx="3657600" cy="34738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Char char="•"/>
              <a:defRPr b="0" i="0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429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429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429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ndara"/>
              <a:buChar char="•"/>
              <a:defRPr b="1" i="0" sz="16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ndara"/>
              <a:buChar char="•"/>
              <a:defRPr b="1" i="0" sz="16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ndara"/>
              <a:buChar char="•"/>
              <a:defRPr b="1" i="0" sz="16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ndara"/>
              <a:buChar char="•"/>
              <a:defRPr b="1" i="0" sz="16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3" type="body"/>
          </p:nvPr>
        </p:nvSpPr>
        <p:spPr>
          <a:xfrm>
            <a:off x="4703763" y="1761567"/>
            <a:ext cx="3657600" cy="51546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ndara"/>
              <a:buNone/>
              <a:defRPr b="1" i="0" sz="2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None/>
              <a:defRPr b="1" i="0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None/>
              <a:defRPr b="1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ndara"/>
              <a:buNone/>
              <a:defRPr b="1" i="0" sz="16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ndara"/>
              <a:buNone/>
              <a:defRPr b="1" i="0" sz="16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ndara"/>
              <a:buNone/>
              <a:defRPr b="1" i="0" sz="16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ndara"/>
              <a:buNone/>
              <a:defRPr b="1" i="0" sz="16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ndara"/>
              <a:buNone/>
              <a:defRPr b="1" i="0" sz="16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ndara"/>
              <a:buNone/>
              <a:defRPr b="1" i="0" sz="16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4" type="body"/>
          </p:nvPr>
        </p:nvSpPr>
        <p:spPr>
          <a:xfrm>
            <a:off x="4703763" y="2393577"/>
            <a:ext cx="3657600" cy="34738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Char char="•"/>
              <a:defRPr b="0" i="0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429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429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429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ndara"/>
              <a:buChar char="•"/>
              <a:defRPr b="1" i="0" sz="16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ndara"/>
              <a:buChar char="•"/>
              <a:defRPr b="1" i="0" sz="16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ndara"/>
              <a:buChar char="•"/>
              <a:defRPr b="1" i="0" sz="16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ndara"/>
              <a:buChar char="•"/>
              <a:defRPr b="1" i="0" sz="16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0" type="dt"/>
          </p:nvPr>
        </p:nvSpPr>
        <p:spPr>
          <a:xfrm>
            <a:off x="0" y="649287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1" type="ftr"/>
          </p:nvPr>
        </p:nvSpPr>
        <p:spPr>
          <a:xfrm>
            <a:off x="3124200" y="649287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361363" y="649287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showMasterSp="0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1" y="-503"/>
            <a:ext cx="9144000" cy="1216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rotWithShape="0" algn="tl" dir="5400000" dist="38100">
              <a:srgbClr val="000000">
                <a:alpha val="42745"/>
              </a:srgbClr>
            </a:outerShdw>
          </a:effectLst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Candara"/>
              <a:buNone/>
              <a:defRPr b="1" i="0" sz="56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0" y="649287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124200" y="649287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361363" y="649287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0" type="dt"/>
          </p:nvPr>
        </p:nvSpPr>
        <p:spPr>
          <a:xfrm>
            <a:off x="0" y="649287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3124200" y="649287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361363" y="649287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showMasterSp="0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779929" y="457201"/>
            <a:ext cx="3566160" cy="1371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rotWithShape="0" algn="tl" dir="5400000" dist="38100">
              <a:srgbClr val="000000">
                <a:alpha val="42745"/>
              </a:srgbClr>
            </a:outerShdw>
          </a:effectLst>
        </p:spPr>
        <p:txBody>
          <a:bodyPr anchorCtr="0" anchor="b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ndara"/>
              <a:buNone/>
              <a:defRPr b="1" i="0" sz="36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4802393" y="457201"/>
            <a:ext cx="356616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ndara"/>
              <a:buChar char="•"/>
              <a:defRPr b="0" i="0" sz="2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ndara"/>
              <a:buChar char="•"/>
              <a:defRPr b="0" i="0" sz="22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Char char="•"/>
              <a:defRPr b="0" i="0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429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1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1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1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1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2" type="body"/>
          </p:nvPr>
        </p:nvSpPr>
        <p:spPr>
          <a:xfrm>
            <a:off x="779929" y="1828801"/>
            <a:ext cx="356616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None/>
              <a:defRPr b="0" i="0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ndara"/>
              <a:buNone/>
              <a:defRPr b="0" i="0" sz="12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ndara"/>
              <a:buNone/>
              <a:defRPr b="0" i="0" sz="1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ndara"/>
              <a:buNone/>
              <a:defRPr b="0" i="0" sz="9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ndara"/>
              <a:buNone/>
              <a:defRPr b="0" i="0" sz="9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ndara"/>
              <a:buNone/>
              <a:defRPr b="1" i="0" sz="9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ndara"/>
              <a:buNone/>
              <a:defRPr b="1" i="0" sz="9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ndara"/>
              <a:buNone/>
              <a:defRPr b="1" i="0" sz="9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ndara"/>
              <a:buNone/>
              <a:defRPr b="1" i="0" sz="9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>
            <a:off x="0" y="649287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x="3124200" y="649287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8361363" y="649287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777240" y="457200"/>
            <a:ext cx="3566160" cy="1371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rotWithShape="0" algn="tl" dir="5400000" dist="38100">
              <a:srgbClr val="000000">
                <a:alpha val="42745"/>
              </a:srgbClr>
            </a:outerShdw>
          </a:effectLst>
        </p:spPr>
        <p:txBody>
          <a:bodyPr anchorCtr="0" anchor="b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ndara"/>
              <a:buNone/>
              <a:defRPr b="1" i="0" sz="36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9" name="Shape 69"/>
          <p:cNvSpPr/>
          <p:nvPr>
            <p:ph idx="2" type="pic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lt1"/>
          </a:solidFill>
          <a:ln cap="flat" cmpd="sng" w="635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254000" sx="90000" rotWithShape="0" dir="5400000" dist="152400" sy="-19000">
              <a:srgbClr val="000000">
                <a:alpha val="20000"/>
              </a:srgbClr>
            </a:outerShdw>
          </a:effectLst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ndara"/>
              <a:buNone/>
              <a:defRPr b="0" i="0" sz="2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ndara"/>
              <a:buNone/>
              <a:defRPr b="0" i="0" sz="2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ndara"/>
              <a:buNone/>
              <a:defRPr b="0" i="0" sz="2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None/>
              <a:defRPr b="0" i="0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None/>
              <a:defRPr b="0" i="0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None/>
              <a:defRPr b="1" i="0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None/>
              <a:defRPr b="1" i="0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None/>
              <a:defRPr b="1" i="0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None/>
              <a:defRPr b="1" i="0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777240" y="1828800"/>
            <a:ext cx="356616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None/>
              <a:defRPr b="1" i="0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ndara"/>
              <a:buNone/>
              <a:defRPr b="0" i="0" sz="12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ndara"/>
              <a:buNone/>
              <a:defRPr b="0" i="0" sz="1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ndara"/>
              <a:buNone/>
              <a:defRPr b="0" i="0" sz="9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ndara"/>
              <a:buNone/>
              <a:defRPr b="0" i="0" sz="9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ndara"/>
              <a:buNone/>
              <a:defRPr b="1" i="0" sz="9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ndara"/>
              <a:buNone/>
              <a:defRPr b="1" i="0" sz="9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ndara"/>
              <a:buNone/>
              <a:defRPr b="1" i="0" sz="9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ndara"/>
              <a:buNone/>
              <a:defRPr b="1" i="0" sz="9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0" y="649287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649287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8361363" y="649287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" y="6492877"/>
            <a:ext cx="9144001" cy="36512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rotWithShape="0" algn="tl" dir="16200000" dist="38100">
              <a:srgbClr val="000000">
                <a:alpha val="4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descr="GridOverlay.png" id="11" name="Shape 1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 txBox="1"/>
          <p:nvPr>
            <p:ph type="title"/>
          </p:nvPr>
        </p:nvSpPr>
        <p:spPr>
          <a:xfrm>
            <a:off x="1" y="-503"/>
            <a:ext cx="9144000" cy="1216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rotWithShape="0" algn="tl" dir="5400000" dist="38100">
              <a:srgbClr val="000000">
                <a:alpha val="42745"/>
              </a:srgbClr>
            </a:outerShdw>
          </a:effectLst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Candara"/>
              <a:buNone/>
              <a:defRPr b="1" i="0" sz="56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301777" y="1567158"/>
            <a:ext cx="8540447" cy="45798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ndara"/>
              <a:buChar char="•"/>
              <a:defRPr b="0" i="0" sz="2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ndara"/>
              <a:buChar char="•"/>
              <a:defRPr b="0" i="0" sz="22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Char char="•"/>
              <a:defRPr b="0" i="0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429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1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1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1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b="1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0" y="649287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124200" y="649287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361363" y="649287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gif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1" y="-503"/>
            <a:ext cx="9144000" cy="16851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rotWithShape="0" algn="tl" dir="5400000" dist="38100">
              <a:srgbClr val="000000">
                <a:alpha val="4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40"/>
              <a:buFont typeface="Candara"/>
              <a:buNone/>
            </a:pPr>
            <a:r>
              <a:rPr b="1" i="0" lang="en-US" sz="504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Présentation de la journée</a:t>
            </a:r>
            <a:br>
              <a:rPr b="1" i="0" lang="en-US" sz="504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b="1" i="0" lang="en-US" sz="504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MasterClasses IPNL 201</a:t>
            </a:r>
            <a:r>
              <a:rPr lang="en-US" sz="5040"/>
              <a:t>8</a:t>
            </a:r>
            <a:endParaRPr b="1" i="0" sz="504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1328359" y="3843678"/>
            <a:ext cx="5815391" cy="20274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3225" lvl="0" marL="40322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0"/>
              <a:buFont typeface="Candara"/>
              <a:buChar char="•"/>
            </a:pPr>
            <a:r>
              <a:rPr b="0" i="0" lang="en-US" sz="222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Objectifs</a:t>
            </a:r>
            <a:endParaRPr b="0" i="0" sz="222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403225" lvl="0" marL="403225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20"/>
              <a:buFont typeface="Candara"/>
              <a:buChar char="•"/>
            </a:pPr>
            <a:r>
              <a:rPr b="0" i="0" lang="en-US" sz="222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Les MasterClasses du CERN</a:t>
            </a:r>
            <a:endParaRPr/>
          </a:p>
          <a:p>
            <a:pPr indent="-403225" lvl="0" marL="403225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20"/>
              <a:buFont typeface="Candara"/>
              <a:buChar char="•"/>
            </a:pPr>
            <a:r>
              <a:rPr b="0" i="0" lang="en-US" sz="222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Programme de la journée</a:t>
            </a:r>
            <a:endParaRPr b="0" i="0" sz="222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403225" lvl="0" marL="403225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20"/>
              <a:buFont typeface="Candara"/>
              <a:buChar char="•"/>
            </a:pPr>
            <a:r>
              <a:rPr b="0" i="0" lang="en-US" sz="222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Où trouver plus d’informations ?</a:t>
            </a:r>
            <a:endParaRPr/>
          </a:p>
          <a:p>
            <a:pPr indent="0" lvl="0" marL="114300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20"/>
              <a:buFont typeface="Candara"/>
              <a:buNone/>
            </a:pPr>
            <a:r>
              <a:t/>
            </a:r>
            <a:endParaRPr b="0" i="0" sz="222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descr="Capture d’écran 2011-03-17 à 17.22.09.png" id="107" name="Shape 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11356" y="1853860"/>
            <a:ext cx="1478643" cy="16511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pture d’écran 2011-03-17 à 17.24.12.png" id="108" name="Shape 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04683" y="1853858"/>
            <a:ext cx="13589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IPLN_RVB_R0_V138B201.png" id="109" name="Shape 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517" y="2002027"/>
            <a:ext cx="1842970" cy="760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1" y="-503"/>
            <a:ext cx="9144000" cy="1216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rotWithShape="0" algn="tl" dir="5400000" dist="38100">
              <a:srgbClr val="000000">
                <a:alpha val="4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Candara"/>
              <a:buNone/>
            </a:pPr>
            <a:r>
              <a:rPr b="1" i="0" lang="en-US" sz="56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Objectifs</a:t>
            </a:r>
            <a:endParaRPr b="1" i="0" sz="56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301777" y="1579858"/>
            <a:ext cx="8540447" cy="51003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3225" lvl="0" marL="40322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9"/>
              <a:buFont typeface="Noto Sans Symbols"/>
              <a:buChar char="✓"/>
            </a:pPr>
            <a:r>
              <a:rPr b="0" i="0" lang="en-US" sz="1679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Découvrir le monde des particules élémentaires et l’intérêt de leur étude</a:t>
            </a:r>
            <a:endParaRPr/>
          </a:p>
          <a:p>
            <a:pPr indent="-403225" lvl="0" marL="403225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9"/>
              <a:buFont typeface="Noto Sans Symbols"/>
              <a:buChar char="✓"/>
            </a:pPr>
            <a:r>
              <a:rPr b="0" i="0" lang="en-US" sz="1679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Utiliser des vraies données enregistrées par une expérience du CERN l’an passé</a:t>
            </a:r>
            <a:endParaRPr/>
          </a:p>
          <a:p>
            <a:pPr indent="-403225" lvl="1" marL="403225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540"/>
              <a:buFont typeface="Noto Sans Symbols"/>
              <a:buChar char="✓"/>
            </a:pPr>
            <a:r>
              <a:rPr b="0" i="0" lang="en-US" sz="154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Participer à une vidéoconférence rassemblant des chercheurs du CERN et des élèves d’autres </a:t>
            </a:r>
            <a:endParaRPr/>
          </a:p>
          <a:p>
            <a:pPr indent="0" lvl="1" marL="0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540"/>
              <a:buFont typeface="Candara"/>
              <a:buNone/>
            </a:pPr>
            <a:r>
              <a:rPr b="0" i="0" lang="en-US" sz="154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	lycées.      </a:t>
            </a:r>
            <a:endParaRPr sz="1540"/>
          </a:p>
          <a:p>
            <a:pPr indent="457200" lvl="1" marL="0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540"/>
              <a:buFont typeface="Candara"/>
              <a:buNone/>
            </a:pPr>
            <a:r>
              <a:rPr b="0" i="0" lang="en-US" sz="154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Aujourd’hui : </a:t>
            </a:r>
            <a:r>
              <a:rPr lang="en-US" sz="1540"/>
              <a:t>Gènes       , Budapest       , Pérouse       et Manille</a:t>
            </a:r>
            <a:endParaRPr b="0" i="0" sz="154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403225" lvl="0" marL="403225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9"/>
              <a:buFont typeface="Noto Sans Symbols"/>
              <a:buChar char="✓"/>
            </a:pPr>
            <a:r>
              <a:rPr b="0" i="0" lang="en-US" sz="1679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Quels sont les constituants fondamentaux de la matière, les particules élémentaires ?</a:t>
            </a:r>
            <a:endParaRPr/>
          </a:p>
          <a:p>
            <a:pPr indent="-403225" lvl="0" marL="403225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9"/>
              <a:buFont typeface="Noto Sans Symbols"/>
              <a:buChar char="✓"/>
            </a:pPr>
            <a:r>
              <a:rPr b="0" i="0" lang="en-US" sz="1679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Comment peut-on les identifier pour étudier leurs propriétés ?</a:t>
            </a:r>
            <a:endParaRPr/>
          </a:p>
          <a:p>
            <a:pPr indent="-403225" lvl="0" marL="403225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9"/>
              <a:buFont typeface="Noto Sans Symbols"/>
              <a:buChar char="✓"/>
            </a:pPr>
            <a:r>
              <a:rPr b="0" i="0" lang="en-US" sz="1679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Quelles sont les forces qui gouvernent ces particules ?</a:t>
            </a:r>
            <a:endParaRPr b="0" i="0" sz="1679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403225" lvl="0" marL="403225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9"/>
              <a:buFont typeface="Noto Sans Symbols"/>
              <a:buChar char="✓"/>
            </a:pPr>
            <a:r>
              <a:rPr b="0" i="0" lang="en-US" sz="1679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Quelles certitudes a-t-on aujourd’hui ?</a:t>
            </a:r>
            <a:endParaRPr/>
          </a:p>
          <a:p>
            <a:pPr indent="-403225" lvl="0" marL="403225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9"/>
              <a:buFont typeface="Noto Sans Symbols"/>
              <a:buChar char="✓"/>
            </a:pPr>
            <a:r>
              <a:rPr b="0" i="0" lang="en-US" sz="1679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Quelles sont les grandes questions actuelles ?</a:t>
            </a:r>
            <a:endParaRPr b="0" i="0" sz="1679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descr="http://physicsmasterclasses.org/img/flags/it.gif" id="116" name="Shape 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7475" y="3696121"/>
            <a:ext cx="1905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physicsmasterclasses.org/img/flags/it.gif" id="117" name="Shape 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5644" y="3696121"/>
            <a:ext cx="190500" cy="1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4350" y="3696129"/>
            <a:ext cx="190500" cy="114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08475" y="3696127"/>
            <a:ext cx="190500" cy="114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1" y="-503"/>
            <a:ext cx="9144000" cy="1216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rotWithShape="0" algn="tl" dir="5400000" dist="38100">
              <a:srgbClr val="000000">
                <a:alpha val="4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Candara"/>
              <a:buNone/>
            </a:pPr>
            <a:r>
              <a:rPr b="1" i="0" lang="en-US" sz="56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Les MasterClasses du CERN</a:t>
            </a:r>
            <a:endParaRPr b="1" i="0" sz="56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301777" y="1567158"/>
            <a:ext cx="8540447" cy="4579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3225" lvl="0" marL="403225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ndara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Les MasterClasses existent depuis plusieurs années à l’initiative du CERN, l’un des plus grands laboratoires de physique du monde</a:t>
            </a:r>
            <a:endParaRPr/>
          </a:p>
          <a:p>
            <a:pPr indent="-403225" lvl="0" marL="403225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ndara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~1</a:t>
            </a:r>
            <a:r>
              <a:rPr lang="en-US"/>
              <a:t>3</a:t>
            </a:r>
            <a:r>
              <a:rPr b="0" i="0" lang="en-US" sz="2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000 lycéens de 5</a:t>
            </a:r>
            <a:r>
              <a:rPr lang="en-US"/>
              <a:t>2</a:t>
            </a:r>
            <a:r>
              <a:rPr b="0" i="0" lang="en-US" sz="2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pays</a:t>
            </a:r>
            <a:endParaRPr/>
          </a:p>
          <a:p>
            <a:pPr indent="-403225" lvl="0" marL="403225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ndara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Les sessions 201</a:t>
            </a:r>
            <a:r>
              <a:rPr lang="en-US"/>
              <a:t>8</a:t>
            </a:r>
            <a:r>
              <a:rPr b="0" i="0" lang="en-US" sz="2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s’étalent sur </a:t>
            </a:r>
            <a:r>
              <a:rPr lang="en-US"/>
              <a:t>7</a:t>
            </a:r>
            <a:r>
              <a:rPr b="0" i="0" lang="en-US" sz="2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semaines</a:t>
            </a:r>
            <a:endParaRPr/>
          </a:p>
          <a:p>
            <a:pPr indent="-403225" lvl="0" marL="403225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ndara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Programme identique pour tous les élèves</a:t>
            </a:r>
            <a:endParaRPr/>
          </a:p>
          <a:p>
            <a:pPr indent="-403225" lvl="1" marL="80645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ndara"/>
              <a:buChar char="•"/>
            </a:pPr>
            <a:r>
              <a:rPr b="0" i="0" lang="en-US" sz="22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Mini-conférences pour introduire notre science</a:t>
            </a:r>
            <a:endParaRPr/>
          </a:p>
          <a:p>
            <a:pPr indent="-403225" lvl="1" marL="80645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ndara"/>
              <a:buChar char="•"/>
            </a:pPr>
            <a:r>
              <a:rPr b="0" i="0" lang="en-US" sz="22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Travaux pratiques sur ordinateur utilisant de vraies données</a:t>
            </a:r>
            <a:endParaRPr/>
          </a:p>
          <a:p>
            <a:pPr indent="-403225" lvl="1" marL="80645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ndara"/>
              <a:buChar char="•"/>
            </a:pPr>
            <a:r>
              <a:rPr b="0" i="0" lang="en-US" sz="22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Visioconférence avec le CERN pour terminer la session</a:t>
            </a:r>
            <a:endParaRPr/>
          </a:p>
          <a:p>
            <a:pPr indent="0" lvl="1" marL="403225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ndara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/>
        </p:nvSpPr>
        <p:spPr>
          <a:xfrm>
            <a:off x="486834" y="5799669"/>
            <a:ext cx="723787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Tous les intervenants sont chercheurs au laboratoire.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N’hésitez pas à poser toutes les questions qui vous viennent à l’esprit.</a:t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1" name="Shape 131"/>
          <p:cNvSpPr txBox="1"/>
          <p:nvPr/>
        </p:nvSpPr>
        <p:spPr>
          <a:xfrm>
            <a:off x="2248788" y="64584"/>
            <a:ext cx="4646424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Programme de la journée</a:t>
            </a:r>
            <a:endParaRPr b="1" sz="32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2450" y="724510"/>
            <a:ext cx="5199089" cy="4845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1" y="-503"/>
            <a:ext cx="9144000" cy="1216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rotWithShape="0" algn="tl" dir="5400000" dist="38100">
              <a:srgbClr val="000000">
                <a:alpha val="4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Candara"/>
              <a:buNone/>
            </a:pPr>
            <a:r>
              <a:rPr b="1" i="0" lang="en-US" sz="56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Pour en savoir plus</a:t>
            </a:r>
            <a:endParaRPr b="1" i="0" sz="56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90650" y="1378472"/>
            <a:ext cx="7893417" cy="5142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3225" lvl="0" marL="403225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ndara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Les présentations et résultats disponibles sur la page web : </a:t>
            </a:r>
            <a:br>
              <a:rPr b="0" i="0" lang="en-US" sz="16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1600">
                <a:solidFill>
                  <a:schemeClr val="accent3"/>
                </a:solidFill>
                <a:latin typeface="Comic Sans MS"/>
                <a:ea typeface="Comic Sans MS"/>
                <a:cs typeface="Comic Sans MS"/>
                <a:sym typeface="Comic Sans MS"/>
              </a:rPr>
              <a:t>https://indico.in2p3.fr/event/16769/</a:t>
            </a:r>
            <a:endParaRPr b="0" i="0" sz="1600" u="none" cap="none" strike="noStrike">
              <a:solidFill>
                <a:schemeClr val="accent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03225" lvl="0" marL="403225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ndara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Site web des MasterClasses du CERN</a:t>
            </a:r>
            <a:br>
              <a:rPr b="0" i="0" lang="en-US" sz="16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b="0" i="0" lang="en-US" sz="1600" u="none" cap="none" strike="noStrike">
                <a:solidFill>
                  <a:srgbClr val="0968AC"/>
                </a:solidFill>
                <a:latin typeface="Candara"/>
                <a:ea typeface="Candara"/>
                <a:cs typeface="Candara"/>
                <a:sym typeface="Candara"/>
              </a:rPr>
              <a:t>http://www.physicsmasterclasses.org</a:t>
            </a:r>
            <a:r>
              <a:rPr b="0" i="0" lang="en-US" sz="16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/</a:t>
            </a:r>
            <a:endParaRPr/>
          </a:p>
          <a:p>
            <a:pPr indent="-403225" lvl="0" marL="403225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ndara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Site web de l’IN2P3-CNRS </a:t>
            </a:r>
            <a:br>
              <a:rPr b="0" i="0" lang="en-US" sz="16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b="0" i="0" lang="en-US" sz="1600" u="none" cap="none" strike="noStrike">
                <a:solidFill>
                  <a:srgbClr val="0968AC"/>
                </a:solidFill>
                <a:latin typeface="Candara"/>
                <a:ea typeface="Candara"/>
                <a:cs typeface="Candara"/>
                <a:sym typeface="Candara"/>
              </a:rPr>
              <a:t>http://www.in2p3.fr/</a:t>
            </a:r>
            <a:endParaRPr/>
          </a:p>
          <a:p>
            <a:pPr indent="0" lvl="0" marL="0" marR="0" rtl="0" algn="l">
              <a:spcBef>
                <a:spcPts val="2000"/>
              </a:spcBef>
              <a:spcAft>
                <a:spcPts val="0"/>
              </a:spcAft>
              <a:buClr>
                <a:srgbClr val="0968AC"/>
              </a:buClr>
              <a:buSzPts val="1600"/>
              <a:buFont typeface="Candara"/>
              <a:buNone/>
            </a:pPr>
            <a:r>
              <a:rPr b="0" i="0" lang="en-US" sz="1600" u="none" cap="none" strike="noStrike">
                <a:solidFill>
                  <a:srgbClr val="0968AC"/>
                </a:solidFill>
                <a:latin typeface="Candara"/>
                <a:ea typeface="Candara"/>
                <a:cs typeface="Candara"/>
                <a:sym typeface="Candara"/>
              </a:rPr>
              <a:t>	</a:t>
            </a:r>
            <a:r>
              <a:rPr b="0" i="0" lang="en-US" sz="16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rubrique </a:t>
            </a:r>
            <a:r>
              <a:rPr b="0" i="0" lang="en-US" sz="1600" u="none" cap="none" strike="noStrike">
                <a:solidFill>
                  <a:srgbClr val="0968AC"/>
                </a:solidFill>
                <a:latin typeface="Candara"/>
                <a:ea typeface="Candara"/>
                <a:cs typeface="Candara"/>
                <a:sym typeface="Candara"/>
              </a:rPr>
              <a:t> Science pour tous</a:t>
            </a:r>
            <a:endParaRPr b="0" i="0" sz="1600" u="none" cap="none" strike="noStrike">
              <a:solidFill>
                <a:srgbClr val="0968AC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ndara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 dont la revue de vulgarisation « </a:t>
            </a:r>
            <a:r>
              <a:rPr b="0" i="0" lang="en-US" sz="1600" u="none" cap="none" strike="noStrike">
                <a:solidFill>
                  <a:srgbClr val="0968AC"/>
                </a:solidFill>
                <a:latin typeface="Candara"/>
                <a:ea typeface="Candara"/>
                <a:cs typeface="Candara"/>
                <a:sym typeface="Candara"/>
              </a:rPr>
              <a:t>Élémentaire</a:t>
            </a:r>
            <a:r>
              <a:rPr b="0" i="0" lang="en-US" sz="16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» </a:t>
            </a:r>
            <a:endParaRPr b="0" i="0" sz="16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ndara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et le « </a:t>
            </a:r>
            <a:r>
              <a:rPr b="0" i="0" lang="en-US" sz="1600" u="none" cap="none" strike="noStrike">
                <a:solidFill>
                  <a:srgbClr val="0968AC"/>
                </a:solidFill>
                <a:latin typeface="Candara"/>
                <a:ea typeface="Candara"/>
                <a:cs typeface="Candara"/>
                <a:sym typeface="Candara"/>
              </a:rPr>
              <a:t>Passeport pour les 2 Infinis </a:t>
            </a:r>
            <a:r>
              <a:rPr b="0" i="0" lang="en-US" sz="16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» </a:t>
            </a:r>
            <a:br>
              <a:rPr b="0" i="0" lang="en-US" sz="16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b="0" i="0" sz="1600" u="none" cap="none" strike="noStrike">
              <a:solidFill>
                <a:srgbClr val="0968AC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descr="Capture d’écran 2011-03-17 à 18.06.02.png" id="139" name="Shape 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6315" y="3642928"/>
            <a:ext cx="1646366" cy="23833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pture d’écran 2011-03-17 à 18.07.22.png" id="140" name="Shape 1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80201" y="3541506"/>
            <a:ext cx="1893876" cy="24847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me" id="141" name="Shape 1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82680" y="1789296"/>
            <a:ext cx="1228725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/>
          <p:nvPr/>
        </p:nvSpPr>
        <p:spPr>
          <a:xfrm>
            <a:off x="4711321" y="2740563"/>
            <a:ext cx="380282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International Particle Physics Outreach Group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reen2010">
  <a:themeElements>
    <a:clrScheme name="Orbit">
      <a:dk1>
        <a:srgbClr val="FFFFFF"/>
      </a:dk1>
      <a:lt1>
        <a:srgbClr val="000000"/>
      </a:lt1>
      <a:dk2>
        <a:srgbClr val="212C28"/>
      </a:dk2>
      <a:lt2>
        <a:srgbClr val="7C9BA5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