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3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42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15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84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09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81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50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72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74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15DE-466E-C243-BE03-DE08A5A35630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9EAF-CDC2-0A49-AF7B-FE003338FB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0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phc.cnrs.fr/Masterclasses-en-physique-des-particules.html" TargetMode="External"/><Relationship Id="rId3" Type="http://schemas.openxmlformats.org/officeDocument/2006/relationships/hyperlink" Target="http://www.physicsmasterclasse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MC 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Réunion du 27/11/2017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64394" y="5775177"/>
            <a:ext cx="80152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hlinkClick r:id="rId2"/>
              </a:rPr>
              <a:t>http://www.iphc.cnrs.fr/Masterclasses-en-physique-des-particules.html</a:t>
            </a:r>
            <a:endParaRPr lang="fr-FR" dirty="0" smtClean="0"/>
          </a:p>
          <a:p>
            <a:pPr algn="ctr"/>
            <a:r>
              <a:rPr lang="fr-FR" dirty="0" smtClean="0">
                <a:hlinkClick r:id="rId3"/>
              </a:rPr>
              <a:t>http://www.physicsmasterclasses.org/</a:t>
            </a:r>
            <a:r>
              <a:rPr lang="fr-FR" dirty="0" smtClean="0"/>
              <a:t>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1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 et lieux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1172586"/>
            <a:ext cx="8229600" cy="4525963"/>
          </a:xfrm>
        </p:spPr>
        <p:txBody>
          <a:bodyPr/>
          <a:lstStyle/>
          <a:p>
            <a:r>
              <a:rPr lang="fr-FR" dirty="0" smtClean="0"/>
              <a:t>Colmar: </a:t>
            </a:r>
            <a:r>
              <a:rPr lang="fr-FR" sz="1600" dirty="0" smtClean="0"/>
              <a:t>20 et 23 février</a:t>
            </a:r>
            <a:endParaRPr lang="fr-FR" dirty="0" smtClean="0"/>
          </a:p>
          <a:p>
            <a:r>
              <a:rPr lang="fr-FR" dirty="0" smtClean="0"/>
              <a:t>Strasbourg: </a:t>
            </a:r>
            <a:r>
              <a:rPr lang="fr-FR" sz="1600" dirty="0" smtClean="0"/>
              <a:t>13 (Alice) et 20 mars (ATLAS)</a:t>
            </a:r>
            <a:endParaRPr lang="fr-FR" dirty="0" smtClean="0"/>
          </a:p>
          <a:p>
            <a:pPr lvl="1"/>
            <a:r>
              <a:rPr lang="fr-FR" dirty="0" smtClean="0"/>
              <a:t>Grünewald</a:t>
            </a:r>
          </a:p>
          <a:p>
            <a:pPr lvl="1"/>
            <a:r>
              <a:rPr lang="fr-FR" dirty="0" smtClean="0"/>
              <a:t>Kandinsky</a:t>
            </a:r>
          </a:p>
          <a:p>
            <a:pPr lvl="1"/>
            <a:r>
              <a:rPr lang="fr-FR" dirty="0" smtClean="0"/>
              <a:t>Mondrian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Salle master</a:t>
            </a:r>
          </a:p>
        </p:txBody>
      </p:sp>
      <p:pic>
        <p:nvPicPr>
          <p:cNvPr id="4" name="Image 3" descr="plan_cro_legende(11)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8" t="25658" r="42070" b="27468"/>
          <a:stretch/>
        </p:blipFill>
        <p:spPr>
          <a:xfrm>
            <a:off x="3822825" y="3251627"/>
            <a:ext cx="4263420" cy="349947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820646" y="2781973"/>
            <a:ext cx="2285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dirty="0" smtClean="0"/>
              <a:t>Cyclo ou 4MV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83598" y="2616933"/>
            <a:ext cx="2285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dirty="0" smtClean="0"/>
              <a:t>Salle PC et salle interactive</a:t>
            </a:r>
          </a:p>
          <a:p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213764" y="3135826"/>
            <a:ext cx="1749427" cy="816352"/>
          </a:xfrm>
          <a:prstGeom prst="straightConnector1">
            <a:avLst/>
          </a:prstGeom>
          <a:ln w="28575" cap="sq">
            <a:solidFill>
              <a:srgbClr val="FF0000"/>
            </a:solidFill>
            <a:tailEnd type="arrow"/>
          </a:ln>
          <a:effectLst>
            <a:outerShdw blurRad="40000" dist="20000" dir="5400000" sx="108000" sy="108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071218" y="4690782"/>
            <a:ext cx="2008602" cy="272116"/>
          </a:xfrm>
          <a:prstGeom prst="straightConnector1">
            <a:avLst/>
          </a:prstGeom>
          <a:ln w="28575" cap="sq">
            <a:solidFill>
              <a:srgbClr val="FF0000"/>
            </a:solidFill>
            <a:tailEnd type="arrow"/>
          </a:ln>
          <a:effectLst>
            <a:outerShdw blurRad="40000" dist="20000" dir="5400000" sx="108000" sy="108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6401610" y="3251627"/>
            <a:ext cx="1075574" cy="920836"/>
          </a:xfrm>
          <a:prstGeom prst="straightConnector1">
            <a:avLst/>
          </a:prstGeom>
          <a:ln w="28575" cap="sq">
            <a:solidFill>
              <a:srgbClr val="FF0000"/>
            </a:solidFill>
            <a:tailEnd type="arrow"/>
          </a:ln>
          <a:effectLst>
            <a:outerShdw blurRad="40000" dist="20000" dir="5400000" sx="108000" sy="108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5248283" y="3151305"/>
            <a:ext cx="388762" cy="541713"/>
          </a:xfrm>
          <a:prstGeom prst="straightConnector1">
            <a:avLst/>
          </a:prstGeom>
          <a:ln w="28575" cap="sq">
            <a:solidFill>
              <a:srgbClr val="FF0000"/>
            </a:solidFill>
            <a:tailEnd type="arrow"/>
          </a:ln>
          <a:effectLst>
            <a:outerShdw blurRad="40000" dist="20000" dir="5400000" sx="108000" sy="108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5999889" y="3135826"/>
            <a:ext cx="259176" cy="1710451"/>
          </a:xfrm>
          <a:prstGeom prst="straightConnector1">
            <a:avLst/>
          </a:prstGeom>
          <a:ln w="28575" cap="sq">
            <a:solidFill>
              <a:srgbClr val="FF0000"/>
            </a:solidFill>
            <a:tailEnd type="arrow"/>
          </a:ln>
          <a:effectLst>
            <a:outerShdw blurRad="40000" dist="20000" dir="5400000" sx="108000" sy="108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40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(Strasbourg)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686" y="1163066"/>
            <a:ext cx="8229600" cy="5573526"/>
          </a:xfrm>
        </p:spPr>
        <p:txBody>
          <a:bodyPr>
            <a:noAutofit/>
          </a:bodyPr>
          <a:lstStyle/>
          <a:p>
            <a:r>
              <a:rPr lang="fr-FR" sz="1400" dirty="0" smtClean="0"/>
              <a:t>9h00-9h15: Accueil et présentation</a:t>
            </a:r>
          </a:p>
          <a:p>
            <a:r>
              <a:rPr lang="fr-FR" sz="1400" dirty="0" smtClean="0"/>
              <a:t>9h25-9h50: Intro à la physique des particules		//</a:t>
            </a:r>
          </a:p>
          <a:p>
            <a:pPr lvl="1"/>
            <a:r>
              <a:rPr lang="fr-FR" sz="1200" dirty="0" smtClean="0"/>
              <a:t>+10 min questions</a:t>
            </a:r>
          </a:p>
          <a:p>
            <a:r>
              <a:rPr lang="fr-FR" sz="1400" dirty="0" smtClean="0"/>
              <a:t>10h00-10h25: Création et détection de particules	//</a:t>
            </a:r>
          </a:p>
          <a:p>
            <a:pPr lvl="1"/>
            <a:r>
              <a:rPr lang="fr-FR" sz="1200" dirty="0" smtClean="0"/>
              <a:t>+10 min questions</a:t>
            </a:r>
          </a:p>
          <a:p>
            <a:pPr lvl="1"/>
            <a:r>
              <a:rPr lang="fr-FR" sz="1200" dirty="0" smtClean="0">
                <a:solidFill>
                  <a:srgbClr val="008000"/>
                </a:solidFill>
              </a:rPr>
              <a:t>+15 min pause café</a:t>
            </a:r>
          </a:p>
          <a:p>
            <a:r>
              <a:rPr lang="fr-FR" sz="1400" dirty="0" smtClean="0"/>
              <a:t>10h50-11h20: Présentation de l’exercice</a:t>
            </a:r>
          </a:p>
          <a:p>
            <a:r>
              <a:rPr lang="fr-FR" sz="1400" dirty="0" smtClean="0"/>
              <a:t>11h20-12h20: Réalisation de l’exercice</a:t>
            </a:r>
          </a:p>
          <a:p>
            <a:r>
              <a:rPr lang="fr-FR" sz="1400" dirty="0" smtClean="0">
                <a:solidFill>
                  <a:srgbClr val="008000"/>
                </a:solidFill>
              </a:rPr>
              <a:t>12h20-13h20: Repas</a:t>
            </a:r>
          </a:p>
          <a:p>
            <a:r>
              <a:rPr lang="fr-FR" sz="1400" dirty="0" smtClean="0"/>
              <a:t>13h20-13h40: </a:t>
            </a:r>
            <a:r>
              <a:rPr lang="fr-FR" sz="1400" dirty="0" err="1" smtClean="0"/>
              <a:t>Discusssion</a:t>
            </a:r>
            <a:r>
              <a:rPr lang="fr-FR" sz="1400" dirty="0" smtClean="0"/>
              <a:t> des résultats</a:t>
            </a:r>
          </a:p>
          <a:p>
            <a:pPr lvl="1"/>
            <a:r>
              <a:rPr lang="fr-FR" sz="1200" dirty="0" smtClean="0"/>
              <a:t>+5 min changement</a:t>
            </a:r>
          </a:p>
          <a:p>
            <a:r>
              <a:rPr lang="fr-FR" sz="1400" dirty="0" smtClean="0"/>
              <a:t>13h45-14h05: Le boson de Higgs</a:t>
            </a:r>
          </a:p>
          <a:p>
            <a:pPr lvl="1"/>
            <a:r>
              <a:rPr lang="fr-FR" sz="1200" dirty="0" smtClean="0"/>
              <a:t>+5 min changement</a:t>
            </a:r>
          </a:p>
          <a:p>
            <a:r>
              <a:rPr lang="fr-FR" sz="1400" dirty="0" smtClean="0"/>
              <a:t>14h10-14h30: Les deux infinis</a:t>
            </a:r>
          </a:p>
          <a:p>
            <a:pPr lvl="1"/>
            <a:r>
              <a:rPr lang="fr-FR" sz="1200" dirty="0" smtClean="0"/>
              <a:t>+5 min changement</a:t>
            </a:r>
          </a:p>
          <a:p>
            <a:pPr lvl="1"/>
            <a:r>
              <a:rPr lang="fr-FR" sz="1200" dirty="0" smtClean="0">
                <a:solidFill>
                  <a:srgbClr val="008000"/>
                </a:solidFill>
              </a:rPr>
              <a:t>+10 min de pause</a:t>
            </a:r>
          </a:p>
          <a:p>
            <a:r>
              <a:rPr lang="fr-FR" sz="1400" dirty="0" smtClean="0"/>
              <a:t>14h45-15h05: Expérience de physique</a:t>
            </a:r>
          </a:p>
          <a:p>
            <a:pPr lvl="1"/>
            <a:r>
              <a:rPr lang="fr-FR" sz="1200" dirty="0" smtClean="0"/>
              <a:t>+5min de changement</a:t>
            </a:r>
          </a:p>
          <a:p>
            <a:r>
              <a:rPr lang="fr-FR" sz="1400" dirty="0" smtClean="0"/>
              <a:t>15h10-15h30: Visite d’un accélérateur</a:t>
            </a:r>
          </a:p>
          <a:p>
            <a:pPr lvl="1"/>
            <a:r>
              <a:rPr lang="fr-FR" sz="1200" dirty="0" smtClean="0"/>
              <a:t>+5 min de changement</a:t>
            </a:r>
          </a:p>
          <a:p>
            <a:r>
              <a:rPr lang="fr-FR" sz="1400" dirty="0" smtClean="0"/>
              <a:t>15h40-16h00: Préparation </a:t>
            </a:r>
            <a:r>
              <a:rPr lang="fr-FR" sz="1400" dirty="0" err="1" smtClean="0"/>
              <a:t>visio</a:t>
            </a:r>
            <a:endParaRPr lang="fr-FR" sz="1400" dirty="0" smtClean="0"/>
          </a:p>
          <a:p>
            <a:r>
              <a:rPr lang="fr-FR" sz="1400" b="1" dirty="0" smtClean="0">
                <a:solidFill>
                  <a:srgbClr val="FF0000"/>
                </a:solidFill>
              </a:rPr>
              <a:t>16h00-17h00: Visio</a:t>
            </a:r>
          </a:p>
          <a:p>
            <a:r>
              <a:rPr lang="fr-FR" sz="1400" dirty="0" smtClean="0"/>
              <a:t>17h00-17h10: conclusion journée</a:t>
            </a:r>
          </a:p>
          <a:p>
            <a:endParaRPr lang="fr-FR" sz="1400" dirty="0" smtClean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822581" y="2677204"/>
            <a:ext cx="12452" cy="4109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991728" y="267720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1h30… Prévoir 2h30 pour ALICE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36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92</Words>
  <Application>Microsoft Macintosh PowerPoint</Application>
  <PresentationFormat>Présentation à l'écran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MC 2018</vt:lpstr>
      <vt:lpstr>Dates et lieux</vt:lpstr>
      <vt:lpstr>Organisation (Strasbourg)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2018</dc:title>
  <dc:creator>Pierre Van Hove</dc:creator>
  <cp:lastModifiedBy>Pierre Van Hove</cp:lastModifiedBy>
  <cp:revision>6</cp:revision>
  <dcterms:created xsi:type="dcterms:W3CDTF">2017-11-25T17:28:25Z</dcterms:created>
  <dcterms:modified xsi:type="dcterms:W3CDTF">2017-11-25T18:39:31Z</dcterms:modified>
</cp:coreProperties>
</file>