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686D5-4A66-4A98-B85C-7950CF218C7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173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E6B0C-A149-416C-95BB-A26090AE54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65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4E07B-7418-4314-824C-5510611088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98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A483F-C70B-4B02-9672-345D6534F06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92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AE2B8-1BCF-4DD1-BBF5-55E4B5D032F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61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B4A80-5C20-4490-B4B8-7E41DAE320E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7537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67BD3-1DE4-43AE-A41F-27E4CAAF738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869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DFAF5-1320-4438-8DB9-47BEEA083F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3447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73744-F5A1-412E-B7B3-E0CA5DBFF34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892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B5F15-F00A-4478-ACCC-BECC78DE16B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55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9A939-F95A-4110-8514-88E6D70875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4217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90E375-2127-48DD-9D4C-2FB64BEEE2DD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947266" y="333375"/>
            <a:ext cx="2056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IRN </a:t>
            </a:r>
            <a:r>
              <a:rPr lang="en-US" altLang="fr-FR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Terascale</a:t>
            </a:r>
            <a:endParaRPr lang="fr-FR" altLang="fr-FR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43608" y="836613"/>
            <a:ext cx="52361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Gilbert </a:t>
            </a:r>
            <a:r>
              <a:rPr lang="en-US" altLang="fr-FR" sz="2000" b="1" dirty="0" err="1">
                <a:solidFill>
                  <a:srgbClr val="006600"/>
                </a:solidFill>
                <a:latin typeface="Times New Roman" panose="02020603050405020304" pitchFamily="18" charset="0"/>
              </a:rPr>
              <a:t>Moultaka</a:t>
            </a:r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fr-FR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Tilman</a:t>
            </a:r>
            <a:r>
              <a:rPr lang="en-US" altLang="fr-FR" sz="20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fr-FR" sz="2000" b="1" dirty="0" err="1" smtClean="0">
                <a:solidFill>
                  <a:srgbClr val="006600"/>
                </a:solidFill>
                <a:latin typeface="Times New Roman" panose="02020603050405020304" pitchFamily="18" charset="0"/>
              </a:rPr>
              <a:t>Plehn</a:t>
            </a:r>
            <a:r>
              <a:rPr lang="en-US" altLang="fr-FR" sz="2000" b="1" dirty="0" smtClean="0">
                <a:solidFill>
                  <a:srgbClr val="006600"/>
                </a:solidFill>
                <a:latin typeface="Times New Roman" panose="02020603050405020304" pitchFamily="18" charset="0"/>
              </a:rPr>
              <a:t>, Dirk </a:t>
            </a:r>
            <a:r>
              <a:rPr lang="en-US" altLang="fr-FR" sz="2000" b="1" dirty="0">
                <a:solidFill>
                  <a:srgbClr val="006600"/>
                </a:solidFill>
                <a:latin typeface="Times New Roman" panose="02020603050405020304" pitchFamily="18" charset="0"/>
              </a:rPr>
              <a:t>Zerwas</a:t>
            </a:r>
            <a:endParaRPr lang="fr-FR" altLang="fr-FR" sz="2000" b="1" dirty="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9750" y="1340768"/>
            <a:ext cx="77041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Finances</a:t>
            </a:r>
            <a:endParaRPr lang="en-US" altLang="fr-FR" sz="1600" b="1" dirty="0">
              <a:solidFill>
                <a:srgbClr val="000066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budget 2017: worked out</a:t>
            </a:r>
          </a:p>
        </p:txBody>
      </p:sp>
      <p:pic>
        <p:nvPicPr>
          <p:cNvPr id="3084" name="Picture 12" descr="logoGDRTerasca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263" y="52388"/>
            <a:ext cx="2944812" cy="200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540270" y="1916832"/>
            <a:ext cx="770413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IRN</a:t>
            </a:r>
            <a:endParaRPr lang="en-US" altLang="fr-FR" sz="1600" b="1" dirty="0" smtClean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Presentation at IN2P3-directors meeting: well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Director of IN2P3 strong support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Contract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Summer: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Mme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Peitzmann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replaced Gabriel </a:t>
            </a:r>
            <a:r>
              <a:rPr lang="en-US" altLang="fr-FR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Boutang</a:t>
            </a: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at the DERCI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Dirk met her at the CNRS: helpful discussions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Final contract (lots of wording fights with Montpellier of all places) being circulated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9552" y="6021288"/>
            <a:ext cx="7704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Organizational stuff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Logo competition before/in Strasbourg?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Web site: would like to delegate to someone (ideas, suggestions)?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11560" y="3966155"/>
            <a:ext cx="7704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Meetings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Strasbourg volunteered for spring 2018 (dates?)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Durham volunteered for autumn 2018 (preference September 10)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11560" y="5262299"/>
            <a:ext cx="77041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0066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GPS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created 1 as follow-up of brain storming session in Montpellier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Apply recipe to another group in Strasbourg?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11560" y="4758243"/>
            <a:ext cx="77041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00206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Coordinators</a:t>
            </a:r>
            <a:endParaRPr lang="en-US" altLang="fr-FR" sz="1600" b="1" dirty="0" smtClean="0">
              <a:solidFill>
                <a:srgbClr val="00206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fr-FR" sz="1600" b="1" dirty="0" smtClean="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Nikola and Sandrine stepped down: suggest to add group by group 1 person</a:t>
            </a:r>
            <a:endParaRPr lang="en-US" altLang="fr-FR" sz="1600" b="1" dirty="0" smtClean="0">
              <a:solidFill>
                <a:srgbClr val="FF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140</Words>
  <Application>Microsoft Office PowerPoint</Application>
  <PresentationFormat>Affichage à l'écran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Modèle par défaut</vt:lpstr>
      <vt:lpstr>Présentation PowerPoint</vt:lpstr>
    </vt:vector>
  </TitlesOfParts>
  <Company>LAL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zerwas</dc:creator>
  <cp:lastModifiedBy>Dirk Zerwas</cp:lastModifiedBy>
  <cp:revision>224</cp:revision>
  <dcterms:created xsi:type="dcterms:W3CDTF">2009-03-30T04:23:00Z</dcterms:created>
  <dcterms:modified xsi:type="dcterms:W3CDTF">2017-12-13T12:42:15Z</dcterms:modified>
</cp:coreProperties>
</file>