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7" r:id="rId3"/>
    <p:sldId id="258" r:id="rId4"/>
    <p:sldId id="259" r:id="rId5"/>
    <p:sldId id="256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910" y="-1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BD1CC-9099-40FC-A9E5-927AA5BD00F8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B68D-365E-4A3E-BB43-68F984970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3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4B68D-365E-4A3E-BB43-68F984970F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3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8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6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0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62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0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84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6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1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6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1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52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4070-3D9A-4800-999B-CF4ADF3A941C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51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outreach.web.cern.ch/outreach/fr/index.html" TargetMode="External"/><Relationship Id="rId7" Type="http://schemas.openxmlformats.org/officeDocument/2006/relationships/hyperlink" Target="mailto:nicolas.busser@iphc.cnrs.fr" TargetMode="External"/><Relationship Id="rId2" Type="http://schemas.openxmlformats.org/officeDocument/2006/relationships/hyperlink" Target="http://www.immersion-lyceen.uha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Bilan</a:t>
            </a:r>
            <a:endParaRPr lang="fr-FR" b="1" dirty="0"/>
          </a:p>
        </p:txBody>
      </p:sp>
      <p:pic>
        <p:nvPicPr>
          <p:cNvPr id="2050" name="Picture 2" descr="http://www.thevillablogger.com/wp-content/uploads/2015/01/good-or-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us.cdn4.123rf.com/168nwm/kirillm/kirillm1303/kirillm130300010/18294186-travailleur-avec-forage-isole-sur-fond-blan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08" y="5540470"/>
            <a:ext cx="722609" cy="72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71" y="6290156"/>
            <a:ext cx="101881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fr-FR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Service </a:t>
            </a:r>
          </a:p>
          <a:p>
            <a:r>
              <a:rPr lang="fr-FR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Technique</a:t>
            </a:r>
            <a:endParaRPr lang="fr-FR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18" y="6496695"/>
            <a:ext cx="1246211" cy="3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Y:\IUT Departements\GTE\GTE Administration\ZZZZZ MasterClasses\Trombi\DSC037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18087"/>
            <a:ext cx="2505933" cy="187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Y:\IUT Departements\GTE\GTE Administration\ZZZZZ MasterClasses\Trombi\DSC037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281">
            <a:off x="4658288" y="1732475"/>
            <a:ext cx="1283693" cy="1711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Y:\IUT Departements\GTE\GTE Administration\ZZZZZ MasterClasses\Trombi\DSC037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0843">
            <a:off x="5407486" y="3163224"/>
            <a:ext cx="1287944" cy="1717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 descr="Y:\IUT Departements\GTE\GTE Administration\ZZZZZ MasterClasses\Trombi\DSC0379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r="24107"/>
          <a:stretch/>
        </p:blipFill>
        <p:spPr bwMode="auto">
          <a:xfrm rot="1893729">
            <a:off x="7370633" y="3611423"/>
            <a:ext cx="1208127" cy="1631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Image 14" descr="http://coloriage.estaticos.net/dessins/coloriage/informaticien-pensant.g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89240"/>
            <a:ext cx="981075" cy="91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http://www.uha.fr/espace-presse/nos-communiques-de-presse/2012/26-juin-2012-photo-communique-de-presse-nomination-de-bernard-fabre-comme-administrateur-provisoire-de-liut-de-colmar?set_language=fr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788">
            <a:off x="761013" y="1249348"/>
            <a:ext cx="1075334" cy="1608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Merci à tous les organisateurs et intervenants locaux</a:t>
            </a:r>
            <a:endParaRPr lang="fr-FR" b="1" dirty="0"/>
          </a:p>
        </p:txBody>
      </p:sp>
      <p:pic>
        <p:nvPicPr>
          <p:cNvPr id="5" name="Picture 3" descr="Y:\IUT Departements\GTE\GTE Administration\ZZZZZ MasterClasses\Trombi\MisterFleck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 t="39471" r="54759" b="31467"/>
          <a:stretch/>
        </p:blipFill>
        <p:spPr bwMode="auto">
          <a:xfrm rot="5070774">
            <a:off x="7554719" y="1099850"/>
            <a:ext cx="1620060" cy="1049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5" name="Picture 2" descr="http://ireswww.in2p3.fr/ires/recherche/cms/Contacts/CMS_personel/P_vanhove.JPG"/>
          <p:cNvPicPr>
            <a:picLocks noChangeAspect="1" noChangeArrowheads="1"/>
          </p:cNvPicPr>
          <p:nvPr/>
        </p:nvPicPr>
        <p:blipFill rotWithShape="1">
          <a:blip r:embed="rId12"/>
          <a:srcRect t="16119" r="11301" b="25354"/>
          <a:stretch/>
        </p:blipFill>
        <p:spPr bwMode="auto">
          <a:xfrm>
            <a:off x="3169245" y="3312649"/>
            <a:ext cx="1847401" cy="1625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Image 25" descr="http://www.viadeo.com/servlet/photo?memberId=00225ztn44h3f6vi&amp;height=185&amp;width=140&amp;ts=1346408408000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00" y="3989512"/>
            <a:ext cx="1038225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e0501743\AppData\Local\Temp\20160229_134254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t="10859" r="29263" b="6488"/>
          <a:stretch/>
        </p:blipFill>
        <p:spPr bwMode="auto">
          <a:xfrm rot="5400000">
            <a:off x="-160168" y="3485777"/>
            <a:ext cx="1931625" cy="158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Y:\IUT Departements\GTE\GTE Administration\ZZZZZ MasterClasses\2015\PhotoMC\DSC0381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248">
            <a:off x="2618237" y="1659997"/>
            <a:ext cx="1420599" cy="1894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8" name="Picture 2" descr="Y:\IUT Departements\GTE\GTE Administration\ZZZZZ MasterClasses\Trombi\berger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365" y="5380114"/>
            <a:ext cx="1080920" cy="1362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3" name="Picture 2" descr="C:\Users\COMPTE~1.LOC\AppData\Local\Temp\photo_TONON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t="21119" r="42515" b="21577"/>
          <a:stretch/>
        </p:blipFill>
        <p:spPr bwMode="auto">
          <a:xfrm rot="21441812">
            <a:off x="3554317" y="5148578"/>
            <a:ext cx="1153166" cy="1472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AutoShape 2" descr="Résultat de recherche d'images pour &quot;sebastien bind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Résultat de recherche d'images pour &quot;sebastien bindel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9244" r="15888" b="26756"/>
          <a:stretch/>
        </p:blipFill>
        <p:spPr bwMode="auto">
          <a:xfrm rot="448905">
            <a:off x="6152972" y="5212080"/>
            <a:ext cx="1325881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Y:\IUT Departements\GTE\GTE Administration\4. COMMUNICATION - EVENEMENTS\PHOTOS\Equipe pédagogique\Septembre 2017 - Individuelle\20170901_131155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11558"/>
          <a:stretch/>
        </p:blipFill>
        <p:spPr bwMode="auto">
          <a:xfrm rot="6001561">
            <a:off x="1349352" y="3120539"/>
            <a:ext cx="1854894" cy="1737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" name="Picture 7" descr="Y:\IUT Departements\GTE\GTE Administration\4. COMMUNICATION - EVENEMENTS\PHOTOS\Equipe pédagogique\Septembre 2017 - Individuelle\20170901_130821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 r="33478" b="13673"/>
          <a:stretch/>
        </p:blipFill>
        <p:spPr bwMode="auto">
          <a:xfrm rot="5192580">
            <a:off x="1888614" y="4903175"/>
            <a:ext cx="1625427" cy="1347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4" name="Picture 2" descr="C:\Users\compte.local\Documents\#Tempo\Photos MasterClasses\20180220_122250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25873" r="73452" b="40159"/>
          <a:stretch/>
        </p:blipFill>
        <p:spPr bwMode="auto">
          <a:xfrm>
            <a:off x="4797766" y="5234344"/>
            <a:ext cx="1004735" cy="1653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/>
              <a:t>Merci à vous pour votre participation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t="30991" r="12505" b="19060"/>
          <a:stretch/>
        </p:blipFill>
        <p:spPr bwMode="auto">
          <a:xfrm>
            <a:off x="-92272" y="2159000"/>
            <a:ext cx="9328545" cy="400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861048"/>
            <a:ext cx="3240360" cy="678861"/>
          </a:xfrm>
        </p:spPr>
        <p:txBody>
          <a:bodyPr>
            <a:normAutofit/>
          </a:bodyPr>
          <a:lstStyle/>
          <a:p>
            <a:r>
              <a:rPr lang="fr-FR" sz="2800" b="1" dirty="0"/>
              <a:t>Visite </a:t>
            </a:r>
            <a:r>
              <a:rPr lang="fr-FR" sz="2800" b="1" dirty="0" smtClean="0"/>
              <a:t>de l’IPHC</a:t>
            </a:r>
            <a:endParaRPr lang="fr-FR" sz="2800" b="1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292080" y="116632"/>
            <a:ext cx="3851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Journées d’immersion à </a:t>
            </a:r>
            <a:br>
              <a:rPr lang="fr-FR" sz="2800" b="1" dirty="0" smtClean="0"/>
            </a:br>
            <a:r>
              <a:rPr lang="fr-FR" sz="2800" b="1" dirty="0" smtClean="0"/>
              <a:t>l’IUT de Colmar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895106" y="4030801"/>
            <a:ext cx="3069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hlinkClick r:id="rId2"/>
              </a:rPr>
              <a:t>http://www.immersion-lyceen.uha.fr</a:t>
            </a:r>
            <a:r>
              <a:rPr lang="fr-FR" sz="2000" dirty="0" smtClean="0">
                <a:hlinkClick r:id="rId2"/>
              </a:rPr>
              <a:t>/</a:t>
            </a:r>
            <a:endParaRPr lang="fr-FR" sz="2000" dirty="0" smtClean="0"/>
          </a:p>
          <a:p>
            <a:pPr algn="ctr"/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51520" y="2564904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hlinkClick r:id="rId3"/>
              </a:rPr>
              <a:t>http://outreach.web.cern.ch/outreach/fr/index.html</a:t>
            </a:r>
            <a:endParaRPr lang="fr-FR" sz="2000" dirty="0" smtClean="0"/>
          </a:p>
          <a:p>
            <a:endParaRPr lang="fr-FR" sz="2000" dirty="0" smtClean="0"/>
          </a:p>
        </p:txBody>
      </p:sp>
      <p:pic>
        <p:nvPicPr>
          <p:cNvPr id="2052" name="Picture 4" descr="http://outreach.web.cern.ch/outreach/fr/Objects/Visit/vis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 r="37732"/>
          <a:stretch/>
        </p:blipFill>
        <p:spPr bwMode="auto">
          <a:xfrm>
            <a:off x="179512" y="908720"/>
            <a:ext cx="3888432" cy="15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75928" y="341040"/>
            <a:ext cx="3240360" cy="678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smtClean="0"/>
              <a:t>Visite du CERN</a:t>
            </a:r>
            <a:endParaRPr lang="fr-FR" sz="2800" b="1" dirty="0"/>
          </a:p>
        </p:txBody>
      </p:sp>
      <p:pic>
        <p:nvPicPr>
          <p:cNvPr id="1028" name="Picture 4" descr="http://www.alsace.cnrs.fr/50ans/docs/campus_cr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5"/>
          <a:stretch/>
        </p:blipFill>
        <p:spPr bwMode="auto">
          <a:xfrm>
            <a:off x="2123728" y="4509120"/>
            <a:ext cx="3528392" cy="188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phc.cnrs.fr/habillage-2014/images/logo_IPH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5716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12876" y="6381328"/>
            <a:ext cx="3150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hlinkClick r:id="rId7"/>
              </a:rPr>
              <a:t>nicolas.busser@iphc.cnrs.fr</a:t>
            </a:r>
            <a:endParaRPr lang="fr-FR" sz="2000" dirty="0"/>
          </a:p>
        </p:txBody>
      </p:sp>
      <p:sp>
        <p:nvSpPr>
          <p:cNvPr id="9" name="AutoShape 4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155575" y="-4548188"/>
            <a:ext cx="5991225" cy="94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5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0" y="0"/>
            <a:ext cx="5991225" cy="94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6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152400" y="152400"/>
            <a:ext cx="5991225" cy="94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8" descr="https://e-partage.uha.fr/service/home/~/?auth=co&amp;loc=fr&amp;id=87827&amp;part=2"/>
          <p:cNvSpPr>
            <a:spLocks noChangeAspect="1" noChangeArrowheads="1"/>
          </p:cNvSpPr>
          <p:nvPr/>
        </p:nvSpPr>
        <p:spPr bwMode="auto">
          <a:xfrm>
            <a:off x="155575" y="-4198938"/>
            <a:ext cx="5514975" cy="87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07" y="1196752"/>
            <a:ext cx="3087067" cy="27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othetube.com/wp-content/uploads/2013/12/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b="7233"/>
          <a:stretch/>
        </p:blipFill>
        <p:spPr bwMode="auto">
          <a:xfrm>
            <a:off x="65847" y="1066428"/>
            <a:ext cx="9012307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35</Words>
  <Application>Microsoft Office PowerPoint</Application>
  <PresentationFormat>Affichage à l'écran 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Conclusion  Bilan</vt:lpstr>
      <vt:lpstr>Merci à tous les organisateurs et intervenants locaux</vt:lpstr>
      <vt:lpstr>Merci à vous pour votre participation</vt:lpstr>
      <vt:lpstr>Visite de l’IPHC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CONTE Eric</dc:creator>
  <cp:lastModifiedBy>Eric Conte</cp:lastModifiedBy>
  <cp:revision>42</cp:revision>
  <dcterms:created xsi:type="dcterms:W3CDTF">2015-03-04T13:40:08Z</dcterms:created>
  <dcterms:modified xsi:type="dcterms:W3CDTF">2018-02-20T14:29:53Z</dcterms:modified>
</cp:coreProperties>
</file>