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7" r:id="rId5"/>
    <p:sldId id="281" r:id="rId6"/>
    <p:sldId id="285" r:id="rId7"/>
    <p:sldId id="279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805"/>
    <p:restoredTop sz="86401"/>
  </p:normalViewPr>
  <p:slideViewPr>
    <p:cSldViewPr>
      <p:cViewPr>
        <p:scale>
          <a:sx n="100" d="100"/>
          <a:sy n="100" d="100"/>
        </p:scale>
        <p:origin x="528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EA480-6DCC-5544-A485-63DA54A823A0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697BB-36AA-B249-9631-2E325BC647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354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3842907C-D0AA-4C58-9F94-58B40AD65B29}" type="datetimeFigureOut">
              <a:rPr lang="fr-FR"/>
              <a:pPr/>
              <a:t>21/11/2017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1D76769E-C829-4283-B80E-CB90D995C29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66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3" name="Image 12" descr="fond_inf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2964" y="6183229"/>
            <a:ext cx="571500" cy="5588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05103" y="6183229"/>
            <a:ext cx="533400" cy="5588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63796" y="5967329"/>
            <a:ext cx="2171700" cy="77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927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144000" cy="457200"/>
          </a:xfrm>
          <a:solidFill>
            <a:srgbClr val="02A0CA"/>
          </a:solidFill>
        </p:spPr>
        <p:txBody>
          <a:bodyPr anchor="ctr">
            <a:noAutofit/>
          </a:bodyPr>
          <a:lstStyle>
            <a:lvl1pPr marL="109728" indent="0">
              <a:buNone/>
              <a:defRPr sz="20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Cliquez ici pour le titre du </a:t>
            </a:r>
            <a:r>
              <a:rPr lang="fr-FR" dirty="0" err="1" smtClean="0"/>
              <a:t>slide</a:t>
            </a:r>
            <a:endParaRPr lang="fr-FR" dirty="0"/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dirty="0" smtClean="0"/>
              <a:t>Journée LCG-FRANCE 2017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1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res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_resea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dirty="0" smtClean="0"/>
              <a:t>Journée LCG-FRANCE 2017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stok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_stok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inf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3" name="Image 12" descr="fond_inf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6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60198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9144000" cy="457200"/>
          </a:xfrm>
          <a:solidFill>
            <a:srgbClr val="02A0CA"/>
          </a:solidFill>
        </p:spPr>
        <p:txBody>
          <a:bodyPr anchor="ctr">
            <a:normAutofit/>
          </a:bodyPr>
          <a:lstStyle>
            <a:lvl1pPr marL="109728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Chapitre courant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  <a:prstGeom prst="rect">
            <a:avLst/>
          </a:prstGeom>
        </p:spPr>
        <p:txBody>
          <a:bodyPr vert="horz" lIns="18000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lang="fr-FR" dirty="0"/>
              <a:t>Cliquer ici pour modifier le style du </a:t>
            </a: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9144000" cy="4906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 dirty="0"/>
              <a:t>Cliquer ici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48226" y="6602007"/>
            <a:ext cx="1009974" cy="164894"/>
          </a:xfrm>
          <a:prstGeom prst="rect">
            <a:avLst/>
          </a:prstGeom>
        </p:spPr>
      </p:pic>
      <p:cxnSp>
        <p:nvCxnSpPr>
          <p:cNvPr id="19" name="Connecteur droit 18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dirty="0" smtClean="0"/>
              <a:t>Journée LCG-FRANCE 2017</a:t>
            </a:r>
            <a:endParaRPr lang="fr-FR" dirty="0"/>
          </a:p>
        </p:txBody>
      </p:sp>
      <p:sp>
        <p:nvSpPr>
          <p:cNvPr id="11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hdr="0"/>
  <p:txStyles>
    <p:titleStyle>
      <a:lvl1pPr algn="l" rtl="0" eaLnBrk="1" latinLnBrk="0" hangingPunct="1">
        <a:spcBef>
          <a:spcPct val="0"/>
        </a:spcBef>
        <a:buNone/>
        <a:defRPr lang="fr-FR" sz="3200" b="1" i="0" kern="1200">
          <a:solidFill>
            <a:schemeClr val="tx2"/>
          </a:solidFill>
          <a:effectLst/>
          <a:latin typeface="Arial"/>
          <a:ea typeface="+mj-ea"/>
          <a:cs typeface="Arial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fr-FR" sz="2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fr-FR" sz="23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fr-FR" sz="21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fr-FR" sz="19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fr-FR"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800" b="0" i="0" kern="1200">
          <a:solidFill>
            <a:schemeClr val="tx1"/>
          </a:solidFill>
          <a:latin typeface="Arial"/>
          <a:ea typeface="+mn-ea"/>
          <a:cs typeface="Arial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>
          <a:solidFill>
            <a:schemeClr val="tx1"/>
          </a:solidFill>
          <a:latin typeface="Arial"/>
          <a:ea typeface="+mn-ea"/>
          <a:cs typeface="Arial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>
          <a:solidFill>
            <a:schemeClr val="tx1"/>
          </a:solidFill>
          <a:latin typeface="Arial"/>
          <a:ea typeface="+mn-ea"/>
          <a:cs typeface="Arial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 baseline="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pix-ipv6.web.cern.ch/sites-connectivity" TargetMode="External"/><Relationship Id="rId4" Type="http://schemas.openxmlformats.org/officeDocument/2006/relationships/hyperlink" Target="http://hepix-ipv6.web.cern.ch/perfsonar-ps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ix-ipv6.web.cern.ch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Ins="0"/>
          <a:lstStyle/>
          <a:p>
            <a:r>
              <a:rPr lang="fr-FR" dirty="0" smtClean="0"/>
              <a:t>Journées LCG-France</a:t>
            </a:r>
            <a:br>
              <a:rPr lang="fr-FR" dirty="0" smtClean="0"/>
            </a:br>
            <a:r>
              <a:rPr lang="fr-FR" dirty="0" smtClean="0"/>
              <a:t>Point IPv6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Ins="0">
            <a:normAutofit fontScale="70000" lnSpcReduction="20000"/>
          </a:bodyPr>
          <a:lstStyle/>
          <a:p>
            <a:r>
              <a:rPr lang="fr-FR" dirty="0" smtClean="0"/>
              <a:t>Novembre 2017</a:t>
            </a:r>
          </a:p>
          <a:p>
            <a:r>
              <a:rPr lang="fr-FR" dirty="0"/>
              <a:t>j</a:t>
            </a:r>
            <a:r>
              <a:rPr lang="fr-FR" dirty="0" smtClean="0"/>
              <a:t>erome.bernier@in2p3.fr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1980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CCIN2P3, IPNL 	2001:0660:5009</a:t>
            </a:r>
            <a:r>
              <a:rPr lang="fr-FR" dirty="0"/>
              <a:t>::/48</a:t>
            </a:r>
          </a:p>
          <a:p>
            <a:r>
              <a:rPr lang="fr-FR" dirty="0"/>
              <a:t>CPPM </a:t>
            </a:r>
            <a:r>
              <a:rPr lang="fr-FR" dirty="0" smtClean="0"/>
              <a:t>			2001:0660:5408</a:t>
            </a:r>
            <a:r>
              <a:rPr lang="fr-FR" dirty="0"/>
              <a:t>::/</a:t>
            </a:r>
            <a:r>
              <a:rPr lang="fr-FR" dirty="0" smtClean="0"/>
              <a:t>48</a:t>
            </a:r>
          </a:p>
          <a:p>
            <a:r>
              <a:rPr lang="fr-FR" dirty="0" smtClean="0"/>
              <a:t>IPHC 			2001:0660:4705::/48</a:t>
            </a:r>
          </a:p>
          <a:p>
            <a:r>
              <a:rPr lang="fr-FR" dirty="0" smtClean="0"/>
              <a:t>IRFU 			2001:0660:3031:0110::/64</a:t>
            </a:r>
          </a:p>
          <a:p>
            <a:r>
              <a:rPr lang="fr-FR" dirty="0" smtClean="0"/>
              <a:t>LAL, IPNO 		2001:0660:3024::/48</a:t>
            </a:r>
          </a:p>
          <a:p>
            <a:r>
              <a:rPr lang="fr-FR" dirty="0" smtClean="0"/>
              <a:t>LAPP 			2001:0660:5310::/48</a:t>
            </a:r>
          </a:p>
          <a:p>
            <a:r>
              <a:rPr lang="fr-FR" dirty="0"/>
              <a:t>LLR </a:t>
            </a:r>
            <a:r>
              <a:rPr lang="fr-FR" dirty="0" smtClean="0"/>
              <a:t>			2001:0660:302C::/48</a:t>
            </a:r>
          </a:p>
          <a:p>
            <a:r>
              <a:rPr lang="fr-FR" dirty="0" smtClean="0"/>
              <a:t>LPC 			2001:0660:5104::/48</a:t>
            </a:r>
          </a:p>
          <a:p>
            <a:r>
              <a:rPr lang="fr-FR" dirty="0"/>
              <a:t>LPNHE			</a:t>
            </a:r>
            <a:r>
              <a:rPr lang="fr-FR" dirty="0" smtClean="0"/>
              <a:t>2001:0660:3036::/48</a:t>
            </a:r>
            <a:endParaRPr lang="fr-FR" dirty="0" smtClean="0"/>
          </a:p>
          <a:p>
            <a:r>
              <a:rPr lang="fr-FR" dirty="0" smtClean="0"/>
              <a:t>LPSC 			2001:0660:530F::/48</a:t>
            </a:r>
            <a:endParaRPr lang="fr-FR" dirty="0"/>
          </a:p>
          <a:p>
            <a:r>
              <a:rPr lang="fr-FR" dirty="0" smtClean="0"/>
              <a:t>SUBATECH 		2001:0660:7224::/48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IN2P3 @IPv6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0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Avril 2017: </a:t>
            </a:r>
          </a:p>
          <a:p>
            <a:pPr lvl="1"/>
            <a:r>
              <a:rPr lang="fr-FR" dirty="0"/>
              <a:t>Possibilité de CPU IPv6 </a:t>
            </a:r>
            <a:r>
              <a:rPr lang="fr-FR" dirty="0" err="1"/>
              <a:t>only</a:t>
            </a:r>
            <a:endParaRPr lang="fr-FR" dirty="0"/>
          </a:p>
          <a:p>
            <a:pPr lvl="1"/>
            <a:r>
              <a:rPr lang="fr-FR" dirty="0"/>
              <a:t>T1 doivent fournir une partie de leur stockage en dual-</a:t>
            </a:r>
            <a:r>
              <a:rPr lang="fr-FR" dirty="0" err="1"/>
              <a:t>stack</a:t>
            </a:r>
            <a:endParaRPr lang="fr-FR" dirty="0"/>
          </a:p>
          <a:p>
            <a:r>
              <a:rPr lang="fr-FR" dirty="0"/>
              <a:t>Avril 2018:</a:t>
            </a:r>
          </a:p>
          <a:p>
            <a:pPr lvl="1"/>
            <a:r>
              <a:rPr lang="fr-FR" dirty="0"/>
              <a:t>T1 doivent fournir leur stockage en dual-</a:t>
            </a:r>
            <a:r>
              <a:rPr lang="fr-FR" dirty="0" err="1"/>
              <a:t>stack</a:t>
            </a:r>
            <a:endParaRPr lang="fr-FR" dirty="0"/>
          </a:p>
          <a:p>
            <a:pPr lvl="1"/>
            <a:r>
              <a:rPr lang="fr-FR" dirty="0"/>
              <a:t>Services dual-</a:t>
            </a:r>
            <a:r>
              <a:rPr lang="fr-FR" dirty="0" err="1"/>
              <a:t>stack</a:t>
            </a:r>
            <a:endParaRPr lang="fr-FR" dirty="0"/>
          </a:p>
          <a:p>
            <a:r>
              <a:rPr lang="fr-FR" dirty="0"/>
              <a:t>End of </a:t>
            </a:r>
            <a:r>
              <a:rPr lang="fr-FR" dirty="0" smtClean="0"/>
              <a:t>RUN2 2019:</a:t>
            </a:r>
            <a:endParaRPr lang="fr-FR" dirty="0"/>
          </a:p>
          <a:p>
            <a:pPr lvl="1"/>
            <a:r>
              <a:rPr lang="fr-FR" dirty="0" smtClean="0"/>
              <a:t>T2 importants </a:t>
            </a:r>
            <a:r>
              <a:rPr lang="fr-FR" dirty="0"/>
              <a:t>doivent fournir leur stockage en </a:t>
            </a:r>
            <a:r>
              <a:rPr lang="fr-FR" dirty="0" smtClean="0"/>
              <a:t>dual-</a:t>
            </a:r>
            <a:r>
              <a:rPr lang="fr-FR" dirty="0" err="1" smtClean="0"/>
              <a:t>stack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WLCG </a:t>
            </a:r>
            <a:r>
              <a:rPr lang="fr-FR" dirty="0" err="1" smtClean="0"/>
              <a:t>timeline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7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CC-IN2P3	WAN + LAN + </a:t>
            </a:r>
            <a:r>
              <a:rPr lang="fr-FR" dirty="0" err="1" smtClean="0"/>
              <a:t>perfsonar</a:t>
            </a:r>
            <a:r>
              <a:rPr lang="fr-FR" dirty="0" smtClean="0"/>
              <a:t> + stockage</a:t>
            </a:r>
          </a:p>
          <a:p>
            <a:r>
              <a:rPr lang="fr-FR" dirty="0" smtClean="0"/>
              <a:t>IRFU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WAN </a:t>
            </a:r>
            <a:r>
              <a:rPr lang="fr-FR" dirty="0"/>
              <a:t>+ LAN + </a:t>
            </a:r>
            <a:r>
              <a:rPr lang="fr-FR" dirty="0" err="1"/>
              <a:t>perfsonar</a:t>
            </a:r>
            <a:r>
              <a:rPr lang="fr-FR" dirty="0"/>
              <a:t> + </a:t>
            </a:r>
            <a:r>
              <a:rPr lang="fr-FR" dirty="0" smtClean="0"/>
              <a:t>stockage</a:t>
            </a:r>
            <a:endParaRPr lang="fr-FR" dirty="0" smtClean="0"/>
          </a:p>
          <a:p>
            <a:r>
              <a:rPr lang="fr-FR" dirty="0" smtClean="0"/>
              <a:t>LLR		WAN </a:t>
            </a:r>
            <a:r>
              <a:rPr lang="fr-FR" dirty="0"/>
              <a:t>+ LAN + </a:t>
            </a:r>
            <a:r>
              <a:rPr lang="fr-FR" dirty="0" err="1"/>
              <a:t>perfsonar</a:t>
            </a:r>
            <a:r>
              <a:rPr lang="fr-FR" dirty="0"/>
              <a:t> + </a:t>
            </a:r>
            <a:r>
              <a:rPr lang="fr-FR" dirty="0" smtClean="0"/>
              <a:t>stockage</a:t>
            </a:r>
          </a:p>
          <a:p>
            <a:endParaRPr lang="fr-FR" dirty="0" smtClean="0"/>
          </a:p>
          <a:p>
            <a:r>
              <a:rPr lang="fr-FR" dirty="0" smtClean="0"/>
              <a:t>CPPM		WAN </a:t>
            </a:r>
            <a:r>
              <a:rPr lang="fr-FR" dirty="0"/>
              <a:t>+ LAN + </a:t>
            </a:r>
            <a:r>
              <a:rPr lang="fr-FR" dirty="0" err="1" smtClean="0"/>
              <a:t>perfsonar</a:t>
            </a:r>
            <a:endParaRPr lang="fr-FR" dirty="0" smtClean="0"/>
          </a:p>
          <a:p>
            <a:r>
              <a:rPr lang="fr-FR" dirty="0" smtClean="0"/>
              <a:t>LAPP		WAN </a:t>
            </a:r>
            <a:r>
              <a:rPr lang="fr-FR" dirty="0"/>
              <a:t>+ LAN + </a:t>
            </a:r>
            <a:r>
              <a:rPr lang="fr-FR" dirty="0" err="1" smtClean="0"/>
              <a:t>perfsonar</a:t>
            </a:r>
            <a:endParaRPr lang="fr-FR" dirty="0" smtClean="0"/>
          </a:p>
          <a:p>
            <a:r>
              <a:rPr lang="fr-FR" dirty="0" smtClean="0"/>
              <a:t>LPNHE		WAN </a:t>
            </a:r>
            <a:r>
              <a:rPr lang="fr-FR" dirty="0"/>
              <a:t>+ LAN + </a:t>
            </a:r>
            <a:r>
              <a:rPr lang="fr-FR" dirty="0" err="1" smtClean="0"/>
              <a:t>perfsonar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LAL, </a:t>
            </a:r>
            <a:r>
              <a:rPr lang="fr-FR" dirty="0" smtClean="0"/>
              <a:t>IPNO	WAN</a:t>
            </a:r>
            <a:r>
              <a:rPr lang="fr-FR" dirty="0"/>
              <a:t>, attente LAN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Fait ou en cours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IPHC		attente OSIRIS</a:t>
            </a:r>
          </a:p>
          <a:p>
            <a:r>
              <a:rPr lang="fr-FR" dirty="0" smtClean="0"/>
              <a:t>IPNL		attente déménagement</a:t>
            </a:r>
            <a:endParaRPr lang="fr-FR" dirty="0" smtClean="0"/>
          </a:p>
          <a:p>
            <a:r>
              <a:rPr lang="fr-FR" dirty="0" smtClean="0"/>
              <a:t>LPC		attente RENATER</a:t>
            </a:r>
          </a:p>
          <a:p>
            <a:r>
              <a:rPr lang="fr-FR" dirty="0" smtClean="0"/>
              <a:t>LPSC		attente TIGRE</a:t>
            </a:r>
          </a:p>
          <a:p>
            <a:r>
              <a:rPr lang="fr-FR" dirty="0" smtClean="0"/>
              <a:t>SUBATECH	attente RENATER</a:t>
            </a:r>
          </a:p>
          <a:p>
            <a:endParaRPr lang="fr-FR" dirty="0" smtClean="0"/>
          </a:p>
          <a:p>
            <a:r>
              <a:rPr lang="fr-FR" dirty="0" smtClean="0"/>
              <a:t>Toutes les demandes sont en cours </a:t>
            </a:r>
            <a:r>
              <a:rPr lang="mr-IN" dirty="0" smtClean="0"/>
              <a:t>…</a:t>
            </a:r>
          </a:p>
          <a:p>
            <a:pPr marL="109728" indent="0">
              <a:buNone/>
            </a:pPr>
            <a:r>
              <a:rPr lang="fr-FR" dirty="0" smtClean="0"/>
              <a:t>	et vont être relancées après les JRES </a:t>
            </a:r>
            <a:r>
              <a:rPr lang="mr-IN" dirty="0" smtClean="0"/>
              <a:t>…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Autres laboratoires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38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07075"/>
          </a:xfrm>
        </p:spPr>
        <p:txBody>
          <a:bodyPr>
            <a:normAutofit/>
          </a:bodyPr>
          <a:lstStyle/>
          <a:p>
            <a:r>
              <a:rPr lang="fr-FR" dirty="0"/>
              <a:t>Groupe de travail </a:t>
            </a:r>
            <a:r>
              <a:rPr lang="fr-FR" dirty="0" smtClean="0"/>
              <a:t>HEPIX</a:t>
            </a:r>
            <a:endParaRPr lang="fr-FR" dirty="0"/>
          </a:p>
          <a:p>
            <a:pPr marL="393192" lvl="1" indent="0">
              <a:buNone/>
            </a:pP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hepix-ipv6.web.cern.ch</a:t>
            </a:r>
            <a:endParaRPr lang="fr-FR" dirty="0" smtClean="0"/>
          </a:p>
          <a:p>
            <a:pPr marL="393192" lvl="1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/>
              <a:t>Listes des sites connectés</a:t>
            </a:r>
            <a:endParaRPr lang="fr-FR" dirty="0" smtClean="0"/>
          </a:p>
          <a:p>
            <a:pPr marL="137160" indent="0">
              <a:buNone/>
            </a:pPr>
            <a:r>
              <a:rPr lang="fr-FR" sz="2400" dirty="0" smtClean="0">
                <a:hlinkClick r:id="rId3"/>
              </a:rPr>
              <a:t>http</a:t>
            </a:r>
            <a:r>
              <a:rPr lang="fr-FR" sz="2400" dirty="0">
                <a:hlinkClick r:id="rId3"/>
              </a:rPr>
              <a:t>://</a:t>
            </a:r>
            <a:r>
              <a:rPr lang="fr-FR" sz="2400" dirty="0" smtClean="0">
                <a:hlinkClick r:id="rId3"/>
              </a:rPr>
              <a:t>hepix-ipv6.web.cern.ch/sites-connectivity</a:t>
            </a:r>
            <a:endParaRPr lang="fr-FR" sz="2400" dirty="0" smtClean="0"/>
          </a:p>
          <a:p>
            <a:pPr marL="137160" indent="0">
              <a:buNone/>
            </a:pPr>
            <a:endParaRPr lang="fr-FR" sz="2400" dirty="0" smtClean="0"/>
          </a:p>
          <a:p>
            <a:pPr marL="137160" indent="0">
              <a:buNone/>
            </a:pPr>
            <a:r>
              <a:rPr lang="fr-FR" sz="2400" dirty="0" smtClean="0"/>
              <a:t>Disponibilité </a:t>
            </a:r>
            <a:r>
              <a:rPr lang="fr-FR" sz="2400" dirty="0" err="1" smtClean="0"/>
              <a:t>PerfSonar</a:t>
            </a:r>
            <a:r>
              <a:rPr lang="fr-FR" sz="2400" dirty="0" smtClean="0"/>
              <a:t> IPv6</a:t>
            </a:r>
            <a:endParaRPr lang="fr-FR" sz="2400" dirty="0" smtClean="0">
              <a:hlinkClick r:id="rId4"/>
            </a:endParaRPr>
          </a:p>
          <a:p>
            <a:pPr marL="137160" indent="0">
              <a:buNone/>
            </a:pPr>
            <a:r>
              <a:rPr lang="fr-FR" sz="2400" dirty="0" smtClean="0">
                <a:hlinkClick r:id="rId4"/>
              </a:rPr>
              <a:t>http</a:t>
            </a:r>
            <a:r>
              <a:rPr lang="fr-FR" sz="2400" dirty="0">
                <a:hlinkClick r:id="rId4"/>
              </a:rPr>
              <a:t>://</a:t>
            </a:r>
            <a:r>
              <a:rPr lang="fr-FR" sz="2400" dirty="0" smtClean="0">
                <a:hlinkClick r:id="rId4"/>
              </a:rPr>
              <a:t>hepix-ipv6.web.cern.ch/perfsonar-ps</a:t>
            </a:r>
            <a:endParaRPr lang="fr-FR" sz="2400" dirty="0" smtClean="0"/>
          </a:p>
          <a:p>
            <a:pPr marL="137160" indent="0">
              <a:buNone/>
            </a:pPr>
            <a:r>
              <a:rPr lang="fr-FR" sz="2400" dirty="0" smtClean="0"/>
              <a:t>6 </a:t>
            </a:r>
            <a:r>
              <a:rPr lang="fr-FR" sz="2400" dirty="0"/>
              <a:t>sites Français sur les </a:t>
            </a:r>
            <a:r>
              <a:rPr lang="fr-FR" sz="2400" dirty="0" smtClean="0"/>
              <a:t>21 </a:t>
            </a:r>
            <a:r>
              <a:rPr lang="fr-FR" sz="2400" dirty="0"/>
              <a:t>publiés </a:t>
            </a:r>
            <a:r>
              <a:rPr lang="fr-FR" sz="2400" dirty="0" smtClean="0"/>
              <a:t>!</a:t>
            </a:r>
            <a:endParaRPr lang="fr-FR" sz="2400" dirty="0" smtClean="0"/>
          </a:p>
          <a:p>
            <a:pPr marL="137160" indent="0">
              <a:buNone/>
            </a:pPr>
            <a:endParaRPr lang="fr-FR" sz="2400" dirty="0" smtClean="0"/>
          </a:p>
          <a:p>
            <a:pPr marL="137160" indent="0">
              <a:buNone/>
            </a:pPr>
            <a:r>
              <a:rPr lang="fr-FR" dirty="0">
                <a:hlinkClick r:id="rId5" invalidUrl="http://psmad.grid.iu.edu/maddash-webui/index.cgi?dashboard=Dual-Stack Mesh Config"/>
              </a:rPr>
              <a:t>http://</a:t>
            </a:r>
            <a:r>
              <a:rPr lang="fr-FR" dirty="0" smtClean="0">
                <a:hlinkClick r:id="rId6" invalidUrl="http://psmad.grid.iu.edu/maddash-webui/index.cgi?dashboard=Dual-Stack Mesh Config"/>
              </a:rPr>
              <a:t>psmad.grid.iu.edu/maddash-webui/index.cgi?dashboard=Dual-Stack%20Mesh%20Config</a:t>
            </a:r>
            <a:endParaRPr lang="fr-FR" dirty="0" smtClean="0"/>
          </a:p>
          <a:p>
            <a:pPr marL="13716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IPv6@hepix.org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7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22/11/2017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1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101671239990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C73088-B109-45CE-B753-7F1578639E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template_CCIN2P3_2014-2</Template>
  <TotalTime>0</TotalTime>
  <Words>126</Words>
  <Application>Microsoft Macintosh PowerPoint</Application>
  <PresentationFormat>Présentation à l'écran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Arial</vt:lpstr>
      <vt:lpstr>TC101671239990</vt:lpstr>
      <vt:lpstr>Journées LCG-France Point IPv6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Utilisateur de Microsoft Office</dc:creator>
  <cp:keywords/>
  <cp:lastModifiedBy/>
  <cp:revision>1</cp:revision>
  <dcterms:created xsi:type="dcterms:W3CDTF">2016-06-03T14:06:10Z</dcterms:created>
  <dcterms:modified xsi:type="dcterms:W3CDTF">2017-11-21T08:33:47Z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