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9" r:id="rId1"/>
  </p:sldMasterIdLst>
  <p:notesMasterIdLst>
    <p:notesMasterId r:id="rId12"/>
  </p:notesMasterIdLst>
  <p:handoutMasterIdLst>
    <p:handoutMasterId r:id="rId13"/>
  </p:handoutMasterIdLst>
  <p:sldIdLst>
    <p:sldId id="256" r:id="rId2"/>
    <p:sldId id="268" r:id="rId3"/>
    <p:sldId id="269" r:id="rId4"/>
    <p:sldId id="275" r:id="rId5"/>
    <p:sldId id="276" r:id="rId6"/>
    <p:sldId id="272" r:id="rId7"/>
    <p:sldId id="273" r:id="rId8"/>
    <p:sldId id="274" r:id="rId9"/>
    <p:sldId id="270" r:id="rId10"/>
    <p:sldId id="277" r:id="rId11"/>
  </p:sldIdLst>
  <p:sldSz cx="10080625" cy="7559675"/>
  <p:notesSz cx="7077075" cy="9369425"/>
  <p:defaultTex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WenQuanYi Zen Hei" charset="0"/>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mn-ea"/>
        <a:cs typeface="WenQuanYi Zen Hei" charset="0"/>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WenQuanYi Zen Hei" charset="0"/>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WenQuanYi Zen Hei" charset="0"/>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WenQuanYi Zen Hei" charset="0"/>
      </a:defRPr>
    </a:lvl5pPr>
    <a:lvl6pPr marL="2286000" algn="l" defTabSz="914400" rtl="0" eaLnBrk="1" latinLnBrk="0" hangingPunct="1">
      <a:defRPr kern="1200">
        <a:solidFill>
          <a:schemeClr val="tx1"/>
        </a:solidFill>
        <a:latin typeface="Arial" panose="020B0604020202020204" pitchFamily="34" charset="0"/>
        <a:ea typeface="+mn-ea"/>
        <a:cs typeface="WenQuanYi Zen Hei" charset="0"/>
      </a:defRPr>
    </a:lvl6pPr>
    <a:lvl7pPr marL="2743200" algn="l" defTabSz="914400" rtl="0" eaLnBrk="1" latinLnBrk="0" hangingPunct="1">
      <a:defRPr kern="1200">
        <a:solidFill>
          <a:schemeClr val="tx1"/>
        </a:solidFill>
        <a:latin typeface="Arial" panose="020B0604020202020204" pitchFamily="34" charset="0"/>
        <a:ea typeface="+mn-ea"/>
        <a:cs typeface="WenQuanYi Zen Hei" charset="0"/>
      </a:defRPr>
    </a:lvl7pPr>
    <a:lvl8pPr marL="3200400" algn="l" defTabSz="914400" rtl="0" eaLnBrk="1" latinLnBrk="0" hangingPunct="1">
      <a:defRPr kern="1200">
        <a:solidFill>
          <a:schemeClr val="tx1"/>
        </a:solidFill>
        <a:latin typeface="Arial" panose="020B0604020202020204" pitchFamily="34" charset="0"/>
        <a:ea typeface="+mn-ea"/>
        <a:cs typeface="WenQuanYi Zen Hei" charset="0"/>
      </a:defRPr>
    </a:lvl8pPr>
    <a:lvl9pPr marL="3657600" algn="l" defTabSz="914400" rtl="0" eaLnBrk="1" latinLnBrk="0" hangingPunct="1">
      <a:defRPr kern="1200">
        <a:solidFill>
          <a:schemeClr val="tx1"/>
        </a:solidFill>
        <a:latin typeface="Arial" panose="020B0604020202020204" pitchFamily="34" charset="0"/>
        <a:ea typeface="+mn-ea"/>
        <a:cs typeface="WenQuanYi Zen Hei"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683" userDrawn="1">
          <p15:clr>
            <a:srgbClr val="A4A3A4"/>
          </p15:clr>
        </p15:guide>
        <p15:guide id="2" pos="196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173" autoAdjust="0"/>
  </p:normalViewPr>
  <p:slideViewPr>
    <p:cSldViewPr>
      <p:cViewPr varScale="1">
        <p:scale>
          <a:sx n="73" d="100"/>
          <a:sy n="73" d="100"/>
        </p:scale>
        <p:origin x="1526" y="62"/>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683"/>
        <p:guide pos="196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CB770021-E668-4374-ABB2-2FEE7183F9DF}" type="datetimeFigureOut">
              <a:rPr lang="en-US" smtClean="0"/>
              <a:t>11/29/2017</a:t>
            </a:fld>
            <a:endParaRPr lang="en-US"/>
          </a:p>
        </p:txBody>
      </p:sp>
      <p:sp>
        <p:nvSpPr>
          <p:cNvPr id="4" name="Footer Placeholder 3"/>
          <p:cNvSpPr>
            <a:spLocks noGrp="1"/>
          </p:cNvSpPr>
          <p:nvPr>
            <p:ph type="ftr" sz="quarter" idx="2"/>
          </p:nvPr>
        </p:nvSpPr>
        <p:spPr>
          <a:xfrm>
            <a:off x="0" y="889952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9525"/>
            <a:ext cx="3067050" cy="469900"/>
          </a:xfrm>
          <a:prstGeom prst="rect">
            <a:avLst/>
          </a:prstGeom>
        </p:spPr>
        <p:txBody>
          <a:bodyPr vert="horz" lIns="91440" tIns="45720" rIns="91440" bIns="45720" rtlCol="0" anchor="b"/>
          <a:lstStyle>
            <a:lvl1pPr algn="r">
              <a:defRPr sz="1200"/>
            </a:lvl1pPr>
          </a:lstStyle>
          <a:p>
            <a:fld id="{FAA3C475-C71B-4036-82CB-6BD199017A71}" type="slidenum">
              <a:rPr lang="en-US" smtClean="0"/>
              <a:t>‹#›</a:t>
            </a:fld>
            <a:endParaRPr lang="en-US"/>
          </a:p>
        </p:txBody>
      </p:sp>
    </p:spTree>
    <p:extLst>
      <p:ext uri="{BB962C8B-B14F-4D97-AF65-F5344CB8AC3E}">
        <p14:creationId xmlns:p14="http://schemas.microsoft.com/office/powerpoint/2010/main" val="1095724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a:spLocks noGrp="1" noRot="1" noChangeAspect="1" noChangeArrowheads="1"/>
          </p:cNvSpPr>
          <p:nvPr>
            <p:ph type="sldImg"/>
          </p:nvPr>
        </p:nvSpPr>
        <p:spPr bwMode="auto">
          <a:xfrm>
            <a:off x="1196975" y="711200"/>
            <a:ext cx="4681538"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3074" name="Rectangle 2"/>
          <p:cNvSpPr>
            <a:spLocks noGrp="1" noChangeArrowheads="1"/>
          </p:cNvSpPr>
          <p:nvPr>
            <p:ph type="body"/>
          </p:nvPr>
        </p:nvSpPr>
        <p:spPr bwMode="auto">
          <a:xfrm>
            <a:off x="708286" y="4449590"/>
            <a:ext cx="5660504" cy="421446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l-GR" noProof="0"/>
          </a:p>
        </p:txBody>
      </p:sp>
      <p:sp>
        <p:nvSpPr>
          <p:cNvPr id="3075" name="Rectangle 3"/>
          <p:cNvSpPr>
            <a:spLocks noGrp="1" noChangeArrowheads="1"/>
          </p:cNvSpPr>
          <p:nvPr>
            <p:ph type="hdr"/>
          </p:nvPr>
        </p:nvSpPr>
        <p:spPr bwMode="auto">
          <a:xfrm>
            <a:off x="0" y="0"/>
            <a:ext cx="3070202" cy="4672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pitchFamily="16" charset="0"/>
              <a:buNone/>
              <a:tabLst>
                <a:tab pos="667653" algn="l"/>
                <a:tab pos="1335306" algn="l"/>
                <a:tab pos="2002959" algn="l"/>
                <a:tab pos="2670612" algn="l"/>
              </a:tabLst>
              <a:defRPr sz="1300">
                <a:solidFill>
                  <a:srgbClr val="000000"/>
                </a:solidFill>
                <a:latin typeface="Times New Roman" pitchFamily="16" charset="0"/>
                <a:ea typeface="+mn-ea"/>
                <a:cs typeface="DejaVu Sans" charset="0"/>
              </a:defRPr>
            </a:lvl1pPr>
          </a:lstStyle>
          <a:p>
            <a:pPr>
              <a:defRPr/>
            </a:pPr>
            <a:endParaRPr lang="en-US"/>
          </a:p>
        </p:txBody>
      </p:sp>
      <p:sp>
        <p:nvSpPr>
          <p:cNvPr id="3076" name="Rectangle 4"/>
          <p:cNvSpPr>
            <a:spLocks noGrp="1" noChangeArrowheads="1"/>
          </p:cNvSpPr>
          <p:nvPr>
            <p:ph type="dt"/>
          </p:nvPr>
        </p:nvSpPr>
        <p:spPr bwMode="auto">
          <a:xfrm>
            <a:off x="4005428" y="0"/>
            <a:ext cx="3070202" cy="4672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itchFamily="16" charset="0"/>
              <a:buNone/>
              <a:tabLst>
                <a:tab pos="667653" algn="l"/>
                <a:tab pos="1335306" algn="l"/>
                <a:tab pos="2002959" algn="l"/>
                <a:tab pos="2670612" algn="l"/>
              </a:tabLst>
              <a:defRPr sz="1300">
                <a:solidFill>
                  <a:srgbClr val="000000"/>
                </a:solidFill>
                <a:latin typeface="Times New Roman" pitchFamily="16" charset="0"/>
                <a:ea typeface="+mn-ea"/>
                <a:cs typeface="DejaVu Sans" charset="0"/>
              </a:defRPr>
            </a:lvl1pPr>
          </a:lstStyle>
          <a:p>
            <a:pPr>
              <a:defRPr/>
            </a:pPr>
            <a:endParaRPr lang="en-US"/>
          </a:p>
        </p:txBody>
      </p:sp>
      <p:sp>
        <p:nvSpPr>
          <p:cNvPr id="3077" name="Rectangle 5"/>
          <p:cNvSpPr>
            <a:spLocks noGrp="1" noChangeArrowheads="1"/>
          </p:cNvSpPr>
          <p:nvPr>
            <p:ph type="ftr"/>
          </p:nvPr>
        </p:nvSpPr>
        <p:spPr bwMode="auto">
          <a:xfrm>
            <a:off x="0" y="8900659"/>
            <a:ext cx="3070202" cy="46728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1">
              <a:lnSpc>
                <a:spcPct val="93000"/>
              </a:lnSpc>
              <a:buClr>
                <a:srgbClr val="000000"/>
              </a:buClr>
              <a:buSzPct val="100000"/>
              <a:buFont typeface="Times New Roman" pitchFamily="16" charset="0"/>
              <a:buNone/>
              <a:tabLst>
                <a:tab pos="667653" algn="l"/>
                <a:tab pos="1335306" algn="l"/>
                <a:tab pos="2002959" algn="l"/>
                <a:tab pos="2670612" algn="l"/>
              </a:tabLst>
              <a:defRPr sz="1300">
                <a:solidFill>
                  <a:srgbClr val="000000"/>
                </a:solidFill>
                <a:latin typeface="Times New Roman" pitchFamily="16" charset="0"/>
                <a:ea typeface="+mn-ea"/>
                <a:cs typeface="DejaVu Sans" charset="0"/>
              </a:defRPr>
            </a:lvl1pPr>
          </a:lstStyle>
          <a:p>
            <a:pPr>
              <a:defRPr/>
            </a:pPr>
            <a:endParaRPr lang="en-US"/>
          </a:p>
        </p:txBody>
      </p:sp>
      <p:sp>
        <p:nvSpPr>
          <p:cNvPr id="3078" name="Rectangle 6"/>
          <p:cNvSpPr>
            <a:spLocks noGrp="1" noChangeArrowheads="1"/>
          </p:cNvSpPr>
          <p:nvPr>
            <p:ph type="sldNum"/>
          </p:nvPr>
        </p:nvSpPr>
        <p:spPr bwMode="auto">
          <a:xfrm>
            <a:off x="4005428" y="8900659"/>
            <a:ext cx="3070202" cy="46728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667653" algn="l"/>
                <a:tab pos="1335306" algn="l"/>
                <a:tab pos="2002959" algn="l"/>
                <a:tab pos="2670612" algn="l"/>
              </a:tabLst>
              <a:defRPr sz="1300">
                <a:solidFill>
                  <a:srgbClr val="000000"/>
                </a:solidFill>
                <a:latin typeface="Times New Roman" panose="02020603050405020304" pitchFamily="18" charset="0"/>
                <a:ea typeface="DejaVu Sans" charset="0"/>
                <a:cs typeface="DejaVu Sans" charset="0"/>
              </a:defRPr>
            </a:lvl1pPr>
          </a:lstStyle>
          <a:p>
            <a:pPr>
              <a:defRPr/>
            </a:pPr>
            <a:fld id="{F7468239-26B1-4D67-A72A-9D3154AB1449}" type="slidenum">
              <a:rPr lang="en-US" altLang="en-US"/>
              <a:pPr>
                <a:defRPr/>
              </a:pPr>
              <a:t>‹#›</a:t>
            </a:fld>
            <a:endParaRPr lang="en-US" altLang="en-US"/>
          </a:p>
        </p:txBody>
      </p:sp>
    </p:spTree>
    <p:extLst>
      <p:ext uri="{BB962C8B-B14F-4D97-AF65-F5344CB8AC3E}">
        <p14:creationId xmlns:p14="http://schemas.microsoft.com/office/powerpoint/2010/main" val="341022204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7653" algn="l"/>
                <a:tab pos="1335306" algn="l"/>
                <a:tab pos="2002959" algn="l"/>
                <a:tab pos="2670612"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7653" algn="l"/>
                <a:tab pos="1335306" algn="l"/>
                <a:tab pos="2002959" algn="l"/>
                <a:tab pos="2670612"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7653" algn="l"/>
                <a:tab pos="1335306" algn="l"/>
                <a:tab pos="2002959" algn="l"/>
                <a:tab pos="2670612"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7653" algn="l"/>
                <a:tab pos="1335306" algn="l"/>
                <a:tab pos="2002959" algn="l"/>
                <a:tab pos="2670612"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7653" algn="l"/>
                <a:tab pos="1335306" algn="l"/>
                <a:tab pos="2002959" algn="l"/>
                <a:tab pos="2670612" algn="l"/>
              </a:tabLst>
              <a:defRPr sz="1100">
                <a:solidFill>
                  <a:srgbClr val="000000"/>
                </a:solidFill>
                <a:latin typeface="Times New Roman" panose="02020603050405020304" pitchFamily="18" charset="0"/>
              </a:defRPr>
            </a:lvl5pPr>
            <a:lvl6pPr marL="2319216" indent="-210838" defTabSz="421676" eaLnBrk="0" fontAlgn="base" hangingPunct="0">
              <a:spcBef>
                <a:spcPct val="30000"/>
              </a:spcBef>
              <a:spcAft>
                <a:spcPct val="0"/>
              </a:spcAft>
              <a:buClr>
                <a:srgbClr val="000000"/>
              </a:buClr>
              <a:buSzPct val="100000"/>
              <a:buFont typeface="Times New Roman" panose="02020603050405020304" pitchFamily="18" charset="0"/>
              <a:tabLst>
                <a:tab pos="667653" algn="l"/>
                <a:tab pos="1335306" algn="l"/>
                <a:tab pos="2002959" algn="l"/>
                <a:tab pos="2670612" algn="l"/>
              </a:tabLst>
              <a:defRPr sz="1100">
                <a:solidFill>
                  <a:srgbClr val="000000"/>
                </a:solidFill>
                <a:latin typeface="Times New Roman" panose="02020603050405020304" pitchFamily="18" charset="0"/>
              </a:defRPr>
            </a:lvl6pPr>
            <a:lvl7pPr marL="2740891" indent="-210838" defTabSz="421676" eaLnBrk="0" fontAlgn="base" hangingPunct="0">
              <a:spcBef>
                <a:spcPct val="30000"/>
              </a:spcBef>
              <a:spcAft>
                <a:spcPct val="0"/>
              </a:spcAft>
              <a:buClr>
                <a:srgbClr val="000000"/>
              </a:buClr>
              <a:buSzPct val="100000"/>
              <a:buFont typeface="Times New Roman" panose="02020603050405020304" pitchFamily="18" charset="0"/>
              <a:tabLst>
                <a:tab pos="667653" algn="l"/>
                <a:tab pos="1335306" algn="l"/>
                <a:tab pos="2002959" algn="l"/>
                <a:tab pos="2670612" algn="l"/>
              </a:tabLst>
              <a:defRPr sz="1100">
                <a:solidFill>
                  <a:srgbClr val="000000"/>
                </a:solidFill>
                <a:latin typeface="Times New Roman" panose="02020603050405020304" pitchFamily="18" charset="0"/>
              </a:defRPr>
            </a:lvl7pPr>
            <a:lvl8pPr marL="3162567" indent="-210838" defTabSz="421676" eaLnBrk="0" fontAlgn="base" hangingPunct="0">
              <a:spcBef>
                <a:spcPct val="30000"/>
              </a:spcBef>
              <a:spcAft>
                <a:spcPct val="0"/>
              </a:spcAft>
              <a:buClr>
                <a:srgbClr val="000000"/>
              </a:buClr>
              <a:buSzPct val="100000"/>
              <a:buFont typeface="Times New Roman" panose="02020603050405020304" pitchFamily="18" charset="0"/>
              <a:tabLst>
                <a:tab pos="667653" algn="l"/>
                <a:tab pos="1335306" algn="l"/>
                <a:tab pos="2002959" algn="l"/>
                <a:tab pos="2670612" algn="l"/>
              </a:tabLst>
              <a:defRPr sz="1100">
                <a:solidFill>
                  <a:srgbClr val="000000"/>
                </a:solidFill>
                <a:latin typeface="Times New Roman" panose="02020603050405020304" pitchFamily="18" charset="0"/>
              </a:defRPr>
            </a:lvl8pPr>
            <a:lvl9pPr marL="3584242" indent="-210838" defTabSz="421676" eaLnBrk="0" fontAlgn="base" hangingPunct="0">
              <a:spcBef>
                <a:spcPct val="30000"/>
              </a:spcBef>
              <a:spcAft>
                <a:spcPct val="0"/>
              </a:spcAft>
              <a:buClr>
                <a:srgbClr val="000000"/>
              </a:buClr>
              <a:buSzPct val="100000"/>
              <a:buFont typeface="Times New Roman" panose="02020603050405020304" pitchFamily="18" charset="0"/>
              <a:tabLst>
                <a:tab pos="667653" algn="l"/>
                <a:tab pos="1335306" algn="l"/>
                <a:tab pos="2002959" algn="l"/>
                <a:tab pos="2670612" algn="l"/>
              </a:tabLst>
              <a:defRPr sz="1100">
                <a:solidFill>
                  <a:srgbClr val="000000"/>
                </a:solidFill>
                <a:latin typeface="Times New Roman" panose="02020603050405020304" pitchFamily="18" charset="0"/>
              </a:defRPr>
            </a:lvl9pPr>
          </a:lstStyle>
          <a:p>
            <a:pPr>
              <a:spcBef>
                <a:spcPct val="0"/>
              </a:spcBef>
            </a:pPr>
            <a:fld id="{C75C0590-4AD1-4467-9F91-B006E45F64EB}" type="slidenum">
              <a:rPr lang="en-US" altLang="en-US" sz="1300"/>
              <a:pPr>
                <a:spcBef>
                  <a:spcPct val="0"/>
                </a:spcBef>
              </a:pPr>
              <a:t>1</a:t>
            </a:fld>
            <a:endParaRPr lang="en-US" altLang="en-US" sz="1300"/>
          </a:p>
        </p:txBody>
      </p:sp>
      <p:sp>
        <p:nvSpPr>
          <p:cNvPr id="11267" name="Rectangle 1"/>
          <p:cNvSpPr>
            <a:spLocks noGrp="1" noRot="1" noChangeAspect="1" noChangeArrowheads="1" noTextEdit="1"/>
          </p:cNvSpPr>
          <p:nvPr>
            <p:ph type="sldImg"/>
          </p:nvPr>
        </p:nvSpPr>
        <p:spPr>
          <a:xfrm>
            <a:off x="1196975" y="711200"/>
            <a:ext cx="4683125" cy="3513138"/>
          </a:xfrm>
          <a:solidFill>
            <a:srgbClr val="FFFFFF"/>
          </a:solidFill>
          <a:ln>
            <a:solidFill>
              <a:srgbClr val="000000"/>
            </a:solidFill>
            <a:miter lim="800000"/>
            <a:headEnd/>
            <a:tailEnd/>
          </a:ln>
        </p:spPr>
      </p:sp>
      <p:sp>
        <p:nvSpPr>
          <p:cNvPr id="11268" name="Rectangle 2"/>
          <p:cNvSpPr>
            <a:spLocks noGrp="1" noChangeArrowheads="1"/>
          </p:cNvSpPr>
          <p:nvPr>
            <p:ph type="body" idx="1"/>
          </p:nvPr>
        </p:nvSpPr>
        <p:spPr>
          <a:xfrm>
            <a:off x="708285" y="4449590"/>
            <a:ext cx="5661950" cy="42159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n-US"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F7468239-26B1-4D67-A72A-9D3154AB1449}" type="slidenum">
              <a:rPr lang="en-US" altLang="en-US" smtClean="0"/>
              <a:pPr>
                <a:defRPr/>
              </a:pPr>
              <a:t>3</a:t>
            </a:fld>
            <a:endParaRPr lang="en-US" altLang="en-US"/>
          </a:p>
        </p:txBody>
      </p:sp>
    </p:spTree>
    <p:extLst>
      <p:ext uri="{BB962C8B-B14F-4D97-AF65-F5344CB8AC3E}">
        <p14:creationId xmlns:p14="http://schemas.microsoft.com/office/powerpoint/2010/main" val="4153526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idx="10"/>
          </p:nvPr>
        </p:nvSpPr>
        <p:spPr/>
        <p:txBody>
          <a:bodyPr/>
          <a:lstStyle/>
          <a:p>
            <a:pPr>
              <a:defRPr/>
            </a:pPr>
            <a:fld id="{F7468239-26B1-4D67-A72A-9D3154AB1449}" type="slidenum">
              <a:rPr lang="en-US" altLang="en-US" smtClean="0"/>
              <a:pPr>
                <a:defRPr/>
              </a:pPr>
              <a:t>4</a:t>
            </a:fld>
            <a:endParaRPr lang="en-US" altLang="en-US"/>
          </a:p>
        </p:txBody>
      </p:sp>
    </p:spTree>
    <p:extLst>
      <p:ext uri="{BB962C8B-B14F-4D97-AF65-F5344CB8AC3E}">
        <p14:creationId xmlns:p14="http://schemas.microsoft.com/office/powerpoint/2010/main" val="994252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F7468239-26B1-4D67-A72A-9D3154AB1449}" type="slidenum">
              <a:rPr lang="en-US" altLang="en-US" smtClean="0"/>
              <a:pPr>
                <a:defRPr/>
              </a:pPr>
              <a:t>9</a:t>
            </a:fld>
            <a:endParaRPr lang="en-US" altLang="en-US"/>
          </a:p>
        </p:txBody>
      </p:sp>
    </p:spTree>
    <p:extLst>
      <p:ext uri="{BB962C8B-B14F-4D97-AF65-F5344CB8AC3E}">
        <p14:creationId xmlns:p14="http://schemas.microsoft.com/office/powerpoint/2010/main" val="3795721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7653" algn="l"/>
                <a:tab pos="1335306" algn="l"/>
                <a:tab pos="2002959" algn="l"/>
                <a:tab pos="2670612"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7653" algn="l"/>
                <a:tab pos="1335306" algn="l"/>
                <a:tab pos="2002959" algn="l"/>
                <a:tab pos="2670612"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7653" algn="l"/>
                <a:tab pos="1335306" algn="l"/>
                <a:tab pos="2002959" algn="l"/>
                <a:tab pos="2670612"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7653" algn="l"/>
                <a:tab pos="1335306" algn="l"/>
                <a:tab pos="2002959" algn="l"/>
                <a:tab pos="2670612"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7653" algn="l"/>
                <a:tab pos="1335306" algn="l"/>
                <a:tab pos="2002959" algn="l"/>
                <a:tab pos="2670612" algn="l"/>
              </a:tabLst>
              <a:defRPr sz="1100">
                <a:solidFill>
                  <a:srgbClr val="000000"/>
                </a:solidFill>
                <a:latin typeface="Times New Roman" panose="02020603050405020304" pitchFamily="18" charset="0"/>
              </a:defRPr>
            </a:lvl5pPr>
            <a:lvl6pPr marL="2319216" indent="-210838" defTabSz="421676" eaLnBrk="0" fontAlgn="base" hangingPunct="0">
              <a:spcBef>
                <a:spcPct val="30000"/>
              </a:spcBef>
              <a:spcAft>
                <a:spcPct val="0"/>
              </a:spcAft>
              <a:buClr>
                <a:srgbClr val="000000"/>
              </a:buClr>
              <a:buSzPct val="100000"/>
              <a:buFont typeface="Times New Roman" panose="02020603050405020304" pitchFamily="18" charset="0"/>
              <a:tabLst>
                <a:tab pos="667653" algn="l"/>
                <a:tab pos="1335306" algn="l"/>
                <a:tab pos="2002959" algn="l"/>
                <a:tab pos="2670612" algn="l"/>
              </a:tabLst>
              <a:defRPr sz="1100">
                <a:solidFill>
                  <a:srgbClr val="000000"/>
                </a:solidFill>
                <a:latin typeface="Times New Roman" panose="02020603050405020304" pitchFamily="18" charset="0"/>
              </a:defRPr>
            </a:lvl6pPr>
            <a:lvl7pPr marL="2740891" indent="-210838" defTabSz="421676" eaLnBrk="0" fontAlgn="base" hangingPunct="0">
              <a:spcBef>
                <a:spcPct val="30000"/>
              </a:spcBef>
              <a:spcAft>
                <a:spcPct val="0"/>
              </a:spcAft>
              <a:buClr>
                <a:srgbClr val="000000"/>
              </a:buClr>
              <a:buSzPct val="100000"/>
              <a:buFont typeface="Times New Roman" panose="02020603050405020304" pitchFamily="18" charset="0"/>
              <a:tabLst>
                <a:tab pos="667653" algn="l"/>
                <a:tab pos="1335306" algn="l"/>
                <a:tab pos="2002959" algn="l"/>
                <a:tab pos="2670612" algn="l"/>
              </a:tabLst>
              <a:defRPr sz="1100">
                <a:solidFill>
                  <a:srgbClr val="000000"/>
                </a:solidFill>
                <a:latin typeface="Times New Roman" panose="02020603050405020304" pitchFamily="18" charset="0"/>
              </a:defRPr>
            </a:lvl7pPr>
            <a:lvl8pPr marL="3162567" indent="-210838" defTabSz="421676" eaLnBrk="0" fontAlgn="base" hangingPunct="0">
              <a:spcBef>
                <a:spcPct val="30000"/>
              </a:spcBef>
              <a:spcAft>
                <a:spcPct val="0"/>
              </a:spcAft>
              <a:buClr>
                <a:srgbClr val="000000"/>
              </a:buClr>
              <a:buSzPct val="100000"/>
              <a:buFont typeface="Times New Roman" panose="02020603050405020304" pitchFamily="18" charset="0"/>
              <a:tabLst>
                <a:tab pos="667653" algn="l"/>
                <a:tab pos="1335306" algn="l"/>
                <a:tab pos="2002959" algn="l"/>
                <a:tab pos="2670612" algn="l"/>
              </a:tabLst>
              <a:defRPr sz="1100">
                <a:solidFill>
                  <a:srgbClr val="000000"/>
                </a:solidFill>
                <a:latin typeface="Times New Roman" panose="02020603050405020304" pitchFamily="18" charset="0"/>
              </a:defRPr>
            </a:lvl8pPr>
            <a:lvl9pPr marL="3584242" indent="-210838" defTabSz="421676" eaLnBrk="0" fontAlgn="base" hangingPunct="0">
              <a:spcBef>
                <a:spcPct val="30000"/>
              </a:spcBef>
              <a:spcAft>
                <a:spcPct val="0"/>
              </a:spcAft>
              <a:buClr>
                <a:srgbClr val="000000"/>
              </a:buClr>
              <a:buSzPct val="100000"/>
              <a:buFont typeface="Times New Roman" panose="02020603050405020304" pitchFamily="18" charset="0"/>
              <a:tabLst>
                <a:tab pos="667653" algn="l"/>
                <a:tab pos="1335306" algn="l"/>
                <a:tab pos="2002959" algn="l"/>
                <a:tab pos="2670612" algn="l"/>
              </a:tabLst>
              <a:defRPr sz="1100">
                <a:solidFill>
                  <a:srgbClr val="000000"/>
                </a:solidFill>
                <a:latin typeface="Times New Roman" panose="02020603050405020304" pitchFamily="18" charset="0"/>
              </a:defRPr>
            </a:lvl9pPr>
          </a:lstStyle>
          <a:p>
            <a:pPr>
              <a:spcBef>
                <a:spcPct val="0"/>
              </a:spcBef>
            </a:pPr>
            <a:fld id="{C75C0590-4AD1-4467-9F91-B006E45F64EB}" type="slidenum">
              <a:rPr lang="en-US" altLang="en-US" sz="1300"/>
              <a:pPr>
                <a:spcBef>
                  <a:spcPct val="0"/>
                </a:spcBef>
              </a:pPr>
              <a:t>10</a:t>
            </a:fld>
            <a:endParaRPr lang="en-US" altLang="en-US" sz="1300"/>
          </a:p>
        </p:txBody>
      </p:sp>
      <p:sp>
        <p:nvSpPr>
          <p:cNvPr id="11267" name="Rectangle 1"/>
          <p:cNvSpPr>
            <a:spLocks noGrp="1" noRot="1" noChangeAspect="1" noChangeArrowheads="1" noTextEdit="1"/>
          </p:cNvSpPr>
          <p:nvPr>
            <p:ph type="sldImg"/>
          </p:nvPr>
        </p:nvSpPr>
        <p:spPr>
          <a:xfrm>
            <a:off x="1196975" y="711200"/>
            <a:ext cx="4683125" cy="3513138"/>
          </a:xfrm>
          <a:solidFill>
            <a:srgbClr val="FFFFFF"/>
          </a:solidFill>
          <a:ln>
            <a:solidFill>
              <a:srgbClr val="000000"/>
            </a:solidFill>
            <a:miter lim="800000"/>
            <a:headEnd/>
            <a:tailEnd/>
          </a:ln>
        </p:spPr>
      </p:sp>
      <p:sp>
        <p:nvSpPr>
          <p:cNvPr id="11268" name="Rectangle 2"/>
          <p:cNvSpPr>
            <a:spLocks noGrp="1" noChangeArrowheads="1"/>
          </p:cNvSpPr>
          <p:nvPr>
            <p:ph type="body" idx="1"/>
          </p:nvPr>
        </p:nvSpPr>
        <p:spPr>
          <a:xfrm>
            <a:off x="708285" y="4449590"/>
            <a:ext cx="5661950" cy="42159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n-US" dirty="0">
              <a:latin typeface="Times New Roman" panose="02020603050405020304" pitchFamily="18" charset="0"/>
            </a:endParaRPr>
          </a:p>
        </p:txBody>
      </p:sp>
    </p:spTree>
    <p:extLst>
      <p:ext uri="{BB962C8B-B14F-4D97-AF65-F5344CB8AC3E}">
        <p14:creationId xmlns:p14="http://schemas.microsoft.com/office/powerpoint/2010/main" val="380192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07038"/>
            <a:ext cx="10080625"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08063" y="1987920"/>
            <a:ext cx="8064500" cy="2011830"/>
          </a:xfrm>
        </p:spPr>
        <p:txBody>
          <a:bodyPr anchor="b"/>
          <a:lstStyle>
            <a:lvl1pPr algn="l">
              <a:defRPr sz="6614"/>
            </a:lvl1pPr>
          </a:lstStyle>
          <a:p>
            <a:r>
              <a:rPr lang="en-US"/>
              <a:t>Click to edit Master title style</a:t>
            </a:r>
            <a:endParaRPr lang="en-US" dirty="0"/>
          </a:p>
        </p:txBody>
      </p:sp>
      <p:sp>
        <p:nvSpPr>
          <p:cNvPr id="3" name="Subtitle 2"/>
          <p:cNvSpPr>
            <a:spLocks noGrp="1"/>
          </p:cNvSpPr>
          <p:nvPr>
            <p:ph type="subTitle" idx="1"/>
          </p:nvPr>
        </p:nvSpPr>
        <p:spPr>
          <a:xfrm>
            <a:off x="1008063" y="4003829"/>
            <a:ext cx="8064500" cy="755968"/>
          </a:xfrm>
        </p:spPr>
        <p:txBody>
          <a:bodyPr/>
          <a:lstStyle>
            <a:lvl1pPr marL="0" indent="0" algn="l">
              <a:buNone/>
              <a:defRPr sz="2205"/>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5" name="Date Placeholder 3"/>
          <p:cNvSpPr>
            <a:spLocks noGrp="1"/>
          </p:cNvSpPr>
          <p:nvPr>
            <p:ph type="dt" sz="half" idx="10"/>
          </p:nvPr>
        </p:nvSpPr>
        <p:spPr>
          <a:xfrm>
            <a:off x="6540500" y="4765675"/>
            <a:ext cx="2532063" cy="403225"/>
          </a:xfrm>
        </p:spPr>
        <p:txBody>
          <a:bodyPr/>
          <a:lstStyle>
            <a:lvl1pPr>
              <a:defRPr/>
            </a:lvl1pPr>
          </a:lstStyle>
          <a:p>
            <a:pPr>
              <a:defRPr/>
            </a:pPr>
            <a:fld id="{4B436E59-3806-408C-B2C3-CF628360DC0D}" type="datetimeFigureOut">
              <a:rPr lang="en-US"/>
              <a:pPr>
                <a:defRPr/>
              </a:pPr>
              <a:t>11/29/2017</a:t>
            </a:fld>
            <a:endParaRPr lang="en-US"/>
          </a:p>
        </p:txBody>
      </p:sp>
      <p:sp>
        <p:nvSpPr>
          <p:cNvPr id="6" name="Footer Placeholder 4"/>
          <p:cNvSpPr>
            <a:spLocks noGrp="1"/>
          </p:cNvSpPr>
          <p:nvPr>
            <p:ph type="ftr" sz="quarter" idx="11"/>
          </p:nvPr>
        </p:nvSpPr>
        <p:spPr>
          <a:xfrm>
            <a:off x="1008063" y="4765675"/>
            <a:ext cx="5380037" cy="4032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678613" y="1577975"/>
            <a:ext cx="2393950" cy="401638"/>
          </a:xfrm>
        </p:spPr>
        <p:txBody>
          <a:bodyPr/>
          <a:lstStyle>
            <a:lvl1pPr>
              <a:defRPr/>
            </a:lvl1pPr>
          </a:lstStyle>
          <a:p>
            <a:pPr>
              <a:defRPr/>
            </a:pPr>
            <a:fld id="{1983D287-AA8F-44A0-B007-5D9BAAC1C90C}" type="slidenum">
              <a:rPr lang="en-US"/>
              <a:pPr>
                <a:defRPr/>
              </a:pPr>
              <a:t>‹#›</a:t>
            </a:fld>
            <a:endParaRPr lang="en-US"/>
          </a:p>
        </p:txBody>
      </p:sp>
    </p:spTree>
    <p:extLst>
      <p:ext uri="{BB962C8B-B14F-4D97-AF65-F5344CB8AC3E}">
        <p14:creationId xmlns:p14="http://schemas.microsoft.com/office/powerpoint/2010/main" val="95668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5235" y="5177971"/>
            <a:ext cx="8771469" cy="903187"/>
          </a:xfrm>
        </p:spPr>
        <p:txBody>
          <a:bodyPr anchor="b"/>
          <a:lstStyle>
            <a:lvl1pPr algn="l">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655235" y="1077000"/>
            <a:ext cx="8764610" cy="3755556"/>
          </a:xfrm>
        </p:spPr>
        <p:txBody>
          <a:bodyPr rtlCol="0">
            <a:normAutofit/>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55241" y="6081158"/>
            <a:ext cx="8770144" cy="823345"/>
          </a:xfrm>
        </p:spPr>
        <p:txBody>
          <a:bodyPr/>
          <a:lstStyle>
            <a:lvl1pPr marL="0" indent="0" algn="l">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D0CFE88-B235-403C-9F6F-3A44F7AFFDDE}" type="datetimeFigureOut">
              <a:rPr lang="en-US"/>
              <a:pPr>
                <a:defRPr/>
              </a:pPr>
              <a:t>11/29/2017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91DF0D-7218-4339-92A1-57590095F927}" type="slidenum">
              <a:rPr lang="en-US"/>
              <a:pPr>
                <a:defRPr/>
              </a:pPr>
              <a:t>‹#›</a:t>
            </a:fld>
            <a:endParaRPr lang="en-US"/>
          </a:p>
        </p:txBody>
      </p:sp>
    </p:spTree>
    <p:extLst>
      <p:ext uri="{BB962C8B-B14F-4D97-AF65-F5344CB8AC3E}">
        <p14:creationId xmlns:p14="http://schemas.microsoft.com/office/powerpoint/2010/main" val="18891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5" name="Picture 7"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07038"/>
            <a:ext cx="10080625"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5241" y="830631"/>
            <a:ext cx="8770144" cy="3089201"/>
          </a:xfrm>
        </p:spPr>
        <p:txBody>
          <a:bodyPr/>
          <a:lstStyle>
            <a:lvl1pPr algn="l">
              <a:defRPr sz="3527"/>
            </a:lvl1pPr>
          </a:lstStyle>
          <a:p>
            <a:r>
              <a:rPr lang="en-US"/>
              <a:t>Click to edit Master title style</a:t>
            </a:r>
            <a:endParaRPr lang="en-US" dirty="0"/>
          </a:p>
        </p:txBody>
      </p:sp>
      <p:sp>
        <p:nvSpPr>
          <p:cNvPr id="4" name="Text Placeholder 3"/>
          <p:cNvSpPr>
            <a:spLocks noGrp="1"/>
          </p:cNvSpPr>
          <p:nvPr>
            <p:ph type="body" sz="half" idx="2"/>
          </p:nvPr>
        </p:nvSpPr>
        <p:spPr>
          <a:xfrm>
            <a:off x="756047" y="4022494"/>
            <a:ext cx="8568531" cy="1467018"/>
          </a:xfrm>
        </p:spPr>
        <p:txBody>
          <a:bodyPr anchor="ct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6" name="Date Placeholder 4"/>
          <p:cNvSpPr>
            <a:spLocks noGrp="1"/>
          </p:cNvSpPr>
          <p:nvPr>
            <p:ph type="dt" sz="half" idx="10"/>
          </p:nvPr>
        </p:nvSpPr>
        <p:spPr>
          <a:xfrm>
            <a:off x="6132513" y="420688"/>
            <a:ext cx="2406650" cy="401637"/>
          </a:xfrm>
        </p:spPr>
        <p:txBody>
          <a:bodyPr/>
          <a:lstStyle>
            <a:lvl1pPr algn="r">
              <a:defRPr/>
            </a:lvl1pPr>
          </a:lstStyle>
          <a:p>
            <a:pPr>
              <a:defRPr/>
            </a:pPr>
            <a:fld id="{BF305002-0C7E-4BF5-B8E8-0EA4C2DEF03B}" type="datetimeFigureOut">
              <a:rPr lang="en-US"/>
              <a:pPr>
                <a:defRPr/>
              </a:pPr>
              <a:t>11/29/2017</a:t>
            </a:fld>
            <a:endParaRPr lang="en-US" dirty="0"/>
          </a:p>
        </p:txBody>
      </p:sp>
      <p:sp>
        <p:nvSpPr>
          <p:cNvPr id="7" name="Footer Placeholder 5"/>
          <p:cNvSpPr>
            <a:spLocks noGrp="1"/>
          </p:cNvSpPr>
          <p:nvPr>
            <p:ph type="ftr" sz="quarter" idx="11"/>
          </p:nvPr>
        </p:nvSpPr>
        <p:spPr>
          <a:xfrm>
            <a:off x="655638" y="420688"/>
            <a:ext cx="5324475" cy="401637"/>
          </a:xfr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8689975" y="420688"/>
            <a:ext cx="735013" cy="401637"/>
          </a:xfrm>
        </p:spPr>
        <p:txBody>
          <a:bodyPr/>
          <a:lstStyle>
            <a:lvl1pPr>
              <a:defRPr/>
            </a:lvl1pPr>
          </a:lstStyle>
          <a:p>
            <a:pPr>
              <a:defRPr/>
            </a:pPr>
            <a:fld id="{0750F686-6A4A-4EB9-8540-F792B6AA220C}" type="slidenum">
              <a:rPr lang="en-US"/>
              <a:pPr>
                <a:defRPr/>
              </a:pPr>
              <a:t>‹#›</a:t>
            </a:fld>
            <a:endParaRPr lang="en-US"/>
          </a:p>
        </p:txBody>
      </p:sp>
    </p:spTree>
    <p:extLst>
      <p:ext uri="{BB962C8B-B14F-4D97-AF65-F5344CB8AC3E}">
        <p14:creationId xmlns:p14="http://schemas.microsoft.com/office/powerpoint/2010/main" val="299847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5" name="Picture 7"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07038"/>
            <a:ext cx="10080625"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55588" y="890588"/>
            <a:ext cx="503237" cy="644525"/>
          </a:xfrm>
          <a:prstGeom prst="rect">
            <a:avLst/>
          </a:prstGeom>
        </p:spPr>
        <p:txBody>
          <a:bodyPr lIns="100796" tIns="50398" rIns="100796" bIns="50398"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a:lnSpc>
                <a:spcPct val="93000"/>
              </a:lnSpc>
              <a:buClr>
                <a:srgbClr val="000000"/>
              </a:buClr>
              <a:buSzPct val="100000"/>
              <a:buFont typeface="Times New Roman" panose="02020603050405020304" pitchFamily="18" charset="0"/>
              <a:buNone/>
              <a:defRPr/>
            </a:pPr>
            <a:r>
              <a:rPr lang="en-US" sz="8818" dirty="0">
                <a:effectLst/>
                <a:ea typeface="WenQuanYi Zen Hei" charset="0"/>
              </a:rPr>
              <a:t>“</a:t>
            </a:r>
          </a:p>
        </p:txBody>
      </p:sp>
      <p:sp>
        <p:nvSpPr>
          <p:cNvPr id="7" name="TextBox 6"/>
          <p:cNvSpPr txBox="1"/>
          <p:nvPr/>
        </p:nvSpPr>
        <p:spPr>
          <a:xfrm>
            <a:off x="8980488" y="3330575"/>
            <a:ext cx="504825" cy="644525"/>
          </a:xfrm>
          <a:prstGeom prst="rect">
            <a:avLst/>
          </a:prstGeom>
        </p:spPr>
        <p:txBody>
          <a:bodyPr lIns="100796" tIns="50398" rIns="100796" bIns="50398"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a:lnSpc>
                <a:spcPct val="93000"/>
              </a:lnSpc>
              <a:buClr>
                <a:srgbClr val="000000"/>
              </a:buClr>
              <a:buSzPct val="100000"/>
              <a:buFont typeface="Times New Roman" panose="02020603050405020304" pitchFamily="18" charset="0"/>
              <a:buNone/>
              <a:defRPr/>
            </a:pPr>
            <a:r>
              <a:rPr lang="en-US" sz="8818" dirty="0">
                <a:effectLst/>
                <a:ea typeface="WenQuanYi Zen Hei" charset="0"/>
              </a:rPr>
              <a:t>”</a:t>
            </a:r>
          </a:p>
        </p:txBody>
      </p:sp>
      <p:sp>
        <p:nvSpPr>
          <p:cNvPr id="2" name="Title 1"/>
          <p:cNvSpPr>
            <a:spLocks noGrp="1"/>
          </p:cNvSpPr>
          <p:nvPr>
            <p:ph type="title"/>
          </p:nvPr>
        </p:nvSpPr>
        <p:spPr>
          <a:xfrm>
            <a:off x="847054" y="830631"/>
            <a:ext cx="8393520" cy="3038238"/>
          </a:xfrm>
        </p:spPr>
        <p:txBody>
          <a:bodyPr/>
          <a:lstStyle>
            <a:lvl1pPr algn="l">
              <a:defRPr sz="3527"/>
            </a:lvl1pPr>
          </a:lstStyle>
          <a:p>
            <a:r>
              <a:rPr lang="en-US"/>
              <a:t>Click to edit Master title style</a:t>
            </a:r>
            <a:endParaRPr lang="en-US" dirty="0"/>
          </a:p>
        </p:txBody>
      </p:sp>
      <p:sp>
        <p:nvSpPr>
          <p:cNvPr id="12" name="Text Placeholder 3"/>
          <p:cNvSpPr>
            <a:spLocks noGrp="1"/>
          </p:cNvSpPr>
          <p:nvPr>
            <p:ph type="body" sz="half" idx="13"/>
          </p:nvPr>
        </p:nvSpPr>
        <p:spPr>
          <a:xfrm>
            <a:off x="1078066" y="3868870"/>
            <a:ext cx="7931494" cy="489916"/>
          </a:xfrm>
        </p:spPr>
        <p:txBody>
          <a:bodyPr/>
          <a:lstStyle>
            <a:lvl1pPr marL="0" indent="0">
              <a:buNone/>
              <a:defRPr sz="1543"/>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4" name="Text Placeholder 3"/>
          <p:cNvSpPr>
            <a:spLocks noGrp="1"/>
          </p:cNvSpPr>
          <p:nvPr>
            <p:ph type="body" sz="half" idx="2"/>
          </p:nvPr>
        </p:nvSpPr>
        <p:spPr>
          <a:xfrm>
            <a:off x="756047" y="4601720"/>
            <a:ext cx="8575534" cy="905293"/>
          </a:xfrm>
        </p:spPr>
        <p:txBody>
          <a:bodyPr anchor="ct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8" name="Date Placeholder 4"/>
          <p:cNvSpPr>
            <a:spLocks noGrp="1"/>
          </p:cNvSpPr>
          <p:nvPr>
            <p:ph type="dt" sz="half" idx="14"/>
          </p:nvPr>
        </p:nvSpPr>
        <p:spPr>
          <a:xfrm>
            <a:off x="6132513" y="420688"/>
            <a:ext cx="2406650" cy="401637"/>
          </a:xfrm>
        </p:spPr>
        <p:txBody>
          <a:bodyPr/>
          <a:lstStyle>
            <a:lvl1pPr algn="r">
              <a:defRPr/>
            </a:lvl1pPr>
          </a:lstStyle>
          <a:p>
            <a:pPr>
              <a:defRPr/>
            </a:pPr>
            <a:fld id="{0596E24D-AB37-439F-9AE7-60B95F80046E}" type="datetimeFigureOut">
              <a:rPr lang="en-US"/>
              <a:pPr>
                <a:defRPr/>
              </a:pPr>
              <a:t>11/29/2017</a:t>
            </a:fld>
            <a:endParaRPr lang="en-US" dirty="0"/>
          </a:p>
        </p:txBody>
      </p:sp>
      <p:sp>
        <p:nvSpPr>
          <p:cNvPr id="9" name="Footer Placeholder 5"/>
          <p:cNvSpPr>
            <a:spLocks noGrp="1"/>
          </p:cNvSpPr>
          <p:nvPr>
            <p:ph type="ftr" sz="quarter" idx="15"/>
          </p:nvPr>
        </p:nvSpPr>
        <p:spPr>
          <a:xfrm>
            <a:off x="655638" y="417513"/>
            <a:ext cx="5324475" cy="403225"/>
          </a:xfrm>
        </p:spPr>
        <p:txBody>
          <a:bodyPr/>
          <a:lstStyle>
            <a:lvl1pPr>
              <a:defRPr/>
            </a:lvl1pPr>
          </a:lstStyle>
          <a:p>
            <a:pPr>
              <a:defRPr/>
            </a:pPr>
            <a:endParaRPr lang="en-US"/>
          </a:p>
        </p:txBody>
      </p:sp>
      <p:sp>
        <p:nvSpPr>
          <p:cNvPr id="10" name="Slide Number Placeholder 6"/>
          <p:cNvSpPr>
            <a:spLocks noGrp="1"/>
          </p:cNvSpPr>
          <p:nvPr>
            <p:ph type="sldNum" sz="quarter" idx="16"/>
          </p:nvPr>
        </p:nvSpPr>
        <p:spPr>
          <a:xfrm>
            <a:off x="8689975" y="420688"/>
            <a:ext cx="735013" cy="401637"/>
          </a:xfrm>
        </p:spPr>
        <p:txBody>
          <a:bodyPr/>
          <a:lstStyle>
            <a:lvl1pPr>
              <a:defRPr/>
            </a:lvl1pPr>
          </a:lstStyle>
          <a:p>
            <a:pPr>
              <a:defRPr/>
            </a:pPr>
            <a:fld id="{1DA79E42-32A9-431B-9123-BC871B447AA5}" type="slidenum">
              <a:rPr lang="en-US"/>
              <a:pPr>
                <a:defRPr/>
              </a:pPr>
              <a:t>‹#›</a:t>
            </a:fld>
            <a:endParaRPr lang="en-US"/>
          </a:p>
        </p:txBody>
      </p:sp>
    </p:spTree>
    <p:extLst>
      <p:ext uri="{BB962C8B-B14F-4D97-AF65-F5344CB8AC3E}">
        <p14:creationId xmlns:p14="http://schemas.microsoft.com/office/powerpoint/2010/main" val="3480946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5" name="Picture 7"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07038"/>
            <a:ext cx="10080625"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6047" y="1239776"/>
            <a:ext cx="8571157" cy="2768833"/>
          </a:xfrm>
        </p:spPr>
        <p:txBody>
          <a:bodyPr anchor="b"/>
          <a:lstStyle>
            <a:lvl1pPr algn="l">
              <a:defRPr sz="3527"/>
            </a:lvl1pPr>
          </a:lstStyle>
          <a:p>
            <a:r>
              <a:rPr lang="en-US"/>
              <a:t>Click to edit Master title style</a:t>
            </a:r>
            <a:endParaRPr lang="en-US" dirty="0"/>
          </a:p>
        </p:txBody>
      </p:sp>
      <p:sp>
        <p:nvSpPr>
          <p:cNvPr id="4" name="Text Placeholder 3"/>
          <p:cNvSpPr>
            <a:spLocks noGrp="1"/>
          </p:cNvSpPr>
          <p:nvPr>
            <p:ph type="body" sz="half" idx="2"/>
          </p:nvPr>
        </p:nvSpPr>
        <p:spPr>
          <a:xfrm>
            <a:off x="756038" y="4021593"/>
            <a:ext cx="8569863" cy="1102188"/>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6" name="Date Placeholder 4"/>
          <p:cNvSpPr>
            <a:spLocks noGrp="1"/>
          </p:cNvSpPr>
          <p:nvPr>
            <p:ph type="dt" sz="half" idx="10"/>
          </p:nvPr>
        </p:nvSpPr>
        <p:spPr>
          <a:xfrm>
            <a:off x="6132513" y="417513"/>
            <a:ext cx="2406650" cy="403225"/>
          </a:xfrm>
        </p:spPr>
        <p:txBody>
          <a:bodyPr/>
          <a:lstStyle>
            <a:lvl1pPr algn="r">
              <a:defRPr/>
            </a:lvl1pPr>
          </a:lstStyle>
          <a:p>
            <a:pPr>
              <a:defRPr/>
            </a:pPr>
            <a:fld id="{CC6F35CA-AAC5-46F0-9B47-60C4BB6895B7}" type="datetimeFigureOut">
              <a:rPr lang="en-US"/>
              <a:pPr>
                <a:defRPr/>
              </a:pPr>
              <a:t>11/29/2017</a:t>
            </a:fld>
            <a:endParaRPr lang="en-US" dirty="0"/>
          </a:p>
        </p:txBody>
      </p:sp>
      <p:sp>
        <p:nvSpPr>
          <p:cNvPr id="7" name="Footer Placeholder 5"/>
          <p:cNvSpPr>
            <a:spLocks noGrp="1"/>
          </p:cNvSpPr>
          <p:nvPr>
            <p:ph type="ftr" sz="quarter" idx="11"/>
          </p:nvPr>
        </p:nvSpPr>
        <p:spPr>
          <a:xfrm>
            <a:off x="655638" y="417513"/>
            <a:ext cx="5324475" cy="403225"/>
          </a:xfr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8689975" y="420688"/>
            <a:ext cx="735013" cy="401637"/>
          </a:xfrm>
        </p:spPr>
        <p:txBody>
          <a:bodyPr/>
          <a:lstStyle>
            <a:lvl1pPr>
              <a:defRPr/>
            </a:lvl1pPr>
          </a:lstStyle>
          <a:p>
            <a:pPr>
              <a:defRPr/>
            </a:pPr>
            <a:fld id="{460C6F05-9D18-4813-8FAC-E3332A50EDBE}" type="slidenum">
              <a:rPr lang="en-US"/>
              <a:pPr>
                <a:defRPr/>
              </a:pPr>
              <a:t>‹#›</a:t>
            </a:fld>
            <a:endParaRPr lang="en-US"/>
          </a:p>
        </p:txBody>
      </p:sp>
    </p:spTree>
    <p:extLst>
      <p:ext uri="{BB962C8B-B14F-4D97-AF65-F5344CB8AC3E}">
        <p14:creationId xmlns:p14="http://schemas.microsoft.com/office/powerpoint/2010/main" val="1488360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394150" y="839964"/>
            <a:ext cx="7031235" cy="14372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655242" y="2427385"/>
            <a:ext cx="2822575" cy="680481"/>
          </a:xfrm>
        </p:spPr>
        <p:txBody>
          <a:bodyPr anchor="b">
            <a:noAutofit/>
          </a:bodyPr>
          <a:lstStyle>
            <a:lvl1pPr marL="0" indent="0">
              <a:buNone/>
              <a:defRPr sz="2646" b="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8" name="Text Placeholder 3"/>
          <p:cNvSpPr>
            <a:spLocks noGrp="1"/>
          </p:cNvSpPr>
          <p:nvPr>
            <p:ph type="body" sz="half" idx="15"/>
          </p:nvPr>
        </p:nvSpPr>
        <p:spPr>
          <a:xfrm>
            <a:off x="655241" y="3201744"/>
            <a:ext cx="2822575" cy="3702763"/>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9" name="Text Placeholder 4"/>
          <p:cNvSpPr>
            <a:spLocks noGrp="1"/>
          </p:cNvSpPr>
          <p:nvPr>
            <p:ph type="body" sz="quarter" idx="3"/>
          </p:nvPr>
        </p:nvSpPr>
        <p:spPr>
          <a:xfrm>
            <a:off x="3640487" y="2426562"/>
            <a:ext cx="2822575" cy="690638"/>
          </a:xfrm>
        </p:spPr>
        <p:txBody>
          <a:bodyPr anchor="b">
            <a:noAutofit/>
          </a:bodyPr>
          <a:lstStyle>
            <a:lvl1pPr marL="0" indent="0">
              <a:buNone/>
              <a:defRPr sz="2646" b="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10" name="Text Placeholder 3"/>
          <p:cNvSpPr>
            <a:spLocks noGrp="1"/>
          </p:cNvSpPr>
          <p:nvPr>
            <p:ph type="body" sz="half" idx="16"/>
          </p:nvPr>
        </p:nvSpPr>
        <p:spPr>
          <a:xfrm>
            <a:off x="3638882" y="3201197"/>
            <a:ext cx="2822575" cy="3703306"/>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11" name="Text Placeholder 4"/>
          <p:cNvSpPr>
            <a:spLocks noGrp="1"/>
          </p:cNvSpPr>
          <p:nvPr>
            <p:ph type="body" sz="quarter" idx="13"/>
          </p:nvPr>
        </p:nvSpPr>
        <p:spPr>
          <a:xfrm>
            <a:off x="6602808" y="2417229"/>
            <a:ext cx="2822575" cy="690638"/>
          </a:xfrm>
        </p:spPr>
        <p:txBody>
          <a:bodyPr anchor="b">
            <a:noAutofit/>
          </a:bodyPr>
          <a:lstStyle>
            <a:lvl1pPr marL="0" indent="0">
              <a:buNone/>
              <a:defRPr sz="2646" b="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12" name="Text Placeholder 3"/>
          <p:cNvSpPr>
            <a:spLocks noGrp="1"/>
          </p:cNvSpPr>
          <p:nvPr>
            <p:ph type="body" sz="half" idx="17"/>
          </p:nvPr>
        </p:nvSpPr>
        <p:spPr>
          <a:xfrm>
            <a:off x="6602809" y="3201744"/>
            <a:ext cx="2822575" cy="3702763"/>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13" name="Date Placeholder 3"/>
          <p:cNvSpPr>
            <a:spLocks noGrp="1"/>
          </p:cNvSpPr>
          <p:nvPr>
            <p:ph type="dt" sz="half" idx="18"/>
          </p:nvPr>
        </p:nvSpPr>
        <p:spPr/>
        <p:txBody>
          <a:bodyPr/>
          <a:lstStyle>
            <a:lvl1pPr>
              <a:defRPr/>
            </a:lvl1pPr>
          </a:lstStyle>
          <a:p>
            <a:pPr>
              <a:defRPr/>
            </a:pPr>
            <a:fld id="{EEBDFE1B-9229-45D9-B28F-7E330FF90FA8}" type="datetimeFigureOut">
              <a:rPr lang="en-US"/>
              <a:pPr>
                <a:defRPr/>
              </a:pPr>
              <a:t>11/29/2017</a:t>
            </a:fld>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BFC4DC99-68C7-465B-A43D-811B4F236CF8}" type="slidenum">
              <a:rPr lang="en-US"/>
              <a:pPr>
                <a:defRPr/>
              </a:pPr>
              <a:t>‹#›</a:t>
            </a:fld>
            <a:endParaRPr lang="en-US"/>
          </a:p>
        </p:txBody>
      </p:sp>
    </p:spTree>
    <p:extLst>
      <p:ext uri="{BB962C8B-B14F-4D97-AF65-F5344CB8AC3E}">
        <p14:creationId xmlns:p14="http://schemas.microsoft.com/office/powerpoint/2010/main" val="2254259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394151" y="839964"/>
            <a:ext cx="7035694" cy="1427939"/>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55241" y="4534196"/>
            <a:ext cx="2822575" cy="752622"/>
          </a:xfrm>
        </p:spPr>
        <p:txBody>
          <a:bodyPr anchor="b">
            <a:noAutofit/>
          </a:bodyPr>
          <a:lstStyle>
            <a:lvl1pPr marL="0" indent="0">
              <a:buNone/>
              <a:defRPr sz="2646" b="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20" name="Picture Placeholder 2"/>
          <p:cNvSpPr>
            <a:spLocks noGrp="1" noChangeAspect="1"/>
          </p:cNvSpPr>
          <p:nvPr>
            <p:ph type="pic" idx="15"/>
          </p:nvPr>
        </p:nvSpPr>
        <p:spPr>
          <a:xfrm>
            <a:off x="655241" y="2570290"/>
            <a:ext cx="2822575" cy="1661519"/>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55241" y="5286816"/>
            <a:ext cx="2822575" cy="161768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22" name="Text Placeholder 4"/>
          <p:cNvSpPr>
            <a:spLocks noGrp="1"/>
          </p:cNvSpPr>
          <p:nvPr>
            <p:ph type="body" sz="quarter" idx="3"/>
          </p:nvPr>
        </p:nvSpPr>
        <p:spPr>
          <a:xfrm>
            <a:off x="3629061" y="4534196"/>
            <a:ext cx="2822575" cy="752622"/>
          </a:xfrm>
        </p:spPr>
        <p:txBody>
          <a:bodyPr anchor="b">
            <a:noAutofit/>
          </a:bodyPr>
          <a:lstStyle>
            <a:lvl1pPr marL="0" indent="0">
              <a:buNone/>
              <a:defRPr sz="2646" b="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23" name="Picture Placeholder 2"/>
          <p:cNvSpPr>
            <a:spLocks noGrp="1" noChangeAspect="1"/>
          </p:cNvSpPr>
          <p:nvPr>
            <p:ph type="pic" idx="21"/>
          </p:nvPr>
        </p:nvSpPr>
        <p:spPr>
          <a:xfrm>
            <a:off x="3629060" y="2570290"/>
            <a:ext cx="2822575" cy="1664343"/>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627942" y="5286815"/>
            <a:ext cx="2822575" cy="161768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25" name="Text Placeholder 4"/>
          <p:cNvSpPr>
            <a:spLocks noGrp="1"/>
          </p:cNvSpPr>
          <p:nvPr>
            <p:ph type="body" sz="quarter" idx="13"/>
          </p:nvPr>
        </p:nvSpPr>
        <p:spPr>
          <a:xfrm>
            <a:off x="6607269" y="4534196"/>
            <a:ext cx="2822575" cy="752622"/>
          </a:xfrm>
        </p:spPr>
        <p:txBody>
          <a:bodyPr anchor="b">
            <a:noAutofit/>
          </a:bodyPr>
          <a:lstStyle>
            <a:lvl1pPr marL="0" indent="0">
              <a:buNone/>
              <a:defRPr sz="2646" b="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26" name="Picture Placeholder 2"/>
          <p:cNvSpPr>
            <a:spLocks noGrp="1" noChangeAspect="1"/>
          </p:cNvSpPr>
          <p:nvPr>
            <p:ph type="pic" idx="22"/>
          </p:nvPr>
        </p:nvSpPr>
        <p:spPr>
          <a:xfrm>
            <a:off x="6607268" y="2570291"/>
            <a:ext cx="2822575" cy="1663304"/>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6607166" y="5286813"/>
            <a:ext cx="2822575" cy="161768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12" name="Date Placeholder 3"/>
          <p:cNvSpPr>
            <a:spLocks noGrp="1"/>
          </p:cNvSpPr>
          <p:nvPr>
            <p:ph type="dt" sz="half" idx="23"/>
          </p:nvPr>
        </p:nvSpPr>
        <p:spPr/>
        <p:txBody>
          <a:bodyPr/>
          <a:lstStyle>
            <a:lvl1pPr>
              <a:defRPr/>
            </a:lvl1pPr>
          </a:lstStyle>
          <a:p>
            <a:pPr>
              <a:defRPr/>
            </a:pPr>
            <a:fld id="{3007BA64-5427-4948-BB31-CAC91DDE3A5F}" type="datetimeFigureOut">
              <a:rPr lang="en-US"/>
              <a:pPr>
                <a:defRPr/>
              </a:pPr>
              <a:t>11/29/2017</a:t>
            </a:fld>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FE8FE984-C463-44ED-8D1E-0D5A632E3F01}" type="slidenum">
              <a:rPr lang="en-US"/>
              <a:pPr>
                <a:defRPr/>
              </a:pPr>
              <a:t>‹#›</a:t>
            </a:fld>
            <a:endParaRPr lang="en-US"/>
          </a:p>
        </p:txBody>
      </p:sp>
    </p:spTree>
    <p:extLst>
      <p:ext uri="{BB962C8B-B14F-4D97-AF65-F5344CB8AC3E}">
        <p14:creationId xmlns:p14="http://schemas.microsoft.com/office/powerpoint/2010/main" val="3413609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55241" y="2419096"/>
            <a:ext cx="8770144" cy="44854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61D1913-25BF-4435-9099-ECF730F28A44}" type="datetimeFigureOut">
              <a:rPr lang="en-US"/>
              <a:pPr>
                <a:defRPr/>
              </a:pPr>
              <a:t>11/29/2017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BC5409-F74E-4A21-BB2B-D47CE7032E9B}" type="slidenum">
              <a:rPr lang="en-US"/>
              <a:pPr>
                <a:defRPr/>
              </a:pPr>
              <a:t>‹#›</a:t>
            </a:fld>
            <a:endParaRPr lang="en-US"/>
          </a:p>
        </p:txBody>
      </p:sp>
    </p:spTree>
    <p:extLst>
      <p:ext uri="{BB962C8B-B14F-4D97-AF65-F5344CB8AC3E}">
        <p14:creationId xmlns:p14="http://schemas.microsoft.com/office/powerpoint/2010/main" val="72361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07038"/>
            <a:ext cx="10080625"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724279" y="823632"/>
            <a:ext cx="1701105" cy="468337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55241" y="822466"/>
            <a:ext cx="6921098" cy="46845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6132513" y="420688"/>
            <a:ext cx="2406650" cy="401637"/>
          </a:xfrm>
        </p:spPr>
        <p:txBody>
          <a:bodyPr/>
          <a:lstStyle>
            <a:lvl1pPr algn="r">
              <a:defRPr/>
            </a:lvl1pPr>
          </a:lstStyle>
          <a:p>
            <a:pPr>
              <a:defRPr/>
            </a:pPr>
            <a:fld id="{088A7417-1891-45A0-9D90-B16469635568}" type="datetimeFigureOut">
              <a:rPr lang="en-US"/>
              <a:pPr>
                <a:defRPr/>
              </a:pPr>
              <a:t>11/29/2017</a:t>
            </a:fld>
            <a:endParaRPr lang="en-US"/>
          </a:p>
        </p:txBody>
      </p:sp>
      <p:sp>
        <p:nvSpPr>
          <p:cNvPr id="6" name="Footer Placeholder 4"/>
          <p:cNvSpPr>
            <a:spLocks noGrp="1"/>
          </p:cNvSpPr>
          <p:nvPr>
            <p:ph type="ftr" sz="quarter" idx="11"/>
          </p:nvPr>
        </p:nvSpPr>
        <p:spPr>
          <a:xfrm>
            <a:off x="655638" y="420688"/>
            <a:ext cx="5324475" cy="401637"/>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689975" y="420688"/>
            <a:ext cx="735013" cy="401637"/>
          </a:xfrm>
        </p:spPr>
        <p:txBody>
          <a:bodyPr/>
          <a:lstStyle>
            <a:lvl1pPr>
              <a:defRPr/>
            </a:lvl1pPr>
          </a:lstStyle>
          <a:p>
            <a:pPr>
              <a:defRPr/>
            </a:pPr>
            <a:fld id="{E2679FDD-70F0-4E94-BBA2-2DA564A46D45}" type="slidenum">
              <a:rPr lang="en-US"/>
              <a:pPr>
                <a:defRPr/>
              </a:pPr>
              <a:t>‹#›</a:t>
            </a:fld>
            <a:endParaRPr lang="en-US"/>
          </a:p>
        </p:txBody>
      </p:sp>
    </p:spTree>
    <p:extLst>
      <p:ext uri="{BB962C8B-B14F-4D97-AF65-F5344CB8AC3E}">
        <p14:creationId xmlns:p14="http://schemas.microsoft.com/office/powerpoint/2010/main" val="1077036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3238" y="301625"/>
            <a:ext cx="9070975" cy="1260475"/>
          </a:xfrm>
        </p:spPr>
        <p:txBody>
          <a:bodyPr/>
          <a:lstStyle/>
          <a:p>
            <a:r>
              <a:rPr lang="el-GR"/>
              <a:t>Kλικ για επεξεργασία του τίτλου</a:t>
            </a:r>
          </a:p>
        </p:txBody>
      </p:sp>
    </p:spTree>
    <p:extLst>
      <p:ext uri="{BB962C8B-B14F-4D97-AF65-F5344CB8AC3E}">
        <p14:creationId xmlns:p14="http://schemas.microsoft.com/office/powerpoint/2010/main" val="2924438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6429829-9FD5-48C1-A754-5B7C233C362D}" type="datetimeFigureOut">
              <a:rPr lang="en-US"/>
              <a:pPr>
                <a:defRPr/>
              </a:pPr>
              <a:t>11/29/2017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347A8D-8998-4392-BCF3-8CF24D949D38}" type="slidenum">
              <a:rPr lang="en-US"/>
              <a:pPr>
                <a:defRPr/>
              </a:pPr>
              <a:t>‹#›</a:t>
            </a:fld>
            <a:endParaRPr lang="en-US"/>
          </a:p>
        </p:txBody>
      </p:sp>
    </p:spTree>
    <p:extLst>
      <p:ext uri="{BB962C8B-B14F-4D97-AF65-F5344CB8AC3E}">
        <p14:creationId xmlns:p14="http://schemas.microsoft.com/office/powerpoint/2010/main" val="161636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07038"/>
            <a:ext cx="10080625"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5241" y="830632"/>
            <a:ext cx="8770144" cy="3088614"/>
          </a:xfrm>
        </p:spPr>
        <p:txBody>
          <a:bodyPr anchor="b"/>
          <a:lstStyle>
            <a:lvl1pPr algn="r">
              <a:defRPr sz="4409"/>
            </a:lvl1pPr>
          </a:lstStyle>
          <a:p>
            <a:r>
              <a:rPr lang="en-US"/>
              <a:t>Click to edit Master title style</a:t>
            </a:r>
            <a:endParaRPr lang="en-US" dirty="0"/>
          </a:p>
        </p:txBody>
      </p:sp>
      <p:sp>
        <p:nvSpPr>
          <p:cNvPr id="3" name="Text Placeholder 2"/>
          <p:cNvSpPr>
            <a:spLocks noGrp="1"/>
          </p:cNvSpPr>
          <p:nvPr>
            <p:ph type="body" idx="1"/>
          </p:nvPr>
        </p:nvSpPr>
        <p:spPr>
          <a:xfrm>
            <a:off x="655241" y="4014329"/>
            <a:ext cx="8770145" cy="1492682"/>
          </a:xfrm>
        </p:spPr>
        <p:txBody>
          <a:bodyPr/>
          <a:lstStyle>
            <a:lvl1pPr marL="0" indent="0" algn="r">
              <a:buNone/>
              <a:defRPr sz="2425">
                <a:solidFill>
                  <a:schemeClr val="tx1">
                    <a:tint val="75000"/>
                  </a:schemeClr>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6132513" y="420688"/>
            <a:ext cx="2406650" cy="401637"/>
          </a:xfrm>
        </p:spPr>
        <p:txBody>
          <a:bodyPr/>
          <a:lstStyle>
            <a:lvl1pPr algn="r">
              <a:defRPr/>
            </a:lvl1pPr>
          </a:lstStyle>
          <a:p>
            <a:pPr>
              <a:defRPr/>
            </a:pPr>
            <a:fld id="{D8210637-2328-40CB-9584-2762A55922DA}" type="datetimeFigureOut">
              <a:rPr lang="en-US"/>
              <a:pPr>
                <a:defRPr/>
              </a:pPr>
              <a:t>11/29/2017</a:t>
            </a:fld>
            <a:endParaRPr lang="en-US"/>
          </a:p>
        </p:txBody>
      </p:sp>
      <p:sp>
        <p:nvSpPr>
          <p:cNvPr id="6" name="Footer Placeholder 4"/>
          <p:cNvSpPr>
            <a:spLocks noGrp="1"/>
          </p:cNvSpPr>
          <p:nvPr>
            <p:ph type="ftr" sz="quarter" idx="11"/>
          </p:nvPr>
        </p:nvSpPr>
        <p:spPr>
          <a:xfrm>
            <a:off x="655638" y="420688"/>
            <a:ext cx="5324475" cy="401637"/>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689975" y="420688"/>
            <a:ext cx="735013" cy="401637"/>
          </a:xfrm>
        </p:spPr>
        <p:txBody>
          <a:bodyPr/>
          <a:lstStyle>
            <a:lvl1pPr>
              <a:defRPr/>
            </a:lvl1pPr>
          </a:lstStyle>
          <a:p>
            <a:pPr>
              <a:defRPr/>
            </a:pPr>
            <a:fld id="{C705DD41-9233-472F-A915-2B3EAD1A7871}" type="slidenum">
              <a:rPr lang="en-US"/>
              <a:pPr>
                <a:defRPr/>
              </a:pPr>
              <a:t>‹#›</a:t>
            </a:fld>
            <a:endParaRPr lang="en-US"/>
          </a:p>
        </p:txBody>
      </p:sp>
    </p:spTree>
    <p:extLst>
      <p:ext uri="{BB962C8B-B14F-4D97-AF65-F5344CB8AC3E}">
        <p14:creationId xmlns:p14="http://schemas.microsoft.com/office/powerpoint/2010/main" val="752752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55241" y="2419096"/>
            <a:ext cx="4311142" cy="44854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7592" y="2419096"/>
            <a:ext cx="4307791" cy="44854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3D491EF-B72F-4C3D-B8C5-DB3451FCBED2}" type="datetimeFigureOut">
              <a:rPr lang="en-US"/>
              <a:pPr>
                <a:defRPr/>
              </a:pPr>
              <a:t>11/29/2017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453E50-7D44-40C5-A7B9-91822A0ED4B6}" type="slidenum">
              <a:rPr lang="en-US"/>
              <a:pPr>
                <a:defRPr/>
              </a:pPr>
              <a:t>‹#›</a:t>
            </a:fld>
            <a:endParaRPr lang="en-US"/>
          </a:p>
        </p:txBody>
      </p:sp>
    </p:spTree>
    <p:extLst>
      <p:ext uri="{BB962C8B-B14F-4D97-AF65-F5344CB8AC3E}">
        <p14:creationId xmlns:p14="http://schemas.microsoft.com/office/powerpoint/2010/main" val="3680713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94148" y="839964"/>
            <a:ext cx="7031236" cy="14279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5404" y="2407237"/>
            <a:ext cx="4060978" cy="908210"/>
          </a:xfrm>
        </p:spPr>
        <p:txBody>
          <a:bodyPr anchor="b"/>
          <a:lstStyle>
            <a:lvl1pPr marL="0" indent="0">
              <a:buNone/>
              <a:defRPr sz="3086" b="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655240" y="3453186"/>
            <a:ext cx="4311142" cy="34513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67755" y="2407237"/>
            <a:ext cx="4057629" cy="908210"/>
          </a:xfrm>
        </p:spPr>
        <p:txBody>
          <a:bodyPr anchor="b"/>
          <a:lstStyle>
            <a:lvl1pPr marL="0" indent="0">
              <a:buNone/>
              <a:defRPr sz="3086" b="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117591" y="3453186"/>
            <a:ext cx="4307793" cy="34513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394D5F3-F90B-4773-AC4C-D116FB5C2B94}" type="datetimeFigureOut">
              <a:rPr lang="en-US"/>
              <a:pPr>
                <a:defRPr/>
              </a:pPr>
              <a:t>11/29/2017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EB978C-D9D3-4A59-B25F-B59DB209192F}" type="slidenum">
              <a:rPr lang="en-US"/>
              <a:pPr>
                <a:defRPr/>
              </a:pPr>
              <a:t>‹#›</a:t>
            </a:fld>
            <a:endParaRPr lang="en-US"/>
          </a:p>
        </p:txBody>
      </p:sp>
    </p:spTree>
    <p:extLst>
      <p:ext uri="{BB962C8B-B14F-4D97-AF65-F5344CB8AC3E}">
        <p14:creationId xmlns:p14="http://schemas.microsoft.com/office/powerpoint/2010/main" val="61349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D067FBB-3B74-4CD3-B89D-371A16CEC215}" type="datetimeFigureOut">
              <a:rPr lang="en-US"/>
              <a:pPr>
                <a:defRPr/>
              </a:pPr>
              <a:t>11/29/2017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07EE342-E426-402F-A3FB-EF2EABC07178}" type="slidenum">
              <a:rPr lang="en-US"/>
              <a:pPr>
                <a:defRPr/>
              </a:pPr>
              <a:t>‹#›</a:t>
            </a:fld>
            <a:endParaRPr lang="en-US"/>
          </a:p>
        </p:txBody>
      </p:sp>
    </p:spTree>
    <p:extLst>
      <p:ext uri="{BB962C8B-B14F-4D97-AF65-F5344CB8AC3E}">
        <p14:creationId xmlns:p14="http://schemas.microsoft.com/office/powerpoint/2010/main" val="361081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7EA847-A0D8-4F62-8ED7-14C6BE278D87}" type="datetimeFigureOut">
              <a:rPr lang="en-US"/>
              <a:pPr>
                <a:defRPr/>
              </a:pPr>
              <a:t>11/29/2017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E88AC6-B204-4F1F-81E2-18637ECA9266}" type="slidenum">
              <a:rPr lang="en-US"/>
              <a:pPr>
                <a:defRPr/>
              </a:pPr>
              <a:t>‹#›</a:t>
            </a:fld>
            <a:endParaRPr lang="en-US"/>
          </a:p>
        </p:txBody>
      </p:sp>
    </p:spTree>
    <p:extLst>
      <p:ext uri="{BB962C8B-B14F-4D97-AF65-F5344CB8AC3E}">
        <p14:creationId xmlns:p14="http://schemas.microsoft.com/office/powerpoint/2010/main" val="20738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5241" y="1679928"/>
            <a:ext cx="3402211" cy="1763924"/>
          </a:xfrm>
        </p:spPr>
        <p:txBody>
          <a:bodyPr anchor="b"/>
          <a:lstStyle>
            <a:lvl1pPr algn="l">
              <a:defRPr sz="3527"/>
            </a:lvl1pPr>
          </a:lstStyle>
          <a:p>
            <a:r>
              <a:rPr lang="en-US"/>
              <a:t>Click to edit Master title style</a:t>
            </a:r>
            <a:endParaRPr lang="en-US" dirty="0"/>
          </a:p>
        </p:txBody>
      </p:sp>
      <p:sp>
        <p:nvSpPr>
          <p:cNvPr id="3" name="Content Placeholder 2"/>
          <p:cNvSpPr>
            <a:spLocks noGrp="1"/>
          </p:cNvSpPr>
          <p:nvPr>
            <p:ph idx="1"/>
          </p:nvPr>
        </p:nvSpPr>
        <p:spPr>
          <a:xfrm>
            <a:off x="4284266" y="823164"/>
            <a:ext cx="5141119" cy="6081339"/>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241" y="3443852"/>
            <a:ext cx="3402211" cy="3460651"/>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B580ADC-FDA4-4B64-88CB-ACFEF3B128A0}" type="datetimeFigureOut">
              <a:rPr lang="en-US"/>
              <a:pPr>
                <a:defRPr/>
              </a:pPr>
              <a:t>11/29/2017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98C9FA-E9C7-4C8B-80E1-133AB323C4A2}" type="slidenum">
              <a:rPr lang="en-US"/>
              <a:pPr>
                <a:defRPr/>
              </a:pPr>
              <a:t>‹#›</a:t>
            </a:fld>
            <a:endParaRPr lang="en-US"/>
          </a:p>
        </p:txBody>
      </p:sp>
    </p:spTree>
    <p:extLst>
      <p:ext uri="{BB962C8B-B14F-4D97-AF65-F5344CB8AC3E}">
        <p14:creationId xmlns:p14="http://schemas.microsoft.com/office/powerpoint/2010/main" val="217140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5241" y="1679928"/>
            <a:ext cx="4493209" cy="1763924"/>
          </a:xfrm>
        </p:spPr>
        <p:txBody>
          <a:bodyPr anchor="b"/>
          <a:lstStyle>
            <a:lvl1pPr algn="l">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377131" y="828105"/>
            <a:ext cx="4050588" cy="6076398"/>
          </a:xfrm>
        </p:spPr>
        <p:txBody>
          <a:bodyPr rtlCol="0">
            <a:normAutofit/>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55241" y="3443852"/>
            <a:ext cx="4493209" cy="3460651"/>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1F1CA8-1053-4FF6-92C2-105FD331463B}" type="datetimeFigureOut">
              <a:rPr lang="en-US"/>
              <a:pPr>
                <a:defRPr/>
              </a:pPr>
              <a:t>11/29/2017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1434D1-015D-48ED-8D8F-F606E8356472}" type="slidenum">
              <a:rPr lang="en-US"/>
              <a:pPr>
                <a:defRPr/>
              </a:pPr>
              <a:t>‹#›</a:t>
            </a:fld>
            <a:endParaRPr lang="en-US"/>
          </a:p>
        </p:txBody>
      </p:sp>
    </p:spTree>
    <p:extLst>
      <p:ext uri="{BB962C8B-B14F-4D97-AF65-F5344CB8AC3E}">
        <p14:creationId xmlns:p14="http://schemas.microsoft.com/office/powerpoint/2010/main" val="1094610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C0-HD-TOP.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0080625"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393950" y="842963"/>
            <a:ext cx="7031038" cy="14255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655638" y="2419350"/>
            <a:ext cx="8769350"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7069138" y="7007225"/>
            <a:ext cx="2355850" cy="401638"/>
          </a:xfrm>
          <a:prstGeom prst="rect">
            <a:avLst/>
          </a:prstGeom>
        </p:spPr>
        <p:txBody>
          <a:bodyPr vert="horz" lIns="91440" tIns="45720" rIns="91440" bIns="45720" rtlCol="0" anchor="ctr"/>
          <a:lstStyle>
            <a:lvl1pPr algn="r" eaLnBrk="1">
              <a:lnSpc>
                <a:spcPct val="93000"/>
              </a:lnSpc>
              <a:buClr>
                <a:srgbClr val="000000"/>
              </a:buClr>
              <a:buSzPct val="100000"/>
              <a:buFont typeface="Times New Roman" panose="02020603050405020304" pitchFamily="18" charset="0"/>
              <a:buNone/>
              <a:defRPr sz="1157">
                <a:solidFill>
                  <a:schemeClr val="tx1">
                    <a:tint val="75000"/>
                  </a:schemeClr>
                </a:solidFill>
                <a:ea typeface="WenQuanYi Zen Hei" charset="0"/>
              </a:defRPr>
            </a:lvl1pPr>
          </a:lstStyle>
          <a:p>
            <a:pPr>
              <a:defRPr/>
            </a:pPr>
            <a:fld id="{DCF1CCDA-F8A9-4F07-B56A-FCABE5211785}" type="datetimeFigureOut">
              <a:rPr lang="en-US"/>
              <a:pPr>
                <a:defRPr/>
              </a:pPr>
              <a:t>11/29/2017</a:t>
            </a:fld>
            <a:endParaRPr lang="en-US"/>
          </a:p>
        </p:txBody>
      </p:sp>
      <p:sp>
        <p:nvSpPr>
          <p:cNvPr id="5" name="Footer Placeholder 4"/>
          <p:cNvSpPr>
            <a:spLocks noGrp="1"/>
          </p:cNvSpPr>
          <p:nvPr>
            <p:ph type="ftr" sz="quarter" idx="3"/>
          </p:nvPr>
        </p:nvSpPr>
        <p:spPr>
          <a:xfrm>
            <a:off x="655638" y="7005638"/>
            <a:ext cx="6262687" cy="403225"/>
          </a:xfrm>
          <a:prstGeom prst="rect">
            <a:avLst/>
          </a:prstGeom>
        </p:spPr>
        <p:txBody>
          <a:bodyPr vert="horz" lIns="91440" tIns="45720" rIns="91440" bIns="45720" rtlCol="0" anchor="ctr"/>
          <a:lstStyle>
            <a:lvl1pPr algn="l" eaLnBrk="1">
              <a:lnSpc>
                <a:spcPct val="93000"/>
              </a:lnSpc>
              <a:buClr>
                <a:srgbClr val="000000"/>
              </a:buClr>
              <a:buSzPct val="100000"/>
              <a:buFont typeface="Times New Roman" panose="02020603050405020304" pitchFamily="18" charset="0"/>
              <a:buNone/>
              <a:defRPr sz="1157">
                <a:solidFill>
                  <a:schemeClr val="tx1">
                    <a:tint val="75000"/>
                  </a:schemeClr>
                </a:solidFill>
                <a:ea typeface="WenQuanYi Zen Hei" charset="0"/>
              </a:defRPr>
            </a:lvl1pPr>
          </a:lstStyle>
          <a:p>
            <a:pPr>
              <a:defRPr/>
            </a:pPr>
            <a:endParaRPr lang="en-US"/>
          </a:p>
        </p:txBody>
      </p:sp>
      <p:sp>
        <p:nvSpPr>
          <p:cNvPr id="6" name="Slide Number Placeholder 5"/>
          <p:cNvSpPr>
            <a:spLocks noGrp="1"/>
          </p:cNvSpPr>
          <p:nvPr>
            <p:ph type="sldNum" sz="quarter" idx="4"/>
          </p:nvPr>
        </p:nvSpPr>
        <p:spPr>
          <a:xfrm>
            <a:off x="7245350" y="420688"/>
            <a:ext cx="2179638" cy="401637"/>
          </a:xfrm>
          <a:prstGeom prst="rect">
            <a:avLst/>
          </a:prstGeom>
        </p:spPr>
        <p:txBody>
          <a:bodyPr vert="horz" lIns="91440" tIns="45720" rIns="91440" bIns="45720" rtlCol="0" anchor="ctr"/>
          <a:lstStyle>
            <a:lvl1pPr algn="r" eaLnBrk="1">
              <a:lnSpc>
                <a:spcPct val="93000"/>
              </a:lnSpc>
              <a:buClr>
                <a:srgbClr val="000000"/>
              </a:buClr>
              <a:buSzPct val="100000"/>
              <a:buFont typeface="Times New Roman" panose="02020603050405020304" pitchFamily="18" charset="0"/>
              <a:buNone/>
              <a:defRPr sz="1157">
                <a:solidFill>
                  <a:schemeClr val="tx1">
                    <a:tint val="75000"/>
                  </a:schemeClr>
                </a:solidFill>
                <a:ea typeface="WenQuanYi Zen Hei" charset="0"/>
              </a:defRPr>
            </a:lvl1pPr>
          </a:lstStyle>
          <a:p>
            <a:pPr>
              <a:defRPr/>
            </a:pPr>
            <a:fld id="{A0640488-5EB8-4867-9E2F-2A5DC1DDC4C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71" r:id="rId1"/>
    <p:sldLayoutId id="2147483860" r:id="rId2"/>
    <p:sldLayoutId id="2147483872" r:id="rId3"/>
    <p:sldLayoutId id="2147483861" r:id="rId4"/>
    <p:sldLayoutId id="2147483862" r:id="rId5"/>
    <p:sldLayoutId id="2147483863" r:id="rId6"/>
    <p:sldLayoutId id="2147483864" r:id="rId7"/>
    <p:sldLayoutId id="2147483865" r:id="rId8"/>
    <p:sldLayoutId id="2147483866" r:id="rId9"/>
    <p:sldLayoutId id="2147483867" r:id="rId10"/>
    <p:sldLayoutId id="2147483873" r:id="rId11"/>
    <p:sldLayoutId id="2147483874" r:id="rId12"/>
    <p:sldLayoutId id="2147483875" r:id="rId13"/>
    <p:sldLayoutId id="2147483868" r:id="rId14"/>
    <p:sldLayoutId id="2147483869" r:id="rId15"/>
    <p:sldLayoutId id="2147483870" r:id="rId16"/>
    <p:sldLayoutId id="2147483876" r:id="rId17"/>
    <p:sldLayoutId id="2147483877" r:id="rId18"/>
  </p:sldLayoutIdLst>
  <p:txStyles>
    <p:titleStyle>
      <a:lvl1pPr algn="r" defTabSz="1006475" rtl="0" eaLnBrk="0" fontAlgn="base" hangingPunct="0">
        <a:lnSpc>
          <a:spcPct val="90000"/>
        </a:lnSpc>
        <a:spcBef>
          <a:spcPct val="0"/>
        </a:spcBef>
        <a:spcAft>
          <a:spcPct val="0"/>
        </a:spcAft>
        <a:defRPr sz="4400" kern="1200" cap="all">
          <a:solidFill>
            <a:schemeClr val="tx1"/>
          </a:solidFill>
          <a:latin typeface="+mj-lt"/>
          <a:ea typeface="+mj-ea"/>
          <a:cs typeface="+mj-cs"/>
        </a:defRPr>
      </a:lvl1pPr>
      <a:lvl2pPr algn="r" defTabSz="1006475" rtl="0" eaLnBrk="0" fontAlgn="base" hangingPunct="0">
        <a:lnSpc>
          <a:spcPct val="90000"/>
        </a:lnSpc>
        <a:spcBef>
          <a:spcPct val="0"/>
        </a:spcBef>
        <a:spcAft>
          <a:spcPct val="0"/>
        </a:spcAft>
        <a:defRPr sz="4400">
          <a:solidFill>
            <a:schemeClr val="tx1"/>
          </a:solidFill>
          <a:latin typeface="Century Gothic" panose="020B0502020202020204" pitchFamily="34" charset="0"/>
        </a:defRPr>
      </a:lvl2pPr>
      <a:lvl3pPr algn="r" defTabSz="1006475" rtl="0" eaLnBrk="0" fontAlgn="base" hangingPunct="0">
        <a:lnSpc>
          <a:spcPct val="90000"/>
        </a:lnSpc>
        <a:spcBef>
          <a:spcPct val="0"/>
        </a:spcBef>
        <a:spcAft>
          <a:spcPct val="0"/>
        </a:spcAft>
        <a:defRPr sz="4400">
          <a:solidFill>
            <a:schemeClr val="tx1"/>
          </a:solidFill>
          <a:latin typeface="Century Gothic" panose="020B0502020202020204" pitchFamily="34" charset="0"/>
        </a:defRPr>
      </a:lvl3pPr>
      <a:lvl4pPr algn="r" defTabSz="1006475" rtl="0" eaLnBrk="0" fontAlgn="base" hangingPunct="0">
        <a:lnSpc>
          <a:spcPct val="90000"/>
        </a:lnSpc>
        <a:spcBef>
          <a:spcPct val="0"/>
        </a:spcBef>
        <a:spcAft>
          <a:spcPct val="0"/>
        </a:spcAft>
        <a:defRPr sz="4400">
          <a:solidFill>
            <a:schemeClr val="tx1"/>
          </a:solidFill>
          <a:latin typeface="Century Gothic" panose="020B0502020202020204" pitchFamily="34" charset="0"/>
        </a:defRPr>
      </a:lvl4pPr>
      <a:lvl5pPr algn="r" defTabSz="1006475" rtl="0" eaLnBrk="0" fontAlgn="base" hangingPunct="0">
        <a:lnSpc>
          <a:spcPct val="90000"/>
        </a:lnSpc>
        <a:spcBef>
          <a:spcPct val="0"/>
        </a:spcBef>
        <a:spcAft>
          <a:spcPct val="0"/>
        </a:spcAft>
        <a:defRPr sz="4400">
          <a:solidFill>
            <a:schemeClr val="tx1"/>
          </a:solidFill>
          <a:latin typeface="Century Gothic" panose="020B0502020202020204" pitchFamily="34" charset="0"/>
        </a:defRPr>
      </a:lvl5pPr>
      <a:lvl6pPr marL="457200" algn="r" defTabSz="1006475" rtl="0" fontAlgn="base">
        <a:lnSpc>
          <a:spcPct val="90000"/>
        </a:lnSpc>
        <a:spcBef>
          <a:spcPct val="0"/>
        </a:spcBef>
        <a:spcAft>
          <a:spcPct val="0"/>
        </a:spcAft>
        <a:defRPr sz="4400">
          <a:solidFill>
            <a:schemeClr val="tx1"/>
          </a:solidFill>
          <a:latin typeface="Century Gothic" panose="020B0502020202020204" pitchFamily="34" charset="0"/>
        </a:defRPr>
      </a:lvl6pPr>
      <a:lvl7pPr marL="914400" algn="r" defTabSz="1006475" rtl="0" fontAlgn="base">
        <a:lnSpc>
          <a:spcPct val="90000"/>
        </a:lnSpc>
        <a:spcBef>
          <a:spcPct val="0"/>
        </a:spcBef>
        <a:spcAft>
          <a:spcPct val="0"/>
        </a:spcAft>
        <a:defRPr sz="4400">
          <a:solidFill>
            <a:schemeClr val="tx1"/>
          </a:solidFill>
          <a:latin typeface="Century Gothic" panose="020B0502020202020204" pitchFamily="34" charset="0"/>
        </a:defRPr>
      </a:lvl7pPr>
      <a:lvl8pPr marL="1371600" algn="r" defTabSz="1006475" rtl="0" fontAlgn="base">
        <a:lnSpc>
          <a:spcPct val="90000"/>
        </a:lnSpc>
        <a:spcBef>
          <a:spcPct val="0"/>
        </a:spcBef>
        <a:spcAft>
          <a:spcPct val="0"/>
        </a:spcAft>
        <a:defRPr sz="4400">
          <a:solidFill>
            <a:schemeClr val="tx1"/>
          </a:solidFill>
          <a:latin typeface="Century Gothic" panose="020B0502020202020204" pitchFamily="34" charset="0"/>
        </a:defRPr>
      </a:lvl8pPr>
      <a:lvl9pPr marL="1828800" algn="r" defTabSz="1006475" rtl="0" fontAlgn="base">
        <a:lnSpc>
          <a:spcPct val="90000"/>
        </a:lnSpc>
        <a:spcBef>
          <a:spcPct val="0"/>
        </a:spcBef>
        <a:spcAft>
          <a:spcPct val="0"/>
        </a:spcAft>
        <a:defRPr sz="4400">
          <a:solidFill>
            <a:schemeClr val="tx1"/>
          </a:solidFill>
          <a:latin typeface="Century Gothic" panose="020B0502020202020204" pitchFamily="34" charset="0"/>
        </a:defRPr>
      </a:lvl9pPr>
    </p:titleStyle>
    <p:bodyStyle>
      <a:lvl1pPr marL="250825" indent="-250825" algn="l" defTabSz="1006475" rtl="0" eaLnBrk="0" fontAlgn="base" hangingPunct="0">
        <a:lnSpc>
          <a:spcPct val="90000"/>
        </a:lnSpc>
        <a:spcBef>
          <a:spcPts val="1100"/>
        </a:spcBef>
        <a:spcAft>
          <a:spcPct val="0"/>
        </a:spcAft>
        <a:buFont typeface="Arial" panose="020B0604020202020204" pitchFamily="34" charset="0"/>
        <a:buChar char="•"/>
        <a:defRPr sz="2400" kern="1200">
          <a:solidFill>
            <a:schemeClr val="tx1"/>
          </a:solidFill>
          <a:latin typeface="+mn-lt"/>
          <a:ea typeface="+mn-ea"/>
          <a:cs typeface="+mn-cs"/>
        </a:defRPr>
      </a:lvl1pPr>
      <a:lvl2pPr marL="755650" indent="-250825" algn="l" defTabSz="1006475" rtl="0" eaLnBrk="0" fontAlgn="base" hangingPunct="0">
        <a:lnSpc>
          <a:spcPct val="90000"/>
        </a:lnSpc>
        <a:spcBef>
          <a:spcPts val="550"/>
        </a:spcBef>
        <a:spcAft>
          <a:spcPct val="0"/>
        </a:spcAft>
        <a:buFont typeface="Arial" panose="020B0604020202020204" pitchFamily="34" charset="0"/>
        <a:buChar char="•"/>
        <a:defRPr sz="2200" kern="1200">
          <a:solidFill>
            <a:schemeClr val="tx1"/>
          </a:solidFill>
          <a:latin typeface="+mn-lt"/>
          <a:ea typeface="+mn-ea"/>
          <a:cs typeface="+mn-cs"/>
        </a:defRPr>
      </a:lvl2pPr>
      <a:lvl3pPr marL="1258888" indent="-250825" algn="l" defTabSz="1006475" rtl="0" eaLnBrk="0" fontAlgn="base" hangingPunct="0">
        <a:lnSpc>
          <a:spcPct val="90000"/>
        </a:lnSpc>
        <a:spcBef>
          <a:spcPts val="550"/>
        </a:spcBef>
        <a:spcAft>
          <a:spcPct val="0"/>
        </a:spcAft>
        <a:buFont typeface="Arial" panose="020B0604020202020204" pitchFamily="34" charset="0"/>
        <a:buChar char="•"/>
        <a:defRPr sz="1900" kern="1200">
          <a:solidFill>
            <a:schemeClr val="tx1"/>
          </a:solidFill>
          <a:latin typeface="+mn-lt"/>
          <a:ea typeface="+mn-ea"/>
          <a:cs typeface="+mn-cs"/>
        </a:defRPr>
      </a:lvl3pPr>
      <a:lvl4pPr marL="1763713" indent="-250825" algn="l" defTabSz="1006475" rtl="0" eaLnBrk="0" fontAlgn="base" hangingPunct="0">
        <a:lnSpc>
          <a:spcPct val="90000"/>
        </a:lnSpc>
        <a:spcBef>
          <a:spcPts val="550"/>
        </a:spcBef>
        <a:spcAft>
          <a:spcPct val="0"/>
        </a:spcAft>
        <a:buFont typeface="Arial" panose="020B0604020202020204" pitchFamily="34" charset="0"/>
        <a:buChar char="•"/>
        <a:defRPr sz="1700" kern="1200">
          <a:solidFill>
            <a:schemeClr val="tx1"/>
          </a:solidFill>
          <a:latin typeface="+mn-lt"/>
          <a:ea typeface="+mn-ea"/>
          <a:cs typeface="+mn-cs"/>
        </a:defRPr>
      </a:lvl4pPr>
      <a:lvl5pPr marL="2266950" indent="-250825" algn="l" defTabSz="1006475" rtl="0" eaLnBrk="0" fontAlgn="base" hangingPunct="0">
        <a:lnSpc>
          <a:spcPct val="90000"/>
        </a:lnSpc>
        <a:spcBef>
          <a:spcPts val="550"/>
        </a:spcBef>
        <a:spcAft>
          <a:spcPct val="0"/>
        </a:spcAft>
        <a:buFont typeface="Arial" panose="020B0604020202020204" pitchFamily="34" charset="0"/>
        <a:buChar char="•"/>
        <a:defRPr sz="17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76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76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76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76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5.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error.upatras.gr/"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hyperlink" Target="https://hpc.grnet.gr/en/"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3302000" y="1758950"/>
            <a:ext cx="65278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eaLnBrk="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en-US" sz="4000" b="1" i="1" dirty="0" err="1">
                <a:solidFill>
                  <a:srgbClr val="FF9900"/>
                </a:solidFill>
                <a:latin typeface="Times New Roman" pitchFamily="16" charset="0"/>
                <a:cs typeface="+mn-cs"/>
              </a:rPr>
              <a:t>OpenGATE</a:t>
            </a:r>
            <a:r>
              <a:rPr lang="en-US" sz="4000" b="1" i="1" dirty="0">
                <a:solidFill>
                  <a:srgbClr val="FF9900"/>
                </a:solidFill>
                <a:latin typeface="Times New Roman" pitchFamily="16" charset="0"/>
                <a:cs typeface="+mn-cs"/>
              </a:rPr>
              <a:t> Meeting</a:t>
            </a:r>
          </a:p>
        </p:txBody>
      </p:sp>
      <p:sp>
        <p:nvSpPr>
          <p:cNvPr id="10243" name="Rectangle 2"/>
          <p:cNvSpPr>
            <a:spLocks noChangeArrowheads="1"/>
          </p:cNvSpPr>
          <p:nvPr/>
        </p:nvSpPr>
        <p:spPr bwMode="auto">
          <a:xfrm>
            <a:off x="3960813" y="6300788"/>
            <a:ext cx="58689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WenQuanYi Zen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WenQuanYi Zen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WenQuanYi Zen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WenQuanYi Zen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WenQuanYi Zen Hei"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WenQuanYi Zen Hei"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WenQuanYi Zen Hei"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WenQuanYi Zen Hei"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WenQuanYi Zen Hei" charset="0"/>
              </a:defRPr>
            </a:lvl9pPr>
          </a:lstStyle>
          <a:p>
            <a:pPr algn="r" eaLnBrk="1">
              <a:buClr>
                <a:srgbClr val="000000"/>
              </a:buClr>
              <a:buSzPct val="100000"/>
              <a:buFont typeface="Times New Roman" panose="02020603050405020304" pitchFamily="18" charset="0"/>
              <a:buNone/>
            </a:pPr>
            <a:r>
              <a:rPr lang="en-US" altLang="en-US" sz="2200" b="1" dirty="0">
                <a:latin typeface="Times New Roman" panose="02020603050405020304" pitchFamily="18" charset="0"/>
                <a:cs typeface="Times New Roman" panose="02020603050405020304" pitchFamily="18" charset="0"/>
              </a:rPr>
              <a:t>Panagiotis </a:t>
            </a:r>
            <a:r>
              <a:rPr lang="en-US" altLang="en-US" sz="2200" b="1" dirty="0" err="1">
                <a:latin typeface="Times New Roman" panose="02020603050405020304" pitchFamily="18" charset="0"/>
                <a:cs typeface="Times New Roman" panose="02020603050405020304" pitchFamily="18" charset="0"/>
              </a:rPr>
              <a:t>Papadimitroulas</a:t>
            </a:r>
            <a:r>
              <a:rPr lang="en-US" altLang="en-US" sz="2200" b="1" dirty="0">
                <a:latin typeface="Times New Roman" panose="02020603050405020304" pitchFamily="18" charset="0"/>
                <a:cs typeface="Times New Roman" panose="02020603050405020304" pitchFamily="18" charset="0"/>
              </a:rPr>
              <a:t> &amp; George </a:t>
            </a:r>
            <a:r>
              <a:rPr lang="en-US" altLang="en-US" sz="2200" b="1" dirty="0" err="1">
                <a:latin typeface="Times New Roman" panose="02020603050405020304" pitchFamily="18" charset="0"/>
                <a:cs typeface="Times New Roman" panose="02020603050405020304" pitchFamily="18" charset="0"/>
              </a:rPr>
              <a:t>Loudos</a:t>
            </a:r>
            <a:endParaRPr lang="en-US" altLang="en-US" sz="2200" b="1" dirty="0">
              <a:latin typeface="Times New Roman" panose="02020603050405020304" pitchFamily="18" charset="0"/>
              <a:cs typeface="Times New Roman" panose="02020603050405020304" pitchFamily="18" charset="0"/>
            </a:endParaRPr>
          </a:p>
          <a:p>
            <a:pPr algn="r" eaLnBrk="1">
              <a:buClr>
                <a:srgbClr val="000000"/>
              </a:buClr>
              <a:buSzPct val="100000"/>
              <a:buFont typeface="Times New Roman" panose="02020603050405020304" pitchFamily="18" charset="0"/>
              <a:buNone/>
            </a:pPr>
            <a:r>
              <a:rPr lang="en-US" altLang="en-US" sz="2000" b="1" dirty="0">
                <a:latin typeface="Times New Roman" panose="02020603050405020304" pitchFamily="18" charset="0"/>
                <a:cs typeface="Times New Roman" panose="02020603050405020304" pitchFamily="18" charset="0"/>
              </a:rPr>
              <a:t>Nov.-Dec. 2017, Marseille, France</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813" y="466725"/>
            <a:ext cx="5868987"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Rectangle 1"/>
          <p:cNvSpPr>
            <a:spLocks noChangeArrowheads="1"/>
          </p:cNvSpPr>
          <p:nvPr/>
        </p:nvSpPr>
        <p:spPr bwMode="auto">
          <a:xfrm>
            <a:off x="0" y="3905250"/>
            <a:ext cx="85693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eaLnBrk="1">
              <a:buClr>
                <a:srgbClr val="FF99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defRPr/>
            </a:pPr>
            <a:r>
              <a:rPr lang="en-US" sz="3600" b="1" dirty="0">
                <a:latin typeface="Times New Roman" pitchFamily="16" charset="0"/>
                <a:cs typeface="+mn-cs"/>
              </a:rPr>
              <a:t>Recent activities of Athens group,</a:t>
            </a:r>
            <a:br>
              <a:rPr lang="en-US" sz="3600" b="1" dirty="0">
                <a:latin typeface="Times New Roman" pitchFamily="16" charset="0"/>
                <a:cs typeface="+mn-cs"/>
              </a:rPr>
            </a:br>
            <a:r>
              <a:rPr lang="en-US" sz="3600" b="1" dirty="0">
                <a:latin typeface="Times New Roman" pitchFamily="16" charset="0"/>
                <a:cs typeface="+mn-cs"/>
              </a:rPr>
              <a:t>using GATE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3302000" y="1758950"/>
            <a:ext cx="65278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eaLnBrk="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en-US" sz="4000" b="1" i="1" dirty="0" err="1">
                <a:solidFill>
                  <a:srgbClr val="FF9900"/>
                </a:solidFill>
                <a:latin typeface="Times New Roman" pitchFamily="16" charset="0"/>
                <a:cs typeface="+mn-cs"/>
              </a:rPr>
              <a:t>OpenGATE</a:t>
            </a:r>
            <a:r>
              <a:rPr lang="en-US" sz="4000" b="1" i="1" dirty="0">
                <a:solidFill>
                  <a:srgbClr val="FF9900"/>
                </a:solidFill>
                <a:latin typeface="Times New Roman" pitchFamily="16" charset="0"/>
                <a:cs typeface="+mn-cs"/>
              </a:rPr>
              <a:t> Meeting</a:t>
            </a:r>
          </a:p>
        </p:txBody>
      </p:sp>
      <p:sp>
        <p:nvSpPr>
          <p:cNvPr id="10243" name="Rectangle 2"/>
          <p:cNvSpPr>
            <a:spLocks noChangeArrowheads="1"/>
          </p:cNvSpPr>
          <p:nvPr/>
        </p:nvSpPr>
        <p:spPr bwMode="auto">
          <a:xfrm>
            <a:off x="3960813" y="6300788"/>
            <a:ext cx="58689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WenQuanYi Zen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WenQuanYi Zen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WenQuanYi Zen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WenQuanYi Zen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WenQuanYi Zen Hei"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WenQuanYi Zen Hei"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WenQuanYi Zen Hei"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WenQuanYi Zen Hei"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WenQuanYi Zen Hei" charset="0"/>
              </a:defRPr>
            </a:lvl9pPr>
          </a:lstStyle>
          <a:p>
            <a:pPr algn="r" eaLnBrk="1">
              <a:buClr>
                <a:srgbClr val="000000"/>
              </a:buClr>
              <a:buSzPct val="100000"/>
              <a:buFont typeface="Times New Roman" panose="02020603050405020304" pitchFamily="18" charset="0"/>
              <a:buNone/>
            </a:pPr>
            <a:r>
              <a:rPr lang="en-US" altLang="en-US" sz="2200" b="1" dirty="0">
                <a:latin typeface="Times New Roman" panose="02020603050405020304" pitchFamily="18" charset="0"/>
                <a:cs typeface="Times New Roman" panose="02020603050405020304" pitchFamily="18" charset="0"/>
              </a:rPr>
              <a:t>Panagiotis </a:t>
            </a:r>
            <a:r>
              <a:rPr lang="en-US" altLang="en-US" sz="2200" b="1" dirty="0" err="1">
                <a:latin typeface="Times New Roman" panose="02020603050405020304" pitchFamily="18" charset="0"/>
                <a:cs typeface="Times New Roman" panose="02020603050405020304" pitchFamily="18" charset="0"/>
              </a:rPr>
              <a:t>Papadimitroulas</a:t>
            </a:r>
            <a:r>
              <a:rPr lang="en-US" altLang="en-US" sz="2200" b="1" dirty="0">
                <a:latin typeface="Times New Roman" panose="02020603050405020304" pitchFamily="18" charset="0"/>
                <a:cs typeface="Times New Roman" panose="02020603050405020304" pitchFamily="18" charset="0"/>
              </a:rPr>
              <a:t> &amp; George </a:t>
            </a:r>
            <a:r>
              <a:rPr lang="en-US" altLang="en-US" sz="2200" b="1" dirty="0" err="1">
                <a:latin typeface="Times New Roman" panose="02020603050405020304" pitchFamily="18" charset="0"/>
                <a:cs typeface="Times New Roman" panose="02020603050405020304" pitchFamily="18" charset="0"/>
              </a:rPr>
              <a:t>Loudos</a:t>
            </a:r>
            <a:endParaRPr lang="en-US" altLang="en-US" sz="2200" b="1" dirty="0">
              <a:latin typeface="Times New Roman" panose="02020603050405020304" pitchFamily="18" charset="0"/>
              <a:cs typeface="Times New Roman" panose="02020603050405020304" pitchFamily="18" charset="0"/>
            </a:endParaRPr>
          </a:p>
          <a:p>
            <a:pPr algn="r" eaLnBrk="1">
              <a:buClr>
                <a:srgbClr val="000000"/>
              </a:buClr>
              <a:buSzPct val="100000"/>
              <a:buFont typeface="Times New Roman" panose="02020603050405020304" pitchFamily="18" charset="0"/>
              <a:buNone/>
            </a:pPr>
            <a:r>
              <a:rPr lang="en-US" altLang="en-US" sz="2000" b="1" dirty="0">
                <a:latin typeface="Times New Roman" panose="02020603050405020304" pitchFamily="18" charset="0"/>
                <a:cs typeface="Times New Roman" panose="02020603050405020304" pitchFamily="18" charset="0"/>
              </a:rPr>
              <a:t>Nov.-Dec. 2017, Marseille, France</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813" y="466725"/>
            <a:ext cx="5868987"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Rectangle 1"/>
          <p:cNvSpPr>
            <a:spLocks noChangeArrowheads="1"/>
          </p:cNvSpPr>
          <p:nvPr/>
        </p:nvSpPr>
        <p:spPr bwMode="auto">
          <a:xfrm>
            <a:off x="0" y="3905250"/>
            <a:ext cx="85693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eaLnBrk="1">
              <a:buClr>
                <a:srgbClr val="FF99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defRPr/>
            </a:pPr>
            <a:r>
              <a:rPr lang="en-US" sz="3600" b="1" dirty="0">
                <a:latin typeface="Times New Roman" pitchFamily="16" charset="0"/>
                <a:cs typeface="+mn-cs"/>
              </a:rPr>
              <a:t>Recent activities of Athens group,</a:t>
            </a:r>
            <a:br>
              <a:rPr lang="en-US" sz="3600" b="1" dirty="0">
                <a:latin typeface="Times New Roman" pitchFamily="16" charset="0"/>
                <a:cs typeface="+mn-cs"/>
              </a:rPr>
            </a:br>
            <a:r>
              <a:rPr lang="en-US" sz="3600" b="1" dirty="0">
                <a:latin typeface="Times New Roman" pitchFamily="16" charset="0"/>
                <a:cs typeface="+mn-cs"/>
              </a:rPr>
              <a:t>using GATE</a:t>
            </a:r>
          </a:p>
        </p:txBody>
      </p:sp>
    </p:spTree>
    <p:extLst>
      <p:ext uri="{BB962C8B-B14F-4D97-AF65-F5344CB8AC3E}">
        <p14:creationId xmlns:p14="http://schemas.microsoft.com/office/powerpoint/2010/main" val="30532264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a:xfrm>
            <a:off x="512763" y="87313"/>
            <a:ext cx="9070975" cy="1260475"/>
          </a:xfrm>
        </p:spPr>
        <p:txBody>
          <a:bodyPr/>
          <a:lstStyle/>
          <a:p>
            <a:pPr defTabSz="1007943" eaLnBrk="1" fontAlgn="auto" hangingPunct="1">
              <a:spcAft>
                <a:spcPts val="0"/>
              </a:spcAft>
              <a:defRPr/>
            </a:pPr>
            <a:r>
              <a:rPr lang="en-US" altLang="en-US" sz="3500" b="1" i="1" dirty="0">
                <a:solidFill>
                  <a:srgbClr val="FF9900"/>
                </a:solidFill>
                <a:latin typeface="Times New Roman" panose="02020603050405020304" pitchFamily="18" charset="0"/>
              </a:rPr>
              <a:t>Activities in</a:t>
            </a:r>
            <a:r>
              <a:rPr lang="el-GR" altLang="en-US" sz="3500" b="1" i="1" dirty="0">
                <a:solidFill>
                  <a:srgbClr val="FF9900"/>
                </a:solidFill>
                <a:latin typeface="Times New Roman" panose="02020603050405020304" pitchFamily="18" charset="0"/>
              </a:rPr>
              <a:t> </a:t>
            </a:r>
            <a:r>
              <a:rPr lang="en-US" altLang="en-US" sz="3500" b="1" i="1" dirty="0">
                <a:solidFill>
                  <a:srgbClr val="FF9900"/>
                </a:solidFill>
                <a:latin typeface="Times New Roman" panose="02020603050405020304" pitchFamily="18" charset="0"/>
              </a:rPr>
              <a:t>Summary </a:t>
            </a:r>
            <a:endParaRPr lang="el-GR" altLang="en-US" sz="3500" dirty="0"/>
          </a:p>
        </p:txBody>
      </p:sp>
      <p:sp>
        <p:nvSpPr>
          <p:cNvPr id="5123" name="2 - Ορθογώνιο"/>
          <p:cNvSpPr>
            <a:spLocks noChangeArrowheads="1"/>
          </p:cNvSpPr>
          <p:nvPr/>
        </p:nvSpPr>
        <p:spPr bwMode="auto">
          <a:xfrm>
            <a:off x="295275" y="1308100"/>
            <a:ext cx="95059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a:buClr>
                <a:srgbClr val="FFC000"/>
              </a:buClr>
              <a:buSzPct val="100000"/>
              <a:buFont typeface="Wingdings" pitchFamily="2" charset="2"/>
              <a:buChar char="Ø"/>
              <a:defRPr/>
            </a:pPr>
            <a:endParaRPr lang="en-US" sz="2200" dirty="0">
              <a:latin typeface="Times New Roman" pitchFamily="16" charset="0"/>
              <a:cs typeface="Times New Roman" pitchFamily="16" charset="0"/>
            </a:endParaRPr>
          </a:p>
          <a:p>
            <a:pPr marL="342900" indent="-342900" eaLnBrk="1">
              <a:buClr>
                <a:srgbClr val="FFC000"/>
              </a:buClr>
              <a:buSzPct val="100000"/>
              <a:buFont typeface="Wingdings" pitchFamily="2" charset="2"/>
              <a:buChar char="Ø"/>
              <a:defRPr/>
            </a:pPr>
            <a:r>
              <a:rPr lang="en-US" sz="2200" b="1" dirty="0">
                <a:latin typeface="Times New Roman" pitchFamily="16" charset="0"/>
                <a:cs typeface="Times New Roman" pitchFamily="16" charset="0"/>
              </a:rPr>
              <a:t>QSPECT software tool for reconstructing SPECT GATE data</a:t>
            </a:r>
          </a:p>
          <a:p>
            <a:pPr marL="342900" indent="-342900" eaLnBrk="1">
              <a:buClr>
                <a:srgbClr val="FFC000"/>
              </a:buClr>
              <a:buSzPct val="100000"/>
              <a:buFont typeface="Wingdings" pitchFamily="2" charset="2"/>
              <a:buChar char="Ø"/>
              <a:defRPr/>
            </a:pPr>
            <a:endParaRPr lang="en-US" sz="2200" b="1" dirty="0">
              <a:latin typeface="Times New Roman" pitchFamily="16" charset="0"/>
              <a:cs typeface="Times New Roman" pitchFamily="16" charset="0"/>
            </a:endParaRPr>
          </a:p>
          <a:p>
            <a:pPr marL="342900" indent="-342900" eaLnBrk="1">
              <a:buClr>
                <a:srgbClr val="FFC000"/>
              </a:buClr>
              <a:buSzPct val="100000"/>
              <a:buFont typeface="Wingdings" pitchFamily="2" charset="2"/>
              <a:buChar char="Ø"/>
              <a:defRPr/>
            </a:pPr>
            <a:r>
              <a:rPr lang="en-US" sz="2200" b="1" dirty="0">
                <a:latin typeface="Times New Roman" pitchFamily="16" charset="0"/>
                <a:cs typeface="Times New Roman" pitchFamily="16" charset="0"/>
              </a:rPr>
              <a:t>S-values calculation for pediatric NM</a:t>
            </a:r>
            <a:endParaRPr lang="en-US" sz="2200" dirty="0">
              <a:latin typeface="Times New Roman" pitchFamily="16" charset="0"/>
              <a:cs typeface="Times New Roman" pitchFamily="16" charset="0"/>
            </a:endParaRPr>
          </a:p>
          <a:p>
            <a:pPr marL="342900" indent="-342900" eaLnBrk="1">
              <a:buClr>
                <a:srgbClr val="FFC000"/>
              </a:buClr>
              <a:buSzPct val="100000"/>
              <a:buFont typeface="Wingdings" pitchFamily="2" charset="2"/>
              <a:buChar char="Ø"/>
              <a:defRPr/>
            </a:pPr>
            <a:endParaRPr lang="en-US" sz="2200" b="1" dirty="0">
              <a:latin typeface="Times New Roman" pitchFamily="16" charset="0"/>
              <a:cs typeface="Times New Roman" pitchFamily="16" charset="0"/>
            </a:endParaRPr>
          </a:p>
          <a:p>
            <a:pPr marL="342900" indent="-342900" eaLnBrk="1">
              <a:buClr>
                <a:srgbClr val="FFC000"/>
              </a:buClr>
              <a:buSzPct val="100000"/>
              <a:buFont typeface="Wingdings" pitchFamily="2" charset="2"/>
              <a:buChar char="Ø"/>
              <a:defRPr/>
            </a:pPr>
            <a:r>
              <a:rPr lang="en-US" sz="2200" b="1" dirty="0">
                <a:latin typeface="Times New Roman" pitchFamily="16" charset="0"/>
                <a:cs typeface="Times New Roman" pitchFamily="16" charset="0"/>
              </a:rPr>
              <a:t>Brachytherapy validation for a list of 6 sources</a:t>
            </a:r>
          </a:p>
          <a:p>
            <a:pPr marL="342900" indent="-342900" eaLnBrk="1">
              <a:buClr>
                <a:srgbClr val="FFC000"/>
              </a:buClr>
              <a:buSzPct val="100000"/>
              <a:buFont typeface="Wingdings" pitchFamily="2" charset="2"/>
              <a:buChar char="Ø"/>
              <a:defRPr/>
            </a:pPr>
            <a:endParaRPr lang="en-US" sz="2200" dirty="0">
              <a:latin typeface="Times New Roman" pitchFamily="16" charset="0"/>
              <a:cs typeface="Times New Roman" pitchFamily="16" charset="0"/>
            </a:endParaRPr>
          </a:p>
          <a:p>
            <a:pPr marL="342900" indent="-342900" eaLnBrk="1">
              <a:buClr>
                <a:srgbClr val="FFC000"/>
              </a:buClr>
              <a:buSzPct val="100000"/>
              <a:buFont typeface="Wingdings" pitchFamily="2" charset="2"/>
              <a:buChar char="Ø"/>
              <a:defRPr/>
            </a:pPr>
            <a:r>
              <a:rPr lang="en-US" sz="2200" b="1" dirty="0">
                <a:latin typeface="Times New Roman" pitchFamily="16" charset="0"/>
                <a:cs typeface="Times New Roman" pitchFamily="16" charset="0"/>
              </a:rPr>
              <a:t>G4-DNA model of a DSB dosimeter from Texas University</a:t>
            </a:r>
          </a:p>
          <a:p>
            <a:pPr marL="342900" indent="-342900" eaLnBrk="1">
              <a:buClr>
                <a:srgbClr val="FFC000"/>
              </a:buClr>
              <a:buSzPct val="100000"/>
              <a:buFont typeface="Wingdings" pitchFamily="2" charset="2"/>
              <a:buChar char="Ø"/>
              <a:defRPr/>
            </a:pPr>
            <a:endParaRPr lang="en-US" sz="2200" dirty="0">
              <a:latin typeface="Times New Roman" pitchFamily="16" charset="0"/>
              <a:cs typeface="Times New Roman" pitchFamily="16" charset="0"/>
            </a:endParaRPr>
          </a:p>
          <a:p>
            <a:pPr marL="342900" indent="-342900" eaLnBrk="1">
              <a:buClr>
                <a:srgbClr val="FFC000"/>
              </a:buClr>
              <a:buSzPct val="100000"/>
              <a:buFont typeface="Wingdings" pitchFamily="2" charset="2"/>
              <a:buChar char="Ø"/>
              <a:defRPr/>
            </a:pPr>
            <a:r>
              <a:rPr lang="en-US" sz="2200" b="1" dirty="0">
                <a:latin typeface="Times New Roman" pitchFamily="16" charset="0"/>
                <a:cs typeface="Times New Roman" pitchFamily="16" charset="0"/>
              </a:rPr>
              <a:t>X-ray preclinical imaging using Gold Nano Particles</a:t>
            </a:r>
          </a:p>
          <a:p>
            <a:pPr marL="342900" indent="-342900" eaLnBrk="1">
              <a:buClr>
                <a:srgbClr val="FFC000"/>
              </a:buClr>
              <a:buSzPct val="100000"/>
              <a:buFont typeface="Wingdings" pitchFamily="2" charset="2"/>
              <a:buChar char="Ø"/>
              <a:defRPr/>
            </a:pPr>
            <a:endParaRPr lang="en-US" sz="2200" b="1" dirty="0">
              <a:latin typeface="Times New Roman" pitchFamily="16" charset="0"/>
              <a:cs typeface="Times New Roman" pitchFamily="16" charset="0"/>
            </a:endParaRPr>
          </a:p>
          <a:p>
            <a:pPr marL="342900" indent="-342900" eaLnBrk="1">
              <a:buClr>
                <a:srgbClr val="FFC000"/>
              </a:buClr>
              <a:buSzPct val="100000"/>
              <a:buFont typeface="Wingdings" pitchFamily="2" charset="2"/>
              <a:buChar char="Ø"/>
              <a:defRPr/>
            </a:pPr>
            <a:r>
              <a:rPr lang="en-US" sz="2200" b="1" dirty="0">
                <a:latin typeface="Times New Roman" pitchFamily="16" charset="0"/>
                <a:cs typeface="Times New Roman" pitchFamily="16" charset="0"/>
              </a:rPr>
              <a:t>Access in the national HPC-ARIS infrastructure</a:t>
            </a:r>
          </a:p>
          <a:p>
            <a:pPr marL="342900" indent="-342900" eaLnBrk="1">
              <a:buClr>
                <a:srgbClr val="FFC000"/>
              </a:buClr>
              <a:buSzPct val="100000"/>
              <a:buFont typeface="Wingdings" pitchFamily="2" charset="2"/>
              <a:buChar char="Ø"/>
              <a:defRPr/>
            </a:pPr>
            <a:endParaRPr lang="en-US" sz="2200" b="1" dirty="0">
              <a:latin typeface="Times New Roman" pitchFamily="16" charset="0"/>
              <a:cs typeface="Times New Roman" pitchFamily="16" charset="0"/>
            </a:endParaRPr>
          </a:p>
          <a:p>
            <a:pPr eaLnBrk="1">
              <a:buClr>
                <a:srgbClr val="FFC000"/>
              </a:buClr>
              <a:buSzPct val="100000"/>
              <a:defRPr/>
            </a:pPr>
            <a:endParaRPr lang="en-US" sz="2200" dirty="0">
              <a:latin typeface="Times New Roman" pitchFamily="16" charset="0"/>
              <a:cs typeface="Times New Roman" pitchFamily="1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1007943" eaLnBrk="1" fontAlgn="auto" hangingPunct="1">
              <a:spcAft>
                <a:spcPts val="0"/>
              </a:spcAft>
              <a:defRPr/>
            </a:pPr>
            <a:r>
              <a:rPr lang="en-US" sz="3500" b="1" i="1" dirty="0">
                <a:solidFill>
                  <a:srgbClr val="FF9900"/>
                </a:solidFill>
                <a:latin typeface="Times New Roman" panose="02020603050405020304" pitchFamily="18" charset="0"/>
              </a:rPr>
              <a:t>QSPECT software tool</a:t>
            </a:r>
          </a:p>
        </p:txBody>
      </p:sp>
      <p:sp>
        <p:nvSpPr>
          <p:cNvPr id="5" name="Rectangle 4"/>
          <p:cNvSpPr/>
          <p:nvPr/>
        </p:nvSpPr>
        <p:spPr>
          <a:xfrm>
            <a:off x="359792" y="1619597"/>
            <a:ext cx="9217024" cy="2554545"/>
          </a:xfrm>
          <a:prstGeom prst="rect">
            <a:avLst/>
          </a:prstGeom>
        </p:spPr>
        <p:txBody>
          <a:bodyPr wrap="square">
            <a:spAutoFit/>
          </a:bodyPr>
          <a:lstStyle/>
          <a:p>
            <a:pPr marL="285750" indent="-285750">
              <a:buClr>
                <a:schemeClr val="accent2"/>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Image Reconstruction application with graphical user interface, which visualizes images from SPECT data</a:t>
            </a:r>
          </a:p>
          <a:p>
            <a:pPr marL="285750" indent="-285750">
              <a:buClr>
                <a:schemeClr val="accent2"/>
              </a:buCl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285750" indent="-285750">
              <a:buClr>
                <a:schemeClr val="accent2"/>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Integrates image reconstruction by using the Maximum Likelihood Expectation Maximization – MLEM iterative algorithm </a:t>
            </a:r>
          </a:p>
          <a:p>
            <a:pPr marL="285750" indent="-285750">
              <a:buClr>
                <a:schemeClr val="accent2"/>
              </a:buCl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285750" indent="-285750">
              <a:buClr>
                <a:schemeClr val="accent2"/>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Completed with a user manual and an associate script for converting root files to projection txt images. </a:t>
            </a:r>
          </a:p>
        </p:txBody>
      </p:sp>
      <p:sp>
        <p:nvSpPr>
          <p:cNvPr id="7" name="Rectangle 6"/>
          <p:cNvSpPr/>
          <p:nvPr/>
        </p:nvSpPr>
        <p:spPr>
          <a:xfrm>
            <a:off x="1196690" y="7236221"/>
            <a:ext cx="4392488" cy="307778"/>
          </a:xfrm>
          <a:prstGeom prst="rect">
            <a:avLst/>
          </a:prstGeom>
        </p:spPr>
        <p:txBody>
          <a:bodyPr wrap="square">
            <a:spAutoFit/>
          </a:bodyPr>
          <a:lstStyle/>
          <a:p>
            <a:pPr algn="ctr"/>
            <a:r>
              <a:rPr lang="en-US" sz="1400" dirty="0"/>
              <a:t>QSPECT’s main menu on Windows distribution</a:t>
            </a:r>
          </a:p>
        </p:txBody>
      </p:sp>
      <p:pic>
        <p:nvPicPr>
          <p:cNvPr id="3" name="Picture 2"/>
          <p:cNvPicPr>
            <a:picLocks noChangeAspect="1"/>
          </p:cNvPicPr>
          <p:nvPr/>
        </p:nvPicPr>
        <p:blipFill>
          <a:blip r:embed="rId4"/>
          <a:stretch>
            <a:fillRect/>
          </a:stretch>
        </p:blipFill>
        <p:spPr>
          <a:xfrm>
            <a:off x="6478198" y="4186767"/>
            <a:ext cx="3114675" cy="3248025"/>
          </a:xfrm>
          <a:prstGeom prst="rect">
            <a:avLst/>
          </a:prstGeom>
        </p:spPr>
      </p:pic>
      <p:pic>
        <p:nvPicPr>
          <p:cNvPr id="4" name="Picture 3"/>
          <p:cNvPicPr>
            <a:picLocks noChangeAspect="1"/>
          </p:cNvPicPr>
          <p:nvPr/>
        </p:nvPicPr>
        <p:blipFill>
          <a:blip r:embed="rId5"/>
          <a:stretch>
            <a:fillRect/>
          </a:stretch>
        </p:blipFill>
        <p:spPr>
          <a:xfrm>
            <a:off x="391803" y="4186767"/>
            <a:ext cx="5976664" cy="3049454"/>
          </a:xfrm>
          <a:prstGeom prst="rect">
            <a:avLst/>
          </a:prstGeom>
        </p:spPr>
      </p:pic>
    </p:spTree>
    <p:extLst>
      <p:ext uri="{BB962C8B-B14F-4D97-AF65-F5344CB8AC3E}">
        <p14:creationId xmlns:p14="http://schemas.microsoft.com/office/powerpoint/2010/main" val="263296632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a:xfrm>
            <a:off x="512763" y="87313"/>
            <a:ext cx="9070975" cy="1260475"/>
          </a:xfrm>
        </p:spPr>
        <p:txBody>
          <a:bodyPr>
            <a:normAutofit/>
          </a:bodyPr>
          <a:lstStyle/>
          <a:p>
            <a:pPr defTabSz="1007943" eaLnBrk="1" fontAlgn="auto" hangingPunct="1">
              <a:spcAft>
                <a:spcPts val="0"/>
              </a:spcAft>
              <a:defRPr/>
            </a:pPr>
            <a:r>
              <a:rPr lang="en-US" altLang="en-US" sz="3500" b="1" i="1" dirty="0">
                <a:solidFill>
                  <a:srgbClr val="FF9900"/>
                </a:solidFill>
                <a:latin typeface="Times New Roman" panose="02020603050405020304" pitchFamily="18" charset="0"/>
              </a:rPr>
              <a:t>ERROR project: </a:t>
            </a:r>
            <a:br>
              <a:rPr lang="en-US" altLang="en-US" sz="3500" b="1" i="1" dirty="0">
                <a:solidFill>
                  <a:srgbClr val="FF9900"/>
                </a:solidFill>
                <a:latin typeface="Times New Roman" panose="02020603050405020304" pitchFamily="18" charset="0"/>
              </a:rPr>
            </a:br>
            <a:r>
              <a:rPr lang="en-US" altLang="en-US" sz="3500" b="1" i="1" dirty="0">
                <a:solidFill>
                  <a:srgbClr val="FF9900"/>
                </a:solidFill>
                <a:latin typeface="Times New Roman" panose="02020603050405020304" pitchFamily="18" charset="0"/>
              </a:rPr>
              <a:t>H2020 </a:t>
            </a:r>
            <a:r>
              <a:rPr lang="en-US" altLang="en-US" sz="3500" b="1" i="1" dirty="0" err="1">
                <a:solidFill>
                  <a:srgbClr val="FF9900"/>
                </a:solidFill>
                <a:latin typeface="Times New Roman" panose="02020603050405020304" pitchFamily="18" charset="0"/>
              </a:rPr>
              <a:t>marie</a:t>
            </a:r>
            <a:r>
              <a:rPr lang="en-US" altLang="en-US" sz="3500" b="1" i="1" dirty="0">
                <a:solidFill>
                  <a:srgbClr val="FF9900"/>
                </a:solidFill>
                <a:latin typeface="Times New Roman" panose="02020603050405020304" pitchFamily="18" charset="0"/>
              </a:rPr>
              <a:t> curie rise 2015-2019</a:t>
            </a:r>
            <a:endParaRPr lang="el-GR" altLang="en-US" sz="3500" dirty="0"/>
          </a:p>
        </p:txBody>
      </p:sp>
      <p:sp>
        <p:nvSpPr>
          <p:cNvPr id="5123" name="2 - Ορθογώνιο"/>
          <p:cNvSpPr>
            <a:spLocks noChangeArrowheads="1"/>
          </p:cNvSpPr>
          <p:nvPr/>
        </p:nvSpPr>
        <p:spPr bwMode="auto">
          <a:xfrm>
            <a:off x="295275" y="1308100"/>
            <a:ext cx="950595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buClr>
                <a:srgbClr val="FFC000"/>
              </a:buClr>
              <a:buSzPct val="100000"/>
              <a:buFont typeface="Times New Roman" panose="02020603050405020304" pitchFamily="18" charset="0"/>
              <a:buNone/>
              <a:defRPr/>
            </a:pPr>
            <a:r>
              <a:rPr lang="en-US" sz="2000" b="1" dirty="0">
                <a:latin typeface="Times New Roman" pitchFamily="16" charset="0"/>
                <a:cs typeface="Times New Roman" pitchFamily="16" charset="0"/>
              </a:rPr>
              <a:t>“A </a:t>
            </a:r>
            <a:r>
              <a:rPr lang="en-US" sz="2000" b="1" dirty="0" err="1">
                <a:latin typeface="Times New Roman" pitchFamily="16" charset="0"/>
                <a:cs typeface="Times New Roman" pitchFamily="16" charset="0"/>
              </a:rPr>
              <a:t>pEdiatric</a:t>
            </a:r>
            <a:r>
              <a:rPr lang="en-US" sz="2000" b="1" dirty="0">
                <a:latin typeface="Times New Roman" pitchFamily="16" charset="0"/>
                <a:cs typeface="Times New Roman" pitchFamily="16" charset="0"/>
              </a:rPr>
              <a:t> </a:t>
            </a:r>
            <a:r>
              <a:rPr lang="en-US" sz="2000" b="1" dirty="0" err="1">
                <a:latin typeface="Times New Roman" pitchFamily="16" charset="0"/>
                <a:cs typeface="Times New Roman" pitchFamily="16" charset="0"/>
              </a:rPr>
              <a:t>dosimetRy</a:t>
            </a:r>
            <a:r>
              <a:rPr lang="en-US" sz="2000" b="1" dirty="0">
                <a:latin typeface="Times New Roman" pitchFamily="16" charset="0"/>
                <a:cs typeface="Times New Roman" pitchFamily="16" charset="0"/>
              </a:rPr>
              <a:t> </a:t>
            </a:r>
            <a:r>
              <a:rPr lang="en-US" sz="2000" b="1" dirty="0" err="1">
                <a:latin typeface="Times New Roman" pitchFamily="16" charset="0"/>
                <a:cs typeface="Times New Roman" pitchFamily="16" charset="0"/>
              </a:rPr>
              <a:t>peRsonalized</a:t>
            </a:r>
            <a:r>
              <a:rPr lang="en-US" sz="2000" b="1" dirty="0">
                <a:latin typeface="Times New Roman" pitchFamily="16" charset="0"/>
                <a:cs typeface="Times New Roman" pitchFamily="16" charset="0"/>
              </a:rPr>
              <a:t> </a:t>
            </a:r>
            <a:r>
              <a:rPr lang="en-US" sz="2000" b="1" dirty="0" err="1">
                <a:latin typeface="Times New Roman" pitchFamily="16" charset="0"/>
                <a:cs typeface="Times New Roman" pitchFamily="16" charset="0"/>
              </a:rPr>
              <a:t>platfOrm</a:t>
            </a:r>
            <a:r>
              <a:rPr lang="en-US" sz="2000" b="1" dirty="0">
                <a:latin typeface="Times New Roman" pitchFamily="16" charset="0"/>
                <a:cs typeface="Times New Roman" pitchFamily="16" charset="0"/>
              </a:rPr>
              <a:t> based on computational </a:t>
            </a:r>
            <a:r>
              <a:rPr lang="en-US" sz="2000" b="1" dirty="0" err="1">
                <a:latin typeface="Times New Roman" pitchFamily="16" charset="0"/>
                <a:cs typeface="Times New Roman" pitchFamily="16" charset="0"/>
              </a:rPr>
              <a:t>anthropomoRphic</a:t>
            </a:r>
            <a:r>
              <a:rPr lang="en-US" sz="2000" b="1" dirty="0">
                <a:latin typeface="Times New Roman" pitchFamily="16" charset="0"/>
                <a:cs typeface="Times New Roman" pitchFamily="16" charset="0"/>
              </a:rPr>
              <a:t> phantoms”</a:t>
            </a:r>
          </a:p>
          <a:p>
            <a:pPr algn="ctr" eaLnBrk="1">
              <a:buClr>
                <a:srgbClr val="FFC000"/>
              </a:buClr>
              <a:buSzPct val="100000"/>
              <a:defRPr/>
            </a:pPr>
            <a:endParaRPr lang="en-US" sz="2800" b="1" u="sng" dirty="0">
              <a:latin typeface="Times New Roman" pitchFamily="16" charset="0"/>
              <a:cs typeface="Times New Roman" pitchFamily="16" charset="0"/>
            </a:endParaRPr>
          </a:p>
          <a:p>
            <a:pPr algn="ctr" eaLnBrk="1">
              <a:buClr>
                <a:srgbClr val="FFC000"/>
              </a:buClr>
              <a:buSzPct val="100000"/>
              <a:defRPr/>
            </a:pPr>
            <a:endParaRPr lang="en-US" sz="2800" b="1" u="sng" dirty="0">
              <a:latin typeface="Times New Roman" pitchFamily="16" charset="0"/>
              <a:cs typeface="Times New Roman" pitchFamily="16" charset="0"/>
            </a:endParaRPr>
          </a:p>
          <a:p>
            <a:pPr algn="ctr" eaLnBrk="1">
              <a:buClr>
                <a:srgbClr val="FFC000"/>
              </a:buClr>
              <a:buSzPct val="100000"/>
              <a:defRPr/>
            </a:pPr>
            <a:r>
              <a:rPr lang="en-US" sz="2800" b="1" u="sng" dirty="0">
                <a:latin typeface="Times New Roman" pitchFamily="16" charset="0"/>
                <a:cs typeface="Times New Roman" pitchFamily="16" charset="0"/>
              </a:rPr>
              <a:t>Goal:</a:t>
            </a:r>
          </a:p>
          <a:p>
            <a:pPr algn="ctr" eaLnBrk="1">
              <a:buClr>
                <a:srgbClr val="FFC000"/>
              </a:buClr>
              <a:buSzPct val="100000"/>
              <a:defRPr/>
            </a:pPr>
            <a:r>
              <a:rPr lang="en-US" sz="2400" dirty="0">
                <a:latin typeface="Times New Roman" pitchFamily="16" charset="0"/>
                <a:cs typeface="Times New Roman" pitchFamily="16" charset="0"/>
              </a:rPr>
              <a:t>The development of a new software tool, which will offer to the clinician the possibility to assess imaging and therapeutic protocols predicting the absorbed dose per organ. This tool will be implemented and evaluated for pediatric applications, since this is a rather sensitive target group.</a:t>
            </a:r>
          </a:p>
          <a:p>
            <a:pPr eaLnBrk="1">
              <a:buClr>
                <a:srgbClr val="FFC000"/>
              </a:buClr>
              <a:buSzPct val="100000"/>
              <a:defRPr/>
            </a:pPr>
            <a:endParaRPr lang="en-US" sz="2200" b="1" dirty="0">
              <a:latin typeface="Times New Roman" pitchFamily="16" charset="0"/>
              <a:cs typeface="Times New Roman" pitchFamily="16" charset="0"/>
            </a:endParaRPr>
          </a:p>
          <a:p>
            <a:pPr eaLnBrk="1">
              <a:buClr>
                <a:srgbClr val="FFC000"/>
              </a:buClr>
              <a:buSzPct val="100000"/>
              <a:defRPr/>
            </a:pPr>
            <a:r>
              <a:rPr lang="en-US" sz="2200" b="1" dirty="0">
                <a:latin typeface="Times New Roman" pitchFamily="16" charset="0"/>
                <a:cs typeface="Times New Roman" pitchFamily="16" charset="0"/>
              </a:rPr>
              <a:t>The project is in progress 2 years now </a:t>
            </a:r>
            <a:r>
              <a:rPr lang="en-US" sz="2000" dirty="0">
                <a:latin typeface="Times New Roman" pitchFamily="16" charset="0"/>
                <a:cs typeface="Times New Roman" pitchFamily="16" charset="0"/>
              </a:rPr>
              <a:t>(</a:t>
            </a:r>
            <a:r>
              <a:rPr lang="en-US" sz="2000" dirty="0">
                <a:latin typeface="Times New Roman" pitchFamily="16" charset="0"/>
                <a:cs typeface="Times New Roman" pitchFamily="16" charset="0"/>
                <a:hlinkClick r:id="rId3"/>
              </a:rPr>
              <a:t>https://error.upatras.gr</a:t>
            </a:r>
            <a:r>
              <a:rPr lang="en-US" sz="2000" dirty="0">
                <a:latin typeface="Times New Roman" pitchFamily="16" charset="0"/>
                <a:cs typeface="Times New Roman" pitchFamily="16" charset="0"/>
              </a:rPr>
              <a:t>) </a:t>
            </a:r>
            <a:endParaRPr lang="en-US" sz="2200" b="1" dirty="0">
              <a:latin typeface="Times New Roman" pitchFamily="16" charset="0"/>
              <a:cs typeface="Times New Roman" pitchFamily="16" charset="0"/>
            </a:endParaRPr>
          </a:p>
          <a:p>
            <a:pPr eaLnBrk="1">
              <a:buClr>
                <a:srgbClr val="FFC000"/>
              </a:buClr>
              <a:buSzPct val="100000"/>
              <a:defRPr/>
            </a:pPr>
            <a:r>
              <a:rPr lang="en-US" sz="2200" b="1" dirty="0">
                <a:latin typeface="Times New Roman" pitchFamily="16" charset="0"/>
                <a:cs typeface="Times New Roman" pitchFamily="16" charset="0"/>
              </a:rPr>
              <a:t>Main activities in ERROR so far, using GATE:</a:t>
            </a:r>
          </a:p>
          <a:p>
            <a:pPr marL="342900" indent="-342900" eaLnBrk="1">
              <a:buClr>
                <a:srgbClr val="FFC000"/>
              </a:buClr>
              <a:buSzPct val="100000"/>
              <a:buFont typeface="Wingdings" pitchFamily="2" charset="2"/>
              <a:buChar char="Ø"/>
              <a:defRPr/>
            </a:pPr>
            <a:endParaRPr lang="en-US" sz="2200" b="1" dirty="0">
              <a:latin typeface="Times New Roman" pitchFamily="16" charset="0"/>
              <a:cs typeface="Times New Roman" pitchFamily="16" charset="0"/>
            </a:endParaRPr>
          </a:p>
          <a:p>
            <a:pPr marL="342900" indent="-342900" eaLnBrk="1">
              <a:buClr>
                <a:srgbClr val="FFC000"/>
              </a:buClr>
              <a:buSzPct val="100000"/>
              <a:buFont typeface="Wingdings" pitchFamily="2" charset="2"/>
              <a:buChar char="Ø"/>
              <a:defRPr/>
            </a:pPr>
            <a:r>
              <a:rPr lang="en-US" sz="2200" dirty="0">
                <a:latin typeface="Times New Roman" pitchFamily="16" charset="0"/>
                <a:cs typeface="Times New Roman" pitchFamily="16" charset="0"/>
              </a:rPr>
              <a:t>Validation of S-values  for pediatric applications and calculation of Specific Absorbed Dose Rates (SADRs).</a:t>
            </a:r>
          </a:p>
          <a:p>
            <a:pPr marL="342900" indent="-342900" eaLnBrk="1">
              <a:buClr>
                <a:srgbClr val="FFC000"/>
              </a:buClr>
              <a:buSzPct val="100000"/>
              <a:buFont typeface="Wingdings" pitchFamily="2" charset="2"/>
              <a:buChar char="Ø"/>
              <a:defRPr/>
            </a:pPr>
            <a:r>
              <a:rPr lang="en-US" sz="2200" dirty="0">
                <a:latin typeface="Times New Roman" pitchFamily="16" charset="0"/>
                <a:cs typeface="Times New Roman" pitchFamily="16" charset="0"/>
              </a:rPr>
              <a:t>Brachytherapy validation for a list of 6 sources</a:t>
            </a:r>
          </a:p>
          <a:p>
            <a:pPr marL="342900" indent="-342900" eaLnBrk="1">
              <a:buClr>
                <a:srgbClr val="FFC000"/>
              </a:buClr>
              <a:buSzPct val="100000"/>
              <a:buFont typeface="Wingdings" pitchFamily="2" charset="2"/>
              <a:buChar char="Ø"/>
              <a:defRPr/>
            </a:pPr>
            <a:r>
              <a:rPr lang="en-US" sz="2200" dirty="0">
                <a:latin typeface="Times New Roman" pitchFamily="16" charset="0"/>
                <a:cs typeface="Times New Roman" pitchFamily="16" charset="0"/>
              </a:rPr>
              <a:t>Validation of </a:t>
            </a:r>
            <a:r>
              <a:rPr lang="en-US" sz="2200" dirty="0" err="1">
                <a:latin typeface="Times New Roman" pitchFamily="16" charset="0"/>
                <a:cs typeface="Times New Roman" pitchFamily="16" charset="0"/>
              </a:rPr>
              <a:t>Brightspeed</a:t>
            </a:r>
            <a:r>
              <a:rPr lang="en-US" sz="2200" dirty="0">
                <a:latin typeface="Times New Roman" pitchFamily="16" charset="0"/>
                <a:cs typeface="Times New Roman" pitchFamily="16" charset="0"/>
              </a:rPr>
              <a:t> lite 16 CT scanner</a:t>
            </a:r>
          </a:p>
        </p:txBody>
      </p:sp>
      <p:pic>
        <p:nvPicPr>
          <p:cNvPr id="5" name="Εικόνα 4">
            <a:extLst>
              <a:ext uri="{FF2B5EF4-FFF2-40B4-BE49-F238E27FC236}">
                <a16:creationId xmlns:a16="http://schemas.microsoft.com/office/drawing/2014/main" id="{AC800D57-043E-48B5-89AB-7F0C367345F5}"/>
              </a:ext>
            </a:extLst>
          </p:cNvPr>
          <p:cNvPicPr>
            <a:picLocks noChangeAspect="1"/>
          </p:cNvPicPr>
          <p:nvPr/>
        </p:nvPicPr>
        <p:blipFill>
          <a:blip r:embed="rId4"/>
          <a:stretch>
            <a:fillRect/>
          </a:stretch>
        </p:blipFill>
        <p:spPr>
          <a:xfrm>
            <a:off x="7459663" y="1907629"/>
            <a:ext cx="2124075" cy="981075"/>
          </a:xfrm>
          <a:prstGeom prst="rect">
            <a:avLst/>
          </a:prstGeom>
        </p:spPr>
      </p:pic>
    </p:spTree>
    <p:extLst>
      <p:ext uri="{BB962C8B-B14F-4D97-AF65-F5344CB8AC3E}">
        <p14:creationId xmlns:p14="http://schemas.microsoft.com/office/powerpoint/2010/main" val="1139266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a:extLst>
              <a:ext uri="{FF2B5EF4-FFF2-40B4-BE49-F238E27FC236}">
                <a16:creationId xmlns:a16="http://schemas.microsoft.com/office/drawing/2014/main" id="{3D836552-C80F-4442-9140-FA2D4CD68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329" y="1475581"/>
            <a:ext cx="7659652" cy="4995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1 - Τίτλος"/>
          <p:cNvSpPr>
            <a:spLocks noGrp="1"/>
          </p:cNvSpPr>
          <p:nvPr>
            <p:ph type="title"/>
          </p:nvPr>
        </p:nvSpPr>
        <p:spPr>
          <a:xfrm>
            <a:off x="512763" y="87313"/>
            <a:ext cx="9070975" cy="1260475"/>
          </a:xfrm>
        </p:spPr>
        <p:txBody>
          <a:bodyPr>
            <a:normAutofit/>
          </a:bodyPr>
          <a:lstStyle/>
          <a:p>
            <a:pPr defTabSz="1007943" eaLnBrk="1" fontAlgn="auto" hangingPunct="1">
              <a:spcAft>
                <a:spcPts val="0"/>
              </a:spcAft>
              <a:defRPr/>
            </a:pPr>
            <a:r>
              <a:rPr lang="en-US" altLang="en-US" sz="3500" b="1" i="1" dirty="0">
                <a:solidFill>
                  <a:srgbClr val="FF9900"/>
                </a:solidFill>
                <a:latin typeface="Times New Roman" panose="02020603050405020304" pitchFamily="18" charset="0"/>
              </a:rPr>
              <a:t>Pediatric SADRS calculation</a:t>
            </a:r>
            <a:endParaRPr lang="el-GR" altLang="en-US" sz="3500" dirty="0"/>
          </a:p>
        </p:txBody>
      </p:sp>
      <p:pic>
        <p:nvPicPr>
          <p:cNvPr id="6" name="Picture 1">
            <a:extLst>
              <a:ext uri="{FF2B5EF4-FFF2-40B4-BE49-F238E27FC236}">
                <a16:creationId xmlns:a16="http://schemas.microsoft.com/office/drawing/2014/main" id="{F18B8C20-BCF6-4B37-B8EE-75ACA4D31790}"/>
              </a:ext>
            </a:extLst>
          </p:cNvPr>
          <p:cNvPicPr/>
          <p:nvPr/>
        </p:nvPicPr>
        <p:blipFill>
          <a:blip r:embed="rId3"/>
          <a:stretch>
            <a:fillRect/>
          </a:stretch>
        </p:blipFill>
        <p:spPr>
          <a:xfrm>
            <a:off x="1674307" y="2051645"/>
            <a:ext cx="6952989" cy="3924818"/>
          </a:xfrm>
          <a:prstGeom prst="rect">
            <a:avLst/>
          </a:prstGeom>
        </p:spPr>
      </p:pic>
      <p:pic>
        <p:nvPicPr>
          <p:cNvPr id="7" name="Picture 5">
            <a:extLst>
              <a:ext uri="{FF2B5EF4-FFF2-40B4-BE49-F238E27FC236}">
                <a16:creationId xmlns:a16="http://schemas.microsoft.com/office/drawing/2014/main" id="{DF3D758E-B40E-4A74-94B5-58591E9495F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19381" y="2150317"/>
            <a:ext cx="6462350" cy="3727474"/>
          </a:xfrm>
          <a:prstGeom prst="rect">
            <a:avLst/>
          </a:prstGeom>
          <a:noFill/>
        </p:spPr>
      </p:pic>
      <p:pic>
        <p:nvPicPr>
          <p:cNvPr id="8" name="Picture 6">
            <a:extLst>
              <a:ext uri="{FF2B5EF4-FFF2-40B4-BE49-F238E27FC236}">
                <a16:creationId xmlns:a16="http://schemas.microsoft.com/office/drawing/2014/main" id="{8EC5787E-5B31-4679-B3DA-8B57307E5F9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934598" y="2150317"/>
            <a:ext cx="6431915" cy="3727474"/>
          </a:xfrm>
          <a:prstGeom prst="rect">
            <a:avLst/>
          </a:prstGeom>
          <a:noFill/>
        </p:spPr>
      </p:pic>
      <p:sp>
        <p:nvSpPr>
          <p:cNvPr id="9" name="2 - Ορθογώνιο">
            <a:extLst>
              <a:ext uri="{FF2B5EF4-FFF2-40B4-BE49-F238E27FC236}">
                <a16:creationId xmlns:a16="http://schemas.microsoft.com/office/drawing/2014/main" id="{0F043C3E-B314-4D08-9EE3-7B1B5D99B543}"/>
              </a:ext>
            </a:extLst>
          </p:cNvPr>
          <p:cNvSpPr>
            <a:spLocks noChangeArrowheads="1"/>
          </p:cNvSpPr>
          <p:nvPr/>
        </p:nvSpPr>
        <p:spPr bwMode="auto">
          <a:xfrm>
            <a:off x="0" y="6552527"/>
            <a:ext cx="100806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a:buClr>
                <a:srgbClr val="FFC000"/>
              </a:buClr>
              <a:buSzPct val="100000"/>
              <a:buFont typeface="Times New Roman" panose="02020603050405020304" pitchFamily="18" charset="0"/>
              <a:buNone/>
              <a:defRPr/>
            </a:pPr>
            <a:endParaRPr lang="en-US" sz="2200" dirty="0">
              <a:latin typeface="Times New Roman" pitchFamily="16" charset="0"/>
              <a:cs typeface="Times New Roman" pitchFamily="16" charset="0"/>
            </a:endParaRPr>
          </a:p>
          <a:p>
            <a:pPr marL="342900" indent="-342900" eaLnBrk="1">
              <a:buClr>
                <a:srgbClr val="FFC000"/>
              </a:buClr>
              <a:buSzPct val="100000"/>
              <a:buFont typeface="Wingdings" pitchFamily="2" charset="2"/>
              <a:buChar char="Ø"/>
              <a:defRPr/>
            </a:pPr>
            <a:r>
              <a:rPr lang="en-US" sz="2200" dirty="0">
                <a:latin typeface="Times New Roman" pitchFamily="16" charset="0"/>
                <a:cs typeface="Times New Roman" pitchFamily="16" charset="0"/>
              </a:rPr>
              <a:t>The results submitted in Medical Physics, and the paper is under review process.</a:t>
            </a:r>
          </a:p>
        </p:txBody>
      </p:sp>
      <p:pic>
        <p:nvPicPr>
          <p:cNvPr id="10" name="Picture 2">
            <a:extLst>
              <a:ext uri="{FF2B5EF4-FFF2-40B4-BE49-F238E27FC236}">
                <a16:creationId xmlns:a16="http://schemas.microsoft.com/office/drawing/2014/main" id="{0648C707-F20D-4361-A155-B878768F045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583928" y="1960540"/>
            <a:ext cx="7338897" cy="4128172"/>
          </a:xfrm>
          <a:prstGeom prst="rect">
            <a:avLst/>
          </a:prstGeom>
          <a:noFill/>
        </p:spPr>
      </p:pic>
    </p:spTree>
    <p:extLst>
      <p:ext uri="{BB962C8B-B14F-4D97-AF65-F5344CB8AC3E}">
        <p14:creationId xmlns:p14="http://schemas.microsoft.com/office/powerpoint/2010/main" val="290108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a:xfrm>
            <a:off x="512763" y="87313"/>
            <a:ext cx="9070975" cy="1260475"/>
          </a:xfrm>
        </p:spPr>
        <p:txBody>
          <a:bodyPr/>
          <a:lstStyle/>
          <a:p>
            <a:pPr defTabSz="1007943" eaLnBrk="1" fontAlgn="auto" hangingPunct="1">
              <a:spcAft>
                <a:spcPts val="0"/>
              </a:spcAft>
              <a:defRPr/>
            </a:pPr>
            <a:r>
              <a:rPr lang="en-US" altLang="en-US" sz="3500" b="1" i="1" dirty="0">
                <a:solidFill>
                  <a:srgbClr val="FF9900"/>
                </a:solidFill>
                <a:latin typeface="Times New Roman" panose="02020603050405020304" pitchFamily="18" charset="0"/>
              </a:rPr>
              <a:t>Brachytherapy validation</a:t>
            </a:r>
            <a:endParaRPr lang="el-GR" altLang="en-US" sz="3500" dirty="0"/>
          </a:p>
        </p:txBody>
      </p:sp>
      <p:sp>
        <p:nvSpPr>
          <p:cNvPr id="4" name="2 - Ορθογώνιο"/>
          <p:cNvSpPr>
            <a:spLocks noChangeArrowheads="1"/>
          </p:cNvSpPr>
          <p:nvPr/>
        </p:nvSpPr>
        <p:spPr bwMode="auto">
          <a:xfrm>
            <a:off x="295275" y="1308100"/>
            <a:ext cx="9505950" cy="54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buClr>
                <a:srgbClr val="FFC000"/>
              </a:buClr>
              <a:buSzPct val="100000"/>
              <a:buFont typeface="Times New Roman" panose="02020603050405020304" pitchFamily="18" charset="0"/>
              <a:buNone/>
              <a:defRPr/>
            </a:pPr>
            <a:r>
              <a:rPr lang="en-US" sz="2300" b="1" dirty="0">
                <a:latin typeface="Times New Roman" pitchFamily="16" charset="0"/>
                <a:cs typeface="Times New Roman" pitchFamily="16" charset="0"/>
              </a:rPr>
              <a:t>Full Brachytherapy Validation in GATE</a:t>
            </a:r>
            <a:br>
              <a:rPr lang="en-US" sz="2300" b="1" dirty="0">
                <a:latin typeface="Times New Roman" pitchFamily="16" charset="0"/>
                <a:cs typeface="Times New Roman" pitchFamily="16" charset="0"/>
              </a:rPr>
            </a:br>
            <a:r>
              <a:rPr lang="en-US" sz="2100" b="1" dirty="0">
                <a:latin typeface="Times New Roman" pitchFamily="16" charset="0"/>
                <a:cs typeface="Times New Roman" pitchFamily="16" charset="0"/>
              </a:rPr>
              <a:t>(Radial Dose Function, Anisotropy Function, Dose Rate Constant) </a:t>
            </a:r>
          </a:p>
          <a:p>
            <a:pPr eaLnBrk="1">
              <a:lnSpc>
                <a:spcPct val="150000"/>
              </a:lnSpc>
              <a:buClr>
                <a:srgbClr val="FFC000"/>
              </a:buClr>
              <a:buSzPct val="100000"/>
              <a:buFont typeface="Times New Roman" panose="02020603050405020304" pitchFamily="18" charset="0"/>
              <a:buNone/>
              <a:defRPr/>
            </a:pPr>
            <a:endParaRPr lang="en-US" sz="1000" dirty="0">
              <a:latin typeface="Times New Roman" pitchFamily="16" charset="0"/>
              <a:cs typeface="Times New Roman" pitchFamily="16" charset="0"/>
            </a:endParaRPr>
          </a:p>
          <a:p>
            <a:pPr algn="ctr" eaLnBrk="1">
              <a:buClr>
                <a:srgbClr val="FFC000"/>
              </a:buClr>
              <a:buSzPct val="100000"/>
              <a:buFont typeface="Times New Roman" panose="02020603050405020304" pitchFamily="18" charset="0"/>
              <a:buNone/>
              <a:defRPr/>
            </a:pPr>
            <a:r>
              <a:rPr lang="en-US" sz="2400" b="1" u="sng" dirty="0">
                <a:latin typeface="Times New Roman" pitchFamily="16" charset="0"/>
                <a:cs typeface="Times New Roman" pitchFamily="16" charset="0"/>
              </a:rPr>
              <a:t>A list of commercial brachy sources are validated:</a:t>
            </a:r>
          </a:p>
          <a:p>
            <a:pPr algn="ctr" eaLnBrk="1">
              <a:buClr>
                <a:srgbClr val="FFC000"/>
              </a:buClr>
              <a:buSzPct val="100000"/>
              <a:buFont typeface="Times New Roman" panose="02020603050405020304" pitchFamily="18" charset="0"/>
              <a:buNone/>
              <a:defRPr/>
            </a:pPr>
            <a:endParaRPr lang="en-US" sz="2400" b="1" dirty="0">
              <a:latin typeface="Times New Roman" pitchFamily="16" charset="0"/>
              <a:cs typeface="Times New Roman" pitchFamily="16" charset="0"/>
            </a:endParaRPr>
          </a:p>
          <a:p>
            <a:pPr marL="342900" indent="-342900" eaLnBrk="1">
              <a:buClr>
                <a:srgbClr val="FFC000"/>
              </a:buClr>
              <a:buSzPct val="100000"/>
              <a:buFont typeface="Wingdings" pitchFamily="2" charset="2"/>
              <a:buChar char="Ø"/>
              <a:defRPr/>
            </a:pPr>
            <a:r>
              <a:rPr lang="en-US" sz="2200" baseline="30000" dirty="0">
                <a:latin typeface="Times New Roman" pitchFamily="16" charset="0"/>
                <a:cs typeface="Times New Roman" pitchFamily="16" charset="0"/>
              </a:rPr>
              <a:t>192</a:t>
            </a:r>
            <a:r>
              <a:rPr lang="en-US" sz="2200" dirty="0">
                <a:latin typeface="Times New Roman" pitchFamily="16" charset="0"/>
                <a:cs typeface="Times New Roman" pitchFamily="16" charset="0"/>
              </a:rPr>
              <a:t>Ir </a:t>
            </a:r>
            <a:r>
              <a:rPr lang="en-US" sz="2200" dirty="0" err="1">
                <a:latin typeface="Times New Roman" pitchFamily="16" charset="0"/>
                <a:cs typeface="Times New Roman" pitchFamily="16" charset="0"/>
              </a:rPr>
              <a:t>Nucletron</a:t>
            </a:r>
            <a:r>
              <a:rPr lang="en-US" sz="2200" dirty="0">
                <a:latin typeface="Times New Roman" pitchFamily="16" charset="0"/>
                <a:cs typeface="Times New Roman" pitchFamily="16" charset="0"/>
              </a:rPr>
              <a:t> mHDR-v1</a:t>
            </a:r>
          </a:p>
          <a:p>
            <a:pPr marL="342900" indent="-342900" eaLnBrk="1">
              <a:buClr>
                <a:srgbClr val="FFC000"/>
              </a:buClr>
              <a:buSzPct val="100000"/>
              <a:buFont typeface="Wingdings" pitchFamily="2" charset="2"/>
              <a:buChar char="Ø"/>
              <a:defRPr/>
            </a:pPr>
            <a:r>
              <a:rPr lang="en-US" sz="2200" baseline="30000" dirty="0">
                <a:latin typeface="Times New Roman" pitchFamily="16" charset="0"/>
                <a:cs typeface="Times New Roman" pitchFamily="16" charset="0"/>
              </a:rPr>
              <a:t>192</a:t>
            </a:r>
            <a:r>
              <a:rPr lang="en-US" sz="2200" dirty="0">
                <a:latin typeface="Times New Roman" pitchFamily="16" charset="0"/>
                <a:cs typeface="Times New Roman" pitchFamily="16" charset="0"/>
              </a:rPr>
              <a:t>Ir </a:t>
            </a:r>
            <a:r>
              <a:rPr lang="en-US" sz="2200" dirty="0" err="1">
                <a:latin typeface="Times New Roman" pitchFamily="16" charset="0"/>
                <a:cs typeface="Times New Roman" pitchFamily="16" charset="0"/>
              </a:rPr>
              <a:t>Nucletron</a:t>
            </a:r>
            <a:r>
              <a:rPr lang="en-US" sz="2200" dirty="0">
                <a:latin typeface="Times New Roman" pitchFamily="16" charset="0"/>
                <a:cs typeface="Times New Roman" pitchFamily="16" charset="0"/>
              </a:rPr>
              <a:t> mPDR-v2</a:t>
            </a:r>
          </a:p>
          <a:p>
            <a:pPr marL="342900" indent="-342900" eaLnBrk="1">
              <a:buClr>
                <a:srgbClr val="FFC000"/>
              </a:buClr>
              <a:buSzPct val="100000"/>
              <a:buFont typeface="Wingdings" pitchFamily="2" charset="2"/>
              <a:buChar char="Ø"/>
              <a:defRPr/>
            </a:pPr>
            <a:r>
              <a:rPr lang="en-US" sz="2200" baseline="30000" dirty="0">
                <a:latin typeface="Times New Roman" pitchFamily="16" charset="0"/>
                <a:cs typeface="Times New Roman" pitchFamily="16" charset="0"/>
              </a:rPr>
              <a:t>192</a:t>
            </a:r>
            <a:r>
              <a:rPr lang="en-US" sz="2200" dirty="0">
                <a:latin typeface="Times New Roman" pitchFamily="16" charset="0"/>
                <a:cs typeface="Times New Roman" pitchFamily="16" charset="0"/>
              </a:rPr>
              <a:t>Ir Varian VS2000 HDR</a:t>
            </a:r>
          </a:p>
          <a:p>
            <a:pPr marL="342900" indent="-342900" eaLnBrk="1">
              <a:buClr>
                <a:srgbClr val="FFC000"/>
              </a:buClr>
              <a:buSzPct val="100000"/>
              <a:buFont typeface="Wingdings" pitchFamily="2" charset="2"/>
              <a:buChar char="Ø"/>
              <a:defRPr/>
            </a:pPr>
            <a:endParaRPr lang="en-US" sz="2200" dirty="0">
              <a:latin typeface="Times New Roman" pitchFamily="16" charset="0"/>
              <a:cs typeface="Times New Roman" pitchFamily="16" charset="0"/>
            </a:endParaRPr>
          </a:p>
          <a:p>
            <a:pPr eaLnBrk="1">
              <a:buClr>
                <a:srgbClr val="FFC000"/>
              </a:buClr>
              <a:buSzPct val="100000"/>
              <a:defRPr/>
            </a:pPr>
            <a:r>
              <a:rPr lang="en-US" sz="2200" dirty="0">
                <a:latin typeface="Times New Roman" pitchFamily="16" charset="0"/>
                <a:cs typeface="Times New Roman" pitchFamily="16" charset="0"/>
              </a:rPr>
              <a:t>A GUI is designed in order to make available:</a:t>
            </a:r>
          </a:p>
          <a:p>
            <a:pPr marL="342900" indent="-342900" eaLnBrk="1">
              <a:buClr>
                <a:srgbClr val="FFC000"/>
              </a:buClr>
              <a:buSzPct val="100000"/>
              <a:buFont typeface="Wingdings" pitchFamily="2" charset="2"/>
              <a:buChar char="Ø"/>
              <a:defRPr/>
            </a:pPr>
            <a:endParaRPr lang="en-US" sz="2200" dirty="0">
              <a:latin typeface="Times New Roman" pitchFamily="16" charset="0"/>
              <a:cs typeface="Times New Roman" pitchFamily="16" charset="0"/>
            </a:endParaRPr>
          </a:p>
          <a:p>
            <a:pPr marL="342900" indent="-342900" eaLnBrk="1">
              <a:buClr>
                <a:srgbClr val="FFC000"/>
              </a:buClr>
              <a:buSzPct val="100000"/>
              <a:buFont typeface="Wingdings" pitchFamily="2" charset="2"/>
              <a:buChar char="Ø"/>
              <a:defRPr/>
            </a:pPr>
            <a:r>
              <a:rPr lang="en-US" sz="2200" dirty="0">
                <a:latin typeface="Times New Roman" pitchFamily="16" charset="0"/>
                <a:cs typeface="Times New Roman" pitchFamily="16" charset="0"/>
              </a:rPr>
              <a:t>.mac files of the sources</a:t>
            </a:r>
          </a:p>
          <a:p>
            <a:pPr marL="342900" indent="-342900" eaLnBrk="1">
              <a:buClr>
                <a:srgbClr val="FFC000"/>
              </a:buClr>
              <a:buSzPct val="100000"/>
              <a:buFont typeface="Wingdings" pitchFamily="2" charset="2"/>
              <a:buChar char="Ø"/>
              <a:defRPr/>
            </a:pPr>
            <a:r>
              <a:rPr lang="en-US" sz="2200" dirty="0">
                <a:latin typeface="Times New Roman" pitchFamily="16" charset="0"/>
                <a:cs typeface="Times New Roman" pitchFamily="16" charset="0"/>
              </a:rPr>
              <a:t>Visual description of the seeds (geometrical characteristics)</a:t>
            </a:r>
          </a:p>
          <a:p>
            <a:pPr marL="342900" indent="-342900" eaLnBrk="1">
              <a:buClr>
                <a:srgbClr val="FFC000"/>
              </a:buClr>
              <a:buSzPct val="100000"/>
              <a:buFont typeface="Wingdings" pitchFamily="2" charset="2"/>
              <a:buChar char="Ø"/>
              <a:defRPr/>
            </a:pPr>
            <a:r>
              <a:rPr lang="en-US" sz="2200" dirty="0" err="1">
                <a:latin typeface="Times New Roman" pitchFamily="16" charset="0"/>
                <a:cs typeface="Times New Roman" pitchFamily="16" charset="0"/>
              </a:rPr>
              <a:t>PhaseSpace</a:t>
            </a:r>
            <a:r>
              <a:rPr lang="en-US" sz="2200" dirty="0">
                <a:latin typeface="Times New Roman" pitchFamily="16" charset="0"/>
                <a:cs typeface="Times New Roman" pitchFamily="16" charset="0"/>
              </a:rPr>
              <a:t> files from the sources to be used directly on brachy simulations</a:t>
            </a:r>
          </a:p>
          <a:p>
            <a:pPr marL="342900" indent="-342900" eaLnBrk="1">
              <a:buClr>
                <a:srgbClr val="FFC000"/>
              </a:buClr>
              <a:buSzPct val="100000"/>
              <a:buFont typeface="Wingdings" pitchFamily="2" charset="2"/>
              <a:buChar char="Ø"/>
              <a:defRPr/>
            </a:pPr>
            <a:r>
              <a:rPr lang="en-US" sz="2200" dirty="0">
                <a:latin typeface="Times New Roman" pitchFamily="16" charset="0"/>
                <a:cs typeface="Times New Roman" pitchFamily="16" charset="0"/>
              </a:rPr>
              <a:t>Validation report for each source (comparison of GATE vs. TG-43 protocol)</a:t>
            </a:r>
          </a:p>
          <a:p>
            <a:pPr eaLnBrk="1">
              <a:buClr>
                <a:srgbClr val="FFC000"/>
              </a:buClr>
              <a:buSzPct val="100000"/>
              <a:defRPr/>
            </a:pPr>
            <a:endParaRPr lang="en-US" sz="2200" dirty="0">
              <a:latin typeface="Times New Roman" pitchFamily="16" charset="0"/>
              <a:cs typeface="Times New Roman" pitchFamily="16" charset="0"/>
            </a:endParaRPr>
          </a:p>
        </p:txBody>
      </p:sp>
      <p:sp>
        <p:nvSpPr>
          <p:cNvPr id="5" name="Rectangle 4"/>
          <p:cNvSpPr/>
          <p:nvPr/>
        </p:nvSpPr>
        <p:spPr>
          <a:xfrm>
            <a:off x="4762500" y="2959873"/>
            <a:ext cx="5038725" cy="1107996"/>
          </a:xfrm>
          <a:prstGeom prst="rect">
            <a:avLst/>
          </a:prstGeom>
        </p:spPr>
        <p:txBody>
          <a:bodyPr>
            <a:spAutoFit/>
          </a:bodyPr>
          <a:lstStyle/>
          <a:p>
            <a:pPr marL="342900" indent="-342900" eaLnBrk="1">
              <a:buClr>
                <a:srgbClr val="FFC000"/>
              </a:buClr>
              <a:buSzPct val="100000"/>
              <a:buFont typeface="Wingdings" pitchFamily="2" charset="2"/>
              <a:buChar char="Ø"/>
              <a:defRPr/>
            </a:pPr>
            <a:r>
              <a:rPr lang="en-US" sz="2200" baseline="30000" dirty="0">
                <a:latin typeface="Times New Roman" pitchFamily="16" charset="0"/>
                <a:cs typeface="Times New Roman" pitchFamily="16" charset="0"/>
              </a:rPr>
              <a:t>192</a:t>
            </a:r>
            <a:r>
              <a:rPr lang="en-US" sz="2200" dirty="0">
                <a:latin typeface="Times New Roman" pitchFamily="16" charset="0"/>
                <a:cs typeface="Times New Roman" pitchFamily="16" charset="0"/>
              </a:rPr>
              <a:t>Ir M-19 HDR </a:t>
            </a:r>
          </a:p>
          <a:p>
            <a:pPr marL="342900" indent="-342900" eaLnBrk="1">
              <a:buClr>
                <a:srgbClr val="FFC000"/>
              </a:buClr>
              <a:buSzPct val="100000"/>
              <a:buFont typeface="Wingdings" pitchFamily="2" charset="2"/>
              <a:buChar char="Ø"/>
              <a:defRPr/>
            </a:pPr>
            <a:r>
              <a:rPr lang="en-US" sz="2200" baseline="30000" dirty="0">
                <a:latin typeface="Times New Roman" pitchFamily="16" charset="0"/>
                <a:cs typeface="Times New Roman" pitchFamily="16" charset="0"/>
              </a:rPr>
              <a:t>125</a:t>
            </a:r>
            <a:r>
              <a:rPr lang="en-US" sz="2200" dirty="0">
                <a:latin typeface="Times New Roman" pitchFamily="16" charset="0"/>
                <a:cs typeface="Times New Roman" pitchFamily="16" charset="0"/>
              </a:rPr>
              <a:t>I </a:t>
            </a:r>
            <a:r>
              <a:rPr lang="en-US" sz="2200" dirty="0" err="1">
                <a:latin typeface="Times New Roman" pitchFamily="16" charset="0"/>
                <a:cs typeface="Times New Roman" pitchFamily="16" charset="0"/>
              </a:rPr>
              <a:t>Amersham</a:t>
            </a:r>
            <a:r>
              <a:rPr lang="en-US" sz="2200" dirty="0">
                <a:latin typeface="Times New Roman" pitchFamily="16" charset="0"/>
                <a:cs typeface="Times New Roman" pitchFamily="16" charset="0"/>
              </a:rPr>
              <a:t> Health 6711</a:t>
            </a:r>
          </a:p>
          <a:p>
            <a:pPr marL="342900" indent="-342900" eaLnBrk="1">
              <a:buClr>
                <a:srgbClr val="FFC000"/>
              </a:buClr>
              <a:buSzPct val="100000"/>
              <a:buFont typeface="Wingdings" pitchFamily="2" charset="2"/>
              <a:buChar char="Ø"/>
              <a:defRPr/>
            </a:pPr>
            <a:r>
              <a:rPr lang="en-US" sz="2200" baseline="30000" dirty="0">
                <a:latin typeface="Times New Roman" pitchFamily="16" charset="0"/>
                <a:cs typeface="Times New Roman" pitchFamily="16" charset="0"/>
              </a:rPr>
              <a:t>125</a:t>
            </a:r>
            <a:r>
              <a:rPr lang="en-US" sz="2200" dirty="0">
                <a:latin typeface="Times New Roman" pitchFamily="16" charset="0"/>
                <a:cs typeface="Times New Roman" pitchFamily="16" charset="0"/>
              </a:rPr>
              <a:t>I </a:t>
            </a:r>
            <a:r>
              <a:rPr lang="en-US" sz="2200" dirty="0" err="1">
                <a:latin typeface="Times New Roman" pitchFamily="16" charset="0"/>
                <a:cs typeface="Times New Roman" pitchFamily="16" charset="0"/>
              </a:rPr>
              <a:t>Bebig</a:t>
            </a:r>
            <a:r>
              <a:rPr lang="en-US" sz="2200" dirty="0">
                <a:latin typeface="Times New Roman" pitchFamily="16" charset="0"/>
                <a:cs typeface="Times New Roman" pitchFamily="16" charset="0"/>
              </a:rPr>
              <a:t> </a:t>
            </a:r>
            <a:r>
              <a:rPr lang="en-US" sz="2200" dirty="0" err="1">
                <a:latin typeface="Times New Roman" pitchFamily="16" charset="0"/>
                <a:cs typeface="Times New Roman" pitchFamily="16" charset="0"/>
              </a:rPr>
              <a:t>Theragenics</a:t>
            </a:r>
            <a:r>
              <a:rPr lang="en-US" sz="2200" dirty="0">
                <a:latin typeface="Times New Roman" pitchFamily="16" charset="0"/>
                <a:cs typeface="Times New Roman" pitchFamily="16" charset="0"/>
              </a:rPr>
              <a:t> I25.S06</a:t>
            </a:r>
          </a:p>
        </p:txBody>
      </p:sp>
    </p:spTree>
    <p:extLst>
      <p:ext uri="{BB962C8B-B14F-4D97-AF65-F5344CB8AC3E}">
        <p14:creationId xmlns:p14="http://schemas.microsoft.com/office/powerpoint/2010/main" val="756022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a:xfrm>
            <a:off x="512763" y="87313"/>
            <a:ext cx="9070975" cy="1260475"/>
          </a:xfrm>
        </p:spPr>
        <p:txBody>
          <a:bodyPr/>
          <a:lstStyle/>
          <a:p>
            <a:pPr defTabSz="1007943" eaLnBrk="1" fontAlgn="auto" hangingPunct="1">
              <a:spcAft>
                <a:spcPts val="0"/>
              </a:spcAft>
              <a:defRPr/>
            </a:pPr>
            <a:r>
              <a:rPr lang="en-US" altLang="en-US" sz="3500" b="1" i="1" dirty="0">
                <a:solidFill>
                  <a:srgbClr val="FF9900"/>
                </a:solidFill>
                <a:latin typeface="Times New Roman" panose="02020603050405020304" pitchFamily="18" charset="0"/>
              </a:rPr>
              <a:t>G4-DNA model of a DSB dosimeter </a:t>
            </a:r>
            <a:endParaRPr lang="el-GR" altLang="en-US" sz="3500" dirty="0"/>
          </a:p>
        </p:txBody>
      </p:sp>
      <p:sp>
        <p:nvSpPr>
          <p:cNvPr id="5123" name="2 - Ορθογώνιο"/>
          <p:cNvSpPr>
            <a:spLocks noChangeArrowheads="1"/>
          </p:cNvSpPr>
          <p:nvPr/>
        </p:nvSpPr>
        <p:spPr bwMode="auto">
          <a:xfrm>
            <a:off x="295275" y="1308100"/>
            <a:ext cx="95059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a:buClr>
                <a:srgbClr val="FFC000"/>
              </a:buClr>
              <a:buSzPct val="100000"/>
              <a:buFont typeface="Wingdings" pitchFamily="2" charset="2"/>
              <a:buChar char="Ø"/>
              <a:defRPr/>
            </a:pPr>
            <a:r>
              <a:rPr lang="en-US" sz="2200" dirty="0">
                <a:latin typeface="Times New Roman" pitchFamily="16" charset="0"/>
                <a:cs typeface="Times New Roman" pitchFamily="16" charset="0"/>
              </a:rPr>
              <a:t>PhD thesis of Mr. K. </a:t>
            </a:r>
            <a:r>
              <a:rPr lang="en-US" sz="2200" dirty="0" err="1">
                <a:latin typeface="Times New Roman" pitchFamily="16" charset="0"/>
                <a:cs typeface="Times New Roman" pitchFamily="16" charset="0"/>
              </a:rPr>
              <a:t>Chatzipapas</a:t>
            </a:r>
            <a:endParaRPr lang="en-US" sz="2200" dirty="0">
              <a:latin typeface="Times New Roman" pitchFamily="16" charset="0"/>
              <a:cs typeface="Times New Roman" pitchFamily="16" charset="0"/>
            </a:endParaRPr>
          </a:p>
          <a:p>
            <a:pPr marL="342900" indent="-342900" eaLnBrk="1">
              <a:buClr>
                <a:srgbClr val="FFC000"/>
              </a:buClr>
              <a:buSzPct val="100000"/>
              <a:buFont typeface="Wingdings" pitchFamily="2" charset="2"/>
              <a:buChar char="Ø"/>
              <a:defRPr/>
            </a:pPr>
            <a:endParaRPr lang="en-US" sz="2200" dirty="0">
              <a:latin typeface="Times New Roman" pitchFamily="16" charset="0"/>
              <a:cs typeface="Times New Roman" pitchFamily="16" charset="0"/>
            </a:endParaRPr>
          </a:p>
          <a:p>
            <a:pPr marL="342900" indent="-342900" eaLnBrk="1">
              <a:buClr>
                <a:srgbClr val="FFC000"/>
              </a:buClr>
              <a:buSzPct val="100000"/>
              <a:buFont typeface="Wingdings" pitchFamily="2" charset="2"/>
              <a:buChar char="Ø"/>
              <a:defRPr/>
            </a:pPr>
            <a:r>
              <a:rPr lang="en-US" sz="2200" dirty="0">
                <a:latin typeface="Times New Roman" pitchFamily="16" charset="0"/>
                <a:cs typeface="Times New Roman" pitchFamily="16" charset="0"/>
              </a:rPr>
              <a:t>Geometrical characteristics of a micro dosimeter for the quantification of DNA-DSB after irradiation (Univ. of Texas – Health and Science Center)</a:t>
            </a:r>
          </a:p>
          <a:p>
            <a:pPr marL="342900" indent="-342900" eaLnBrk="1">
              <a:buClr>
                <a:srgbClr val="FFC000"/>
              </a:buClr>
              <a:buSzPct val="100000"/>
              <a:buFont typeface="Wingdings" pitchFamily="2" charset="2"/>
              <a:buChar char="Ø"/>
              <a:defRPr/>
            </a:pPr>
            <a:endParaRPr lang="en-US" sz="2200" dirty="0">
              <a:latin typeface="Times New Roman" pitchFamily="16" charset="0"/>
              <a:cs typeface="Times New Roman" pitchFamily="16" charset="0"/>
            </a:endParaRPr>
          </a:p>
          <a:p>
            <a:pPr marL="342900" indent="-342900" eaLnBrk="1">
              <a:buClr>
                <a:srgbClr val="FFC000"/>
              </a:buClr>
              <a:buSzPct val="100000"/>
              <a:buFont typeface="Wingdings" pitchFamily="2" charset="2"/>
              <a:buChar char="Ø"/>
              <a:defRPr/>
            </a:pPr>
            <a:r>
              <a:rPr lang="en-US" sz="2200" dirty="0">
                <a:latin typeface="Times New Roman" pitchFamily="16" charset="0"/>
                <a:cs typeface="Times New Roman" pitchFamily="16" charset="0"/>
              </a:rPr>
              <a:t>Evaluation of the model with G4-DNA – comparison of experimental and simulated data.</a:t>
            </a:r>
          </a:p>
          <a:p>
            <a:pPr marL="342900" indent="-342900" eaLnBrk="1">
              <a:buClr>
                <a:srgbClr val="FFC000"/>
              </a:buClr>
              <a:buSzPct val="100000"/>
              <a:buFont typeface="Wingdings" pitchFamily="2" charset="2"/>
              <a:buChar char="Ø"/>
              <a:defRPr/>
            </a:pPr>
            <a:endParaRPr lang="en-US" sz="2200" dirty="0">
              <a:latin typeface="Times New Roman" pitchFamily="16" charset="0"/>
              <a:cs typeface="Times New Roman" pitchFamily="16" charset="0"/>
            </a:endParaRPr>
          </a:p>
          <a:p>
            <a:pPr marL="342900" indent="-342900" eaLnBrk="1">
              <a:buClr>
                <a:srgbClr val="FFC000"/>
              </a:buClr>
              <a:buSzPct val="100000"/>
              <a:buFont typeface="Wingdings" pitchFamily="2" charset="2"/>
              <a:buChar char="Ø"/>
              <a:defRPr/>
            </a:pPr>
            <a:endParaRPr lang="en-US" sz="2200" dirty="0">
              <a:latin typeface="Times New Roman" pitchFamily="16" charset="0"/>
              <a:cs typeface="Times New Roman" pitchFamily="16" charset="0"/>
            </a:endParaRPr>
          </a:p>
        </p:txBody>
      </p:sp>
      <p:sp>
        <p:nvSpPr>
          <p:cNvPr id="5" name="2 - Ορθογώνιο"/>
          <p:cNvSpPr>
            <a:spLocks noChangeArrowheads="1"/>
          </p:cNvSpPr>
          <p:nvPr/>
        </p:nvSpPr>
        <p:spPr bwMode="auto">
          <a:xfrm>
            <a:off x="295275" y="7005506"/>
            <a:ext cx="90655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a:buClr>
                <a:srgbClr val="FFC000"/>
              </a:buClr>
              <a:buSzPct val="100000"/>
              <a:defRPr/>
            </a:pPr>
            <a:r>
              <a:rPr lang="en-US" sz="2000" dirty="0">
                <a:latin typeface="Times New Roman" pitchFamily="16" charset="0"/>
                <a:cs typeface="Times New Roman" pitchFamily="16" charset="0"/>
              </a:rPr>
              <a:t>Preliminary results, presented in the MCMA-2017, 15-18 Oct. in Napoli, Italy</a:t>
            </a:r>
          </a:p>
        </p:txBody>
      </p:sp>
      <p:pic>
        <p:nvPicPr>
          <p:cNvPr id="3" name="Εικόνα 2">
            <a:extLst>
              <a:ext uri="{FF2B5EF4-FFF2-40B4-BE49-F238E27FC236}">
                <a16:creationId xmlns:a16="http://schemas.microsoft.com/office/drawing/2014/main" id="{D0348591-3B98-4439-9772-66C9B87644F0}"/>
              </a:ext>
            </a:extLst>
          </p:cNvPr>
          <p:cNvPicPr>
            <a:picLocks noChangeAspect="1"/>
          </p:cNvPicPr>
          <p:nvPr/>
        </p:nvPicPr>
        <p:blipFill>
          <a:blip r:embed="rId2"/>
          <a:stretch>
            <a:fillRect/>
          </a:stretch>
        </p:blipFill>
        <p:spPr>
          <a:xfrm>
            <a:off x="314793" y="3866185"/>
            <a:ext cx="7179485" cy="3111110"/>
          </a:xfrm>
          <a:prstGeom prst="rect">
            <a:avLst/>
          </a:prstGeom>
        </p:spPr>
      </p:pic>
      <p:pic>
        <p:nvPicPr>
          <p:cNvPr id="4" name="Εικόνα 3">
            <a:extLst>
              <a:ext uri="{FF2B5EF4-FFF2-40B4-BE49-F238E27FC236}">
                <a16:creationId xmlns:a16="http://schemas.microsoft.com/office/drawing/2014/main" id="{E0C9458A-1188-47F9-94B1-F96FA4E5B5A1}"/>
              </a:ext>
            </a:extLst>
          </p:cNvPr>
          <p:cNvPicPr>
            <a:picLocks noChangeAspect="1"/>
          </p:cNvPicPr>
          <p:nvPr/>
        </p:nvPicPr>
        <p:blipFill>
          <a:blip r:embed="rId3"/>
          <a:stretch>
            <a:fillRect/>
          </a:stretch>
        </p:blipFill>
        <p:spPr>
          <a:xfrm>
            <a:off x="7812747" y="4132811"/>
            <a:ext cx="1670008" cy="2577858"/>
          </a:xfrm>
          <a:prstGeom prst="rect">
            <a:avLst/>
          </a:prstGeom>
        </p:spPr>
      </p:pic>
    </p:spTree>
    <p:extLst>
      <p:ext uri="{BB962C8B-B14F-4D97-AF65-F5344CB8AC3E}">
        <p14:creationId xmlns:p14="http://schemas.microsoft.com/office/powerpoint/2010/main" val="1606448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a:xfrm>
            <a:off x="512763" y="87313"/>
            <a:ext cx="9070975" cy="1260475"/>
          </a:xfrm>
        </p:spPr>
        <p:txBody>
          <a:bodyPr/>
          <a:lstStyle/>
          <a:p>
            <a:pPr defTabSz="1007943" eaLnBrk="1" fontAlgn="auto" hangingPunct="1">
              <a:spcAft>
                <a:spcPts val="0"/>
              </a:spcAft>
              <a:defRPr/>
            </a:pPr>
            <a:r>
              <a:rPr lang="en-US" altLang="en-US" sz="3500" b="1" i="1" dirty="0">
                <a:solidFill>
                  <a:srgbClr val="FF9900"/>
                </a:solidFill>
                <a:latin typeface="Times New Roman" panose="02020603050405020304" pitchFamily="18" charset="0"/>
              </a:rPr>
              <a:t>X-ray preclinical imaging with GNP</a:t>
            </a:r>
          </a:p>
        </p:txBody>
      </p:sp>
      <p:sp>
        <p:nvSpPr>
          <p:cNvPr id="5123" name="2 - Ορθογώνιο"/>
          <p:cNvSpPr>
            <a:spLocks noChangeArrowheads="1"/>
          </p:cNvSpPr>
          <p:nvPr/>
        </p:nvSpPr>
        <p:spPr bwMode="auto">
          <a:xfrm>
            <a:off x="295275" y="1308100"/>
            <a:ext cx="950595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a:buClr>
                <a:srgbClr val="FFC000"/>
              </a:buClr>
              <a:buSzPct val="100000"/>
              <a:buFont typeface="Wingdings" pitchFamily="2" charset="2"/>
              <a:buChar char="Ø"/>
              <a:defRPr/>
            </a:pPr>
            <a:endParaRPr lang="en-US" sz="2000" dirty="0">
              <a:latin typeface="Times New Roman" pitchFamily="16" charset="0"/>
              <a:cs typeface="Times New Roman" pitchFamily="16" charset="0"/>
            </a:endParaRPr>
          </a:p>
          <a:p>
            <a:pPr algn="ctr" eaLnBrk="1">
              <a:buClr>
                <a:srgbClr val="FFC000"/>
              </a:buClr>
              <a:buSzPct val="100000"/>
              <a:defRPr/>
            </a:pPr>
            <a:r>
              <a:rPr lang="en-US" sz="2000" dirty="0"/>
              <a:t>Visualize with GATE Gold Nanoparticles (GNPs) through X-Ray and CT imaging</a:t>
            </a:r>
          </a:p>
          <a:p>
            <a:pPr algn="ctr" eaLnBrk="1">
              <a:buClr>
                <a:srgbClr val="FFC000"/>
              </a:buClr>
              <a:buSzPct val="100000"/>
              <a:defRPr/>
            </a:pPr>
            <a:r>
              <a:rPr lang="en-US" sz="2000" dirty="0"/>
              <a:t>Different concentrations of GNPs were studied and applied in MOBY mouse model</a:t>
            </a:r>
          </a:p>
          <a:p>
            <a:pPr algn="ctr" eaLnBrk="1">
              <a:buClr>
                <a:srgbClr val="FFC000"/>
              </a:buClr>
              <a:buSzPct val="100000"/>
              <a:defRPr/>
            </a:pPr>
            <a:endParaRPr lang="en-US" sz="2000" dirty="0">
              <a:latin typeface="Times New Roman" pitchFamily="16" charset="0"/>
              <a:cs typeface="Times New Roman" pitchFamily="16" charset="0"/>
            </a:endParaRPr>
          </a:p>
          <a:p>
            <a:pPr algn="ctr" eaLnBrk="1">
              <a:buClr>
                <a:srgbClr val="FFC000"/>
              </a:buClr>
              <a:buSzPct val="100000"/>
              <a:defRPr/>
            </a:pPr>
            <a:endParaRPr lang="en-US" sz="2000" dirty="0">
              <a:latin typeface="Times New Roman" pitchFamily="16" charset="0"/>
              <a:cs typeface="Times New Roman" pitchFamily="1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56" y="2655988"/>
            <a:ext cx="8352928" cy="4724249"/>
          </a:xfrm>
          <a:prstGeom prst="rect">
            <a:avLst/>
          </a:prstGeom>
        </p:spPr>
      </p:pic>
      <p:sp>
        <p:nvSpPr>
          <p:cNvPr id="5" name="2 - Ορθογώνιο"/>
          <p:cNvSpPr>
            <a:spLocks noChangeArrowheads="1"/>
          </p:cNvSpPr>
          <p:nvPr/>
        </p:nvSpPr>
        <p:spPr bwMode="auto">
          <a:xfrm>
            <a:off x="359345" y="6832452"/>
            <a:ext cx="9505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buClr>
                <a:srgbClr val="FFC000"/>
              </a:buClr>
              <a:buSzPct val="100000"/>
              <a:defRPr/>
            </a:pPr>
            <a:r>
              <a:rPr lang="en-US" sz="2000" dirty="0">
                <a:latin typeface="Times New Roman" pitchFamily="16" charset="0"/>
                <a:cs typeface="Times New Roman" pitchFamily="16" charset="0"/>
              </a:rPr>
              <a:t>Experimental 							Simulated</a:t>
            </a:r>
          </a:p>
        </p:txBody>
      </p:sp>
      <p:grpSp>
        <p:nvGrpSpPr>
          <p:cNvPr id="6" name="Group 5"/>
          <p:cNvGrpSpPr/>
          <p:nvPr/>
        </p:nvGrpSpPr>
        <p:grpSpPr>
          <a:xfrm>
            <a:off x="523434" y="2591586"/>
            <a:ext cx="9446130" cy="4640976"/>
            <a:chOff x="1035097" y="1369110"/>
            <a:chExt cx="10022641" cy="5271349"/>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5574" b="31699"/>
            <a:stretch/>
          </p:blipFill>
          <p:spPr>
            <a:xfrm rot="5400000">
              <a:off x="6957166" y="3147292"/>
              <a:ext cx="5253298" cy="1696933"/>
            </a:xfrm>
            <a:prstGeom prst="rect">
              <a:avLst/>
            </a:prstGeom>
          </p:spPr>
        </p:pic>
        <p:grpSp>
          <p:nvGrpSpPr>
            <p:cNvPr id="8" name="Group 7"/>
            <p:cNvGrpSpPr/>
            <p:nvPr/>
          </p:nvGrpSpPr>
          <p:grpSpPr>
            <a:xfrm>
              <a:off x="1035097" y="1369110"/>
              <a:ext cx="10022641" cy="5271349"/>
              <a:chOff x="500903" y="1590783"/>
              <a:chExt cx="10022641" cy="5271349"/>
            </a:xfrm>
          </p:grpSpPr>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34159" b="29679"/>
              <a:stretch/>
            </p:blipFill>
            <p:spPr>
              <a:xfrm rot="5400000">
                <a:off x="-1192718" y="3284405"/>
                <a:ext cx="5267216" cy="1879974"/>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t="34159" b="31093"/>
              <a:stretch/>
            </p:blipFill>
            <p:spPr>
              <a:xfrm rot="5400000">
                <a:off x="4573259" y="3332948"/>
                <a:ext cx="5249667" cy="1800437"/>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t="33756" b="30891"/>
              <a:stretch/>
            </p:blipFill>
            <p:spPr>
              <a:xfrm rot="5400000">
                <a:off x="2649441" y="3318592"/>
                <a:ext cx="5253798" cy="1833282"/>
              </a:xfrm>
              <a:prstGeom prst="rect">
                <a:avLst/>
              </a:prstGeom>
            </p:spPr>
          </p:pic>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t="34968" b="30891"/>
              <a:stretch/>
            </p:blipFill>
            <p:spPr>
              <a:xfrm rot="5400000">
                <a:off x="745454" y="3331100"/>
                <a:ext cx="5249668" cy="1769034"/>
              </a:xfrm>
              <a:prstGeom prst="rect">
                <a:avLst/>
              </a:prstGeom>
            </p:spPr>
          </p:pic>
          <p:sp>
            <p:nvSpPr>
              <p:cNvPr id="17" name="TextBox 16"/>
              <p:cNvSpPr txBox="1"/>
              <p:nvPr/>
            </p:nvSpPr>
            <p:spPr>
              <a:xfrm>
                <a:off x="558114" y="1608333"/>
                <a:ext cx="862480" cy="369332"/>
              </a:xfrm>
              <a:prstGeom prst="rect">
                <a:avLst/>
              </a:prstGeom>
              <a:noFill/>
            </p:spPr>
            <p:txBody>
              <a:bodyPr wrap="none" rtlCol="0">
                <a:spAutoFit/>
              </a:bodyPr>
              <a:lstStyle/>
              <a:p>
                <a:r>
                  <a:rPr lang="en-US" dirty="0"/>
                  <a:t>No NPs</a:t>
                </a:r>
              </a:p>
            </p:txBody>
          </p:sp>
          <p:sp>
            <p:nvSpPr>
              <p:cNvPr id="18" name="TextBox 17"/>
              <p:cNvSpPr txBox="1"/>
              <p:nvPr/>
            </p:nvSpPr>
            <p:spPr>
              <a:xfrm>
                <a:off x="4389053" y="1604705"/>
                <a:ext cx="2293035" cy="646331"/>
              </a:xfrm>
              <a:prstGeom prst="rect">
                <a:avLst/>
              </a:prstGeom>
              <a:noFill/>
            </p:spPr>
            <p:txBody>
              <a:bodyPr wrap="square" rtlCol="0">
                <a:spAutoFit/>
              </a:bodyPr>
              <a:lstStyle/>
              <a:p>
                <a:r>
                  <a:rPr lang="en-US" dirty="0"/>
                  <a:t>10mgAu in liver</a:t>
                </a:r>
              </a:p>
              <a:p>
                <a:r>
                  <a:rPr lang="en-US" dirty="0"/>
                  <a:t>0.4% PW </a:t>
                </a:r>
              </a:p>
            </p:txBody>
          </p:sp>
          <p:sp>
            <p:nvSpPr>
              <p:cNvPr id="19" name="TextBox 18"/>
              <p:cNvSpPr txBox="1"/>
              <p:nvPr/>
            </p:nvSpPr>
            <p:spPr>
              <a:xfrm>
                <a:off x="6327228" y="1590784"/>
                <a:ext cx="2293035" cy="646331"/>
              </a:xfrm>
              <a:prstGeom prst="rect">
                <a:avLst/>
              </a:prstGeom>
              <a:noFill/>
            </p:spPr>
            <p:txBody>
              <a:bodyPr wrap="square" rtlCol="0">
                <a:spAutoFit/>
              </a:bodyPr>
              <a:lstStyle/>
              <a:p>
                <a:r>
                  <a:rPr lang="en-US" dirty="0"/>
                  <a:t>20mgAu in liver</a:t>
                </a:r>
              </a:p>
              <a:p>
                <a:r>
                  <a:rPr lang="en-US" dirty="0"/>
                  <a:t>0.8% PW</a:t>
                </a:r>
              </a:p>
            </p:txBody>
          </p:sp>
          <p:sp>
            <p:nvSpPr>
              <p:cNvPr id="20" name="TextBox 19"/>
              <p:cNvSpPr txBox="1"/>
              <p:nvPr/>
            </p:nvSpPr>
            <p:spPr>
              <a:xfrm>
                <a:off x="8230509" y="1604704"/>
                <a:ext cx="2293035" cy="646331"/>
              </a:xfrm>
              <a:prstGeom prst="rect">
                <a:avLst/>
              </a:prstGeom>
              <a:noFill/>
            </p:spPr>
            <p:txBody>
              <a:bodyPr wrap="square" rtlCol="0">
                <a:spAutoFit/>
              </a:bodyPr>
              <a:lstStyle/>
              <a:p>
                <a:r>
                  <a:rPr lang="en-US" dirty="0"/>
                  <a:t>40mgAu in liver</a:t>
                </a:r>
              </a:p>
              <a:p>
                <a:r>
                  <a:rPr lang="en-US" dirty="0"/>
                  <a:t>1.64% PW</a:t>
                </a:r>
              </a:p>
            </p:txBody>
          </p:sp>
          <p:sp>
            <p:nvSpPr>
              <p:cNvPr id="21" name="TextBox 20"/>
              <p:cNvSpPr txBox="1"/>
              <p:nvPr/>
            </p:nvSpPr>
            <p:spPr>
              <a:xfrm>
                <a:off x="2485772" y="1590784"/>
                <a:ext cx="2293035" cy="646331"/>
              </a:xfrm>
              <a:prstGeom prst="rect">
                <a:avLst/>
              </a:prstGeom>
              <a:noFill/>
            </p:spPr>
            <p:txBody>
              <a:bodyPr wrap="square" rtlCol="0">
                <a:spAutoFit/>
              </a:bodyPr>
              <a:lstStyle/>
              <a:p>
                <a:r>
                  <a:rPr lang="en-US" dirty="0"/>
                  <a:t>5mgAu in liver</a:t>
                </a:r>
              </a:p>
              <a:p>
                <a:r>
                  <a:rPr lang="en-US" dirty="0"/>
                  <a:t>0.2% PW</a:t>
                </a:r>
              </a:p>
            </p:txBody>
          </p:sp>
        </p:grpSp>
        <p:cxnSp>
          <p:nvCxnSpPr>
            <p:cNvPr id="9" name="Straight Arrow Connector 8"/>
            <p:cNvCxnSpPr/>
            <p:nvPr/>
          </p:nvCxnSpPr>
          <p:spPr>
            <a:xfrm flipH="1" flipV="1">
              <a:off x="8037486" y="3961154"/>
              <a:ext cx="346038" cy="38403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9911412" y="3961154"/>
              <a:ext cx="346038" cy="38403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244978" y="3961154"/>
              <a:ext cx="346038" cy="38403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110083" y="3961154"/>
              <a:ext cx="346038" cy="38403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116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1007943" eaLnBrk="1" fontAlgn="auto" hangingPunct="1">
              <a:spcAft>
                <a:spcPts val="0"/>
              </a:spcAft>
              <a:defRPr/>
            </a:pPr>
            <a:r>
              <a:rPr lang="en-US" sz="3500" b="1" i="1" dirty="0">
                <a:solidFill>
                  <a:srgbClr val="FF9900"/>
                </a:solidFill>
                <a:latin typeface="Times New Roman" panose="02020603050405020304" pitchFamily="18" charset="0"/>
              </a:rPr>
              <a:t>OTHER activities</a:t>
            </a:r>
          </a:p>
        </p:txBody>
      </p:sp>
      <p:sp>
        <p:nvSpPr>
          <p:cNvPr id="4" name="Rectangle 3"/>
          <p:cNvSpPr/>
          <p:nvPr/>
        </p:nvSpPr>
        <p:spPr>
          <a:xfrm>
            <a:off x="287784" y="2210178"/>
            <a:ext cx="9361040" cy="4708981"/>
          </a:xfrm>
          <a:prstGeom prst="rect">
            <a:avLst/>
          </a:prstGeom>
        </p:spPr>
        <p:txBody>
          <a:bodyPr wrap="square">
            <a:spAutoFit/>
          </a:bodyPr>
          <a:lstStyle/>
          <a:p>
            <a:pPr eaLnBrk="1">
              <a:buClr>
                <a:srgbClr val="FFC000"/>
              </a:buClr>
              <a:buSzPct val="100000"/>
              <a:defRPr/>
            </a:pPr>
            <a:r>
              <a:rPr lang="en-US" sz="2000" u="sng" dirty="0">
                <a:latin typeface="Times New Roman" panose="02020603050405020304" pitchFamily="18" charset="0"/>
                <a:cs typeface="Times New Roman" panose="02020603050405020304" pitchFamily="18" charset="0"/>
              </a:rPr>
              <a:t>Access in the national HPC-ARIS infrastructure (</a:t>
            </a:r>
            <a:r>
              <a:rPr lang="en-US" sz="2000" u="sng" dirty="0">
                <a:latin typeface="Times New Roman" panose="02020603050405020304" pitchFamily="18" charset="0"/>
                <a:cs typeface="Times New Roman" panose="02020603050405020304" pitchFamily="18" charset="0"/>
                <a:hlinkClick r:id="rId3"/>
              </a:rPr>
              <a:t>https://hpc.grnet.gr/en/</a:t>
            </a:r>
            <a:r>
              <a:rPr lang="en-US" sz="2000" u="sng" dirty="0">
                <a:latin typeface="Times New Roman" panose="02020603050405020304" pitchFamily="18" charset="0"/>
                <a:cs typeface="Times New Roman" panose="02020603050405020304" pitchFamily="18" charset="0"/>
              </a:rPr>
              <a:t>)</a:t>
            </a:r>
          </a:p>
          <a:p>
            <a:pPr marL="285750" indent="-285750" eaLnBrk="1">
              <a:buClr>
                <a:srgbClr val="FFC000"/>
              </a:buClr>
              <a:buSzPct val="100000"/>
              <a:buFont typeface="Wingdings" panose="05000000000000000000" pitchFamily="2" charset="2"/>
              <a:buChar char="Ø"/>
              <a:defRPr/>
            </a:pPr>
            <a:endParaRPr lang="en-US" sz="2000" dirty="0">
              <a:latin typeface="Times New Roman" panose="02020603050405020304" pitchFamily="18" charset="0"/>
              <a:cs typeface="Times New Roman" panose="02020603050405020304" pitchFamily="18" charset="0"/>
            </a:endParaRPr>
          </a:p>
          <a:p>
            <a:pPr marL="285750" indent="-285750" eaLnBrk="1">
              <a:buClr>
                <a:srgbClr val="FFC000"/>
              </a:buClr>
              <a:buSzPct val="100000"/>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GATE is installed</a:t>
            </a:r>
          </a:p>
          <a:p>
            <a:pPr marL="285750" indent="-285750" eaLnBrk="1">
              <a:buClr>
                <a:srgbClr val="FFC000"/>
              </a:buClr>
              <a:buSzPct val="100000"/>
              <a:buFont typeface="Wingdings" panose="05000000000000000000" pitchFamily="2" charset="2"/>
              <a:buChar char="Ø"/>
              <a:defRPr/>
            </a:pPr>
            <a:endParaRPr lang="en-US" sz="2000" dirty="0">
              <a:latin typeface="Times New Roman" panose="02020603050405020304" pitchFamily="18" charset="0"/>
              <a:cs typeface="Times New Roman" panose="02020603050405020304" pitchFamily="18" charset="0"/>
            </a:endParaRPr>
          </a:p>
          <a:p>
            <a:pPr marL="285750" indent="-285750" eaLnBrk="1">
              <a:buClr>
                <a:srgbClr val="FFC000"/>
              </a:buClr>
              <a:buSzPct val="100000"/>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We gained access for 6 months – 100,000 core hours to create a pediatric database and we are going to apply again such an application. </a:t>
            </a:r>
          </a:p>
          <a:p>
            <a:pPr marL="342900" indent="-342900" eaLnBrk="1">
              <a:buClr>
                <a:srgbClr val="FFC000"/>
              </a:buClr>
              <a:buSzPct val="100000"/>
              <a:buFont typeface="Wingdings" panose="05000000000000000000" pitchFamily="2" charset="2"/>
              <a:buChar char="Ø"/>
              <a:defRPr/>
            </a:pPr>
            <a:endParaRPr lang="en-US" sz="2000" dirty="0">
              <a:latin typeface="Times New Roman" panose="02020603050405020304" pitchFamily="18" charset="0"/>
              <a:cs typeface="Times New Roman" panose="02020603050405020304" pitchFamily="18" charset="0"/>
            </a:endParaRPr>
          </a:p>
          <a:p>
            <a:pPr marL="342900" indent="-342900" eaLnBrk="1">
              <a:buClr>
                <a:srgbClr val="FFC000"/>
              </a:buClr>
              <a:buSzPct val="100000"/>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Applications are open for user access every 6 months.</a:t>
            </a:r>
          </a:p>
          <a:p>
            <a:pPr eaLnBrk="1">
              <a:buClr>
                <a:srgbClr val="FFC000"/>
              </a:buClr>
              <a:buSzPct val="100000"/>
              <a:defRPr/>
            </a:pPr>
            <a:endParaRPr lang="en-US" sz="2000" dirty="0">
              <a:latin typeface="Times New Roman" panose="02020603050405020304" pitchFamily="18" charset="0"/>
              <a:cs typeface="Times New Roman" panose="02020603050405020304" pitchFamily="18" charset="0"/>
            </a:endParaRPr>
          </a:p>
          <a:p>
            <a:pPr eaLnBrk="1">
              <a:buClr>
                <a:srgbClr val="FFC000"/>
              </a:buClr>
              <a:buSzPct val="100000"/>
              <a:defRPr/>
            </a:pPr>
            <a:endParaRPr lang="en-US" sz="2000" dirty="0">
              <a:latin typeface="Times New Roman" panose="02020603050405020304" pitchFamily="18" charset="0"/>
              <a:cs typeface="Times New Roman" panose="02020603050405020304" pitchFamily="18" charset="0"/>
            </a:endParaRPr>
          </a:p>
          <a:p>
            <a:pPr eaLnBrk="1">
              <a:buClr>
                <a:srgbClr val="FFC000"/>
              </a:buClr>
              <a:buSzPct val="100000"/>
              <a:defRPr/>
            </a:pPr>
            <a:endParaRPr lang="en-US" sz="2000" dirty="0">
              <a:latin typeface="Times New Roman" panose="02020603050405020304" pitchFamily="18" charset="0"/>
              <a:cs typeface="Times New Roman" panose="02020603050405020304" pitchFamily="18" charset="0"/>
            </a:endParaRPr>
          </a:p>
          <a:p>
            <a:pPr eaLnBrk="1">
              <a:buClr>
                <a:srgbClr val="FFC000"/>
              </a:buClr>
              <a:buSzPct val="100000"/>
              <a:defRPr/>
            </a:pPr>
            <a:r>
              <a:rPr lang="en-US" sz="2000" u="sng" dirty="0">
                <a:latin typeface="Times New Roman" panose="02020603050405020304" pitchFamily="18" charset="0"/>
                <a:cs typeface="Times New Roman" panose="02020603050405020304" pitchFamily="18" charset="0"/>
              </a:rPr>
              <a:t>Training Activities</a:t>
            </a:r>
          </a:p>
          <a:p>
            <a:pPr marL="342900" indent="-342900" eaLnBrk="1">
              <a:buClr>
                <a:srgbClr val="FFC000"/>
              </a:buClr>
              <a:buSzPct val="100000"/>
              <a:buFont typeface="Wingdings" pitchFamily="2" charset="2"/>
              <a:buChar char="Ø"/>
              <a:defRPr/>
            </a:pPr>
            <a:endParaRPr lang="en-US" sz="2000" dirty="0">
              <a:latin typeface="Times New Roman" panose="02020603050405020304" pitchFamily="18" charset="0"/>
              <a:cs typeface="Times New Roman" panose="02020603050405020304" pitchFamily="18" charset="0"/>
            </a:endParaRPr>
          </a:p>
          <a:p>
            <a:pPr marL="342900" indent="-342900" eaLnBrk="1">
              <a:buClr>
                <a:srgbClr val="FFC000"/>
              </a:buClr>
              <a:buSzPct val="100000"/>
              <a:buFont typeface="Wingdings" pitchFamily="2" charset="2"/>
              <a:buChar char="Ø"/>
              <a:defRPr/>
            </a:pPr>
            <a:r>
              <a:rPr lang="en-US" sz="2000" dirty="0">
                <a:latin typeface="Times New Roman" panose="02020603050405020304" pitchFamily="18" charset="0"/>
                <a:cs typeface="Times New Roman" panose="02020603050405020304" pitchFamily="18" charset="0"/>
              </a:rPr>
              <a:t>A 2 days “GATE hands on” will be done in the Master of Medical Physics in University of Patras in spring 2018.</a:t>
            </a:r>
          </a:p>
        </p:txBody>
      </p:sp>
    </p:spTree>
    <p:extLst>
      <p:ext uri="{BB962C8B-B14F-4D97-AF65-F5344CB8AC3E}">
        <p14:creationId xmlns:p14="http://schemas.microsoft.com/office/powerpoint/2010/main" val="266615892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themeOverride>
</file>

<file path=docProps/app.xml><?xml version="1.0" encoding="utf-8"?>
<Properties xmlns="http://schemas.openxmlformats.org/officeDocument/2006/extended-properties" xmlns:vt="http://schemas.openxmlformats.org/officeDocument/2006/docPropsVTypes">
  <Template/>
  <TotalTime>1656</TotalTime>
  <Words>521</Words>
  <Application>Microsoft Office PowerPoint</Application>
  <PresentationFormat>Προσαρμογή</PresentationFormat>
  <Paragraphs>102</Paragraphs>
  <Slides>10</Slides>
  <Notes>5</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10</vt:i4>
      </vt:variant>
    </vt:vector>
  </HeadingPairs>
  <TitlesOfParts>
    <vt:vector size="17" baseType="lpstr">
      <vt:lpstr>Arial</vt:lpstr>
      <vt:lpstr>Century Gothic</vt:lpstr>
      <vt:lpstr>DejaVu Sans</vt:lpstr>
      <vt:lpstr>Times New Roman</vt:lpstr>
      <vt:lpstr>WenQuanYi Zen Hei</vt:lpstr>
      <vt:lpstr>Wingdings</vt:lpstr>
      <vt:lpstr>Vapor Trail</vt:lpstr>
      <vt:lpstr>Παρουσίαση του PowerPoint</vt:lpstr>
      <vt:lpstr>Activities in Summary </vt:lpstr>
      <vt:lpstr>QSPECT software tool</vt:lpstr>
      <vt:lpstr>ERROR project:  H2020 marie curie rise 2015-2019</vt:lpstr>
      <vt:lpstr>Pediatric SADRS calculation</vt:lpstr>
      <vt:lpstr>Brachytherapy validation</vt:lpstr>
      <vt:lpstr>G4-DNA model of a DSB dosimeter </vt:lpstr>
      <vt:lpstr>X-ray preclinical imaging with GNP</vt:lpstr>
      <vt:lpstr>OTHER activities</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dc:creator>
  <cp:lastModifiedBy>Panos</cp:lastModifiedBy>
  <cp:revision>121</cp:revision>
  <cp:lastPrinted>2016-11-15T16:00:40Z</cp:lastPrinted>
  <dcterms:created xsi:type="dcterms:W3CDTF">1601-01-01T00:00:00Z</dcterms:created>
  <dcterms:modified xsi:type="dcterms:W3CDTF">2017-11-29T16:28:57Z</dcterms:modified>
</cp:coreProperties>
</file>