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handoutMasterIdLst>
    <p:handoutMasterId r:id="rId27"/>
  </p:handoutMasterIdLst>
  <p:sldIdLst>
    <p:sldId id="345" r:id="rId2"/>
    <p:sldId id="346" r:id="rId3"/>
    <p:sldId id="347" r:id="rId4"/>
    <p:sldId id="348" r:id="rId5"/>
    <p:sldId id="349" r:id="rId6"/>
    <p:sldId id="350" r:id="rId7"/>
    <p:sldId id="351" r:id="rId8"/>
    <p:sldId id="352" r:id="rId9"/>
    <p:sldId id="353" r:id="rId10"/>
    <p:sldId id="354"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Lst>
  <p:sldSz cx="9144000" cy="6858000" type="screen4x3"/>
  <p:notesSz cx="6858000" cy="9144000"/>
  <p:defaultTextStyle>
    <a:defPPr>
      <a:defRPr lang="zh-CN"/>
    </a:defPPr>
    <a:lvl1pPr algn="l" rtl="0" eaLnBrk="0" fontAlgn="base" hangingPunct="0">
      <a:spcBef>
        <a:spcPct val="0"/>
      </a:spcBef>
      <a:spcAft>
        <a:spcPct val="0"/>
      </a:spcAft>
      <a:defRPr sz="2000" kern="1200">
        <a:solidFill>
          <a:schemeClr val="accent2"/>
        </a:solidFill>
        <a:latin typeface="Arial" pitchFamily="34" charset="0"/>
        <a:ea typeface="宋体" pitchFamily="2" charset="-122"/>
        <a:cs typeface="+mn-cs"/>
      </a:defRPr>
    </a:lvl1pPr>
    <a:lvl2pPr marL="457200" algn="l" rtl="0" eaLnBrk="0" fontAlgn="base" hangingPunct="0">
      <a:spcBef>
        <a:spcPct val="0"/>
      </a:spcBef>
      <a:spcAft>
        <a:spcPct val="0"/>
      </a:spcAft>
      <a:defRPr sz="2000" kern="1200">
        <a:solidFill>
          <a:schemeClr val="accent2"/>
        </a:solidFill>
        <a:latin typeface="Arial" pitchFamily="34" charset="0"/>
        <a:ea typeface="宋体" pitchFamily="2" charset="-122"/>
        <a:cs typeface="+mn-cs"/>
      </a:defRPr>
    </a:lvl2pPr>
    <a:lvl3pPr marL="914400" algn="l" rtl="0" eaLnBrk="0" fontAlgn="base" hangingPunct="0">
      <a:spcBef>
        <a:spcPct val="0"/>
      </a:spcBef>
      <a:spcAft>
        <a:spcPct val="0"/>
      </a:spcAft>
      <a:defRPr sz="2000" kern="1200">
        <a:solidFill>
          <a:schemeClr val="accent2"/>
        </a:solidFill>
        <a:latin typeface="Arial" pitchFamily="34" charset="0"/>
        <a:ea typeface="宋体" pitchFamily="2" charset="-122"/>
        <a:cs typeface="+mn-cs"/>
      </a:defRPr>
    </a:lvl3pPr>
    <a:lvl4pPr marL="1371600" algn="l" rtl="0" eaLnBrk="0" fontAlgn="base" hangingPunct="0">
      <a:spcBef>
        <a:spcPct val="0"/>
      </a:spcBef>
      <a:spcAft>
        <a:spcPct val="0"/>
      </a:spcAft>
      <a:defRPr sz="2000" kern="1200">
        <a:solidFill>
          <a:schemeClr val="accent2"/>
        </a:solidFill>
        <a:latin typeface="Arial" pitchFamily="34" charset="0"/>
        <a:ea typeface="宋体" pitchFamily="2" charset="-122"/>
        <a:cs typeface="+mn-cs"/>
      </a:defRPr>
    </a:lvl4pPr>
    <a:lvl5pPr marL="1828800" algn="l" rtl="0" eaLnBrk="0" fontAlgn="base" hangingPunct="0">
      <a:spcBef>
        <a:spcPct val="0"/>
      </a:spcBef>
      <a:spcAft>
        <a:spcPct val="0"/>
      </a:spcAft>
      <a:defRPr sz="2000" kern="1200">
        <a:solidFill>
          <a:schemeClr val="accent2"/>
        </a:solidFill>
        <a:latin typeface="Arial" pitchFamily="34" charset="0"/>
        <a:ea typeface="宋体" pitchFamily="2" charset="-122"/>
        <a:cs typeface="+mn-cs"/>
      </a:defRPr>
    </a:lvl5pPr>
    <a:lvl6pPr marL="2286000" algn="l" defTabSz="914400" rtl="0" eaLnBrk="1" latinLnBrk="0" hangingPunct="1">
      <a:defRPr sz="2000" kern="1200">
        <a:solidFill>
          <a:schemeClr val="accent2"/>
        </a:solidFill>
        <a:latin typeface="Arial" pitchFamily="34" charset="0"/>
        <a:ea typeface="宋体" pitchFamily="2" charset="-122"/>
        <a:cs typeface="+mn-cs"/>
      </a:defRPr>
    </a:lvl6pPr>
    <a:lvl7pPr marL="2743200" algn="l" defTabSz="914400" rtl="0" eaLnBrk="1" latinLnBrk="0" hangingPunct="1">
      <a:defRPr sz="2000" kern="1200">
        <a:solidFill>
          <a:schemeClr val="accent2"/>
        </a:solidFill>
        <a:latin typeface="Arial" pitchFamily="34" charset="0"/>
        <a:ea typeface="宋体" pitchFamily="2" charset="-122"/>
        <a:cs typeface="+mn-cs"/>
      </a:defRPr>
    </a:lvl7pPr>
    <a:lvl8pPr marL="3200400" algn="l" defTabSz="914400" rtl="0" eaLnBrk="1" latinLnBrk="0" hangingPunct="1">
      <a:defRPr sz="2000" kern="1200">
        <a:solidFill>
          <a:schemeClr val="accent2"/>
        </a:solidFill>
        <a:latin typeface="Arial" pitchFamily="34" charset="0"/>
        <a:ea typeface="宋体" pitchFamily="2" charset="-122"/>
        <a:cs typeface="+mn-cs"/>
      </a:defRPr>
    </a:lvl8pPr>
    <a:lvl9pPr marL="3657600" algn="l" defTabSz="914400" rtl="0" eaLnBrk="1" latinLnBrk="0" hangingPunct="1">
      <a:defRPr sz="2000" kern="1200">
        <a:solidFill>
          <a:schemeClr val="accent2"/>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66CC"/>
    <a:srgbClr val="2803C5"/>
    <a:srgbClr val="1D0290"/>
    <a:srgbClr val="003366"/>
    <a:srgbClr val="006666"/>
    <a:srgbClr val="99CCFF"/>
    <a:srgbClr val="66CCFF"/>
    <a:srgbClr val="FFFF00"/>
    <a:srgbClr val="66FF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148" autoAdjust="0"/>
    <p:restoredTop sz="94093" autoAdjust="0"/>
  </p:normalViewPr>
  <p:slideViewPr>
    <p:cSldViewPr>
      <p:cViewPr varScale="1">
        <p:scale>
          <a:sx n="119" d="100"/>
          <a:sy n="119" d="100"/>
        </p:scale>
        <p:origin x="232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578"/>
    </p:cViewPr>
  </p:sorterViewPr>
  <p:notesViewPr>
    <p:cSldViewPr>
      <p:cViewPr>
        <p:scale>
          <a:sx n="100" d="100"/>
          <a:sy n="100" d="100"/>
        </p:scale>
        <p:origin x="-2112" y="10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EA260-3145-489D-ACFD-D238DF4DAD1D}" type="doc">
      <dgm:prSet loTypeId="urn:microsoft.com/office/officeart/2005/8/layout/hProcess9" loCatId="process" qsTypeId="urn:microsoft.com/office/officeart/2005/8/quickstyle/simple1#1" qsCatId="simple" csTypeId="urn:microsoft.com/office/officeart/2005/8/colors/colorful5" csCatId="colorful" phldr="1"/>
      <dgm:spPr/>
      <dgm:t>
        <a:bodyPr/>
        <a:lstStyle/>
        <a:p>
          <a:endParaRPr lang="zh-CN" altLang="en-US"/>
        </a:p>
      </dgm:t>
    </dgm:pt>
    <dgm:pt modelId="{049BA7BA-1D34-4F7E-9F20-97B252C57903}">
      <dgm:prSet custT="1"/>
      <dgm:spPr>
        <a:solidFill>
          <a:srgbClr val="006666"/>
        </a:solidFill>
      </dgm:spPr>
      <dgm:t>
        <a:bodyPr/>
        <a:lstStyle/>
        <a:p>
          <a:pPr rtl="0"/>
          <a:r>
            <a:rPr lang="en-US" sz="1600" b="1" dirty="0"/>
            <a:t>Three integrated elements: a large number of institutes, a merit-based academy and higher education institutions</a:t>
          </a:r>
          <a:endParaRPr lang="zh-CN" sz="1600" dirty="0"/>
        </a:p>
      </dgm:t>
    </dgm:pt>
    <dgm:pt modelId="{40F4514A-EB07-4628-A828-4C6F97628E44}" type="parTrans" cxnId="{49374A90-844B-4653-A9A7-9924CF1CDD39}">
      <dgm:prSet/>
      <dgm:spPr/>
      <dgm:t>
        <a:bodyPr/>
        <a:lstStyle/>
        <a:p>
          <a:endParaRPr lang="zh-CN" altLang="en-US">
            <a:solidFill>
              <a:schemeClr val="tx1"/>
            </a:solidFill>
          </a:endParaRPr>
        </a:p>
      </dgm:t>
    </dgm:pt>
    <dgm:pt modelId="{F02C4572-8F8A-43C7-B2FA-467F35303FE9}" type="sibTrans" cxnId="{49374A90-844B-4653-A9A7-9924CF1CDD39}">
      <dgm:prSet/>
      <dgm:spPr/>
      <dgm:t>
        <a:bodyPr/>
        <a:lstStyle/>
        <a:p>
          <a:endParaRPr lang="zh-CN" altLang="en-US">
            <a:solidFill>
              <a:schemeClr val="tx1"/>
            </a:solidFill>
          </a:endParaRPr>
        </a:p>
      </dgm:t>
    </dgm:pt>
    <dgm:pt modelId="{217507AB-7032-49BD-BEF2-E132AE2CBAEE}">
      <dgm:prSet custT="1"/>
      <dgm:spPr/>
      <dgm:t>
        <a:bodyPr/>
        <a:lstStyle/>
        <a:p>
          <a:pPr rtl="0"/>
          <a:r>
            <a:rPr lang="en-US" sz="1600" b="1" dirty="0"/>
            <a:t>Development Strategy: to run it with democracy, flourish it with openness and boost it with talent</a:t>
          </a:r>
          <a:endParaRPr lang="zh-CN" sz="1600" dirty="0"/>
        </a:p>
      </dgm:t>
    </dgm:pt>
    <dgm:pt modelId="{7F96FDF9-588E-4CD4-9FE8-5686E96BAE59}" type="parTrans" cxnId="{AFD4B286-3BEB-4127-A010-77C5DD80E95D}">
      <dgm:prSet/>
      <dgm:spPr/>
      <dgm:t>
        <a:bodyPr/>
        <a:lstStyle/>
        <a:p>
          <a:endParaRPr lang="zh-CN" altLang="en-US">
            <a:solidFill>
              <a:schemeClr val="tx1"/>
            </a:solidFill>
          </a:endParaRPr>
        </a:p>
      </dgm:t>
    </dgm:pt>
    <dgm:pt modelId="{8A052314-0CD6-4B53-8C21-A56D29340130}" type="sibTrans" cxnId="{AFD4B286-3BEB-4127-A010-77C5DD80E95D}">
      <dgm:prSet/>
      <dgm:spPr/>
      <dgm:t>
        <a:bodyPr/>
        <a:lstStyle/>
        <a:p>
          <a:endParaRPr lang="zh-CN" altLang="en-US">
            <a:solidFill>
              <a:schemeClr val="tx1"/>
            </a:solidFill>
          </a:endParaRPr>
        </a:p>
      </dgm:t>
    </dgm:pt>
    <dgm:pt modelId="{89A55EFE-3DD3-4347-AD33-DEC6AA1D8EF5}">
      <dgm:prSet custT="1"/>
      <dgm:spPr>
        <a:solidFill>
          <a:srgbClr val="0066CC">
            <a:alpha val="87843"/>
          </a:srgbClr>
        </a:solidFill>
      </dgm:spPr>
      <dgm:t>
        <a:bodyPr/>
        <a:lstStyle/>
        <a:p>
          <a:pPr rtl="0"/>
          <a:r>
            <a:rPr lang="en-US" sz="1600" b="1" dirty="0"/>
            <a:t>Committed to excellent S&amp;amp;T, high-caliber talent and offering strategic advice to decision-makers</a:t>
          </a:r>
          <a:endParaRPr lang="zh-CN" sz="1600" dirty="0"/>
        </a:p>
      </dgm:t>
    </dgm:pt>
    <dgm:pt modelId="{4C290EC3-40D8-4E05-AFBB-D6002A5054C0}" type="parTrans" cxnId="{A0DB6773-918E-412B-9750-074EAE6FFF9B}">
      <dgm:prSet/>
      <dgm:spPr/>
      <dgm:t>
        <a:bodyPr/>
        <a:lstStyle/>
        <a:p>
          <a:endParaRPr lang="zh-CN" altLang="en-US">
            <a:solidFill>
              <a:schemeClr val="tx1"/>
            </a:solidFill>
          </a:endParaRPr>
        </a:p>
      </dgm:t>
    </dgm:pt>
    <dgm:pt modelId="{79C56BBB-EBC7-438A-BF69-E26584C37B82}" type="sibTrans" cxnId="{A0DB6773-918E-412B-9750-074EAE6FFF9B}">
      <dgm:prSet/>
      <dgm:spPr/>
      <dgm:t>
        <a:bodyPr/>
        <a:lstStyle/>
        <a:p>
          <a:endParaRPr lang="zh-CN" altLang="en-US">
            <a:solidFill>
              <a:schemeClr val="tx1"/>
            </a:solidFill>
          </a:endParaRPr>
        </a:p>
      </dgm:t>
    </dgm:pt>
    <dgm:pt modelId="{D056BAA4-5DBB-448F-86AA-189F4D3B7D09}" type="pres">
      <dgm:prSet presAssocID="{55CEA260-3145-489D-ACFD-D238DF4DAD1D}" presName="CompostProcess" presStyleCnt="0">
        <dgm:presLayoutVars>
          <dgm:dir/>
          <dgm:resizeHandles val="exact"/>
        </dgm:presLayoutVars>
      </dgm:prSet>
      <dgm:spPr/>
      <dgm:t>
        <a:bodyPr/>
        <a:lstStyle/>
        <a:p>
          <a:endParaRPr lang="en-US"/>
        </a:p>
      </dgm:t>
    </dgm:pt>
    <dgm:pt modelId="{0C25C30B-FE88-4DFD-841F-CB07B6FC047C}" type="pres">
      <dgm:prSet presAssocID="{55CEA260-3145-489D-ACFD-D238DF4DAD1D}" presName="arrow" presStyleLbl="bgShp" presStyleIdx="0" presStyleCnt="1"/>
      <dgm:spPr/>
    </dgm:pt>
    <dgm:pt modelId="{D3732985-BC85-44EF-B298-96E30EF81B30}" type="pres">
      <dgm:prSet presAssocID="{55CEA260-3145-489D-ACFD-D238DF4DAD1D}" presName="linearProcess" presStyleCnt="0"/>
      <dgm:spPr/>
    </dgm:pt>
    <dgm:pt modelId="{EAECC237-48CD-41CF-BA57-48CAC53181F5}" type="pres">
      <dgm:prSet presAssocID="{049BA7BA-1D34-4F7E-9F20-97B252C57903}" presName="textNode" presStyleLbl="node1" presStyleIdx="0" presStyleCnt="3" custScaleY="194316">
        <dgm:presLayoutVars>
          <dgm:bulletEnabled val="1"/>
        </dgm:presLayoutVars>
      </dgm:prSet>
      <dgm:spPr/>
      <dgm:t>
        <a:bodyPr/>
        <a:lstStyle/>
        <a:p>
          <a:endParaRPr lang="en-US"/>
        </a:p>
      </dgm:t>
    </dgm:pt>
    <dgm:pt modelId="{6D6F4D62-64D0-435F-B84F-13111EFECB68}" type="pres">
      <dgm:prSet presAssocID="{F02C4572-8F8A-43C7-B2FA-467F35303FE9}" presName="sibTrans" presStyleCnt="0"/>
      <dgm:spPr/>
    </dgm:pt>
    <dgm:pt modelId="{5FBB5BFE-F238-47A0-A526-E8CDCF893413}" type="pres">
      <dgm:prSet presAssocID="{217507AB-7032-49BD-BEF2-E132AE2CBAEE}" presName="textNode" presStyleLbl="node1" presStyleIdx="1" presStyleCnt="3" custScaleY="194316">
        <dgm:presLayoutVars>
          <dgm:bulletEnabled val="1"/>
        </dgm:presLayoutVars>
      </dgm:prSet>
      <dgm:spPr/>
      <dgm:t>
        <a:bodyPr/>
        <a:lstStyle/>
        <a:p>
          <a:endParaRPr lang="en-US"/>
        </a:p>
      </dgm:t>
    </dgm:pt>
    <dgm:pt modelId="{E17B10EC-2B85-4DA5-99EE-C31885CAD6B6}" type="pres">
      <dgm:prSet presAssocID="{8A052314-0CD6-4B53-8C21-A56D29340130}" presName="sibTrans" presStyleCnt="0"/>
      <dgm:spPr/>
    </dgm:pt>
    <dgm:pt modelId="{0A7C70AA-BB89-431B-8C44-EB41463B4C0F}" type="pres">
      <dgm:prSet presAssocID="{89A55EFE-3DD3-4347-AD33-DEC6AA1D8EF5}" presName="textNode" presStyleLbl="node1" presStyleIdx="2" presStyleCnt="3" custScaleY="194316">
        <dgm:presLayoutVars>
          <dgm:bulletEnabled val="1"/>
        </dgm:presLayoutVars>
      </dgm:prSet>
      <dgm:spPr/>
      <dgm:t>
        <a:bodyPr/>
        <a:lstStyle/>
        <a:p>
          <a:endParaRPr lang="en-US"/>
        </a:p>
      </dgm:t>
    </dgm:pt>
  </dgm:ptLst>
  <dgm:cxnLst>
    <dgm:cxn modelId="{21316A99-43E6-4712-8B66-A278F0CB6EE5}" type="presOf" srcId="{89A55EFE-3DD3-4347-AD33-DEC6AA1D8EF5}" destId="{0A7C70AA-BB89-431B-8C44-EB41463B4C0F}" srcOrd="0" destOrd="0" presId="urn:microsoft.com/office/officeart/2005/8/layout/hProcess9"/>
    <dgm:cxn modelId="{38D00230-9543-4D6C-B158-6E279033E7B0}" type="presOf" srcId="{55CEA260-3145-489D-ACFD-D238DF4DAD1D}" destId="{D056BAA4-5DBB-448F-86AA-189F4D3B7D09}" srcOrd="0" destOrd="0" presId="urn:microsoft.com/office/officeart/2005/8/layout/hProcess9"/>
    <dgm:cxn modelId="{A0DB6773-918E-412B-9750-074EAE6FFF9B}" srcId="{55CEA260-3145-489D-ACFD-D238DF4DAD1D}" destId="{89A55EFE-3DD3-4347-AD33-DEC6AA1D8EF5}" srcOrd="2" destOrd="0" parTransId="{4C290EC3-40D8-4E05-AFBB-D6002A5054C0}" sibTransId="{79C56BBB-EBC7-438A-BF69-E26584C37B82}"/>
    <dgm:cxn modelId="{5123CC9F-961D-4973-A352-6EF277CE56AB}" type="presOf" srcId="{217507AB-7032-49BD-BEF2-E132AE2CBAEE}" destId="{5FBB5BFE-F238-47A0-A526-E8CDCF893413}" srcOrd="0" destOrd="0" presId="urn:microsoft.com/office/officeart/2005/8/layout/hProcess9"/>
    <dgm:cxn modelId="{AFD4B286-3BEB-4127-A010-77C5DD80E95D}" srcId="{55CEA260-3145-489D-ACFD-D238DF4DAD1D}" destId="{217507AB-7032-49BD-BEF2-E132AE2CBAEE}" srcOrd="1" destOrd="0" parTransId="{7F96FDF9-588E-4CD4-9FE8-5686E96BAE59}" sibTransId="{8A052314-0CD6-4B53-8C21-A56D29340130}"/>
    <dgm:cxn modelId="{B6F84FE7-3B85-42DF-B862-ECC6CA2DB4DF}" type="presOf" srcId="{049BA7BA-1D34-4F7E-9F20-97B252C57903}" destId="{EAECC237-48CD-41CF-BA57-48CAC53181F5}" srcOrd="0" destOrd="0" presId="urn:microsoft.com/office/officeart/2005/8/layout/hProcess9"/>
    <dgm:cxn modelId="{49374A90-844B-4653-A9A7-9924CF1CDD39}" srcId="{55CEA260-3145-489D-ACFD-D238DF4DAD1D}" destId="{049BA7BA-1D34-4F7E-9F20-97B252C57903}" srcOrd="0" destOrd="0" parTransId="{40F4514A-EB07-4628-A828-4C6F97628E44}" sibTransId="{F02C4572-8F8A-43C7-B2FA-467F35303FE9}"/>
    <dgm:cxn modelId="{D831698D-5827-478B-9FB1-C2F0781E875E}" type="presParOf" srcId="{D056BAA4-5DBB-448F-86AA-189F4D3B7D09}" destId="{0C25C30B-FE88-4DFD-841F-CB07B6FC047C}" srcOrd="0" destOrd="0" presId="urn:microsoft.com/office/officeart/2005/8/layout/hProcess9"/>
    <dgm:cxn modelId="{C636AEEC-A78A-43E1-B525-02D9F39FF607}" type="presParOf" srcId="{D056BAA4-5DBB-448F-86AA-189F4D3B7D09}" destId="{D3732985-BC85-44EF-B298-96E30EF81B30}" srcOrd="1" destOrd="0" presId="urn:microsoft.com/office/officeart/2005/8/layout/hProcess9"/>
    <dgm:cxn modelId="{B838CDA7-8FE4-4CF3-8A48-EA7D4466441B}" type="presParOf" srcId="{D3732985-BC85-44EF-B298-96E30EF81B30}" destId="{EAECC237-48CD-41CF-BA57-48CAC53181F5}" srcOrd="0" destOrd="0" presId="urn:microsoft.com/office/officeart/2005/8/layout/hProcess9"/>
    <dgm:cxn modelId="{6504C31F-0791-42A8-8CCE-D420634B686F}" type="presParOf" srcId="{D3732985-BC85-44EF-B298-96E30EF81B30}" destId="{6D6F4D62-64D0-435F-B84F-13111EFECB68}" srcOrd="1" destOrd="0" presId="urn:microsoft.com/office/officeart/2005/8/layout/hProcess9"/>
    <dgm:cxn modelId="{1412363C-E458-471B-A325-0100E3C21058}" type="presParOf" srcId="{D3732985-BC85-44EF-B298-96E30EF81B30}" destId="{5FBB5BFE-F238-47A0-A526-E8CDCF893413}" srcOrd="2" destOrd="0" presId="urn:microsoft.com/office/officeart/2005/8/layout/hProcess9"/>
    <dgm:cxn modelId="{687A8CEB-E6C7-4E27-B702-04662FCFFFF2}" type="presParOf" srcId="{D3732985-BC85-44EF-B298-96E30EF81B30}" destId="{E17B10EC-2B85-4DA5-99EE-C31885CAD6B6}" srcOrd="3" destOrd="0" presId="urn:microsoft.com/office/officeart/2005/8/layout/hProcess9"/>
    <dgm:cxn modelId="{5AF449B6-B1AF-43C1-99D2-0AA76105D70D}" type="presParOf" srcId="{D3732985-BC85-44EF-B298-96E30EF81B30}" destId="{0A7C70AA-BB89-431B-8C44-EB41463B4C0F}"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5C30B-FE88-4DFD-841F-CB07B6FC047C}">
      <dsp:nvSpPr>
        <dsp:cNvPr id="0" name=""/>
        <dsp:cNvSpPr/>
      </dsp:nvSpPr>
      <dsp:spPr>
        <a:xfrm>
          <a:off x="692517" y="0"/>
          <a:ext cx="7848527" cy="1667759"/>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ECC237-48CD-41CF-BA57-48CAC53181F5}">
      <dsp:nvSpPr>
        <dsp:cNvPr id="0" name=""/>
        <dsp:cNvSpPr/>
      </dsp:nvSpPr>
      <dsp:spPr>
        <a:xfrm>
          <a:off x="202425" y="185734"/>
          <a:ext cx="2707555" cy="1296289"/>
        </a:xfrm>
        <a:prstGeom prst="roundRect">
          <a:avLst/>
        </a:prstGeom>
        <a:solidFill>
          <a:srgbClr val="006666"/>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a:t>Three integrated elements: a large number of institutes, a merit-based academy and higher education institutions</a:t>
          </a:r>
          <a:endParaRPr lang="zh-CN" sz="1600" kern="1200" dirty="0"/>
        </a:p>
      </dsp:txBody>
      <dsp:txXfrm>
        <a:off x="265705" y="249014"/>
        <a:ext cx="2580995" cy="1169729"/>
      </dsp:txXfrm>
    </dsp:sp>
    <dsp:sp modelId="{5FBB5BFE-F238-47A0-A526-E8CDCF893413}">
      <dsp:nvSpPr>
        <dsp:cNvPr id="0" name=""/>
        <dsp:cNvSpPr/>
      </dsp:nvSpPr>
      <dsp:spPr>
        <a:xfrm>
          <a:off x="3263003" y="185734"/>
          <a:ext cx="2707555" cy="1296289"/>
        </a:xfrm>
        <a:prstGeom prst="roundRect">
          <a:avLst/>
        </a:prstGeom>
        <a:solidFill>
          <a:schemeClr val="accent5">
            <a:hueOff val="-6116806"/>
            <a:satOff val="42038"/>
            <a:lumOff val="-4118"/>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a:t>Development Strategy: to run it with democracy, flourish it with openness and boost it with talent</a:t>
          </a:r>
          <a:endParaRPr lang="zh-CN" sz="1600" kern="1200" dirty="0"/>
        </a:p>
      </dsp:txBody>
      <dsp:txXfrm>
        <a:off x="3326283" y="249014"/>
        <a:ext cx="2580995" cy="1169729"/>
      </dsp:txXfrm>
    </dsp:sp>
    <dsp:sp modelId="{0A7C70AA-BB89-431B-8C44-EB41463B4C0F}">
      <dsp:nvSpPr>
        <dsp:cNvPr id="0" name=""/>
        <dsp:cNvSpPr/>
      </dsp:nvSpPr>
      <dsp:spPr>
        <a:xfrm>
          <a:off x="6323580" y="185734"/>
          <a:ext cx="2707555" cy="1296289"/>
        </a:xfrm>
        <a:prstGeom prst="roundRect">
          <a:avLst/>
        </a:prstGeom>
        <a:solidFill>
          <a:srgbClr val="0066CC">
            <a:alpha val="87843"/>
          </a:srgb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a:t>Committed to excellent S&amp;amp;T, high-caliber talent and offering strategic advice to decision-makers</a:t>
          </a:r>
          <a:endParaRPr lang="zh-CN" sz="1600" kern="1200" dirty="0"/>
        </a:p>
      </dsp:txBody>
      <dsp:txXfrm>
        <a:off x="6386860" y="249014"/>
        <a:ext cx="2580995" cy="11697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04"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zh-CN" altLang="en-US"/>
          </a:p>
        </p:txBody>
      </p:sp>
      <p:sp>
        <p:nvSpPr>
          <p:cNvPr id="1048905"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itchFamily="34" charset="-128"/>
              </a:defRPr>
            </a:lvl1pPr>
          </a:lstStyle>
          <a:p>
            <a:fld id="{0EF86978-B0B6-448E-8E10-A08C8109CE54}" type="datetimeFigureOut">
              <a:rPr lang="zh-CN" altLang="en-US"/>
              <a:t>17/9/8</a:t>
            </a:fld>
            <a:endParaRPr lang="en-US" altLang="zh-CN"/>
          </a:p>
        </p:txBody>
      </p:sp>
      <p:sp>
        <p:nvSpPr>
          <p:cNvPr id="1048906" name="页脚占位符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zh-CN" altLang="en-US"/>
          </a:p>
        </p:txBody>
      </p:sp>
      <p:sp>
        <p:nvSpPr>
          <p:cNvPr id="1048907"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pitchFamily="34" charset="-128"/>
              </a:defRPr>
            </a:lvl1pPr>
          </a:lstStyle>
          <a:p>
            <a:fld id="{FA13DD08-DE63-49CA-ADA7-046E0629C4E4}" type="slidenum">
              <a:rPr lang="zh-CN" altLang="en-US"/>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89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endParaRPr lang="en-US" altLang="zh-CN"/>
          </a:p>
        </p:txBody>
      </p:sp>
      <p:sp>
        <p:nvSpPr>
          <p:cNvPr id="104889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endParaRPr lang="en-US" altLang="zh-CN"/>
          </a:p>
        </p:txBody>
      </p:sp>
      <p:sp>
        <p:nvSpPr>
          <p:cNvPr id="1048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4890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04890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endParaRPr lang="en-US" altLang="zh-CN"/>
          </a:p>
        </p:txBody>
      </p:sp>
      <p:sp>
        <p:nvSpPr>
          <p:cNvPr id="104890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a typeface="MS PGothic" pitchFamily="34" charset="-128"/>
              </a:defRPr>
            </a:lvl1pPr>
          </a:lstStyle>
          <a:p>
            <a:fld id="{39E17A9C-029C-42C5-9063-2366EDC44D68}"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宋体" charset="0"/>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charset="0"/>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charset="0"/>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charset="0"/>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Rectangle 7"/>
          <p:cNvSpPr txBox="1">
            <a:spLocks noGrp="1" noChangeArrowheads="1"/>
          </p:cNvSpPr>
          <p:nvPr/>
        </p:nvSpPr>
        <p:spPr bwMode="auto">
          <a:xfrm>
            <a:off x="3884613" y="8685213"/>
            <a:ext cx="2971800" cy="457200"/>
          </a:xfrm>
          <a:prstGeom prst="rect">
            <a:avLst/>
          </a:prstGeom>
          <a:noFill/>
          <a:ln>
            <a:noFill/>
          </a:ln>
        </p:spPr>
        <p:txBody>
          <a:bodyPr anchor="b"/>
          <a:lstStyle>
            <a:lvl1pPr>
              <a:defRPr sz="2000">
                <a:solidFill>
                  <a:schemeClr val="accent2"/>
                </a:solidFill>
                <a:latin typeface="Arial" pitchFamily="34" charset="0"/>
                <a:ea typeface="宋体" pitchFamily="2" charset="-122"/>
              </a:defRPr>
            </a:lvl1pPr>
            <a:lvl2pPr marL="742950" indent="-285750">
              <a:defRPr sz="2000">
                <a:solidFill>
                  <a:schemeClr val="accent2"/>
                </a:solidFill>
                <a:latin typeface="Arial" pitchFamily="34" charset="0"/>
                <a:ea typeface="宋体" pitchFamily="2" charset="-122"/>
              </a:defRPr>
            </a:lvl2pPr>
            <a:lvl3pPr marL="1143000" indent="-228600">
              <a:defRPr sz="2000">
                <a:solidFill>
                  <a:schemeClr val="accent2"/>
                </a:solidFill>
                <a:latin typeface="Arial" pitchFamily="34" charset="0"/>
                <a:ea typeface="宋体" pitchFamily="2" charset="-122"/>
              </a:defRPr>
            </a:lvl3pPr>
            <a:lvl4pPr marL="1600200" indent="-228600">
              <a:defRPr sz="2000">
                <a:solidFill>
                  <a:schemeClr val="accent2"/>
                </a:solidFill>
                <a:latin typeface="Arial" pitchFamily="34" charset="0"/>
                <a:ea typeface="宋体" pitchFamily="2" charset="-122"/>
              </a:defRPr>
            </a:lvl4pPr>
            <a:lvl5pPr marL="2057400" indent="-228600">
              <a:defRPr sz="2000">
                <a:solidFill>
                  <a:schemeClr val="accent2"/>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accent2"/>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accent2"/>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accent2"/>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accent2"/>
                </a:solidFill>
                <a:latin typeface="Arial" pitchFamily="34" charset="0"/>
                <a:ea typeface="宋体" pitchFamily="2" charset="-122"/>
              </a:defRPr>
            </a:lvl9pPr>
          </a:lstStyle>
          <a:p>
            <a:pPr algn="r" eaLnBrk="1" hangingPunct="1"/>
            <a:fld id="{5F5EF474-1355-4A2F-97D3-3BC787AC54FF}" type="slidenum">
              <a:rPr lang="en-US" altLang="zh-CN" sz="1200">
                <a:solidFill>
                  <a:schemeClr val="tx1"/>
                </a:solidFill>
                <a:ea typeface="MS PGothic" pitchFamily="34" charset="-128"/>
                <a:cs typeface="宋体" pitchFamily="2" charset="-122"/>
              </a:rPr>
              <a:pPr algn="r" eaLnBrk="1" hangingPunct="1"/>
              <a:t>3</a:t>
            </a:fld>
            <a:endParaRPr lang="en-US" altLang="zh-CN" sz="1200">
              <a:solidFill>
                <a:schemeClr val="tx1"/>
              </a:solidFill>
              <a:ea typeface="MS PGothic" pitchFamily="34" charset="-128"/>
              <a:cs typeface="宋体" pitchFamily="2" charset="-122"/>
            </a:endParaRPr>
          </a:p>
        </p:txBody>
      </p:sp>
      <p:sp>
        <p:nvSpPr>
          <p:cNvPr id="1048678" name="Rectangle 2"/>
          <p:cNvSpPr>
            <a:spLocks noGrp="1" noRot="1" noChangeAspect="1" noChangeArrowheads="1" noTextEdit="1"/>
          </p:cNvSpPr>
          <p:nvPr>
            <p:ph type="sldImg"/>
          </p:nvPr>
        </p:nvSpPr>
        <p:spPr/>
      </p:sp>
      <p:sp>
        <p:nvSpPr>
          <p:cNvPr id="1048679" name="Rectangle 3"/>
          <p:cNvSpPr>
            <a:spLocks noGrp="1" noChangeArrowheads="1"/>
          </p:cNvSpPr>
          <p:nvPr>
            <p:ph type="body" idx="1"/>
          </p:nvPr>
        </p:nvSpPr>
        <p:spPr>
          <a:noFill/>
        </p:spPr>
        <p:txBody>
          <a:bodyPr/>
          <a:lstStyle/>
          <a:p>
            <a:pPr eaLnBrk="1" hangingPunct="1"/>
            <a:endParaRPr lang="zh-CN" altLang="en-US">
              <a:cs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9" name="幻灯片图像占位符 1"/>
          <p:cNvSpPr>
            <a:spLocks noGrp="1" noRot="1" noChangeAspect="1" noTextEdit="1"/>
          </p:cNvSpPr>
          <p:nvPr>
            <p:ph type="sldImg"/>
          </p:nvPr>
        </p:nvSpPr>
        <p:spPr/>
      </p:sp>
      <p:sp>
        <p:nvSpPr>
          <p:cNvPr id="1048790"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1048791" name="灯片编号占位符 3"/>
          <p:cNvSpPr>
            <a:spLocks noGrp="1"/>
          </p:cNvSpPr>
          <p:nvPr>
            <p:ph type="sldNum" sz="quarter" idx="5"/>
          </p:nvPr>
        </p:nvSpPr>
        <p:spPr>
          <a:noFill/>
        </p:spPr>
        <p:txBody>
          <a:bodyPr/>
          <a:lstStyle>
            <a:lvl1pPr defTabSz="906463" eaLnBrk="0" hangingPunct="0">
              <a:defRPr sz="2800" b="1">
                <a:solidFill>
                  <a:srgbClr val="FFFFFF"/>
                </a:solidFill>
                <a:latin typeface="隶书" panose="02010509060101010101" pitchFamily="49" charset="-122"/>
                <a:ea typeface="宋体" panose="02010600030101010101" pitchFamily="2" charset="-122"/>
              </a:defRPr>
            </a:lvl1pPr>
            <a:lvl2pPr marL="742950" indent="-285750" defTabSz="906463" eaLnBrk="0" hangingPunct="0">
              <a:defRPr sz="2800" b="1">
                <a:solidFill>
                  <a:srgbClr val="FFFFFF"/>
                </a:solidFill>
                <a:latin typeface="隶书" panose="02010509060101010101" pitchFamily="49" charset="-122"/>
                <a:ea typeface="宋体" panose="02010600030101010101" pitchFamily="2" charset="-122"/>
              </a:defRPr>
            </a:lvl2pPr>
            <a:lvl3pPr marL="1143000" indent="-228600" defTabSz="906463" eaLnBrk="0" hangingPunct="0">
              <a:defRPr sz="2800" b="1">
                <a:solidFill>
                  <a:srgbClr val="FFFFFF"/>
                </a:solidFill>
                <a:latin typeface="隶书" panose="02010509060101010101" pitchFamily="49" charset="-122"/>
                <a:ea typeface="宋体" panose="02010600030101010101" pitchFamily="2" charset="-122"/>
              </a:defRPr>
            </a:lvl3pPr>
            <a:lvl4pPr marL="1600200" indent="-228600" defTabSz="906463" eaLnBrk="0" hangingPunct="0">
              <a:defRPr sz="2800" b="1">
                <a:solidFill>
                  <a:srgbClr val="FFFFFF"/>
                </a:solidFill>
                <a:latin typeface="隶书" panose="02010509060101010101" pitchFamily="49" charset="-122"/>
                <a:ea typeface="宋体" panose="02010600030101010101" pitchFamily="2" charset="-122"/>
              </a:defRPr>
            </a:lvl4pPr>
            <a:lvl5pPr marL="2057400" indent="-228600" defTabSz="906463" eaLnBrk="0" hangingPunct="0">
              <a:defRPr sz="2800" b="1">
                <a:solidFill>
                  <a:srgbClr val="FFFFFF"/>
                </a:solidFill>
                <a:latin typeface="隶书" panose="02010509060101010101" pitchFamily="49" charset="-122"/>
                <a:ea typeface="宋体" panose="02010600030101010101" pitchFamily="2" charset="-122"/>
              </a:defRPr>
            </a:lvl5pPr>
            <a:lvl6pPr marL="25146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fld id="{0EDC31DD-3753-417A-9089-F801D55374B9}" type="slidenum">
              <a:rPr lang="en-US" altLang="zh-CN" sz="1200" b="0">
                <a:solidFill>
                  <a:schemeClr val="tx1"/>
                </a:solidFill>
                <a:latin typeface="Arial" panose="020B0604020202020204" pitchFamily="34" charset="0"/>
              </a:rPr>
              <a:pPr eaLnBrk="1" hangingPunct="1"/>
              <a:t>13</a:t>
            </a:fld>
            <a:endParaRPr lang="en-US" altLang="zh-CN" sz="1200" b="0">
              <a:solidFill>
                <a:schemeClr val="tx1"/>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2" name="幻灯片图像占位符 1"/>
          <p:cNvSpPr>
            <a:spLocks noGrp="1" noRot="1" noChangeAspect="1" noTextEdit="1"/>
          </p:cNvSpPr>
          <p:nvPr>
            <p:ph type="sldImg"/>
          </p:nvPr>
        </p:nvSpPr>
        <p:spPr/>
      </p:sp>
      <p:sp>
        <p:nvSpPr>
          <p:cNvPr id="104884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1048844" name="灯片编号占位符 3"/>
          <p:cNvSpPr>
            <a:spLocks noGrp="1"/>
          </p:cNvSpPr>
          <p:nvPr>
            <p:ph type="sldNum" sz="quarter" idx="5"/>
          </p:nvPr>
        </p:nvSpPr>
        <p:spPr>
          <a:noFill/>
        </p:spPr>
        <p:txBody>
          <a:bodyPr/>
          <a:lstStyle>
            <a:lvl1pPr defTabSz="906463">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defTabSz="906463">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defTabSz="906463">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defTabSz="906463">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defTabSz="906463">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916588E7-2194-4492-A75F-D2FC6835861B}" type="slidenum">
              <a:rPr lang="en-US" altLang="zh-CN" smtClean="0"/>
              <a:pPr>
                <a:spcBef>
                  <a:spcPct val="0"/>
                </a:spcBef>
              </a:pPr>
              <a:t>14</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8" name="幻灯片图像占位符 1"/>
          <p:cNvSpPr>
            <a:spLocks noGrp="1" noRot="1" noChangeAspect="1" noTextEdit="1"/>
          </p:cNvSpPr>
          <p:nvPr>
            <p:ph type="sldImg"/>
          </p:nvPr>
        </p:nvSpPr>
        <p:spPr/>
      </p:sp>
      <p:sp>
        <p:nvSpPr>
          <p:cNvPr id="1048809" name="备注占位符 2"/>
          <p:cNvSpPr>
            <a:spLocks noGrp="1"/>
          </p:cNvSpPr>
          <p:nvPr>
            <p:ph type="body" idx="1"/>
          </p:nvPr>
        </p:nvSpPr>
        <p:spPr>
          <a:noFill/>
        </p:spPr>
        <p:txBody>
          <a:bodyPr/>
          <a:lstStyle/>
          <a:p>
            <a:r>
              <a:rPr lang="en-US" altLang="zh-CN" i="1">
                <a:latin typeface="Arial" panose="020B0604020202020204" pitchFamily="34" charset="0"/>
              </a:rPr>
              <a:t>e-Science Technology &amp; Application: </a:t>
            </a:r>
            <a:r>
              <a:rPr lang="en-US" altLang="zh-CN">
                <a:latin typeface="Arial" panose="020B0604020202020204" pitchFamily="34" charset="0"/>
              </a:rPr>
              <a:t>The First magazine focus on eScience</a:t>
            </a:r>
          </a:p>
          <a:p>
            <a:r>
              <a:rPr lang="en-US" altLang="zh-CN">
                <a:latin typeface="Arial" panose="020B0604020202020204" pitchFamily="34" charset="0"/>
              </a:rPr>
              <a:t> The first issue of the Chinese Journal was published in 2008, printed by Science Press.</a:t>
            </a:r>
          </a:p>
          <a:p>
            <a:r>
              <a:rPr lang="en-US" altLang="zh-CN">
                <a:latin typeface="Arial" panose="020B0604020202020204" pitchFamily="34" charset="0"/>
              </a:rPr>
              <a:t>   e-Science Technology &amp; Application is oriented in the publication of PERSPECTIVE/ TECHNOLOGY /APPLICATION/ EXPERIENCE /NEWS &amp; VIEWS  related to eScience.</a:t>
            </a:r>
          </a:p>
          <a:p>
            <a:r>
              <a:rPr lang="en-US" altLang="zh-CN">
                <a:latin typeface="Arial" panose="020B0604020202020204" pitchFamily="34" charset="0"/>
              </a:rPr>
              <a:t>========</a:t>
            </a:r>
          </a:p>
          <a:p>
            <a:r>
              <a:rPr lang="zh-CN" altLang="en-US">
                <a:latin typeface="Arial" panose="020B0604020202020204" pitchFamily="34" charset="0"/>
              </a:rPr>
              <a:t>　本刊是我国唯一一份以科研信息化（</a:t>
            </a:r>
            <a:r>
              <a:rPr lang="en-US" altLang="zh-CN">
                <a:latin typeface="Arial" panose="020B0604020202020204" pitchFamily="34" charset="0"/>
              </a:rPr>
              <a:t>e-Science</a:t>
            </a:r>
            <a:r>
              <a:rPr lang="zh-CN" altLang="en-US">
                <a:latin typeface="Arial" panose="020B0604020202020204" pitchFamily="34" charset="0"/>
              </a:rPr>
              <a:t>）为主题的综合性、学术性刊物，强调“学术性与应用性相结合”的办刊方针。旨在通过深入报道世界范围内的</a:t>
            </a:r>
            <a:r>
              <a:rPr lang="en-US" altLang="zh-CN">
                <a:latin typeface="Arial" panose="020B0604020202020204" pitchFamily="34" charset="0"/>
              </a:rPr>
              <a:t>e-Science</a:t>
            </a:r>
            <a:r>
              <a:rPr lang="zh-CN" altLang="en-US">
                <a:latin typeface="Arial" panose="020B0604020202020204" pitchFamily="34" charset="0"/>
              </a:rPr>
              <a:t>技术与应用的最新进展以及我国</a:t>
            </a:r>
            <a:r>
              <a:rPr lang="en-US" altLang="zh-CN">
                <a:latin typeface="Arial" panose="020B0604020202020204" pitchFamily="34" charset="0"/>
              </a:rPr>
              <a:t>e-Science</a:t>
            </a:r>
            <a:r>
              <a:rPr lang="zh-CN" altLang="en-US">
                <a:latin typeface="Arial" panose="020B0604020202020204" pitchFamily="34" charset="0"/>
              </a:rPr>
              <a:t>发展战略与政策研究，为广大科研工作者提供一个开放的交流平台和前沿信息交流渠道。 </a:t>
            </a:r>
          </a:p>
        </p:txBody>
      </p:sp>
      <p:sp>
        <p:nvSpPr>
          <p:cNvPr id="1048810" name="灯片编号占位符 3"/>
          <p:cNvSpPr>
            <a:spLocks noGrp="1"/>
          </p:cNvSpPr>
          <p:nvPr>
            <p:ph type="sldNum" sz="quarter" idx="5"/>
          </p:nvPr>
        </p:nvSpPr>
        <p:spPr>
          <a:noFill/>
        </p:spPr>
        <p:txBody>
          <a:bodyPr/>
          <a:lstStyle>
            <a:lvl1pPr defTabSz="906463">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defTabSz="906463">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defTabSz="906463">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defTabSz="906463">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defTabSz="906463">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940A99B-F754-41ED-8A26-32DA9CC7F838}" type="slidenum">
              <a:rPr lang="en-US" altLang="zh-CN" smtClean="0"/>
              <a:pPr>
                <a:spcBef>
                  <a:spcPct val="0"/>
                </a:spcBef>
              </a:pPr>
              <a:t>15</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5" name="幻灯片图像占位符 1"/>
          <p:cNvSpPr>
            <a:spLocks noGrp="1" noRot="1" noChangeAspect="1"/>
          </p:cNvSpPr>
          <p:nvPr>
            <p:ph type="sldImg"/>
          </p:nvPr>
        </p:nvSpPr>
        <p:spPr/>
      </p:sp>
      <p:sp>
        <p:nvSpPr>
          <p:cNvPr id="1048796" name="备注占位符 2"/>
          <p:cNvSpPr>
            <a:spLocks noGrp="1"/>
          </p:cNvSpPr>
          <p:nvPr>
            <p:ph type="body" idx="1"/>
          </p:nvPr>
        </p:nvSpPr>
        <p:spPr/>
        <p:txBody>
          <a:bodyPr/>
          <a:lstStyle/>
          <a:p>
            <a:r>
              <a:rPr lang="en-US" altLang="zh-CN" dirty="0"/>
              <a:t>*Open data as an important component of scientific policies . Data publishing as an effective strategy to promote data openness</a:t>
            </a:r>
          </a:p>
          <a:p>
            <a:pPr marL="0" marR="0" lvl="0" indent="0" algn="l" defTabSz="914400" rtl="0" eaLnBrk="0" fontAlgn="base" latinLnBrk="0" hangingPunct="0">
              <a:lnSpc>
                <a:spcPct val="100000"/>
              </a:lnSpc>
              <a:spcBef>
                <a:spcPct val="30000"/>
              </a:spcBef>
              <a:spcAft>
                <a:spcPct val="0"/>
              </a:spcAft>
              <a:buClrTx/>
              <a:buSzTx/>
              <a:buFontTx/>
              <a:buNone/>
            </a:pPr>
            <a:r>
              <a:rPr lang="en-US" altLang="zh-CN" dirty="0"/>
              <a:t>* </a:t>
            </a:r>
            <a:r>
              <a:rPr lang="en-US" altLang="zh-CN" sz="1200" i="1" dirty="0">
                <a:solidFill>
                  <a:schemeClr val="tx1"/>
                </a:solidFill>
              </a:rPr>
              <a:t>China Scientific Data does NOT publish new research findings, or techniques, methods and cases concerning data quality researches and data applications</a:t>
            </a:r>
          </a:p>
          <a:p>
            <a:r>
              <a:rPr lang="en-US" altLang="zh-CN" dirty="0"/>
              <a:t>The </a:t>
            </a:r>
            <a:r>
              <a:rPr lang="en-US" altLang="zh-CN" dirty="0" err="1"/>
              <a:t>jurnal</a:t>
            </a:r>
            <a:r>
              <a:rPr lang="en-US" altLang="zh-CN" dirty="0"/>
              <a:t> </a:t>
            </a:r>
            <a:r>
              <a:rPr lang="zh-CN" altLang="en-US" dirty="0"/>
              <a:t>is a bilingual open-access journal publishing data papers of multisisciplinary fileds in English and Chinese quarterly and is indexed by Chinese Science Citation Database (2017-2018). </a:t>
            </a:r>
          </a:p>
          <a:p>
            <a:endParaRPr lang="zh-CN" altLang="en-US" dirty="0"/>
          </a:p>
        </p:txBody>
      </p:sp>
      <p:sp>
        <p:nvSpPr>
          <p:cNvPr id="1048797" name="灯片编号占位符 3"/>
          <p:cNvSpPr>
            <a:spLocks noGrp="1"/>
          </p:cNvSpPr>
          <p:nvPr>
            <p:ph type="sldNum" sz="quarter" idx="10"/>
          </p:nvPr>
        </p:nvSpPr>
        <p:spPr/>
        <p:txBody>
          <a:bodyPr/>
          <a:lstStyle/>
          <a:p>
            <a:fld id="{39E17A9C-029C-42C5-9063-2366EDC44D68}" type="slidenum">
              <a:rPr lang="en-US" altLang="zh-CN" smtClean="0"/>
              <a:t>16</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2" name="幻灯片图像占位符 1"/>
          <p:cNvSpPr>
            <a:spLocks noGrp="1" noRot="1" noChangeAspect="1" noTextEdit="1"/>
          </p:cNvSpPr>
          <p:nvPr>
            <p:ph type="sldImg"/>
          </p:nvPr>
        </p:nvSpPr>
        <p:spPr/>
      </p:sp>
      <p:sp>
        <p:nvSpPr>
          <p:cNvPr id="1048803" name="备注占位符 2"/>
          <p:cNvSpPr>
            <a:spLocks noGrp="1"/>
          </p:cNvSpPr>
          <p:nvPr>
            <p:ph type="body" idx="1"/>
          </p:nvPr>
        </p:nvSpPr>
        <p:spPr>
          <a:noFill/>
        </p:spPr>
        <p:txBody>
          <a:bodyPr/>
          <a:lstStyle/>
          <a:p>
            <a:r>
              <a:rPr lang="en-US" altLang="zh-CN">
                <a:latin typeface="Arial" panose="020B0604020202020204" pitchFamily="34" charset="0"/>
              </a:rPr>
              <a:t>attendees</a:t>
            </a:r>
            <a:endParaRPr lang="zh-CN" altLang="en-US">
              <a:latin typeface="Arial" panose="020B0604020202020204" pitchFamily="34" charset="0"/>
            </a:endParaRPr>
          </a:p>
        </p:txBody>
      </p:sp>
      <p:sp>
        <p:nvSpPr>
          <p:cNvPr id="1048804" name="灯片编号占位符 3"/>
          <p:cNvSpPr>
            <a:spLocks noGrp="1"/>
          </p:cNvSpPr>
          <p:nvPr>
            <p:ph type="sldNum" sz="quarter" idx="5"/>
          </p:nvPr>
        </p:nvSpPr>
        <p:spPr>
          <a:noFill/>
        </p:spPr>
        <p:txBody>
          <a:bodyPr/>
          <a:lstStyle>
            <a:lvl1pPr defTabSz="906463">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defTabSz="906463">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defTabSz="906463">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defTabSz="906463">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defTabSz="906463">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1031B8B-2283-478B-82BC-4592E99AD3B4}" type="slidenum">
              <a:rPr lang="en-US" altLang="zh-CN" smtClean="0"/>
              <a:pPr>
                <a:spcBef>
                  <a:spcPct val="0"/>
                </a:spcBef>
              </a:pPr>
              <a:t>17</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6" name="幻灯片图像占位符 1"/>
          <p:cNvSpPr>
            <a:spLocks noGrp="1" noRot="1" noChangeAspect="1" noTextEdit="1"/>
          </p:cNvSpPr>
          <p:nvPr>
            <p:ph type="sldImg"/>
          </p:nvPr>
        </p:nvSpPr>
        <p:spPr/>
      </p:sp>
      <p:sp>
        <p:nvSpPr>
          <p:cNvPr id="1048817" name="备注占位符 2"/>
          <p:cNvSpPr>
            <a:spLocks noGrp="1"/>
          </p:cNvSpPr>
          <p:nvPr>
            <p:ph type="body" idx="1"/>
          </p:nvPr>
        </p:nvSpPr>
        <p:spPr>
          <a:noFill/>
        </p:spPr>
        <p:txBody>
          <a:bodyPr/>
          <a:lstStyle/>
          <a:p>
            <a:r>
              <a:rPr lang="en-US" altLang="zh-CN">
                <a:latin typeface="Arial" panose="020B0604020202020204" pitchFamily="34" charset="0"/>
              </a:rPr>
              <a:t>Cyberspace Administration of China</a:t>
            </a:r>
          </a:p>
          <a:p>
            <a:endParaRPr lang="en-US" altLang="zh-CN">
              <a:latin typeface="Arial" panose="020B0604020202020204" pitchFamily="34" charset="0"/>
            </a:endParaRPr>
          </a:p>
          <a:p>
            <a:r>
              <a:rPr lang="en-US" altLang="zh-CN">
                <a:latin typeface="Arial" panose="020B0604020202020204" pitchFamily="34" charset="0"/>
              </a:rPr>
              <a:t>Office  of the Central Leading Group for Cyberspace Affairs</a:t>
            </a:r>
            <a:endParaRPr lang="zh-CN" altLang="en-US">
              <a:latin typeface="Arial" panose="020B0604020202020204" pitchFamily="34" charset="0"/>
            </a:endParaRPr>
          </a:p>
        </p:txBody>
      </p:sp>
      <p:sp>
        <p:nvSpPr>
          <p:cNvPr id="1048818" name="灯片编号占位符 3"/>
          <p:cNvSpPr>
            <a:spLocks noGrp="1"/>
          </p:cNvSpPr>
          <p:nvPr>
            <p:ph type="sldNum" sz="quarter" idx="5"/>
          </p:nvPr>
        </p:nvSpPr>
        <p:spPr>
          <a:noFill/>
        </p:spPr>
        <p:txBody>
          <a:bodyPr/>
          <a:lstStyle>
            <a:lvl1pPr defTabSz="906463">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defTabSz="906463">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defTabSz="906463">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defTabSz="906463">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defTabSz="906463">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30BC721B-2DD8-41E8-A97C-916F33D6B538}" type="slidenum">
              <a:rPr lang="en-US" altLang="zh-CN" smtClean="0"/>
              <a:pPr>
                <a:spcBef>
                  <a:spcPct val="0"/>
                </a:spcBef>
              </a:pPr>
              <a:t>18</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9" name="幻灯片图像占位符 1"/>
          <p:cNvSpPr>
            <a:spLocks noGrp="1" noRot="1" noChangeAspect="1" noTextEdit="1"/>
          </p:cNvSpPr>
          <p:nvPr>
            <p:ph type="sldImg"/>
          </p:nvPr>
        </p:nvSpPr>
        <p:spPr/>
      </p:sp>
      <p:sp>
        <p:nvSpPr>
          <p:cNvPr id="1048860" name="备注占位符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lang="en-US" altLang="zh-CN" dirty="0">
                <a:latin typeface="Arial" panose="020B0604020202020204" pitchFamily="34" charset="0"/>
              </a:rPr>
              <a:t>Institute of Microbiology,</a:t>
            </a:r>
            <a:r>
              <a:rPr lang="en-US" altLang="zh-CN" sz="1200" kern="1200" dirty="0">
                <a:solidFill>
                  <a:schemeClr val="tx1"/>
                </a:solidFill>
                <a:latin typeface="华文中宋" panose="02010600040101010101" pitchFamily="2" charset="-122"/>
                <a:ea typeface="华文中宋" panose="02010600040101010101" pitchFamily="2" charset="-122"/>
                <a:cs typeface="宋体" charset="0"/>
              </a:rPr>
              <a:t> Based on cloud environment</a:t>
            </a:r>
            <a:endParaRPr lang="zh-CN" altLang="en-US" sz="1200" kern="1200" dirty="0">
              <a:solidFill>
                <a:schemeClr val="tx1"/>
              </a:solidFill>
              <a:latin typeface="华文中宋" panose="02010600040101010101" pitchFamily="2" charset="-122"/>
              <a:ea typeface="华文中宋" panose="02010600040101010101" pitchFamily="2" charset="-122"/>
              <a:cs typeface="宋体" charset="0"/>
            </a:endParaRPr>
          </a:p>
          <a:p>
            <a:endParaRPr lang="zh-CN" altLang="en-US" dirty="0">
              <a:latin typeface="Arial" panose="020B0604020202020204" pitchFamily="34" charset="0"/>
            </a:endParaRPr>
          </a:p>
        </p:txBody>
      </p:sp>
      <p:sp>
        <p:nvSpPr>
          <p:cNvPr id="1048861" name="灯片编号占位符 3"/>
          <p:cNvSpPr>
            <a:spLocks noGrp="1"/>
          </p:cNvSpPr>
          <p:nvPr>
            <p:ph type="sldNum" sz="quarter" idx="5"/>
          </p:nvPr>
        </p:nvSpPr>
        <p:spPr>
          <a:noFill/>
        </p:spPr>
        <p:txBody>
          <a:bodyPr/>
          <a:lstStyle>
            <a:lvl1pPr defTabSz="906463">
              <a:defRPr sz="2800" b="1">
                <a:solidFill>
                  <a:srgbClr val="FFFFFF"/>
                </a:solidFill>
                <a:latin typeface="隶书" panose="02010509060101010101" pitchFamily="49" charset="-122"/>
                <a:ea typeface="宋体" panose="02010600030101010101" pitchFamily="2" charset="-122"/>
              </a:defRPr>
            </a:lvl1pPr>
            <a:lvl2pPr marL="742950" indent="-285750" defTabSz="906463">
              <a:defRPr sz="2800" b="1">
                <a:solidFill>
                  <a:srgbClr val="FFFFFF"/>
                </a:solidFill>
                <a:latin typeface="隶书" panose="02010509060101010101" pitchFamily="49" charset="-122"/>
                <a:ea typeface="宋体" panose="02010600030101010101" pitchFamily="2" charset="-122"/>
              </a:defRPr>
            </a:lvl2pPr>
            <a:lvl3pPr marL="1143000" indent="-228600" defTabSz="906463">
              <a:defRPr sz="2800" b="1">
                <a:solidFill>
                  <a:srgbClr val="FFFFFF"/>
                </a:solidFill>
                <a:latin typeface="隶书" panose="02010509060101010101" pitchFamily="49" charset="-122"/>
                <a:ea typeface="宋体" panose="02010600030101010101" pitchFamily="2" charset="-122"/>
              </a:defRPr>
            </a:lvl3pPr>
            <a:lvl4pPr marL="1600200" indent="-228600" defTabSz="906463">
              <a:defRPr sz="2800" b="1">
                <a:solidFill>
                  <a:srgbClr val="FFFFFF"/>
                </a:solidFill>
                <a:latin typeface="隶书" panose="02010509060101010101" pitchFamily="49" charset="-122"/>
                <a:ea typeface="宋体" panose="02010600030101010101" pitchFamily="2" charset="-122"/>
              </a:defRPr>
            </a:lvl4pPr>
            <a:lvl5pPr marL="2057400" indent="-228600" defTabSz="906463">
              <a:defRPr sz="2800" b="1">
                <a:solidFill>
                  <a:srgbClr val="FFFFFF"/>
                </a:solidFill>
                <a:latin typeface="隶书" panose="02010509060101010101" pitchFamily="49" charset="-122"/>
                <a:ea typeface="宋体" panose="02010600030101010101" pitchFamily="2" charset="-122"/>
              </a:defRPr>
            </a:lvl5pPr>
            <a:lvl6pPr marL="25146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fld id="{5BFCD0CE-420B-44C6-B24F-2ADEC8C49F3B}" type="slidenum">
              <a:rPr lang="en-US" altLang="zh-CN" sz="1200" b="0" smtClean="0">
                <a:solidFill>
                  <a:schemeClr val="tx1"/>
                </a:solidFill>
                <a:latin typeface="Arial" panose="020B0604020202020204" pitchFamily="34" charset="0"/>
              </a:rPr>
              <a:t>19</a:t>
            </a:fld>
            <a:endParaRPr lang="en-US" altLang="zh-CN" sz="1200" b="0">
              <a:solidFill>
                <a:schemeClr val="tx1"/>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8" name="幻灯片图像占位符 1"/>
          <p:cNvSpPr>
            <a:spLocks noGrp="1" noRot="1" noChangeAspect="1" noTextEdit="1"/>
          </p:cNvSpPr>
          <p:nvPr>
            <p:ph type="sldImg"/>
          </p:nvPr>
        </p:nvSpPr>
        <p:spPr/>
      </p:sp>
      <p:sp>
        <p:nvSpPr>
          <p:cNvPr id="1048869" name="备注占位符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lang="en-US" altLang="zh-CN" sz="1200" kern="1200" dirty="0">
                <a:solidFill>
                  <a:schemeClr val="tx1"/>
                </a:solidFill>
                <a:latin typeface="华文中宋" panose="02010600040101010101" pitchFamily="2" charset="-122"/>
                <a:ea typeface="华文中宋" panose="02010600040101010101" pitchFamily="2" charset="-122"/>
                <a:cs typeface="宋体" charset="0"/>
              </a:rPr>
              <a:t>Constructing  world-leading data platforms </a:t>
            </a:r>
            <a:endParaRPr lang="zh-CN" altLang="en-US" sz="1200" kern="1200" dirty="0">
              <a:solidFill>
                <a:schemeClr val="tx1"/>
              </a:solidFill>
              <a:latin typeface="华文中宋" panose="02010600040101010101" pitchFamily="2" charset="-122"/>
              <a:ea typeface="华文中宋" panose="02010600040101010101" pitchFamily="2" charset="-122"/>
              <a:cs typeface="宋体" charset="0"/>
            </a:endParaRPr>
          </a:p>
          <a:p>
            <a:endParaRPr lang="zh-CN" altLang="en-US" dirty="0">
              <a:latin typeface="Arial" panose="020B0604020202020204" pitchFamily="34" charset="0"/>
            </a:endParaRPr>
          </a:p>
        </p:txBody>
      </p:sp>
      <p:sp>
        <p:nvSpPr>
          <p:cNvPr id="1048870" name="灯片编号占位符 3"/>
          <p:cNvSpPr>
            <a:spLocks noGrp="1"/>
          </p:cNvSpPr>
          <p:nvPr>
            <p:ph type="sldNum" sz="quarter" idx="5"/>
          </p:nvPr>
        </p:nvSpPr>
        <p:spPr>
          <a:noFill/>
        </p:spPr>
        <p:txBody>
          <a:bodyPr/>
          <a:lstStyle>
            <a:lvl1pPr defTabSz="906463">
              <a:defRPr sz="2800" b="1">
                <a:solidFill>
                  <a:srgbClr val="FFFFFF"/>
                </a:solidFill>
                <a:latin typeface="隶书" panose="02010509060101010101" pitchFamily="49" charset="-122"/>
                <a:ea typeface="宋体" panose="02010600030101010101" pitchFamily="2" charset="-122"/>
              </a:defRPr>
            </a:lvl1pPr>
            <a:lvl2pPr marL="742950" indent="-285750" defTabSz="906463">
              <a:defRPr sz="2800" b="1">
                <a:solidFill>
                  <a:srgbClr val="FFFFFF"/>
                </a:solidFill>
                <a:latin typeface="隶书" panose="02010509060101010101" pitchFamily="49" charset="-122"/>
                <a:ea typeface="宋体" panose="02010600030101010101" pitchFamily="2" charset="-122"/>
              </a:defRPr>
            </a:lvl2pPr>
            <a:lvl3pPr marL="1143000" indent="-228600" defTabSz="906463">
              <a:defRPr sz="2800" b="1">
                <a:solidFill>
                  <a:srgbClr val="FFFFFF"/>
                </a:solidFill>
                <a:latin typeface="隶书" panose="02010509060101010101" pitchFamily="49" charset="-122"/>
                <a:ea typeface="宋体" panose="02010600030101010101" pitchFamily="2" charset="-122"/>
              </a:defRPr>
            </a:lvl3pPr>
            <a:lvl4pPr marL="1600200" indent="-228600" defTabSz="906463">
              <a:defRPr sz="2800" b="1">
                <a:solidFill>
                  <a:srgbClr val="FFFFFF"/>
                </a:solidFill>
                <a:latin typeface="隶书" panose="02010509060101010101" pitchFamily="49" charset="-122"/>
                <a:ea typeface="宋体" panose="02010600030101010101" pitchFamily="2" charset="-122"/>
              </a:defRPr>
            </a:lvl4pPr>
            <a:lvl5pPr marL="2057400" indent="-228600" defTabSz="906463">
              <a:defRPr sz="2800" b="1">
                <a:solidFill>
                  <a:srgbClr val="FFFFFF"/>
                </a:solidFill>
                <a:latin typeface="隶书" panose="02010509060101010101" pitchFamily="49" charset="-122"/>
                <a:ea typeface="宋体" panose="02010600030101010101" pitchFamily="2" charset="-122"/>
              </a:defRPr>
            </a:lvl5pPr>
            <a:lvl6pPr marL="25146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fld id="{0EBFC9B1-0B34-475F-9BAE-4E89B0DE14B4}" type="slidenum">
              <a:rPr lang="en-US" altLang="zh-CN" sz="1200" b="0" smtClean="0">
                <a:solidFill>
                  <a:schemeClr val="tx1"/>
                </a:solidFill>
                <a:latin typeface="Arial" panose="020B0604020202020204" pitchFamily="34" charset="0"/>
              </a:rPr>
              <a:t>20</a:t>
            </a:fld>
            <a:endParaRPr lang="en-US" altLang="zh-CN" sz="1200" b="0">
              <a:solidFill>
                <a:schemeClr val="tx1"/>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4" name="幻灯片图像占位符 1"/>
          <p:cNvSpPr>
            <a:spLocks noGrp="1" noRot="1" noChangeAspect="1" noTextEdit="1"/>
          </p:cNvSpPr>
          <p:nvPr>
            <p:ph type="sldImg"/>
          </p:nvPr>
        </p:nvSpPr>
        <p:spPr/>
      </p:sp>
      <p:sp>
        <p:nvSpPr>
          <p:cNvPr id="1048875" name="备注占位符 2"/>
          <p:cNvSpPr>
            <a:spLocks noGrp="1"/>
          </p:cNvSpPr>
          <p:nvPr>
            <p:ph type="body" idx="1"/>
          </p:nvPr>
        </p:nvSpPr>
        <p:spPr>
          <a:noFill/>
        </p:spPr>
        <p:txBody>
          <a:bodyPr/>
          <a:lstStyle/>
          <a:p>
            <a:r>
              <a:rPr lang="en-US" altLang="zh-CN">
                <a:latin typeface="Arial" panose="020B0604020202020204" pitchFamily="34" charset="0"/>
              </a:rPr>
              <a:t>"China's e-Science Blue Book 2011" the first time compiled to ensure the authority and comprehensiveness of the Blue Book, Blue Book, invited domestic and foreign research field of information technology experts, academics, entrepreneurs, involved in the network environment for e-Science, the supercomputing environment, the status of the data environment, and research of technology development and application of practices and trends in the objective described in-depth analysis and for scientific research and information technology strategic situation, and strive to promote technological innovation and innovative paradigm shift for the China's future scientific and technological innovation to provide overall strategic reference, to show the whole picture and cutting-edge results of research and information technology to domestic and foreign readers.</a:t>
            </a:r>
          </a:p>
          <a:p>
            <a:r>
              <a:rPr lang="en-US" altLang="zh-CN">
                <a:latin typeface="Arial" panose="020B0604020202020204" pitchFamily="34" charset="0"/>
              </a:rPr>
              <a:t>---</a:t>
            </a:r>
          </a:p>
          <a:p>
            <a:r>
              <a:rPr lang="en-US" altLang="zh-CN">
                <a:latin typeface="Arial" panose="020B0604020202020204" pitchFamily="34" charset="0"/>
              </a:rPr>
              <a:t>Escience 2.0 : form building services for science to Science as a services//Guoyike form Imperial College London </a:t>
            </a:r>
          </a:p>
        </p:txBody>
      </p:sp>
      <p:sp>
        <p:nvSpPr>
          <p:cNvPr id="1048876" name="灯片编号占位符 3"/>
          <p:cNvSpPr>
            <a:spLocks noGrp="1"/>
          </p:cNvSpPr>
          <p:nvPr>
            <p:ph type="sldNum" sz="quarter" idx="5"/>
          </p:nvPr>
        </p:nvSpPr>
        <p:spPr>
          <a:noFill/>
        </p:spPr>
        <p:txBody>
          <a:bodyPr/>
          <a:lstStyle>
            <a:lvl1pPr defTabSz="906463">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defTabSz="906463">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defTabSz="906463">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defTabSz="906463">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defTabSz="906463">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defTabSz="906463"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883651B7-9660-4E44-A03D-C498E61A4CE6}" type="slidenum">
              <a:rPr lang="en-US" altLang="zh-CN" smtClean="0"/>
              <a:pPr>
                <a:spcBef>
                  <a:spcPct val="0"/>
                </a:spcBef>
              </a:pPr>
              <a:t>21</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1" name="幻灯片图像占位符 1"/>
          <p:cNvSpPr>
            <a:spLocks noGrp="1" noRot="1" noChangeAspect="1" noTextEdit="1"/>
          </p:cNvSpPr>
          <p:nvPr>
            <p:ph type="sldImg"/>
          </p:nvPr>
        </p:nvSpPr>
        <p:spPr/>
      </p:sp>
      <p:sp>
        <p:nvSpPr>
          <p:cNvPr id="1048882"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1048883" name="灯片编号占位符 3"/>
          <p:cNvSpPr>
            <a:spLocks noGrp="1"/>
          </p:cNvSpPr>
          <p:nvPr>
            <p:ph type="sldNum" sz="quarter" idx="5"/>
          </p:nvPr>
        </p:nvSpPr>
        <p:spPr>
          <a:noFill/>
        </p:spPr>
        <p:txBody>
          <a:bodyPr/>
          <a:lstStyle>
            <a:lvl1pPr defTabSz="906463">
              <a:defRPr sz="2800" b="1">
                <a:solidFill>
                  <a:srgbClr val="FFFFFF"/>
                </a:solidFill>
                <a:latin typeface="隶书" panose="02010509060101010101" pitchFamily="49" charset="-122"/>
                <a:ea typeface="宋体" panose="02010600030101010101" pitchFamily="2" charset="-122"/>
              </a:defRPr>
            </a:lvl1pPr>
            <a:lvl2pPr marL="742950" indent="-285750" defTabSz="906463">
              <a:defRPr sz="2800" b="1">
                <a:solidFill>
                  <a:srgbClr val="FFFFFF"/>
                </a:solidFill>
                <a:latin typeface="隶书" panose="02010509060101010101" pitchFamily="49" charset="-122"/>
                <a:ea typeface="宋体" panose="02010600030101010101" pitchFamily="2" charset="-122"/>
              </a:defRPr>
            </a:lvl2pPr>
            <a:lvl3pPr marL="1143000" indent="-228600" defTabSz="906463">
              <a:defRPr sz="2800" b="1">
                <a:solidFill>
                  <a:srgbClr val="FFFFFF"/>
                </a:solidFill>
                <a:latin typeface="隶书" panose="02010509060101010101" pitchFamily="49" charset="-122"/>
                <a:ea typeface="宋体" panose="02010600030101010101" pitchFamily="2" charset="-122"/>
              </a:defRPr>
            </a:lvl3pPr>
            <a:lvl4pPr marL="1600200" indent="-228600" defTabSz="906463">
              <a:defRPr sz="2800" b="1">
                <a:solidFill>
                  <a:srgbClr val="FFFFFF"/>
                </a:solidFill>
                <a:latin typeface="隶书" panose="02010509060101010101" pitchFamily="49" charset="-122"/>
                <a:ea typeface="宋体" panose="02010600030101010101" pitchFamily="2" charset="-122"/>
              </a:defRPr>
            </a:lvl4pPr>
            <a:lvl5pPr marL="2057400" indent="-228600" defTabSz="906463">
              <a:defRPr sz="2800" b="1">
                <a:solidFill>
                  <a:srgbClr val="FFFFFF"/>
                </a:solidFill>
                <a:latin typeface="隶书" panose="02010509060101010101" pitchFamily="49" charset="-122"/>
                <a:ea typeface="宋体" panose="02010600030101010101" pitchFamily="2" charset="-122"/>
              </a:defRPr>
            </a:lvl5pPr>
            <a:lvl6pPr marL="25146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fld id="{125DE153-B4CF-4629-8399-263D16209B39}" type="slidenum">
              <a:rPr lang="en-US" altLang="zh-CN" sz="1200" b="0" smtClean="0">
                <a:solidFill>
                  <a:schemeClr val="tx1"/>
                </a:solidFill>
                <a:latin typeface="Arial" panose="020B0604020202020204" pitchFamily="34" charset="0"/>
              </a:rPr>
              <a:t>23</a:t>
            </a:fld>
            <a:endParaRPr lang="en-US" altLang="zh-CN" sz="1200" b="0">
              <a:solidFill>
                <a:schemeClr val="tx1"/>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p:nvPr>
        </p:nvSpPr>
        <p:spPr/>
      </p:sp>
      <p:sp>
        <p:nvSpPr>
          <p:cNvPr id="1048641" name="备注占位符 2"/>
          <p:cNvSpPr>
            <a:spLocks noGrp="1"/>
          </p:cNvSpPr>
          <p:nvPr>
            <p:ph type="body" idx="1"/>
          </p:nvPr>
        </p:nvSpPr>
        <p:spPr/>
        <p:txBody>
          <a:bodyPr/>
          <a:lstStyle/>
          <a:p>
            <a:endParaRPr lang="zh-CN" altLang="en-US" dirty="0"/>
          </a:p>
        </p:txBody>
      </p:sp>
      <p:sp>
        <p:nvSpPr>
          <p:cNvPr id="1048642" name="灯片编号占位符 3"/>
          <p:cNvSpPr>
            <a:spLocks noGrp="1"/>
          </p:cNvSpPr>
          <p:nvPr>
            <p:ph type="sldNum" sz="quarter" idx="10"/>
          </p:nvPr>
        </p:nvSpPr>
        <p:spPr/>
        <p:txBody>
          <a:bodyPr/>
          <a:lstStyle/>
          <a:p>
            <a:fld id="{39E17A9C-029C-42C5-9063-2366EDC44D68}" type="slidenum">
              <a:rPr lang="en-US" altLang="zh-CN" smtClean="0"/>
              <a:t>4</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Rectangle 2"/>
          <p:cNvSpPr>
            <a:spLocks noGrp="1" noRot="1" noChangeAspect="1" noTextEdit="1"/>
          </p:cNvSpPr>
          <p:nvPr>
            <p:ph type="sldImg"/>
          </p:nvPr>
        </p:nvSpPr>
        <p:spPr/>
      </p:sp>
      <p:sp>
        <p:nvSpPr>
          <p:cNvPr id="1048602" name="Rectangle 3"/>
          <p:cNvSpPr>
            <a:spLocks noGrp="1"/>
          </p:cNvSpPr>
          <p:nvPr>
            <p:ph type="body" idx="1"/>
          </p:nvPr>
        </p:nvSpPr>
        <p:spPr>
          <a:noFill/>
        </p:spPr>
        <p:txBody>
          <a:bodyPr/>
          <a:lstStyle/>
          <a:p>
            <a:pPr>
              <a:spcBef>
                <a:spcPct val="0"/>
              </a:spcBef>
            </a:pPr>
            <a:endParaRPr lang="zh-CN" altLang="en-US">
              <a:cs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Rectangle 2"/>
          <p:cNvSpPr>
            <a:spLocks noGrp="1" noRot="1" noChangeAspect="1" noTextEdit="1"/>
          </p:cNvSpPr>
          <p:nvPr>
            <p:ph type="sldImg"/>
          </p:nvPr>
        </p:nvSpPr>
        <p:spPr/>
      </p:sp>
      <p:sp>
        <p:nvSpPr>
          <p:cNvPr id="1048585" name="Rectangle 3"/>
          <p:cNvSpPr>
            <a:spLocks noGrp="1"/>
          </p:cNvSpPr>
          <p:nvPr>
            <p:ph type="body" idx="1"/>
          </p:nvPr>
        </p:nvSpPr>
        <p:spPr>
          <a:noFill/>
        </p:spPr>
        <p:txBody>
          <a:bodyPr/>
          <a:lstStyle/>
          <a:p>
            <a:pPr>
              <a:spcBef>
                <a:spcPct val="0"/>
              </a:spcBef>
            </a:pPr>
            <a:endParaRPr lang="zh-CN" altLang="en-US">
              <a:cs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Rectangle 2"/>
          <p:cNvSpPr>
            <a:spLocks noGrp="1" noRot="1" noChangeAspect="1" noTextEdit="1"/>
          </p:cNvSpPr>
          <p:nvPr>
            <p:ph type="sldImg"/>
          </p:nvPr>
        </p:nvSpPr>
        <p:spPr/>
      </p:sp>
      <p:sp>
        <p:nvSpPr>
          <p:cNvPr id="1048599" name="Rectangle 3"/>
          <p:cNvSpPr>
            <a:spLocks noGrp="1"/>
          </p:cNvSpPr>
          <p:nvPr>
            <p:ph type="body" idx="1"/>
          </p:nvPr>
        </p:nvSpPr>
        <p:spPr>
          <a:noFill/>
        </p:spPr>
        <p:txBody>
          <a:bodyPr/>
          <a:lstStyle/>
          <a:p>
            <a:pPr>
              <a:spcBef>
                <a:spcPct val="0"/>
              </a:spcBef>
            </a:pPr>
            <a:endParaRPr lang="zh-CN" altLang="en-US">
              <a:cs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幻灯片图像占位符 1"/>
          <p:cNvSpPr>
            <a:spLocks noGrp="1" noRot="1" noChangeAspect="1" noTextEdit="1"/>
          </p:cNvSpPr>
          <p:nvPr>
            <p:ph type="sldImg"/>
          </p:nvPr>
        </p:nvSpPr>
        <p:spPr/>
      </p:sp>
      <p:sp>
        <p:nvSpPr>
          <p:cNvPr id="104866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1048662" name="灯片编号占位符 3"/>
          <p:cNvSpPr>
            <a:spLocks noGrp="1"/>
          </p:cNvSpPr>
          <p:nvPr>
            <p:ph type="sldNum" sz="quarter" idx="5"/>
          </p:nvPr>
        </p:nvSpPr>
        <p:spPr>
          <a:noFill/>
        </p:spPr>
        <p:txBody>
          <a:bodyPr/>
          <a:lstStyle>
            <a:lvl1pPr defTabSz="906463" eaLnBrk="0" hangingPunct="0">
              <a:defRPr sz="2800" b="1">
                <a:solidFill>
                  <a:srgbClr val="FFFFFF"/>
                </a:solidFill>
                <a:latin typeface="隶书" panose="02010509060101010101" pitchFamily="49" charset="-122"/>
                <a:ea typeface="宋体" panose="02010600030101010101" pitchFamily="2" charset="-122"/>
              </a:defRPr>
            </a:lvl1pPr>
            <a:lvl2pPr marL="742950" indent="-285750" defTabSz="906463" eaLnBrk="0" hangingPunct="0">
              <a:defRPr sz="2800" b="1">
                <a:solidFill>
                  <a:srgbClr val="FFFFFF"/>
                </a:solidFill>
                <a:latin typeface="隶书" panose="02010509060101010101" pitchFamily="49" charset="-122"/>
                <a:ea typeface="宋体" panose="02010600030101010101" pitchFamily="2" charset="-122"/>
              </a:defRPr>
            </a:lvl2pPr>
            <a:lvl3pPr marL="1143000" indent="-228600" defTabSz="906463" eaLnBrk="0" hangingPunct="0">
              <a:defRPr sz="2800" b="1">
                <a:solidFill>
                  <a:srgbClr val="FFFFFF"/>
                </a:solidFill>
                <a:latin typeface="隶书" panose="02010509060101010101" pitchFamily="49" charset="-122"/>
                <a:ea typeface="宋体" panose="02010600030101010101" pitchFamily="2" charset="-122"/>
              </a:defRPr>
            </a:lvl3pPr>
            <a:lvl4pPr marL="1600200" indent="-228600" defTabSz="906463" eaLnBrk="0" hangingPunct="0">
              <a:defRPr sz="2800" b="1">
                <a:solidFill>
                  <a:srgbClr val="FFFFFF"/>
                </a:solidFill>
                <a:latin typeface="隶书" panose="02010509060101010101" pitchFamily="49" charset="-122"/>
                <a:ea typeface="宋体" panose="02010600030101010101" pitchFamily="2" charset="-122"/>
              </a:defRPr>
            </a:lvl4pPr>
            <a:lvl5pPr marL="2057400" indent="-228600" defTabSz="906463" eaLnBrk="0" hangingPunct="0">
              <a:defRPr sz="2800" b="1">
                <a:solidFill>
                  <a:srgbClr val="FFFFFF"/>
                </a:solidFill>
                <a:latin typeface="隶书" panose="02010509060101010101" pitchFamily="49" charset="-122"/>
                <a:ea typeface="宋体" panose="02010600030101010101" pitchFamily="2" charset="-122"/>
              </a:defRPr>
            </a:lvl5pPr>
            <a:lvl6pPr marL="25146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fld id="{C5216256-3B78-44D0-A388-C512195360DE}" type="slidenum">
              <a:rPr lang="en-US" altLang="zh-CN" sz="1200" b="0">
                <a:solidFill>
                  <a:schemeClr val="tx1"/>
                </a:solidFill>
                <a:latin typeface="Arial" panose="020B0604020202020204" pitchFamily="34" charset="0"/>
              </a:rPr>
              <a:pPr eaLnBrk="1" hangingPunct="1"/>
              <a:t>9</a:t>
            </a:fld>
            <a:endParaRPr lang="en-US" altLang="zh-CN" sz="1200" b="0">
              <a:solidFill>
                <a:schemeClr val="tx1"/>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Rectangle 1031"/>
          <p:cNvSpPr>
            <a:spLocks noGrp="1" noChangeArrowheads="1"/>
          </p:cNvSpPr>
          <p:nvPr>
            <p:ph type="sldNum" sz="quarter" idx="5"/>
          </p:nvPr>
        </p:nvSpPr>
        <p:spPr>
          <a:noFill/>
        </p:spPr>
        <p:txBody>
          <a:bodyPr/>
          <a:lstStyle>
            <a:lvl1pPr defTabSz="906463">
              <a:defRPr sz="2800" b="1">
                <a:solidFill>
                  <a:srgbClr val="FFFFFF"/>
                </a:solidFill>
                <a:latin typeface="隶书" panose="02010509060101010101" pitchFamily="49" charset="-122"/>
                <a:ea typeface="宋体" panose="02010600030101010101" pitchFamily="2" charset="-122"/>
              </a:defRPr>
            </a:lvl1pPr>
            <a:lvl2pPr marL="742950" indent="-285750" defTabSz="906463">
              <a:defRPr sz="2800" b="1">
                <a:solidFill>
                  <a:srgbClr val="FFFFFF"/>
                </a:solidFill>
                <a:latin typeface="隶书" panose="02010509060101010101" pitchFamily="49" charset="-122"/>
                <a:ea typeface="宋体" panose="02010600030101010101" pitchFamily="2" charset="-122"/>
              </a:defRPr>
            </a:lvl2pPr>
            <a:lvl3pPr marL="1143000" indent="-228600" defTabSz="906463">
              <a:defRPr sz="2800" b="1">
                <a:solidFill>
                  <a:srgbClr val="FFFFFF"/>
                </a:solidFill>
                <a:latin typeface="隶书" panose="02010509060101010101" pitchFamily="49" charset="-122"/>
                <a:ea typeface="宋体" panose="02010600030101010101" pitchFamily="2" charset="-122"/>
              </a:defRPr>
            </a:lvl3pPr>
            <a:lvl4pPr marL="1600200" indent="-228600" defTabSz="906463">
              <a:defRPr sz="2800" b="1">
                <a:solidFill>
                  <a:srgbClr val="FFFFFF"/>
                </a:solidFill>
                <a:latin typeface="隶书" panose="02010509060101010101" pitchFamily="49" charset="-122"/>
                <a:ea typeface="宋体" panose="02010600030101010101" pitchFamily="2" charset="-122"/>
              </a:defRPr>
            </a:lvl4pPr>
            <a:lvl5pPr marL="2057400" indent="-228600" defTabSz="906463">
              <a:defRPr sz="2800" b="1">
                <a:solidFill>
                  <a:srgbClr val="FFFFFF"/>
                </a:solidFill>
                <a:latin typeface="隶书" panose="02010509060101010101" pitchFamily="49" charset="-122"/>
                <a:ea typeface="宋体" panose="02010600030101010101" pitchFamily="2" charset="-122"/>
              </a:defRPr>
            </a:lvl5pPr>
            <a:lvl6pPr marL="25146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fld id="{CAE39E05-D76A-4B42-B7BB-FA322B81619C}" type="slidenum">
              <a:rPr lang="zh-CN" altLang="en-US" sz="1200" b="0" smtClean="0">
                <a:solidFill>
                  <a:schemeClr val="tx1"/>
                </a:solidFill>
                <a:latin typeface="Arial" panose="020B0604020202020204" pitchFamily="34" charset="0"/>
                <a:ea typeface="Beijing"/>
                <a:cs typeface="Beijing"/>
              </a:rPr>
              <a:t>10</a:t>
            </a:fld>
            <a:endParaRPr lang="en-US" altLang="zh-CN" sz="1200" b="0">
              <a:solidFill>
                <a:schemeClr val="tx1"/>
              </a:solidFill>
              <a:latin typeface="Arial" panose="020B0604020202020204" pitchFamily="34" charset="0"/>
              <a:ea typeface="Beijing"/>
              <a:cs typeface="Beijing"/>
            </a:endParaRPr>
          </a:p>
        </p:txBody>
      </p:sp>
      <p:sp>
        <p:nvSpPr>
          <p:cNvPr id="1048692" name="Rectangle 2"/>
          <p:cNvSpPr>
            <a:spLocks noGrp="1" noRot="1" noChangeAspect="1" noChangeArrowheads="1" noTextEdit="1"/>
          </p:cNvSpPr>
          <p:nvPr>
            <p:ph type="sldImg"/>
          </p:nvPr>
        </p:nvSpPr>
        <p:spPr/>
      </p:sp>
      <p:sp>
        <p:nvSpPr>
          <p:cNvPr id="1048693" name="Rectangle 3"/>
          <p:cNvSpPr>
            <a:spLocks noGrp="1" noChangeArrowheads="1"/>
          </p:cNvSpPr>
          <p:nvPr>
            <p:ph type="body" idx="1"/>
          </p:nvPr>
        </p:nvSpPr>
        <p:spPr>
          <a:noFill/>
        </p:spPr>
        <p:txBody>
          <a:bodyPr/>
          <a:lstStyle/>
          <a:p>
            <a:pPr eaLnBrk="1" hangingPunct="1"/>
            <a:r>
              <a:rPr lang="en-US" altLang="zh-CN" dirty="0">
                <a:latin typeface="Arial" panose="020B0604020202020204" pitchFamily="34" charset="0"/>
              </a:rPr>
              <a:t>Network topology map :Tree-like structure</a:t>
            </a:r>
          </a:p>
          <a:p>
            <a:pPr eaLnBrk="1" hangingPunct="1"/>
            <a:endParaRPr lang="en-US" altLang="zh-CN" dirty="0">
              <a:latin typeface="Arial" panose="020B0604020202020204" pitchFamily="34" charset="0"/>
            </a:endParaRPr>
          </a:p>
          <a:p>
            <a:pPr eaLnBrk="1" hangingPunct="1"/>
            <a:r>
              <a:rPr lang="en-US" altLang="zh-CN" dirty="0">
                <a:latin typeface="Arial" panose="020B0604020202020204" pitchFamily="34" charset="0"/>
              </a:rPr>
              <a:t>Backbone carriers :China Telecom ;China Mobile Chine Unicom; tele-grade network </a:t>
            </a:r>
            <a:r>
              <a:rPr lang="en-US" altLang="zh-CN" dirty="0" err="1">
                <a:latin typeface="Arial" panose="020B0604020202020204" pitchFamily="34" charset="0"/>
              </a:rPr>
              <a:t>operaters</a:t>
            </a:r>
            <a:r>
              <a:rPr lang="en-US" altLang="zh-CN" dirty="0">
                <a:latin typeface="Arial" panose="020B0604020202020204" pitchFamily="34" charset="0"/>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幻灯片图像占位符 1"/>
          <p:cNvSpPr>
            <a:spLocks noGrp="1" noRot="1" noChangeAspect="1" noTextEdit="1"/>
          </p:cNvSpPr>
          <p:nvPr>
            <p:ph type="sldImg"/>
          </p:nvPr>
        </p:nvSpPr>
        <p:spPr/>
      </p:sp>
      <p:sp>
        <p:nvSpPr>
          <p:cNvPr id="1048698"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1048699" name="灯片编号占位符 3"/>
          <p:cNvSpPr>
            <a:spLocks noGrp="1"/>
          </p:cNvSpPr>
          <p:nvPr>
            <p:ph type="sldNum" sz="quarter" idx="5"/>
          </p:nvPr>
        </p:nvSpPr>
        <p:spPr>
          <a:noFill/>
        </p:spPr>
        <p:txBody>
          <a:bodyPr/>
          <a:lstStyle>
            <a:lvl1pPr defTabSz="906463">
              <a:defRPr sz="2800" b="1">
                <a:solidFill>
                  <a:srgbClr val="FFFFFF"/>
                </a:solidFill>
                <a:latin typeface="隶书" panose="02010509060101010101" pitchFamily="49" charset="-122"/>
                <a:ea typeface="宋体" panose="02010600030101010101" pitchFamily="2" charset="-122"/>
              </a:defRPr>
            </a:lvl1pPr>
            <a:lvl2pPr marL="742950" indent="-285750" defTabSz="906463">
              <a:defRPr sz="2800" b="1">
                <a:solidFill>
                  <a:srgbClr val="FFFFFF"/>
                </a:solidFill>
                <a:latin typeface="隶书" panose="02010509060101010101" pitchFamily="49" charset="-122"/>
                <a:ea typeface="宋体" panose="02010600030101010101" pitchFamily="2" charset="-122"/>
              </a:defRPr>
            </a:lvl2pPr>
            <a:lvl3pPr marL="1143000" indent="-228600" defTabSz="906463">
              <a:defRPr sz="2800" b="1">
                <a:solidFill>
                  <a:srgbClr val="FFFFFF"/>
                </a:solidFill>
                <a:latin typeface="隶书" panose="02010509060101010101" pitchFamily="49" charset="-122"/>
                <a:ea typeface="宋体" panose="02010600030101010101" pitchFamily="2" charset="-122"/>
              </a:defRPr>
            </a:lvl3pPr>
            <a:lvl4pPr marL="1600200" indent="-228600" defTabSz="906463">
              <a:defRPr sz="2800" b="1">
                <a:solidFill>
                  <a:srgbClr val="FFFFFF"/>
                </a:solidFill>
                <a:latin typeface="隶书" panose="02010509060101010101" pitchFamily="49" charset="-122"/>
                <a:ea typeface="宋体" panose="02010600030101010101" pitchFamily="2" charset="-122"/>
              </a:defRPr>
            </a:lvl4pPr>
            <a:lvl5pPr marL="2057400" indent="-228600" defTabSz="906463">
              <a:defRPr sz="2800" b="1">
                <a:solidFill>
                  <a:srgbClr val="FFFFFF"/>
                </a:solidFill>
                <a:latin typeface="隶书" panose="02010509060101010101" pitchFamily="49" charset="-122"/>
                <a:ea typeface="宋体" panose="02010600030101010101" pitchFamily="2" charset="-122"/>
              </a:defRPr>
            </a:lvl5pPr>
            <a:lvl6pPr marL="25146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fld id="{CDF417DF-E7F0-4C31-BF1A-FC2A4F4BAB69}" type="slidenum">
              <a:rPr lang="en-US" altLang="zh-CN" sz="1200" b="0" smtClean="0">
                <a:solidFill>
                  <a:schemeClr val="tx1"/>
                </a:solidFill>
                <a:latin typeface="Arial" panose="020B0604020202020204" pitchFamily="34" charset="0"/>
              </a:rPr>
              <a:t>11</a:t>
            </a:fld>
            <a:endParaRPr lang="en-US" altLang="zh-CN" sz="1200" b="0">
              <a:solidFill>
                <a:schemeClr val="tx1"/>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幻灯片图像占位符 1"/>
          <p:cNvSpPr>
            <a:spLocks noGrp="1" noRot="1" noChangeAspect="1" noTextEdit="1"/>
          </p:cNvSpPr>
          <p:nvPr>
            <p:ph type="sldImg"/>
          </p:nvPr>
        </p:nvSpPr>
        <p:spPr/>
      </p:sp>
      <p:sp>
        <p:nvSpPr>
          <p:cNvPr id="1048704"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1048705" name="灯片编号占位符 3"/>
          <p:cNvSpPr>
            <a:spLocks noGrp="1"/>
          </p:cNvSpPr>
          <p:nvPr>
            <p:ph type="sldNum" sz="quarter" idx="5"/>
          </p:nvPr>
        </p:nvSpPr>
        <p:spPr>
          <a:noFill/>
        </p:spPr>
        <p:txBody>
          <a:bodyPr/>
          <a:lstStyle>
            <a:lvl1pPr defTabSz="906463">
              <a:defRPr sz="2800" b="1">
                <a:solidFill>
                  <a:srgbClr val="FFFFFF"/>
                </a:solidFill>
                <a:latin typeface="隶书" panose="02010509060101010101" pitchFamily="49" charset="-122"/>
                <a:ea typeface="宋体" panose="02010600030101010101" pitchFamily="2" charset="-122"/>
              </a:defRPr>
            </a:lvl1pPr>
            <a:lvl2pPr marL="742950" indent="-285750" defTabSz="906463">
              <a:defRPr sz="2800" b="1">
                <a:solidFill>
                  <a:srgbClr val="FFFFFF"/>
                </a:solidFill>
                <a:latin typeface="隶书" panose="02010509060101010101" pitchFamily="49" charset="-122"/>
                <a:ea typeface="宋体" panose="02010600030101010101" pitchFamily="2" charset="-122"/>
              </a:defRPr>
            </a:lvl2pPr>
            <a:lvl3pPr marL="1143000" indent="-228600" defTabSz="906463">
              <a:defRPr sz="2800" b="1">
                <a:solidFill>
                  <a:srgbClr val="FFFFFF"/>
                </a:solidFill>
                <a:latin typeface="隶书" panose="02010509060101010101" pitchFamily="49" charset="-122"/>
                <a:ea typeface="宋体" panose="02010600030101010101" pitchFamily="2" charset="-122"/>
              </a:defRPr>
            </a:lvl3pPr>
            <a:lvl4pPr marL="1600200" indent="-228600" defTabSz="906463">
              <a:defRPr sz="2800" b="1">
                <a:solidFill>
                  <a:srgbClr val="FFFFFF"/>
                </a:solidFill>
                <a:latin typeface="隶书" panose="02010509060101010101" pitchFamily="49" charset="-122"/>
                <a:ea typeface="宋体" panose="02010600030101010101" pitchFamily="2" charset="-122"/>
              </a:defRPr>
            </a:lvl4pPr>
            <a:lvl5pPr marL="2057400" indent="-228600" defTabSz="906463">
              <a:defRPr sz="2800" b="1">
                <a:solidFill>
                  <a:srgbClr val="FFFFFF"/>
                </a:solidFill>
                <a:latin typeface="隶书" panose="02010509060101010101" pitchFamily="49" charset="-122"/>
                <a:ea typeface="宋体" panose="02010600030101010101" pitchFamily="2" charset="-122"/>
              </a:defRPr>
            </a:lvl5pPr>
            <a:lvl6pPr marL="25146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defTabSz="9064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fld id="{E557A8B3-6789-45CC-BD35-A1DEA2BCA83D}" type="slidenum">
              <a:rPr lang="en-US" altLang="zh-CN" sz="1200" b="0" smtClean="0">
                <a:solidFill>
                  <a:schemeClr val="tx1"/>
                </a:solidFill>
                <a:latin typeface="Arial" panose="020B0604020202020204" pitchFamily="34" charset="0"/>
              </a:rPr>
              <a:t>12</a:t>
            </a:fld>
            <a:endParaRPr lang="en-US" altLang="zh-CN" sz="1200" b="0">
              <a:solidFill>
                <a:schemeClr val="tx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0" name="Date Placeholder 3"/>
          <p:cNvSpPr>
            <a:spLocks noGrp="1"/>
          </p:cNvSpPr>
          <p:nvPr>
            <p:ph type="dt" sz="half" idx="10"/>
          </p:nvPr>
        </p:nvSpPr>
        <p:spPr/>
        <p:txBody>
          <a:bodyPr/>
          <a:lstStyle/>
          <a:p>
            <a:fld id="{7B71C6B5-B095-4BE3-99BB-E389A70092F4}" type="datetime1">
              <a:rPr lang="en-US" altLang="zh-CN"/>
              <a:t>9/8/17</a:t>
            </a:fld>
            <a:endParaRPr lang="en-US" altLang="zh-CN"/>
          </a:p>
        </p:txBody>
      </p:sp>
      <p:sp>
        <p:nvSpPr>
          <p:cNvPr id="1048581" name="Footer Placeholder 4"/>
          <p:cNvSpPr>
            <a:spLocks noGrp="1"/>
          </p:cNvSpPr>
          <p:nvPr>
            <p:ph type="ftr" sz="quarter" idx="11"/>
          </p:nvPr>
        </p:nvSpPr>
        <p:spPr/>
        <p:txBody>
          <a:bodyPr/>
          <a:lstStyle/>
          <a:p>
            <a:endParaRPr lang="en-US" altLang="zh-CN"/>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03" name="标题 1"/>
          <p:cNvSpPr>
            <a:spLocks noGrp="1"/>
          </p:cNvSpPr>
          <p:nvPr>
            <p:ph type="title"/>
          </p:nvPr>
        </p:nvSpPr>
        <p:spPr>
          <a:xfrm>
            <a:off x="762000" y="4572000"/>
            <a:ext cx="6781800" cy="1600200"/>
          </a:xfrm>
        </p:spPr>
        <p:txBody>
          <a:bodyPr/>
          <a:lstStyle/>
          <a:p>
            <a:r>
              <a:rPr lang="zh-CN" altLang="en-US"/>
              <a:t>单击此处编辑母版标题样式</a:t>
            </a:r>
          </a:p>
        </p:txBody>
      </p:sp>
      <p:sp>
        <p:nvSpPr>
          <p:cNvPr id="1048604" name="内容占位符 2"/>
          <p:cNvSpPr>
            <a:spLocks noGrp="1"/>
          </p:cNvSpPr>
          <p:nvPr>
            <p:ph idx="1"/>
          </p:nvPr>
        </p:nvSpPr>
        <p:spPr>
          <a:xfrm>
            <a:off x="762000" y="685800"/>
            <a:ext cx="7543800"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05" name="Date Placeholder 3"/>
          <p:cNvSpPr>
            <a:spLocks noGrp="1"/>
          </p:cNvSpPr>
          <p:nvPr>
            <p:ph type="dt" sz="half" idx="10"/>
          </p:nvPr>
        </p:nvSpPr>
        <p:spPr/>
        <p:txBody>
          <a:bodyPr/>
          <a:lstStyle/>
          <a:p>
            <a:fld id="{A8E4E2FA-AEED-4C69-B92D-05CD419342DF}" type="datetime1">
              <a:rPr lang="en-US" altLang="zh-CN"/>
              <a:t>9/8/17</a:t>
            </a:fld>
            <a:endParaRPr lang="en-US" altLang="zh-CN"/>
          </a:p>
        </p:txBody>
      </p:sp>
      <p:sp>
        <p:nvSpPr>
          <p:cNvPr id="1048606" name="Footer Placeholder 4"/>
          <p:cNvSpPr>
            <a:spLocks noGrp="1"/>
          </p:cNvSpPr>
          <p:nvPr>
            <p:ph type="ftr" sz="quarter" idx="11"/>
          </p:nvPr>
        </p:nvSpPr>
        <p:spPr/>
        <p:txBody>
          <a:bodyPr/>
          <a:lstStyle/>
          <a:p>
            <a:endParaRPr lang="en-US" altLang="zh-CN"/>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1048892" name="标题 1"/>
          <p:cNvSpPr>
            <a:spLocks noGrp="1"/>
          </p:cNvSpPr>
          <p:nvPr>
            <p:ph type="title"/>
          </p:nvPr>
        </p:nvSpPr>
        <p:spPr>
          <a:xfrm>
            <a:off x="762000" y="4572000"/>
            <a:ext cx="6781800" cy="1600200"/>
          </a:xfrm>
        </p:spPr>
        <p:txBody>
          <a:bodyPr/>
          <a:lstStyle/>
          <a:p>
            <a:r>
              <a:rPr lang="zh-CN" altLang="en-US"/>
              <a:t>单击此处编辑母版标题样式</a:t>
            </a:r>
          </a:p>
        </p:txBody>
      </p:sp>
      <p:sp>
        <p:nvSpPr>
          <p:cNvPr id="1048893" name="内容占位符 2"/>
          <p:cNvSpPr>
            <a:spLocks noGrp="1"/>
          </p:cNvSpPr>
          <p:nvPr>
            <p:ph sz="half" idx="1"/>
          </p:nvPr>
        </p:nvSpPr>
        <p:spPr>
          <a:xfrm>
            <a:off x="762000" y="685800"/>
            <a:ext cx="3695700"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94" name="内容占位符 3"/>
          <p:cNvSpPr>
            <a:spLocks noGrp="1"/>
          </p:cNvSpPr>
          <p:nvPr>
            <p:ph sz="quarter" idx="2"/>
          </p:nvPr>
        </p:nvSpPr>
        <p:spPr>
          <a:xfrm>
            <a:off x="4610100" y="685800"/>
            <a:ext cx="36957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95" name="内容占位符 4"/>
          <p:cNvSpPr>
            <a:spLocks noGrp="1"/>
          </p:cNvSpPr>
          <p:nvPr>
            <p:ph sz="quarter" idx="3"/>
          </p:nvPr>
        </p:nvSpPr>
        <p:spPr>
          <a:xfrm>
            <a:off x="4610100" y="2705100"/>
            <a:ext cx="36957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96" name="Date Placeholder 3"/>
          <p:cNvSpPr>
            <a:spLocks noGrp="1"/>
          </p:cNvSpPr>
          <p:nvPr>
            <p:ph type="dt" sz="half" idx="10"/>
          </p:nvPr>
        </p:nvSpPr>
        <p:spPr/>
        <p:txBody>
          <a:bodyPr/>
          <a:lstStyle/>
          <a:p>
            <a:fld id="{2B8DF126-F025-4C31-8CAD-586D55EEC1D7}" type="datetime1">
              <a:rPr lang="en-US" altLang="zh-CN"/>
              <a:t>9/8/17</a:t>
            </a:fld>
            <a:endParaRPr lang="en-US" altLang="zh-CN"/>
          </a:p>
        </p:txBody>
      </p:sp>
      <p:sp>
        <p:nvSpPr>
          <p:cNvPr id="1048897" name="Footer Placeholder 4"/>
          <p:cNvSpPr>
            <a:spLocks noGrp="1"/>
          </p:cNvSpPr>
          <p:nvPr>
            <p:ph type="ftr" sz="quarter" idx="11"/>
          </p:nvPr>
        </p:nvSpPr>
        <p:spPr/>
        <p:txBody>
          <a:bodyPr/>
          <a:lstStyle/>
          <a:p>
            <a:endParaRPr lang="en-US" altLang="zh-CN"/>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1048643" name="标题 1"/>
          <p:cNvSpPr>
            <a:spLocks noGrp="1"/>
          </p:cNvSpPr>
          <p:nvPr>
            <p:ph type="title"/>
          </p:nvPr>
        </p:nvSpPr>
        <p:spPr>
          <a:xfrm>
            <a:off x="685800" y="609600"/>
            <a:ext cx="7772400" cy="1143000"/>
          </a:xfrm>
        </p:spPr>
        <p:txBody>
          <a:bodyPr/>
          <a:lstStyle/>
          <a:p>
            <a:r>
              <a:rPr lang="zh-CN" altLang="en-US"/>
              <a:t>单击此处编辑母版标题样式</a:t>
            </a:r>
          </a:p>
        </p:txBody>
      </p:sp>
      <p:sp>
        <p:nvSpPr>
          <p:cNvPr id="1048644" name="文本占位符 2"/>
          <p:cNvSpPr>
            <a:spLocks noGrp="1"/>
          </p:cNvSpPr>
          <p:nvPr>
            <p:ph type="body" sz="half" idx="1"/>
          </p:nvPr>
        </p:nvSpPr>
        <p:spPr>
          <a:xfrm>
            <a:off x="685800" y="1981200"/>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45" name="内容占位符 3"/>
          <p:cNvSpPr>
            <a:spLocks noGrp="1"/>
          </p:cNvSpPr>
          <p:nvPr>
            <p:ph sz="half" idx="2"/>
          </p:nvPr>
        </p:nvSpPr>
        <p:spPr>
          <a:xfrm>
            <a:off x="4648200" y="1981200"/>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46" name="日期占位符 4"/>
          <p:cNvSpPr>
            <a:spLocks noGrp="1"/>
          </p:cNvSpPr>
          <p:nvPr>
            <p:ph type="dt" sz="half" idx="10"/>
          </p:nvPr>
        </p:nvSpPr>
        <p:spPr>
          <a:xfrm>
            <a:off x="685800" y="6248400"/>
            <a:ext cx="1905000" cy="457200"/>
          </a:xfrm>
        </p:spPr>
        <p:txBody>
          <a:bodyPr/>
          <a:lstStyle/>
          <a:p>
            <a:fld id="{57A3A431-A75B-453B-BFC9-5F055FD4396D}" type="datetime1">
              <a:rPr lang="zh-CN" altLang="en-US"/>
              <a:t>17/9/8</a:t>
            </a:fld>
            <a:endParaRPr lang="en-US" altLang="zh-CN"/>
          </a:p>
        </p:txBody>
      </p:sp>
      <p:sp>
        <p:nvSpPr>
          <p:cNvPr id="1048647" name="页脚占位符 5"/>
          <p:cNvSpPr>
            <a:spLocks noGrp="1"/>
          </p:cNvSpPr>
          <p:nvPr>
            <p:ph type="ftr" sz="quarter" idx="11"/>
          </p:nvPr>
        </p:nvSpPr>
        <p:spPr>
          <a:xfrm>
            <a:off x="3124200" y="6248400"/>
            <a:ext cx="2895600" cy="457200"/>
          </a:xfrm>
        </p:spPr>
        <p:txBody>
          <a:bodyPr/>
          <a:lstStyle/>
          <a:p>
            <a:endParaRPr lang="en-US" altLang="zh-CN"/>
          </a:p>
        </p:txBody>
      </p:sp>
      <p:sp>
        <p:nvSpPr>
          <p:cNvPr id="1048648" name="灯片编号占位符 6"/>
          <p:cNvSpPr>
            <a:spLocks noGrp="1"/>
          </p:cNvSpPr>
          <p:nvPr>
            <p:ph type="sldNum" sz="quarter" idx="12"/>
          </p:nvPr>
        </p:nvSpPr>
        <p:spPr>
          <a:xfrm>
            <a:off x="6553200" y="6248400"/>
            <a:ext cx="1905000" cy="457200"/>
          </a:xfrm>
          <a:prstGeom prst="rect">
            <a:avLst/>
          </a:prstGeom>
        </p:spPr>
        <p:txBody>
          <a:bodyPr/>
          <a:lstStyle/>
          <a:p>
            <a:fld id="{BC8DAAE0-1ED0-4F06-A56E-B422924898F6}" type="slidenum">
              <a:rPr lang="zh-CN" altLang="en-US"/>
              <a:t>‹#›</a:t>
            </a:fld>
            <a:endParaRPr lang="en-US" altLang="zh-CN"/>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1048686" name="标题 1"/>
          <p:cNvSpPr>
            <a:spLocks noGrp="1"/>
          </p:cNvSpPr>
          <p:nvPr>
            <p:ph type="title"/>
          </p:nvPr>
        </p:nvSpPr>
        <p:spPr/>
        <p:txBody>
          <a:bodyPr/>
          <a:lstStyle/>
          <a:p>
            <a:r>
              <a:rPr lang="zh-CN" altLang="en-US"/>
              <a:t>单击此处编辑母版标题样式</a:t>
            </a:r>
          </a:p>
        </p:txBody>
      </p:sp>
      <p:sp>
        <p:nvSpPr>
          <p:cNvPr id="1048687" name="Rectangle 7"/>
          <p:cNvSpPr>
            <a:spLocks noGrp="1" noChangeArrowheads="1"/>
          </p:cNvSpPr>
          <p:nvPr>
            <p:ph type="sldNum" sz="quarter" idx="10"/>
          </p:nvPr>
        </p:nvSpPr>
        <p:spPr>
          <a:xfrm>
            <a:off x="1588" y="6461125"/>
            <a:ext cx="390525" cy="346075"/>
          </a:xfrm>
          <a:prstGeom prst="rect">
            <a:avLst/>
          </a:prstGeom>
        </p:spPr>
        <p:txBody>
          <a:bodyPr/>
          <a:lstStyle/>
          <a:p>
            <a:fld id="{D0FFBB73-6DB3-475F-AC10-0F41F7B6502D}" type="slidenum">
              <a:rPr lang="en-US" altLang="zh-CN"/>
              <a:t>‹#›</a:t>
            </a:fld>
            <a:endParaRPr lang="en-US" altLang="zh-CN"/>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pic>
        <p:nvPicPr>
          <p:cNvPr id="2097230" name="Picture 1027" descr="院题-透明"/>
          <p:cNvPicPr>
            <a:picLocks noChangeAspect="1" noChangeArrowheads="1"/>
          </p:cNvPicPr>
          <p:nvPr/>
        </p:nvPicPr>
        <p:blipFill>
          <a:blip r:embed="rId2"/>
          <a:srcRect/>
          <a:stretch>
            <a:fillRect/>
          </a:stretch>
        </p:blipFill>
        <p:spPr bwMode="auto">
          <a:xfrm>
            <a:off x="7321550" y="53975"/>
            <a:ext cx="1736725" cy="520700"/>
          </a:xfrm>
          <a:prstGeom prst="rect">
            <a:avLst/>
          </a:prstGeom>
          <a:noFill/>
          <a:ln>
            <a:noFill/>
          </a:ln>
        </p:spPr>
      </p:pic>
      <p:pic>
        <p:nvPicPr>
          <p:cNvPr id="2097231" name="Picture 1028" descr="zktb"/>
          <p:cNvPicPr>
            <a:picLocks noChangeAspect="1" noChangeArrowheads="1"/>
          </p:cNvPicPr>
          <p:nvPr/>
        </p:nvPicPr>
        <p:blipFill>
          <a:blip r:embed="rId3">
            <a:clrChange>
              <a:clrFrom>
                <a:srgbClr val="FFFFFF"/>
              </a:clrFrom>
              <a:clrTo>
                <a:srgbClr val="FFFFFF">
                  <a:alpha val="0"/>
                </a:srgbClr>
              </a:clrTo>
            </a:clrChange>
            <a:lum bright="-12000" contrast="24000"/>
          </a:blip>
          <a:srcRect/>
          <a:stretch>
            <a:fillRect/>
          </a:stretch>
        </p:blipFill>
        <p:spPr bwMode="auto">
          <a:xfrm>
            <a:off x="6799263" y="53975"/>
            <a:ext cx="522287" cy="523875"/>
          </a:xfrm>
          <a:prstGeom prst="rect">
            <a:avLst/>
          </a:prstGeom>
          <a:noFill/>
          <a:ln>
            <a:noFill/>
          </a:ln>
        </p:spPr>
      </p:pic>
      <p:sp>
        <p:nvSpPr>
          <p:cNvPr id="1048845" name="Rectangle 1026"/>
          <p:cNvSpPr>
            <a:spLocks noGrp="1" noChangeArrowheads="1"/>
          </p:cNvSpPr>
          <p:nvPr>
            <p:ph type="ctrTitle"/>
          </p:nvPr>
        </p:nvSpPr>
        <p:spPr>
          <a:xfrm>
            <a:off x="685800" y="1958975"/>
            <a:ext cx="7772400" cy="1470025"/>
          </a:xfrm>
          <a:solidFill>
            <a:schemeClr val="bg1"/>
          </a:solidFill>
        </p:spPr>
        <p:txBody>
          <a:bodyPr lIns="91440" tIns="45720" rIns="91440" bIns="45720"/>
          <a:lstStyle>
            <a:lvl1pPr algn="ctr">
              <a:buFont typeface="Wingdings 2" pitchFamily="18" charset="2"/>
              <a:buNone/>
              <a:defRPr sz="4400"/>
            </a:lvl1pPr>
          </a:lstStyle>
          <a:p>
            <a:r>
              <a:rPr lang="zh-CN" altLang="en-US"/>
              <a:t>单击此处编辑母版标题样式</a:t>
            </a:r>
          </a:p>
        </p:txBody>
      </p:sp>
      <p:sp>
        <p:nvSpPr>
          <p:cNvPr id="1048846" name="Rectangle 1029"/>
          <p:cNvSpPr>
            <a:spLocks noGrp="1" noChangeArrowheads="1"/>
          </p:cNvSpPr>
          <p:nvPr>
            <p:ph type="subTitle" idx="1"/>
          </p:nvPr>
        </p:nvSpPr>
        <p:spPr>
          <a:xfrm>
            <a:off x="1371600" y="5186363"/>
            <a:ext cx="6400800" cy="904875"/>
          </a:xfrm>
        </p:spPr>
        <p:txBody>
          <a:bodyPr anchor="ctr"/>
          <a:lstStyle>
            <a:lvl1pPr marL="0" indent="0" algn="ctr">
              <a:buFont typeface="Wingdings" pitchFamily="2" charset="2"/>
              <a:buNone/>
            </a:lvl1pPr>
          </a:lstStyle>
          <a:p>
            <a:r>
              <a:rPr lang="zh-CN" altLang="en-US"/>
              <a:t>单击此处编辑母版副标题样式</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bwMode="auto">
          <a:xfrm>
            <a:off x="762000" y="4572000"/>
            <a:ext cx="6781800" cy="1600200"/>
          </a:xfrm>
          <a:prstGeom prst="rect">
            <a:avLst/>
          </a:prstGeom>
          <a:noFill/>
          <a:ln>
            <a:noFill/>
          </a:ln>
        </p:spPr>
        <p:txBody>
          <a:bodyPr vert="horz" wrap="square" lIns="91440" tIns="45720" rIns="91440" bIns="45720" numCol="1" anchor="b" anchorCtr="0" compatLnSpc="1">
            <a:prstTxWarp prst="textNoShape">
              <a:avLst/>
            </a:prstTxWarp>
          </a:bodyPr>
          <a:lstStyle/>
          <a:p>
            <a:pPr lvl="0"/>
            <a:r>
              <a:rPr lang="zh-CN" altLang="en-US"/>
              <a:t>单击此处编辑母版标题样式</a:t>
            </a:r>
            <a:endParaRPr lang="en-US" altLang="zh-CN"/>
          </a:p>
        </p:txBody>
      </p:sp>
      <p:sp>
        <p:nvSpPr>
          <p:cNvPr id="1048577" name="Text Placeholder 2"/>
          <p:cNvSpPr>
            <a:spLocks noGrp="1"/>
          </p:cNvSpPr>
          <p:nvPr>
            <p:ph type="body" idx="1"/>
          </p:nvPr>
        </p:nvSpPr>
        <p:spPr bwMode="auto">
          <a:xfrm>
            <a:off x="762000" y="685800"/>
            <a:ext cx="7543800" cy="38862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1048578" name="Date Placeholder 3"/>
          <p:cNvSpPr>
            <a:spLocks noGrp="1"/>
          </p:cNvSpPr>
          <p:nvPr>
            <p:ph type="dt" sz="half" idx="2"/>
          </p:nvPr>
        </p:nvSpPr>
        <p:spPr>
          <a:xfrm>
            <a:off x="6248400" y="620871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454545"/>
                </a:solidFill>
                <a:latin typeface="Times New Roman" pitchFamily="18" charset="0"/>
                <a:ea typeface="MS PGothic" pitchFamily="34" charset="-128"/>
              </a:defRPr>
            </a:lvl1pPr>
          </a:lstStyle>
          <a:p>
            <a:fld id="{47E6A0CC-4EFF-4334-8012-11A6F5EEFCAF}" type="datetime1">
              <a:rPr lang="en-US" altLang="zh-CN"/>
              <a:t>9/8/17</a:t>
            </a:fld>
            <a:endParaRPr lang="en-US" altLang="zh-CN"/>
          </a:p>
        </p:txBody>
      </p:sp>
      <p:sp>
        <p:nvSpPr>
          <p:cNvPr id="1048579" name="Footer Placeholder 4"/>
          <p:cNvSpPr>
            <a:spLocks noGrp="1"/>
          </p:cNvSpPr>
          <p:nvPr>
            <p:ph type="ftr" sz="quarter" idx="3"/>
          </p:nvPr>
        </p:nvSpPr>
        <p:spPr>
          <a:xfrm>
            <a:off x="762000" y="6208713"/>
            <a:ext cx="487362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1">
                <a:solidFill>
                  <a:srgbClr val="454545"/>
                </a:solidFill>
              </a:defRPr>
            </a:lvl1pPr>
          </a:lstStyle>
          <a:p>
            <a:endParaRPr lang="en-US" altLang="zh-CN"/>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xStyles>
    <p:titleStyle>
      <a:lvl1pPr algn="l" rtl="0" eaLnBrk="0" fontAlgn="base" hangingPunct="0">
        <a:spcBef>
          <a:spcPct val="0"/>
        </a:spcBef>
        <a:spcAft>
          <a:spcPct val="0"/>
        </a:spcAft>
        <a:defRPr sz="5400" kern="1200">
          <a:solidFill>
            <a:srgbClr val="262626"/>
          </a:solidFill>
          <a:latin typeface="+mj-lt"/>
          <a:ea typeface="MS PGothic" pitchFamily="34" charset="-128"/>
          <a:cs typeface="微软雅黑" charset="0"/>
        </a:defRPr>
      </a:lvl1pPr>
      <a:lvl2pPr algn="l" rtl="0" eaLnBrk="0" fontAlgn="base" hangingPunct="0">
        <a:spcBef>
          <a:spcPct val="0"/>
        </a:spcBef>
        <a:spcAft>
          <a:spcPct val="0"/>
        </a:spcAft>
        <a:defRPr sz="5400">
          <a:solidFill>
            <a:srgbClr val="262626"/>
          </a:solidFill>
          <a:latin typeface="Impact" pitchFamily="34" charset="0"/>
          <a:ea typeface="MS PGothic" pitchFamily="34" charset="-128"/>
          <a:cs typeface="微软雅黑" charset="0"/>
        </a:defRPr>
      </a:lvl2pPr>
      <a:lvl3pPr algn="l" rtl="0" eaLnBrk="0" fontAlgn="base" hangingPunct="0">
        <a:spcBef>
          <a:spcPct val="0"/>
        </a:spcBef>
        <a:spcAft>
          <a:spcPct val="0"/>
        </a:spcAft>
        <a:defRPr sz="5400">
          <a:solidFill>
            <a:srgbClr val="262626"/>
          </a:solidFill>
          <a:latin typeface="Impact" pitchFamily="34" charset="0"/>
          <a:ea typeface="MS PGothic" pitchFamily="34" charset="-128"/>
          <a:cs typeface="微软雅黑" charset="0"/>
        </a:defRPr>
      </a:lvl3pPr>
      <a:lvl4pPr algn="l" rtl="0" eaLnBrk="0" fontAlgn="base" hangingPunct="0">
        <a:spcBef>
          <a:spcPct val="0"/>
        </a:spcBef>
        <a:spcAft>
          <a:spcPct val="0"/>
        </a:spcAft>
        <a:defRPr sz="5400">
          <a:solidFill>
            <a:srgbClr val="262626"/>
          </a:solidFill>
          <a:latin typeface="Impact" pitchFamily="34" charset="0"/>
          <a:ea typeface="MS PGothic" pitchFamily="34" charset="-128"/>
          <a:cs typeface="微软雅黑" charset="0"/>
        </a:defRPr>
      </a:lvl4pPr>
      <a:lvl5pPr algn="l" rtl="0" eaLnBrk="0" fontAlgn="base" hangingPunct="0">
        <a:spcBef>
          <a:spcPct val="0"/>
        </a:spcBef>
        <a:spcAft>
          <a:spcPct val="0"/>
        </a:spcAft>
        <a:defRPr sz="5400">
          <a:solidFill>
            <a:srgbClr val="262626"/>
          </a:solidFill>
          <a:latin typeface="Impact" pitchFamily="34" charset="0"/>
          <a:ea typeface="MS PGothic" pitchFamily="34" charset="-128"/>
          <a:cs typeface="微软雅黑"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pitchFamily="34" charset="0"/>
        <a:buChar char="•"/>
        <a:defRPr sz="2400" kern="1200">
          <a:solidFill>
            <a:schemeClr val="tx2"/>
          </a:solidFill>
          <a:latin typeface="+mn-lt"/>
          <a:ea typeface="MS PGothic" pitchFamily="34" charset="-128"/>
          <a:cs typeface="宋体" charset="0"/>
        </a:defRPr>
      </a:lvl1pPr>
      <a:lvl2pPr marL="593725" indent="-273050" algn="l" rtl="0" eaLnBrk="0" fontAlgn="base" hangingPunct="0">
        <a:spcBef>
          <a:spcPct val="20000"/>
        </a:spcBef>
        <a:spcAft>
          <a:spcPct val="0"/>
        </a:spcAft>
        <a:buClr>
          <a:schemeClr val="accent1"/>
        </a:buClr>
        <a:buFont typeface="Arial" pitchFamily="34" charset="0"/>
        <a:buChar char="•"/>
        <a:defRPr sz="2200" kern="1200">
          <a:solidFill>
            <a:schemeClr val="tx2"/>
          </a:solidFill>
          <a:latin typeface="+mn-lt"/>
          <a:ea typeface="+mn-ea"/>
          <a:cs typeface="宋体" charset="0"/>
        </a:defRPr>
      </a:lvl2pPr>
      <a:lvl3pPr marL="868363" indent="-228600" algn="l" rtl="0" eaLnBrk="0" fontAlgn="base" hangingPunct="0">
        <a:spcBef>
          <a:spcPct val="20000"/>
        </a:spcBef>
        <a:spcAft>
          <a:spcPct val="0"/>
        </a:spcAft>
        <a:buClr>
          <a:schemeClr val="accent1"/>
        </a:buClr>
        <a:buFont typeface="Arial" pitchFamily="34" charset="0"/>
        <a:buChar char="•"/>
        <a:defRPr sz="2000" kern="1200">
          <a:solidFill>
            <a:schemeClr val="tx2"/>
          </a:solidFill>
          <a:latin typeface="+mn-lt"/>
          <a:ea typeface="+mn-ea"/>
          <a:cs typeface="宋体" charset="0"/>
        </a:defRPr>
      </a:lvl3pPr>
      <a:lvl4pPr marL="1143000" indent="-228600" algn="l" rtl="0" eaLnBrk="0" fontAlgn="base" hangingPunct="0">
        <a:spcBef>
          <a:spcPct val="20000"/>
        </a:spcBef>
        <a:spcAft>
          <a:spcPct val="0"/>
        </a:spcAft>
        <a:buClr>
          <a:schemeClr val="accent1"/>
        </a:buClr>
        <a:buFont typeface="Arial" pitchFamily="34" charset="0"/>
        <a:buChar char="•"/>
        <a:defRPr sz="2000" kern="1200">
          <a:solidFill>
            <a:schemeClr val="tx2"/>
          </a:solidFill>
          <a:latin typeface="+mn-lt"/>
          <a:ea typeface="+mn-ea"/>
          <a:cs typeface="宋体" charset="0"/>
        </a:defRPr>
      </a:lvl4pPr>
      <a:lvl5pPr marL="1371600" indent="-228600" algn="l" rtl="0" eaLnBrk="0" fontAlgn="base" hangingPunct="0">
        <a:spcBef>
          <a:spcPct val="20000"/>
        </a:spcBef>
        <a:spcAft>
          <a:spcPct val="0"/>
        </a:spcAft>
        <a:buClr>
          <a:schemeClr val="accent1"/>
        </a:buClr>
        <a:buFont typeface="Arial" pitchFamily="34" charset="0"/>
        <a:buChar char="•"/>
        <a:defRPr sz="2000" kern="1200">
          <a:solidFill>
            <a:schemeClr val="tx2"/>
          </a:solidFill>
          <a:latin typeface="+mn-lt"/>
          <a:ea typeface="+mn-ea"/>
          <a:cs typeface="宋体"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20" Type="http://schemas.openxmlformats.org/officeDocument/2006/relationships/slide" Target="slide9.xml"/><Relationship Id="rId21" Type="http://schemas.openxmlformats.org/officeDocument/2006/relationships/image" Target="../media/image38.jpeg"/><Relationship Id="rId22" Type="http://schemas.openxmlformats.org/officeDocument/2006/relationships/image" Target="../media/image39.jpeg"/><Relationship Id="rId23" Type="http://schemas.openxmlformats.org/officeDocument/2006/relationships/image" Target="../media/image40.jpeg"/><Relationship Id="rId24" Type="http://schemas.openxmlformats.org/officeDocument/2006/relationships/image" Target="../media/image41.jpeg"/><Relationship Id="rId25" Type="http://schemas.openxmlformats.org/officeDocument/2006/relationships/image" Target="../media/image42.jpeg"/><Relationship Id="rId26" Type="http://schemas.openxmlformats.org/officeDocument/2006/relationships/image" Target="../media/image43.jpeg"/><Relationship Id="rId27" Type="http://schemas.openxmlformats.org/officeDocument/2006/relationships/image" Target="../media/image44.jpeg"/><Relationship Id="rId28" Type="http://schemas.openxmlformats.org/officeDocument/2006/relationships/image" Target="../media/image45.jpeg"/><Relationship Id="rId29"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hyperlink" Target="http://www.cas.cn/Images/2003/12/16/143731.7055475.jpg" TargetMode="External"/><Relationship Id="rId30" Type="http://schemas.openxmlformats.org/officeDocument/2006/relationships/image" Target="../media/image47.png"/><Relationship Id="rId31" Type="http://schemas.openxmlformats.org/officeDocument/2006/relationships/image" Target="../media/image48.png"/><Relationship Id="rId32" Type="http://schemas.openxmlformats.org/officeDocument/2006/relationships/image" Target="../media/image49.jpeg"/><Relationship Id="rId9" Type="http://schemas.openxmlformats.org/officeDocument/2006/relationships/image" Target="../media/image28.jpeg"/><Relationship Id="rId6" Type="http://schemas.openxmlformats.org/officeDocument/2006/relationships/image" Target="../media/image26.jpeg"/><Relationship Id="rId7" Type="http://schemas.openxmlformats.org/officeDocument/2006/relationships/image" Target="http://www.cas.cn/Images/2003/12/16/143731.7055475.jpg" TargetMode="External"/><Relationship Id="rId8" Type="http://schemas.openxmlformats.org/officeDocument/2006/relationships/image" Target="../media/image27.jpeg"/><Relationship Id="rId33" Type="http://schemas.openxmlformats.org/officeDocument/2006/relationships/image" Target="../media/image50.jpeg"/><Relationship Id="rId34" Type="http://schemas.openxmlformats.org/officeDocument/2006/relationships/image" Target="../media/image51.jpeg"/><Relationship Id="rId35" Type="http://schemas.openxmlformats.org/officeDocument/2006/relationships/image" Target="../media/image52.jpeg"/><Relationship Id="rId10" Type="http://schemas.openxmlformats.org/officeDocument/2006/relationships/image" Target="../media/image29.png"/><Relationship Id="rId11" Type="http://schemas.openxmlformats.org/officeDocument/2006/relationships/hyperlink" Target="http://img.article.pchome.net/00/31/93/71/6.jpg" TargetMode="External"/><Relationship Id="rId12" Type="http://schemas.openxmlformats.org/officeDocument/2006/relationships/image" Target="../media/image30.jpeg"/><Relationship Id="rId13" Type="http://schemas.openxmlformats.org/officeDocument/2006/relationships/image" Target="../media/image31.png"/><Relationship Id="rId14" Type="http://schemas.openxmlformats.org/officeDocument/2006/relationships/image" Target="../media/image32.png"/><Relationship Id="rId15" Type="http://schemas.openxmlformats.org/officeDocument/2006/relationships/image" Target="../media/image33.png"/><Relationship Id="rId16" Type="http://schemas.openxmlformats.org/officeDocument/2006/relationships/image" Target="../media/image34.jpeg"/><Relationship Id="rId17" Type="http://schemas.openxmlformats.org/officeDocument/2006/relationships/image" Target="../media/image35.png"/><Relationship Id="rId18" Type="http://schemas.openxmlformats.org/officeDocument/2006/relationships/image" Target="../media/image36.jpeg"/><Relationship Id="rId19"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jpeg"/><Relationship Id="rId5" Type="http://schemas.openxmlformats.org/officeDocument/2006/relationships/image" Target="../media/image56.jpeg"/><Relationship Id="rId6"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8.jpeg"/></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jpeg"/><Relationship Id="rId6" Type="http://schemas.openxmlformats.org/officeDocument/2006/relationships/image" Target="../media/image66.png"/><Relationship Id="rId7" Type="http://schemas.openxmlformats.org/officeDocument/2006/relationships/image" Target="../media/image67.jpeg"/><Relationship Id="rId8" Type="http://schemas.openxmlformats.org/officeDocument/2006/relationships/image" Target="../media/image68.png"/><Relationship Id="rId9" Type="http://schemas.openxmlformats.org/officeDocument/2006/relationships/image" Target="../media/image69.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jpeg"/><Relationship Id="rId5" Type="http://schemas.openxmlformats.org/officeDocument/2006/relationships/image" Target="../media/image72.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77.jpeg"/><Relationship Id="rId4" Type="http://schemas.openxmlformats.org/officeDocument/2006/relationships/image" Target="../media/image78.jpeg"/><Relationship Id="rId5" Type="http://schemas.openxmlformats.org/officeDocument/2006/relationships/image" Target="../media/image79.jpeg"/><Relationship Id="rId6" Type="http://schemas.openxmlformats.org/officeDocument/2006/relationships/image" Target="../media/image80.jpeg"/><Relationship Id="rId7" Type="http://schemas.openxmlformats.org/officeDocument/2006/relationships/image" Target="../media/image81.jpeg"/><Relationship Id="rId8" Type="http://schemas.openxmlformats.org/officeDocument/2006/relationships/image" Target="../media/image82.jpeg"/><Relationship Id="rId9" Type="http://schemas.openxmlformats.org/officeDocument/2006/relationships/image" Target="../media/image83.jpeg"/><Relationship Id="rId10" Type="http://schemas.openxmlformats.org/officeDocument/2006/relationships/image" Target="../media/image84.jpeg"/><Relationship Id="rId11" Type="http://schemas.openxmlformats.org/officeDocument/2006/relationships/image" Target="../media/image85.jpeg"/><Relationship Id="rId1" Type="http://schemas.openxmlformats.org/officeDocument/2006/relationships/slideLayout" Target="../slideLayouts/slideLayout1.xml"/><Relationship Id="rId2" Type="http://schemas.openxmlformats.org/officeDocument/2006/relationships/hyperlink" Target="mailto:mqchen@cashq.ac.cn" TargetMode="External"/></Relationships>
</file>

<file path=ppt/slides/_rels/slide3.xml.rels><?xml version="1.0" encoding="UTF-8" standalone="yes"?>
<Relationships xmlns="http://schemas.openxmlformats.org/package/2006/relationships"><Relationship Id="rId11" Type="http://schemas.openxmlformats.org/officeDocument/2006/relationships/image" Target="../media/image13.jpeg"/><Relationship Id="rId12" Type="http://schemas.openxmlformats.org/officeDocument/2006/relationships/image" Target="../media/image14.jpeg"/><Relationship Id="rId13" Type="http://schemas.openxmlformats.org/officeDocument/2006/relationships/image" Target="../media/image15.w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png"/></Relationships>
</file>

<file path=ppt/slides/_rels/slide4.xml.rels><?xml version="1.0" encoding="UTF-8" standalone="yes"?>
<Relationships xmlns="http://schemas.openxmlformats.org/package/2006/relationships"><Relationship Id="rId11" Type="http://schemas.microsoft.com/office/2007/relationships/diagramDrawing" Target="../diagrams/drawing1.xm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diagramData" Target="../diagrams/data1.xml"/><Relationship Id="rId8" Type="http://schemas.openxmlformats.org/officeDocument/2006/relationships/diagramLayout" Target="../diagrams/layout1.xml"/><Relationship Id="rId9" Type="http://schemas.openxmlformats.org/officeDocument/2006/relationships/diagramQuickStyle" Target="../diagrams/quickStyle1.xml"/><Relationship Id="rId10"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Text Box 45"/>
          <p:cNvSpPr txBox="1">
            <a:spLocks noChangeArrowheads="1"/>
          </p:cNvSpPr>
          <p:nvPr/>
        </p:nvSpPr>
        <p:spPr bwMode="gray">
          <a:xfrm>
            <a:off x="161925" y="842963"/>
            <a:ext cx="1303338" cy="427037"/>
          </a:xfrm>
          <a:prstGeom prst="rect">
            <a:avLst/>
          </a:prstGeom>
          <a:noFill/>
          <a:ln>
            <a:noFill/>
          </a:ln>
        </p:spPr>
        <p:txBody>
          <a:bodyPr wrap="none">
            <a:spAutoFit/>
          </a:bodyPr>
          <a:lstStyle>
            <a:lvl1pPr>
              <a:defRPr sz="2000">
                <a:solidFill>
                  <a:schemeClr val="accent2"/>
                </a:solidFill>
                <a:latin typeface="Arial" pitchFamily="34" charset="0"/>
                <a:ea typeface="宋体" pitchFamily="2" charset="-122"/>
              </a:defRPr>
            </a:lvl1pPr>
            <a:lvl2pPr marL="742950" indent="-285750">
              <a:defRPr sz="2000">
                <a:solidFill>
                  <a:schemeClr val="accent2"/>
                </a:solidFill>
                <a:latin typeface="Arial" pitchFamily="34" charset="0"/>
                <a:ea typeface="宋体" pitchFamily="2" charset="-122"/>
              </a:defRPr>
            </a:lvl2pPr>
            <a:lvl3pPr marL="1143000" indent="-228600">
              <a:defRPr sz="2000">
                <a:solidFill>
                  <a:schemeClr val="accent2"/>
                </a:solidFill>
                <a:latin typeface="Arial" pitchFamily="34" charset="0"/>
                <a:ea typeface="宋体" pitchFamily="2" charset="-122"/>
              </a:defRPr>
            </a:lvl3pPr>
            <a:lvl4pPr marL="1600200" indent="-228600">
              <a:defRPr sz="2000">
                <a:solidFill>
                  <a:schemeClr val="accent2"/>
                </a:solidFill>
                <a:latin typeface="Arial" pitchFamily="34" charset="0"/>
                <a:ea typeface="宋体" pitchFamily="2" charset="-122"/>
              </a:defRPr>
            </a:lvl4pPr>
            <a:lvl5pPr marL="2057400" indent="-228600">
              <a:defRPr sz="2000">
                <a:solidFill>
                  <a:schemeClr val="accent2"/>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accent2"/>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accent2"/>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accent2"/>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accent2"/>
                </a:solidFill>
                <a:latin typeface="Arial" pitchFamily="34" charset="0"/>
                <a:ea typeface="宋体" pitchFamily="2" charset="-122"/>
              </a:defRPr>
            </a:lvl9pPr>
          </a:lstStyle>
          <a:p>
            <a:pPr eaLnBrk="1" hangingPunct="1"/>
            <a:r>
              <a:rPr lang="en-US" altLang="zh-CN" sz="2200">
                <a:solidFill>
                  <a:srgbClr val="FFFFFF"/>
                </a:solidFill>
                <a:latin typeface="Arial Black" pitchFamily="34" charset="0"/>
                <a:ea typeface="MS PGothic" pitchFamily="34" charset="-128"/>
                <a:cs typeface="宋体" pitchFamily="2" charset="-122"/>
              </a:rPr>
              <a:t>L/O/G/O</a:t>
            </a:r>
          </a:p>
        </p:txBody>
      </p:sp>
      <p:sp>
        <p:nvSpPr>
          <p:cNvPr id="1048681" name="Rectangle 50"/>
          <p:cNvSpPr>
            <a:spLocks noChangeArrowheads="1"/>
          </p:cNvSpPr>
          <p:nvPr/>
        </p:nvSpPr>
        <p:spPr bwMode="gray">
          <a:xfrm>
            <a:off x="128588" y="4824413"/>
            <a:ext cx="755650" cy="755650"/>
          </a:xfrm>
          <a:prstGeom prst="rect">
            <a:avLst/>
          </a:prstGeom>
          <a:solidFill>
            <a:schemeClr val="bg1">
              <a:alpha val="50195"/>
            </a:schemeClr>
          </a:solidFill>
          <a:ln>
            <a:noFill/>
          </a:ln>
        </p:spPr>
        <p:txBody>
          <a:bodyPr wrap="none" anchor="ctr"/>
          <a:lstStyle/>
          <a:p>
            <a:pPr eaLnBrk="1" hangingPunct="1"/>
            <a:endParaRPr lang="zh-CN" altLang="en-US">
              <a:ea typeface="MS PGothic" pitchFamily="34" charset="-128"/>
              <a:cs typeface="宋体" pitchFamily="2" charset="-122"/>
            </a:endParaRPr>
          </a:p>
        </p:txBody>
      </p:sp>
      <p:sp>
        <p:nvSpPr>
          <p:cNvPr id="1048682" name="Rectangle 2"/>
          <p:cNvSpPr txBox="1">
            <a:spLocks noChangeArrowheads="1"/>
          </p:cNvSpPr>
          <p:nvPr/>
        </p:nvSpPr>
        <p:spPr bwMode="auto">
          <a:xfrm>
            <a:off x="29467" y="1773436"/>
            <a:ext cx="9079037" cy="1800200"/>
          </a:xfrm>
          <a:prstGeom prst="rect">
            <a:avLst/>
          </a:prstGeom>
          <a:noFill/>
          <a:ln>
            <a:noFill/>
          </a:ln>
        </p:spPr>
        <p:txBody>
          <a:bodyPr/>
          <a:lstStyle>
            <a:lvl1pPr>
              <a:defRPr sz="2000">
                <a:solidFill>
                  <a:schemeClr val="accent2"/>
                </a:solidFill>
                <a:latin typeface="Arial" pitchFamily="34" charset="0"/>
                <a:ea typeface="宋体" pitchFamily="2" charset="-122"/>
              </a:defRPr>
            </a:lvl1pPr>
            <a:lvl2pPr marL="742950" indent="-285750">
              <a:defRPr sz="2000">
                <a:solidFill>
                  <a:schemeClr val="accent2"/>
                </a:solidFill>
                <a:latin typeface="Arial" pitchFamily="34" charset="0"/>
                <a:ea typeface="宋体" pitchFamily="2" charset="-122"/>
              </a:defRPr>
            </a:lvl2pPr>
            <a:lvl3pPr marL="1143000" indent="-228600">
              <a:defRPr sz="2000">
                <a:solidFill>
                  <a:schemeClr val="accent2"/>
                </a:solidFill>
                <a:latin typeface="Arial" pitchFamily="34" charset="0"/>
                <a:ea typeface="宋体" pitchFamily="2" charset="-122"/>
              </a:defRPr>
            </a:lvl3pPr>
            <a:lvl4pPr marL="1600200" indent="-228600">
              <a:defRPr sz="2000">
                <a:solidFill>
                  <a:schemeClr val="accent2"/>
                </a:solidFill>
                <a:latin typeface="Arial" pitchFamily="34" charset="0"/>
                <a:ea typeface="宋体" pitchFamily="2" charset="-122"/>
              </a:defRPr>
            </a:lvl4pPr>
            <a:lvl5pPr marL="2057400" indent="-228600">
              <a:defRPr sz="2000">
                <a:solidFill>
                  <a:schemeClr val="accent2"/>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accent2"/>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accent2"/>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accent2"/>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accent2"/>
                </a:solidFill>
                <a:latin typeface="Arial" pitchFamily="34" charset="0"/>
                <a:ea typeface="宋体" pitchFamily="2" charset="-122"/>
              </a:defRPr>
            </a:lvl9pPr>
          </a:lstStyle>
          <a:p>
            <a:pPr algn="just" eaLnBrk="1" hangingPunct="1"/>
            <a:r>
              <a:rPr lang="en-US" altLang="zh-CN" sz="3600" b="1" i="1" dirty="0">
                <a:solidFill>
                  <a:srgbClr val="2803C5"/>
                </a:solidFill>
                <a:latin typeface="Arial Black" pitchFamily="34" charset="0"/>
                <a:ea typeface="Arial Unicode MS" pitchFamily="34" charset="-122"/>
                <a:cs typeface="Arial Unicode MS" pitchFamily="34" charset="-122"/>
              </a:rPr>
              <a:t>Informatization of CAS: </a:t>
            </a:r>
          </a:p>
          <a:p>
            <a:pPr algn="just" eaLnBrk="1" hangingPunct="1"/>
            <a:r>
              <a:rPr lang="en-US" altLang="zh-CN" sz="3200" b="1" i="1" dirty="0">
                <a:solidFill>
                  <a:srgbClr val="2803C5"/>
                </a:solidFill>
                <a:latin typeface="Arial Black" pitchFamily="34" charset="0"/>
                <a:ea typeface="Arial Unicode MS" pitchFamily="34" charset="-122"/>
                <a:cs typeface="Arial Unicode MS" pitchFamily="34" charset="-122"/>
              </a:rPr>
              <a:t>                          For Better  Innovation</a:t>
            </a:r>
            <a:endParaRPr lang="zh-CN" altLang="en-US" sz="3200" b="1" i="1" dirty="0">
              <a:solidFill>
                <a:srgbClr val="2803C5"/>
              </a:solidFill>
              <a:latin typeface="Arial Black" pitchFamily="34" charset="0"/>
              <a:ea typeface="Arial Unicode MS" pitchFamily="34" charset="-122"/>
              <a:cs typeface="Arial Unicode MS" pitchFamily="34" charset="-122"/>
            </a:endParaRPr>
          </a:p>
        </p:txBody>
      </p:sp>
      <p:pic>
        <p:nvPicPr>
          <p:cNvPr id="2097172" name="Picture 19" descr="J:\1.办公文档\2.中科院美大处各项工作分类\模板\Logo Of CAS.jpg"/>
          <p:cNvPicPr>
            <a:picLocks noChangeAspect="1" noChangeArrowheads="1"/>
          </p:cNvPicPr>
          <p:nvPr/>
        </p:nvPicPr>
        <p:blipFill>
          <a:blip r:embed="rId2" cstate="print"/>
          <a:srcRect/>
          <a:stretch>
            <a:fillRect/>
          </a:stretch>
        </p:blipFill>
        <p:spPr bwMode="auto">
          <a:xfrm>
            <a:off x="395288" y="476250"/>
            <a:ext cx="3540125" cy="796925"/>
          </a:xfrm>
          <a:prstGeom prst="rect">
            <a:avLst/>
          </a:prstGeom>
          <a:noFill/>
          <a:ln>
            <a:noFill/>
          </a:ln>
        </p:spPr>
      </p:pic>
      <p:sp>
        <p:nvSpPr>
          <p:cNvPr id="1048683" name="TextBox 1"/>
          <p:cNvSpPr txBox="1"/>
          <p:nvPr/>
        </p:nvSpPr>
        <p:spPr bwMode="auto">
          <a:xfrm>
            <a:off x="388272" y="4077072"/>
            <a:ext cx="8497192" cy="988604"/>
          </a:xfrm>
          <a:prstGeom prst="rect">
            <a:avLst/>
          </a:prstGeom>
          <a:noFill/>
          <a:ln w="9525" algn="ctr">
            <a:noFill/>
            <a:miter lim="800000"/>
            <a:headEnd/>
            <a:tailEnd/>
          </a:ln>
          <a:effectLst/>
        </p:spPr>
        <p:txBody>
          <a:bodyPr wrap="square" rtlCol="0">
            <a:spAutoFit/>
          </a:bodyPr>
          <a:lstStyle/>
          <a:p>
            <a:pPr marL="342900" indent="-342900" algn="ctr">
              <a:lnSpc>
                <a:spcPct val="80000"/>
              </a:lnSpc>
              <a:spcBef>
                <a:spcPct val="20000"/>
              </a:spcBef>
            </a:pPr>
            <a:r>
              <a:rPr lang="en-US" altLang="zh-CN" sz="3200" b="1" dirty="0">
                <a:solidFill>
                  <a:schemeClr val="tx1"/>
                </a:solidFill>
                <a:latin typeface="Calibri" pitchFamily="34" charset="0"/>
                <a:cs typeface="Calibri" pitchFamily="34" charset="0"/>
              </a:rPr>
              <a:t>Dr. Mingqi CHEN</a:t>
            </a:r>
          </a:p>
          <a:p>
            <a:pPr marL="342900" indent="-342900" algn="ctr">
              <a:lnSpc>
                <a:spcPct val="80000"/>
              </a:lnSpc>
              <a:spcBef>
                <a:spcPct val="20000"/>
              </a:spcBef>
            </a:pPr>
            <a:r>
              <a:rPr lang="en-US" altLang="zh-CN" sz="3200" b="1" dirty="0">
                <a:solidFill>
                  <a:schemeClr val="tx1"/>
                </a:solidFill>
                <a:latin typeface="Calibri" pitchFamily="34" charset="0"/>
                <a:cs typeface="Calibri" pitchFamily="34" charset="0"/>
              </a:rPr>
              <a:t>8 September </a:t>
            </a:r>
            <a:r>
              <a:rPr lang="en-US" altLang="zh-CN" sz="3200" b="1" dirty="0">
                <a:solidFill>
                  <a:schemeClr val="tx1"/>
                </a:solidFill>
                <a:latin typeface="Calibri" pitchFamily="34" charset="0"/>
              </a:rPr>
              <a:t>2017 </a:t>
            </a:r>
            <a:endParaRPr lang="zh-CN" altLang="en-US" sz="3200" b="1" dirty="0">
              <a:solidFill>
                <a:schemeClr val="tx1"/>
              </a:solidFill>
              <a:latin typeface="Calibri" pitchFamily="34" charset="0"/>
            </a:endParaRPr>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标题 92"/>
          <p:cNvSpPr>
            <a:spLocks noGrp="1"/>
          </p:cNvSpPr>
          <p:nvPr>
            <p:ph type="title"/>
          </p:nvPr>
        </p:nvSpPr>
        <p:spPr>
          <a:xfrm>
            <a:off x="0" y="0"/>
            <a:ext cx="8207896" cy="542684"/>
          </a:xfrm>
        </p:spPr>
        <p:txBody>
          <a:bodyPr/>
          <a:lstStyle/>
          <a:p>
            <a:pPr eaLnBrk="1" hangingPunct="1"/>
            <a:r>
              <a:rPr lang="en-US" altLang="zh-CN" sz="2800" dirty="0">
                <a:solidFill>
                  <a:schemeClr val="tx1"/>
                </a:solidFill>
                <a:latin typeface="Verdana" pitchFamily="34" charset="0"/>
                <a:ea typeface="方正舒体" pitchFamily="2" charset="-122"/>
              </a:rPr>
              <a:t>Cyber Infrastructure in CAS: Network</a:t>
            </a:r>
            <a:endParaRPr lang="zh-CN" altLang="en-US" sz="2800" b="0" kern="1200" dirty="0">
              <a:solidFill>
                <a:schemeClr val="tx1"/>
              </a:solidFill>
              <a:effectLst/>
              <a:latin typeface="Verdana" pitchFamily="34" charset="0"/>
              <a:ea typeface="方正舒体" pitchFamily="2" charset="-122"/>
            </a:endParaRPr>
          </a:p>
        </p:txBody>
      </p:sp>
      <p:pic>
        <p:nvPicPr>
          <p:cNvPr id="2097173" name="Picture 99" descr="E:\share_to_vm\科技网拓扑图-100805-eng.png"/>
          <p:cNvPicPr>
            <a:picLocks noChangeAspect="1" noChangeArrowheads="1"/>
          </p:cNvPicPr>
          <p:nvPr/>
        </p:nvPicPr>
        <p:blipFill>
          <a:blip r:embed="rId3"/>
          <a:srcRect/>
          <a:stretch>
            <a:fillRect/>
          </a:stretch>
        </p:blipFill>
        <p:spPr bwMode="auto">
          <a:xfrm>
            <a:off x="2093731" y="970697"/>
            <a:ext cx="6480899" cy="5367342"/>
          </a:xfrm>
          <a:prstGeom prst="rect">
            <a:avLst/>
          </a:prstGeom>
          <a:noFill/>
          <a:ln>
            <a:noFill/>
          </a:ln>
        </p:spPr>
      </p:pic>
      <p:sp>
        <p:nvSpPr>
          <p:cNvPr id="1048689" name="内容占位符 2"/>
          <p:cNvSpPr txBox="1"/>
          <p:nvPr/>
        </p:nvSpPr>
        <p:spPr bwMode="auto">
          <a:xfrm>
            <a:off x="179512" y="1155653"/>
            <a:ext cx="2089150" cy="32893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a:lnSpc>
                <a:spcPct val="120000"/>
              </a:lnSpc>
              <a:spcBef>
                <a:spcPct val="20000"/>
              </a:spcBef>
              <a:buFont typeface="Wingdings" panose="05000000000000000000" pitchFamily="2" charset="2"/>
              <a:buChar char="ü"/>
            </a:pPr>
            <a:r>
              <a:rPr lang="en-US" altLang="zh-CN" sz="1600" dirty="0">
                <a:solidFill>
                  <a:srgbClr val="000099"/>
                </a:solidFill>
                <a:latin typeface="Arial Unicode MS" pitchFamily="34" charset="-122"/>
                <a:ea typeface="Arial Unicode MS" pitchFamily="34" charset="-122"/>
                <a:cs typeface="Arial Unicode MS" pitchFamily="34" charset="-122"/>
              </a:rPr>
              <a:t>Coverage </a:t>
            </a:r>
          </a:p>
          <a:p>
            <a:pPr marL="342900" indent="-342900">
              <a:lnSpc>
                <a:spcPct val="120000"/>
              </a:lnSpc>
              <a:spcBef>
                <a:spcPct val="20000"/>
              </a:spcBef>
            </a:pPr>
            <a:r>
              <a:rPr lang="en-US" altLang="zh-CN" sz="1600" dirty="0">
                <a:solidFill>
                  <a:srgbClr val="000000"/>
                </a:solidFill>
                <a:latin typeface="Arial Unicode MS" pitchFamily="34" charset="-122"/>
                <a:ea typeface="Arial Unicode MS" pitchFamily="34" charset="-122"/>
                <a:cs typeface="Arial Unicode MS" pitchFamily="34" charset="-122"/>
              </a:rPr>
              <a:t>	</a:t>
            </a:r>
            <a:r>
              <a:rPr lang="en-US" altLang="zh-CN" sz="1600" dirty="0">
                <a:solidFill>
                  <a:srgbClr val="FF0000"/>
                </a:solidFill>
                <a:latin typeface="Arial Unicode MS" pitchFamily="34" charset="-122"/>
                <a:ea typeface="Arial Unicode MS" pitchFamily="34" charset="-122"/>
                <a:cs typeface="Arial Unicode MS" pitchFamily="34" charset="-122"/>
              </a:rPr>
              <a:t>30+</a:t>
            </a:r>
            <a:r>
              <a:rPr lang="en-US" altLang="zh-CN" sz="1600" dirty="0">
                <a:solidFill>
                  <a:srgbClr val="000000"/>
                </a:solidFill>
                <a:latin typeface="Arial Unicode MS" pitchFamily="34" charset="-122"/>
                <a:ea typeface="Arial Unicode MS" pitchFamily="34" charset="-122"/>
                <a:cs typeface="Arial Unicode MS" pitchFamily="34" charset="-122"/>
              </a:rPr>
              <a:t> Provinces</a:t>
            </a:r>
          </a:p>
          <a:p>
            <a:pPr marL="342900" indent="-342900">
              <a:lnSpc>
                <a:spcPct val="120000"/>
              </a:lnSpc>
              <a:spcBef>
                <a:spcPct val="20000"/>
              </a:spcBef>
              <a:buFont typeface="Wingdings" panose="05000000000000000000" pitchFamily="2" charset="2"/>
              <a:buChar char="ü"/>
            </a:pPr>
            <a:r>
              <a:rPr lang="en-US" altLang="zh-CN" sz="1600" dirty="0">
                <a:solidFill>
                  <a:srgbClr val="000099"/>
                </a:solidFill>
                <a:latin typeface="Arial Unicode MS" pitchFamily="34" charset="-122"/>
                <a:ea typeface="Arial Unicode MS" pitchFamily="34" charset="-122"/>
                <a:cs typeface="Arial Unicode MS" pitchFamily="34" charset="-122"/>
              </a:rPr>
              <a:t>Operation </a:t>
            </a:r>
          </a:p>
          <a:p>
            <a:pPr marL="342900" indent="-342900">
              <a:lnSpc>
                <a:spcPct val="120000"/>
              </a:lnSpc>
              <a:spcBef>
                <a:spcPct val="20000"/>
              </a:spcBef>
            </a:pPr>
            <a:r>
              <a:rPr lang="en-US" altLang="zh-CN" sz="1600" dirty="0">
                <a:solidFill>
                  <a:srgbClr val="000000"/>
                </a:solidFill>
                <a:latin typeface="Arial Unicode MS" pitchFamily="34" charset="-122"/>
                <a:ea typeface="Arial Unicode MS" pitchFamily="34" charset="-122"/>
                <a:cs typeface="Arial Unicode MS" pitchFamily="34" charset="-122"/>
              </a:rPr>
              <a:t>       </a:t>
            </a:r>
            <a:r>
              <a:rPr lang="en-US" altLang="zh-CN" sz="1600" dirty="0">
                <a:solidFill>
                  <a:srgbClr val="FF0000"/>
                </a:solidFill>
                <a:latin typeface="Arial Unicode MS" pitchFamily="34" charset="-122"/>
                <a:ea typeface="Arial Unicode MS" pitchFamily="34" charset="-122"/>
                <a:cs typeface="Arial Unicode MS" pitchFamily="34" charset="-122"/>
              </a:rPr>
              <a:t>1</a:t>
            </a:r>
            <a:r>
              <a:rPr lang="en-US" altLang="zh-CN" sz="1600" dirty="0">
                <a:solidFill>
                  <a:srgbClr val="000000"/>
                </a:solidFill>
                <a:latin typeface="Arial Unicode MS" pitchFamily="34" charset="-122"/>
                <a:ea typeface="Arial Unicode MS" pitchFamily="34" charset="-122"/>
                <a:cs typeface="Arial Unicode MS" pitchFamily="34" charset="-122"/>
              </a:rPr>
              <a:t> Core Center</a:t>
            </a:r>
          </a:p>
          <a:p>
            <a:pPr marL="342900" indent="-342900">
              <a:lnSpc>
                <a:spcPct val="120000"/>
              </a:lnSpc>
              <a:spcBef>
                <a:spcPct val="20000"/>
              </a:spcBef>
            </a:pPr>
            <a:r>
              <a:rPr lang="en-US" altLang="zh-CN" sz="1600" dirty="0">
                <a:solidFill>
                  <a:srgbClr val="FF0000"/>
                </a:solidFill>
                <a:latin typeface="Arial Unicode MS" pitchFamily="34" charset="-122"/>
                <a:ea typeface="Arial Unicode MS" pitchFamily="34" charset="-122"/>
                <a:cs typeface="Arial Unicode MS" pitchFamily="34" charset="-122"/>
              </a:rPr>
              <a:t>      12</a:t>
            </a:r>
            <a:r>
              <a:rPr lang="en-US" altLang="zh-CN" sz="1600" dirty="0">
                <a:solidFill>
                  <a:srgbClr val="000000"/>
                </a:solidFill>
                <a:latin typeface="Arial Unicode MS" pitchFamily="34" charset="-122"/>
                <a:ea typeface="Arial Unicode MS" pitchFamily="34" charset="-122"/>
                <a:cs typeface="Arial Unicode MS" pitchFamily="34" charset="-122"/>
              </a:rPr>
              <a:t> Regional Branch Centers</a:t>
            </a:r>
          </a:p>
          <a:p>
            <a:pPr marL="342900" indent="-342900">
              <a:lnSpc>
                <a:spcPct val="120000"/>
              </a:lnSpc>
              <a:spcBef>
                <a:spcPct val="20000"/>
              </a:spcBef>
              <a:buFont typeface="Wingdings" panose="05000000000000000000" pitchFamily="2" charset="2"/>
              <a:buChar char="ü"/>
            </a:pPr>
            <a:r>
              <a:rPr lang="en-US" altLang="zh-CN" sz="1600" dirty="0">
                <a:solidFill>
                  <a:srgbClr val="000099"/>
                </a:solidFill>
                <a:latin typeface="Arial Unicode MS" pitchFamily="34" charset="-122"/>
                <a:ea typeface="Arial Unicode MS" pitchFamily="34" charset="-122"/>
                <a:cs typeface="Arial Unicode MS" pitchFamily="34" charset="-122"/>
              </a:rPr>
              <a:t>Users</a:t>
            </a:r>
          </a:p>
          <a:p>
            <a:pPr marL="342900" indent="-342900">
              <a:lnSpc>
                <a:spcPct val="120000"/>
              </a:lnSpc>
              <a:spcBef>
                <a:spcPct val="20000"/>
              </a:spcBef>
            </a:pPr>
            <a:r>
              <a:rPr lang="en-US" altLang="zh-CN" sz="1600" dirty="0">
                <a:solidFill>
                  <a:srgbClr val="FF0000"/>
                </a:solidFill>
                <a:latin typeface="Arial Unicode MS" pitchFamily="34" charset="-122"/>
                <a:ea typeface="Arial Unicode MS" pitchFamily="34" charset="-122"/>
                <a:cs typeface="Arial Unicode MS" pitchFamily="34" charset="-122"/>
              </a:rPr>
              <a:t>       370+ </a:t>
            </a:r>
            <a:r>
              <a:rPr lang="en-US" altLang="zh-CN" sz="1600" dirty="0">
                <a:solidFill>
                  <a:srgbClr val="000000"/>
                </a:solidFill>
                <a:latin typeface="Arial Unicode MS" pitchFamily="34" charset="-122"/>
                <a:ea typeface="Arial Unicode MS" pitchFamily="34" charset="-122"/>
                <a:cs typeface="Arial Unicode MS" pitchFamily="34" charset="-122"/>
              </a:rPr>
              <a:t>Institutions</a:t>
            </a:r>
          </a:p>
          <a:p>
            <a:pPr marL="342900" indent="-342900">
              <a:lnSpc>
                <a:spcPct val="120000"/>
              </a:lnSpc>
              <a:spcBef>
                <a:spcPct val="20000"/>
              </a:spcBef>
            </a:pPr>
            <a:r>
              <a:rPr lang="en-US" altLang="zh-CN" sz="1600" dirty="0">
                <a:solidFill>
                  <a:srgbClr val="FF0000"/>
                </a:solidFill>
                <a:latin typeface="Arial Unicode MS" pitchFamily="34" charset="-122"/>
                <a:ea typeface="Arial Unicode MS" pitchFamily="34" charset="-122"/>
                <a:cs typeface="Arial Unicode MS" pitchFamily="34" charset="-122"/>
              </a:rPr>
              <a:t>      1,000,000</a:t>
            </a:r>
            <a:r>
              <a:rPr lang="en-US" altLang="zh-CN" sz="1600" dirty="0">
                <a:solidFill>
                  <a:srgbClr val="000000"/>
                </a:solidFill>
                <a:latin typeface="Arial Unicode MS" pitchFamily="34" charset="-122"/>
                <a:ea typeface="Arial Unicode MS" pitchFamily="34" charset="-122"/>
                <a:cs typeface="Arial Unicode MS" pitchFamily="34" charset="-122"/>
              </a:rPr>
              <a:t> End Users</a:t>
            </a:r>
          </a:p>
        </p:txBody>
      </p:sp>
      <p:sp>
        <p:nvSpPr>
          <p:cNvPr id="1048690" name="矩形 1"/>
          <p:cNvSpPr/>
          <p:nvPr/>
        </p:nvSpPr>
        <p:spPr>
          <a:xfrm>
            <a:off x="395536" y="5982687"/>
            <a:ext cx="8605919" cy="650241"/>
          </a:xfrm>
          <a:prstGeom prst="rect">
            <a:avLst/>
          </a:prstGeom>
        </p:spPr>
        <p:txBody>
          <a:bodyPr wrap="square">
            <a:spAutoFit/>
          </a:bodyPr>
          <a:lstStyle/>
          <a:p>
            <a:pPr eaLnBrk="1" hangingPunct="1">
              <a:lnSpc>
                <a:spcPct val="90000"/>
              </a:lnSpc>
            </a:pPr>
            <a:r>
              <a:rPr lang="en-US" altLang="zh-CN" dirty="0">
                <a:solidFill>
                  <a:schemeClr val="tx1"/>
                </a:solidFill>
                <a:latin typeface="Arial" panose="020B0604020202020204" pitchFamily="34" charset="0"/>
              </a:rPr>
              <a:t>China Science and Technology Network (</a:t>
            </a:r>
            <a:r>
              <a:rPr lang="en-US" altLang="zh-CN" dirty="0" err="1">
                <a:solidFill>
                  <a:schemeClr val="tx1"/>
                </a:solidFill>
                <a:latin typeface="Arial" panose="020B0604020202020204" pitchFamily="34" charset="0"/>
              </a:rPr>
              <a:t>CSTNet</a:t>
            </a:r>
            <a:r>
              <a:rPr lang="en-US" altLang="zh-CN" dirty="0">
                <a:solidFill>
                  <a:schemeClr val="tx1"/>
                </a:solidFill>
                <a:latin typeface="Arial" panose="020B0604020202020204" pitchFamily="34" charset="0"/>
              </a:rPr>
              <a:t>) is one of the earliest internet networks in China</a:t>
            </a:r>
            <a:endParaRPr lang="en-US" altLang="zh-CN" sz="3200" dirty="0">
              <a:solidFill>
                <a:schemeClr val="tx1"/>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8689"/>
                                        </p:tgtEl>
                                        <p:attrNameLst>
                                          <p:attrName>style.visibility</p:attrName>
                                        </p:attrNameLst>
                                      </p:cBhvr>
                                      <p:to>
                                        <p:strVal val="visible"/>
                                      </p:to>
                                    </p:set>
                                    <p:animEffect transition="in" filter="fade">
                                      <p:cBhvr>
                                        <p:cTn id="7" dur="1000"/>
                                        <p:tgtEl>
                                          <p:spTgt spid="1048689"/>
                                        </p:tgtEl>
                                      </p:cBhvr>
                                    </p:animEffect>
                                    <p:anim calcmode="lin" valueType="num">
                                      <p:cBhvr>
                                        <p:cTn id="8" dur="1000" fill="hold"/>
                                        <p:tgtEl>
                                          <p:spTgt spid="1048689"/>
                                        </p:tgtEl>
                                        <p:attrNameLst>
                                          <p:attrName>ppt_x</p:attrName>
                                        </p:attrNameLst>
                                      </p:cBhvr>
                                      <p:tavLst>
                                        <p:tav tm="0">
                                          <p:val>
                                            <p:strVal val="#ppt_x"/>
                                          </p:val>
                                        </p:tav>
                                        <p:tav tm="100000">
                                          <p:val>
                                            <p:strVal val="#ppt_x"/>
                                          </p:val>
                                        </p:tav>
                                      </p:tavLst>
                                    </p:anim>
                                    <p:anim calcmode="lin" valueType="num">
                                      <p:cBhvr>
                                        <p:cTn id="9" dur="1000" fill="hold"/>
                                        <p:tgtEl>
                                          <p:spTgt spid="10486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内容占位符 2"/>
          <p:cNvSpPr>
            <a:spLocks noGrp="1"/>
          </p:cNvSpPr>
          <p:nvPr>
            <p:ph idx="1"/>
          </p:nvPr>
        </p:nvSpPr>
        <p:spPr>
          <a:xfrm>
            <a:off x="-148964" y="720502"/>
            <a:ext cx="4252912" cy="5084762"/>
          </a:xfrm>
        </p:spPr>
        <p:txBody>
          <a:bodyPr>
            <a:normAutofit/>
          </a:bodyPr>
          <a:lstStyle/>
          <a:p>
            <a:pPr>
              <a:lnSpc>
                <a:spcPct val="120000"/>
              </a:lnSpc>
            </a:pPr>
            <a:r>
              <a:rPr lang="en-US" altLang="zh-CN" kern="100" dirty="0">
                <a:cs typeface="Times New Roman"/>
              </a:rPr>
              <a:t>Three-tier grid</a:t>
            </a:r>
          </a:p>
          <a:p>
            <a:pPr lvl="1">
              <a:lnSpc>
                <a:spcPct val="120000"/>
              </a:lnSpc>
              <a:buFont typeface="Wingdings" pitchFamily="2" charset="2"/>
              <a:buChar char="p"/>
            </a:pPr>
            <a:r>
              <a:rPr lang="en-US" altLang="zh-CN" dirty="0"/>
              <a:t> </a:t>
            </a:r>
            <a:r>
              <a:rPr lang="en-US" altLang="zh-CN" dirty="0">
                <a:solidFill>
                  <a:srgbClr val="FF0000"/>
                </a:solidFill>
              </a:rPr>
              <a:t>1</a:t>
            </a:r>
            <a:r>
              <a:rPr lang="en-US" altLang="zh-CN" dirty="0"/>
              <a:t> head center(</a:t>
            </a:r>
            <a:r>
              <a:rPr lang="en-US" altLang="zh-CN" sz="2400" dirty="0" err="1"/>
              <a:t>Eea</a:t>
            </a:r>
            <a:r>
              <a:rPr lang="zh-CN" altLang="en-US" sz="2400" dirty="0"/>
              <a:t>，</a:t>
            </a:r>
            <a:r>
              <a:rPr lang="en-US" altLang="zh-CN" sz="2400" dirty="0">
                <a:solidFill>
                  <a:srgbClr val="FF0000"/>
                </a:solidFill>
              </a:rPr>
              <a:t>2.36</a:t>
            </a:r>
            <a:r>
              <a:rPr lang="en-US" altLang="zh-CN" sz="2400" dirty="0"/>
              <a:t> Petaflops</a:t>
            </a:r>
            <a:r>
              <a:rPr lang="en-US" altLang="zh-CN" dirty="0"/>
              <a:t>)</a:t>
            </a:r>
          </a:p>
          <a:p>
            <a:pPr lvl="1">
              <a:lnSpc>
                <a:spcPct val="120000"/>
              </a:lnSpc>
              <a:buFont typeface="Wingdings" pitchFamily="2" charset="2"/>
              <a:buChar char="p"/>
            </a:pPr>
            <a:r>
              <a:rPr lang="en-US" altLang="zh-CN" dirty="0"/>
              <a:t> </a:t>
            </a:r>
            <a:r>
              <a:rPr lang="en-US" altLang="zh-CN" dirty="0">
                <a:solidFill>
                  <a:srgbClr val="FF0000"/>
                </a:solidFill>
              </a:rPr>
              <a:t>12</a:t>
            </a:r>
            <a:r>
              <a:rPr lang="en-US" altLang="zh-CN" dirty="0"/>
              <a:t>regional centers </a:t>
            </a:r>
          </a:p>
          <a:p>
            <a:pPr lvl="1">
              <a:lnSpc>
                <a:spcPct val="120000"/>
              </a:lnSpc>
              <a:buFont typeface="Wingdings" pitchFamily="2" charset="2"/>
              <a:buChar char="p"/>
            </a:pPr>
            <a:r>
              <a:rPr lang="en-US" altLang="zh-CN" dirty="0">
                <a:solidFill>
                  <a:srgbClr val="FF0000"/>
                </a:solidFill>
              </a:rPr>
              <a:t>18</a:t>
            </a:r>
            <a:r>
              <a:rPr lang="en-US" altLang="zh-CN" dirty="0"/>
              <a:t> institution centers, </a:t>
            </a:r>
            <a:r>
              <a:rPr lang="en-US" altLang="zh-CN" dirty="0">
                <a:solidFill>
                  <a:srgbClr val="FF0000"/>
                </a:solidFill>
              </a:rPr>
              <a:t>11</a:t>
            </a:r>
            <a:r>
              <a:rPr lang="en-US" altLang="zh-CN" dirty="0"/>
              <a:t> GPU centers</a:t>
            </a:r>
          </a:p>
          <a:p>
            <a:pPr>
              <a:lnSpc>
                <a:spcPct val="120000"/>
              </a:lnSpc>
            </a:pPr>
            <a:r>
              <a:rPr lang="en-US" altLang="zh-CN" kern="100" dirty="0">
                <a:solidFill>
                  <a:prstClr val="black"/>
                </a:solidFill>
                <a:cs typeface="Times New Roman"/>
              </a:rPr>
              <a:t>Applications </a:t>
            </a:r>
          </a:p>
          <a:p>
            <a:pPr lvl="1">
              <a:lnSpc>
                <a:spcPct val="120000"/>
              </a:lnSpc>
              <a:buFont typeface="Wingdings" pitchFamily="2" charset="2"/>
              <a:buChar char="p"/>
            </a:pPr>
            <a:r>
              <a:rPr lang="en-US" altLang="zh-CN" dirty="0"/>
              <a:t>Computational Chemistry, Physics, Material science, Life science, CFD, Industrial computing</a:t>
            </a:r>
          </a:p>
        </p:txBody>
      </p:sp>
      <p:pic>
        <p:nvPicPr>
          <p:cNvPr id="2097174" name="图片 4" descr="1600万政区版(南海诸岛)_report2(中文)"/>
          <p:cNvPicPr>
            <a:picLocks noChangeAspect="1" noChangeArrowheads="1"/>
          </p:cNvPicPr>
          <p:nvPr/>
        </p:nvPicPr>
        <p:blipFill>
          <a:blip r:embed="rId3"/>
          <a:srcRect/>
          <a:stretch>
            <a:fillRect/>
          </a:stretch>
        </p:blipFill>
        <p:spPr bwMode="auto">
          <a:xfrm>
            <a:off x="4540437" y="1196752"/>
            <a:ext cx="4279900" cy="3527425"/>
          </a:xfrm>
          <a:prstGeom prst="rect">
            <a:avLst/>
          </a:prstGeom>
          <a:noFill/>
          <a:ln>
            <a:noFill/>
          </a:ln>
        </p:spPr>
      </p:pic>
      <p:sp>
        <p:nvSpPr>
          <p:cNvPr id="1048695" name="内容占位符 2"/>
          <p:cNvSpPr txBox="1"/>
          <p:nvPr/>
        </p:nvSpPr>
        <p:spPr bwMode="auto">
          <a:xfrm>
            <a:off x="8586" y="5200427"/>
            <a:ext cx="9205069" cy="2721604"/>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lr>
                <a:srgbClr val="CC0000"/>
              </a:buClr>
              <a:buFont typeface="Wingdings" panose="05000000000000000000" pitchFamily="2" charset="2"/>
              <a:buChar char="®"/>
              <a:defRPr sz="2800" b="1">
                <a:solidFill>
                  <a:schemeClr val="tx1"/>
                </a:solidFill>
                <a:latin typeface="+mn-lt"/>
                <a:ea typeface="+mn-ea"/>
                <a:cs typeface="+mn-cs"/>
              </a:defRPr>
            </a:lvl1pPr>
            <a:lvl2pPr marL="788988" indent="-331788" algn="just" rtl="0" eaLnBrk="0" fontAlgn="base" hangingPunct="0">
              <a:spcBef>
                <a:spcPct val="20000"/>
              </a:spcBef>
              <a:spcAft>
                <a:spcPct val="0"/>
              </a:spcAft>
              <a:buClr>
                <a:srgbClr val="33CC33"/>
              </a:buClr>
              <a:buFont typeface="Wingdings 3" panose="05040102010807070707" pitchFamily="18" charset="2"/>
              <a:buChar char="c"/>
              <a:defRPr sz="2400" b="1">
                <a:solidFill>
                  <a:schemeClr val="tx1"/>
                </a:solidFill>
                <a:latin typeface="+mn-lt"/>
                <a:ea typeface="华文细黑" pitchFamily="2" charset="-122"/>
              </a:defRPr>
            </a:lvl2pPr>
            <a:lvl3pPr marL="1255713" indent="-287338" algn="just" rtl="0" eaLnBrk="0" fontAlgn="base" hangingPunct="0">
              <a:spcBef>
                <a:spcPct val="20000"/>
              </a:spcBef>
              <a:spcAft>
                <a:spcPct val="0"/>
              </a:spcAft>
              <a:buClr>
                <a:srgbClr val="33CC33"/>
              </a:buClr>
              <a:buFont typeface="Wingdings 3" panose="05040102010807070707" pitchFamily="18" charset="2"/>
              <a:buChar char="Ê"/>
              <a:defRPr sz="2000" b="1">
                <a:solidFill>
                  <a:schemeClr val="tx1"/>
                </a:solidFill>
                <a:latin typeface="+mn-lt"/>
                <a:ea typeface="+mn-ea"/>
              </a:defRPr>
            </a:lvl3pPr>
            <a:lvl4pPr marL="1663700" indent="-228600" algn="l" rtl="0" eaLnBrk="0" fontAlgn="base" hangingPunct="0">
              <a:spcBef>
                <a:spcPct val="20000"/>
              </a:spcBef>
              <a:spcAft>
                <a:spcPct val="0"/>
              </a:spcAft>
              <a:buChar char="–"/>
              <a:defRPr sz="2000">
                <a:solidFill>
                  <a:schemeClr val="tx1"/>
                </a:solidFill>
                <a:latin typeface="+mj-lt"/>
                <a:ea typeface="宋体" pitchFamily="2" charset="-122"/>
              </a:defRPr>
            </a:lvl4pPr>
            <a:lvl5pPr marL="2071688" indent="-228600" algn="l" rtl="0" eaLnBrk="0" fontAlgn="base" hangingPunct="0">
              <a:spcBef>
                <a:spcPct val="20000"/>
              </a:spcBef>
              <a:spcAft>
                <a:spcPct val="0"/>
              </a:spcAft>
              <a:buChar char="»"/>
              <a:defRPr sz="2000">
                <a:solidFill>
                  <a:schemeClr val="tx1"/>
                </a:solidFill>
                <a:latin typeface="+mj-lt"/>
                <a:ea typeface="宋体" pitchFamily="2" charset="-122"/>
              </a:defRPr>
            </a:lvl5pPr>
            <a:lvl6pPr marL="2528888" indent="-228600" algn="l" rtl="0" fontAlgn="base">
              <a:spcBef>
                <a:spcPct val="20000"/>
              </a:spcBef>
              <a:spcAft>
                <a:spcPct val="0"/>
              </a:spcAft>
              <a:buChar char="»"/>
              <a:defRPr>
                <a:solidFill>
                  <a:schemeClr val="tx1"/>
                </a:solidFill>
                <a:latin typeface="+mj-lt"/>
                <a:ea typeface="宋体" pitchFamily="2" charset="-122"/>
              </a:defRPr>
            </a:lvl6pPr>
            <a:lvl7pPr marL="2986088" indent="-228600" algn="l" rtl="0" fontAlgn="base">
              <a:spcBef>
                <a:spcPct val="20000"/>
              </a:spcBef>
              <a:spcAft>
                <a:spcPct val="0"/>
              </a:spcAft>
              <a:buChar char="»"/>
              <a:defRPr>
                <a:solidFill>
                  <a:schemeClr val="tx1"/>
                </a:solidFill>
                <a:latin typeface="+mj-lt"/>
                <a:ea typeface="宋体" pitchFamily="2" charset="-122"/>
              </a:defRPr>
            </a:lvl7pPr>
            <a:lvl8pPr marL="3443288" indent="-228600" algn="l" rtl="0" fontAlgn="base">
              <a:spcBef>
                <a:spcPct val="20000"/>
              </a:spcBef>
              <a:spcAft>
                <a:spcPct val="0"/>
              </a:spcAft>
              <a:buChar char="»"/>
              <a:defRPr>
                <a:solidFill>
                  <a:schemeClr val="tx1"/>
                </a:solidFill>
                <a:latin typeface="+mj-lt"/>
                <a:ea typeface="宋体" pitchFamily="2" charset="-122"/>
              </a:defRPr>
            </a:lvl8pPr>
            <a:lvl9pPr marL="3900488" indent="-228600" algn="l" rtl="0" fontAlgn="base">
              <a:spcBef>
                <a:spcPct val="20000"/>
              </a:spcBef>
              <a:spcAft>
                <a:spcPct val="0"/>
              </a:spcAft>
              <a:buChar char="»"/>
              <a:defRPr>
                <a:solidFill>
                  <a:schemeClr val="tx1"/>
                </a:solidFill>
                <a:latin typeface="+mj-lt"/>
                <a:ea typeface="宋体" pitchFamily="2" charset="-122"/>
              </a:defRPr>
            </a:lvl9pPr>
          </a:lstStyle>
          <a:p>
            <a:pPr lvl="1">
              <a:lnSpc>
                <a:spcPct val="120000"/>
              </a:lnSpc>
              <a:buFont typeface="Arial" panose="020B0604020202020204" pitchFamily="34" charset="0"/>
              <a:buChar char="•"/>
            </a:pPr>
            <a:endParaRPr lang="en-US" altLang="zh-CN" sz="1600" kern="0" dirty="0">
              <a:solidFill>
                <a:srgbClr val="000000"/>
              </a:solidFill>
              <a:ea typeface="微软雅黑" panose="020B0503020204020204" pitchFamily="34" charset="-122"/>
            </a:endParaRPr>
          </a:p>
          <a:p>
            <a:pPr lvl="1">
              <a:lnSpc>
                <a:spcPct val="120000"/>
              </a:lnSpc>
              <a:buFont typeface="Arial" panose="020B0604020202020204" pitchFamily="34" charset="0"/>
              <a:buChar char="•"/>
            </a:pPr>
            <a:r>
              <a:rPr lang="en-US" altLang="zh-CN" sz="1600" kern="0" dirty="0">
                <a:solidFill>
                  <a:srgbClr val="000000"/>
                </a:solidFill>
                <a:ea typeface="微软雅黑" panose="020B0503020204020204" pitchFamily="34" charset="-122"/>
              </a:rPr>
              <a:t>Operation and maintenance of the Supercomputing Environment of CAS (</a:t>
            </a:r>
            <a:r>
              <a:rPr lang="en-US" altLang="zh-CN" sz="1600" kern="0" dirty="0" err="1">
                <a:solidFill>
                  <a:srgbClr val="000000"/>
                </a:solidFill>
                <a:ea typeface="微软雅黑" panose="020B0503020204020204" pitchFamily="34" charset="-122"/>
              </a:rPr>
              <a:t>CSCGrid</a:t>
            </a:r>
            <a:r>
              <a:rPr lang="en-US" altLang="zh-CN" sz="1600" kern="0" dirty="0">
                <a:solidFill>
                  <a:srgbClr val="000000"/>
                </a:solidFill>
                <a:ea typeface="微软雅黑" panose="020B0503020204020204" pitchFamily="34" charset="-122"/>
              </a:rPr>
              <a:t>);Common HPC service </a:t>
            </a:r>
            <a:r>
              <a:rPr lang="en-US" altLang="zh-CN" sz="1600" kern="0" dirty="0" err="1">
                <a:solidFill>
                  <a:srgbClr val="000000"/>
                </a:solidFill>
                <a:ea typeface="微软雅黑" panose="020B0503020204020204" pitchFamily="34" charset="-122"/>
              </a:rPr>
              <a:t>provider;Play</a:t>
            </a:r>
            <a:r>
              <a:rPr lang="en-US" altLang="zh-CN" sz="1600" kern="0" dirty="0">
                <a:solidFill>
                  <a:srgbClr val="000000"/>
                </a:solidFill>
                <a:ea typeface="微软雅黑" panose="020B0503020204020204" pitchFamily="34" charset="-122"/>
              </a:rPr>
              <a:t> Important Roles in the national HPC infrastructure of China.</a:t>
            </a:r>
          </a:p>
          <a:p>
            <a:pPr lvl="1">
              <a:lnSpc>
                <a:spcPct val="120000"/>
              </a:lnSpc>
              <a:buFont typeface="Arial" panose="020B0604020202020204" pitchFamily="34" charset="0"/>
              <a:buChar char="•"/>
            </a:pPr>
            <a:r>
              <a:rPr lang="en-US" altLang="zh-CN" sz="1800" kern="0" dirty="0">
                <a:solidFill>
                  <a:srgbClr val="000000"/>
                </a:solidFill>
                <a:ea typeface="微软雅黑" panose="020B0503020204020204" pitchFamily="34" charset="-122"/>
              </a:rPr>
              <a:t>Supercomputing Innovation Alliance</a:t>
            </a:r>
            <a:r>
              <a:rPr lang="zh-CN" altLang="en-US" sz="1800" kern="0" dirty="0">
                <a:solidFill>
                  <a:srgbClr val="000000"/>
                </a:solidFill>
                <a:ea typeface="微软雅黑" panose="020B0503020204020204" pitchFamily="34" charset="-122"/>
              </a:rPr>
              <a:t>（</a:t>
            </a:r>
            <a:r>
              <a:rPr lang="en-US" altLang="zh-CN" sz="1800" kern="0" dirty="0">
                <a:solidFill>
                  <a:srgbClr val="000000"/>
                </a:solidFill>
                <a:ea typeface="微软雅黑" panose="020B0503020204020204" pitchFamily="34" charset="-122"/>
              </a:rPr>
              <a:t>2013</a:t>
            </a:r>
            <a:r>
              <a:rPr lang="zh-CN" altLang="en-US" sz="1800" kern="0" dirty="0">
                <a:solidFill>
                  <a:srgbClr val="000000"/>
                </a:solidFill>
                <a:ea typeface="微软雅黑" panose="020B0503020204020204" pitchFamily="34" charset="-122"/>
              </a:rPr>
              <a:t>）</a:t>
            </a:r>
            <a:r>
              <a:rPr lang="en-US" altLang="zh-CN" sz="1800" kern="0" dirty="0">
                <a:solidFill>
                  <a:srgbClr val="000000"/>
                </a:solidFill>
                <a:ea typeface="微软雅黑" panose="020B0503020204020204" pitchFamily="34" charset="-122"/>
              </a:rPr>
              <a:t>;</a:t>
            </a:r>
            <a:r>
              <a:rPr lang="zh-CN" altLang="en-US" sz="1800" b="0" kern="0" dirty="0">
                <a:ea typeface="Arial Unicode MS" pitchFamily="34" charset="-122"/>
                <a:cs typeface="Arial Unicode MS" pitchFamily="34" charset="-122"/>
              </a:rPr>
              <a:t>CAS </a:t>
            </a:r>
            <a:r>
              <a:rPr lang="en-US" altLang="zh-CN" sz="1800" b="0" kern="0" dirty="0">
                <a:ea typeface="Arial Unicode MS" pitchFamily="34" charset="-122"/>
                <a:cs typeface="Arial Unicode MS" pitchFamily="34" charset="-122"/>
              </a:rPr>
              <a:t>Computational Science</a:t>
            </a:r>
          </a:p>
          <a:p>
            <a:pPr marL="0" indent="0">
              <a:buFont typeface="Wingdings" panose="05000000000000000000" pitchFamily="2" charset="2"/>
              <a:buNone/>
            </a:pPr>
            <a:r>
              <a:rPr lang="en-US" altLang="zh-CN" sz="1800" b="0" kern="0" dirty="0">
                <a:ea typeface="Arial Unicode MS" pitchFamily="34" charset="-122"/>
                <a:cs typeface="Arial Unicode MS" pitchFamily="34" charset="-122"/>
              </a:rPr>
              <a:t> Application Research Center</a:t>
            </a:r>
            <a:r>
              <a:rPr lang="zh-CN" altLang="en-US" sz="1800" b="0" kern="0" dirty="0">
                <a:ea typeface="Arial Unicode MS" pitchFamily="34" charset="-122"/>
                <a:cs typeface="Arial Unicode MS" pitchFamily="34" charset="-122"/>
              </a:rPr>
              <a:t>（</a:t>
            </a:r>
            <a:r>
              <a:rPr lang="en-US" altLang="zh-CN" sz="1800" b="0" kern="0" dirty="0">
                <a:ea typeface="Arial Unicode MS" pitchFamily="34" charset="-122"/>
                <a:cs typeface="Arial Unicode MS" pitchFamily="34" charset="-122"/>
              </a:rPr>
              <a:t>2015</a:t>
            </a:r>
            <a:r>
              <a:rPr lang="zh-CN" altLang="en-US" sz="1800" b="0" kern="0" dirty="0">
                <a:ea typeface="Arial Unicode MS" pitchFamily="34" charset="-122"/>
                <a:cs typeface="Arial Unicode MS" pitchFamily="34" charset="-122"/>
              </a:rPr>
              <a:t>）</a:t>
            </a:r>
          </a:p>
          <a:p>
            <a:pPr>
              <a:lnSpc>
                <a:spcPct val="120000"/>
              </a:lnSpc>
              <a:buFont typeface="Wingdings" panose="05000000000000000000" pitchFamily="2" charset="2"/>
              <a:buChar char="l"/>
            </a:pPr>
            <a:endParaRPr lang="en-US" altLang="zh-CN" sz="1800" kern="0" dirty="0">
              <a:solidFill>
                <a:srgbClr val="000000"/>
              </a:solidFill>
              <a:ea typeface="微软雅黑" panose="020B0503020204020204" pitchFamily="34" charset="-122"/>
            </a:endParaRPr>
          </a:p>
        </p:txBody>
      </p:sp>
      <p:sp>
        <p:nvSpPr>
          <p:cNvPr id="1048696" name="标题 92"/>
          <p:cNvSpPr txBox="1"/>
          <p:nvPr/>
        </p:nvSpPr>
        <p:spPr bwMode="auto">
          <a:xfrm>
            <a:off x="8586" y="177818"/>
            <a:ext cx="9117012" cy="542684"/>
          </a:xfrm>
          <a:prstGeom prst="rect">
            <a:avLst/>
          </a:prstGeom>
          <a:noFill/>
          <a:ln>
            <a:noFill/>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5400" kern="1200">
                <a:solidFill>
                  <a:srgbClr val="262626"/>
                </a:solidFill>
                <a:latin typeface="+mj-lt"/>
                <a:ea typeface="MS PGothic" pitchFamily="34" charset="-128"/>
                <a:cs typeface="微软雅黑" charset="0"/>
              </a:defRPr>
            </a:lvl1pPr>
            <a:lvl2pPr algn="l" rtl="0" eaLnBrk="0" fontAlgn="base" hangingPunct="0">
              <a:spcBef>
                <a:spcPct val="0"/>
              </a:spcBef>
              <a:spcAft>
                <a:spcPct val="0"/>
              </a:spcAft>
              <a:defRPr sz="5400">
                <a:solidFill>
                  <a:srgbClr val="262626"/>
                </a:solidFill>
                <a:latin typeface="Impact" pitchFamily="34" charset="0"/>
                <a:ea typeface="MS PGothic" pitchFamily="34" charset="-128"/>
                <a:cs typeface="微软雅黑" charset="0"/>
              </a:defRPr>
            </a:lvl2pPr>
            <a:lvl3pPr algn="l" rtl="0" eaLnBrk="0" fontAlgn="base" hangingPunct="0">
              <a:spcBef>
                <a:spcPct val="0"/>
              </a:spcBef>
              <a:spcAft>
                <a:spcPct val="0"/>
              </a:spcAft>
              <a:defRPr sz="5400">
                <a:solidFill>
                  <a:srgbClr val="262626"/>
                </a:solidFill>
                <a:latin typeface="Impact" pitchFamily="34" charset="0"/>
                <a:ea typeface="MS PGothic" pitchFamily="34" charset="-128"/>
                <a:cs typeface="微软雅黑" charset="0"/>
              </a:defRPr>
            </a:lvl3pPr>
            <a:lvl4pPr algn="l" rtl="0" eaLnBrk="0" fontAlgn="base" hangingPunct="0">
              <a:spcBef>
                <a:spcPct val="0"/>
              </a:spcBef>
              <a:spcAft>
                <a:spcPct val="0"/>
              </a:spcAft>
              <a:defRPr sz="5400">
                <a:solidFill>
                  <a:srgbClr val="262626"/>
                </a:solidFill>
                <a:latin typeface="Impact" pitchFamily="34" charset="0"/>
                <a:ea typeface="MS PGothic" pitchFamily="34" charset="-128"/>
                <a:cs typeface="微软雅黑" charset="0"/>
              </a:defRPr>
            </a:lvl4pPr>
            <a:lvl5pPr algn="l" rtl="0" eaLnBrk="0" fontAlgn="base" hangingPunct="0">
              <a:spcBef>
                <a:spcPct val="0"/>
              </a:spcBef>
              <a:spcAft>
                <a:spcPct val="0"/>
              </a:spcAft>
              <a:defRPr sz="5400">
                <a:solidFill>
                  <a:srgbClr val="262626"/>
                </a:solidFill>
                <a:latin typeface="Impact" pitchFamily="34" charset="0"/>
                <a:ea typeface="MS PGothic" pitchFamily="34" charset="-128"/>
                <a:cs typeface="微软雅黑"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altLang="zh-CN" sz="2800" dirty="0">
                <a:solidFill>
                  <a:schemeClr val="tx1"/>
                </a:solidFill>
                <a:latin typeface="Verdana" pitchFamily="34" charset="0"/>
                <a:ea typeface="方正舒体" pitchFamily="2" charset="-122"/>
              </a:rPr>
              <a:t>Cyber Infrastructure in CAS: Supercomputing</a:t>
            </a:r>
            <a:endParaRPr lang="zh-CN" altLang="en-US" sz="2800" dirty="0">
              <a:solidFill>
                <a:schemeClr val="tx1"/>
              </a:solidFill>
              <a:latin typeface="Verdana" pitchFamily="34" charset="0"/>
              <a:ea typeface="方正舒体" pitchFamily="2" charset="-122"/>
            </a:endParaRPr>
          </a:p>
        </p:txBody>
      </p:sp>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5" name="Picture 2" descr="D:\SDC Project Mgmt\cas info project\CNGI Data environment\CNGI photo\cngi2(英文版).png"/>
          <p:cNvPicPr>
            <a:picLocks noChangeAspect="1" noChangeArrowheads="1"/>
          </p:cNvPicPr>
          <p:nvPr/>
        </p:nvPicPr>
        <p:blipFill>
          <a:blip r:embed="rId3"/>
          <a:srcRect/>
          <a:stretch>
            <a:fillRect/>
          </a:stretch>
        </p:blipFill>
        <p:spPr bwMode="auto">
          <a:xfrm>
            <a:off x="2843808" y="1412776"/>
            <a:ext cx="6917304" cy="4897115"/>
          </a:xfrm>
          <a:prstGeom prst="rect">
            <a:avLst/>
          </a:prstGeom>
          <a:noFill/>
          <a:ln>
            <a:noFill/>
          </a:ln>
        </p:spPr>
      </p:pic>
      <p:sp>
        <p:nvSpPr>
          <p:cNvPr id="1048700" name="Rectangle 4"/>
          <p:cNvSpPr txBox="1">
            <a:spLocks noChangeArrowheads="1"/>
          </p:cNvSpPr>
          <p:nvPr/>
        </p:nvSpPr>
        <p:spPr>
          <a:xfrm>
            <a:off x="0" y="1282700"/>
            <a:ext cx="8748464" cy="1354212"/>
          </a:xfrm>
          <a:prstGeom prst="rect">
            <a:avLst/>
          </a:prstGeom>
        </p:spPr>
        <p:txBody>
          <a:bodyPr/>
          <a:lstStyle>
            <a:lvl1pPr marL="273050" indent="-273050" algn="l" rtl="0" eaLnBrk="0" fontAlgn="base" hangingPunct="0">
              <a:spcBef>
                <a:spcPct val="20000"/>
              </a:spcBef>
              <a:spcAft>
                <a:spcPct val="0"/>
              </a:spcAft>
              <a:buClr>
                <a:schemeClr val="accent1"/>
              </a:buClr>
              <a:buFont typeface="Arial" pitchFamily="34" charset="0"/>
              <a:buChar char="•"/>
              <a:defRPr sz="2400" kern="1200">
                <a:solidFill>
                  <a:schemeClr val="tx2"/>
                </a:solidFill>
                <a:latin typeface="+mn-lt"/>
                <a:ea typeface="MS PGothic" pitchFamily="34" charset="-128"/>
                <a:cs typeface="宋体" charset="0"/>
              </a:defRPr>
            </a:lvl1pPr>
            <a:lvl2pPr marL="593725" indent="-273050" algn="l" rtl="0" eaLnBrk="0" fontAlgn="base" hangingPunct="0">
              <a:spcBef>
                <a:spcPct val="20000"/>
              </a:spcBef>
              <a:spcAft>
                <a:spcPct val="0"/>
              </a:spcAft>
              <a:buClr>
                <a:schemeClr val="accent1"/>
              </a:buClr>
              <a:buFont typeface="Arial" pitchFamily="34" charset="0"/>
              <a:buChar char="•"/>
              <a:defRPr sz="2200" kern="1200">
                <a:solidFill>
                  <a:schemeClr val="tx2"/>
                </a:solidFill>
                <a:latin typeface="+mn-lt"/>
                <a:ea typeface="+mn-ea"/>
                <a:cs typeface="宋体" charset="0"/>
              </a:defRPr>
            </a:lvl2pPr>
            <a:lvl3pPr marL="868363" indent="-228600" algn="l" rtl="0" eaLnBrk="0" fontAlgn="base" hangingPunct="0">
              <a:spcBef>
                <a:spcPct val="20000"/>
              </a:spcBef>
              <a:spcAft>
                <a:spcPct val="0"/>
              </a:spcAft>
              <a:buClr>
                <a:schemeClr val="accent1"/>
              </a:buClr>
              <a:buFont typeface="Arial" pitchFamily="34" charset="0"/>
              <a:buChar char="•"/>
              <a:defRPr sz="2000" kern="1200">
                <a:solidFill>
                  <a:schemeClr val="tx2"/>
                </a:solidFill>
                <a:latin typeface="+mn-lt"/>
                <a:ea typeface="+mn-ea"/>
                <a:cs typeface="宋体" charset="0"/>
              </a:defRPr>
            </a:lvl3pPr>
            <a:lvl4pPr marL="1143000" indent="-228600" algn="l" rtl="0" eaLnBrk="0" fontAlgn="base" hangingPunct="0">
              <a:spcBef>
                <a:spcPct val="20000"/>
              </a:spcBef>
              <a:spcAft>
                <a:spcPct val="0"/>
              </a:spcAft>
              <a:buClr>
                <a:schemeClr val="accent1"/>
              </a:buClr>
              <a:buFont typeface="Arial" pitchFamily="34" charset="0"/>
              <a:buChar char="•"/>
              <a:defRPr sz="2000" kern="1200">
                <a:solidFill>
                  <a:schemeClr val="tx2"/>
                </a:solidFill>
                <a:latin typeface="+mn-lt"/>
                <a:ea typeface="+mn-ea"/>
                <a:cs typeface="宋体" charset="0"/>
              </a:defRPr>
            </a:lvl4pPr>
            <a:lvl5pPr marL="1371600" indent="-228600" algn="l" rtl="0" eaLnBrk="0" fontAlgn="base" hangingPunct="0">
              <a:spcBef>
                <a:spcPct val="20000"/>
              </a:spcBef>
              <a:spcAft>
                <a:spcPct val="0"/>
              </a:spcAft>
              <a:buClr>
                <a:schemeClr val="accent1"/>
              </a:buClr>
              <a:buFont typeface="Arial" pitchFamily="34" charset="0"/>
              <a:buChar char="•"/>
              <a:defRPr sz="2000" kern="1200">
                <a:solidFill>
                  <a:schemeClr val="tx2"/>
                </a:solidFill>
                <a:latin typeface="+mn-lt"/>
                <a:ea typeface="+mn-ea"/>
                <a:cs typeface="宋体"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eaLnBrk="1" hangingPunct="1">
              <a:lnSpc>
                <a:spcPct val="90000"/>
              </a:lnSpc>
            </a:pPr>
            <a:r>
              <a:rPr lang="en-US" altLang="zh-CN" dirty="0"/>
              <a:t>A Long-term mission started in 1986 which funded by CAS</a:t>
            </a:r>
          </a:p>
          <a:p>
            <a:pPr lvl="1" eaLnBrk="1" hangingPunct="1">
              <a:lnSpc>
                <a:spcPct val="90000"/>
              </a:lnSpc>
            </a:pPr>
            <a:r>
              <a:rPr lang="en-US" altLang="zh-CN" sz="2000" dirty="0"/>
              <a:t>many institutes involved</a:t>
            </a:r>
          </a:p>
          <a:p>
            <a:pPr lvl="1" eaLnBrk="1" hangingPunct="1">
              <a:lnSpc>
                <a:spcPct val="90000"/>
              </a:lnSpc>
            </a:pPr>
            <a:r>
              <a:rPr lang="en-US" altLang="zh-CN" sz="2000" dirty="0"/>
              <a:t>long-term, large-scale collaboration</a:t>
            </a:r>
          </a:p>
          <a:p>
            <a:pPr lvl="1" eaLnBrk="1" hangingPunct="1">
              <a:lnSpc>
                <a:spcPct val="90000"/>
              </a:lnSpc>
            </a:pPr>
            <a:r>
              <a:rPr lang="en-US" altLang="zh-CN" sz="2000" dirty="0"/>
              <a:t>data from research, for research</a:t>
            </a:r>
          </a:p>
        </p:txBody>
      </p:sp>
      <p:sp>
        <p:nvSpPr>
          <p:cNvPr id="1048701" name="矩形 1"/>
          <p:cNvSpPr/>
          <p:nvPr/>
        </p:nvSpPr>
        <p:spPr>
          <a:xfrm>
            <a:off x="107950" y="2780928"/>
            <a:ext cx="3167906" cy="3812539"/>
          </a:xfrm>
          <a:prstGeom prst="rect">
            <a:avLst/>
          </a:prstGeom>
        </p:spPr>
        <p:txBody>
          <a:bodyPr wrap="square">
            <a:spAutoFit/>
          </a:bodyPr>
          <a:lstStyle/>
          <a:p>
            <a:pPr marL="342900" indent="-342900" eaLnBrk="1" hangingPunct="1">
              <a:lnSpc>
                <a:spcPct val="90000"/>
              </a:lnSpc>
              <a:buClr>
                <a:srgbClr val="C00000"/>
              </a:buClr>
              <a:buFont typeface="Arial" panose="020B0604020202020204" pitchFamily="34" charset="0"/>
              <a:buChar char="•"/>
            </a:pPr>
            <a:r>
              <a:rPr lang="en-US" altLang="zh-CN" sz="2400" dirty="0">
                <a:solidFill>
                  <a:schemeClr val="tx2"/>
                </a:solidFill>
                <a:latin typeface="+mn-lt"/>
                <a:ea typeface="MS PGothic" pitchFamily="34" charset="-128"/>
              </a:rPr>
              <a:t>Collecting multi-discipline research data and promoting data sharing</a:t>
            </a:r>
          </a:p>
          <a:p>
            <a:pPr lvl="1" eaLnBrk="1" hangingPunct="1"/>
            <a:r>
              <a:rPr lang="en-US" altLang="zh-CN" dirty="0"/>
              <a:t>More than </a:t>
            </a:r>
            <a:r>
              <a:rPr lang="en-US" altLang="zh-CN" dirty="0">
                <a:solidFill>
                  <a:srgbClr val="FF0000"/>
                </a:solidFill>
              </a:rPr>
              <a:t>350</a:t>
            </a:r>
            <a:r>
              <a:rPr lang="en-US" altLang="zh-CN" dirty="0"/>
              <a:t> research databases and</a:t>
            </a:r>
            <a:r>
              <a:rPr lang="en-US" altLang="zh-CN" dirty="0">
                <a:solidFill>
                  <a:srgbClr val="FF0000"/>
                </a:solidFill>
              </a:rPr>
              <a:t> 500 </a:t>
            </a:r>
            <a:r>
              <a:rPr lang="en-US" altLang="zh-CN" dirty="0"/>
              <a:t>datasets by 61 institutes</a:t>
            </a:r>
          </a:p>
          <a:p>
            <a:pPr lvl="1" eaLnBrk="1" hangingPunct="1"/>
            <a:r>
              <a:rPr lang="en-US" altLang="zh-CN" dirty="0"/>
              <a:t>Over </a:t>
            </a:r>
            <a:r>
              <a:rPr lang="en-US" altLang="zh-CN" dirty="0">
                <a:solidFill>
                  <a:srgbClr val="FF0000"/>
                </a:solidFill>
              </a:rPr>
              <a:t>200TB</a:t>
            </a:r>
            <a:r>
              <a:rPr lang="en-US" altLang="zh-CN" dirty="0"/>
              <a:t> data available to open access and download</a:t>
            </a:r>
          </a:p>
        </p:txBody>
      </p:sp>
      <p:sp>
        <p:nvSpPr>
          <p:cNvPr id="1048702" name="标题 92"/>
          <p:cNvSpPr txBox="1"/>
          <p:nvPr/>
        </p:nvSpPr>
        <p:spPr bwMode="auto">
          <a:xfrm>
            <a:off x="8586" y="177818"/>
            <a:ext cx="9117012" cy="542684"/>
          </a:xfrm>
          <a:prstGeom prst="rect">
            <a:avLst/>
          </a:prstGeom>
          <a:noFill/>
          <a:ln>
            <a:noFill/>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5400" kern="1200">
                <a:solidFill>
                  <a:srgbClr val="262626"/>
                </a:solidFill>
                <a:latin typeface="+mj-lt"/>
                <a:ea typeface="MS PGothic" pitchFamily="34" charset="-128"/>
                <a:cs typeface="微软雅黑" charset="0"/>
              </a:defRPr>
            </a:lvl1pPr>
            <a:lvl2pPr algn="l" rtl="0" eaLnBrk="0" fontAlgn="base" hangingPunct="0">
              <a:spcBef>
                <a:spcPct val="0"/>
              </a:spcBef>
              <a:spcAft>
                <a:spcPct val="0"/>
              </a:spcAft>
              <a:defRPr sz="5400">
                <a:solidFill>
                  <a:srgbClr val="262626"/>
                </a:solidFill>
                <a:latin typeface="Impact" pitchFamily="34" charset="0"/>
                <a:ea typeface="MS PGothic" pitchFamily="34" charset="-128"/>
                <a:cs typeface="微软雅黑" charset="0"/>
              </a:defRPr>
            </a:lvl2pPr>
            <a:lvl3pPr algn="l" rtl="0" eaLnBrk="0" fontAlgn="base" hangingPunct="0">
              <a:spcBef>
                <a:spcPct val="0"/>
              </a:spcBef>
              <a:spcAft>
                <a:spcPct val="0"/>
              </a:spcAft>
              <a:defRPr sz="5400">
                <a:solidFill>
                  <a:srgbClr val="262626"/>
                </a:solidFill>
                <a:latin typeface="Impact" pitchFamily="34" charset="0"/>
                <a:ea typeface="MS PGothic" pitchFamily="34" charset="-128"/>
                <a:cs typeface="微软雅黑" charset="0"/>
              </a:defRPr>
            </a:lvl3pPr>
            <a:lvl4pPr algn="l" rtl="0" eaLnBrk="0" fontAlgn="base" hangingPunct="0">
              <a:spcBef>
                <a:spcPct val="0"/>
              </a:spcBef>
              <a:spcAft>
                <a:spcPct val="0"/>
              </a:spcAft>
              <a:defRPr sz="5400">
                <a:solidFill>
                  <a:srgbClr val="262626"/>
                </a:solidFill>
                <a:latin typeface="Impact" pitchFamily="34" charset="0"/>
                <a:ea typeface="MS PGothic" pitchFamily="34" charset="-128"/>
                <a:cs typeface="微软雅黑" charset="0"/>
              </a:defRPr>
            </a:lvl4pPr>
            <a:lvl5pPr algn="l" rtl="0" eaLnBrk="0" fontAlgn="base" hangingPunct="0">
              <a:spcBef>
                <a:spcPct val="0"/>
              </a:spcBef>
              <a:spcAft>
                <a:spcPct val="0"/>
              </a:spcAft>
              <a:defRPr sz="5400">
                <a:solidFill>
                  <a:srgbClr val="262626"/>
                </a:solidFill>
                <a:latin typeface="Impact" pitchFamily="34" charset="0"/>
                <a:ea typeface="MS PGothic" pitchFamily="34" charset="-128"/>
                <a:cs typeface="微软雅黑"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altLang="zh-CN" sz="2800" dirty="0">
                <a:solidFill>
                  <a:schemeClr val="tx1"/>
                </a:solidFill>
                <a:latin typeface="Verdana" pitchFamily="34" charset="0"/>
                <a:ea typeface="方正舒体" pitchFamily="2" charset="-122"/>
              </a:rPr>
              <a:t>Cyber Infrastructure in CAS: Scientific Data</a:t>
            </a:r>
            <a:endParaRPr lang="zh-CN" altLang="en-US" sz="2800" dirty="0">
              <a:solidFill>
                <a:schemeClr val="tx1"/>
              </a:solidFill>
              <a:latin typeface="Verdana" pitchFamily="34" charset="0"/>
              <a:ea typeface="方正舒体" pitchFamily="2" charset="-122"/>
            </a:endParaRPr>
          </a:p>
        </p:txBody>
      </p:sp>
    </p:spTree>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标题 1"/>
          <p:cNvSpPr>
            <a:spLocks noGrp="1"/>
          </p:cNvSpPr>
          <p:nvPr>
            <p:ph type="title"/>
          </p:nvPr>
        </p:nvSpPr>
        <p:spPr>
          <a:xfrm>
            <a:off x="349250" y="378660"/>
            <a:ext cx="8229600" cy="720725"/>
          </a:xfrm>
        </p:spPr>
        <p:txBody>
          <a:bodyPr/>
          <a:lstStyle/>
          <a:p>
            <a:pPr algn="ctr">
              <a:buFont typeface="Wingdings 2" panose="05020102010507070707" pitchFamily="18" charset="2"/>
              <a:buNone/>
            </a:pPr>
            <a:r>
              <a:rPr lang="en-US" altLang="zh-CN" sz="3600" b="0" kern="1200" dirty="0">
                <a:solidFill>
                  <a:schemeClr val="tx1"/>
                </a:solidFill>
                <a:latin typeface="Verdana" pitchFamily="34" charset="0"/>
                <a:ea typeface="宋体" pitchFamily="2" charset="-122"/>
                <a:cs typeface="+mn-cs"/>
              </a:rPr>
              <a:t>CAS</a:t>
            </a:r>
            <a:r>
              <a:rPr lang="en-US" altLang="zh-CN" sz="3600" b="0" kern="1200" dirty="0">
                <a:solidFill>
                  <a:schemeClr val="tx1"/>
                </a:solidFill>
                <a:latin typeface="Verdana" pitchFamily="34" charset="0"/>
                <a:ea typeface="方正舒体" pitchFamily="2" charset="-122"/>
              </a:rPr>
              <a:t> Informatization Progress</a:t>
            </a:r>
            <a:br>
              <a:rPr lang="en-US" altLang="zh-CN" sz="3600" b="0" kern="1200" dirty="0">
                <a:solidFill>
                  <a:schemeClr val="tx1"/>
                </a:solidFill>
                <a:latin typeface="Verdana" pitchFamily="34" charset="0"/>
                <a:ea typeface="方正舒体" pitchFamily="2" charset="-122"/>
              </a:rPr>
            </a:br>
            <a:r>
              <a:rPr lang="zh-CN" altLang="en-US" sz="2000" i="1" dirty="0">
                <a:solidFill>
                  <a:schemeClr val="tx1"/>
                </a:solidFill>
              </a:rPr>
              <a:t>（</a:t>
            </a:r>
            <a:r>
              <a:rPr lang="en-US" altLang="zh-CN" sz="2000" i="1" dirty="0">
                <a:solidFill>
                  <a:schemeClr val="tx1"/>
                </a:solidFill>
              </a:rPr>
              <a:t>2006-2010</a:t>
            </a:r>
            <a:r>
              <a:rPr lang="zh-CN" altLang="en-US" sz="2000" i="1" dirty="0">
                <a:solidFill>
                  <a:schemeClr val="tx1"/>
                </a:solidFill>
              </a:rPr>
              <a:t>）</a:t>
            </a:r>
            <a:endParaRPr lang="zh-CN" altLang="en-US" sz="3600" b="0" i="1" dirty="0">
              <a:solidFill>
                <a:schemeClr val="tx1"/>
              </a:solidFill>
            </a:endParaRPr>
          </a:p>
        </p:txBody>
      </p:sp>
      <p:grpSp>
        <p:nvGrpSpPr>
          <p:cNvPr id="78" name="组合 135"/>
          <p:cNvGrpSpPr/>
          <p:nvPr/>
        </p:nvGrpSpPr>
        <p:grpSpPr bwMode="auto">
          <a:xfrm>
            <a:off x="522288" y="1341438"/>
            <a:ext cx="8027987" cy="5183187"/>
            <a:chOff x="522288" y="1341438"/>
            <a:chExt cx="8027987" cy="5183187"/>
          </a:xfrm>
        </p:grpSpPr>
        <p:sp>
          <p:nvSpPr>
            <p:cNvPr id="1048707" name="矩形 134"/>
            <p:cNvSpPr/>
            <p:nvPr/>
          </p:nvSpPr>
          <p:spPr>
            <a:xfrm>
              <a:off x="971550" y="3708400"/>
              <a:ext cx="7129463" cy="22320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pic>
          <p:nvPicPr>
            <p:cNvPr id="2097176" name="Picture 99" descr="E:\share_to_vm\科技网拓扑图-100805-eng.png"/>
            <p:cNvPicPr>
              <a:picLocks noChangeAspect="1" noChangeArrowheads="1"/>
            </p:cNvPicPr>
            <p:nvPr/>
          </p:nvPicPr>
          <p:blipFill>
            <a:blip r:embed="rId3"/>
            <a:srcRect/>
            <a:stretch>
              <a:fillRect/>
            </a:stretch>
          </p:blipFill>
          <p:spPr bwMode="auto">
            <a:xfrm>
              <a:off x="5795963" y="4140200"/>
              <a:ext cx="2085975" cy="1727200"/>
            </a:xfrm>
            <a:prstGeom prst="rect">
              <a:avLst/>
            </a:prstGeom>
            <a:noFill/>
            <a:ln>
              <a:noFill/>
            </a:ln>
          </p:spPr>
        </p:pic>
        <p:sp>
          <p:nvSpPr>
            <p:cNvPr id="1048708" name="TextBox 86"/>
            <p:cNvSpPr txBox="1"/>
            <p:nvPr/>
          </p:nvSpPr>
          <p:spPr bwMode="auto">
            <a:xfrm>
              <a:off x="6372225" y="5364163"/>
              <a:ext cx="1223963" cy="339725"/>
            </a:xfrm>
            <a:prstGeom prst="rect">
              <a:avLst/>
            </a:prstGeom>
            <a:solidFill>
              <a:schemeClr val="accent4">
                <a:lumMod val="20000"/>
                <a:lumOff val="80000"/>
                <a:alpha val="50000"/>
              </a:schemeClr>
            </a:solidFill>
          </p:spPr>
          <p:txBody>
            <a:bodyPr>
              <a:spAutoFit/>
            </a:bodyPr>
            <a:lstStyle/>
            <a:p>
              <a:pPr algn="ctr"/>
              <a:r>
                <a:rPr lang="en-US" altLang="zh-CN" sz="1600" dirty="0">
                  <a:solidFill>
                    <a:srgbClr val="0000CC"/>
                  </a:solidFill>
                </a:rPr>
                <a:t>Network</a:t>
              </a:r>
              <a:endParaRPr lang="zh-CN" altLang="en-US" sz="1600" dirty="0">
                <a:solidFill>
                  <a:srgbClr val="0000CC"/>
                </a:solidFill>
              </a:endParaRPr>
            </a:p>
          </p:txBody>
        </p:sp>
        <p:grpSp>
          <p:nvGrpSpPr>
            <p:cNvPr id="79" name="组合 123"/>
            <p:cNvGrpSpPr/>
            <p:nvPr/>
          </p:nvGrpSpPr>
          <p:grpSpPr bwMode="auto">
            <a:xfrm>
              <a:off x="3563938" y="4211638"/>
              <a:ext cx="1873250" cy="1552575"/>
              <a:chOff x="1619250" y="3365500"/>
              <a:chExt cx="1873250" cy="1552575"/>
            </a:xfrm>
          </p:grpSpPr>
          <p:pic>
            <p:nvPicPr>
              <p:cNvPr id="2097177" name="Picture 173"/>
              <p:cNvPicPr>
                <a:picLocks noChangeAspect="1" noChangeArrowheads="1"/>
              </p:cNvPicPr>
              <p:nvPr/>
            </p:nvPicPr>
            <p:blipFill>
              <a:blip r:embed="rId4"/>
              <a:srcRect/>
              <a:stretch>
                <a:fillRect/>
              </a:stretch>
            </p:blipFill>
            <p:spPr bwMode="auto">
              <a:xfrm>
                <a:off x="1619250" y="3365500"/>
                <a:ext cx="1873250" cy="1552575"/>
              </a:xfrm>
              <a:prstGeom prst="rect">
                <a:avLst/>
              </a:prstGeom>
              <a:noFill/>
              <a:ln>
                <a:noFill/>
              </a:ln>
            </p:spPr>
          </p:pic>
          <p:sp>
            <p:nvSpPr>
              <p:cNvPr id="1048709" name="TextBox 87"/>
              <p:cNvSpPr txBox="1"/>
              <p:nvPr/>
            </p:nvSpPr>
            <p:spPr bwMode="auto">
              <a:xfrm>
                <a:off x="1979612" y="4540250"/>
                <a:ext cx="1079500" cy="338137"/>
              </a:xfrm>
              <a:prstGeom prst="rect">
                <a:avLst/>
              </a:prstGeom>
              <a:solidFill>
                <a:schemeClr val="accent4">
                  <a:lumMod val="20000"/>
                  <a:lumOff val="80000"/>
                  <a:alpha val="50000"/>
                </a:schemeClr>
              </a:solidFill>
            </p:spPr>
            <p:txBody>
              <a:bodyPr>
                <a:spAutoFit/>
              </a:bodyPr>
              <a:lstStyle/>
              <a:p>
                <a:pPr algn="ctr"/>
                <a:r>
                  <a:rPr lang="en-US" altLang="zh-CN" sz="1600" dirty="0">
                    <a:solidFill>
                      <a:srgbClr val="0000CC"/>
                    </a:solidFill>
                  </a:rPr>
                  <a:t>Data</a:t>
                </a:r>
                <a:endParaRPr lang="zh-CN" altLang="en-US" sz="1600" dirty="0">
                  <a:solidFill>
                    <a:srgbClr val="0000CC"/>
                  </a:solidFill>
                </a:endParaRPr>
              </a:p>
            </p:txBody>
          </p:sp>
        </p:grpSp>
        <p:grpSp>
          <p:nvGrpSpPr>
            <p:cNvPr id="80" name="组合 121"/>
            <p:cNvGrpSpPr/>
            <p:nvPr/>
          </p:nvGrpSpPr>
          <p:grpSpPr bwMode="auto">
            <a:xfrm>
              <a:off x="1116013" y="4149725"/>
              <a:ext cx="2376487" cy="1647825"/>
              <a:chOff x="179388" y="1422400"/>
              <a:chExt cx="2376487" cy="1647616"/>
            </a:xfrm>
          </p:grpSpPr>
          <p:grpSp>
            <p:nvGrpSpPr>
              <p:cNvPr id="81" name="组合 5"/>
              <p:cNvGrpSpPr/>
              <p:nvPr/>
            </p:nvGrpSpPr>
            <p:grpSpPr bwMode="auto">
              <a:xfrm>
                <a:off x="179388" y="1422400"/>
                <a:ext cx="2376487" cy="1647616"/>
                <a:chOff x="971550" y="835025"/>
                <a:chExt cx="7704138" cy="5113338"/>
              </a:xfrm>
            </p:grpSpPr>
            <p:sp>
              <p:nvSpPr>
                <p:cNvPr id="1048710" name="Freeform 5" descr="20%"/>
                <p:cNvSpPr/>
                <p:nvPr/>
              </p:nvSpPr>
              <p:spPr bwMode="invGray">
                <a:xfrm>
                  <a:off x="6526213" y="1819275"/>
                  <a:ext cx="1109662" cy="738188"/>
                </a:xfrm>
                <a:custGeom>
                  <a:avLst/>
                  <a:gdLst>
                    <a:gd name="T0" fmla="*/ 2147483647 w 529"/>
                    <a:gd name="T1" fmla="*/ 2147483647 h 401"/>
                    <a:gd name="T2" fmla="*/ 2147483647 w 529"/>
                    <a:gd name="T3" fmla="*/ 2147483647 h 401"/>
                    <a:gd name="T4" fmla="*/ 2147483647 w 529"/>
                    <a:gd name="T5" fmla="*/ 2147483647 h 401"/>
                    <a:gd name="T6" fmla="*/ 2147483647 w 529"/>
                    <a:gd name="T7" fmla="*/ 2147483647 h 401"/>
                    <a:gd name="T8" fmla="*/ 2147483647 w 529"/>
                    <a:gd name="T9" fmla="*/ 2147483647 h 401"/>
                    <a:gd name="T10" fmla="*/ 2147483647 w 529"/>
                    <a:gd name="T11" fmla="*/ 2147483647 h 401"/>
                    <a:gd name="T12" fmla="*/ 2147483647 w 529"/>
                    <a:gd name="T13" fmla="*/ 2147483647 h 401"/>
                    <a:gd name="T14" fmla="*/ 2147483647 w 529"/>
                    <a:gd name="T15" fmla="*/ 2147483647 h 401"/>
                    <a:gd name="T16" fmla="*/ 2147483647 w 529"/>
                    <a:gd name="T17" fmla="*/ 2147483647 h 401"/>
                    <a:gd name="T18" fmla="*/ 2147483647 w 529"/>
                    <a:gd name="T19" fmla="*/ 2147483647 h 401"/>
                    <a:gd name="T20" fmla="*/ 2147483647 w 529"/>
                    <a:gd name="T21" fmla="*/ 2147483647 h 401"/>
                    <a:gd name="T22" fmla="*/ 2147483647 w 529"/>
                    <a:gd name="T23" fmla="*/ 2147483647 h 401"/>
                    <a:gd name="T24" fmla="*/ 2147483647 w 529"/>
                    <a:gd name="T25" fmla="*/ 2147483647 h 401"/>
                    <a:gd name="T26" fmla="*/ 2147483647 w 529"/>
                    <a:gd name="T27" fmla="*/ 2147483647 h 401"/>
                    <a:gd name="T28" fmla="*/ 2147483647 w 529"/>
                    <a:gd name="T29" fmla="*/ 2147483647 h 401"/>
                    <a:gd name="T30" fmla="*/ 2147483647 w 529"/>
                    <a:gd name="T31" fmla="*/ 2147483647 h 401"/>
                    <a:gd name="T32" fmla="*/ 2147483647 w 529"/>
                    <a:gd name="T33" fmla="*/ 2147483647 h 401"/>
                    <a:gd name="T34" fmla="*/ 2147483647 w 529"/>
                    <a:gd name="T35" fmla="*/ 2147483647 h 401"/>
                    <a:gd name="T36" fmla="*/ 2147483647 w 529"/>
                    <a:gd name="T37" fmla="*/ 0 h 401"/>
                    <a:gd name="T38" fmla="*/ 2147483647 w 529"/>
                    <a:gd name="T39" fmla="*/ 2147483647 h 401"/>
                    <a:gd name="T40" fmla="*/ 2147483647 w 529"/>
                    <a:gd name="T41" fmla="*/ 2147483647 h 401"/>
                    <a:gd name="T42" fmla="*/ 2147483647 w 529"/>
                    <a:gd name="T43" fmla="*/ 2147483647 h 401"/>
                    <a:gd name="T44" fmla="*/ 2147483647 w 529"/>
                    <a:gd name="T45" fmla="*/ 2147483647 h 401"/>
                    <a:gd name="T46" fmla="*/ 2147483647 w 529"/>
                    <a:gd name="T47" fmla="*/ 2147483647 h 401"/>
                    <a:gd name="T48" fmla="*/ 0 w 529"/>
                    <a:gd name="T49" fmla="*/ 2147483647 h 401"/>
                    <a:gd name="T50" fmla="*/ 2147483647 w 529"/>
                    <a:gd name="T51" fmla="*/ 2147483647 h 401"/>
                    <a:gd name="T52" fmla="*/ 2147483647 w 529"/>
                    <a:gd name="T53" fmla="*/ 2147483647 h 401"/>
                    <a:gd name="T54" fmla="*/ 2147483647 w 529"/>
                    <a:gd name="T55" fmla="*/ 2147483647 h 401"/>
                    <a:gd name="T56" fmla="*/ 2147483647 w 529"/>
                    <a:gd name="T57" fmla="*/ 2147483647 h 401"/>
                    <a:gd name="T58" fmla="*/ 2147483647 w 529"/>
                    <a:gd name="T59" fmla="*/ 2147483647 h 401"/>
                    <a:gd name="T60" fmla="*/ 2147483647 w 529"/>
                    <a:gd name="T61" fmla="*/ 2147483647 h 401"/>
                    <a:gd name="T62" fmla="*/ 2147483647 w 529"/>
                    <a:gd name="T63" fmla="*/ 2147483647 h 401"/>
                    <a:gd name="T64" fmla="*/ 2147483647 w 529"/>
                    <a:gd name="T65" fmla="*/ 2147483647 h 401"/>
                    <a:gd name="T66" fmla="*/ 2147483647 w 529"/>
                    <a:gd name="T67" fmla="*/ 2147483647 h 401"/>
                    <a:gd name="T68" fmla="*/ 2147483647 w 529"/>
                    <a:gd name="T69" fmla="*/ 2147483647 h 401"/>
                    <a:gd name="T70" fmla="*/ 2147483647 w 529"/>
                    <a:gd name="T71" fmla="*/ 2147483647 h 401"/>
                    <a:gd name="T72" fmla="*/ 2147483647 w 529"/>
                    <a:gd name="T73" fmla="*/ 2147483647 h 401"/>
                    <a:gd name="T74" fmla="*/ 2147483647 w 529"/>
                    <a:gd name="T75" fmla="*/ 2147483647 h 401"/>
                    <a:gd name="T76" fmla="*/ 2147483647 w 529"/>
                    <a:gd name="T77" fmla="*/ 2147483647 h 401"/>
                    <a:gd name="T78" fmla="*/ 2147483647 w 529"/>
                    <a:gd name="T79" fmla="*/ 2147483647 h 401"/>
                    <a:gd name="T80" fmla="*/ 2147483647 w 529"/>
                    <a:gd name="T81" fmla="*/ 2147483647 h 401"/>
                    <a:gd name="T82" fmla="*/ 2147483647 w 529"/>
                    <a:gd name="T83" fmla="*/ 2147483647 h 401"/>
                    <a:gd name="T84" fmla="*/ 2147483647 w 529"/>
                    <a:gd name="T85" fmla="*/ 2147483647 h 401"/>
                    <a:gd name="T86" fmla="*/ 2147483647 w 529"/>
                    <a:gd name="T87" fmla="*/ 2147483647 h 401"/>
                    <a:gd name="T88" fmla="*/ 2147483647 w 529"/>
                    <a:gd name="T89" fmla="*/ 2147483647 h 401"/>
                    <a:gd name="T90" fmla="*/ 2147483647 w 529"/>
                    <a:gd name="T91" fmla="*/ 2147483647 h 401"/>
                    <a:gd name="T92" fmla="*/ 2147483647 w 529"/>
                    <a:gd name="T93" fmla="*/ 2147483647 h 401"/>
                    <a:gd name="T94" fmla="*/ 2147483647 w 529"/>
                    <a:gd name="T95" fmla="*/ 2147483647 h 401"/>
                    <a:gd name="T96" fmla="*/ 2147483647 w 529"/>
                    <a:gd name="T97" fmla="*/ 2147483647 h 401"/>
                    <a:gd name="T98" fmla="*/ 2147483647 w 529"/>
                    <a:gd name="T99" fmla="*/ 2147483647 h 401"/>
                    <a:gd name="T100" fmla="*/ 2147483647 w 529"/>
                    <a:gd name="T101" fmla="*/ 2147483647 h 401"/>
                    <a:gd name="T102" fmla="*/ 2147483647 w 529"/>
                    <a:gd name="T103" fmla="*/ 2147483647 h 401"/>
                    <a:gd name="T104" fmla="*/ 2147483647 w 529"/>
                    <a:gd name="T105" fmla="*/ 2147483647 h 401"/>
                    <a:gd name="T106" fmla="*/ 2147483647 w 529"/>
                    <a:gd name="T107" fmla="*/ 2147483647 h 401"/>
                    <a:gd name="T108" fmla="*/ 2147483647 w 529"/>
                    <a:gd name="T109" fmla="*/ 2147483647 h 401"/>
                    <a:gd name="T110" fmla="*/ 2147483647 w 529"/>
                    <a:gd name="T111" fmla="*/ 2147483647 h 401"/>
                    <a:gd name="T112" fmla="*/ 2147483647 w 529"/>
                    <a:gd name="T113" fmla="*/ 2147483647 h 401"/>
                    <a:gd name="T114" fmla="*/ 2147483647 w 529"/>
                    <a:gd name="T115" fmla="*/ 2147483647 h 401"/>
                    <a:gd name="T116" fmla="*/ 2147483647 w 529"/>
                    <a:gd name="T117" fmla="*/ 2147483647 h 401"/>
                    <a:gd name="T118" fmla="*/ 2147483647 w 529"/>
                    <a:gd name="T119" fmla="*/ 2147483647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rgbClr val="FFFFFF"/>
                </a:solidFill>
                <a:ln w="12700" cap="rnd">
                  <a:solidFill>
                    <a:srgbClr val="3333CC"/>
                  </a:solidFill>
                  <a:round/>
                  <a:headEnd/>
                  <a:tailEnd/>
                </a:ln>
              </p:spPr>
              <p:txBody>
                <a:bodyPr/>
                <a:lstStyle/>
                <a:p>
                  <a:endParaRPr lang="zh-CN" altLang="en-US"/>
                </a:p>
              </p:txBody>
            </p:sp>
            <p:sp>
              <p:nvSpPr>
                <p:cNvPr id="1048711" name="Freeform 7" descr="40%"/>
                <p:cNvSpPr/>
                <p:nvPr/>
              </p:nvSpPr>
              <p:spPr bwMode="invGray">
                <a:xfrm>
                  <a:off x="5688013" y="2393950"/>
                  <a:ext cx="739775" cy="985838"/>
                </a:xfrm>
                <a:custGeom>
                  <a:avLst/>
                  <a:gdLst>
                    <a:gd name="T0" fmla="*/ 2147483647 w 353"/>
                    <a:gd name="T1" fmla="*/ 2147483647 h 537"/>
                    <a:gd name="T2" fmla="*/ 2147483647 w 353"/>
                    <a:gd name="T3" fmla="*/ 2147483647 h 537"/>
                    <a:gd name="T4" fmla="*/ 2147483647 w 353"/>
                    <a:gd name="T5" fmla="*/ 2147483647 h 537"/>
                    <a:gd name="T6" fmla="*/ 2147483647 w 353"/>
                    <a:gd name="T7" fmla="*/ 0 h 537"/>
                    <a:gd name="T8" fmla="*/ 2147483647 w 353"/>
                    <a:gd name="T9" fmla="*/ 2147483647 h 537"/>
                    <a:gd name="T10" fmla="*/ 2147483647 w 353"/>
                    <a:gd name="T11" fmla="*/ 2147483647 h 537"/>
                    <a:gd name="T12" fmla="*/ 2147483647 w 353"/>
                    <a:gd name="T13" fmla="*/ 2147483647 h 537"/>
                    <a:gd name="T14" fmla="*/ 2147483647 w 353"/>
                    <a:gd name="T15" fmla="*/ 2147483647 h 537"/>
                    <a:gd name="T16" fmla="*/ 2147483647 w 353"/>
                    <a:gd name="T17" fmla="*/ 2147483647 h 537"/>
                    <a:gd name="T18" fmla="*/ 2147483647 w 353"/>
                    <a:gd name="T19" fmla="*/ 2147483647 h 537"/>
                    <a:gd name="T20" fmla="*/ 2147483647 w 353"/>
                    <a:gd name="T21" fmla="*/ 2147483647 h 537"/>
                    <a:gd name="T22" fmla="*/ 2147483647 w 353"/>
                    <a:gd name="T23" fmla="*/ 2147483647 h 537"/>
                    <a:gd name="T24" fmla="*/ 2147483647 w 353"/>
                    <a:gd name="T25" fmla="*/ 2147483647 h 537"/>
                    <a:gd name="T26" fmla="*/ 2147483647 w 353"/>
                    <a:gd name="T27" fmla="*/ 2147483647 h 537"/>
                    <a:gd name="T28" fmla="*/ 2147483647 w 353"/>
                    <a:gd name="T29" fmla="*/ 2147483647 h 537"/>
                    <a:gd name="T30" fmla="*/ 2147483647 w 353"/>
                    <a:gd name="T31" fmla="*/ 2147483647 h 537"/>
                    <a:gd name="T32" fmla="*/ 2147483647 w 353"/>
                    <a:gd name="T33" fmla="*/ 2147483647 h 537"/>
                    <a:gd name="T34" fmla="*/ 2147483647 w 353"/>
                    <a:gd name="T35" fmla="*/ 2147483647 h 537"/>
                    <a:gd name="T36" fmla="*/ 2147483647 w 353"/>
                    <a:gd name="T37" fmla="*/ 2147483647 h 537"/>
                    <a:gd name="T38" fmla="*/ 2147483647 w 353"/>
                    <a:gd name="T39" fmla="*/ 2147483647 h 537"/>
                    <a:gd name="T40" fmla="*/ 2147483647 w 353"/>
                    <a:gd name="T41" fmla="*/ 2147483647 h 537"/>
                    <a:gd name="T42" fmla="*/ 2147483647 w 353"/>
                    <a:gd name="T43" fmla="*/ 2147483647 h 537"/>
                    <a:gd name="T44" fmla="*/ 2147483647 w 353"/>
                    <a:gd name="T45" fmla="*/ 2147483647 h 537"/>
                    <a:gd name="T46" fmla="*/ 2147483647 w 353"/>
                    <a:gd name="T47" fmla="*/ 2147483647 h 537"/>
                    <a:gd name="T48" fmla="*/ 2147483647 w 353"/>
                    <a:gd name="T49" fmla="*/ 2147483647 h 537"/>
                    <a:gd name="T50" fmla="*/ 2147483647 w 353"/>
                    <a:gd name="T51" fmla="*/ 2147483647 h 537"/>
                    <a:gd name="T52" fmla="*/ 2147483647 w 353"/>
                    <a:gd name="T53" fmla="*/ 2147483647 h 537"/>
                    <a:gd name="T54" fmla="*/ 2147483647 w 353"/>
                    <a:gd name="T55" fmla="*/ 2147483647 h 537"/>
                    <a:gd name="T56" fmla="*/ 2147483647 w 353"/>
                    <a:gd name="T57" fmla="*/ 2147483647 h 537"/>
                    <a:gd name="T58" fmla="*/ 2147483647 w 353"/>
                    <a:gd name="T59" fmla="*/ 2147483647 h 537"/>
                    <a:gd name="T60" fmla="*/ 2147483647 w 353"/>
                    <a:gd name="T61" fmla="*/ 2147483647 h 537"/>
                    <a:gd name="T62" fmla="*/ 2147483647 w 353"/>
                    <a:gd name="T63" fmla="*/ 2147483647 h 537"/>
                    <a:gd name="T64" fmla="*/ 2147483647 w 353"/>
                    <a:gd name="T65" fmla="*/ 2147483647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FFFFFF"/>
                </a:solidFill>
                <a:ln w="12700" cap="rnd" algn="ctr">
                  <a:solidFill>
                    <a:srgbClr val="3333CC"/>
                  </a:solidFill>
                  <a:round/>
                  <a:headEnd/>
                  <a:tailEnd/>
                </a:ln>
              </p:spPr>
              <p:txBody>
                <a:bodyPr/>
                <a:lstStyle/>
                <a:p>
                  <a:endParaRPr lang="zh-CN" altLang="en-US"/>
                </a:p>
              </p:txBody>
            </p:sp>
            <p:sp>
              <p:nvSpPr>
                <p:cNvPr id="1048712" name="Freeform 28" descr="20%"/>
                <p:cNvSpPr/>
                <p:nvPr/>
              </p:nvSpPr>
              <p:spPr bwMode="invGray">
                <a:xfrm>
                  <a:off x="5302250" y="2732088"/>
                  <a:ext cx="522288" cy="839787"/>
                </a:xfrm>
                <a:custGeom>
                  <a:avLst/>
                  <a:gdLst>
                    <a:gd name="T0" fmla="*/ 2147483647 w 249"/>
                    <a:gd name="T1" fmla="*/ 2147483647 h 457"/>
                    <a:gd name="T2" fmla="*/ 2147483647 w 249"/>
                    <a:gd name="T3" fmla="*/ 2147483647 h 457"/>
                    <a:gd name="T4" fmla="*/ 2147483647 w 249"/>
                    <a:gd name="T5" fmla="*/ 2147483647 h 457"/>
                    <a:gd name="T6" fmla="*/ 2147483647 w 249"/>
                    <a:gd name="T7" fmla="*/ 2147483647 h 457"/>
                    <a:gd name="T8" fmla="*/ 2147483647 w 249"/>
                    <a:gd name="T9" fmla="*/ 2147483647 h 457"/>
                    <a:gd name="T10" fmla="*/ 2147483647 w 249"/>
                    <a:gd name="T11" fmla="*/ 2147483647 h 457"/>
                    <a:gd name="T12" fmla="*/ 2147483647 w 249"/>
                    <a:gd name="T13" fmla="*/ 2147483647 h 457"/>
                    <a:gd name="T14" fmla="*/ 0 w 249"/>
                    <a:gd name="T15" fmla="*/ 2147483647 h 457"/>
                    <a:gd name="T16" fmla="*/ 2147483647 w 249"/>
                    <a:gd name="T17" fmla="*/ 2147483647 h 457"/>
                    <a:gd name="T18" fmla="*/ 2147483647 w 249"/>
                    <a:gd name="T19" fmla="*/ 2147483647 h 457"/>
                    <a:gd name="T20" fmla="*/ 2147483647 w 249"/>
                    <a:gd name="T21" fmla="*/ 2147483647 h 457"/>
                    <a:gd name="T22" fmla="*/ 2147483647 w 249"/>
                    <a:gd name="T23" fmla="*/ 2147483647 h 457"/>
                    <a:gd name="T24" fmla="*/ 2147483647 w 249"/>
                    <a:gd name="T25" fmla="*/ 2147483647 h 457"/>
                    <a:gd name="T26" fmla="*/ 2147483647 w 249"/>
                    <a:gd name="T27" fmla="*/ 2147483647 h 457"/>
                    <a:gd name="T28" fmla="*/ 2147483647 w 249"/>
                    <a:gd name="T29" fmla="*/ 2147483647 h 457"/>
                    <a:gd name="T30" fmla="*/ 2147483647 w 249"/>
                    <a:gd name="T31" fmla="*/ 2147483647 h 457"/>
                    <a:gd name="T32" fmla="*/ 2147483647 w 249"/>
                    <a:gd name="T33" fmla="*/ 2147483647 h 457"/>
                    <a:gd name="T34" fmla="*/ 2147483647 w 249"/>
                    <a:gd name="T35" fmla="*/ 2147483647 h 457"/>
                    <a:gd name="T36" fmla="*/ 2147483647 w 249"/>
                    <a:gd name="T37" fmla="*/ 2147483647 h 457"/>
                    <a:gd name="T38" fmla="*/ 2147483647 w 249"/>
                    <a:gd name="T39" fmla="*/ 2147483647 h 457"/>
                    <a:gd name="T40" fmla="*/ 2147483647 w 249"/>
                    <a:gd name="T41" fmla="*/ 2147483647 h 457"/>
                    <a:gd name="T42" fmla="*/ 2147483647 w 249"/>
                    <a:gd name="T43" fmla="*/ 0 h 457"/>
                    <a:gd name="T44" fmla="*/ 2147483647 w 249"/>
                    <a:gd name="T45" fmla="*/ 2147483647 h 457"/>
                    <a:gd name="T46" fmla="*/ 2147483647 w 249"/>
                    <a:gd name="T47" fmla="*/ 0 h 457"/>
                    <a:gd name="T48" fmla="*/ 2147483647 w 249"/>
                    <a:gd name="T49" fmla="*/ 2147483647 h 457"/>
                    <a:gd name="T50" fmla="*/ 2147483647 w 249"/>
                    <a:gd name="T51" fmla="*/ 2147483647 h 457"/>
                    <a:gd name="T52" fmla="*/ 2147483647 w 249"/>
                    <a:gd name="T53" fmla="*/ 2147483647 h 457"/>
                    <a:gd name="T54" fmla="*/ 2147483647 w 249"/>
                    <a:gd name="T55" fmla="*/ 2147483647 h 457"/>
                    <a:gd name="T56" fmla="*/ 2147483647 w 249"/>
                    <a:gd name="T57" fmla="*/ 2147483647 h 457"/>
                    <a:gd name="T58" fmla="*/ 2147483647 w 249"/>
                    <a:gd name="T59" fmla="*/ 2147483647 h 457"/>
                    <a:gd name="T60" fmla="*/ 2147483647 w 249"/>
                    <a:gd name="T61" fmla="*/ 2147483647 h 457"/>
                    <a:gd name="T62" fmla="*/ 2147483647 w 249"/>
                    <a:gd name="T63" fmla="*/ 2147483647 h 457"/>
                    <a:gd name="T64" fmla="*/ 2147483647 w 249"/>
                    <a:gd name="T65" fmla="*/ 2147483647 h 457"/>
                    <a:gd name="T66" fmla="*/ 2147483647 w 249"/>
                    <a:gd name="T67" fmla="*/ 2147483647 h 457"/>
                    <a:gd name="T68" fmla="*/ 2147483647 w 249"/>
                    <a:gd name="T69" fmla="*/ 2147483647 h 457"/>
                    <a:gd name="T70" fmla="*/ 2147483647 w 249"/>
                    <a:gd name="T71" fmla="*/ 2147483647 h 457"/>
                    <a:gd name="T72" fmla="*/ 2147483647 w 249"/>
                    <a:gd name="T73" fmla="*/ 2147483647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FFFFFF"/>
                </a:solidFill>
                <a:ln w="12700" cap="rnd">
                  <a:solidFill>
                    <a:srgbClr val="3333CC"/>
                  </a:solidFill>
                  <a:round/>
                  <a:headEnd/>
                  <a:tailEnd/>
                </a:ln>
              </p:spPr>
              <p:txBody>
                <a:bodyPr/>
                <a:lstStyle/>
                <a:p>
                  <a:endParaRPr lang="zh-CN" altLang="en-US"/>
                </a:p>
              </p:txBody>
            </p:sp>
            <p:sp>
              <p:nvSpPr>
                <p:cNvPr id="1048713" name="Freeform 29" descr="40%"/>
                <p:cNvSpPr/>
                <p:nvPr/>
              </p:nvSpPr>
              <p:spPr bwMode="invGray">
                <a:xfrm>
                  <a:off x="4746625" y="2878138"/>
                  <a:ext cx="674688" cy="1117600"/>
                </a:xfrm>
                <a:custGeom>
                  <a:avLst/>
                  <a:gdLst>
                    <a:gd name="T0" fmla="*/ 2147483647 w 321"/>
                    <a:gd name="T1" fmla="*/ 2147483647 h 609"/>
                    <a:gd name="T2" fmla="*/ 2147483647 w 321"/>
                    <a:gd name="T3" fmla="*/ 2147483647 h 609"/>
                    <a:gd name="T4" fmla="*/ 2147483647 w 321"/>
                    <a:gd name="T5" fmla="*/ 2147483647 h 609"/>
                    <a:gd name="T6" fmla="*/ 2147483647 w 321"/>
                    <a:gd name="T7" fmla="*/ 2147483647 h 609"/>
                    <a:gd name="T8" fmla="*/ 2147483647 w 321"/>
                    <a:gd name="T9" fmla="*/ 2147483647 h 609"/>
                    <a:gd name="T10" fmla="*/ 2147483647 w 321"/>
                    <a:gd name="T11" fmla="*/ 2147483647 h 609"/>
                    <a:gd name="T12" fmla="*/ 2147483647 w 321"/>
                    <a:gd name="T13" fmla="*/ 2147483647 h 609"/>
                    <a:gd name="T14" fmla="*/ 2147483647 w 321"/>
                    <a:gd name="T15" fmla="*/ 2147483647 h 609"/>
                    <a:gd name="T16" fmla="*/ 2147483647 w 321"/>
                    <a:gd name="T17" fmla="*/ 2147483647 h 609"/>
                    <a:gd name="T18" fmla="*/ 2147483647 w 321"/>
                    <a:gd name="T19" fmla="*/ 2147483647 h 609"/>
                    <a:gd name="T20" fmla="*/ 2147483647 w 321"/>
                    <a:gd name="T21" fmla="*/ 2147483647 h 609"/>
                    <a:gd name="T22" fmla="*/ 2147483647 w 321"/>
                    <a:gd name="T23" fmla="*/ 2147483647 h 609"/>
                    <a:gd name="T24" fmla="*/ 2147483647 w 321"/>
                    <a:gd name="T25" fmla="*/ 2147483647 h 609"/>
                    <a:gd name="T26" fmla="*/ 0 w 321"/>
                    <a:gd name="T27" fmla="*/ 2147483647 h 609"/>
                    <a:gd name="T28" fmla="*/ 2147483647 w 321"/>
                    <a:gd name="T29" fmla="*/ 2147483647 h 609"/>
                    <a:gd name="T30" fmla="*/ 2147483647 w 321"/>
                    <a:gd name="T31" fmla="*/ 2147483647 h 609"/>
                    <a:gd name="T32" fmla="*/ 0 w 321"/>
                    <a:gd name="T33" fmla="*/ 2147483647 h 609"/>
                    <a:gd name="T34" fmla="*/ 2147483647 w 321"/>
                    <a:gd name="T35" fmla="*/ 2147483647 h 609"/>
                    <a:gd name="T36" fmla="*/ 2147483647 w 321"/>
                    <a:gd name="T37" fmla="*/ 2147483647 h 609"/>
                    <a:gd name="T38" fmla="*/ 2147483647 w 321"/>
                    <a:gd name="T39" fmla="*/ 2147483647 h 609"/>
                    <a:gd name="T40" fmla="*/ 2147483647 w 321"/>
                    <a:gd name="T41" fmla="*/ 2147483647 h 609"/>
                    <a:gd name="T42" fmla="*/ 2147483647 w 321"/>
                    <a:gd name="T43" fmla="*/ 2147483647 h 609"/>
                    <a:gd name="T44" fmla="*/ 2147483647 w 321"/>
                    <a:gd name="T45" fmla="*/ 2147483647 h 609"/>
                    <a:gd name="T46" fmla="*/ 2147483647 w 321"/>
                    <a:gd name="T47" fmla="*/ 2147483647 h 609"/>
                    <a:gd name="T48" fmla="*/ 2147483647 w 321"/>
                    <a:gd name="T49" fmla="*/ 2147483647 h 609"/>
                    <a:gd name="T50" fmla="*/ 2147483647 w 321"/>
                    <a:gd name="T51" fmla="*/ 2147483647 h 609"/>
                    <a:gd name="T52" fmla="*/ 2147483647 w 321"/>
                    <a:gd name="T53" fmla="*/ 2147483647 h 609"/>
                    <a:gd name="T54" fmla="*/ 2147483647 w 321"/>
                    <a:gd name="T55" fmla="*/ 2147483647 h 609"/>
                    <a:gd name="T56" fmla="*/ 2147483647 w 321"/>
                    <a:gd name="T57" fmla="*/ 2147483647 h 609"/>
                    <a:gd name="T58" fmla="*/ 2147483647 w 321"/>
                    <a:gd name="T59" fmla="*/ 2147483647 h 609"/>
                    <a:gd name="T60" fmla="*/ 2147483647 w 321"/>
                    <a:gd name="T61" fmla="*/ 2147483647 h 609"/>
                    <a:gd name="T62" fmla="*/ 2147483647 w 321"/>
                    <a:gd name="T63" fmla="*/ 2147483647 h 609"/>
                    <a:gd name="T64" fmla="*/ 2147483647 w 321"/>
                    <a:gd name="T65" fmla="*/ 2147483647 h 609"/>
                    <a:gd name="T66" fmla="*/ 2147483647 w 321"/>
                    <a:gd name="T67" fmla="*/ 2147483647 h 609"/>
                    <a:gd name="T68" fmla="*/ 2147483647 w 321"/>
                    <a:gd name="T69" fmla="*/ 2147483647 h 609"/>
                    <a:gd name="T70" fmla="*/ 2147483647 w 321"/>
                    <a:gd name="T71" fmla="*/ 2147483647 h 609"/>
                    <a:gd name="T72" fmla="*/ 2147483647 w 321"/>
                    <a:gd name="T73" fmla="*/ 2147483647 h 609"/>
                    <a:gd name="T74" fmla="*/ 2147483647 w 321"/>
                    <a:gd name="T75" fmla="*/ 2147483647 h 609"/>
                    <a:gd name="T76" fmla="*/ 2147483647 w 321"/>
                    <a:gd name="T77" fmla="*/ 2147483647 h 609"/>
                    <a:gd name="T78" fmla="*/ 2147483647 w 321"/>
                    <a:gd name="T79" fmla="*/ 2147483647 h 609"/>
                    <a:gd name="T80" fmla="*/ 2147483647 w 321"/>
                    <a:gd name="T81" fmla="*/ 2147483647 h 609"/>
                    <a:gd name="T82" fmla="*/ 2147483647 w 321"/>
                    <a:gd name="T83" fmla="*/ 2147483647 h 609"/>
                    <a:gd name="T84" fmla="*/ 2147483647 w 321"/>
                    <a:gd name="T85" fmla="*/ 0 h 609"/>
                    <a:gd name="T86" fmla="*/ 2147483647 w 321"/>
                    <a:gd name="T87" fmla="*/ 2147483647 h 609"/>
                    <a:gd name="T88" fmla="*/ 2147483647 w 321"/>
                    <a:gd name="T89" fmla="*/ 2147483647 h 609"/>
                    <a:gd name="T90" fmla="*/ 2147483647 w 321"/>
                    <a:gd name="T91" fmla="*/ 2147483647 h 609"/>
                    <a:gd name="T92" fmla="*/ 2147483647 w 321"/>
                    <a:gd name="T93" fmla="*/ 2147483647 h 609"/>
                    <a:gd name="T94" fmla="*/ 2147483647 w 321"/>
                    <a:gd name="T95" fmla="*/ 2147483647 h 609"/>
                    <a:gd name="T96" fmla="*/ 2147483647 w 321"/>
                    <a:gd name="T97" fmla="*/ 2147483647 h 609"/>
                    <a:gd name="T98" fmla="*/ 2147483647 w 321"/>
                    <a:gd name="T99" fmla="*/ 2147483647 h 609"/>
                    <a:gd name="T100" fmla="*/ 2147483647 w 321"/>
                    <a:gd name="T101" fmla="*/ 2147483647 h 609"/>
                    <a:gd name="T102" fmla="*/ 2147483647 w 321"/>
                    <a:gd name="T103" fmla="*/ 2147483647 h 609"/>
                    <a:gd name="T104" fmla="*/ 2147483647 w 321"/>
                    <a:gd name="T105" fmla="*/ 2147483647 h 609"/>
                    <a:gd name="T106" fmla="*/ 2147483647 w 321"/>
                    <a:gd name="T107" fmla="*/ 214748364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rgbClr val="FFFFFF"/>
                </a:solidFill>
                <a:ln w="12700" cap="rnd" algn="ctr">
                  <a:solidFill>
                    <a:srgbClr val="3333CC"/>
                  </a:solidFill>
                  <a:round/>
                  <a:headEnd/>
                  <a:tailEnd/>
                </a:ln>
              </p:spPr>
              <p:txBody>
                <a:bodyPr/>
                <a:lstStyle/>
                <a:p>
                  <a:endParaRPr lang="zh-CN" altLang="en-US"/>
                </a:p>
              </p:txBody>
            </p:sp>
            <p:sp>
              <p:nvSpPr>
                <p:cNvPr id="1048714" name="Freeform 3" descr="30%"/>
                <p:cNvSpPr/>
                <p:nvPr/>
              </p:nvSpPr>
              <p:spPr bwMode="invGray">
                <a:xfrm>
                  <a:off x="5045075" y="5653088"/>
                  <a:ext cx="371475" cy="295275"/>
                </a:xfrm>
                <a:custGeom>
                  <a:avLst/>
                  <a:gdLst>
                    <a:gd name="T0" fmla="*/ 2147483647 w 177"/>
                    <a:gd name="T1" fmla="*/ 2147483647 h 161"/>
                    <a:gd name="T2" fmla="*/ 2147483647 w 177"/>
                    <a:gd name="T3" fmla="*/ 2147483647 h 161"/>
                    <a:gd name="T4" fmla="*/ 2147483647 w 177"/>
                    <a:gd name="T5" fmla="*/ 2147483647 h 161"/>
                    <a:gd name="T6" fmla="*/ 2147483647 w 177"/>
                    <a:gd name="T7" fmla="*/ 2147483647 h 161"/>
                    <a:gd name="T8" fmla="*/ 2147483647 w 177"/>
                    <a:gd name="T9" fmla="*/ 0 h 161"/>
                    <a:gd name="T10" fmla="*/ 2147483647 w 177"/>
                    <a:gd name="T11" fmla="*/ 2147483647 h 161"/>
                    <a:gd name="T12" fmla="*/ 2147483647 w 177"/>
                    <a:gd name="T13" fmla="*/ 0 h 161"/>
                    <a:gd name="T14" fmla="*/ 2147483647 w 177"/>
                    <a:gd name="T15" fmla="*/ 2147483647 h 161"/>
                    <a:gd name="T16" fmla="*/ 2147483647 w 177"/>
                    <a:gd name="T17" fmla="*/ 2147483647 h 161"/>
                    <a:gd name="T18" fmla="*/ 2147483647 w 177"/>
                    <a:gd name="T19" fmla="*/ 2147483647 h 161"/>
                    <a:gd name="T20" fmla="*/ 2147483647 w 177"/>
                    <a:gd name="T21" fmla="*/ 2147483647 h 161"/>
                    <a:gd name="T22" fmla="*/ 2147483647 w 177"/>
                    <a:gd name="T23" fmla="*/ 2147483647 h 161"/>
                    <a:gd name="T24" fmla="*/ 2147483647 w 177"/>
                    <a:gd name="T25" fmla="*/ 2147483647 h 161"/>
                    <a:gd name="T26" fmla="*/ 2147483647 w 177"/>
                    <a:gd name="T27" fmla="*/ 2147483647 h 161"/>
                    <a:gd name="T28" fmla="*/ 2147483647 w 177"/>
                    <a:gd name="T29" fmla="*/ 2147483647 h 161"/>
                    <a:gd name="T30" fmla="*/ 2147483647 w 177"/>
                    <a:gd name="T31" fmla="*/ 2147483647 h 161"/>
                    <a:gd name="T32" fmla="*/ 2147483647 w 177"/>
                    <a:gd name="T33" fmla="*/ 2147483647 h 161"/>
                    <a:gd name="T34" fmla="*/ 2147483647 w 177"/>
                    <a:gd name="T35" fmla="*/ 2147483647 h 161"/>
                    <a:gd name="T36" fmla="*/ 0 w 177"/>
                    <a:gd name="T37" fmla="*/ 2147483647 h 161"/>
                    <a:gd name="T38" fmla="*/ 0 w 177"/>
                    <a:gd name="T39" fmla="*/ 2147483647 h 161"/>
                    <a:gd name="T40" fmla="*/ 2147483647 w 177"/>
                    <a:gd name="T41" fmla="*/ 2147483647 h 161"/>
                    <a:gd name="T42" fmla="*/ 2147483647 w 177"/>
                    <a:gd name="T43" fmla="*/ 214748364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rgbClr val="FFFFFF"/>
                </a:solidFill>
                <a:ln w="12700" cap="rnd">
                  <a:solidFill>
                    <a:srgbClr val="3333CC"/>
                  </a:solidFill>
                  <a:round/>
                  <a:headEnd/>
                  <a:tailEnd/>
                </a:ln>
              </p:spPr>
              <p:txBody>
                <a:bodyPr/>
                <a:lstStyle/>
                <a:p>
                  <a:endParaRPr lang="zh-CN" altLang="en-US"/>
                </a:p>
              </p:txBody>
            </p:sp>
            <p:sp>
              <p:nvSpPr>
                <p:cNvPr id="1048715" name="Freeform 4" descr="40%"/>
                <p:cNvSpPr/>
                <p:nvPr/>
              </p:nvSpPr>
              <p:spPr bwMode="invGray">
                <a:xfrm>
                  <a:off x="6376988" y="835025"/>
                  <a:ext cx="1479550" cy="1279525"/>
                </a:xfrm>
                <a:custGeom>
                  <a:avLst/>
                  <a:gdLst>
                    <a:gd name="T0" fmla="*/ 2147483647 w 705"/>
                    <a:gd name="T1" fmla="*/ 2147483647 h 697"/>
                    <a:gd name="T2" fmla="*/ 2147483647 w 705"/>
                    <a:gd name="T3" fmla="*/ 2147483647 h 697"/>
                    <a:gd name="T4" fmla="*/ 2147483647 w 705"/>
                    <a:gd name="T5" fmla="*/ 2147483647 h 697"/>
                    <a:gd name="T6" fmla="*/ 2147483647 w 705"/>
                    <a:gd name="T7" fmla="*/ 2147483647 h 697"/>
                    <a:gd name="T8" fmla="*/ 2147483647 w 705"/>
                    <a:gd name="T9" fmla="*/ 2147483647 h 697"/>
                    <a:gd name="T10" fmla="*/ 2147483647 w 705"/>
                    <a:gd name="T11" fmla="*/ 2147483647 h 697"/>
                    <a:gd name="T12" fmla="*/ 2147483647 w 705"/>
                    <a:gd name="T13" fmla="*/ 2147483647 h 697"/>
                    <a:gd name="T14" fmla="*/ 2147483647 w 705"/>
                    <a:gd name="T15" fmla="*/ 2147483647 h 697"/>
                    <a:gd name="T16" fmla="*/ 2147483647 w 705"/>
                    <a:gd name="T17" fmla="*/ 2147483647 h 697"/>
                    <a:gd name="T18" fmla="*/ 2147483647 w 705"/>
                    <a:gd name="T19" fmla="*/ 2147483647 h 697"/>
                    <a:gd name="T20" fmla="*/ 2147483647 w 705"/>
                    <a:gd name="T21" fmla="*/ 2147483647 h 697"/>
                    <a:gd name="T22" fmla="*/ 2147483647 w 705"/>
                    <a:gd name="T23" fmla="*/ 2147483647 h 697"/>
                    <a:gd name="T24" fmla="*/ 2147483647 w 705"/>
                    <a:gd name="T25" fmla="*/ 2147483647 h 697"/>
                    <a:gd name="T26" fmla="*/ 2147483647 w 705"/>
                    <a:gd name="T27" fmla="*/ 2147483647 h 697"/>
                    <a:gd name="T28" fmla="*/ 2147483647 w 705"/>
                    <a:gd name="T29" fmla="*/ 2147483647 h 697"/>
                    <a:gd name="T30" fmla="*/ 2147483647 w 705"/>
                    <a:gd name="T31" fmla="*/ 2147483647 h 697"/>
                    <a:gd name="T32" fmla="*/ 2147483647 w 705"/>
                    <a:gd name="T33" fmla="*/ 2147483647 h 697"/>
                    <a:gd name="T34" fmla="*/ 2147483647 w 705"/>
                    <a:gd name="T35" fmla="*/ 2147483647 h 697"/>
                    <a:gd name="T36" fmla="*/ 2147483647 w 705"/>
                    <a:gd name="T37" fmla="*/ 2147483647 h 697"/>
                    <a:gd name="T38" fmla="*/ 2147483647 w 705"/>
                    <a:gd name="T39" fmla="*/ 2147483647 h 697"/>
                    <a:gd name="T40" fmla="*/ 2147483647 w 705"/>
                    <a:gd name="T41" fmla="*/ 2147483647 h 697"/>
                    <a:gd name="T42" fmla="*/ 2147483647 w 705"/>
                    <a:gd name="T43" fmla="*/ 2147483647 h 697"/>
                    <a:gd name="T44" fmla="*/ 2147483647 w 705"/>
                    <a:gd name="T45" fmla="*/ 2147483647 h 697"/>
                    <a:gd name="T46" fmla="*/ 2147483647 w 705"/>
                    <a:gd name="T47" fmla="*/ 2147483647 h 697"/>
                    <a:gd name="T48" fmla="*/ 2147483647 w 705"/>
                    <a:gd name="T49" fmla="*/ 2147483647 h 697"/>
                    <a:gd name="T50" fmla="*/ 2147483647 w 705"/>
                    <a:gd name="T51" fmla="*/ 2147483647 h 697"/>
                    <a:gd name="T52" fmla="*/ 2147483647 w 705"/>
                    <a:gd name="T53" fmla="*/ 2147483647 h 697"/>
                    <a:gd name="T54" fmla="*/ 2147483647 w 705"/>
                    <a:gd name="T55" fmla="*/ 2147483647 h 697"/>
                    <a:gd name="T56" fmla="*/ 2147483647 w 705"/>
                    <a:gd name="T57" fmla="*/ 2147483647 h 697"/>
                    <a:gd name="T58" fmla="*/ 2147483647 w 705"/>
                    <a:gd name="T59" fmla="*/ 2147483647 h 697"/>
                    <a:gd name="T60" fmla="*/ 2147483647 w 705"/>
                    <a:gd name="T61" fmla="*/ 2147483647 h 697"/>
                    <a:gd name="T62" fmla="*/ 2147483647 w 705"/>
                    <a:gd name="T63" fmla="*/ 2147483647 h 697"/>
                    <a:gd name="T64" fmla="*/ 2147483647 w 705"/>
                    <a:gd name="T65" fmla="*/ 2147483647 h 697"/>
                    <a:gd name="T66" fmla="*/ 2147483647 w 705"/>
                    <a:gd name="T67" fmla="*/ 2147483647 h 697"/>
                    <a:gd name="T68" fmla="*/ 2147483647 w 705"/>
                    <a:gd name="T69" fmla="*/ 2147483647 h 697"/>
                    <a:gd name="T70" fmla="*/ 2147483647 w 705"/>
                    <a:gd name="T71" fmla="*/ 2147483647 h 697"/>
                    <a:gd name="T72" fmla="*/ 2147483647 w 705"/>
                    <a:gd name="T73" fmla="*/ 2147483647 h 697"/>
                    <a:gd name="T74" fmla="*/ 2147483647 w 705"/>
                    <a:gd name="T75" fmla="*/ 214748364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rgbClr val="FFFFFF"/>
                </a:solidFill>
                <a:ln w="12700" cap="rnd" algn="ctr">
                  <a:solidFill>
                    <a:srgbClr val="3333CC"/>
                  </a:solidFill>
                  <a:round/>
                  <a:headEnd/>
                  <a:tailEnd/>
                </a:ln>
              </p:spPr>
              <p:txBody>
                <a:bodyPr/>
                <a:lstStyle/>
                <a:p>
                  <a:endParaRPr lang="zh-CN" altLang="en-US"/>
                </a:p>
              </p:txBody>
            </p:sp>
            <p:sp>
              <p:nvSpPr>
                <p:cNvPr id="1048716" name="Freeform 6" descr="25%"/>
                <p:cNvSpPr/>
                <p:nvPr/>
              </p:nvSpPr>
              <p:spPr bwMode="invGray">
                <a:xfrm>
                  <a:off x="6291263" y="2228850"/>
                  <a:ext cx="792162" cy="725488"/>
                </a:xfrm>
                <a:custGeom>
                  <a:avLst/>
                  <a:gdLst>
                    <a:gd name="T0" fmla="*/ 2147483647 w 377"/>
                    <a:gd name="T1" fmla="*/ 2147483647 h 393"/>
                    <a:gd name="T2" fmla="*/ 2147483647 w 377"/>
                    <a:gd name="T3" fmla="*/ 2147483647 h 393"/>
                    <a:gd name="T4" fmla="*/ 2147483647 w 377"/>
                    <a:gd name="T5" fmla="*/ 2147483647 h 393"/>
                    <a:gd name="T6" fmla="*/ 2147483647 w 377"/>
                    <a:gd name="T7" fmla="*/ 2147483647 h 393"/>
                    <a:gd name="T8" fmla="*/ 2147483647 w 377"/>
                    <a:gd name="T9" fmla="*/ 2147483647 h 393"/>
                    <a:gd name="T10" fmla="*/ 2147483647 w 377"/>
                    <a:gd name="T11" fmla="*/ 2147483647 h 393"/>
                    <a:gd name="T12" fmla="*/ 2147483647 w 377"/>
                    <a:gd name="T13" fmla="*/ 0 h 393"/>
                    <a:gd name="T14" fmla="*/ 2147483647 w 377"/>
                    <a:gd name="T15" fmla="*/ 0 h 393"/>
                    <a:gd name="T16" fmla="*/ 2147483647 w 377"/>
                    <a:gd name="T17" fmla="*/ 2147483647 h 393"/>
                    <a:gd name="T18" fmla="*/ 2147483647 w 377"/>
                    <a:gd name="T19" fmla="*/ 2147483647 h 393"/>
                    <a:gd name="T20" fmla="*/ 2147483647 w 377"/>
                    <a:gd name="T21" fmla="*/ 2147483647 h 393"/>
                    <a:gd name="T22" fmla="*/ 2147483647 w 377"/>
                    <a:gd name="T23" fmla="*/ 2147483647 h 393"/>
                    <a:gd name="T24" fmla="*/ 2147483647 w 377"/>
                    <a:gd name="T25" fmla="*/ 2147483647 h 393"/>
                    <a:gd name="T26" fmla="*/ 2147483647 w 377"/>
                    <a:gd name="T27" fmla="*/ 2147483647 h 393"/>
                    <a:gd name="T28" fmla="*/ 2147483647 w 377"/>
                    <a:gd name="T29" fmla="*/ 2147483647 h 393"/>
                    <a:gd name="T30" fmla="*/ 2147483647 w 377"/>
                    <a:gd name="T31" fmla="*/ 2147483647 h 393"/>
                    <a:gd name="T32" fmla="*/ 2147483647 w 377"/>
                    <a:gd name="T33" fmla="*/ 2147483647 h 393"/>
                    <a:gd name="T34" fmla="*/ 2147483647 w 377"/>
                    <a:gd name="T35" fmla="*/ 2147483647 h 393"/>
                    <a:gd name="T36" fmla="*/ 2147483647 w 377"/>
                    <a:gd name="T37" fmla="*/ 2147483647 h 393"/>
                    <a:gd name="T38" fmla="*/ 0 w 377"/>
                    <a:gd name="T39" fmla="*/ 2147483647 h 393"/>
                    <a:gd name="T40" fmla="*/ 2147483647 w 377"/>
                    <a:gd name="T41" fmla="*/ 2147483647 h 393"/>
                    <a:gd name="T42" fmla="*/ 2147483647 w 377"/>
                    <a:gd name="T43" fmla="*/ 2147483647 h 393"/>
                    <a:gd name="T44" fmla="*/ 2147483647 w 377"/>
                    <a:gd name="T45" fmla="*/ 2147483647 h 393"/>
                    <a:gd name="T46" fmla="*/ 2147483647 w 377"/>
                    <a:gd name="T47" fmla="*/ 2147483647 h 393"/>
                    <a:gd name="T48" fmla="*/ 2147483647 w 377"/>
                    <a:gd name="T49" fmla="*/ 2147483647 h 393"/>
                    <a:gd name="T50" fmla="*/ 2147483647 w 377"/>
                    <a:gd name="T51" fmla="*/ 2147483647 h 393"/>
                    <a:gd name="T52" fmla="*/ 2147483647 w 377"/>
                    <a:gd name="T53" fmla="*/ 2147483647 h 393"/>
                    <a:gd name="T54" fmla="*/ 2147483647 w 377"/>
                    <a:gd name="T55" fmla="*/ 2147483647 h 393"/>
                    <a:gd name="T56" fmla="*/ 2147483647 w 377"/>
                    <a:gd name="T57" fmla="*/ 2147483647 h 393"/>
                    <a:gd name="T58" fmla="*/ 2147483647 w 377"/>
                    <a:gd name="T59" fmla="*/ 2147483647 h 393"/>
                    <a:gd name="T60" fmla="*/ 2147483647 w 377"/>
                    <a:gd name="T61" fmla="*/ 2147483647 h 393"/>
                    <a:gd name="T62" fmla="*/ 2147483647 w 377"/>
                    <a:gd name="T63" fmla="*/ 2147483647 h 393"/>
                    <a:gd name="T64" fmla="*/ 2147483647 w 377"/>
                    <a:gd name="T65" fmla="*/ 2147483647 h 393"/>
                    <a:gd name="T66" fmla="*/ 2147483647 w 377"/>
                    <a:gd name="T67" fmla="*/ 2147483647 h 393"/>
                    <a:gd name="T68" fmla="*/ 2147483647 w 377"/>
                    <a:gd name="T69" fmla="*/ 2147483647 h 393"/>
                    <a:gd name="T70" fmla="*/ 2147483647 w 377"/>
                    <a:gd name="T71" fmla="*/ 2147483647 h 393"/>
                    <a:gd name="T72" fmla="*/ 2147483647 w 377"/>
                    <a:gd name="T73" fmla="*/ 2147483647 h 393"/>
                    <a:gd name="T74" fmla="*/ 2147483647 w 377"/>
                    <a:gd name="T75" fmla="*/ 2147483647 h 393"/>
                    <a:gd name="T76" fmla="*/ 2147483647 w 377"/>
                    <a:gd name="T77" fmla="*/ 2147483647 h 393"/>
                    <a:gd name="T78" fmla="*/ 2147483647 w 377"/>
                    <a:gd name="T79" fmla="*/ 2147483647 h 393"/>
                    <a:gd name="T80" fmla="*/ 2147483647 w 377"/>
                    <a:gd name="T81" fmla="*/ 2147483647 h 393"/>
                    <a:gd name="T82" fmla="*/ 2147483647 w 377"/>
                    <a:gd name="T83" fmla="*/ 2147483647 h 393"/>
                    <a:gd name="T84" fmla="*/ 2147483647 w 377"/>
                    <a:gd name="T85" fmla="*/ 2147483647 h 393"/>
                    <a:gd name="T86" fmla="*/ 2147483647 w 377"/>
                    <a:gd name="T87" fmla="*/ 2147483647 h 393"/>
                    <a:gd name="T88" fmla="*/ 2147483647 w 377"/>
                    <a:gd name="T89" fmla="*/ 2147483647 h 393"/>
                    <a:gd name="T90" fmla="*/ 2147483647 w 377"/>
                    <a:gd name="T91" fmla="*/ 2147483647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rgbClr val="FFFFFF"/>
                </a:solidFill>
                <a:ln w="12700" cap="rnd" algn="ctr">
                  <a:solidFill>
                    <a:srgbClr val="3333CC"/>
                  </a:solidFill>
                  <a:round/>
                  <a:headEnd/>
                  <a:tailEnd/>
                </a:ln>
              </p:spPr>
              <p:txBody>
                <a:bodyPr/>
                <a:lstStyle/>
                <a:p>
                  <a:endParaRPr lang="zh-CN" altLang="en-US"/>
                </a:p>
              </p:txBody>
            </p:sp>
            <p:sp>
              <p:nvSpPr>
                <p:cNvPr id="1048717" name="Freeform 8" descr="80%"/>
                <p:cNvSpPr/>
                <p:nvPr/>
              </p:nvSpPr>
              <p:spPr bwMode="invGray">
                <a:xfrm>
                  <a:off x="5903913" y="2643188"/>
                  <a:ext cx="238125" cy="236537"/>
                </a:xfrm>
                <a:custGeom>
                  <a:avLst/>
                  <a:gdLst>
                    <a:gd name="T0" fmla="*/ 2147483647 w 113"/>
                    <a:gd name="T1" fmla="*/ 2147483647 h 129"/>
                    <a:gd name="T2" fmla="*/ 2147483647 w 113"/>
                    <a:gd name="T3" fmla="*/ 2147483647 h 129"/>
                    <a:gd name="T4" fmla="*/ 2147483647 w 113"/>
                    <a:gd name="T5" fmla="*/ 2147483647 h 129"/>
                    <a:gd name="T6" fmla="*/ 2147483647 w 113"/>
                    <a:gd name="T7" fmla="*/ 2147483647 h 129"/>
                    <a:gd name="T8" fmla="*/ 2147483647 w 113"/>
                    <a:gd name="T9" fmla="*/ 0 h 129"/>
                    <a:gd name="T10" fmla="*/ 2147483647 w 113"/>
                    <a:gd name="T11" fmla="*/ 0 h 129"/>
                    <a:gd name="T12" fmla="*/ 2147483647 w 113"/>
                    <a:gd name="T13" fmla="*/ 2147483647 h 129"/>
                    <a:gd name="T14" fmla="*/ 2147483647 w 113"/>
                    <a:gd name="T15" fmla="*/ 2147483647 h 129"/>
                    <a:gd name="T16" fmla="*/ 0 w 113"/>
                    <a:gd name="T17" fmla="*/ 2147483647 h 129"/>
                    <a:gd name="T18" fmla="*/ 0 w 113"/>
                    <a:gd name="T19" fmla="*/ 2147483647 h 129"/>
                    <a:gd name="T20" fmla="*/ 2147483647 w 113"/>
                    <a:gd name="T21" fmla="*/ 2147483647 h 129"/>
                    <a:gd name="T22" fmla="*/ 2147483647 w 113"/>
                    <a:gd name="T23" fmla="*/ 2147483647 h 129"/>
                    <a:gd name="T24" fmla="*/ 2147483647 w 113"/>
                    <a:gd name="T25" fmla="*/ 2147483647 h 129"/>
                    <a:gd name="T26" fmla="*/ 2147483647 w 113"/>
                    <a:gd name="T27" fmla="*/ 2147483647 h 129"/>
                    <a:gd name="T28" fmla="*/ 2147483647 w 113"/>
                    <a:gd name="T29" fmla="*/ 2147483647 h 129"/>
                    <a:gd name="T30" fmla="*/ 2147483647 w 113"/>
                    <a:gd name="T31" fmla="*/ 2147483647 h 129"/>
                    <a:gd name="T32" fmla="*/ 2147483647 w 113"/>
                    <a:gd name="T33" fmla="*/ 2147483647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rgbClr val="FFFFFF"/>
                </a:solidFill>
                <a:ln w="12700" cap="rnd" algn="ctr">
                  <a:solidFill>
                    <a:srgbClr val="3333CC"/>
                  </a:solidFill>
                  <a:round/>
                  <a:headEnd/>
                  <a:tailEnd/>
                </a:ln>
              </p:spPr>
              <p:txBody>
                <a:bodyPr/>
                <a:lstStyle/>
                <a:p>
                  <a:endParaRPr lang="zh-CN" altLang="en-US"/>
                </a:p>
              </p:txBody>
            </p:sp>
            <p:sp>
              <p:nvSpPr>
                <p:cNvPr id="1048718" name="Freeform 9" descr="棚架"/>
                <p:cNvSpPr/>
                <p:nvPr/>
              </p:nvSpPr>
              <p:spPr bwMode="invGray">
                <a:xfrm>
                  <a:off x="6056313" y="2760663"/>
                  <a:ext cx="185737" cy="222250"/>
                </a:xfrm>
                <a:custGeom>
                  <a:avLst/>
                  <a:gdLst>
                    <a:gd name="T0" fmla="*/ 2147483647 w 89"/>
                    <a:gd name="T1" fmla="*/ 2147483647 h 121"/>
                    <a:gd name="T2" fmla="*/ 2147483647 w 89"/>
                    <a:gd name="T3" fmla="*/ 2147483647 h 121"/>
                    <a:gd name="T4" fmla="*/ 2147483647 w 89"/>
                    <a:gd name="T5" fmla="*/ 2147483647 h 121"/>
                    <a:gd name="T6" fmla="*/ 2147483647 w 89"/>
                    <a:gd name="T7" fmla="*/ 2147483647 h 121"/>
                    <a:gd name="T8" fmla="*/ 2147483647 w 89"/>
                    <a:gd name="T9" fmla="*/ 0 h 121"/>
                    <a:gd name="T10" fmla="*/ 2147483647 w 89"/>
                    <a:gd name="T11" fmla="*/ 2147483647 h 121"/>
                    <a:gd name="T12" fmla="*/ 2147483647 w 89"/>
                    <a:gd name="T13" fmla="*/ 2147483647 h 121"/>
                    <a:gd name="T14" fmla="*/ 2147483647 w 89"/>
                    <a:gd name="T15" fmla="*/ 2147483647 h 121"/>
                    <a:gd name="T16" fmla="*/ 0 w 89"/>
                    <a:gd name="T17" fmla="*/ 2147483647 h 121"/>
                    <a:gd name="T18" fmla="*/ 2147483647 w 89"/>
                    <a:gd name="T19" fmla="*/ 2147483647 h 121"/>
                    <a:gd name="T20" fmla="*/ 2147483647 w 89"/>
                    <a:gd name="T21" fmla="*/ 2147483647 h 121"/>
                    <a:gd name="T22" fmla="*/ 2147483647 w 89"/>
                    <a:gd name="T23" fmla="*/ 2147483647 h 121"/>
                    <a:gd name="T24" fmla="*/ 2147483647 w 89"/>
                    <a:gd name="T25" fmla="*/ 2147483647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rgbClr val="FFFFFF"/>
                </a:solidFill>
                <a:ln w="12700" cap="rnd" algn="ctr">
                  <a:solidFill>
                    <a:srgbClr val="3333CC"/>
                  </a:solidFill>
                  <a:round/>
                  <a:headEnd/>
                  <a:tailEnd/>
                </a:ln>
              </p:spPr>
              <p:txBody>
                <a:bodyPr/>
                <a:lstStyle/>
                <a:p>
                  <a:endParaRPr lang="zh-CN" altLang="en-US"/>
                </a:p>
              </p:txBody>
            </p:sp>
            <p:sp>
              <p:nvSpPr>
                <p:cNvPr id="1048719" name="Freeform 10" descr="小棋盘"/>
                <p:cNvSpPr/>
                <p:nvPr/>
              </p:nvSpPr>
              <p:spPr bwMode="gray">
                <a:xfrm>
                  <a:off x="6056313" y="2774950"/>
                  <a:ext cx="71437" cy="74613"/>
                </a:xfrm>
                <a:custGeom>
                  <a:avLst/>
                  <a:gdLst>
                    <a:gd name="T0" fmla="*/ 2147483647 w 33"/>
                    <a:gd name="T1" fmla="*/ 2147483647 h 41"/>
                    <a:gd name="T2" fmla="*/ 2147483647 w 33"/>
                    <a:gd name="T3" fmla="*/ 2147483647 h 41"/>
                    <a:gd name="T4" fmla="*/ 2147483647 w 33"/>
                    <a:gd name="T5" fmla="*/ 2147483647 h 41"/>
                    <a:gd name="T6" fmla="*/ 0 w 33"/>
                    <a:gd name="T7" fmla="*/ 0 h 41"/>
                    <a:gd name="T8" fmla="*/ 2147483647 w 33"/>
                    <a:gd name="T9" fmla="*/ 2147483647 h 41"/>
                    <a:gd name="T10" fmla="*/ 2147483647 w 33"/>
                    <a:gd name="T11" fmla="*/ 2147483647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solidFill>
                  <a:srgbClr val="FFFFFF"/>
                </a:solidFill>
                <a:ln w="12700" cap="rnd">
                  <a:solidFill>
                    <a:srgbClr val="3333CC"/>
                  </a:solidFill>
                  <a:round/>
                  <a:headEnd/>
                  <a:tailEnd/>
                </a:ln>
              </p:spPr>
              <p:txBody>
                <a:bodyPr/>
                <a:lstStyle/>
                <a:p>
                  <a:endParaRPr lang="zh-CN" altLang="en-US"/>
                </a:p>
              </p:txBody>
            </p:sp>
            <p:sp>
              <p:nvSpPr>
                <p:cNvPr id="1048720" name="Freeform 11" descr="30%"/>
                <p:cNvSpPr/>
                <p:nvPr/>
              </p:nvSpPr>
              <p:spPr bwMode="invGray">
                <a:xfrm>
                  <a:off x="5888038" y="3040063"/>
                  <a:ext cx="911225" cy="531812"/>
                </a:xfrm>
                <a:custGeom>
                  <a:avLst/>
                  <a:gdLst>
                    <a:gd name="T0" fmla="*/ 2147483647 w 433"/>
                    <a:gd name="T1" fmla="*/ 2147483647 h 289"/>
                    <a:gd name="T2" fmla="*/ 2147483647 w 433"/>
                    <a:gd name="T3" fmla="*/ 2147483647 h 289"/>
                    <a:gd name="T4" fmla="*/ 2147483647 w 433"/>
                    <a:gd name="T5" fmla="*/ 2147483647 h 289"/>
                    <a:gd name="T6" fmla="*/ 2147483647 w 433"/>
                    <a:gd name="T7" fmla="*/ 2147483647 h 289"/>
                    <a:gd name="T8" fmla="*/ 2147483647 w 433"/>
                    <a:gd name="T9" fmla="*/ 2147483647 h 289"/>
                    <a:gd name="T10" fmla="*/ 2147483647 w 433"/>
                    <a:gd name="T11" fmla="*/ 2147483647 h 289"/>
                    <a:gd name="T12" fmla="*/ 2147483647 w 433"/>
                    <a:gd name="T13" fmla="*/ 2147483647 h 289"/>
                    <a:gd name="T14" fmla="*/ 2147483647 w 433"/>
                    <a:gd name="T15" fmla="*/ 2147483647 h 289"/>
                    <a:gd name="T16" fmla="*/ 2147483647 w 433"/>
                    <a:gd name="T17" fmla="*/ 2147483647 h 289"/>
                    <a:gd name="T18" fmla="*/ 2147483647 w 433"/>
                    <a:gd name="T19" fmla="*/ 2147483647 h 289"/>
                    <a:gd name="T20" fmla="*/ 0 w 433"/>
                    <a:gd name="T21" fmla="*/ 2147483647 h 289"/>
                    <a:gd name="T22" fmla="*/ 2147483647 w 433"/>
                    <a:gd name="T23" fmla="*/ 2147483647 h 289"/>
                    <a:gd name="T24" fmla="*/ 2147483647 w 433"/>
                    <a:gd name="T25" fmla="*/ 2147483647 h 289"/>
                    <a:gd name="T26" fmla="*/ 2147483647 w 433"/>
                    <a:gd name="T27" fmla="*/ 2147483647 h 289"/>
                    <a:gd name="T28" fmla="*/ 2147483647 w 433"/>
                    <a:gd name="T29" fmla="*/ 2147483647 h 289"/>
                    <a:gd name="T30" fmla="*/ 2147483647 w 433"/>
                    <a:gd name="T31" fmla="*/ 2147483647 h 289"/>
                    <a:gd name="T32" fmla="*/ 2147483647 w 433"/>
                    <a:gd name="T33" fmla="*/ 2147483647 h 289"/>
                    <a:gd name="T34" fmla="*/ 2147483647 w 433"/>
                    <a:gd name="T35" fmla="*/ 2147483647 h 289"/>
                    <a:gd name="T36" fmla="*/ 2147483647 w 433"/>
                    <a:gd name="T37" fmla="*/ 2147483647 h 289"/>
                    <a:gd name="T38" fmla="*/ 2147483647 w 433"/>
                    <a:gd name="T39" fmla="*/ 2147483647 h 289"/>
                    <a:gd name="T40" fmla="*/ 2147483647 w 433"/>
                    <a:gd name="T41" fmla="*/ 2147483647 h 289"/>
                    <a:gd name="T42" fmla="*/ 2147483647 w 433"/>
                    <a:gd name="T43" fmla="*/ 2147483647 h 289"/>
                    <a:gd name="T44" fmla="*/ 2147483647 w 433"/>
                    <a:gd name="T45" fmla="*/ 2147483647 h 289"/>
                    <a:gd name="T46" fmla="*/ 2147483647 w 433"/>
                    <a:gd name="T47" fmla="*/ 2147483647 h 289"/>
                    <a:gd name="T48" fmla="*/ 2147483647 w 433"/>
                    <a:gd name="T49" fmla="*/ 2147483647 h 289"/>
                    <a:gd name="T50" fmla="*/ 2147483647 w 433"/>
                    <a:gd name="T51" fmla="*/ 2147483647 h 289"/>
                    <a:gd name="T52" fmla="*/ 2147483647 w 433"/>
                    <a:gd name="T53" fmla="*/ 2147483647 h 289"/>
                    <a:gd name="T54" fmla="*/ 2147483647 w 433"/>
                    <a:gd name="T55" fmla="*/ 2147483647 h 289"/>
                    <a:gd name="T56" fmla="*/ 2147483647 w 433"/>
                    <a:gd name="T57" fmla="*/ 2147483647 h 289"/>
                    <a:gd name="T58" fmla="*/ 2147483647 w 433"/>
                    <a:gd name="T59" fmla="*/ 2147483647 h 289"/>
                    <a:gd name="T60" fmla="*/ 2147483647 w 433"/>
                    <a:gd name="T61" fmla="*/ 2147483647 h 289"/>
                    <a:gd name="T62" fmla="*/ 2147483647 w 433"/>
                    <a:gd name="T63" fmla="*/ 2147483647 h 289"/>
                    <a:gd name="T64" fmla="*/ 2147483647 w 433"/>
                    <a:gd name="T65" fmla="*/ 2147483647 h 289"/>
                    <a:gd name="T66" fmla="*/ 2147483647 w 433"/>
                    <a:gd name="T67" fmla="*/ 2147483647 h 289"/>
                    <a:gd name="T68" fmla="*/ 2147483647 w 433"/>
                    <a:gd name="T69" fmla="*/ 2147483647 h 289"/>
                    <a:gd name="T70" fmla="*/ 2147483647 w 433"/>
                    <a:gd name="T71" fmla="*/ 2147483647 h 289"/>
                    <a:gd name="T72" fmla="*/ 2147483647 w 433"/>
                    <a:gd name="T73" fmla="*/ 2147483647 h 289"/>
                    <a:gd name="T74" fmla="*/ 2147483647 w 433"/>
                    <a:gd name="T75" fmla="*/ 2147483647 h 289"/>
                    <a:gd name="T76" fmla="*/ 2147483647 w 433"/>
                    <a:gd name="T77" fmla="*/ 2147483647 h 289"/>
                    <a:gd name="T78" fmla="*/ 2147483647 w 433"/>
                    <a:gd name="T79" fmla="*/ 0 h 289"/>
                    <a:gd name="T80" fmla="*/ 2147483647 w 433"/>
                    <a:gd name="T81" fmla="*/ 2147483647 h 289"/>
                    <a:gd name="T82" fmla="*/ 2147483647 w 433"/>
                    <a:gd name="T83" fmla="*/ 2147483647 h 289"/>
                    <a:gd name="T84" fmla="*/ 2147483647 w 433"/>
                    <a:gd name="T85" fmla="*/ 2147483647 h 289"/>
                    <a:gd name="T86" fmla="*/ 2147483647 w 433"/>
                    <a:gd name="T87" fmla="*/ 2147483647 h 289"/>
                    <a:gd name="T88" fmla="*/ 2147483647 w 433"/>
                    <a:gd name="T89" fmla="*/ 2147483647 h 289"/>
                    <a:gd name="T90" fmla="*/ 2147483647 w 433"/>
                    <a:gd name="T91" fmla="*/ 2147483647 h 289"/>
                    <a:gd name="T92" fmla="*/ 2147483647 w 433"/>
                    <a:gd name="T93" fmla="*/ 0 h 289"/>
                    <a:gd name="T94" fmla="*/ 2147483647 w 433"/>
                    <a:gd name="T95" fmla="*/ 0 h 289"/>
                    <a:gd name="T96" fmla="*/ 2147483647 w 433"/>
                    <a:gd name="T97" fmla="*/ 0 h 289"/>
                    <a:gd name="T98" fmla="*/ 2147483647 w 433"/>
                    <a:gd name="T99" fmla="*/ 2147483647 h 289"/>
                    <a:gd name="T100" fmla="*/ 2147483647 w 433"/>
                    <a:gd name="T101" fmla="*/ 2147483647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FFFFFF"/>
                </a:solidFill>
                <a:ln w="12700" cap="rnd">
                  <a:solidFill>
                    <a:srgbClr val="3333CC"/>
                  </a:solidFill>
                  <a:round/>
                  <a:headEnd/>
                  <a:tailEnd/>
                </a:ln>
              </p:spPr>
              <p:txBody>
                <a:bodyPr/>
                <a:lstStyle/>
                <a:p>
                  <a:endParaRPr lang="zh-CN" altLang="en-US"/>
                </a:p>
              </p:txBody>
            </p:sp>
            <p:sp>
              <p:nvSpPr>
                <p:cNvPr id="1048721" name="Freeform 12" descr="20%"/>
                <p:cNvSpPr/>
                <p:nvPr/>
              </p:nvSpPr>
              <p:spPr bwMode="invGray">
                <a:xfrm>
                  <a:off x="6075363" y="3465513"/>
                  <a:ext cx="755650" cy="588962"/>
                </a:xfrm>
                <a:custGeom>
                  <a:avLst/>
                  <a:gdLst>
                    <a:gd name="T0" fmla="*/ 2147483647 w 361"/>
                    <a:gd name="T1" fmla="*/ 0 h 321"/>
                    <a:gd name="T2" fmla="*/ 2147483647 w 361"/>
                    <a:gd name="T3" fmla="*/ 0 h 321"/>
                    <a:gd name="T4" fmla="*/ 2147483647 w 361"/>
                    <a:gd name="T5" fmla="*/ 2147483647 h 321"/>
                    <a:gd name="T6" fmla="*/ 2147483647 w 361"/>
                    <a:gd name="T7" fmla="*/ 2147483647 h 321"/>
                    <a:gd name="T8" fmla="*/ 2147483647 w 361"/>
                    <a:gd name="T9" fmla="*/ 2147483647 h 321"/>
                    <a:gd name="T10" fmla="*/ 2147483647 w 361"/>
                    <a:gd name="T11" fmla="*/ 2147483647 h 321"/>
                    <a:gd name="T12" fmla="*/ 2147483647 w 361"/>
                    <a:gd name="T13" fmla="*/ 2147483647 h 321"/>
                    <a:gd name="T14" fmla="*/ 2147483647 w 361"/>
                    <a:gd name="T15" fmla="*/ 2147483647 h 321"/>
                    <a:gd name="T16" fmla="*/ 2147483647 w 361"/>
                    <a:gd name="T17" fmla="*/ 2147483647 h 321"/>
                    <a:gd name="T18" fmla="*/ 2147483647 w 361"/>
                    <a:gd name="T19" fmla="*/ 2147483647 h 321"/>
                    <a:gd name="T20" fmla="*/ 2147483647 w 361"/>
                    <a:gd name="T21" fmla="*/ 2147483647 h 321"/>
                    <a:gd name="T22" fmla="*/ 0 w 361"/>
                    <a:gd name="T23" fmla="*/ 2147483647 h 321"/>
                    <a:gd name="T24" fmla="*/ 2147483647 w 361"/>
                    <a:gd name="T25" fmla="*/ 2147483647 h 321"/>
                    <a:gd name="T26" fmla="*/ 2147483647 w 361"/>
                    <a:gd name="T27" fmla="*/ 2147483647 h 321"/>
                    <a:gd name="T28" fmla="*/ 2147483647 w 361"/>
                    <a:gd name="T29" fmla="*/ 2147483647 h 321"/>
                    <a:gd name="T30" fmla="*/ 2147483647 w 361"/>
                    <a:gd name="T31" fmla="*/ 2147483647 h 321"/>
                    <a:gd name="T32" fmla="*/ 2147483647 w 361"/>
                    <a:gd name="T33" fmla="*/ 2147483647 h 321"/>
                    <a:gd name="T34" fmla="*/ 2147483647 w 361"/>
                    <a:gd name="T35" fmla="*/ 2147483647 h 321"/>
                    <a:gd name="T36" fmla="*/ 2147483647 w 361"/>
                    <a:gd name="T37" fmla="*/ 2147483647 h 321"/>
                    <a:gd name="T38" fmla="*/ 2147483647 w 361"/>
                    <a:gd name="T39" fmla="*/ 2147483647 h 321"/>
                    <a:gd name="T40" fmla="*/ 2147483647 w 361"/>
                    <a:gd name="T41" fmla="*/ 2147483647 h 321"/>
                    <a:gd name="T42" fmla="*/ 2147483647 w 361"/>
                    <a:gd name="T43" fmla="*/ 2147483647 h 321"/>
                    <a:gd name="T44" fmla="*/ 2147483647 w 361"/>
                    <a:gd name="T45" fmla="*/ 2147483647 h 321"/>
                    <a:gd name="T46" fmla="*/ 2147483647 w 361"/>
                    <a:gd name="T47" fmla="*/ 2147483647 h 321"/>
                    <a:gd name="T48" fmla="*/ 2147483647 w 361"/>
                    <a:gd name="T49" fmla="*/ 2147483647 h 321"/>
                    <a:gd name="T50" fmla="*/ 2147483647 w 361"/>
                    <a:gd name="T51" fmla="*/ 2147483647 h 321"/>
                    <a:gd name="T52" fmla="*/ 2147483647 w 361"/>
                    <a:gd name="T53" fmla="*/ 2147483647 h 321"/>
                    <a:gd name="T54" fmla="*/ 2147483647 w 361"/>
                    <a:gd name="T55" fmla="*/ 2147483647 h 321"/>
                    <a:gd name="T56" fmla="*/ 2147483647 w 361"/>
                    <a:gd name="T57" fmla="*/ 2147483647 h 321"/>
                    <a:gd name="T58" fmla="*/ 2147483647 w 361"/>
                    <a:gd name="T59" fmla="*/ 2147483647 h 321"/>
                    <a:gd name="T60" fmla="*/ 2147483647 w 361"/>
                    <a:gd name="T61" fmla="*/ 2147483647 h 321"/>
                    <a:gd name="T62" fmla="*/ 2147483647 w 361"/>
                    <a:gd name="T63" fmla="*/ 2147483647 h 321"/>
                    <a:gd name="T64" fmla="*/ 2147483647 w 361"/>
                    <a:gd name="T65" fmla="*/ 2147483647 h 321"/>
                    <a:gd name="T66" fmla="*/ 2147483647 w 361"/>
                    <a:gd name="T67" fmla="*/ 2147483647 h 321"/>
                    <a:gd name="T68" fmla="*/ 2147483647 w 361"/>
                    <a:gd name="T69" fmla="*/ 2147483647 h 321"/>
                    <a:gd name="T70" fmla="*/ 2147483647 w 361"/>
                    <a:gd name="T71" fmla="*/ 2147483647 h 321"/>
                    <a:gd name="T72" fmla="*/ 2147483647 w 361"/>
                    <a:gd name="T73" fmla="*/ 2147483647 h 321"/>
                    <a:gd name="T74" fmla="*/ 2147483647 w 361"/>
                    <a:gd name="T75" fmla="*/ 2147483647 h 321"/>
                    <a:gd name="T76" fmla="*/ 2147483647 w 361"/>
                    <a:gd name="T77" fmla="*/ 2147483647 h 321"/>
                    <a:gd name="T78" fmla="*/ 2147483647 w 361"/>
                    <a:gd name="T79" fmla="*/ 2147483647 h 321"/>
                    <a:gd name="T80" fmla="*/ 2147483647 w 361"/>
                    <a:gd name="T81" fmla="*/ 2147483647 h 321"/>
                    <a:gd name="T82" fmla="*/ 2147483647 w 361"/>
                    <a:gd name="T83" fmla="*/ 2147483647 h 321"/>
                    <a:gd name="T84" fmla="*/ 2147483647 w 361"/>
                    <a:gd name="T85" fmla="*/ 2147483647 h 321"/>
                    <a:gd name="T86" fmla="*/ 2147483647 w 361"/>
                    <a:gd name="T87" fmla="*/ 2147483647 h 321"/>
                    <a:gd name="T88" fmla="*/ 2147483647 w 361"/>
                    <a:gd name="T89" fmla="*/ 2147483647 h 321"/>
                    <a:gd name="T90" fmla="*/ 2147483647 w 361"/>
                    <a:gd name="T91" fmla="*/ 2147483647 h 321"/>
                    <a:gd name="T92" fmla="*/ 2147483647 w 361"/>
                    <a:gd name="T93" fmla="*/ 2147483647 h 321"/>
                    <a:gd name="T94" fmla="*/ 2147483647 w 361"/>
                    <a:gd name="T95" fmla="*/ 2147483647 h 321"/>
                    <a:gd name="T96" fmla="*/ 2147483647 w 361"/>
                    <a:gd name="T97" fmla="*/ 2147483647 h 321"/>
                    <a:gd name="T98" fmla="*/ 2147483647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FFFFFF"/>
                </a:solidFill>
                <a:ln w="12700" cap="rnd" algn="ctr">
                  <a:solidFill>
                    <a:srgbClr val="3333CC"/>
                  </a:solidFill>
                  <a:round/>
                  <a:headEnd/>
                  <a:tailEnd/>
                </a:ln>
              </p:spPr>
              <p:txBody>
                <a:bodyPr/>
                <a:lstStyle/>
                <a:p>
                  <a:endParaRPr lang="zh-CN" altLang="en-US"/>
                </a:p>
              </p:txBody>
            </p:sp>
            <p:sp>
              <p:nvSpPr>
                <p:cNvPr id="1048722" name="Freeform 13" descr="75%"/>
                <p:cNvSpPr/>
                <p:nvPr/>
              </p:nvSpPr>
              <p:spPr bwMode="invGray">
                <a:xfrm>
                  <a:off x="6696075" y="3937000"/>
                  <a:ext cx="134938" cy="101600"/>
                </a:xfrm>
                <a:custGeom>
                  <a:avLst/>
                  <a:gdLst>
                    <a:gd name="T0" fmla="*/ 2147483647 w 65"/>
                    <a:gd name="T1" fmla="*/ 0 h 57"/>
                    <a:gd name="T2" fmla="*/ 0 w 65"/>
                    <a:gd name="T3" fmla="*/ 2147483647 h 57"/>
                    <a:gd name="T4" fmla="*/ 2147483647 w 65"/>
                    <a:gd name="T5" fmla="*/ 2147483647 h 57"/>
                    <a:gd name="T6" fmla="*/ 2147483647 w 65"/>
                    <a:gd name="T7" fmla="*/ 2147483647 h 57"/>
                    <a:gd name="T8" fmla="*/ 2147483647 w 65"/>
                    <a:gd name="T9" fmla="*/ 2147483647 h 57"/>
                    <a:gd name="T10" fmla="*/ 2147483647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solidFill>
                  <a:srgbClr val="FFFFFF"/>
                </a:solidFill>
                <a:ln w="12700" cap="rnd">
                  <a:solidFill>
                    <a:srgbClr val="3333CC"/>
                  </a:solidFill>
                  <a:round/>
                  <a:headEnd/>
                  <a:tailEnd/>
                </a:ln>
              </p:spPr>
              <p:txBody>
                <a:bodyPr/>
                <a:lstStyle/>
                <a:p>
                  <a:endParaRPr lang="zh-CN" altLang="en-US"/>
                </a:p>
              </p:txBody>
            </p:sp>
            <p:sp>
              <p:nvSpPr>
                <p:cNvPr id="1048723" name="Freeform 14" descr="25%"/>
                <p:cNvSpPr/>
                <p:nvPr/>
              </p:nvSpPr>
              <p:spPr bwMode="invGray">
                <a:xfrm>
                  <a:off x="6359525" y="4008438"/>
                  <a:ext cx="503238" cy="546100"/>
                </a:xfrm>
                <a:custGeom>
                  <a:avLst/>
                  <a:gdLst>
                    <a:gd name="T0" fmla="*/ 2147483647 w 241"/>
                    <a:gd name="T1" fmla="*/ 2147483647 h 297"/>
                    <a:gd name="T2" fmla="*/ 2147483647 w 241"/>
                    <a:gd name="T3" fmla="*/ 0 h 297"/>
                    <a:gd name="T4" fmla="*/ 2147483647 w 241"/>
                    <a:gd name="T5" fmla="*/ 2147483647 h 297"/>
                    <a:gd name="T6" fmla="*/ 2147483647 w 241"/>
                    <a:gd name="T7" fmla="*/ 2147483647 h 297"/>
                    <a:gd name="T8" fmla="*/ 2147483647 w 241"/>
                    <a:gd name="T9" fmla="*/ 2147483647 h 297"/>
                    <a:gd name="T10" fmla="*/ 2147483647 w 241"/>
                    <a:gd name="T11" fmla="*/ 2147483647 h 297"/>
                    <a:gd name="T12" fmla="*/ 2147483647 w 241"/>
                    <a:gd name="T13" fmla="*/ 2147483647 h 297"/>
                    <a:gd name="T14" fmla="*/ 2147483647 w 241"/>
                    <a:gd name="T15" fmla="*/ 2147483647 h 297"/>
                    <a:gd name="T16" fmla="*/ 2147483647 w 241"/>
                    <a:gd name="T17" fmla="*/ 2147483647 h 297"/>
                    <a:gd name="T18" fmla="*/ 2147483647 w 241"/>
                    <a:gd name="T19" fmla="*/ 2147483647 h 297"/>
                    <a:gd name="T20" fmla="*/ 2147483647 w 241"/>
                    <a:gd name="T21" fmla="*/ 2147483647 h 297"/>
                    <a:gd name="T22" fmla="*/ 2147483647 w 241"/>
                    <a:gd name="T23" fmla="*/ 2147483647 h 297"/>
                    <a:gd name="T24" fmla="*/ 2147483647 w 241"/>
                    <a:gd name="T25" fmla="*/ 2147483647 h 297"/>
                    <a:gd name="T26" fmla="*/ 2147483647 w 241"/>
                    <a:gd name="T27" fmla="*/ 2147483647 h 297"/>
                    <a:gd name="T28" fmla="*/ 2147483647 w 241"/>
                    <a:gd name="T29" fmla="*/ 2147483647 h 297"/>
                    <a:gd name="T30" fmla="*/ 2147483647 w 241"/>
                    <a:gd name="T31" fmla="*/ 2147483647 h 297"/>
                    <a:gd name="T32" fmla="*/ 0 w 241"/>
                    <a:gd name="T33" fmla="*/ 2147483647 h 297"/>
                    <a:gd name="T34" fmla="*/ 0 w 241"/>
                    <a:gd name="T35" fmla="*/ 2147483647 h 297"/>
                    <a:gd name="T36" fmla="*/ 2147483647 w 241"/>
                    <a:gd name="T37" fmla="*/ 2147483647 h 297"/>
                    <a:gd name="T38" fmla="*/ 2147483647 w 241"/>
                    <a:gd name="T39" fmla="*/ 2147483647 h 297"/>
                    <a:gd name="T40" fmla="*/ 2147483647 w 241"/>
                    <a:gd name="T41" fmla="*/ 2147483647 h 297"/>
                    <a:gd name="T42" fmla="*/ 2147483647 w 241"/>
                    <a:gd name="T43" fmla="*/ 2147483647 h 297"/>
                    <a:gd name="T44" fmla="*/ 2147483647 w 241"/>
                    <a:gd name="T45" fmla="*/ 2147483647 h 297"/>
                    <a:gd name="T46" fmla="*/ 2147483647 w 241"/>
                    <a:gd name="T47" fmla="*/ 2147483647 h 297"/>
                    <a:gd name="T48" fmla="*/ 2147483647 w 241"/>
                    <a:gd name="T49" fmla="*/ 2147483647 h 297"/>
                    <a:gd name="T50" fmla="*/ 2147483647 w 241"/>
                    <a:gd name="T51" fmla="*/ 2147483647 h 297"/>
                    <a:gd name="T52" fmla="*/ 2147483647 w 241"/>
                    <a:gd name="T53" fmla="*/ 2147483647 h 297"/>
                    <a:gd name="T54" fmla="*/ 2147483647 w 241"/>
                    <a:gd name="T55" fmla="*/ 2147483647 h 297"/>
                    <a:gd name="T56" fmla="*/ 2147483647 w 241"/>
                    <a:gd name="T57" fmla="*/ 2147483647 h 297"/>
                    <a:gd name="T58" fmla="*/ 2147483647 w 241"/>
                    <a:gd name="T59" fmla="*/ 2147483647 h 297"/>
                    <a:gd name="T60" fmla="*/ 2147483647 w 241"/>
                    <a:gd name="T61" fmla="*/ 2147483647 h 297"/>
                    <a:gd name="T62" fmla="*/ 2147483647 w 241"/>
                    <a:gd name="T63" fmla="*/ 2147483647 h 297"/>
                    <a:gd name="T64" fmla="*/ 2147483647 w 241"/>
                    <a:gd name="T65" fmla="*/ 2147483647 h 297"/>
                    <a:gd name="T66" fmla="*/ 2147483647 w 241"/>
                    <a:gd name="T67" fmla="*/ 2147483647 h 297"/>
                    <a:gd name="T68" fmla="*/ 2147483647 w 241"/>
                    <a:gd name="T69" fmla="*/ 2147483647 h 297"/>
                    <a:gd name="T70" fmla="*/ 2147483647 w 241"/>
                    <a:gd name="T71" fmla="*/ 2147483647 h 297"/>
                    <a:gd name="T72" fmla="*/ 2147483647 w 241"/>
                    <a:gd name="T73" fmla="*/ 2147483647 h 297"/>
                    <a:gd name="T74" fmla="*/ 2147483647 w 241"/>
                    <a:gd name="T75" fmla="*/ 2147483647 h 297"/>
                    <a:gd name="T76" fmla="*/ 2147483647 w 241"/>
                    <a:gd name="T77" fmla="*/ 2147483647 h 297"/>
                    <a:gd name="T78" fmla="*/ 2147483647 w 241"/>
                    <a:gd name="T79" fmla="*/ 2147483647 h 297"/>
                    <a:gd name="T80" fmla="*/ 2147483647 w 241"/>
                    <a:gd name="T81" fmla="*/ 2147483647 h 297"/>
                    <a:gd name="T82" fmla="*/ 2147483647 w 241"/>
                    <a:gd name="T83" fmla="*/ 2147483647 h 297"/>
                    <a:gd name="T84" fmla="*/ 2147483647 w 241"/>
                    <a:gd name="T85" fmla="*/ 2147483647 h 297"/>
                    <a:gd name="T86" fmla="*/ 2147483647 w 241"/>
                    <a:gd name="T87" fmla="*/ 2147483647 h 297"/>
                    <a:gd name="T88" fmla="*/ 2147483647 w 241"/>
                    <a:gd name="T89" fmla="*/ 2147483647 h 297"/>
                    <a:gd name="T90" fmla="*/ 2147483647 w 241"/>
                    <a:gd name="T91" fmla="*/ 2147483647 h 297"/>
                    <a:gd name="T92" fmla="*/ 2147483647 w 241"/>
                    <a:gd name="T93" fmla="*/ 2147483647 h 297"/>
                    <a:gd name="T94" fmla="*/ 2147483647 w 241"/>
                    <a:gd name="T95" fmla="*/ 2147483647 h 297"/>
                    <a:gd name="T96" fmla="*/ 2147483647 w 241"/>
                    <a:gd name="T97" fmla="*/ 2147483647 h 297"/>
                    <a:gd name="T98" fmla="*/ 2147483647 w 241"/>
                    <a:gd name="T99" fmla="*/ 2147483647 h 297"/>
                    <a:gd name="T100" fmla="*/ 2147483647 w 241"/>
                    <a:gd name="T101" fmla="*/ 2147483647 h 297"/>
                    <a:gd name="T102" fmla="*/ 2147483647 w 241"/>
                    <a:gd name="T103" fmla="*/ 2147483647 h 297"/>
                    <a:gd name="T104" fmla="*/ 2147483647 w 241"/>
                    <a:gd name="T105" fmla="*/ 2147483647 h 297"/>
                    <a:gd name="T106" fmla="*/ 2147483647 w 241"/>
                    <a:gd name="T107" fmla="*/ 2147483647 h 297"/>
                    <a:gd name="T108" fmla="*/ 2147483647 w 241"/>
                    <a:gd name="T109" fmla="*/ 2147483647 h 297"/>
                    <a:gd name="T110" fmla="*/ 2147483647 w 241"/>
                    <a:gd name="T111" fmla="*/ 2147483647 h 297"/>
                    <a:gd name="T112" fmla="*/ 2147483647 w 241"/>
                    <a:gd name="T113" fmla="*/ 214748364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FFFFFF"/>
                </a:solidFill>
                <a:ln w="12700" cap="rnd">
                  <a:solidFill>
                    <a:srgbClr val="3333CC"/>
                  </a:solidFill>
                  <a:round/>
                  <a:headEnd/>
                  <a:tailEnd/>
                </a:ln>
              </p:spPr>
              <p:txBody>
                <a:bodyPr/>
                <a:lstStyle/>
                <a:p>
                  <a:endParaRPr lang="zh-CN" altLang="en-US"/>
                </a:p>
              </p:txBody>
            </p:sp>
            <p:sp>
              <p:nvSpPr>
                <p:cNvPr id="1048724" name="Freeform 15" descr="40%"/>
                <p:cNvSpPr/>
                <p:nvPr/>
              </p:nvSpPr>
              <p:spPr bwMode="invGray">
                <a:xfrm>
                  <a:off x="6107113" y="4435475"/>
                  <a:ext cx="573087" cy="679450"/>
                </a:xfrm>
                <a:custGeom>
                  <a:avLst/>
                  <a:gdLst>
                    <a:gd name="T0" fmla="*/ 2147483647 w 273"/>
                    <a:gd name="T1" fmla="*/ 2147483647 h 369"/>
                    <a:gd name="T2" fmla="*/ 2147483647 w 273"/>
                    <a:gd name="T3" fmla="*/ 2147483647 h 369"/>
                    <a:gd name="T4" fmla="*/ 2147483647 w 273"/>
                    <a:gd name="T5" fmla="*/ 2147483647 h 369"/>
                    <a:gd name="T6" fmla="*/ 2147483647 w 273"/>
                    <a:gd name="T7" fmla="*/ 2147483647 h 369"/>
                    <a:gd name="T8" fmla="*/ 2147483647 w 273"/>
                    <a:gd name="T9" fmla="*/ 2147483647 h 369"/>
                    <a:gd name="T10" fmla="*/ 2147483647 w 273"/>
                    <a:gd name="T11" fmla="*/ 2147483647 h 369"/>
                    <a:gd name="T12" fmla="*/ 2147483647 w 273"/>
                    <a:gd name="T13" fmla="*/ 2147483647 h 369"/>
                    <a:gd name="T14" fmla="*/ 2147483647 w 273"/>
                    <a:gd name="T15" fmla="*/ 2147483647 h 369"/>
                    <a:gd name="T16" fmla="*/ 2147483647 w 273"/>
                    <a:gd name="T17" fmla="*/ 2147483647 h 369"/>
                    <a:gd name="T18" fmla="*/ 2147483647 w 273"/>
                    <a:gd name="T19" fmla="*/ 2147483647 h 369"/>
                    <a:gd name="T20" fmla="*/ 2147483647 w 273"/>
                    <a:gd name="T21" fmla="*/ 2147483647 h 369"/>
                    <a:gd name="T22" fmla="*/ 2147483647 w 273"/>
                    <a:gd name="T23" fmla="*/ 2147483647 h 369"/>
                    <a:gd name="T24" fmla="*/ 2147483647 w 273"/>
                    <a:gd name="T25" fmla="*/ 0 h 369"/>
                    <a:gd name="T26" fmla="*/ 2147483647 w 273"/>
                    <a:gd name="T27" fmla="*/ 0 h 369"/>
                    <a:gd name="T28" fmla="*/ 2147483647 w 273"/>
                    <a:gd name="T29" fmla="*/ 2147483647 h 369"/>
                    <a:gd name="T30" fmla="*/ 2147483647 w 273"/>
                    <a:gd name="T31" fmla="*/ 2147483647 h 369"/>
                    <a:gd name="T32" fmla="*/ 2147483647 w 273"/>
                    <a:gd name="T33" fmla="*/ 2147483647 h 369"/>
                    <a:gd name="T34" fmla="*/ 2147483647 w 273"/>
                    <a:gd name="T35" fmla="*/ 2147483647 h 369"/>
                    <a:gd name="T36" fmla="*/ 2147483647 w 273"/>
                    <a:gd name="T37" fmla="*/ 2147483647 h 369"/>
                    <a:gd name="T38" fmla="*/ 2147483647 w 273"/>
                    <a:gd name="T39" fmla="*/ 2147483647 h 369"/>
                    <a:gd name="T40" fmla="*/ 2147483647 w 273"/>
                    <a:gd name="T41" fmla="*/ 2147483647 h 369"/>
                    <a:gd name="T42" fmla="*/ 2147483647 w 273"/>
                    <a:gd name="T43" fmla="*/ 2147483647 h 369"/>
                    <a:gd name="T44" fmla="*/ 2147483647 w 273"/>
                    <a:gd name="T45" fmla="*/ 2147483647 h 369"/>
                    <a:gd name="T46" fmla="*/ 2147483647 w 273"/>
                    <a:gd name="T47" fmla="*/ 2147483647 h 369"/>
                    <a:gd name="T48" fmla="*/ 2147483647 w 273"/>
                    <a:gd name="T49" fmla="*/ 2147483647 h 369"/>
                    <a:gd name="T50" fmla="*/ 2147483647 w 273"/>
                    <a:gd name="T51" fmla="*/ 2147483647 h 369"/>
                    <a:gd name="T52" fmla="*/ 2147483647 w 273"/>
                    <a:gd name="T53" fmla="*/ 2147483647 h 369"/>
                    <a:gd name="T54" fmla="*/ 2147483647 w 273"/>
                    <a:gd name="T55" fmla="*/ 2147483647 h 369"/>
                    <a:gd name="T56" fmla="*/ 0 w 273"/>
                    <a:gd name="T57" fmla="*/ 2147483647 h 369"/>
                    <a:gd name="T58" fmla="*/ 2147483647 w 273"/>
                    <a:gd name="T59" fmla="*/ 2147483647 h 369"/>
                    <a:gd name="T60" fmla="*/ 2147483647 w 273"/>
                    <a:gd name="T61" fmla="*/ 2147483647 h 369"/>
                    <a:gd name="T62" fmla="*/ 2147483647 w 273"/>
                    <a:gd name="T63" fmla="*/ 2147483647 h 369"/>
                    <a:gd name="T64" fmla="*/ 2147483647 w 273"/>
                    <a:gd name="T65" fmla="*/ 2147483647 h 369"/>
                    <a:gd name="T66" fmla="*/ 2147483647 w 273"/>
                    <a:gd name="T67" fmla="*/ 2147483647 h 369"/>
                    <a:gd name="T68" fmla="*/ 2147483647 w 273"/>
                    <a:gd name="T69" fmla="*/ 2147483647 h 369"/>
                    <a:gd name="T70" fmla="*/ 2147483647 w 273"/>
                    <a:gd name="T71" fmla="*/ 2147483647 h 369"/>
                    <a:gd name="T72" fmla="*/ 2147483647 w 273"/>
                    <a:gd name="T73" fmla="*/ 2147483647 h 369"/>
                    <a:gd name="T74" fmla="*/ 2147483647 w 273"/>
                    <a:gd name="T75" fmla="*/ 2147483647 h 369"/>
                    <a:gd name="T76" fmla="*/ 2147483647 w 273"/>
                    <a:gd name="T77" fmla="*/ 2147483647 h 369"/>
                    <a:gd name="T78" fmla="*/ 2147483647 w 273"/>
                    <a:gd name="T79" fmla="*/ 2147483647 h 369"/>
                    <a:gd name="T80" fmla="*/ 2147483647 w 273"/>
                    <a:gd name="T81" fmla="*/ 2147483647 h 369"/>
                    <a:gd name="T82" fmla="*/ 2147483647 w 273"/>
                    <a:gd name="T83" fmla="*/ 2147483647 h 369"/>
                    <a:gd name="T84" fmla="*/ 2147483647 w 273"/>
                    <a:gd name="T85" fmla="*/ 2147483647 h 369"/>
                    <a:gd name="T86" fmla="*/ 2147483647 w 273"/>
                    <a:gd name="T87" fmla="*/ 2147483647 h 369"/>
                    <a:gd name="T88" fmla="*/ 2147483647 w 273"/>
                    <a:gd name="T89" fmla="*/ 2147483647 h 369"/>
                    <a:gd name="T90" fmla="*/ 2147483647 w 273"/>
                    <a:gd name="T91" fmla="*/ 2147483647 h 369"/>
                    <a:gd name="T92" fmla="*/ 2147483647 w 273"/>
                    <a:gd name="T93" fmla="*/ 2147483647 h 369"/>
                    <a:gd name="T94" fmla="*/ 2147483647 w 273"/>
                    <a:gd name="T95" fmla="*/ 2147483647 h 369"/>
                    <a:gd name="T96" fmla="*/ 2147483647 w 273"/>
                    <a:gd name="T97" fmla="*/ 2147483647 h 369"/>
                    <a:gd name="T98" fmla="*/ 2147483647 w 273"/>
                    <a:gd name="T99" fmla="*/ 2147483647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FFFFFF"/>
                </a:solidFill>
                <a:ln w="12700" cap="rnd">
                  <a:solidFill>
                    <a:srgbClr val="3333CC"/>
                  </a:solidFill>
                  <a:round/>
                  <a:headEnd/>
                  <a:tailEnd/>
                </a:ln>
              </p:spPr>
              <p:txBody>
                <a:bodyPr/>
                <a:lstStyle/>
                <a:p>
                  <a:endParaRPr lang="zh-CN" altLang="en-US"/>
                </a:p>
              </p:txBody>
            </p:sp>
            <p:sp>
              <p:nvSpPr>
                <p:cNvPr id="1048725" name="Freeform 16" descr="25%"/>
                <p:cNvSpPr/>
                <p:nvPr/>
              </p:nvSpPr>
              <p:spPr bwMode="invGray">
                <a:xfrm>
                  <a:off x="5232400" y="4862513"/>
                  <a:ext cx="1060450" cy="706437"/>
                </a:xfrm>
                <a:custGeom>
                  <a:avLst/>
                  <a:gdLst>
                    <a:gd name="T0" fmla="*/ 2147483647 w 505"/>
                    <a:gd name="T1" fmla="*/ 2147483647 h 385"/>
                    <a:gd name="T2" fmla="*/ 2147483647 w 505"/>
                    <a:gd name="T3" fmla="*/ 2147483647 h 385"/>
                    <a:gd name="T4" fmla="*/ 2147483647 w 505"/>
                    <a:gd name="T5" fmla="*/ 2147483647 h 385"/>
                    <a:gd name="T6" fmla="*/ 2147483647 w 505"/>
                    <a:gd name="T7" fmla="*/ 2147483647 h 385"/>
                    <a:gd name="T8" fmla="*/ 2147483647 w 505"/>
                    <a:gd name="T9" fmla="*/ 2147483647 h 385"/>
                    <a:gd name="T10" fmla="*/ 2147483647 w 505"/>
                    <a:gd name="T11" fmla="*/ 0 h 385"/>
                    <a:gd name="T12" fmla="*/ 2147483647 w 505"/>
                    <a:gd name="T13" fmla="*/ 0 h 385"/>
                    <a:gd name="T14" fmla="*/ 2147483647 w 505"/>
                    <a:gd name="T15" fmla="*/ 2147483647 h 385"/>
                    <a:gd name="T16" fmla="*/ 2147483647 w 505"/>
                    <a:gd name="T17" fmla="*/ 2147483647 h 385"/>
                    <a:gd name="T18" fmla="*/ 2147483647 w 505"/>
                    <a:gd name="T19" fmla="*/ 2147483647 h 385"/>
                    <a:gd name="T20" fmla="*/ 2147483647 w 505"/>
                    <a:gd name="T21" fmla="*/ 2147483647 h 385"/>
                    <a:gd name="T22" fmla="*/ 2147483647 w 505"/>
                    <a:gd name="T23" fmla="*/ 2147483647 h 385"/>
                    <a:gd name="T24" fmla="*/ 2147483647 w 505"/>
                    <a:gd name="T25" fmla="*/ 2147483647 h 385"/>
                    <a:gd name="T26" fmla="*/ 2147483647 w 505"/>
                    <a:gd name="T27" fmla="*/ 2147483647 h 385"/>
                    <a:gd name="T28" fmla="*/ 2147483647 w 505"/>
                    <a:gd name="T29" fmla="*/ 2147483647 h 385"/>
                    <a:gd name="T30" fmla="*/ 2147483647 w 505"/>
                    <a:gd name="T31" fmla="*/ 2147483647 h 385"/>
                    <a:gd name="T32" fmla="*/ 0 w 505"/>
                    <a:gd name="T33" fmla="*/ 2147483647 h 385"/>
                    <a:gd name="T34" fmla="*/ 2147483647 w 505"/>
                    <a:gd name="T35" fmla="*/ 2147483647 h 385"/>
                    <a:gd name="T36" fmla="*/ 2147483647 w 505"/>
                    <a:gd name="T37" fmla="*/ 2147483647 h 385"/>
                    <a:gd name="T38" fmla="*/ 2147483647 w 505"/>
                    <a:gd name="T39" fmla="*/ 2147483647 h 385"/>
                    <a:gd name="T40" fmla="*/ 2147483647 w 505"/>
                    <a:gd name="T41" fmla="*/ 2147483647 h 385"/>
                    <a:gd name="T42" fmla="*/ 2147483647 w 505"/>
                    <a:gd name="T43" fmla="*/ 2147483647 h 385"/>
                    <a:gd name="T44" fmla="*/ 2147483647 w 505"/>
                    <a:gd name="T45" fmla="*/ 2147483647 h 385"/>
                    <a:gd name="T46" fmla="*/ 2147483647 w 505"/>
                    <a:gd name="T47" fmla="*/ 2147483647 h 385"/>
                    <a:gd name="T48" fmla="*/ 2147483647 w 505"/>
                    <a:gd name="T49" fmla="*/ 2147483647 h 385"/>
                    <a:gd name="T50" fmla="*/ 2147483647 w 505"/>
                    <a:gd name="T51" fmla="*/ 2147483647 h 385"/>
                    <a:gd name="T52" fmla="*/ 2147483647 w 505"/>
                    <a:gd name="T53" fmla="*/ 2147483647 h 385"/>
                    <a:gd name="T54" fmla="*/ 2147483647 w 505"/>
                    <a:gd name="T55" fmla="*/ 2147483647 h 385"/>
                    <a:gd name="T56" fmla="*/ 2147483647 w 505"/>
                    <a:gd name="T57" fmla="*/ 2147483647 h 385"/>
                    <a:gd name="T58" fmla="*/ 2147483647 w 505"/>
                    <a:gd name="T59" fmla="*/ 2147483647 h 385"/>
                    <a:gd name="T60" fmla="*/ 2147483647 w 505"/>
                    <a:gd name="T61" fmla="*/ 2147483647 h 385"/>
                    <a:gd name="T62" fmla="*/ 2147483647 w 505"/>
                    <a:gd name="T63" fmla="*/ 2147483647 h 385"/>
                    <a:gd name="T64" fmla="*/ 2147483647 w 505"/>
                    <a:gd name="T65" fmla="*/ 2147483647 h 385"/>
                    <a:gd name="T66" fmla="*/ 2147483647 w 505"/>
                    <a:gd name="T67" fmla="*/ 2147483647 h 385"/>
                    <a:gd name="T68" fmla="*/ 2147483647 w 505"/>
                    <a:gd name="T69" fmla="*/ 2147483647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FFFFFF"/>
                </a:solidFill>
                <a:ln w="12700" cap="rnd">
                  <a:solidFill>
                    <a:srgbClr val="3333CC"/>
                  </a:solidFill>
                  <a:round/>
                  <a:headEnd/>
                  <a:tailEnd/>
                </a:ln>
              </p:spPr>
              <p:txBody>
                <a:bodyPr/>
                <a:lstStyle/>
                <a:p>
                  <a:endParaRPr lang="zh-CN" altLang="en-US"/>
                </a:p>
              </p:txBody>
            </p:sp>
            <p:sp>
              <p:nvSpPr>
                <p:cNvPr id="1048726" name="Freeform 17" descr="20%"/>
                <p:cNvSpPr/>
                <p:nvPr/>
              </p:nvSpPr>
              <p:spPr bwMode="invGray">
                <a:xfrm>
                  <a:off x="4525963" y="4729163"/>
                  <a:ext cx="1046162" cy="706437"/>
                </a:xfrm>
                <a:custGeom>
                  <a:avLst/>
                  <a:gdLst>
                    <a:gd name="T0" fmla="*/ 2147483647 w 497"/>
                    <a:gd name="T1" fmla="*/ 2147483647 h 385"/>
                    <a:gd name="T2" fmla="*/ 2147483647 w 497"/>
                    <a:gd name="T3" fmla="*/ 2147483647 h 385"/>
                    <a:gd name="T4" fmla="*/ 2147483647 w 497"/>
                    <a:gd name="T5" fmla="*/ 2147483647 h 385"/>
                    <a:gd name="T6" fmla="*/ 2147483647 w 497"/>
                    <a:gd name="T7" fmla="*/ 2147483647 h 385"/>
                    <a:gd name="T8" fmla="*/ 2147483647 w 497"/>
                    <a:gd name="T9" fmla="*/ 2147483647 h 385"/>
                    <a:gd name="T10" fmla="*/ 2147483647 w 497"/>
                    <a:gd name="T11" fmla="*/ 2147483647 h 385"/>
                    <a:gd name="T12" fmla="*/ 2147483647 w 497"/>
                    <a:gd name="T13" fmla="*/ 2147483647 h 385"/>
                    <a:gd name="T14" fmla="*/ 2147483647 w 497"/>
                    <a:gd name="T15" fmla="*/ 2147483647 h 385"/>
                    <a:gd name="T16" fmla="*/ 2147483647 w 497"/>
                    <a:gd name="T17" fmla="*/ 2147483647 h 385"/>
                    <a:gd name="T18" fmla="*/ 2147483647 w 497"/>
                    <a:gd name="T19" fmla="*/ 2147483647 h 385"/>
                    <a:gd name="T20" fmla="*/ 2147483647 w 497"/>
                    <a:gd name="T21" fmla="*/ 2147483647 h 385"/>
                    <a:gd name="T22" fmla="*/ 2147483647 w 497"/>
                    <a:gd name="T23" fmla="*/ 2147483647 h 385"/>
                    <a:gd name="T24" fmla="*/ 2147483647 w 497"/>
                    <a:gd name="T25" fmla="*/ 2147483647 h 385"/>
                    <a:gd name="T26" fmla="*/ 2147483647 w 497"/>
                    <a:gd name="T27" fmla="*/ 2147483647 h 385"/>
                    <a:gd name="T28" fmla="*/ 2147483647 w 497"/>
                    <a:gd name="T29" fmla="*/ 2147483647 h 385"/>
                    <a:gd name="T30" fmla="*/ 2147483647 w 497"/>
                    <a:gd name="T31" fmla="*/ 2147483647 h 385"/>
                    <a:gd name="T32" fmla="*/ 2147483647 w 497"/>
                    <a:gd name="T33" fmla="*/ 2147483647 h 385"/>
                    <a:gd name="T34" fmla="*/ 2147483647 w 497"/>
                    <a:gd name="T35" fmla="*/ 2147483647 h 385"/>
                    <a:gd name="T36" fmla="*/ 2147483647 w 497"/>
                    <a:gd name="T37" fmla="*/ 2147483647 h 385"/>
                    <a:gd name="T38" fmla="*/ 2147483647 w 497"/>
                    <a:gd name="T39" fmla="*/ 2147483647 h 385"/>
                    <a:gd name="T40" fmla="*/ 2147483647 w 497"/>
                    <a:gd name="T41" fmla="*/ 2147483647 h 385"/>
                    <a:gd name="T42" fmla="*/ 2147483647 w 497"/>
                    <a:gd name="T43" fmla="*/ 2147483647 h 385"/>
                    <a:gd name="T44" fmla="*/ 2147483647 w 497"/>
                    <a:gd name="T45" fmla="*/ 2147483647 h 385"/>
                    <a:gd name="T46" fmla="*/ 0 w 497"/>
                    <a:gd name="T47" fmla="*/ 2147483647 h 385"/>
                    <a:gd name="T48" fmla="*/ 2147483647 w 497"/>
                    <a:gd name="T49" fmla="*/ 2147483647 h 385"/>
                    <a:gd name="T50" fmla="*/ 2147483647 w 497"/>
                    <a:gd name="T51" fmla="*/ 2147483647 h 385"/>
                    <a:gd name="T52" fmla="*/ 2147483647 w 497"/>
                    <a:gd name="T53" fmla="*/ 2147483647 h 385"/>
                    <a:gd name="T54" fmla="*/ 2147483647 w 497"/>
                    <a:gd name="T55" fmla="*/ 2147483647 h 385"/>
                    <a:gd name="T56" fmla="*/ 2147483647 w 497"/>
                    <a:gd name="T57" fmla="*/ 2147483647 h 385"/>
                    <a:gd name="T58" fmla="*/ 2147483647 w 497"/>
                    <a:gd name="T59" fmla="*/ 2147483647 h 385"/>
                    <a:gd name="T60" fmla="*/ 2147483647 w 497"/>
                    <a:gd name="T61" fmla="*/ 2147483647 h 385"/>
                    <a:gd name="T62" fmla="*/ 2147483647 w 497"/>
                    <a:gd name="T63" fmla="*/ 2147483647 h 385"/>
                    <a:gd name="T64" fmla="*/ 2147483647 w 497"/>
                    <a:gd name="T65" fmla="*/ 2147483647 h 385"/>
                    <a:gd name="T66" fmla="*/ 2147483647 w 497"/>
                    <a:gd name="T67" fmla="*/ 2147483647 h 385"/>
                    <a:gd name="T68" fmla="*/ 2147483647 w 497"/>
                    <a:gd name="T69" fmla="*/ 2147483647 h 385"/>
                    <a:gd name="T70" fmla="*/ 2147483647 w 497"/>
                    <a:gd name="T71" fmla="*/ 2147483647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rgbClr val="FFFFFF"/>
                </a:solidFill>
                <a:ln w="12700" cap="rnd">
                  <a:solidFill>
                    <a:srgbClr val="3333CC"/>
                  </a:solidFill>
                  <a:round/>
                  <a:headEnd/>
                  <a:tailEnd/>
                </a:ln>
              </p:spPr>
              <p:txBody>
                <a:bodyPr/>
                <a:lstStyle/>
                <a:p>
                  <a:endParaRPr lang="zh-CN" altLang="en-US"/>
                </a:p>
              </p:txBody>
            </p:sp>
            <p:sp>
              <p:nvSpPr>
                <p:cNvPr id="1048727" name="Freeform 18" descr="30%"/>
                <p:cNvSpPr/>
                <p:nvPr/>
              </p:nvSpPr>
              <p:spPr bwMode="invGray">
                <a:xfrm>
                  <a:off x="4414838" y="4267200"/>
                  <a:ext cx="776287" cy="649288"/>
                </a:xfrm>
                <a:custGeom>
                  <a:avLst/>
                  <a:gdLst>
                    <a:gd name="T0" fmla="*/ 2147483647 w 369"/>
                    <a:gd name="T1" fmla="*/ 2147483647 h 353"/>
                    <a:gd name="T2" fmla="*/ 2147483647 w 369"/>
                    <a:gd name="T3" fmla="*/ 2147483647 h 353"/>
                    <a:gd name="T4" fmla="*/ 2147483647 w 369"/>
                    <a:gd name="T5" fmla="*/ 2147483647 h 353"/>
                    <a:gd name="T6" fmla="*/ 2147483647 w 369"/>
                    <a:gd name="T7" fmla="*/ 2147483647 h 353"/>
                    <a:gd name="T8" fmla="*/ 2147483647 w 369"/>
                    <a:gd name="T9" fmla="*/ 2147483647 h 353"/>
                    <a:gd name="T10" fmla="*/ 2147483647 w 369"/>
                    <a:gd name="T11" fmla="*/ 2147483647 h 353"/>
                    <a:gd name="T12" fmla="*/ 2147483647 w 369"/>
                    <a:gd name="T13" fmla="*/ 2147483647 h 353"/>
                    <a:gd name="T14" fmla="*/ 2147483647 w 369"/>
                    <a:gd name="T15" fmla="*/ 2147483647 h 353"/>
                    <a:gd name="T16" fmla="*/ 2147483647 w 369"/>
                    <a:gd name="T17" fmla="*/ 2147483647 h 353"/>
                    <a:gd name="T18" fmla="*/ 2147483647 w 369"/>
                    <a:gd name="T19" fmla="*/ 2147483647 h 353"/>
                    <a:gd name="T20" fmla="*/ 2147483647 w 369"/>
                    <a:gd name="T21" fmla="*/ 2147483647 h 353"/>
                    <a:gd name="T22" fmla="*/ 2147483647 w 369"/>
                    <a:gd name="T23" fmla="*/ 2147483647 h 353"/>
                    <a:gd name="T24" fmla="*/ 2147483647 w 369"/>
                    <a:gd name="T25" fmla="*/ 2147483647 h 353"/>
                    <a:gd name="T26" fmla="*/ 2147483647 w 369"/>
                    <a:gd name="T27" fmla="*/ 0 h 353"/>
                    <a:gd name="T28" fmla="*/ 2147483647 w 369"/>
                    <a:gd name="T29" fmla="*/ 2147483647 h 353"/>
                    <a:gd name="T30" fmla="*/ 2147483647 w 369"/>
                    <a:gd name="T31" fmla="*/ 2147483647 h 353"/>
                    <a:gd name="T32" fmla="*/ 2147483647 w 369"/>
                    <a:gd name="T33" fmla="*/ 2147483647 h 353"/>
                    <a:gd name="T34" fmla="*/ 2147483647 w 369"/>
                    <a:gd name="T35" fmla="*/ 2147483647 h 353"/>
                    <a:gd name="T36" fmla="*/ 2147483647 w 369"/>
                    <a:gd name="T37" fmla="*/ 2147483647 h 353"/>
                    <a:gd name="T38" fmla="*/ 2147483647 w 369"/>
                    <a:gd name="T39" fmla="*/ 2147483647 h 353"/>
                    <a:gd name="T40" fmla="*/ 2147483647 w 369"/>
                    <a:gd name="T41" fmla="*/ 2147483647 h 353"/>
                    <a:gd name="T42" fmla="*/ 2147483647 w 369"/>
                    <a:gd name="T43" fmla="*/ 2147483647 h 353"/>
                    <a:gd name="T44" fmla="*/ 2147483647 w 369"/>
                    <a:gd name="T45" fmla="*/ 2147483647 h 353"/>
                    <a:gd name="T46" fmla="*/ 2147483647 w 369"/>
                    <a:gd name="T47" fmla="*/ 2147483647 h 353"/>
                    <a:gd name="T48" fmla="*/ 2147483647 w 369"/>
                    <a:gd name="T49" fmla="*/ 2147483647 h 353"/>
                    <a:gd name="T50" fmla="*/ 2147483647 w 369"/>
                    <a:gd name="T51" fmla="*/ 2147483647 h 353"/>
                    <a:gd name="T52" fmla="*/ 2147483647 w 369"/>
                    <a:gd name="T53" fmla="*/ 2147483647 h 353"/>
                    <a:gd name="T54" fmla="*/ 2147483647 w 369"/>
                    <a:gd name="T55" fmla="*/ 2147483647 h 353"/>
                    <a:gd name="T56" fmla="*/ 2147483647 w 369"/>
                    <a:gd name="T57" fmla="*/ 2147483647 h 353"/>
                    <a:gd name="T58" fmla="*/ 2147483647 w 369"/>
                    <a:gd name="T59" fmla="*/ 2147483647 h 353"/>
                    <a:gd name="T60" fmla="*/ 2147483647 w 369"/>
                    <a:gd name="T61" fmla="*/ 2147483647 h 353"/>
                    <a:gd name="T62" fmla="*/ 2147483647 w 369"/>
                    <a:gd name="T63" fmla="*/ 2147483647 h 353"/>
                    <a:gd name="T64" fmla="*/ 2147483647 w 369"/>
                    <a:gd name="T65" fmla="*/ 2147483647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rgbClr val="FFFFFF"/>
                </a:solidFill>
                <a:ln w="12700" cap="rnd">
                  <a:solidFill>
                    <a:srgbClr val="3333CC"/>
                  </a:solidFill>
                  <a:round/>
                  <a:headEnd/>
                  <a:tailEnd/>
                </a:ln>
              </p:spPr>
              <p:txBody>
                <a:bodyPr/>
                <a:lstStyle/>
                <a:p>
                  <a:endParaRPr lang="zh-CN" altLang="en-US"/>
                </a:p>
              </p:txBody>
            </p:sp>
            <p:sp>
              <p:nvSpPr>
                <p:cNvPr id="1048728" name="Freeform 19" descr="40%"/>
                <p:cNvSpPr/>
                <p:nvPr/>
              </p:nvSpPr>
              <p:spPr bwMode="invGray">
                <a:xfrm>
                  <a:off x="3549650" y="4289425"/>
                  <a:ext cx="1196975" cy="1131888"/>
                </a:xfrm>
                <a:custGeom>
                  <a:avLst/>
                  <a:gdLst>
                    <a:gd name="T0" fmla="*/ 2147483647 w 569"/>
                    <a:gd name="T1" fmla="*/ 2147483647 h 617"/>
                    <a:gd name="T2" fmla="*/ 2147483647 w 569"/>
                    <a:gd name="T3" fmla="*/ 2147483647 h 617"/>
                    <a:gd name="T4" fmla="*/ 2147483647 w 569"/>
                    <a:gd name="T5" fmla="*/ 2147483647 h 617"/>
                    <a:gd name="T6" fmla="*/ 2147483647 w 569"/>
                    <a:gd name="T7" fmla="*/ 2147483647 h 617"/>
                    <a:gd name="T8" fmla="*/ 2147483647 w 569"/>
                    <a:gd name="T9" fmla="*/ 2147483647 h 617"/>
                    <a:gd name="T10" fmla="*/ 2147483647 w 569"/>
                    <a:gd name="T11" fmla="*/ 2147483647 h 617"/>
                    <a:gd name="T12" fmla="*/ 2147483647 w 569"/>
                    <a:gd name="T13" fmla="*/ 2147483647 h 617"/>
                    <a:gd name="T14" fmla="*/ 2147483647 w 569"/>
                    <a:gd name="T15" fmla="*/ 2147483647 h 617"/>
                    <a:gd name="T16" fmla="*/ 2147483647 w 569"/>
                    <a:gd name="T17" fmla="*/ 2147483647 h 617"/>
                    <a:gd name="T18" fmla="*/ 2147483647 w 569"/>
                    <a:gd name="T19" fmla="*/ 2147483647 h 617"/>
                    <a:gd name="T20" fmla="*/ 2147483647 w 569"/>
                    <a:gd name="T21" fmla="*/ 2147483647 h 617"/>
                    <a:gd name="T22" fmla="*/ 2147483647 w 569"/>
                    <a:gd name="T23" fmla="*/ 2147483647 h 617"/>
                    <a:gd name="T24" fmla="*/ 2147483647 w 569"/>
                    <a:gd name="T25" fmla="*/ 2147483647 h 617"/>
                    <a:gd name="T26" fmla="*/ 2147483647 w 569"/>
                    <a:gd name="T27" fmla="*/ 2147483647 h 617"/>
                    <a:gd name="T28" fmla="*/ 2147483647 w 569"/>
                    <a:gd name="T29" fmla="*/ 2147483647 h 617"/>
                    <a:gd name="T30" fmla="*/ 2147483647 w 569"/>
                    <a:gd name="T31" fmla="*/ 2147483647 h 617"/>
                    <a:gd name="T32" fmla="*/ 2147483647 w 569"/>
                    <a:gd name="T33" fmla="*/ 2147483647 h 617"/>
                    <a:gd name="T34" fmla="*/ 2147483647 w 569"/>
                    <a:gd name="T35" fmla="*/ 2147483647 h 617"/>
                    <a:gd name="T36" fmla="*/ 2147483647 w 569"/>
                    <a:gd name="T37" fmla="*/ 2147483647 h 617"/>
                    <a:gd name="T38" fmla="*/ 2147483647 w 569"/>
                    <a:gd name="T39" fmla="*/ 2147483647 h 617"/>
                    <a:gd name="T40" fmla="*/ 2147483647 w 569"/>
                    <a:gd name="T41" fmla="*/ 2147483647 h 617"/>
                    <a:gd name="T42" fmla="*/ 2147483647 w 569"/>
                    <a:gd name="T43" fmla="*/ 2147483647 h 617"/>
                    <a:gd name="T44" fmla="*/ 2147483647 w 569"/>
                    <a:gd name="T45" fmla="*/ 2147483647 h 617"/>
                    <a:gd name="T46" fmla="*/ 2147483647 w 569"/>
                    <a:gd name="T47" fmla="*/ 2147483647 h 617"/>
                    <a:gd name="T48" fmla="*/ 2147483647 w 569"/>
                    <a:gd name="T49" fmla="*/ 2147483647 h 617"/>
                    <a:gd name="T50" fmla="*/ 2147483647 w 569"/>
                    <a:gd name="T51" fmla="*/ 0 h 617"/>
                    <a:gd name="T52" fmla="*/ 2147483647 w 569"/>
                    <a:gd name="T53" fmla="*/ 0 h 617"/>
                    <a:gd name="T54" fmla="*/ 2147483647 w 569"/>
                    <a:gd name="T55" fmla="*/ 2147483647 h 617"/>
                    <a:gd name="T56" fmla="*/ 2147483647 w 569"/>
                    <a:gd name="T57" fmla="*/ 2147483647 h 617"/>
                    <a:gd name="T58" fmla="*/ 2147483647 w 569"/>
                    <a:gd name="T59" fmla="*/ 2147483647 h 617"/>
                    <a:gd name="T60" fmla="*/ 2147483647 w 569"/>
                    <a:gd name="T61" fmla="*/ 2147483647 h 617"/>
                    <a:gd name="T62" fmla="*/ 2147483647 w 569"/>
                    <a:gd name="T63" fmla="*/ 2147483647 h 617"/>
                    <a:gd name="T64" fmla="*/ 2147483647 w 569"/>
                    <a:gd name="T65" fmla="*/ 2147483647 h 617"/>
                    <a:gd name="T66" fmla="*/ 2147483647 w 569"/>
                    <a:gd name="T67" fmla="*/ 2147483647 h 617"/>
                    <a:gd name="T68" fmla="*/ 0 w 569"/>
                    <a:gd name="T69" fmla="*/ 2147483647 h 617"/>
                    <a:gd name="T70" fmla="*/ 2147483647 w 569"/>
                    <a:gd name="T71" fmla="*/ 2147483647 h 617"/>
                    <a:gd name="T72" fmla="*/ 2147483647 w 569"/>
                    <a:gd name="T73" fmla="*/ 2147483647 h 617"/>
                    <a:gd name="T74" fmla="*/ 2147483647 w 569"/>
                    <a:gd name="T75" fmla="*/ 2147483647 h 617"/>
                    <a:gd name="T76" fmla="*/ 2147483647 w 569"/>
                    <a:gd name="T77" fmla="*/ 2147483647 h 617"/>
                    <a:gd name="T78" fmla="*/ 2147483647 w 569"/>
                    <a:gd name="T79" fmla="*/ 2147483647 h 617"/>
                    <a:gd name="T80" fmla="*/ 2147483647 w 569"/>
                    <a:gd name="T81" fmla="*/ 2147483647 h 617"/>
                    <a:gd name="T82" fmla="*/ 2147483647 w 569"/>
                    <a:gd name="T83" fmla="*/ 2147483647 h 617"/>
                    <a:gd name="T84" fmla="*/ 2147483647 w 569"/>
                    <a:gd name="T85" fmla="*/ 2147483647 h 617"/>
                    <a:gd name="T86" fmla="*/ 2147483647 w 569"/>
                    <a:gd name="T87" fmla="*/ 2147483647 h 617"/>
                    <a:gd name="T88" fmla="*/ 2147483647 w 569"/>
                    <a:gd name="T89" fmla="*/ 2147483647 h 617"/>
                    <a:gd name="T90" fmla="*/ 2147483647 w 569"/>
                    <a:gd name="T91" fmla="*/ 2147483647 h 617"/>
                    <a:gd name="T92" fmla="*/ 2147483647 w 569"/>
                    <a:gd name="T93" fmla="*/ 2147483647 h 617"/>
                    <a:gd name="T94" fmla="*/ 2147483647 w 569"/>
                    <a:gd name="T95" fmla="*/ 2147483647 h 617"/>
                    <a:gd name="T96" fmla="*/ 2147483647 w 569"/>
                    <a:gd name="T97" fmla="*/ 2147483647 h 617"/>
                    <a:gd name="T98" fmla="*/ 2147483647 w 569"/>
                    <a:gd name="T99" fmla="*/ 2147483647 h 617"/>
                    <a:gd name="T100" fmla="*/ 2147483647 w 569"/>
                    <a:gd name="T101" fmla="*/ 2147483647 h 617"/>
                    <a:gd name="T102" fmla="*/ 2147483647 w 569"/>
                    <a:gd name="T103" fmla="*/ 2147483647 h 617"/>
                    <a:gd name="T104" fmla="*/ 2147483647 w 569"/>
                    <a:gd name="T105" fmla="*/ 2147483647 h 617"/>
                    <a:gd name="T106" fmla="*/ 2147483647 w 569"/>
                    <a:gd name="T107" fmla="*/ 2147483647 h 617"/>
                    <a:gd name="T108" fmla="*/ 2147483647 w 569"/>
                    <a:gd name="T109" fmla="*/ 2147483647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rgbClr val="FFFFFF"/>
                </a:solidFill>
                <a:ln w="12700" cap="rnd">
                  <a:solidFill>
                    <a:srgbClr val="3333CC"/>
                  </a:solidFill>
                  <a:round/>
                  <a:headEnd/>
                  <a:tailEnd/>
                </a:ln>
              </p:spPr>
              <p:txBody>
                <a:bodyPr/>
                <a:lstStyle/>
                <a:p>
                  <a:endParaRPr lang="zh-CN" altLang="en-US"/>
                </a:p>
              </p:txBody>
            </p:sp>
            <p:sp>
              <p:nvSpPr>
                <p:cNvPr id="1048729" name="Freeform 20" descr="30%"/>
                <p:cNvSpPr/>
                <p:nvPr/>
              </p:nvSpPr>
              <p:spPr bwMode="invGray">
                <a:xfrm>
                  <a:off x="1317625" y="2978150"/>
                  <a:ext cx="2541588" cy="1443038"/>
                </a:xfrm>
                <a:custGeom>
                  <a:avLst/>
                  <a:gdLst>
                    <a:gd name="T0" fmla="*/ 2147483647 w 1209"/>
                    <a:gd name="T1" fmla="*/ 2147483647 h 785"/>
                    <a:gd name="T2" fmla="*/ 2147483647 w 1209"/>
                    <a:gd name="T3" fmla="*/ 2147483647 h 785"/>
                    <a:gd name="T4" fmla="*/ 2147483647 w 1209"/>
                    <a:gd name="T5" fmla="*/ 2147483647 h 785"/>
                    <a:gd name="T6" fmla="*/ 2147483647 w 1209"/>
                    <a:gd name="T7" fmla="*/ 2147483647 h 785"/>
                    <a:gd name="T8" fmla="*/ 2147483647 w 1209"/>
                    <a:gd name="T9" fmla="*/ 2147483647 h 785"/>
                    <a:gd name="T10" fmla="*/ 2147483647 w 1209"/>
                    <a:gd name="T11" fmla="*/ 2147483647 h 785"/>
                    <a:gd name="T12" fmla="*/ 2147483647 w 1209"/>
                    <a:gd name="T13" fmla="*/ 2147483647 h 785"/>
                    <a:gd name="T14" fmla="*/ 2147483647 w 1209"/>
                    <a:gd name="T15" fmla="*/ 2147483647 h 785"/>
                    <a:gd name="T16" fmla="*/ 2147483647 w 1209"/>
                    <a:gd name="T17" fmla="*/ 2147483647 h 785"/>
                    <a:gd name="T18" fmla="*/ 2147483647 w 1209"/>
                    <a:gd name="T19" fmla="*/ 2147483647 h 785"/>
                    <a:gd name="T20" fmla="*/ 2147483647 w 1209"/>
                    <a:gd name="T21" fmla="*/ 2147483647 h 785"/>
                    <a:gd name="T22" fmla="*/ 2147483647 w 1209"/>
                    <a:gd name="T23" fmla="*/ 2147483647 h 785"/>
                    <a:gd name="T24" fmla="*/ 2147483647 w 1209"/>
                    <a:gd name="T25" fmla="*/ 2147483647 h 785"/>
                    <a:gd name="T26" fmla="*/ 2147483647 w 1209"/>
                    <a:gd name="T27" fmla="*/ 2147483647 h 785"/>
                    <a:gd name="T28" fmla="*/ 2147483647 w 1209"/>
                    <a:gd name="T29" fmla="*/ 2147483647 h 785"/>
                    <a:gd name="T30" fmla="*/ 2147483647 w 1209"/>
                    <a:gd name="T31" fmla="*/ 2147483647 h 785"/>
                    <a:gd name="T32" fmla="*/ 2147483647 w 1209"/>
                    <a:gd name="T33" fmla="*/ 2147483647 h 785"/>
                    <a:gd name="T34" fmla="*/ 2147483647 w 1209"/>
                    <a:gd name="T35" fmla="*/ 2147483647 h 785"/>
                    <a:gd name="T36" fmla="*/ 2147483647 w 1209"/>
                    <a:gd name="T37" fmla="*/ 2147483647 h 785"/>
                    <a:gd name="T38" fmla="*/ 2147483647 w 1209"/>
                    <a:gd name="T39" fmla="*/ 2147483647 h 785"/>
                    <a:gd name="T40" fmla="*/ 2147483647 w 1209"/>
                    <a:gd name="T41" fmla="*/ 2147483647 h 785"/>
                    <a:gd name="T42" fmla="*/ 2147483647 w 1209"/>
                    <a:gd name="T43" fmla="*/ 2147483647 h 785"/>
                    <a:gd name="T44" fmla="*/ 2147483647 w 1209"/>
                    <a:gd name="T45" fmla="*/ 2147483647 h 785"/>
                    <a:gd name="T46" fmla="*/ 2147483647 w 1209"/>
                    <a:gd name="T47" fmla="*/ 2147483647 h 785"/>
                    <a:gd name="T48" fmla="*/ 2147483647 w 1209"/>
                    <a:gd name="T49" fmla="*/ 2147483647 h 785"/>
                    <a:gd name="T50" fmla="*/ 2147483647 w 1209"/>
                    <a:gd name="T51" fmla="*/ 2147483647 h 785"/>
                    <a:gd name="T52" fmla="*/ 2147483647 w 1209"/>
                    <a:gd name="T53" fmla="*/ 2147483647 h 785"/>
                    <a:gd name="T54" fmla="*/ 2147483647 w 1209"/>
                    <a:gd name="T55" fmla="*/ 2147483647 h 785"/>
                    <a:gd name="T56" fmla="*/ 2147483647 w 1209"/>
                    <a:gd name="T57" fmla="*/ 2147483647 h 785"/>
                    <a:gd name="T58" fmla="*/ 0 w 1209"/>
                    <a:gd name="T59" fmla="*/ 2147483647 h 785"/>
                    <a:gd name="T60" fmla="*/ 2147483647 w 1209"/>
                    <a:gd name="T61" fmla="*/ 2147483647 h 785"/>
                    <a:gd name="T62" fmla="*/ 2147483647 w 1209"/>
                    <a:gd name="T63" fmla="*/ 2147483647 h 785"/>
                    <a:gd name="T64" fmla="*/ 2147483647 w 1209"/>
                    <a:gd name="T65" fmla="*/ 2147483647 h 785"/>
                    <a:gd name="T66" fmla="*/ 2147483647 w 1209"/>
                    <a:gd name="T67" fmla="*/ 2147483647 h 785"/>
                    <a:gd name="T68" fmla="*/ 2147483647 w 1209"/>
                    <a:gd name="T69" fmla="*/ 2147483647 h 785"/>
                    <a:gd name="T70" fmla="*/ 2147483647 w 1209"/>
                    <a:gd name="T71" fmla="*/ 2147483647 h 785"/>
                    <a:gd name="T72" fmla="*/ 2147483647 w 1209"/>
                    <a:gd name="T73" fmla="*/ 2147483647 h 785"/>
                    <a:gd name="T74" fmla="*/ 2147483647 w 1209"/>
                    <a:gd name="T75" fmla="*/ 2147483647 h 785"/>
                    <a:gd name="T76" fmla="*/ 2147483647 w 1209"/>
                    <a:gd name="T77" fmla="*/ 2147483647 h 785"/>
                    <a:gd name="T78" fmla="*/ 2147483647 w 1209"/>
                    <a:gd name="T79" fmla="*/ 2147483647 h 785"/>
                    <a:gd name="T80" fmla="*/ 2147483647 w 1209"/>
                    <a:gd name="T81" fmla="*/ 2147483647 h 785"/>
                    <a:gd name="T82" fmla="*/ 2147483647 w 1209"/>
                    <a:gd name="T83" fmla="*/ 2147483647 h 785"/>
                    <a:gd name="T84" fmla="*/ 2147483647 w 1209"/>
                    <a:gd name="T85" fmla="*/ 2147483647 h 785"/>
                    <a:gd name="T86" fmla="*/ 2147483647 w 1209"/>
                    <a:gd name="T87" fmla="*/ 2147483647 h 785"/>
                    <a:gd name="T88" fmla="*/ 2147483647 w 1209"/>
                    <a:gd name="T89" fmla="*/ 2147483647 h 785"/>
                    <a:gd name="T90" fmla="*/ 2147483647 w 1209"/>
                    <a:gd name="T91" fmla="*/ 2147483647 h 785"/>
                    <a:gd name="T92" fmla="*/ 2147483647 w 1209"/>
                    <a:gd name="T93" fmla="*/ 2147483647 h 785"/>
                    <a:gd name="T94" fmla="*/ 2147483647 w 1209"/>
                    <a:gd name="T95" fmla="*/ 2147483647 h 785"/>
                    <a:gd name="T96" fmla="*/ 2147483647 w 1209"/>
                    <a:gd name="T97" fmla="*/ 2147483647 h 785"/>
                    <a:gd name="T98" fmla="*/ 2147483647 w 1209"/>
                    <a:gd name="T99" fmla="*/ 2147483647 h 785"/>
                    <a:gd name="T100" fmla="*/ 2147483647 w 1209"/>
                    <a:gd name="T101" fmla="*/ 2147483647 h 785"/>
                    <a:gd name="T102" fmla="*/ 2147483647 w 1209"/>
                    <a:gd name="T103" fmla="*/ 2147483647 h 785"/>
                    <a:gd name="T104" fmla="*/ 2147483647 w 1209"/>
                    <a:gd name="T105" fmla="*/ 2147483647 h 785"/>
                    <a:gd name="T106" fmla="*/ 2147483647 w 1209"/>
                    <a:gd name="T107" fmla="*/ 2147483647 h 785"/>
                    <a:gd name="T108" fmla="*/ 2147483647 w 1209"/>
                    <a:gd name="T109" fmla="*/ 2147483647 h 785"/>
                    <a:gd name="T110" fmla="*/ 2147483647 w 1209"/>
                    <a:gd name="T111" fmla="*/ 2147483647 h 785"/>
                    <a:gd name="T112" fmla="*/ 2147483647 w 1209"/>
                    <a:gd name="T113" fmla="*/ 2147483647 h 785"/>
                    <a:gd name="T114" fmla="*/ 2147483647 w 1209"/>
                    <a:gd name="T115" fmla="*/ 2147483647 h 785"/>
                    <a:gd name="T116" fmla="*/ 2147483647 w 1209"/>
                    <a:gd name="T117" fmla="*/ 2147483647 h 785"/>
                    <a:gd name="T118" fmla="*/ 2147483647 w 1209"/>
                    <a:gd name="T119" fmla="*/ 2147483647 h 785"/>
                    <a:gd name="T120" fmla="*/ 2147483647 w 1209"/>
                    <a:gd name="T121" fmla="*/ 2147483647 h 785"/>
                    <a:gd name="T122" fmla="*/ 2147483647 w 1209"/>
                    <a:gd name="T123" fmla="*/ 2147483647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rgbClr val="FFFFFF"/>
                </a:solidFill>
                <a:ln w="12700" cap="rnd" algn="ctr">
                  <a:solidFill>
                    <a:srgbClr val="3333CC"/>
                  </a:solidFill>
                  <a:round/>
                  <a:headEnd/>
                  <a:tailEnd/>
                </a:ln>
              </p:spPr>
              <p:txBody>
                <a:bodyPr/>
                <a:lstStyle/>
                <a:p>
                  <a:endParaRPr lang="zh-CN" altLang="en-US"/>
                </a:p>
              </p:txBody>
            </p:sp>
            <p:sp>
              <p:nvSpPr>
                <p:cNvPr id="1048730" name="Freeform 21" descr="5%"/>
                <p:cNvSpPr/>
                <p:nvPr/>
              </p:nvSpPr>
              <p:spPr bwMode="gray">
                <a:xfrm>
                  <a:off x="3705225" y="3568700"/>
                  <a:ext cx="1597025" cy="1162050"/>
                </a:xfrm>
                <a:custGeom>
                  <a:avLst/>
                  <a:gdLst>
                    <a:gd name="T0" fmla="*/ 2147483647 w 761"/>
                    <a:gd name="T1" fmla="*/ 2147483647 h 633"/>
                    <a:gd name="T2" fmla="*/ 2147483647 w 761"/>
                    <a:gd name="T3" fmla="*/ 2147483647 h 633"/>
                    <a:gd name="T4" fmla="*/ 2147483647 w 761"/>
                    <a:gd name="T5" fmla="*/ 2147483647 h 633"/>
                    <a:gd name="T6" fmla="*/ 2147483647 w 761"/>
                    <a:gd name="T7" fmla="*/ 2147483647 h 633"/>
                    <a:gd name="T8" fmla="*/ 2147483647 w 761"/>
                    <a:gd name="T9" fmla="*/ 2147483647 h 633"/>
                    <a:gd name="T10" fmla="*/ 2147483647 w 761"/>
                    <a:gd name="T11" fmla="*/ 2147483647 h 633"/>
                    <a:gd name="T12" fmla="*/ 2147483647 w 761"/>
                    <a:gd name="T13" fmla="*/ 2147483647 h 633"/>
                    <a:gd name="T14" fmla="*/ 2147483647 w 761"/>
                    <a:gd name="T15" fmla="*/ 2147483647 h 633"/>
                    <a:gd name="T16" fmla="*/ 2147483647 w 761"/>
                    <a:gd name="T17" fmla="*/ 2147483647 h 633"/>
                    <a:gd name="T18" fmla="*/ 2147483647 w 761"/>
                    <a:gd name="T19" fmla="*/ 2147483647 h 633"/>
                    <a:gd name="T20" fmla="*/ 2147483647 w 761"/>
                    <a:gd name="T21" fmla="*/ 2147483647 h 633"/>
                    <a:gd name="T22" fmla="*/ 2147483647 w 761"/>
                    <a:gd name="T23" fmla="*/ 2147483647 h 633"/>
                    <a:gd name="T24" fmla="*/ 2147483647 w 761"/>
                    <a:gd name="T25" fmla="*/ 2147483647 h 633"/>
                    <a:gd name="T26" fmla="*/ 2147483647 w 761"/>
                    <a:gd name="T27" fmla="*/ 2147483647 h 633"/>
                    <a:gd name="T28" fmla="*/ 2147483647 w 761"/>
                    <a:gd name="T29" fmla="*/ 2147483647 h 633"/>
                    <a:gd name="T30" fmla="*/ 2147483647 w 761"/>
                    <a:gd name="T31" fmla="*/ 2147483647 h 633"/>
                    <a:gd name="T32" fmla="*/ 2147483647 w 761"/>
                    <a:gd name="T33" fmla="*/ 2147483647 h 633"/>
                    <a:gd name="T34" fmla="*/ 2147483647 w 761"/>
                    <a:gd name="T35" fmla="*/ 2147483647 h 633"/>
                    <a:gd name="T36" fmla="*/ 2147483647 w 761"/>
                    <a:gd name="T37" fmla="*/ 2147483647 h 633"/>
                    <a:gd name="T38" fmla="*/ 2147483647 w 761"/>
                    <a:gd name="T39" fmla="*/ 2147483647 h 633"/>
                    <a:gd name="T40" fmla="*/ 2147483647 w 761"/>
                    <a:gd name="T41" fmla="*/ 2147483647 h 633"/>
                    <a:gd name="T42" fmla="*/ 2147483647 w 761"/>
                    <a:gd name="T43" fmla="*/ 2147483647 h 633"/>
                    <a:gd name="T44" fmla="*/ 2147483647 w 761"/>
                    <a:gd name="T45" fmla="*/ 2147483647 h 633"/>
                    <a:gd name="T46" fmla="*/ 2147483647 w 761"/>
                    <a:gd name="T47" fmla="*/ 2147483647 h 633"/>
                    <a:gd name="T48" fmla="*/ 2147483647 w 761"/>
                    <a:gd name="T49" fmla="*/ 2147483647 h 633"/>
                    <a:gd name="T50" fmla="*/ 2147483647 w 761"/>
                    <a:gd name="T51" fmla="*/ 2147483647 h 633"/>
                    <a:gd name="T52" fmla="*/ 2147483647 w 761"/>
                    <a:gd name="T53" fmla="*/ 2147483647 h 633"/>
                    <a:gd name="T54" fmla="*/ 0 w 761"/>
                    <a:gd name="T55" fmla="*/ 2147483647 h 633"/>
                    <a:gd name="T56" fmla="*/ 2147483647 w 761"/>
                    <a:gd name="T57" fmla="*/ 2147483647 h 633"/>
                    <a:gd name="T58" fmla="*/ 2147483647 w 761"/>
                    <a:gd name="T59" fmla="*/ 2147483647 h 633"/>
                    <a:gd name="T60" fmla="*/ 2147483647 w 761"/>
                    <a:gd name="T61" fmla="*/ 0 h 633"/>
                    <a:gd name="T62" fmla="*/ 2147483647 w 761"/>
                    <a:gd name="T63" fmla="*/ 2147483647 h 633"/>
                    <a:gd name="T64" fmla="*/ 2147483647 w 761"/>
                    <a:gd name="T65" fmla="*/ 2147483647 h 633"/>
                    <a:gd name="T66" fmla="*/ 2147483647 w 761"/>
                    <a:gd name="T67" fmla="*/ 2147483647 h 633"/>
                    <a:gd name="T68" fmla="*/ 2147483647 w 761"/>
                    <a:gd name="T69" fmla="*/ 2147483647 h 633"/>
                    <a:gd name="T70" fmla="*/ 2147483647 w 761"/>
                    <a:gd name="T71" fmla="*/ 2147483647 h 633"/>
                    <a:gd name="T72" fmla="*/ 2147483647 w 761"/>
                    <a:gd name="T73" fmla="*/ 2147483647 h 633"/>
                    <a:gd name="T74" fmla="*/ 2147483647 w 761"/>
                    <a:gd name="T75" fmla="*/ 2147483647 h 633"/>
                    <a:gd name="T76" fmla="*/ 2147483647 w 761"/>
                    <a:gd name="T77" fmla="*/ 2147483647 h 633"/>
                    <a:gd name="T78" fmla="*/ 2147483647 w 761"/>
                    <a:gd name="T79" fmla="*/ 2147483647 h 633"/>
                    <a:gd name="T80" fmla="*/ 2147483647 w 761"/>
                    <a:gd name="T81" fmla="*/ 2147483647 h 633"/>
                    <a:gd name="T82" fmla="*/ 2147483647 w 761"/>
                    <a:gd name="T83" fmla="*/ 2147483647 h 633"/>
                    <a:gd name="T84" fmla="*/ 2147483647 w 761"/>
                    <a:gd name="T85" fmla="*/ 2147483647 h 633"/>
                    <a:gd name="T86" fmla="*/ 2147483647 w 761"/>
                    <a:gd name="T87" fmla="*/ 2147483647 h 633"/>
                    <a:gd name="T88" fmla="*/ 2147483647 w 761"/>
                    <a:gd name="T89" fmla="*/ 2147483647 h 633"/>
                    <a:gd name="T90" fmla="*/ 2147483647 w 761"/>
                    <a:gd name="T91" fmla="*/ 2147483647 h 633"/>
                    <a:gd name="T92" fmla="*/ 2147483647 w 761"/>
                    <a:gd name="T93" fmla="*/ 2147483647 h 633"/>
                    <a:gd name="T94" fmla="*/ 2147483647 w 761"/>
                    <a:gd name="T95" fmla="*/ 2147483647 h 633"/>
                    <a:gd name="T96" fmla="*/ 2147483647 w 761"/>
                    <a:gd name="T97" fmla="*/ 2147483647 h 633"/>
                    <a:gd name="T98" fmla="*/ 2147483647 w 761"/>
                    <a:gd name="T99" fmla="*/ 2147483647 h 633"/>
                    <a:gd name="T100" fmla="*/ 2147483647 w 761"/>
                    <a:gd name="T101" fmla="*/ 2147483647 h 633"/>
                    <a:gd name="T102" fmla="*/ 2147483647 w 761"/>
                    <a:gd name="T103" fmla="*/ 2147483647 h 633"/>
                    <a:gd name="T104" fmla="*/ 2147483647 w 761"/>
                    <a:gd name="T105" fmla="*/ 2147483647 h 633"/>
                    <a:gd name="T106" fmla="*/ 2147483647 w 761"/>
                    <a:gd name="T107" fmla="*/ 2147483647 h 633"/>
                    <a:gd name="T108" fmla="*/ 2147483647 w 761"/>
                    <a:gd name="T109" fmla="*/ 2147483647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rgbClr val="FFFFFF"/>
                </a:solidFill>
                <a:ln w="12700" cap="rnd">
                  <a:solidFill>
                    <a:srgbClr val="3333CC"/>
                  </a:solidFill>
                  <a:round/>
                  <a:headEnd/>
                  <a:tailEnd/>
                </a:ln>
              </p:spPr>
              <p:txBody>
                <a:bodyPr/>
                <a:lstStyle/>
                <a:p>
                  <a:endParaRPr lang="zh-CN" altLang="en-US"/>
                </a:p>
              </p:txBody>
            </p:sp>
            <p:sp>
              <p:nvSpPr>
                <p:cNvPr id="1048731" name="Freeform 22" descr="25%"/>
                <p:cNvSpPr/>
                <p:nvPr/>
              </p:nvSpPr>
              <p:spPr bwMode="invGray">
                <a:xfrm>
                  <a:off x="2781300" y="2760663"/>
                  <a:ext cx="1647825" cy="1133475"/>
                </a:xfrm>
                <a:custGeom>
                  <a:avLst/>
                  <a:gdLst>
                    <a:gd name="T0" fmla="*/ 2147483647 w 785"/>
                    <a:gd name="T1" fmla="*/ 2147483647 h 617"/>
                    <a:gd name="T2" fmla="*/ 2147483647 w 785"/>
                    <a:gd name="T3" fmla="*/ 2147483647 h 617"/>
                    <a:gd name="T4" fmla="*/ 2147483647 w 785"/>
                    <a:gd name="T5" fmla="*/ 2147483647 h 617"/>
                    <a:gd name="T6" fmla="*/ 2147483647 w 785"/>
                    <a:gd name="T7" fmla="*/ 2147483647 h 617"/>
                    <a:gd name="T8" fmla="*/ 2147483647 w 785"/>
                    <a:gd name="T9" fmla="*/ 2147483647 h 617"/>
                    <a:gd name="T10" fmla="*/ 2147483647 w 785"/>
                    <a:gd name="T11" fmla="*/ 2147483647 h 617"/>
                    <a:gd name="T12" fmla="*/ 2147483647 w 785"/>
                    <a:gd name="T13" fmla="*/ 2147483647 h 617"/>
                    <a:gd name="T14" fmla="*/ 2147483647 w 785"/>
                    <a:gd name="T15" fmla="*/ 2147483647 h 617"/>
                    <a:gd name="T16" fmla="*/ 2147483647 w 785"/>
                    <a:gd name="T17" fmla="*/ 2147483647 h 617"/>
                    <a:gd name="T18" fmla="*/ 2147483647 w 785"/>
                    <a:gd name="T19" fmla="*/ 2147483647 h 617"/>
                    <a:gd name="T20" fmla="*/ 2147483647 w 785"/>
                    <a:gd name="T21" fmla="*/ 2147483647 h 617"/>
                    <a:gd name="T22" fmla="*/ 2147483647 w 785"/>
                    <a:gd name="T23" fmla="*/ 2147483647 h 617"/>
                    <a:gd name="T24" fmla="*/ 2147483647 w 785"/>
                    <a:gd name="T25" fmla="*/ 2147483647 h 617"/>
                    <a:gd name="T26" fmla="*/ 2147483647 w 785"/>
                    <a:gd name="T27" fmla="*/ 2147483647 h 617"/>
                    <a:gd name="T28" fmla="*/ 2147483647 w 785"/>
                    <a:gd name="T29" fmla="*/ 2147483647 h 617"/>
                    <a:gd name="T30" fmla="*/ 2147483647 w 785"/>
                    <a:gd name="T31" fmla="*/ 2147483647 h 617"/>
                    <a:gd name="T32" fmla="*/ 2147483647 w 785"/>
                    <a:gd name="T33" fmla="*/ 2147483647 h 617"/>
                    <a:gd name="T34" fmla="*/ 2147483647 w 785"/>
                    <a:gd name="T35" fmla="*/ 2147483647 h 617"/>
                    <a:gd name="T36" fmla="*/ 2147483647 w 785"/>
                    <a:gd name="T37" fmla="*/ 2147483647 h 617"/>
                    <a:gd name="T38" fmla="*/ 2147483647 w 785"/>
                    <a:gd name="T39" fmla="*/ 2147483647 h 617"/>
                    <a:gd name="T40" fmla="*/ 0 w 785"/>
                    <a:gd name="T41" fmla="*/ 2147483647 h 617"/>
                    <a:gd name="T42" fmla="*/ 2147483647 w 785"/>
                    <a:gd name="T43" fmla="*/ 2147483647 h 617"/>
                    <a:gd name="T44" fmla="*/ 2147483647 w 785"/>
                    <a:gd name="T45" fmla="*/ 2147483647 h 617"/>
                    <a:gd name="T46" fmla="*/ 2147483647 w 785"/>
                    <a:gd name="T47" fmla="*/ 2147483647 h 617"/>
                    <a:gd name="T48" fmla="*/ 2147483647 w 785"/>
                    <a:gd name="T49" fmla="*/ 2147483647 h 617"/>
                    <a:gd name="T50" fmla="*/ 2147483647 w 785"/>
                    <a:gd name="T51" fmla="*/ 2147483647 h 617"/>
                    <a:gd name="T52" fmla="*/ 2147483647 w 785"/>
                    <a:gd name="T53" fmla="*/ 2147483647 h 617"/>
                    <a:gd name="T54" fmla="*/ 2147483647 w 785"/>
                    <a:gd name="T55" fmla="*/ 2147483647 h 617"/>
                    <a:gd name="T56" fmla="*/ 2147483647 w 785"/>
                    <a:gd name="T57" fmla="*/ 2147483647 h 617"/>
                    <a:gd name="T58" fmla="*/ 2147483647 w 785"/>
                    <a:gd name="T59" fmla="*/ 2147483647 h 617"/>
                    <a:gd name="T60" fmla="*/ 2147483647 w 785"/>
                    <a:gd name="T61" fmla="*/ 0 h 617"/>
                    <a:gd name="T62" fmla="*/ 2147483647 w 785"/>
                    <a:gd name="T63" fmla="*/ 2147483647 h 617"/>
                    <a:gd name="T64" fmla="*/ 2147483647 w 785"/>
                    <a:gd name="T65" fmla="*/ 2147483647 h 617"/>
                    <a:gd name="T66" fmla="*/ 2147483647 w 785"/>
                    <a:gd name="T67" fmla="*/ 2147483647 h 617"/>
                    <a:gd name="T68" fmla="*/ 2147483647 w 785"/>
                    <a:gd name="T69" fmla="*/ 2147483647 h 617"/>
                    <a:gd name="T70" fmla="*/ 2147483647 w 785"/>
                    <a:gd name="T71" fmla="*/ 2147483647 h 617"/>
                    <a:gd name="T72" fmla="*/ 2147483647 w 785"/>
                    <a:gd name="T73" fmla="*/ 2147483647 h 617"/>
                    <a:gd name="T74" fmla="*/ 2147483647 w 785"/>
                    <a:gd name="T75" fmla="*/ 2147483647 h 617"/>
                    <a:gd name="T76" fmla="*/ 2147483647 w 785"/>
                    <a:gd name="T77" fmla="*/ 2147483647 h 617"/>
                    <a:gd name="T78" fmla="*/ 2147483647 w 785"/>
                    <a:gd name="T79" fmla="*/ 2147483647 h 617"/>
                    <a:gd name="T80" fmla="*/ 2147483647 w 785"/>
                    <a:gd name="T81" fmla="*/ 2147483647 h 617"/>
                    <a:gd name="T82" fmla="*/ 2147483647 w 785"/>
                    <a:gd name="T83" fmla="*/ 2147483647 h 617"/>
                    <a:gd name="T84" fmla="*/ 2147483647 w 785"/>
                    <a:gd name="T85" fmla="*/ 2147483647 h 617"/>
                    <a:gd name="T86" fmla="*/ 2147483647 w 785"/>
                    <a:gd name="T87" fmla="*/ 2147483647 h 617"/>
                    <a:gd name="T88" fmla="*/ 2147483647 w 785"/>
                    <a:gd name="T89" fmla="*/ 2147483647 h 617"/>
                    <a:gd name="T90" fmla="*/ 2147483647 w 785"/>
                    <a:gd name="T91" fmla="*/ 2147483647 h 617"/>
                    <a:gd name="T92" fmla="*/ 2147483647 w 785"/>
                    <a:gd name="T93" fmla="*/ 2147483647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rgbClr val="FFFFFF"/>
                </a:solidFill>
                <a:ln w="12700" cap="rnd">
                  <a:solidFill>
                    <a:srgbClr val="3333CC"/>
                  </a:solidFill>
                  <a:round/>
                  <a:headEnd/>
                  <a:tailEnd/>
                </a:ln>
              </p:spPr>
              <p:txBody>
                <a:bodyPr/>
                <a:lstStyle/>
                <a:p>
                  <a:endParaRPr lang="zh-CN" altLang="en-US"/>
                </a:p>
              </p:txBody>
            </p:sp>
            <p:sp>
              <p:nvSpPr>
                <p:cNvPr id="1048732" name="Freeform 23" descr="30%"/>
                <p:cNvSpPr/>
                <p:nvPr/>
              </p:nvSpPr>
              <p:spPr bwMode="invGray">
                <a:xfrm>
                  <a:off x="5770563" y="4198938"/>
                  <a:ext cx="641350" cy="784225"/>
                </a:xfrm>
                <a:custGeom>
                  <a:avLst/>
                  <a:gdLst>
                    <a:gd name="T0" fmla="*/ 2147483647 w 305"/>
                    <a:gd name="T1" fmla="*/ 2147483647 h 425"/>
                    <a:gd name="T2" fmla="*/ 2147483647 w 305"/>
                    <a:gd name="T3" fmla="*/ 2147483647 h 425"/>
                    <a:gd name="T4" fmla="*/ 2147483647 w 305"/>
                    <a:gd name="T5" fmla="*/ 2147483647 h 425"/>
                    <a:gd name="T6" fmla="*/ 2147483647 w 305"/>
                    <a:gd name="T7" fmla="*/ 2147483647 h 425"/>
                    <a:gd name="T8" fmla="*/ 2147483647 w 305"/>
                    <a:gd name="T9" fmla="*/ 2147483647 h 425"/>
                    <a:gd name="T10" fmla="*/ 2147483647 w 305"/>
                    <a:gd name="T11" fmla="*/ 2147483647 h 425"/>
                    <a:gd name="T12" fmla="*/ 2147483647 w 305"/>
                    <a:gd name="T13" fmla="*/ 2147483647 h 425"/>
                    <a:gd name="T14" fmla="*/ 2147483647 w 305"/>
                    <a:gd name="T15" fmla="*/ 2147483647 h 425"/>
                    <a:gd name="T16" fmla="*/ 2147483647 w 305"/>
                    <a:gd name="T17" fmla="*/ 2147483647 h 425"/>
                    <a:gd name="T18" fmla="*/ 2147483647 w 305"/>
                    <a:gd name="T19" fmla="*/ 2147483647 h 425"/>
                    <a:gd name="T20" fmla="*/ 2147483647 w 305"/>
                    <a:gd name="T21" fmla="*/ 2147483647 h 425"/>
                    <a:gd name="T22" fmla="*/ 2147483647 w 305"/>
                    <a:gd name="T23" fmla="*/ 2147483647 h 425"/>
                    <a:gd name="T24" fmla="*/ 2147483647 w 305"/>
                    <a:gd name="T25" fmla="*/ 2147483647 h 425"/>
                    <a:gd name="T26" fmla="*/ 2147483647 w 305"/>
                    <a:gd name="T27" fmla="*/ 2147483647 h 425"/>
                    <a:gd name="T28" fmla="*/ 2147483647 w 305"/>
                    <a:gd name="T29" fmla="*/ 2147483647 h 425"/>
                    <a:gd name="T30" fmla="*/ 2147483647 w 305"/>
                    <a:gd name="T31" fmla="*/ 2147483647 h 425"/>
                    <a:gd name="T32" fmla="*/ 2147483647 w 305"/>
                    <a:gd name="T33" fmla="*/ 2147483647 h 425"/>
                    <a:gd name="T34" fmla="*/ 2147483647 w 305"/>
                    <a:gd name="T35" fmla="*/ 2147483647 h 425"/>
                    <a:gd name="T36" fmla="*/ 2147483647 w 305"/>
                    <a:gd name="T37" fmla="*/ 2147483647 h 425"/>
                    <a:gd name="T38" fmla="*/ 2147483647 w 305"/>
                    <a:gd name="T39" fmla="*/ 2147483647 h 425"/>
                    <a:gd name="T40" fmla="*/ 2147483647 w 305"/>
                    <a:gd name="T41" fmla="*/ 2147483647 h 425"/>
                    <a:gd name="T42" fmla="*/ 2147483647 w 305"/>
                    <a:gd name="T43" fmla="*/ 2147483647 h 425"/>
                    <a:gd name="T44" fmla="*/ 2147483647 w 305"/>
                    <a:gd name="T45" fmla="*/ 2147483647 h 425"/>
                    <a:gd name="T46" fmla="*/ 2147483647 w 305"/>
                    <a:gd name="T47" fmla="*/ 2147483647 h 425"/>
                    <a:gd name="T48" fmla="*/ 2147483647 w 305"/>
                    <a:gd name="T49" fmla="*/ 2147483647 h 425"/>
                    <a:gd name="T50" fmla="*/ 2147483647 w 305"/>
                    <a:gd name="T51" fmla="*/ 2147483647 h 425"/>
                    <a:gd name="T52" fmla="*/ 2147483647 w 305"/>
                    <a:gd name="T53" fmla="*/ 2147483647 h 425"/>
                    <a:gd name="T54" fmla="*/ 2147483647 w 305"/>
                    <a:gd name="T55" fmla="*/ 2147483647 h 425"/>
                    <a:gd name="T56" fmla="*/ 2147483647 w 305"/>
                    <a:gd name="T57" fmla="*/ 2147483647 h 425"/>
                    <a:gd name="T58" fmla="*/ 2147483647 w 305"/>
                    <a:gd name="T59" fmla="*/ 2147483647 h 425"/>
                    <a:gd name="T60" fmla="*/ 2147483647 w 305"/>
                    <a:gd name="T61" fmla="*/ 2147483647 h 425"/>
                    <a:gd name="T62" fmla="*/ 2147483647 w 305"/>
                    <a:gd name="T63" fmla="*/ 2147483647 h 425"/>
                    <a:gd name="T64" fmla="*/ 2147483647 w 305"/>
                    <a:gd name="T65" fmla="*/ 2147483647 h 425"/>
                    <a:gd name="T66" fmla="*/ 2147483647 w 305"/>
                    <a:gd name="T67" fmla="*/ 2147483647 h 425"/>
                    <a:gd name="T68" fmla="*/ 2147483647 w 305"/>
                    <a:gd name="T69" fmla="*/ 2147483647 h 425"/>
                    <a:gd name="T70" fmla="*/ 2147483647 w 305"/>
                    <a:gd name="T71" fmla="*/ 2147483647 h 425"/>
                    <a:gd name="T72" fmla="*/ 0 w 305"/>
                    <a:gd name="T73" fmla="*/ 2147483647 h 425"/>
                    <a:gd name="T74" fmla="*/ 2147483647 w 305"/>
                    <a:gd name="T75" fmla="*/ 2147483647 h 425"/>
                    <a:gd name="T76" fmla="*/ 2147483647 w 305"/>
                    <a:gd name="T77" fmla="*/ 2147483647 h 425"/>
                    <a:gd name="T78" fmla="*/ 2147483647 w 305"/>
                    <a:gd name="T79" fmla="*/ 2147483647 h 425"/>
                    <a:gd name="T80" fmla="*/ 2147483647 w 305"/>
                    <a:gd name="T81" fmla="*/ 2147483647 h 425"/>
                    <a:gd name="T82" fmla="*/ 2147483647 w 305"/>
                    <a:gd name="T83" fmla="*/ 2147483647 h 425"/>
                    <a:gd name="T84" fmla="*/ 2147483647 w 305"/>
                    <a:gd name="T85" fmla="*/ 2147483647 h 425"/>
                    <a:gd name="T86" fmla="*/ 2147483647 w 305"/>
                    <a:gd name="T87" fmla="*/ 2147483647 h 425"/>
                    <a:gd name="T88" fmla="*/ 2147483647 w 305"/>
                    <a:gd name="T89" fmla="*/ 2147483647 h 425"/>
                    <a:gd name="T90" fmla="*/ 2147483647 w 305"/>
                    <a:gd name="T91" fmla="*/ 2147483647 h 425"/>
                    <a:gd name="T92" fmla="*/ 2147483647 w 305"/>
                    <a:gd name="T93" fmla="*/ 2147483647 h 425"/>
                    <a:gd name="T94" fmla="*/ 2147483647 w 305"/>
                    <a:gd name="T95" fmla="*/ 2147483647 h 425"/>
                    <a:gd name="T96" fmla="*/ 2147483647 w 305"/>
                    <a:gd name="T97" fmla="*/ 0 h 425"/>
                    <a:gd name="T98" fmla="*/ 2147483647 w 305"/>
                    <a:gd name="T99" fmla="*/ 2147483647 h 425"/>
                    <a:gd name="T100" fmla="*/ 2147483647 w 305"/>
                    <a:gd name="T101" fmla="*/ 2147483647 h 425"/>
                    <a:gd name="T102" fmla="*/ 2147483647 w 305"/>
                    <a:gd name="T103" fmla="*/ 2147483647 h 425"/>
                    <a:gd name="T104" fmla="*/ 2147483647 w 305"/>
                    <a:gd name="T105" fmla="*/ 2147483647 h 425"/>
                    <a:gd name="T106" fmla="*/ 2147483647 w 305"/>
                    <a:gd name="T107" fmla="*/ 2147483647 h 425"/>
                    <a:gd name="T108" fmla="*/ 2147483647 w 305"/>
                    <a:gd name="T109" fmla="*/ 0 h 425"/>
                    <a:gd name="T110" fmla="*/ 2147483647 w 305"/>
                    <a:gd name="T111" fmla="*/ 2147483647 h 425"/>
                    <a:gd name="T112" fmla="*/ 2147483647 w 305"/>
                    <a:gd name="T113" fmla="*/ 2147483647 h 425"/>
                    <a:gd name="T114" fmla="*/ 2147483647 w 305"/>
                    <a:gd name="T115" fmla="*/ 2147483647 h 425"/>
                    <a:gd name="T116" fmla="*/ 2147483647 w 305"/>
                    <a:gd name="T117" fmla="*/ 2147483647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rgbClr val="FFFFFF"/>
                </a:solidFill>
                <a:ln w="12700" cap="rnd">
                  <a:solidFill>
                    <a:srgbClr val="3333CC"/>
                  </a:solidFill>
                  <a:round/>
                  <a:headEnd/>
                  <a:tailEnd/>
                </a:ln>
              </p:spPr>
              <p:txBody>
                <a:bodyPr/>
                <a:lstStyle/>
                <a:p>
                  <a:endParaRPr lang="zh-CN" altLang="en-US"/>
                </a:p>
              </p:txBody>
            </p:sp>
            <p:sp>
              <p:nvSpPr>
                <p:cNvPr id="1048733" name="Freeform 24" descr="40%"/>
                <p:cNvSpPr/>
                <p:nvPr/>
              </p:nvSpPr>
              <p:spPr bwMode="invGray">
                <a:xfrm>
                  <a:off x="5130800" y="4198938"/>
                  <a:ext cx="741363" cy="769937"/>
                </a:xfrm>
                <a:custGeom>
                  <a:avLst/>
                  <a:gdLst>
                    <a:gd name="T0" fmla="*/ 2147483647 w 353"/>
                    <a:gd name="T1" fmla="*/ 2147483647 h 417"/>
                    <a:gd name="T2" fmla="*/ 2147483647 w 353"/>
                    <a:gd name="T3" fmla="*/ 2147483647 h 417"/>
                    <a:gd name="T4" fmla="*/ 2147483647 w 353"/>
                    <a:gd name="T5" fmla="*/ 2147483647 h 417"/>
                    <a:gd name="T6" fmla="*/ 2147483647 w 353"/>
                    <a:gd name="T7" fmla="*/ 2147483647 h 417"/>
                    <a:gd name="T8" fmla="*/ 2147483647 w 353"/>
                    <a:gd name="T9" fmla="*/ 2147483647 h 417"/>
                    <a:gd name="T10" fmla="*/ 2147483647 w 353"/>
                    <a:gd name="T11" fmla="*/ 2147483647 h 417"/>
                    <a:gd name="T12" fmla="*/ 2147483647 w 353"/>
                    <a:gd name="T13" fmla="*/ 2147483647 h 417"/>
                    <a:gd name="T14" fmla="*/ 2147483647 w 353"/>
                    <a:gd name="T15" fmla="*/ 2147483647 h 417"/>
                    <a:gd name="T16" fmla="*/ 2147483647 w 353"/>
                    <a:gd name="T17" fmla="*/ 2147483647 h 417"/>
                    <a:gd name="T18" fmla="*/ 2147483647 w 353"/>
                    <a:gd name="T19" fmla="*/ 2147483647 h 417"/>
                    <a:gd name="T20" fmla="*/ 2147483647 w 353"/>
                    <a:gd name="T21" fmla="*/ 2147483647 h 417"/>
                    <a:gd name="T22" fmla="*/ 2147483647 w 353"/>
                    <a:gd name="T23" fmla="*/ 2147483647 h 417"/>
                    <a:gd name="T24" fmla="*/ 2147483647 w 353"/>
                    <a:gd name="T25" fmla="*/ 2147483647 h 417"/>
                    <a:gd name="T26" fmla="*/ 2147483647 w 353"/>
                    <a:gd name="T27" fmla="*/ 2147483647 h 417"/>
                    <a:gd name="T28" fmla="*/ 2147483647 w 353"/>
                    <a:gd name="T29" fmla="*/ 2147483647 h 417"/>
                    <a:gd name="T30" fmla="*/ 2147483647 w 353"/>
                    <a:gd name="T31" fmla="*/ 2147483647 h 417"/>
                    <a:gd name="T32" fmla="*/ 2147483647 w 353"/>
                    <a:gd name="T33" fmla="*/ 2147483647 h 417"/>
                    <a:gd name="T34" fmla="*/ 2147483647 w 353"/>
                    <a:gd name="T35" fmla="*/ 2147483647 h 417"/>
                    <a:gd name="T36" fmla="*/ 2147483647 w 353"/>
                    <a:gd name="T37" fmla="*/ 2147483647 h 417"/>
                    <a:gd name="T38" fmla="*/ 2147483647 w 353"/>
                    <a:gd name="T39" fmla="*/ 2147483647 h 417"/>
                    <a:gd name="T40" fmla="*/ 2147483647 w 353"/>
                    <a:gd name="T41" fmla="*/ 2147483647 h 417"/>
                    <a:gd name="T42" fmla="*/ 2147483647 w 353"/>
                    <a:gd name="T43" fmla="*/ 2147483647 h 417"/>
                    <a:gd name="T44" fmla="*/ 2147483647 w 353"/>
                    <a:gd name="T45" fmla="*/ 2147483647 h 417"/>
                    <a:gd name="T46" fmla="*/ 2147483647 w 353"/>
                    <a:gd name="T47" fmla="*/ 2147483647 h 417"/>
                    <a:gd name="T48" fmla="*/ 0 w 353"/>
                    <a:gd name="T49" fmla="*/ 2147483647 h 417"/>
                    <a:gd name="T50" fmla="*/ 2147483647 w 353"/>
                    <a:gd name="T51" fmla="*/ 2147483647 h 417"/>
                    <a:gd name="T52" fmla="*/ 2147483647 w 353"/>
                    <a:gd name="T53" fmla="*/ 2147483647 h 417"/>
                    <a:gd name="T54" fmla="*/ 2147483647 w 353"/>
                    <a:gd name="T55" fmla="*/ 2147483647 h 417"/>
                    <a:gd name="T56" fmla="*/ 2147483647 w 353"/>
                    <a:gd name="T57" fmla="*/ 2147483647 h 417"/>
                    <a:gd name="T58" fmla="*/ 2147483647 w 353"/>
                    <a:gd name="T59" fmla="*/ 2147483647 h 417"/>
                    <a:gd name="T60" fmla="*/ 2147483647 w 353"/>
                    <a:gd name="T61" fmla="*/ 0 h 417"/>
                    <a:gd name="T62" fmla="*/ 2147483647 w 353"/>
                    <a:gd name="T63" fmla="*/ 2147483647 h 417"/>
                    <a:gd name="T64" fmla="*/ 2147483647 w 353"/>
                    <a:gd name="T65" fmla="*/ 2147483647 h 417"/>
                    <a:gd name="T66" fmla="*/ 2147483647 w 353"/>
                    <a:gd name="T67" fmla="*/ 2147483647 h 417"/>
                    <a:gd name="T68" fmla="*/ 2147483647 w 353"/>
                    <a:gd name="T69" fmla="*/ 2147483647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rgbClr val="FFFFFF"/>
                </a:solidFill>
                <a:ln w="12700" cap="rnd">
                  <a:solidFill>
                    <a:srgbClr val="3333CC"/>
                  </a:solidFill>
                  <a:round/>
                  <a:headEnd/>
                  <a:tailEnd/>
                </a:ln>
              </p:spPr>
              <p:txBody>
                <a:bodyPr/>
                <a:lstStyle/>
                <a:p>
                  <a:endParaRPr lang="zh-CN" altLang="en-US"/>
                </a:p>
              </p:txBody>
            </p:sp>
            <p:sp>
              <p:nvSpPr>
                <p:cNvPr id="1048734" name="Freeform 25" descr="25%"/>
                <p:cNvSpPr/>
                <p:nvPr/>
              </p:nvSpPr>
              <p:spPr bwMode="invGray">
                <a:xfrm>
                  <a:off x="5065713" y="3760788"/>
                  <a:ext cx="1027112" cy="587375"/>
                </a:xfrm>
                <a:custGeom>
                  <a:avLst/>
                  <a:gdLst>
                    <a:gd name="T0" fmla="*/ 2147483647 w 489"/>
                    <a:gd name="T1" fmla="*/ 2147483647 h 321"/>
                    <a:gd name="T2" fmla="*/ 2147483647 w 489"/>
                    <a:gd name="T3" fmla="*/ 2147483647 h 321"/>
                    <a:gd name="T4" fmla="*/ 2147483647 w 489"/>
                    <a:gd name="T5" fmla="*/ 2147483647 h 321"/>
                    <a:gd name="T6" fmla="*/ 2147483647 w 489"/>
                    <a:gd name="T7" fmla="*/ 2147483647 h 321"/>
                    <a:gd name="T8" fmla="*/ 2147483647 w 489"/>
                    <a:gd name="T9" fmla="*/ 2147483647 h 321"/>
                    <a:gd name="T10" fmla="*/ 2147483647 w 489"/>
                    <a:gd name="T11" fmla="*/ 2147483647 h 321"/>
                    <a:gd name="T12" fmla="*/ 2147483647 w 489"/>
                    <a:gd name="T13" fmla="*/ 2147483647 h 321"/>
                    <a:gd name="T14" fmla="*/ 2147483647 w 489"/>
                    <a:gd name="T15" fmla="*/ 2147483647 h 321"/>
                    <a:gd name="T16" fmla="*/ 2147483647 w 489"/>
                    <a:gd name="T17" fmla="*/ 2147483647 h 321"/>
                    <a:gd name="T18" fmla="*/ 2147483647 w 489"/>
                    <a:gd name="T19" fmla="*/ 2147483647 h 321"/>
                    <a:gd name="T20" fmla="*/ 2147483647 w 489"/>
                    <a:gd name="T21" fmla="*/ 2147483647 h 321"/>
                    <a:gd name="T22" fmla="*/ 2147483647 w 489"/>
                    <a:gd name="T23" fmla="*/ 2147483647 h 321"/>
                    <a:gd name="T24" fmla="*/ 2147483647 w 489"/>
                    <a:gd name="T25" fmla="*/ 2147483647 h 321"/>
                    <a:gd name="T26" fmla="*/ 2147483647 w 489"/>
                    <a:gd name="T27" fmla="*/ 2147483647 h 321"/>
                    <a:gd name="T28" fmla="*/ 2147483647 w 489"/>
                    <a:gd name="T29" fmla="*/ 2147483647 h 321"/>
                    <a:gd name="T30" fmla="*/ 2147483647 w 489"/>
                    <a:gd name="T31" fmla="*/ 2147483647 h 321"/>
                    <a:gd name="T32" fmla="*/ 2147483647 w 489"/>
                    <a:gd name="T33" fmla="*/ 2147483647 h 321"/>
                    <a:gd name="T34" fmla="*/ 2147483647 w 489"/>
                    <a:gd name="T35" fmla="*/ 2147483647 h 321"/>
                    <a:gd name="T36" fmla="*/ 2147483647 w 489"/>
                    <a:gd name="T37" fmla="*/ 2147483647 h 321"/>
                    <a:gd name="T38" fmla="*/ 2147483647 w 489"/>
                    <a:gd name="T39" fmla="*/ 2147483647 h 321"/>
                    <a:gd name="T40" fmla="*/ 0 w 489"/>
                    <a:gd name="T41" fmla="*/ 2147483647 h 321"/>
                    <a:gd name="T42" fmla="*/ 2147483647 w 489"/>
                    <a:gd name="T43" fmla="*/ 2147483647 h 321"/>
                    <a:gd name="T44" fmla="*/ 2147483647 w 489"/>
                    <a:gd name="T45" fmla="*/ 2147483647 h 321"/>
                    <a:gd name="T46" fmla="*/ 0 w 489"/>
                    <a:gd name="T47" fmla="*/ 2147483647 h 321"/>
                    <a:gd name="T48" fmla="*/ 0 w 489"/>
                    <a:gd name="T49" fmla="*/ 2147483647 h 321"/>
                    <a:gd name="T50" fmla="*/ 2147483647 w 489"/>
                    <a:gd name="T51" fmla="*/ 2147483647 h 321"/>
                    <a:gd name="T52" fmla="*/ 2147483647 w 489"/>
                    <a:gd name="T53" fmla="*/ 2147483647 h 321"/>
                    <a:gd name="T54" fmla="*/ 2147483647 w 489"/>
                    <a:gd name="T55" fmla="*/ 2147483647 h 321"/>
                    <a:gd name="T56" fmla="*/ 2147483647 w 489"/>
                    <a:gd name="T57" fmla="*/ 2147483647 h 321"/>
                    <a:gd name="T58" fmla="*/ 2147483647 w 489"/>
                    <a:gd name="T59" fmla="*/ 2147483647 h 321"/>
                    <a:gd name="T60" fmla="*/ 2147483647 w 489"/>
                    <a:gd name="T61" fmla="*/ 2147483647 h 321"/>
                    <a:gd name="T62" fmla="*/ 2147483647 w 489"/>
                    <a:gd name="T63" fmla="*/ 2147483647 h 321"/>
                    <a:gd name="T64" fmla="*/ 2147483647 w 489"/>
                    <a:gd name="T65" fmla="*/ 2147483647 h 321"/>
                    <a:gd name="T66" fmla="*/ 2147483647 w 489"/>
                    <a:gd name="T67" fmla="*/ 2147483647 h 321"/>
                    <a:gd name="T68" fmla="*/ 2147483647 w 489"/>
                    <a:gd name="T69" fmla="*/ 2147483647 h 321"/>
                    <a:gd name="T70" fmla="*/ 2147483647 w 489"/>
                    <a:gd name="T71" fmla="*/ 2147483647 h 321"/>
                    <a:gd name="T72" fmla="*/ 2147483647 w 489"/>
                    <a:gd name="T73" fmla="*/ 2147483647 h 321"/>
                    <a:gd name="T74" fmla="*/ 2147483647 w 489"/>
                    <a:gd name="T75" fmla="*/ 0 h 321"/>
                    <a:gd name="T76" fmla="*/ 2147483647 w 489"/>
                    <a:gd name="T77" fmla="*/ 2147483647 h 321"/>
                    <a:gd name="T78" fmla="*/ 2147483647 w 489"/>
                    <a:gd name="T79" fmla="*/ 2147483647 h 321"/>
                    <a:gd name="T80" fmla="*/ 2147483647 w 489"/>
                    <a:gd name="T81" fmla="*/ 2147483647 h 321"/>
                    <a:gd name="T82" fmla="*/ 2147483647 w 489"/>
                    <a:gd name="T83" fmla="*/ 2147483647 h 321"/>
                    <a:gd name="T84" fmla="*/ 2147483647 w 489"/>
                    <a:gd name="T85" fmla="*/ 2147483647 h 321"/>
                    <a:gd name="T86" fmla="*/ 2147483647 w 489"/>
                    <a:gd name="T87" fmla="*/ 2147483647 h 321"/>
                    <a:gd name="T88" fmla="*/ 2147483647 w 489"/>
                    <a:gd name="T89" fmla="*/ 2147483647 h 321"/>
                    <a:gd name="T90" fmla="*/ 2147483647 w 489"/>
                    <a:gd name="T91" fmla="*/ 2147483647 h 321"/>
                    <a:gd name="T92" fmla="*/ 2147483647 w 489"/>
                    <a:gd name="T93" fmla="*/ 2147483647 h 321"/>
                    <a:gd name="T94" fmla="*/ 2147483647 w 489"/>
                    <a:gd name="T95" fmla="*/ 2147483647 h 321"/>
                    <a:gd name="T96" fmla="*/ 2147483647 w 489"/>
                    <a:gd name="T97" fmla="*/ 2147483647 h 321"/>
                    <a:gd name="T98" fmla="*/ 2147483647 w 489"/>
                    <a:gd name="T99" fmla="*/ 2147483647 h 321"/>
                    <a:gd name="T100" fmla="*/ 2147483647 w 489"/>
                    <a:gd name="T101" fmla="*/ 2147483647 h 321"/>
                    <a:gd name="T102" fmla="*/ 2147483647 w 489"/>
                    <a:gd name="T103" fmla="*/ 2147483647 h 321"/>
                    <a:gd name="T104" fmla="*/ 2147483647 w 489"/>
                    <a:gd name="T105" fmla="*/ 2147483647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rgbClr val="FFFFFF"/>
                </a:solidFill>
                <a:ln w="12700" cap="rnd" algn="ctr">
                  <a:solidFill>
                    <a:srgbClr val="3333CC"/>
                  </a:solidFill>
                  <a:round/>
                  <a:headEnd/>
                  <a:tailEnd/>
                </a:ln>
              </p:spPr>
              <p:txBody>
                <a:bodyPr/>
                <a:lstStyle/>
                <a:p>
                  <a:endParaRPr lang="zh-CN" altLang="en-US"/>
                </a:p>
              </p:txBody>
            </p:sp>
            <p:sp>
              <p:nvSpPr>
                <p:cNvPr id="1048735" name="Freeform 26" descr="40%"/>
                <p:cNvSpPr/>
                <p:nvPr/>
              </p:nvSpPr>
              <p:spPr bwMode="invGray">
                <a:xfrm>
                  <a:off x="5888038" y="3554413"/>
                  <a:ext cx="639762" cy="708025"/>
                </a:xfrm>
                <a:custGeom>
                  <a:avLst/>
                  <a:gdLst>
                    <a:gd name="T0" fmla="*/ 2147483647 w 305"/>
                    <a:gd name="T1" fmla="*/ 0 h 385"/>
                    <a:gd name="T2" fmla="*/ 2147483647 w 305"/>
                    <a:gd name="T3" fmla="*/ 2147483647 h 385"/>
                    <a:gd name="T4" fmla="*/ 2147483647 w 305"/>
                    <a:gd name="T5" fmla="*/ 2147483647 h 385"/>
                    <a:gd name="T6" fmla="*/ 2147483647 w 305"/>
                    <a:gd name="T7" fmla="*/ 2147483647 h 385"/>
                    <a:gd name="T8" fmla="*/ 2147483647 w 305"/>
                    <a:gd name="T9" fmla="*/ 2147483647 h 385"/>
                    <a:gd name="T10" fmla="*/ 2147483647 w 305"/>
                    <a:gd name="T11" fmla="*/ 2147483647 h 385"/>
                    <a:gd name="T12" fmla="*/ 2147483647 w 305"/>
                    <a:gd name="T13" fmla="*/ 2147483647 h 385"/>
                    <a:gd name="T14" fmla="*/ 2147483647 w 305"/>
                    <a:gd name="T15" fmla="*/ 2147483647 h 385"/>
                    <a:gd name="T16" fmla="*/ 2147483647 w 305"/>
                    <a:gd name="T17" fmla="*/ 2147483647 h 385"/>
                    <a:gd name="T18" fmla="*/ 2147483647 w 305"/>
                    <a:gd name="T19" fmla="*/ 2147483647 h 385"/>
                    <a:gd name="T20" fmla="*/ 2147483647 w 305"/>
                    <a:gd name="T21" fmla="*/ 2147483647 h 385"/>
                    <a:gd name="T22" fmla="*/ 2147483647 w 305"/>
                    <a:gd name="T23" fmla="*/ 2147483647 h 385"/>
                    <a:gd name="T24" fmla="*/ 2147483647 w 305"/>
                    <a:gd name="T25" fmla="*/ 2147483647 h 385"/>
                    <a:gd name="T26" fmla="*/ 2147483647 w 305"/>
                    <a:gd name="T27" fmla="*/ 2147483647 h 385"/>
                    <a:gd name="T28" fmla="*/ 2147483647 w 305"/>
                    <a:gd name="T29" fmla="*/ 2147483647 h 385"/>
                    <a:gd name="T30" fmla="*/ 2147483647 w 305"/>
                    <a:gd name="T31" fmla="*/ 2147483647 h 385"/>
                    <a:gd name="T32" fmla="*/ 2147483647 w 305"/>
                    <a:gd name="T33" fmla="*/ 2147483647 h 385"/>
                    <a:gd name="T34" fmla="*/ 2147483647 w 305"/>
                    <a:gd name="T35" fmla="*/ 2147483647 h 385"/>
                    <a:gd name="T36" fmla="*/ 2147483647 w 305"/>
                    <a:gd name="T37" fmla="*/ 2147483647 h 385"/>
                    <a:gd name="T38" fmla="*/ 2147483647 w 305"/>
                    <a:gd name="T39" fmla="*/ 2147483647 h 385"/>
                    <a:gd name="T40" fmla="*/ 2147483647 w 305"/>
                    <a:gd name="T41" fmla="*/ 2147483647 h 385"/>
                    <a:gd name="T42" fmla="*/ 2147483647 w 305"/>
                    <a:gd name="T43" fmla="*/ 2147483647 h 385"/>
                    <a:gd name="T44" fmla="*/ 2147483647 w 305"/>
                    <a:gd name="T45" fmla="*/ 2147483647 h 385"/>
                    <a:gd name="T46" fmla="*/ 2147483647 w 305"/>
                    <a:gd name="T47" fmla="*/ 2147483647 h 385"/>
                    <a:gd name="T48" fmla="*/ 2147483647 w 305"/>
                    <a:gd name="T49" fmla="*/ 2147483647 h 385"/>
                    <a:gd name="T50" fmla="*/ 2147483647 w 305"/>
                    <a:gd name="T51" fmla="*/ 2147483647 h 385"/>
                    <a:gd name="T52" fmla="*/ 0 w 305"/>
                    <a:gd name="T53" fmla="*/ 2147483647 h 385"/>
                    <a:gd name="T54" fmla="*/ 2147483647 w 305"/>
                    <a:gd name="T55" fmla="*/ 2147483647 h 385"/>
                    <a:gd name="T56" fmla="*/ 2147483647 w 305"/>
                    <a:gd name="T57" fmla="*/ 2147483647 h 385"/>
                    <a:gd name="T58" fmla="*/ 2147483647 w 305"/>
                    <a:gd name="T59" fmla="*/ 2147483647 h 385"/>
                    <a:gd name="T60" fmla="*/ 2147483647 w 305"/>
                    <a:gd name="T61" fmla="*/ 2147483647 h 385"/>
                    <a:gd name="T62" fmla="*/ 2147483647 w 305"/>
                    <a:gd name="T63" fmla="*/ 214748364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FFFFFF"/>
                </a:solidFill>
                <a:ln w="12700" cap="rnd">
                  <a:solidFill>
                    <a:srgbClr val="3333CC"/>
                  </a:solidFill>
                  <a:round/>
                  <a:headEnd/>
                  <a:tailEnd/>
                </a:ln>
              </p:spPr>
              <p:txBody>
                <a:bodyPr/>
                <a:lstStyle/>
                <a:p>
                  <a:endParaRPr lang="zh-CN" altLang="en-US"/>
                </a:p>
              </p:txBody>
            </p:sp>
            <p:sp>
              <p:nvSpPr>
                <p:cNvPr id="1048736" name="Freeform 27" descr="60%"/>
                <p:cNvSpPr/>
                <p:nvPr/>
              </p:nvSpPr>
              <p:spPr bwMode="invGray">
                <a:xfrm>
                  <a:off x="5318125" y="3333750"/>
                  <a:ext cx="792163" cy="661988"/>
                </a:xfrm>
                <a:custGeom>
                  <a:avLst/>
                  <a:gdLst>
                    <a:gd name="T0" fmla="*/ 2147483647 w 377"/>
                    <a:gd name="T1" fmla="*/ 2147483647 h 361"/>
                    <a:gd name="T2" fmla="*/ 2147483647 w 377"/>
                    <a:gd name="T3" fmla="*/ 0 h 361"/>
                    <a:gd name="T4" fmla="*/ 2147483647 w 377"/>
                    <a:gd name="T5" fmla="*/ 2147483647 h 361"/>
                    <a:gd name="T6" fmla="*/ 2147483647 w 377"/>
                    <a:gd name="T7" fmla="*/ 2147483647 h 361"/>
                    <a:gd name="T8" fmla="*/ 2147483647 w 377"/>
                    <a:gd name="T9" fmla="*/ 2147483647 h 361"/>
                    <a:gd name="T10" fmla="*/ 2147483647 w 377"/>
                    <a:gd name="T11" fmla="*/ 2147483647 h 361"/>
                    <a:gd name="T12" fmla="*/ 2147483647 w 377"/>
                    <a:gd name="T13" fmla="*/ 2147483647 h 361"/>
                    <a:gd name="T14" fmla="*/ 2147483647 w 377"/>
                    <a:gd name="T15" fmla="*/ 2147483647 h 361"/>
                    <a:gd name="T16" fmla="*/ 2147483647 w 377"/>
                    <a:gd name="T17" fmla="*/ 2147483647 h 361"/>
                    <a:gd name="T18" fmla="*/ 2147483647 w 377"/>
                    <a:gd name="T19" fmla="*/ 2147483647 h 361"/>
                    <a:gd name="T20" fmla="*/ 2147483647 w 377"/>
                    <a:gd name="T21" fmla="*/ 2147483647 h 361"/>
                    <a:gd name="T22" fmla="*/ 2147483647 w 377"/>
                    <a:gd name="T23" fmla="*/ 2147483647 h 361"/>
                    <a:gd name="T24" fmla="*/ 2147483647 w 377"/>
                    <a:gd name="T25" fmla="*/ 2147483647 h 361"/>
                    <a:gd name="T26" fmla="*/ 2147483647 w 377"/>
                    <a:gd name="T27" fmla="*/ 2147483647 h 361"/>
                    <a:gd name="T28" fmla="*/ 2147483647 w 377"/>
                    <a:gd name="T29" fmla="*/ 2147483647 h 361"/>
                    <a:gd name="T30" fmla="*/ 2147483647 w 377"/>
                    <a:gd name="T31" fmla="*/ 2147483647 h 361"/>
                    <a:gd name="T32" fmla="*/ 2147483647 w 377"/>
                    <a:gd name="T33" fmla="*/ 2147483647 h 361"/>
                    <a:gd name="T34" fmla="*/ 2147483647 w 377"/>
                    <a:gd name="T35" fmla="*/ 2147483647 h 361"/>
                    <a:gd name="T36" fmla="*/ 2147483647 w 377"/>
                    <a:gd name="T37" fmla="*/ 2147483647 h 361"/>
                    <a:gd name="T38" fmla="*/ 2147483647 w 377"/>
                    <a:gd name="T39" fmla="*/ 2147483647 h 361"/>
                    <a:gd name="T40" fmla="*/ 2147483647 w 377"/>
                    <a:gd name="T41" fmla="*/ 2147483647 h 361"/>
                    <a:gd name="T42" fmla="*/ 2147483647 w 377"/>
                    <a:gd name="T43" fmla="*/ 2147483647 h 361"/>
                    <a:gd name="T44" fmla="*/ 2147483647 w 377"/>
                    <a:gd name="T45" fmla="*/ 2147483647 h 361"/>
                    <a:gd name="T46" fmla="*/ 2147483647 w 377"/>
                    <a:gd name="T47" fmla="*/ 2147483647 h 361"/>
                    <a:gd name="T48" fmla="*/ 2147483647 w 377"/>
                    <a:gd name="T49" fmla="*/ 2147483647 h 361"/>
                    <a:gd name="T50" fmla="*/ 2147483647 w 377"/>
                    <a:gd name="T51" fmla="*/ 2147483647 h 361"/>
                    <a:gd name="T52" fmla="*/ 2147483647 w 377"/>
                    <a:gd name="T53" fmla="*/ 2147483647 h 361"/>
                    <a:gd name="T54" fmla="*/ 2147483647 w 377"/>
                    <a:gd name="T55" fmla="*/ 2147483647 h 361"/>
                    <a:gd name="T56" fmla="*/ 2147483647 w 377"/>
                    <a:gd name="T57" fmla="*/ 2147483647 h 361"/>
                    <a:gd name="T58" fmla="*/ 2147483647 w 377"/>
                    <a:gd name="T59" fmla="*/ 2147483647 h 361"/>
                    <a:gd name="T60" fmla="*/ 2147483647 w 377"/>
                    <a:gd name="T61" fmla="*/ 2147483647 h 361"/>
                    <a:gd name="T62" fmla="*/ 2147483647 w 377"/>
                    <a:gd name="T63" fmla="*/ 2147483647 h 361"/>
                    <a:gd name="T64" fmla="*/ 2147483647 w 377"/>
                    <a:gd name="T65" fmla="*/ 2147483647 h 361"/>
                    <a:gd name="T66" fmla="*/ 2147483647 w 377"/>
                    <a:gd name="T67" fmla="*/ 2147483647 h 361"/>
                    <a:gd name="T68" fmla="*/ 2147483647 w 377"/>
                    <a:gd name="T69" fmla="*/ 2147483647 h 361"/>
                    <a:gd name="T70" fmla="*/ 2147483647 w 377"/>
                    <a:gd name="T71" fmla="*/ 2147483647 h 361"/>
                    <a:gd name="T72" fmla="*/ 2147483647 w 377"/>
                    <a:gd name="T73" fmla="*/ 2147483647 h 361"/>
                    <a:gd name="T74" fmla="*/ 2147483647 w 377"/>
                    <a:gd name="T75" fmla="*/ 2147483647 h 361"/>
                    <a:gd name="T76" fmla="*/ 2147483647 w 377"/>
                    <a:gd name="T77" fmla="*/ 2147483647 h 361"/>
                    <a:gd name="T78" fmla="*/ 2147483647 w 377"/>
                    <a:gd name="T79" fmla="*/ 2147483647 h 361"/>
                    <a:gd name="T80" fmla="*/ 2147483647 w 377"/>
                    <a:gd name="T81" fmla="*/ 2147483647 h 361"/>
                    <a:gd name="T82" fmla="*/ 2147483647 w 377"/>
                    <a:gd name="T83" fmla="*/ 2147483647 h 361"/>
                    <a:gd name="T84" fmla="*/ 0 w 377"/>
                    <a:gd name="T85" fmla="*/ 2147483647 h 361"/>
                    <a:gd name="T86" fmla="*/ 2147483647 w 377"/>
                    <a:gd name="T87" fmla="*/ 2147483647 h 361"/>
                    <a:gd name="T88" fmla="*/ 2147483647 w 377"/>
                    <a:gd name="T89" fmla="*/ 2147483647 h 361"/>
                    <a:gd name="T90" fmla="*/ 2147483647 w 377"/>
                    <a:gd name="T91" fmla="*/ 2147483647 h 361"/>
                    <a:gd name="T92" fmla="*/ 2147483647 w 377"/>
                    <a:gd name="T93" fmla="*/ 2147483647 h 361"/>
                    <a:gd name="T94" fmla="*/ 2147483647 w 377"/>
                    <a:gd name="T95" fmla="*/ 2147483647 h 361"/>
                    <a:gd name="T96" fmla="*/ 2147483647 w 377"/>
                    <a:gd name="T97" fmla="*/ 2147483647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FFFFFF"/>
                </a:solidFill>
                <a:ln w="12700" cap="rnd" algn="ctr">
                  <a:solidFill>
                    <a:srgbClr val="3333CC"/>
                  </a:solidFill>
                  <a:round/>
                  <a:headEnd/>
                  <a:tailEnd/>
                </a:ln>
              </p:spPr>
              <p:txBody>
                <a:bodyPr/>
                <a:lstStyle/>
                <a:p>
                  <a:endParaRPr lang="zh-CN" altLang="en-US"/>
                </a:p>
              </p:txBody>
            </p:sp>
            <p:sp>
              <p:nvSpPr>
                <p:cNvPr id="1048737" name="Freeform 29" descr="40%"/>
                <p:cNvSpPr/>
                <p:nvPr/>
              </p:nvSpPr>
              <p:spPr bwMode="invGray">
                <a:xfrm>
                  <a:off x="3535363" y="2417763"/>
                  <a:ext cx="674687" cy="1117600"/>
                </a:xfrm>
                <a:custGeom>
                  <a:avLst/>
                  <a:gdLst>
                    <a:gd name="T0" fmla="*/ 2147483647 w 321"/>
                    <a:gd name="T1" fmla="*/ 2147483647 h 609"/>
                    <a:gd name="T2" fmla="*/ 2147483647 w 321"/>
                    <a:gd name="T3" fmla="*/ 2147483647 h 609"/>
                    <a:gd name="T4" fmla="*/ 2147483647 w 321"/>
                    <a:gd name="T5" fmla="*/ 2147483647 h 609"/>
                    <a:gd name="T6" fmla="*/ 2147483647 w 321"/>
                    <a:gd name="T7" fmla="*/ 2147483647 h 609"/>
                    <a:gd name="T8" fmla="*/ 2147483647 w 321"/>
                    <a:gd name="T9" fmla="*/ 2147483647 h 609"/>
                    <a:gd name="T10" fmla="*/ 2147483647 w 321"/>
                    <a:gd name="T11" fmla="*/ 2147483647 h 609"/>
                    <a:gd name="T12" fmla="*/ 2147483647 w 321"/>
                    <a:gd name="T13" fmla="*/ 2147483647 h 609"/>
                    <a:gd name="T14" fmla="*/ 2147483647 w 321"/>
                    <a:gd name="T15" fmla="*/ 2147483647 h 609"/>
                    <a:gd name="T16" fmla="*/ 2147483647 w 321"/>
                    <a:gd name="T17" fmla="*/ 2147483647 h 609"/>
                    <a:gd name="T18" fmla="*/ 2147483647 w 321"/>
                    <a:gd name="T19" fmla="*/ 2147483647 h 609"/>
                    <a:gd name="T20" fmla="*/ 2147483647 w 321"/>
                    <a:gd name="T21" fmla="*/ 2147483647 h 609"/>
                    <a:gd name="T22" fmla="*/ 2147483647 w 321"/>
                    <a:gd name="T23" fmla="*/ 2147483647 h 609"/>
                    <a:gd name="T24" fmla="*/ 2147483647 w 321"/>
                    <a:gd name="T25" fmla="*/ 2147483647 h 609"/>
                    <a:gd name="T26" fmla="*/ 0 w 321"/>
                    <a:gd name="T27" fmla="*/ 2147483647 h 609"/>
                    <a:gd name="T28" fmla="*/ 2147483647 w 321"/>
                    <a:gd name="T29" fmla="*/ 2147483647 h 609"/>
                    <a:gd name="T30" fmla="*/ 2147483647 w 321"/>
                    <a:gd name="T31" fmla="*/ 2147483647 h 609"/>
                    <a:gd name="T32" fmla="*/ 0 w 321"/>
                    <a:gd name="T33" fmla="*/ 2147483647 h 609"/>
                    <a:gd name="T34" fmla="*/ 2147483647 w 321"/>
                    <a:gd name="T35" fmla="*/ 2147483647 h 609"/>
                    <a:gd name="T36" fmla="*/ 2147483647 w 321"/>
                    <a:gd name="T37" fmla="*/ 2147483647 h 609"/>
                    <a:gd name="T38" fmla="*/ 2147483647 w 321"/>
                    <a:gd name="T39" fmla="*/ 2147483647 h 609"/>
                    <a:gd name="T40" fmla="*/ 2147483647 w 321"/>
                    <a:gd name="T41" fmla="*/ 2147483647 h 609"/>
                    <a:gd name="T42" fmla="*/ 2147483647 w 321"/>
                    <a:gd name="T43" fmla="*/ 2147483647 h 609"/>
                    <a:gd name="T44" fmla="*/ 2147483647 w 321"/>
                    <a:gd name="T45" fmla="*/ 2147483647 h 609"/>
                    <a:gd name="T46" fmla="*/ 2147483647 w 321"/>
                    <a:gd name="T47" fmla="*/ 2147483647 h 609"/>
                    <a:gd name="T48" fmla="*/ 2147483647 w 321"/>
                    <a:gd name="T49" fmla="*/ 2147483647 h 609"/>
                    <a:gd name="T50" fmla="*/ 2147483647 w 321"/>
                    <a:gd name="T51" fmla="*/ 2147483647 h 609"/>
                    <a:gd name="T52" fmla="*/ 2147483647 w 321"/>
                    <a:gd name="T53" fmla="*/ 2147483647 h 609"/>
                    <a:gd name="T54" fmla="*/ 2147483647 w 321"/>
                    <a:gd name="T55" fmla="*/ 2147483647 h 609"/>
                    <a:gd name="T56" fmla="*/ 2147483647 w 321"/>
                    <a:gd name="T57" fmla="*/ 2147483647 h 609"/>
                    <a:gd name="T58" fmla="*/ 2147483647 w 321"/>
                    <a:gd name="T59" fmla="*/ 2147483647 h 609"/>
                    <a:gd name="T60" fmla="*/ 2147483647 w 321"/>
                    <a:gd name="T61" fmla="*/ 2147483647 h 609"/>
                    <a:gd name="T62" fmla="*/ 2147483647 w 321"/>
                    <a:gd name="T63" fmla="*/ 2147483647 h 609"/>
                    <a:gd name="T64" fmla="*/ 2147483647 w 321"/>
                    <a:gd name="T65" fmla="*/ 2147483647 h 609"/>
                    <a:gd name="T66" fmla="*/ 2147483647 w 321"/>
                    <a:gd name="T67" fmla="*/ 2147483647 h 609"/>
                    <a:gd name="T68" fmla="*/ 2147483647 w 321"/>
                    <a:gd name="T69" fmla="*/ 2147483647 h 609"/>
                    <a:gd name="T70" fmla="*/ 2147483647 w 321"/>
                    <a:gd name="T71" fmla="*/ 2147483647 h 609"/>
                    <a:gd name="T72" fmla="*/ 2147483647 w 321"/>
                    <a:gd name="T73" fmla="*/ 2147483647 h 609"/>
                    <a:gd name="T74" fmla="*/ 2147483647 w 321"/>
                    <a:gd name="T75" fmla="*/ 2147483647 h 609"/>
                    <a:gd name="T76" fmla="*/ 2147483647 w 321"/>
                    <a:gd name="T77" fmla="*/ 2147483647 h 609"/>
                    <a:gd name="T78" fmla="*/ 2147483647 w 321"/>
                    <a:gd name="T79" fmla="*/ 2147483647 h 609"/>
                    <a:gd name="T80" fmla="*/ 2147483647 w 321"/>
                    <a:gd name="T81" fmla="*/ 2147483647 h 609"/>
                    <a:gd name="T82" fmla="*/ 2147483647 w 321"/>
                    <a:gd name="T83" fmla="*/ 2147483647 h 609"/>
                    <a:gd name="T84" fmla="*/ 2147483647 w 321"/>
                    <a:gd name="T85" fmla="*/ 0 h 609"/>
                    <a:gd name="T86" fmla="*/ 2147483647 w 321"/>
                    <a:gd name="T87" fmla="*/ 2147483647 h 609"/>
                    <a:gd name="T88" fmla="*/ 2147483647 w 321"/>
                    <a:gd name="T89" fmla="*/ 2147483647 h 609"/>
                    <a:gd name="T90" fmla="*/ 2147483647 w 321"/>
                    <a:gd name="T91" fmla="*/ 2147483647 h 609"/>
                    <a:gd name="T92" fmla="*/ 2147483647 w 321"/>
                    <a:gd name="T93" fmla="*/ 2147483647 h 609"/>
                    <a:gd name="T94" fmla="*/ 2147483647 w 321"/>
                    <a:gd name="T95" fmla="*/ 2147483647 h 609"/>
                    <a:gd name="T96" fmla="*/ 2147483647 w 321"/>
                    <a:gd name="T97" fmla="*/ 2147483647 h 609"/>
                    <a:gd name="T98" fmla="*/ 2147483647 w 321"/>
                    <a:gd name="T99" fmla="*/ 2147483647 h 609"/>
                    <a:gd name="T100" fmla="*/ 2147483647 w 321"/>
                    <a:gd name="T101" fmla="*/ 2147483647 h 609"/>
                    <a:gd name="T102" fmla="*/ 2147483647 w 321"/>
                    <a:gd name="T103" fmla="*/ 2147483647 h 609"/>
                    <a:gd name="T104" fmla="*/ 2147483647 w 321"/>
                    <a:gd name="T105" fmla="*/ 2147483647 h 609"/>
                    <a:gd name="T106" fmla="*/ 2147483647 w 321"/>
                    <a:gd name="T107" fmla="*/ 214748364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rgbClr val="FFFFFF"/>
                </a:solidFill>
                <a:ln w="12700" cap="rnd" algn="ctr">
                  <a:solidFill>
                    <a:srgbClr val="3333CC"/>
                  </a:solidFill>
                  <a:round/>
                  <a:headEnd/>
                  <a:tailEnd/>
                </a:ln>
              </p:spPr>
              <p:txBody>
                <a:bodyPr/>
                <a:lstStyle/>
                <a:p>
                  <a:endParaRPr lang="zh-CN" altLang="en-US"/>
                </a:p>
              </p:txBody>
            </p:sp>
            <p:sp>
              <p:nvSpPr>
                <p:cNvPr id="1048738" name="Freeform 30" descr="30%"/>
                <p:cNvSpPr/>
                <p:nvPr/>
              </p:nvSpPr>
              <p:spPr bwMode="invGray">
                <a:xfrm>
                  <a:off x="4619625" y="2892425"/>
                  <a:ext cx="369888" cy="576263"/>
                </a:xfrm>
                <a:custGeom>
                  <a:avLst/>
                  <a:gdLst>
                    <a:gd name="T0" fmla="*/ 2147483647 w 177"/>
                    <a:gd name="T1" fmla="*/ 2147483647 h 313"/>
                    <a:gd name="T2" fmla="*/ 2147483647 w 177"/>
                    <a:gd name="T3" fmla="*/ 2147483647 h 313"/>
                    <a:gd name="T4" fmla="*/ 2147483647 w 177"/>
                    <a:gd name="T5" fmla="*/ 2147483647 h 313"/>
                    <a:gd name="T6" fmla="*/ 2147483647 w 177"/>
                    <a:gd name="T7" fmla="*/ 2147483647 h 313"/>
                    <a:gd name="T8" fmla="*/ 2147483647 w 177"/>
                    <a:gd name="T9" fmla="*/ 0 h 313"/>
                    <a:gd name="T10" fmla="*/ 2147483647 w 177"/>
                    <a:gd name="T11" fmla="*/ 2147483647 h 313"/>
                    <a:gd name="T12" fmla="*/ 2147483647 w 177"/>
                    <a:gd name="T13" fmla="*/ 2147483647 h 313"/>
                    <a:gd name="T14" fmla="*/ 2147483647 w 177"/>
                    <a:gd name="T15" fmla="*/ 2147483647 h 313"/>
                    <a:gd name="T16" fmla="*/ 2147483647 w 177"/>
                    <a:gd name="T17" fmla="*/ 2147483647 h 313"/>
                    <a:gd name="T18" fmla="*/ 0 w 177"/>
                    <a:gd name="T19" fmla="*/ 2147483647 h 313"/>
                    <a:gd name="T20" fmla="*/ 2147483647 w 177"/>
                    <a:gd name="T21" fmla="*/ 2147483647 h 313"/>
                    <a:gd name="T22" fmla="*/ 2147483647 w 177"/>
                    <a:gd name="T23" fmla="*/ 2147483647 h 313"/>
                    <a:gd name="T24" fmla="*/ 2147483647 w 177"/>
                    <a:gd name="T25" fmla="*/ 2147483647 h 313"/>
                    <a:gd name="T26" fmla="*/ 2147483647 w 177"/>
                    <a:gd name="T27" fmla="*/ 2147483647 h 313"/>
                    <a:gd name="T28" fmla="*/ 2147483647 w 177"/>
                    <a:gd name="T29" fmla="*/ 2147483647 h 313"/>
                    <a:gd name="T30" fmla="*/ 2147483647 w 177"/>
                    <a:gd name="T31" fmla="*/ 2147483647 h 313"/>
                    <a:gd name="T32" fmla="*/ 2147483647 w 177"/>
                    <a:gd name="T33" fmla="*/ 2147483647 h 313"/>
                    <a:gd name="T34" fmla="*/ 2147483647 w 177"/>
                    <a:gd name="T35" fmla="*/ 2147483647 h 313"/>
                    <a:gd name="T36" fmla="*/ 2147483647 w 177"/>
                    <a:gd name="T37" fmla="*/ 2147483647 h 313"/>
                    <a:gd name="T38" fmla="*/ 2147483647 w 177"/>
                    <a:gd name="T39" fmla="*/ 2147483647 h 313"/>
                    <a:gd name="T40" fmla="*/ 2147483647 w 177"/>
                    <a:gd name="T41" fmla="*/ 2147483647 h 313"/>
                    <a:gd name="T42" fmla="*/ 2147483647 w 177"/>
                    <a:gd name="T43" fmla="*/ 2147483647 h 313"/>
                    <a:gd name="T44" fmla="*/ 2147483647 w 177"/>
                    <a:gd name="T45" fmla="*/ 2147483647 h 313"/>
                    <a:gd name="T46" fmla="*/ 2147483647 w 177"/>
                    <a:gd name="T47" fmla="*/ 2147483647 h 313"/>
                    <a:gd name="T48" fmla="*/ 2147483647 w 177"/>
                    <a:gd name="T49" fmla="*/ 2147483647 h 313"/>
                    <a:gd name="T50" fmla="*/ 2147483647 w 177"/>
                    <a:gd name="T51" fmla="*/ 2147483647 h 313"/>
                    <a:gd name="T52" fmla="*/ 2147483647 w 177"/>
                    <a:gd name="T53" fmla="*/ 2147483647 h 313"/>
                    <a:gd name="T54" fmla="*/ 2147483647 w 177"/>
                    <a:gd name="T55" fmla="*/ 2147483647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rgbClr val="FFFFFF"/>
                </a:solidFill>
                <a:ln w="12700" cap="rnd" algn="ctr">
                  <a:solidFill>
                    <a:srgbClr val="3333CC"/>
                  </a:solidFill>
                  <a:round/>
                  <a:headEnd/>
                  <a:tailEnd/>
                </a:ln>
              </p:spPr>
              <p:txBody>
                <a:bodyPr/>
                <a:lstStyle/>
                <a:p>
                  <a:endParaRPr lang="zh-CN" altLang="en-US"/>
                </a:p>
              </p:txBody>
            </p:sp>
            <p:sp>
              <p:nvSpPr>
                <p:cNvPr id="1048739" name="Freeform 31" descr="20%"/>
                <p:cNvSpPr/>
                <p:nvPr/>
              </p:nvSpPr>
              <p:spPr bwMode="invGray">
                <a:xfrm>
                  <a:off x="3300413" y="2320925"/>
                  <a:ext cx="1800225" cy="1543050"/>
                </a:xfrm>
                <a:custGeom>
                  <a:avLst/>
                  <a:gdLst>
                    <a:gd name="T0" fmla="*/ 2147483647 w 857"/>
                    <a:gd name="T1" fmla="*/ 2147483647 h 841"/>
                    <a:gd name="T2" fmla="*/ 2147483647 w 857"/>
                    <a:gd name="T3" fmla="*/ 2147483647 h 841"/>
                    <a:gd name="T4" fmla="*/ 2147483647 w 857"/>
                    <a:gd name="T5" fmla="*/ 2147483647 h 841"/>
                    <a:gd name="T6" fmla="*/ 2147483647 w 857"/>
                    <a:gd name="T7" fmla="*/ 2147483647 h 841"/>
                    <a:gd name="T8" fmla="*/ 2147483647 w 857"/>
                    <a:gd name="T9" fmla="*/ 2147483647 h 841"/>
                    <a:gd name="T10" fmla="*/ 2147483647 w 857"/>
                    <a:gd name="T11" fmla="*/ 2147483647 h 841"/>
                    <a:gd name="T12" fmla="*/ 2147483647 w 857"/>
                    <a:gd name="T13" fmla="*/ 2147483647 h 841"/>
                    <a:gd name="T14" fmla="*/ 2147483647 w 857"/>
                    <a:gd name="T15" fmla="*/ 2147483647 h 841"/>
                    <a:gd name="T16" fmla="*/ 2147483647 w 857"/>
                    <a:gd name="T17" fmla="*/ 2147483647 h 841"/>
                    <a:gd name="T18" fmla="*/ 2147483647 w 857"/>
                    <a:gd name="T19" fmla="*/ 2147483647 h 841"/>
                    <a:gd name="T20" fmla="*/ 2147483647 w 857"/>
                    <a:gd name="T21" fmla="*/ 2147483647 h 841"/>
                    <a:gd name="T22" fmla="*/ 2147483647 w 857"/>
                    <a:gd name="T23" fmla="*/ 2147483647 h 841"/>
                    <a:gd name="T24" fmla="*/ 2147483647 w 857"/>
                    <a:gd name="T25" fmla="*/ 2147483647 h 841"/>
                    <a:gd name="T26" fmla="*/ 2147483647 w 857"/>
                    <a:gd name="T27" fmla="*/ 2147483647 h 841"/>
                    <a:gd name="T28" fmla="*/ 2147483647 w 857"/>
                    <a:gd name="T29" fmla="*/ 2147483647 h 841"/>
                    <a:gd name="T30" fmla="*/ 2147483647 w 857"/>
                    <a:gd name="T31" fmla="*/ 2147483647 h 841"/>
                    <a:gd name="T32" fmla="*/ 2147483647 w 857"/>
                    <a:gd name="T33" fmla="*/ 2147483647 h 841"/>
                    <a:gd name="T34" fmla="*/ 2147483647 w 857"/>
                    <a:gd name="T35" fmla="*/ 2147483647 h 841"/>
                    <a:gd name="T36" fmla="*/ 2147483647 w 857"/>
                    <a:gd name="T37" fmla="*/ 2147483647 h 841"/>
                    <a:gd name="T38" fmla="*/ 2147483647 w 857"/>
                    <a:gd name="T39" fmla="*/ 2147483647 h 841"/>
                    <a:gd name="T40" fmla="*/ 2147483647 w 857"/>
                    <a:gd name="T41" fmla="*/ 2147483647 h 841"/>
                    <a:gd name="T42" fmla="*/ 2147483647 w 857"/>
                    <a:gd name="T43" fmla="*/ 2147483647 h 841"/>
                    <a:gd name="T44" fmla="*/ 2147483647 w 857"/>
                    <a:gd name="T45" fmla="*/ 2147483647 h 841"/>
                    <a:gd name="T46" fmla="*/ 2147483647 w 857"/>
                    <a:gd name="T47" fmla="*/ 2147483647 h 841"/>
                    <a:gd name="T48" fmla="*/ 2147483647 w 857"/>
                    <a:gd name="T49" fmla="*/ 2147483647 h 841"/>
                    <a:gd name="T50" fmla="*/ 2147483647 w 857"/>
                    <a:gd name="T51" fmla="*/ 2147483647 h 841"/>
                    <a:gd name="T52" fmla="*/ 2147483647 w 857"/>
                    <a:gd name="T53" fmla="*/ 2147483647 h 841"/>
                    <a:gd name="T54" fmla="*/ 2147483647 w 857"/>
                    <a:gd name="T55" fmla="*/ 2147483647 h 841"/>
                    <a:gd name="T56" fmla="*/ 2147483647 w 857"/>
                    <a:gd name="T57" fmla="*/ 2147483647 h 841"/>
                    <a:gd name="T58" fmla="*/ 2147483647 w 857"/>
                    <a:gd name="T59" fmla="*/ 2147483647 h 841"/>
                    <a:gd name="T60" fmla="*/ 2147483647 w 857"/>
                    <a:gd name="T61" fmla="*/ 2147483647 h 841"/>
                    <a:gd name="T62" fmla="*/ 2147483647 w 857"/>
                    <a:gd name="T63" fmla="*/ 2147483647 h 841"/>
                    <a:gd name="T64" fmla="*/ 2147483647 w 857"/>
                    <a:gd name="T65" fmla="*/ 2147483647 h 841"/>
                    <a:gd name="T66" fmla="*/ 2147483647 w 857"/>
                    <a:gd name="T67" fmla="*/ 2147483647 h 841"/>
                    <a:gd name="T68" fmla="*/ 2147483647 w 857"/>
                    <a:gd name="T69" fmla="*/ 2147483647 h 841"/>
                    <a:gd name="T70" fmla="*/ 2147483647 w 857"/>
                    <a:gd name="T71" fmla="*/ 2147483647 h 841"/>
                    <a:gd name="T72" fmla="*/ 2147483647 w 857"/>
                    <a:gd name="T73" fmla="*/ 2147483647 h 841"/>
                    <a:gd name="T74" fmla="*/ 2147483647 w 857"/>
                    <a:gd name="T75" fmla="*/ 2147483647 h 841"/>
                    <a:gd name="T76" fmla="*/ 2147483647 w 857"/>
                    <a:gd name="T77" fmla="*/ 2147483647 h 841"/>
                    <a:gd name="T78" fmla="*/ 2147483647 w 857"/>
                    <a:gd name="T79" fmla="*/ 2147483647 h 841"/>
                    <a:gd name="T80" fmla="*/ 2147483647 w 857"/>
                    <a:gd name="T81" fmla="*/ 2147483647 h 841"/>
                    <a:gd name="T82" fmla="*/ 2147483647 w 857"/>
                    <a:gd name="T83" fmla="*/ 2147483647 h 841"/>
                    <a:gd name="T84" fmla="*/ 2147483647 w 857"/>
                    <a:gd name="T85" fmla="*/ 0 h 841"/>
                    <a:gd name="T86" fmla="*/ 2147483647 w 857"/>
                    <a:gd name="T87" fmla="*/ 2147483647 h 841"/>
                    <a:gd name="T88" fmla="*/ 2147483647 w 857"/>
                    <a:gd name="T89" fmla="*/ 2147483647 h 841"/>
                    <a:gd name="T90" fmla="*/ 2147483647 w 857"/>
                    <a:gd name="T91" fmla="*/ 2147483647 h 841"/>
                    <a:gd name="T92" fmla="*/ 2147483647 w 857"/>
                    <a:gd name="T93" fmla="*/ 2147483647 h 841"/>
                    <a:gd name="T94" fmla="*/ 2147483647 w 857"/>
                    <a:gd name="T95" fmla="*/ 2147483647 h 841"/>
                    <a:gd name="T96" fmla="*/ 2147483647 w 857"/>
                    <a:gd name="T97" fmla="*/ 2147483647 h 841"/>
                    <a:gd name="T98" fmla="*/ 2147483647 w 857"/>
                    <a:gd name="T99" fmla="*/ 2147483647 h 841"/>
                    <a:gd name="T100" fmla="*/ 2147483647 w 857"/>
                    <a:gd name="T101" fmla="*/ 2147483647 h 841"/>
                    <a:gd name="T102" fmla="*/ 2147483647 w 857"/>
                    <a:gd name="T103" fmla="*/ 2147483647 h 841"/>
                    <a:gd name="T104" fmla="*/ 2147483647 w 857"/>
                    <a:gd name="T105" fmla="*/ 2147483647 h 841"/>
                    <a:gd name="T106" fmla="*/ 2147483647 w 857"/>
                    <a:gd name="T107" fmla="*/ 2147483647 h 841"/>
                    <a:gd name="T108" fmla="*/ 2147483647 w 857"/>
                    <a:gd name="T109" fmla="*/ 2147483647 h 841"/>
                    <a:gd name="T110" fmla="*/ 2147483647 w 857"/>
                    <a:gd name="T111" fmla="*/ 2147483647 h 841"/>
                    <a:gd name="T112" fmla="*/ 2147483647 w 857"/>
                    <a:gd name="T113" fmla="*/ 2147483647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rgbClr val="FFFFFF"/>
                </a:solidFill>
                <a:ln w="12700" cap="rnd" algn="ctr">
                  <a:solidFill>
                    <a:srgbClr val="3333CC"/>
                  </a:solidFill>
                  <a:round/>
                  <a:headEnd/>
                  <a:tailEnd/>
                </a:ln>
              </p:spPr>
              <p:txBody>
                <a:bodyPr/>
                <a:lstStyle/>
                <a:p>
                  <a:endParaRPr lang="zh-CN" altLang="en-US"/>
                </a:p>
              </p:txBody>
            </p:sp>
            <p:sp>
              <p:nvSpPr>
                <p:cNvPr id="1048740" name="Freeform 32" descr="30%"/>
                <p:cNvSpPr/>
                <p:nvPr/>
              </p:nvSpPr>
              <p:spPr bwMode="invGray">
                <a:xfrm>
                  <a:off x="3871913" y="895350"/>
                  <a:ext cx="2990850" cy="2279650"/>
                </a:xfrm>
                <a:custGeom>
                  <a:avLst/>
                  <a:gdLst>
                    <a:gd name="T0" fmla="*/ 2147483647 w 1425"/>
                    <a:gd name="T1" fmla="*/ 2147483647 h 1241"/>
                    <a:gd name="T2" fmla="*/ 2147483647 w 1425"/>
                    <a:gd name="T3" fmla="*/ 2147483647 h 1241"/>
                    <a:gd name="T4" fmla="*/ 2147483647 w 1425"/>
                    <a:gd name="T5" fmla="*/ 2147483647 h 1241"/>
                    <a:gd name="T6" fmla="*/ 2147483647 w 1425"/>
                    <a:gd name="T7" fmla="*/ 2147483647 h 1241"/>
                    <a:gd name="T8" fmla="*/ 2147483647 w 1425"/>
                    <a:gd name="T9" fmla="*/ 2147483647 h 1241"/>
                    <a:gd name="T10" fmla="*/ 2147483647 w 1425"/>
                    <a:gd name="T11" fmla="*/ 2147483647 h 1241"/>
                    <a:gd name="T12" fmla="*/ 2147483647 w 1425"/>
                    <a:gd name="T13" fmla="*/ 2147483647 h 1241"/>
                    <a:gd name="T14" fmla="*/ 2147483647 w 1425"/>
                    <a:gd name="T15" fmla="*/ 2147483647 h 1241"/>
                    <a:gd name="T16" fmla="*/ 2147483647 w 1425"/>
                    <a:gd name="T17" fmla="*/ 2147483647 h 1241"/>
                    <a:gd name="T18" fmla="*/ 2147483647 w 1425"/>
                    <a:gd name="T19" fmla="*/ 2147483647 h 1241"/>
                    <a:gd name="T20" fmla="*/ 2147483647 w 1425"/>
                    <a:gd name="T21" fmla="*/ 2147483647 h 1241"/>
                    <a:gd name="T22" fmla="*/ 2147483647 w 1425"/>
                    <a:gd name="T23" fmla="*/ 2147483647 h 1241"/>
                    <a:gd name="T24" fmla="*/ 2147483647 w 1425"/>
                    <a:gd name="T25" fmla="*/ 2147483647 h 1241"/>
                    <a:gd name="T26" fmla="*/ 2147483647 w 1425"/>
                    <a:gd name="T27" fmla="*/ 2147483647 h 1241"/>
                    <a:gd name="T28" fmla="*/ 2147483647 w 1425"/>
                    <a:gd name="T29" fmla="*/ 2147483647 h 1241"/>
                    <a:gd name="T30" fmla="*/ 2147483647 w 1425"/>
                    <a:gd name="T31" fmla="*/ 2147483647 h 1241"/>
                    <a:gd name="T32" fmla="*/ 2147483647 w 1425"/>
                    <a:gd name="T33" fmla="*/ 2147483647 h 1241"/>
                    <a:gd name="T34" fmla="*/ 2147483647 w 1425"/>
                    <a:gd name="T35" fmla="*/ 2147483647 h 1241"/>
                    <a:gd name="T36" fmla="*/ 2147483647 w 1425"/>
                    <a:gd name="T37" fmla="*/ 2147483647 h 1241"/>
                    <a:gd name="T38" fmla="*/ 2147483647 w 1425"/>
                    <a:gd name="T39" fmla="*/ 2147483647 h 1241"/>
                    <a:gd name="T40" fmla="*/ 2147483647 w 1425"/>
                    <a:gd name="T41" fmla="*/ 2147483647 h 1241"/>
                    <a:gd name="T42" fmla="*/ 2147483647 w 1425"/>
                    <a:gd name="T43" fmla="*/ 2147483647 h 1241"/>
                    <a:gd name="T44" fmla="*/ 2147483647 w 1425"/>
                    <a:gd name="T45" fmla="*/ 2147483647 h 1241"/>
                    <a:gd name="T46" fmla="*/ 2147483647 w 1425"/>
                    <a:gd name="T47" fmla="*/ 2147483647 h 1241"/>
                    <a:gd name="T48" fmla="*/ 2147483647 w 1425"/>
                    <a:gd name="T49" fmla="*/ 2147483647 h 1241"/>
                    <a:gd name="T50" fmla="*/ 2147483647 w 1425"/>
                    <a:gd name="T51" fmla="*/ 2147483647 h 1241"/>
                    <a:gd name="T52" fmla="*/ 2147483647 w 1425"/>
                    <a:gd name="T53" fmla="*/ 2147483647 h 1241"/>
                    <a:gd name="T54" fmla="*/ 2147483647 w 1425"/>
                    <a:gd name="T55" fmla="*/ 2147483647 h 1241"/>
                    <a:gd name="T56" fmla="*/ 2147483647 w 1425"/>
                    <a:gd name="T57" fmla="*/ 2147483647 h 1241"/>
                    <a:gd name="T58" fmla="*/ 2147483647 w 1425"/>
                    <a:gd name="T59" fmla="*/ 2147483647 h 1241"/>
                    <a:gd name="T60" fmla="*/ 2147483647 w 1425"/>
                    <a:gd name="T61" fmla="*/ 2147483647 h 1241"/>
                    <a:gd name="T62" fmla="*/ 2147483647 w 1425"/>
                    <a:gd name="T63" fmla="*/ 2147483647 h 1241"/>
                    <a:gd name="T64" fmla="*/ 2147483647 w 1425"/>
                    <a:gd name="T65" fmla="*/ 2147483647 h 1241"/>
                    <a:gd name="T66" fmla="*/ 2147483647 w 1425"/>
                    <a:gd name="T67" fmla="*/ 2147483647 h 1241"/>
                    <a:gd name="T68" fmla="*/ 2147483647 w 1425"/>
                    <a:gd name="T69" fmla="*/ 2147483647 h 1241"/>
                    <a:gd name="T70" fmla="*/ 2147483647 w 1425"/>
                    <a:gd name="T71" fmla="*/ 2147483647 h 1241"/>
                    <a:gd name="T72" fmla="*/ 2147483647 w 1425"/>
                    <a:gd name="T73" fmla="*/ 0 h 1241"/>
                    <a:gd name="T74" fmla="*/ 2147483647 w 1425"/>
                    <a:gd name="T75" fmla="*/ 2147483647 h 1241"/>
                    <a:gd name="T76" fmla="*/ 2147483647 w 1425"/>
                    <a:gd name="T77" fmla="*/ 2147483647 h 1241"/>
                    <a:gd name="T78" fmla="*/ 2147483647 w 1425"/>
                    <a:gd name="T79" fmla="*/ 2147483647 h 1241"/>
                    <a:gd name="T80" fmla="*/ 2147483647 w 1425"/>
                    <a:gd name="T81" fmla="*/ 2147483647 h 1241"/>
                    <a:gd name="T82" fmla="*/ 2147483647 w 1425"/>
                    <a:gd name="T83" fmla="*/ 2147483647 h 1241"/>
                    <a:gd name="T84" fmla="*/ 2147483647 w 1425"/>
                    <a:gd name="T85" fmla="*/ 2147483647 h 1241"/>
                    <a:gd name="T86" fmla="*/ 2147483647 w 1425"/>
                    <a:gd name="T87" fmla="*/ 2147483647 h 1241"/>
                    <a:gd name="T88" fmla="*/ 2147483647 w 1425"/>
                    <a:gd name="T89" fmla="*/ 2147483647 h 1241"/>
                    <a:gd name="T90" fmla="*/ 2147483647 w 1425"/>
                    <a:gd name="T91" fmla="*/ 2147483647 h 1241"/>
                    <a:gd name="T92" fmla="*/ 2147483647 w 1425"/>
                    <a:gd name="T93" fmla="*/ 2147483647 h 1241"/>
                    <a:gd name="T94" fmla="*/ 2147483647 w 1425"/>
                    <a:gd name="T95" fmla="*/ 2147483647 h 1241"/>
                    <a:gd name="T96" fmla="*/ 2147483647 w 1425"/>
                    <a:gd name="T97" fmla="*/ 2147483647 h 1241"/>
                    <a:gd name="T98" fmla="*/ 2147483647 w 1425"/>
                    <a:gd name="T99" fmla="*/ 2147483647 h 1241"/>
                    <a:gd name="T100" fmla="*/ 2147483647 w 1425"/>
                    <a:gd name="T101" fmla="*/ 2147483647 h 1241"/>
                    <a:gd name="T102" fmla="*/ 2147483647 w 1425"/>
                    <a:gd name="T103" fmla="*/ 2147483647 h 1241"/>
                    <a:gd name="T104" fmla="*/ 2147483647 w 1425"/>
                    <a:gd name="T105" fmla="*/ 2147483647 h 1241"/>
                    <a:gd name="T106" fmla="*/ 2147483647 w 1425"/>
                    <a:gd name="T107" fmla="*/ 2147483647 h 1241"/>
                    <a:gd name="T108" fmla="*/ 2147483647 w 1425"/>
                    <a:gd name="T109" fmla="*/ 2147483647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rgbClr val="FFFFFF"/>
                </a:solidFill>
                <a:ln w="12700" cap="rnd" algn="ctr">
                  <a:solidFill>
                    <a:srgbClr val="3333CC"/>
                  </a:solidFill>
                  <a:round/>
                  <a:headEnd/>
                  <a:tailEnd/>
                </a:ln>
              </p:spPr>
              <p:txBody>
                <a:bodyPr/>
                <a:lstStyle/>
                <a:p>
                  <a:endParaRPr lang="zh-CN" altLang="en-US"/>
                </a:p>
              </p:txBody>
            </p:sp>
            <p:sp>
              <p:nvSpPr>
                <p:cNvPr id="1048741" name="Freeform 33" descr="40%"/>
                <p:cNvSpPr/>
                <p:nvPr/>
              </p:nvSpPr>
              <p:spPr bwMode="invGray">
                <a:xfrm>
                  <a:off x="1116013" y="1277938"/>
                  <a:ext cx="2673350" cy="1897062"/>
                </a:xfrm>
                <a:custGeom>
                  <a:avLst/>
                  <a:gdLst>
                    <a:gd name="T0" fmla="*/ 2147483647 w 1273"/>
                    <a:gd name="T1" fmla="*/ 2147483647 h 1033"/>
                    <a:gd name="T2" fmla="*/ 2147483647 w 1273"/>
                    <a:gd name="T3" fmla="*/ 2147483647 h 1033"/>
                    <a:gd name="T4" fmla="*/ 2147483647 w 1273"/>
                    <a:gd name="T5" fmla="*/ 2147483647 h 1033"/>
                    <a:gd name="T6" fmla="*/ 2147483647 w 1273"/>
                    <a:gd name="T7" fmla="*/ 2147483647 h 1033"/>
                    <a:gd name="T8" fmla="*/ 2147483647 w 1273"/>
                    <a:gd name="T9" fmla="*/ 2147483647 h 1033"/>
                    <a:gd name="T10" fmla="*/ 2147483647 w 1273"/>
                    <a:gd name="T11" fmla="*/ 2147483647 h 1033"/>
                    <a:gd name="T12" fmla="*/ 2147483647 w 1273"/>
                    <a:gd name="T13" fmla="*/ 2147483647 h 1033"/>
                    <a:gd name="T14" fmla="*/ 2147483647 w 1273"/>
                    <a:gd name="T15" fmla="*/ 2147483647 h 1033"/>
                    <a:gd name="T16" fmla="*/ 2147483647 w 1273"/>
                    <a:gd name="T17" fmla="*/ 2147483647 h 1033"/>
                    <a:gd name="T18" fmla="*/ 2147483647 w 1273"/>
                    <a:gd name="T19" fmla="*/ 2147483647 h 1033"/>
                    <a:gd name="T20" fmla="*/ 2147483647 w 1273"/>
                    <a:gd name="T21" fmla="*/ 2147483647 h 1033"/>
                    <a:gd name="T22" fmla="*/ 2147483647 w 1273"/>
                    <a:gd name="T23" fmla="*/ 2147483647 h 1033"/>
                    <a:gd name="T24" fmla="*/ 2147483647 w 1273"/>
                    <a:gd name="T25" fmla="*/ 2147483647 h 1033"/>
                    <a:gd name="T26" fmla="*/ 2147483647 w 1273"/>
                    <a:gd name="T27" fmla="*/ 2147483647 h 1033"/>
                    <a:gd name="T28" fmla="*/ 2147483647 w 1273"/>
                    <a:gd name="T29" fmla="*/ 2147483647 h 1033"/>
                    <a:gd name="T30" fmla="*/ 2147483647 w 1273"/>
                    <a:gd name="T31" fmla="*/ 2147483647 h 1033"/>
                    <a:gd name="T32" fmla="*/ 2147483647 w 1273"/>
                    <a:gd name="T33" fmla="*/ 2147483647 h 1033"/>
                    <a:gd name="T34" fmla="*/ 2147483647 w 1273"/>
                    <a:gd name="T35" fmla="*/ 2147483647 h 1033"/>
                    <a:gd name="T36" fmla="*/ 2147483647 w 1273"/>
                    <a:gd name="T37" fmla="*/ 2147483647 h 1033"/>
                    <a:gd name="T38" fmla="*/ 2147483647 w 1273"/>
                    <a:gd name="T39" fmla="*/ 2147483647 h 1033"/>
                    <a:gd name="T40" fmla="*/ 2147483647 w 1273"/>
                    <a:gd name="T41" fmla="*/ 2147483647 h 1033"/>
                    <a:gd name="T42" fmla="*/ 2147483647 w 1273"/>
                    <a:gd name="T43" fmla="*/ 2147483647 h 1033"/>
                    <a:gd name="T44" fmla="*/ 2147483647 w 1273"/>
                    <a:gd name="T45" fmla="*/ 2147483647 h 1033"/>
                    <a:gd name="T46" fmla="*/ 2147483647 w 1273"/>
                    <a:gd name="T47" fmla="*/ 2147483647 h 1033"/>
                    <a:gd name="T48" fmla="*/ 2147483647 w 1273"/>
                    <a:gd name="T49" fmla="*/ 2147483647 h 1033"/>
                    <a:gd name="T50" fmla="*/ 0 w 1273"/>
                    <a:gd name="T51" fmla="*/ 2147483647 h 1033"/>
                    <a:gd name="T52" fmla="*/ 2147483647 w 1273"/>
                    <a:gd name="T53" fmla="*/ 2147483647 h 1033"/>
                    <a:gd name="T54" fmla="*/ 2147483647 w 1273"/>
                    <a:gd name="T55" fmla="*/ 2147483647 h 1033"/>
                    <a:gd name="T56" fmla="*/ 2147483647 w 1273"/>
                    <a:gd name="T57" fmla="*/ 2147483647 h 1033"/>
                    <a:gd name="T58" fmla="*/ 0 w 1273"/>
                    <a:gd name="T59" fmla="*/ 2147483647 h 1033"/>
                    <a:gd name="T60" fmla="*/ 2147483647 w 1273"/>
                    <a:gd name="T61" fmla="*/ 2147483647 h 1033"/>
                    <a:gd name="T62" fmla="*/ 2147483647 w 1273"/>
                    <a:gd name="T63" fmla="*/ 2147483647 h 1033"/>
                    <a:gd name="T64" fmla="*/ 2147483647 w 1273"/>
                    <a:gd name="T65" fmla="*/ 2147483647 h 1033"/>
                    <a:gd name="T66" fmla="*/ 2147483647 w 1273"/>
                    <a:gd name="T67" fmla="*/ 2147483647 h 1033"/>
                    <a:gd name="T68" fmla="*/ 2147483647 w 1273"/>
                    <a:gd name="T69" fmla="*/ 2147483647 h 1033"/>
                    <a:gd name="T70" fmla="*/ 2147483647 w 1273"/>
                    <a:gd name="T71" fmla="*/ 2147483647 h 1033"/>
                    <a:gd name="T72" fmla="*/ 2147483647 w 1273"/>
                    <a:gd name="T73" fmla="*/ 2147483647 h 1033"/>
                    <a:gd name="T74" fmla="*/ 2147483647 w 1273"/>
                    <a:gd name="T75" fmla="*/ 2147483647 h 1033"/>
                    <a:gd name="T76" fmla="*/ 2147483647 w 1273"/>
                    <a:gd name="T77" fmla="*/ 2147483647 h 1033"/>
                    <a:gd name="T78" fmla="*/ 2147483647 w 1273"/>
                    <a:gd name="T79" fmla="*/ 2147483647 h 1033"/>
                    <a:gd name="T80" fmla="*/ 2147483647 w 1273"/>
                    <a:gd name="T81" fmla="*/ 2147483647 h 1033"/>
                    <a:gd name="T82" fmla="*/ 2147483647 w 1273"/>
                    <a:gd name="T83" fmla="*/ 2147483647 h 1033"/>
                    <a:gd name="T84" fmla="*/ 2147483647 w 1273"/>
                    <a:gd name="T85" fmla="*/ 2147483647 h 1033"/>
                    <a:gd name="T86" fmla="*/ 2147483647 w 1273"/>
                    <a:gd name="T87" fmla="*/ 2147483647 h 1033"/>
                    <a:gd name="T88" fmla="*/ 2147483647 w 1273"/>
                    <a:gd name="T89" fmla="*/ 0 h 1033"/>
                    <a:gd name="T90" fmla="*/ 2147483647 w 1273"/>
                    <a:gd name="T91" fmla="*/ 2147483647 h 1033"/>
                    <a:gd name="T92" fmla="*/ 2147483647 w 1273"/>
                    <a:gd name="T93" fmla="*/ 2147483647 h 1033"/>
                    <a:gd name="T94" fmla="*/ 2147483647 w 1273"/>
                    <a:gd name="T95" fmla="*/ 2147483647 h 1033"/>
                    <a:gd name="T96" fmla="*/ 2147483647 w 1273"/>
                    <a:gd name="T97" fmla="*/ 2147483647 h 1033"/>
                    <a:gd name="T98" fmla="*/ 2147483647 w 1273"/>
                    <a:gd name="T99" fmla="*/ 2147483647 h 1033"/>
                    <a:gd name="T100" fmla="*/ 2147483647 w 1273"/>
                    <a:gd name="T101" fmla="*/ 2147483647 h 1033"/>
                    <a:gd name="T102" fmla="*/ 2147483647 w 1273"/>
                    <a:gd name="T103" fmla="*/ 2147483647 h 1033"/>
                    <a:gd name="T104" fmla="*/ 2147483647 w 1273"/>
                    <a:gd name="T105" fmla="*/ 2147483647 h 1033"/>
                    <a:gd name="T106" fmla="*/ 2147483647 w 1273"/>
                    <a:gd name="T107" fmla="*/ 2147483647 h 1033"/>
                    <a:gd name="T108" fmla="*/ 2147483647 w 1273"/>
                    <a:gd name="T109" fmla="*/ 21474836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rgbClr val="FFFFFF"/>
                </a:solidFill>
                <a:ln w="12700" cap="rnd">
                  <a:solidFill>
                    <a:srgbClr val="3333CC"/>
                  </a:solidFill>
                  <a:round/>
                  <a:headEnd/>
                  <a:tailEnd/>
                </a:ln>
              </p:spPr>
              <p:txBody>
                <a:bodyPr/>
                <a:lstStyle/>
                <a:p>
                  <a:endParaRPr lang="zh-CN" altLang="en-US"/>
                </a:p>
              </p:txBody>
            </p:sp>
            <p:sp>
              <p:nvSpPr>
                <p:cNvPr id="1048742" name="Freeform 34" descr="25%"/>
                <p:cNvSpPr/>
                <p:nvPr/>
              </p:nvSpPr>
              <p:spPr bwMode="invGray">
                <a:xfrm>
                  <a:off x="6680200" y="4759325"/>
                  <a:ext cx="266700" cy="474663"/>
                </a:xfrm>
                <a:custGeom>
                  <a:avLst/>
                  <a:gdLst>
                    <a:gd name="T0" fmla="*/ 2147483647 w 129"/>
                    <a:gd name="T1" fmla="*/ 2147483647 h 257"/>
                    <a:gd name="T2" fmla="*/ 2147483647 w 129"/>
                    <a:gd name="T3" fmla="*/ 2147483647 h 257"/>
                    <a:gd name="T4" fmla="*/ 2147483647 w 129"/>
                    <a:gd name="T5" fmla="*/ 2147483647 h 257"/>
                    <a:gd name="T6" fmla="*/ 2147483647 w 129"/>
                    <a:gd name="T7" fmla="*/ 2147483647 h 257"/>
                    <a:gd name="T8" fmla="*/ 2147483647 w 129"/>
                    <a:gd name="T9" fmla="*/ 2147483647 h 257"/>
                    <a:gd name="T10" fmla="*/ 2147483647 w 129"/>
                    <a:gd name="T11" fmla="*/ 2147483647 h 257"/>
                    <a:gd name="T12" fmla="*/ 2147483647 w 129"/>
                    <a:gd name="T13" fmla="*/ 2147483647 h 257"/>
                    <a:gd name="T14" fmla="*/ 2147483647 w 129"/>
                    <a:gd name="T15" fmla="*/ 2147483647 h 257"/>
                    <a:gd name="T16" fmla="*/ 2147483647 w 129"/>
                    <a:gd name="T17" fmla="*/ 2147483647 h 257"/>
                    <a:gd name="T18" fmla="*/ 2147483647 w 129"/>
                    <a:gd name="T19" fmla="*/ 0 h 257"/>
                    <a:gd name="T20" fmla="*/ 2147483647 w 129"/>
                    <a:gd name="T21" fmla="*/ 2147483647 h 257"/>
                    <a:gd name="T22" fmla="*/ 2147483647 w 129"/>
                    <a:gd name="T23" fmla="*/ 2147483647 h 257"/>
                    <a:gd name="T24" fmla="*/ 2147483647 w 129"/>
                    <a:gd name="T25" fmla="*/ 2147483647 h 257"/>
                    <a:gd name="T26" fmla="*/ 2147483647 w 129"/>
                    <a:gd name="T27" fmla="*/ 2147483647 h 257"/>
                    <a:gd name="T28" fmla="*/ 2147483647 w 129"/>
                    <a:gd name="T29" fmla="*/ 2147483647 h 257"/>
                    <a:gd name="T30" fmla="*/ 0 w 129"/>
                    <a:gd name="T31" fmla="*/ 2147483647 h 257"/>
                    <a:gd name="T32" fmla="*/ 2147483647 w 129"/>
                    <a:gd name="T33" fmla="*/ 2147483647 h 257"/>
                    <a:gd name="T34" fmla="*/ 2147483647 w 129"/>
                    <a:gd name="T35" fmla="*/ 2147483647 h 257"/>
                    <a:gd name="T36" fmla="*/ 2147483647 w 129"/>
                    <a:gd name="T37" fmla="*/ 2147483647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rgbClr val="FFFFFF"/>
                </a:solidFill>
                <a:ln w="12700" cap="rnd">
                  <a:solidFill>
                    <a:srgbClr val="3333CC"/>
                  </a:solidFill>
                  <a:round/>
                  <a:headEnd/>
                  <a:tailEnd/>
                </a:ln>
              </p:spPr>
              <p:txBody>
                <a:bodyPr/>
                <a:lstStyle/>
                <a:p>
                  <a:endParaRPr lang="zh-CN" altLang="en-US"/>
                </a:p>
              </p:txBody>
            </p:sp>
            <p:sp>
              <p:nvSpPr>
                <p:cNvPr id="1048743" name="Rectangle 38"/>
                <p:cNvSpPr>
                  <a:spLocks noChangeArrowheads="1"/>
                </p:cNvSpPr>
                <p:nvPr/>
              </p:nvSpPr>
              <p:spPr bwMode="invGray">
                <a:xfrm>
                  <a:off x="6804025" y="4003675"/>
                  <a:ext cx="504825" cy="173038"/>
                </a:xfrm>
                <a:prstGeom prst="rect">
                  <a:avLst/>
                </a:prstGeom>
                <a:noFill/>
                <a:ln>
                  <a:noFill/>
                </a:ln>
              </p:spPr>
              <p:txBody>
                <a:bodyPr lIns="0" tIns="0" rIns="0" bIns="0"/>
                <a:lstStyle>
                  <a:lvl1pPr defTabSz="804863" eaLnBrk="0" hangingPunct="0">
                    <a:defRPr sz="2800" b="1">
                      <a:solidFill>
                        <a:srgbClr val="FFFFFF"/>
                      </a:solidFill>
                      <a:latin typeface="隶书" panose="02010509060101010101" pitchFamily="49" charset="-122"/>
                      <a:ea typeface="宋体" panose="02010600030101010101" pitchFamily="2" charset="-122"/>
                    </a:defRPr>
                  </a:lvl1pPr>
                  <a:lvl2pPr marL="742950" indent="-285750" defTabSz="804863" eaLnBrk="0" hangingPunct="0">
                    <a:defRPr sz="2800" b="1">
                      <a:solidFill>
                        <a:srgbClr val="FFFFFF"/>
                      </a:solidFill>
                      <a:latin typeface="隶书" panose="02010509060101010101" pitchFamily="49" charset="-122"/>
                      <a:ea typeface="宋体" panose="02010600030101010101" pitchFamily="2" charset="-122"/>
                    </a:defRPr>
                  </a:lvl2pPr>
                  <a:lvl3pPr marL="1143000" indent="-228600" defTabSz="804863" eaLnBrk="0" hangingPunct="0">
                    <a:defRPr sz="2800" b="1">
                      <a:solidFill>
                        <a:srgbClr val="FFFFFF"/>
                      </a:solidFill>
                      <a:latin typeface="隶书" panose="02010509060101010101" pitchFamily="49" charset="-122"/>
                      <a:ea typeface="宋体" panose="02010600030101010101" pitchFamily="2" charset="-122"/>
                    </a:defRPr>
                  </a:lvl3pPr>
                  <a:lvl4pPr marL="1600200" indent="-228600" defTabSz="804863" eaLnBrk="0" hangingPunct="0">
                    <a:defRPr sz="2800" b="1">
                      <a:solidFill>
                        <a:srgbClr val="FFFFFF"/>
                      </a:solidFill>
                      <a:latin typeface="隶书" panose="02010509060101010101" pitchFamily="49" charset="-122"/>
                      <a:ea typeface="宋体" panose="02010600030101010101" pitchFamily="2" charset="-122"/>
                    </a:defRPr>
                  </a:lvl4pPr>
                  <a:lvl5pPr marL="2057400" indent="-228600" defTabSz="804863" eaLnBrk="0" hangingPunct="0">
                    <a:defRPr sz="2800" b="1">
                      <a:solidFill>
                        <a:srgbClr val="FFFFFF"/>
                      </a:solidFill>
                      <a:latin typeface="隶书" panose="02010509060101010101" pitchFamily="49" charset="-122"/>
                      <a:ea typeface="宋体" panose="02010600030101010101" pitchFamily="2" charset="-122"/>
                    </a:defRPr>
                  </a:lvl5pPr>
                  <a:lvl6pPr marL="2514600" indent="-228600" defTabSz="8048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defTabSz="8048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defTabSz="8048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defTabSz="8048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nSpc>
                      <a:spcPts val="1138"/>
                    </a:lnSpc>
                  </a:pPr>
                  <a:r>
                    <a:rPr kumimoji="1" lang="zh-CN" altLang="en-US" sz="100">
                      <a:latin typeface="宋体" panose="02010600030101010101" pitchFamily="2" charset="-122"/>
                    </a:rPr>
                    <a:t>上海</a:t>
                  </a:r>
                </a:p>
              </p:txBody>
            </p:sp>
            <p:sp>
              <p:nvSpPr>
                <p:cNvPr id="1048744" name="Freeform 10" descr="小棋盘"/>
                <p:cNvSpPr/>
                <p:nvPr/>
              </p:nvSpPr>
              <p:spPr bwMode="gray">
                <a:xfrm>
                  <a:off x="6056313" y="2774950"/>
                  <a:ext cx="71437" cy="74613"/>
                </a:xfrm>
                <a:custGeom>
                  <a:avLst/>
                  <a:gdLst>
                    <a:gd name="T0" fmla="*/ 2147483647 w 33"/>
                    <a:gd name="T1" fmla="*/ 2147483647 h 41"/>
                    <a:gd name="T2" fmla="*/ 2147483647 w 33"/>
                    <a:gd name="T3" fmla="*/ 2147483647 h 41"/>
                    <a:gd name="T4" fmla="*/ 2147483647 w 33"/>
                    <a:gd name="T5" fmla="*/ 2147483647 h 41"/>
                    <a:gd name="T6" fmla="*/ 0 w 33"/>
                    <a:gd name="T7" fmla="*/ 0 h 41"/>
                    <a:gd name="T8" fmla="*/ 2147483647 w 33"/>
                    <a:gd name="T9" fmla="*/ 2147483647 h 41"/>
                    <a:gd name="T10" fmla="*/ 2147483647 w 33"/>
                    <a:gd name="T11" fmla="*/ 2147483647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pattFill prst="smCheck">
                  <a:fgClr>
                    <a:srgbClr val="3333FF"/>
                  </a:fgClr>
                  <a:bgClr>
                    <a:srgbClr val="FFFFFF"/>
                  </a:bgClr>
                </a:pattFill>
                <a:ln w="12700" cap="rnd">
                  <a:solidFill>
                    <a:srgbClr val="FFFFFF"/>
                  </a:solidFill>
                  <a:round/>
                  <a:headEnd/>
                  <a:tailEnd/>
                </a:ln>
              </p:spPr>
              <p:txBody>
                <a:bodyPr/>
                <a:lstStyle/>
                <a:p>
                  <a:endParaRPr lang="zh-CN" altLang="en-US"/>
                </a:p>
              </p:txBody>
            </p:sp>
            <p:sp>
              <p:nvSpPr>
                <p:cNvPr id="1048745" name="Freeform 13" descr="75%"/>
                <p:cNvSpPr/>
                <p:nvPr/>
              </p:nvSpPr>
              <p:spPr bwMode="invGray">
                <a:xfrm>
                  <a:off x="6696075" y="3937000"/>
                  <a:ext cx="134938" cy="101600"/>
                </a:xfrm>
                <a:custGeom>
                  <a:avLst/>
                  <a:gdLst>
                    <a:gd name="T0" fmla="*/ 2147483647 w 65"/>
                    <a:gd name="T1" fmla="*/ 0 h 57"/>
                    <a:gd name="T2" fmla="*/ 0 w 65"/>
                    <a:gd name="T3" fmla="*/ 2147483647 h 57"/>
                    <a:gd name="T4" fmla="*/ 2147483647 w 65"/>
                    <a:gd name="T5" fmla="*/ 2147483647 h 57"/>
                    <a:gd name="T6" fmla="*/ 2147483647 w 65"/>
                    <a:gd name="T7" fmla="*/ 2147483647 h 57"/>
                    <a:gd name="T8" fmla="*/ 2147483647 w 65"/>
                    <a:gd name="T9" fmla="*/ 2147483647 h 57"/>
                    <a:gd name="T10" fmla="*/ 2147483647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pattFill prst="pct75">
                  <a:fgClr>
                    <a:srgbClr val="33CC33"/>
                  </a:fgClr>
                  <a:bgClr>
                    <a:srgbClr val="FFFFFF"/>
                  </a:bgClr>
                </a:pattFill>
                <a:ln w="12700" cap="rnd">
                  <a:solidFill>
                    <a:srgbClr val="FFFFFF"/>
                  </a:solidFill>
                  <a:round/>
                  <a:headEnd/>
                  <a:tailEnd/>
                </a:ln>
              </p:spPr>
              <p:txBody>
                <a:bodyPr/>
                <a:lstStyle/>
                <a:p>
                  <a:endParaRPr lang="zh-CN" altLang="en-US"/>
                </a:p>
              </p:txBody>
            </p:sp>
            <p:sp>
              <p:nvSpPr>
                <p:cNvPr id="1048746" name="Rectangle 37"/>
                <p:cNvSpPr>
                  <a:spLocks noChangeArrowheads="1"/>
                </p:cNvSpPr>
                <p:nvPr/>
              </p:nvSpPr>
              <p:spPr bwMode="invGray">
                <a:xfrm>
                  <a:off x="5478463" y="4857750"/>
                  <a:ext cx="1270000" cy="236538"/>
                </a:xfrm>
                <a:prstGeom prst="rect">
                  <a:avLst/>
                </a:prstGeom>
                <a:noFill/>
                <a:ln>
                  <a:noFill/>
                </a:ln>
              </p:spPr>
              <p:txBody>
                <a:bodyPr lIns="0" tIns="0" rIns="0" bIns="0"/>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spcBef>
                      <a:spcPct val="50000"/>
                    </a:spcBef>
                  </a:pPr>
                  <a:r>
                    <a:rPr lang="en-US" altLang="zh-CN" sz="400">
                      <a:solidFill>
                        <a:srgbClr val="FF0000"/>
                      </a:solidFill>
                      <a:latin typeface="Calibri" panose="020F0502020204030204" pitchFamily="34" charset="0"/>
                    </a:rPr>
                    <a:t>Shenzhen</a:t>
                  </a:r>
                </a:p>
                <a:p>
                  <a:pPr>
                    <a:lnSpc>
                      <a:spcPts val="1138"/>
                    </a:lnSpc>
                  </a:pPr>
                  <a:endParaRPr kumimoji="1" lang="zh-CN" altLang="en-US" sz="100">
                    <a:solidFill>
                      <a:srgbClr val="FF0000"/>
                    </a:solidFill>
                    <a:latin typeface="宋体" panose="02010600030101010101" pitchFamily="2" charset="-122"/>
                  </a:endParaRPr>
                </a:p>
              </p:txBody>
            </p:sp>
            <p:sp>
              <p:nvSpPr>
                <p:cNvPr id="1048747" name="Rectangle 40"/>
                <p:cNvSpPr>
                  <a:spLocks noChangeArrowheads="1"/>
                </p:cNvSpPr>
                <p:nvPr/>
              </p:nvSpPr>
              <p:spPr bwMode="invGray">
                <a:xfrm>
                  <a:off x="4341813" y="4138613"/>
                  <a:ext cx="873125" cy="290512"/>
                </a:xfrm>
                <a:prstGeom prst="rect">
                  <a:avLst/>
                </a:prstGeom>
                <a:noFill/>
                <a:ln>
                  <a:noFill/>
                </a:ln>
              </p:spPr>
              <p:txBody>
                <a:bodyPr lIns="0" tIns="0" rIns="0" bIns="0"/>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spcBef>
                      <a:spcPct val="50000"/>
                    </a:spcBef>
                  </a:pPr>
                  <a:r>
                    <a:rPr lang="en-US" altLang="zh-CN" sz="400">
                      <a:solidFill>
                        <a:srgbClr val="000000"/>
                      </a:solidFill>
                      <a:latin typeface="Calibri" panose="020F0502020204030204" pitchFamily="34" charset="0"/>
                    </a:rPr>
                    <a:t>Chengdu</a:t>
                  </a:r>
                </a:p>
                <a:p>
                  <a:pPr>
                    <a:lnSpc>
                      <a:spcPts val="1138"/>
                    </a:lnSpc>
                  </a:pPr>
                  <a:endParaRPr kumimoji="1" lang="zh-CN" altLang="zh-CN" sz="100">
                    <a:solidFill>
                      <a:srgbClr val="000000"/>
                    </a:solidFill>
                    <a:latin typeface="宋体" panose="02010600030101010101" pitchFamily="2" charset="-122"/>
                  </a:endParaRPr>
                </a:p>
              </p:txBody>
            </p:sp>
            <p:sp>
              <p:nvSpPr>
                <p:cNvPr id="1048748" name="Rectangle 49"/>
                <p:cNvSpPr>
                  <a:spLocks noChangeArrowheads="1"/>
                </p:cNvSpPr>
                <p:nvPr/>
              </p:nvSpPr>
              <p:spPr bwMode="invGray">
                <a:xfrm>
                  <a:off x="2624138" y="1962150"/>
                  <a:ext cx="911225" cy="225425"/>
                </a:xfrm>
                <a:prstGeom prst="rect">
                  <a:avLst/>
                </a:prstGeom>
                <a:noFill/>
                <a:ln>
                  <a:noFill/>
                </a:ln>
              </p:spPr>
              <p:txBody>
                <a:bodyPr lIns="0" tIns="0" rIns="0" bIns="0"/>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spcBef>
                      <a:spcPct val="50000"/>
                    </a:spcBef>
                  </a:pPr>
                  <a:r>
                    <a:rPr lang="en-US" altLang="zh-CN" sz="400">
                      <a:solidFill>
                        <a:srgbClr val="000000"/>
                      </a:solidFill>
                      <a:latin typeface="Calibri" panose="020F0502020204030204" pitchFamily="34" charset="0"/>
                    </a:rPr>
                    <a:t>Xinjiang</a:t>
                  </a:r>
                </a:p>
              </p:txBody>
            </p:sp>
            <p:sp>
              <p:nvSpPr>
                <p:cNvPr id="1048749" name="Rectangle 52"/>
                <p:cNvSpPr>
                  <a:spLocks noChangeArrowheads="1"/>
                </p:cNvSpPr>
                <p:nvPr/>
              </p:nvSpPr>
              <p:spPr bwMode="invGray">
                <a:xfrm>
                  <a:off x="5770563" y="3919538"/>
                  <a:ext cx="738187" cy="46037"/>
                </a:xfrm>
                <a:prstGeom prst="rect">
                  <a:avLst/>
                </a:prstGeom>
                <a:noFill/>
                <a:ln>
                  <a:noFill/>
                </a:ln>
              </p:spPr>
              <p:txBody>
                <a:bodyPr lIns="0" tIns="0" rIns="0" bIns="0"/>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spcBef>
                      <a:spcPct val="50000"/>
                    </a:spcBef>
                  </a:pPr>
                  <a:r>
                    <a:rPr lang="en-US" altLang="zh-CN" sz="400">
                      <a:solidFill>
                        <a:srgbClr val="000000"/>
                      </a:solidFill>
                      <a:latin typeface="Calibri" panose="020F0502020204030204" pitchFamily="34" charset="0"/>
                    </a:rPr>
                    <a:t>   </a:t>
                  </a:r>
                  <a:r>
                    <a:rPr lang="en-US" altLang="zh-CN" sz="400">
                      <a:solidFill>
                        <a:srgbClr val="FF0000"/>
                      </a:solidFill>
                      <a:latin typeface="Calibri" panose="020F0502020204030204" pitchFamily="34" charset="0"/>
                    </a:rPr>
                    <a:t>Hefei</a:t>
                  </a:r>
                </a:p>
              </p:txBody>
            </p:sp>
            <p:sp>
              <p:nvSpPr>
                <p:cNvPr id="1048750" name="Rectangle 54"/>
                <p:cNvSpPr>
                  <a:spLocks noChangeArrowheads="1"/>
                </p:cNvSpPr>
                <p:nvPr/>
              </p:nvSpPr>
              <p:spPr bwMode="invGray">
                <a:xfrm>
                  <a:off x="3708400" y="4600575"/>
                  <a:ext cx="1712913" cy="400050"/>
                </a:xfrm>
                <a:prstGeom prst="rect">
                  <a:avLst/>
                </a:prstGeom>
                <a:noFill/>
                <a:ln>
                  <a:noFill/>
                </a:ln>
              </p:spPr>
              <p:txBody>
                <a:bodyPr lIns="0" tIns="0" rIns="0" bIns="0"/>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spcBef>
                      <a:spcPct val="50000"/>
                    </a:spcBef>
                  </a:pPr>
                  <a:r>
                    <a:rPr lang="en-US" altLang="zh-CN" sz="400">
                      <a:solidFill>
                        <a:srgbClr val="FF0000"/>
                      </a:solidFill>
                      <a:latin typeface="Calibri" panose="020F0502020204030204" pitchFamily="34" charset="0"/>
                    </a:rPr>
                    <a:t>Kunming</a:t>
                  </a:r>
                </a:p>
                <a:p>
                  <a:pPr>
                    <a:lnSpc>
                      <a:spcPts val="1138"/>
                    </a:lnSpc>
                  </a:pPr>
                  <a:endParaRPr kumimoji="1" lang="zh-CN" altLang="en-US" sz="100">
                    <a:solidFill>
                      <a:srgbClr val="000000"/>
                    </a:solidFill>
                    <a:latin typeface="宋体" panose="02010600030101010101" pitchFamily="2" charset="-122"/>
                  </a:endParaRPr>
                </a:p>
              </p:txBody>
            </p:sp>
            <p:sp>
              <p:nvSpPr>
                <p:cNvPr id="1048751" name="Rectangle 53"/>
                <p:cNvSpPr>
                  <a:spLocks noChangeArrowheads="1"/>
                </p:cNvSpPr>
                <p:nvPr/>
              </p:nvSpPr>
              <p:spPr bwMode="invGray">
                <a:xfrm>
                  <a:off x="6199188" y="4075113"/>
                  <a:ext cx="474662" cy="150812"/>
                </a:xfrm>
                <a:prstGeom prst="rect">
                  <a:avLst/>
                </a:prstGeom>
                <a:noFill/>
                <a:ln>
                  <a:noFill/>
                </a:ln>
              </p:spPr>
              <p:txBody>
                <a:bodyPr lIns="0" tIns="0" rIns="0" bIns="0"/>
                <a:lstStyle>
                  <a:lvl1pPr defTabSz="804863" eaLnBrk="0" hangingPunct="0">
                    <a:defRPr sz="2800" b="1">
                      <a:solidFill>
                        <a:srgbClr val="FFFFFF"/>
                      </a:solidFill>
                      <a:latin typeface="隶书" panose="02010509060101010101" pitchFamily="49" charset="-122"/>
                      <a:ea typeface="宋体" panose="02010600030101010101" pitchFamily="2" charset="-122"/>
                    </a:defRPr>
                  </a:lvl1pPr>
                  <a:lvl2pPr marL="742950" indent="-285750" defTabSz="804863" eaLnBrk="0" hangingPunct="0">
                    <a:defRPr sz="2800" b="1">
                      <a:solidFill>
                        <a:srgbClr val="FFFFFF"/>
                      </a:solidFill>
                      <a:latin typeface="隶书" panose="02010509060101010101" pitchFamily="49" charset="-122"/>
                      <a:ea typeface="宋体" panose="02010600030101010101" pitchFamily="2" charset="-122"/>
                    </a:defRPr>
                  </a:lvl2pPr>
                  <a:lvl3pPr marL="1143000" indent="-228600" defTabSz="804863" eaLnBrk="0" hangingPunct="0">
                    <a:defRPr sz="2800" b="1">
                      <a:solidFill>
                        <a:srgbClr val="FFFFFF"/>
                      </a:solidFill>
                      <a:latin typeface="隶书" panose="02010509060101010101" pitchFamily="49" charset="-122"/>
                      <a:ea typeface="宋体" panose="02010600030101010101" pitchFamily="2" charset="-122"/>
                    </a:defRPr>
                  </a:lvl3pPr>
                  <a:lvl4pPr marL="1600200" indent="-228600" defTabSz="804863" eaLnBrk="0" hangingPunct="0">
                    <a:defRPr sz="2800" b="1">
                      <a:solidFill>
                        <a:srgbClr val="FFFFFF"/>
                      </a:solidFill>
                      <a:latin typeface="隶书" panose="02010509060101010101" pitchFamily="49" charset="-122"/>
                      <a:ea typeface="宋体" panose="02010600030101010101" pitchFamily="2" charset="-122"/>
                    </a:defRPr>
                  </a:lvl4pPr>
                  <a:lvl5pPr marL="2057400" indent="-228600" defTabSz="804863" eaLnBrk="0" hangingPunct="0">
                    <a:defRPr sz="2800" b="1">
                      <a:solidFill>
                        <a:srgbClr val="FFFFFF"/>
                      </a:solidFill>
                      <a:latin typeface="隶书" panose="02010509060101010101" pitchFamily="49" charset="-122"/>
                      <a:ea typeface="宋体" panose="02010600030101010101" pitchFamily="2" charset="-122"/>
                    </a:defRPr>
                  </a:lvl5pPr>
                  <a:lvl6pPr marL="2514600" indent="-228600" defTabSz="8048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defTabSz="8048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defTabSz="8048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defTabSz="804863"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nSpc>
                      <a:spcPts val="1138"/>
                    </a:lnSpc>
                  </a:pPr>
                  <a:endParaRPr kumimoji="1" lang="zh-CN" altLang="en-US" sz="100">
                    <a:solidFill>
                      <a:srgbClr val="000000"/>
                    </a:solidFill>
                    <a:latin typeface="宋体" panose="02010600030101010101" pitchFamily="2" charset="-122"/>
                  </a:endParaRPr>
                </a:p>
              </p:txBody>
            </p:sp>
            <p:sp>
              <p:nvSpPr>
                <p:cNvPr id="1048752" name="AutoShape 58"/>
                <p:cNvSpPr>
                  <a:spLocks noChangeArrowheads="1"/>
                </p:cNvSpPr>
                <p:nvPr/>
              </p:nvSpPr>
              <p:spPr bwMode="auto">
                <a:xfrm>
                  <a:off x="6351588" y="3768725"/>
                  <a:ext cx="157162" cy="150813"/>
                </a:xfrm>
                <a:prstGeom prst="bevel">
                  <a:avLst>
                    <a:gd name="adj" fmla="val 18889"/>
                  </a:avLst>
                </a:prstGeom>
                <a:solidFill>
                  <a:srgbClr val="FFCC99"/>
                </a:solidFill>
                <a:ln w="9525">
                  <a:solidFill>
                    <a:srgbClr val="993300"/>
                  </a:solidFill>
                  <a:miter lim="800000"/>
                  <a:headEnd/>
                  <a:tailEnd/>
                </a:ln>
              </p:spPr>
              <p:txBody>
                <a:bodyPr wrap="none" anchor="ct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r" eaLnBrk="1" hangingPunct="1">
                    <a:spcBef>
                      <a:spcPct val="50000"/>
                    </a:spcBef>
                    <a:buFont typeface="Wingdings" panose="05000000000000000000" pitchFamily="2" charset="2"/>
                    <a:buNone/>
                  </a:pPr>
                  <a:endParaRPr kumimoji="1" lang="zh-CN" altLang="en-US" sz="600">
                    <a:solidFill>
                      <a:srgbClr val="000000"/>
                    </a:solidFill>
                    <a:latin typeface="Times New Roman" panose="02020603050405020304" pitchFamily="18" charset="0"/>
                  </a:endParaRPr>
                </a:p>
              </p:txBody>
            </p:sp>
            <p:sp>
              <p:nvSpPr>
                <p:cNvPr id="1048753" name="AutoShape 43"/>
                <p:cNvSpPr>
                  <a:spLocks noChangeArrowheads="1"/>
                </p:cNvSpPr>
                <p:nvPr/>
              </p:nvSpPr>
              <p:spPr bwMode="auto">
                <a:xfrm>
                  <a:off x="5716588" y="5121275"/>
                  <a:ext cx="157162" cy="150813"/>
                </a:xfrm>
                <a:prstGeom prst="bevel">
                  <a:avLst>
                    <a:gd name="adj" fmla="val 18889"/>
                  </a:avLst>
                </a:prstGeom>
                <a:solidFill>
                  <a:srgbClr val="FFCC99"/>
                </a:solidFill>
                <a:ln w="9525">
                  <a:solidFill>
                    <a:srgbClr val="993300"/>
                  </a:solidFill>
                  <a:miter lim="800000"/>
                  <a:headEnd/>
                  <a:tailEnd/>
                </a:ln>
              </p:spPr>
              <p:txBody>
                <a:bodyPr wrap="none" anchor="ct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r" eaLnBrk="1" hangingPunct="1">
                    <a:spcBef>
                      <a:spcPct val="50000"/>
                    </a:spcBef>
                    <a:buFont typeface="Wingdings" panose="05000000000000000000" pitchFamily="2" charset="2"/>
                    <a:buNone/>
                  </a:pPr>
                  <a:endParaRPr kumimoji="1" lang="zh-CN" altLang="en-US" sz="600">
                    <a:solidFill>
                      <a:srgbClr val="000000"/>
                    </a:solidFill>
                    <a:latin typeface="Times New Roman" panose="02020603050405020304" pitchFamily="18" charset="0"/>
                  </a:endParaRPr>
                </a:p>
              </p:txBody>
            </p:sp>
            <p:sp>
              <p:nvSpPr>
                <p:cNvPr id="1048754" name="AutoShape 60"/>
                <p:cNvSpPr>
                  <a:spLocks noChangeArrowheads="1"/>
                </p:cNvSpPr>
                <p:nvPr/>
              </p:nvSpPr>
              <p:spPr bwMode="auto">
                <a:xfrm>
                  <a:off x="6113463" y="3768725"/>
                  <a:ext cx="157162" cy="150813"/>
                </a:xfrm>
                <a:prstGeom prst="bevel">
                  <a:avLst>
                    <a:gd name="adj" fmla="val 18889"/>
                  </a:avLst>
                </a:prstGeom>
                <a:solidFill>
                  <a:srgbClr val="FFCC99"/>
                </a:solidFill>
                <a:ln w="9525">
                  <a:solidFill>
                    <a:srgbClr val="993300"/>
                  </a:solidFill>
                  <a:miter lim="800000"/>
                  <a:headEnd/>
                  <a:tailEnd/>
                </a:ln>
              </p:spPr>
              <p:txBody>
                <a:bodyPr wrap="none" anchor="ct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r" eaLnBrk="1" hangingPunct="1">
                    <a:spcBef>
                      <a:spcPct val="50000"/>
                    </a:spcBef>
                    <a:buFont typeface="Wingdings" panose="05000000000000000000" pitchFamily="2" charset="2"/>
                    <a:buNone/>
                  </a:pPr>
                  <a:endParaRPr kumimoji="1" lang="zh-CN" altLang="en-US" sz="600">
                    <a:solidFill>
                      <a:srgbClr val="000000"/>
                    </a:solidFill>
                    <a:latin typeface="Times New Roman" panose="02020603050405020304" pitchFamily="18" charset="0"/>
                  </a:endParaRPr>
                </a:p>
              </p:txBody>
            </p:sp>
            <p:sp>
              <p:nvSpPr>
                <p:cNvPr id="1048755" name="AutoShape 44"/>
                <p:cNvSpPr>
                  <a:spLocks noChangeArrowheads="1"/>
                </p:cNvSpPr>
                <p:nvPr/>
              </p:nvSpPr>
              <p:spPr bwMode="auto">
                <a:xfrm>
                  <a:off x="6667500" y="3843338"/>
                  <a:ext cx="157163" cy="150812"/>
                </a:xfrm>
                <a:prstGeom prst="bevel">
                  <a:avLst>
                    <a:gd name="adj" fmla="val 18889"/>
                  </a:avLst>
                </a:prstGeom>
                <a:solidFill>
                  <a:srgbClr val="FFCC99"/>
                </a:solidFill>
                <a:ln w="9525">
                  <a:solidFill>
                    <a:srgbClr val="993300"/>
                  </a:solidFill>
                  <a:miter lim="800000"/>
                  <a:headEnd/>
                  <a:tailEnd/>
                </a:ln>
              </p:spPr>
              <p:txBody>
                <a:bodyPr wrap="none" anchor="ct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r" eaLnBrk="1" hangingPunct="1">
                    <a:spcBef>
                      <a:spcPct val="50000"/>
                    </a:spcBef>
                    <a:buFont typeface="Wingdings" panose="05000000000000000000" pitchFamily="2" charset="2"/>
                    <a:buNone/>
                  </a:pPr>
                  <a:endParaRPr kumimoji="1" lang="zh-CN" altLang="en-US" sz="600">
                    <a:solidFill>
                      <a:srgbClr val="000000"/>
                    </a:solidFill>
                    <a:latin typeface="Times New Roman" panose="02020603050405020304" pitchFamily="18" charset="0"/>
                  </a:endParaRPr>
                </a:p>
              </p:txBody>
            </p:sp>
            <p:sp>
              <p:nvSpPr>
                <p:cNvPr id="1048756" name="AutoShape 46"/>
                <p:cNvSpPr>
                  <a:spLocks noChangeArrowheads="1"/>
                </p:cNvSpPr>
                <p:nvPr/>
              </p:nvSpPr>
              <p:spPr bwMode="auto">
                <a:xfrm>
                  <a:off x="6905625" y="2038350"/>
                  <a:ext cx="157163" cy="150813"/>
                </a:xfrm>
                <a:prstGeom prst="bevel">
                  <a:avLst>
                    <a:gd name="adj" fmla="val 18889"/>
                  </a:avLst>
                </a:prstGeom>
                <a:solidFill>
                  <a:srgbClr val="FFCC99"/>
                </a:solidFill>
                <a:ln w="9525">
                  <a:solidFill>
                    <a:srgbClr val="993300"/>
                  </a:solidFill>
                  <a:miter lim="800000"/>
                  <a:headEnd/>
                  <a:tailEnd/>
                </a:ln>
              </p:spPr>
              <p:txBody>
                <a:bodyPr wrap="none" anchor="ct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r" eaLnBrk="1" hangingPunct="1">
                    <a:spcBef>
                      <a:spcPct val="50000"/>
                    </a:spcBef>
                    <a:buFont typeface="Wingdings" panose="05000000000000000000" pitchFamily="2" charset="2"/>
                    <a:buNone/>
                  </a:pPr>
                  <a:endParaRPr kumimoji="1" lang="zh-CN" altLang="en-US" sz="600">
                    <a:solidFill>
                      <a:srgbClr val="000000"/>
                    </a:solidFill>
                    <a:latin typeface="Times New Roman" panose="02020603050405020304" pitchFamily="18" charset="0"/>
                  </a:endParaRPr>
                </a:p>
              </p:txBody>
            </p:sp>
            <p:sp>
              <p:nvSpPr>
                <p:cNvPr id="1048757" name="AutoShape 45"/>
                <p:cNvSpPr>
                  <a:spLocks noChangeArrowheads="1"/>
                </p:cNvSpPr>
                <p:nvPr/>
              </p:nvSpPr>
              <p:spPr bwMode="auto">
                <a:xfrm>
                  <a:off x="6748463" y="2489200"/>
                  <a:ext cx="157162" cy="150813"/>
                </a:xfrm>
                <a:prstGeom prst="bevel">
                  <a:avLst>
                    <a:gd name="adj" fmla="val 18889"/>
                  </a:avLst>
                </a:prstGeom>
                <a:solidFill>
                  <a:srgbClr val="FFCC99"/>
                </a:solidFill>
                <a:ln w="9525">
                  <a:solidFill>
                    <a:srgbClr val="993300"/>
                  </a:solidFill>
                  <a:miter lim="800000"/>
                  <a:headEnd/>
                  <a:tailEnd/>
                </a:ln>
              </p:spPr>
              <p:txBody>
                <a:bodyPr wrap="none" anchor="ct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r" eaLnBrk="1" hangingPunct="1">
                    <a:spcBef>
                      <a:spcPct val="50000"/>
                    </a:spcBef>
                    <a:buFont typeface="Wingdings" panose="05000000000000000000" pitchFamily="2" charset="2"/>
                    <a:buNone/>
                  </a:pPr>
                  <a:endParaRPr kumimoji="1" lang="zh-CN" altLang="en-US" sz="600">
                    <a:solidFill>
                      <a:srgbClr val="000000"/>
                    </a:solidFill>
                    <a:latin typeface="Times New Roman" panose="02020603050405020304" pitchFamily="18" charset="0"/>
                  </a:endParaRPr>
                </a:p>
              </p:txBody>
            </p:sp>
            <p:sp>
              <p:nvSpPr>
                <p:cNvPr id="1048758" name="AutoShape 42"/>
                <p:cNvSpPr>
                  <a:spLocks noChangeArrowheads="1"/>
                </p:cNvSpPr>
                <p:nvPr/>
              </p:nvSpPr>
              <p:spPr bwMode="auto">
                <a:xfrm>
                  <a:off x="4446588" y="3240088"/>
                  <a:ext cx="158750" cy="152400"/>
                </a:xfrm>
                <a:prstGeom prst="bevel">
                  <a:avLst>
                    <a:gd name="adj" fmla="val 18889"/>
                  </a:avLst>
                </a:prstGeom>
                <a:solidFill>
                  <a:srgbClr val="FFCC99"/>
                </a:solidFill>
                <a:ln w="9525">
                  <a:solidFill>
                    <a:srgbClr val="993300"/>
                  </a:solidFill>
                  <a:miter lim="800000"/>
                  <a:headEnd/>
                  <a:tailEnd/>
                </a:ln>
              </p:spPr>
              <p:txBody>
                <a:bodyPr wrap="none" anchor="ct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r" eaLnBrk="1" hangingPunct="1">
                    <a:spcBef>
                      <a:spcPct val="50000"/>
                    </a:spcBef>
                    <a:buFont typeface="Wingdings" panose="05000000000000000000" pitchFamily="2" charset="2"/>
                    <a:buNone/>
                  </a:pPr>
                  <a:endParaRPr kumimoji="1" lang="zh-CN" altLang="en-US" sz="600">
                    <a:solidFill>
                      <a:srgbClr val="000000"/>
                    </a:solidFill>
                    <a:latin typeface="Times New Roman" panose="02020603050405020304" pitchFamily="18" charset="0"/>
                  </a:endParaRPr>
                </a:p>
              </p:txBody>
            </p:sp>
            <p:sp>
              <p:nvSpPr>
                <p:cNvPr id="1048759" name="AutoShape 77"/>
                <p:cNvSpPr>
                  <a:spLocks noChangeArrowheads="1"/>
                </p:cNvSpPr>
                <p:nvPr/>
              </p:nvSpPr>
              <p:spPr bwMode="auto">
                <a:xfrm>
                  <a:off x="5954713" y="2700338"/>
                  <a:ext cx="157162" cy="150812"/>
                </a:xfrm>
                <a:prstGeom prst="bevel">
                  <a:avLst>
                    <a:gd name="adj" fmla="val 18889"/>
                  </a:avLst>
                </a:prstGeom>
                <a:solidFill>
                  <a:srgbClr val="FFCC99"/>
                </a:solidFill>
                <a:ln w="9525">
                  <a:solidFill>
                    <a:srgbClr val="993300"/>
                  </a:solidFill>
                  <a:miter lim="800000"/>
                  <a:headEnd/>
                  <a:tailEnd/>
                </a:ln>
              </p:spPr>
              <p:txBody>
                <a:bodyPr wrap="none" anchor="ct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r" eaLnBrk="1" hangingPunct="1">
                    <a:spcBef>
                      <a:spcPct val="50000"/>
                    </a:spcBef>
                    <a:buFont typeface="Wingdings" panose="05000000000000000000" pitchFamily="2" charset="2"/>
                    <a:buNone/>
                  </a:pPr>
                  <a:endParaRPr kumimoji="1" lang="zh-CN" altLang="en-US" sz="600">
                    <a:solidFill>
                      <a:srgbClr val="000000"/>
                    </a:solidFill>
                    <a:latin typeface="Times New Roman" panose="02020603050405020304" pitchFamily="18" charset="0"/>
                  </a:endParaRPr>
                </a:p>
              </p:txBody>
            </p:sp>
            <p:sp>
              <p:nvSpPr>
                <p:cNvPr id="1048760" name="AutoShape 81"/>
                <p:cNvSpPr>
                  <a:spLocks noChangeArrowheads="1"/>
                </p:cNvSpPr>
                <p:nvPr/>
              </p:nvSpPr>
              <p:spPr bwMode="auto">
                <a:xfrm>
                  <a:off x="4129088" y="4821238"/>
                  <a:ext cx="157162" cy="150812"/>
                </a:xfrm>
                <a:prstGeom prst="bevel">
                  <a:avLst>
                    <a:gd name="adj" fmla="val 18889"/>
                  </a:avLst>
                </a:prstGeom>
                <a:solidFill>
                  <a:srgbClr val="FFCC99"/>
                </a:solidFill>
                <a:ln w="9525">
                  <a:solidFill>
                    <a:srgbClr val="993300"/>
                  </a:solidFill>
                  <a:miter lim="800000"/>
                  <a:headEnd/>
                  <a:tailEnd/>
                </a:ln>
              </p:spPr>
              <p:txBody>
                <a:bodyPr wrap="none" anchor="ct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r" eaLnBrk="1" hangingPunct="1">
                    <a:spcBef>
                      <a:spcPct val="50000"/>
                    </a:spcBef>
                    <a:buFont typeface="Wingdings" panose="05000000000000000000" pitchFamily="2" charset="2"/>
                    <a:buNone/>
                  </a:pPr>
                  <a:endParaRPr kumimoji="1" lang="zh-CN" altLang="en-US" sz="600">
                    <a:solidFill>
                      <a:srgbClr val="000000"/>
                    </a:solidFill>
                    <a:latin typeface="Times New Roman" panose="02020603050405020304" pitchFamily="18" charset="0"/>
                  </a:endParaRPr>
                </a:p>
              </p:txBody>
            </p:sp>
            <p:sp>
              <p:nvSpPr>
                <p:cNvPr id="1048761" name="AutoShape 57"/>
                <p:cNvSpPr>
                  <a:spLocks noChangeArrowheads="1"/>
                </p:cNvSpPr>
                <p:nvPr/>
              </p:nvSpPr>
              <p:spPr bwMode="auto">
                <a:xfrm>
                  <a:off x="5478463" y="3919538"/>
                  <a:ext cx="157162" cy="150812"/>
                </a:xfrm>
                <a:prstGeom prst="bevel">
                  <a:avLst>
                    <a:gd name="adj" fmla="val 18889"/>
                  </a:avLst>
                </a:prstGeom>
                <a:solidFill>
                  <a:srgbClr val="FFCC99"/>
                </a:solidFill>
                <a:ln w="9525">
                  <a:solidFill>
                    <a:srgbClr val="993300"/>
                  </a:solidFill>
                  <a:miter lim="800000"/>
                  <a:headEnd/>
                  <a:tailEnd/>
                </a:ln>
              </p:spPr>
              <p:txBody>
                <a:bodyPr wrap="none" anchor="ct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r" eaLnBrk="1" hangingPunct="1">
                    <a:spcBef>
                      <a:spcPct val="50000"/>
                    </a:spcBef>
                    <a:buFont typeface="Wingdings" panose="05000000000000000000" pitchFamily="2" charset="2"/>
                    <a:buNone/>
                  </a:pPr>
                  <a:endParaRPr kumimoji="1" lang="zh-CN" altLang="en-US" sz="600">
                    <a:solidFill>
                      <a:srgbClr val="000000"/>
                    </a:solidFill>
                    <a:latin typeface="Times New Roman" panose="02020603050405020304" pitchFamily="18" charset="0"/>
                  </a:endParaRPr>
                </a:p>
              </p:txBody>
            </p:sp>
            <p:sp>
              <p:nvSpPr>
                <p:cNvPr id="1048762" name="Rectangle 41"/>
                <p:cNvSpPr>
                  <a:spLocks noChangeArrowheads="1"/>
                </p:cNvSpPr>
                <p:nvPr/>
              </p:nvSpPr>
              <p:spPr bwMode="invGray">
                <a:xfrm>
                  <a:off x="5399088" y="2286000"/>
                  <a:ext cx="1128712" cy="46038"/>
                </a:xfrm>
                <a:prstGeom prst="rect">
                  <a:avLst/>
                </a:prstGeom>
                <a:noFill/>
                <a:ln>
                  <a:noFill/>
                </a:ln>
              </p:spPr>
              <p:txBody>
                <a:bodyPr lIns="0" tIns="0" rIns="0" bIns="0"/>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spcBef>
                      <a:spcPct val="50000"/>
                    </a:spcBef>
                  </a:pPr>
                  <a:r>
                    <a:rPr lang="en-US" altLang="zh-CN" sz="400">
                      <a:solidFill>
                        <a:srgbClr val="000000"/>
                      </a:solidFill>
                      <a:latin typeface="Calibri" panose="020F0502020204030204" pitchFamily="34" charset="0"/>
                    </a:rPr>
                    <a:t>★</a:t>
                  </a:r>
                  <a:r>
                    <a:rPr lang="en-US" altLang="zh-CN" sz="400">
                      <a:solidFill>
                        <a:srgbClr val="FF0000"/>
                      </a:solidFill>
                      <a:latin typeface="Calibri" panose="020F0502020204030204" pitchFamily="34" charset="0"/>
                    </a:rPr>
                    <a:t>Beijing</a:t>
                  </a:r>
                </a:p>
                <a:p>
                  <a:pPr>
                    <a:lnSpc>
                      <a:spcPts val="1138"/>
                    </a:lnSpc>
                  </a:pPr>
                  <a:endParaRPr kumimoji="1" lang="zh-CN" altLang="en-US" sz="100">
                    <a:solidFill>
                      <a:srgbClr val="000000"/>
                    </a:solidFill>
                    <a:latin typeface="宋体" panose="02010600030101010101" pitchFamily="2" charset="-122"/>
                  </a:endParaRPr>
                </a:p>
              </p:txBody>
            </p:sp>
            <p:pic>
              <p:nvPicPr>
                <p:cNvPr id="2097178" name="Picture 128" descr="http://www.cas.cn/Images/2003/12/16/143731.7055475.jpg">
                  <a:hlinkClick r:id="rId5"/>
                </p:cNvPr>
                <p:cNvPicPr>
                  <a:picLocks noChangeAspect="1" noChangeArrowheads="1"/>
                </p:cNvPicPr>
                <p:nvPr/>
              </p:nvPicPr>
              <p:blipFill>
                <a:blip r:embed="rId6" r:link="rId7" cstate="print"/>
                <a:srcRect/>
                <a:stretch>
                  <a:fillRect/>
                </a:stretch>
              </p:blipFill>
              <p:spPr bwMode="auto">
                <a:xfrm>
                  <a:off x="5580063" y="2490788"/>
                  <a:ext cx="903287" cy="511175"/>
                </a:xfrm>
                <a:prstGeom prst="rect">
                  <a:avLst/>
                </a:prstGeom>
                <a:noFill/>
                <a:ln>
                  <a:noFill/>
                </a:ln>
              </p:spPr>
            </p:pic>
            <p:grpSp>
              <p:nvGrpSpPr>
                <p:cNvPr id="82" name="Group 164"/>
                <p:cNvGrpSpPr/>
                <p:nvPr/>
              </p:nvGrpSpPr>
              <p:grpSpPr bwMode="auto">
                <a:xfrm>
                  <a:off x="2484438" y="1627188"/>
                  <a:ext cx="4692650" cy="3357562"/>
                  <a:chOff x="1565" y="935"/>
                  <a:chExt cx="2956" cy="2115"/>
                </a:xfrm>
              </p:grpSpPr>
              <p:pic>
                <p:nvPicPr>
                  <p:cNvPr id="2097179" name="Picture 187" descr="633289279329055000"/>
                  <p:cNvPicPr>
                    <a:picLocks noChangeAspect="1" noChangeArrowheads="1"/>
                  </p:cNvPicPr>
                  <p:nvPr/>
                </p:nvPicPr>
                <p:blipFill>
                  <a:blip r:embed="rId8">
                    <a:clrChange>
                      <a:clrFrom>
                        <a:srgbClr val="FEFEFE"/>
                      </a:clrFrom>
                      <a:clrTo>
                        <a:srgbClr val="FEFEFE">
                          <a:alpha val="0"/>
                        </a:srgbClr>
                      </a:clrTo>
                    </a:clrChange>
                  </a:blip>
                  <a:srcRect/>
                  <a:stretch>
                    <a:fillRect/>
                  </a:stretch>
                </p:blipFill>
                <p:spPr bwMode="auto">
                  <a:xfrm>
                    <a:off x="3696" y="2886"/>
                    <a:ext cx="226" cy="164"/>
                  </a:xfrm>
                  <a:prstGeom prst="rect">
                    <a:avLst/>
                  </a:prstGeom>
                  <a:noFill/>
                  <a:ln>
                    <a:noFill/>
                  </a:ln>
                </p:spPr>
              </p:pic>
              <p:pic>
                <p:nvPicPr>
                  <p:cNvPr id="2097180" name="Picture 187" descr="633289279329055000"/>
                  <p:cNvPicPr>
                    <a:picLocks noChangeAspect="1" noChangeArrowheads="1"/>
                  </p:cNvPicPr>
                  <p:nvPr/>
                </p:nvPicPr>
                <p:blipFill>
                  <a:blip r:embed="rId9">
                    <a:clrChange>
                      <a:clrFrom>
                        <a:srgbClr val="FEFEFE"/>
                      </a:clrFrom>
                      <a:clrTo>
                        <a:srgbClr val="FEFEFE">
                          <a:alpha val="0"/>
                        </a:srgbClr>
                      </a:clrTo>
                    </a:clrChange>
                  </a:blip>
                  <a:srcRect/>
                  <a:stretch>
                    <a:fillRect/>
                  </a:stretch>
                </p:blipFill>
                <p:spPr bwMode="auto">
                  <a:xfrm>
                    <a:off x="3243" y="2610"/>
                    <a:ext cx="326" cy="236"/>
                  </a:xfrm>
                  <a:prstGeom prst="rect">
                    <a:avLst/>
                  </a:prstGeom>
                  <a:noFill/>
                  <a:ln>
                    <a:noFill/>
                  </a:ln>
                </p:spPr>
              </p:pic>
              <p:pic>
                <p:nvPicPr>
                  <p:cNvPr id="2097181" name="Picture 187" descr="633289279329055000"/>
                  <p:cNvPicPr>
                    <a:picLocks noChangeAspect="1" noChangeArrowheads="1"/>
                  </p:cNvPicPr>
                  <p:nvPr/>
                </p:nvPicPr>
                <p:blipFill>
                  <a:blip r:embed="rId9">
                    <a:clrChange>
                      <a:clrFrom>
                        <a:srgbClr val="FEFEFE"/>
                      </a:clrFrom>
                      <a:clrTo>
                        <a:srgbClr val="FEFEFE">
                          <a:alpha val="0"/>
                        </a:srgbClr>
                      </a:clrTo>
                    </a:clrChange>
                  </a:blip>
                  <a:srcRect/>
                  <a:stretch>
                    <a:fillRect/>
                  </a:stretch>
                </p:blipFill>
                <p:spPr bwMode="auto">
                  <a:xfrm>
                    <a:off x="2779" y="2341"/>
                    <a:ext cx="326" cy="236"/>
                  </a:xfrm>
                  <a:prstGeom prst="rect">
                    <a:avLst/>
                  </a:prstGeom>
                  <a:noFill/>
                  <a:ln>
                    <a:noFill/>
                  </a:ln>
                </p:spPr>
              </p:pic>
              <p:pic>
                <p:nvPicPr>
                  <p:cNvPr id="2097182" name="Picture 187" descr="633289279329055000"/>
                  <p:cNvPicPr>
                    <a:picLocks noChangeAspect="1" noChangeArrowheads="1"/>
                  </p:cNvPicPr>
                  <p:nvPr/>
                </p:nvPicPr>
                <p:blipFill>
                  <a:blip r:embed="rId9">
                    <a:clrChange>
                      <a:clrFrom>
                        <a:srgbClr val="FEFEFE"/>
                      </a:clrFrom>
                      <a:clrTo>
                        <a:srgbClr val="FEFEFE">
                          <a:alpha val="0"/>
                        </a:srgbClr>
                      </a:clrTo>
                    </a:clrChange>
                  </a:blip>
                  <a:srcRect/>
                  <a:stretch>
                    <a:fillRect/>
                  </a:stretch>
                </p:blipFill>
                <p:spPr bwMode="auto">
                  <a:xfrm>
                    <a:off x="2336" y="1888"/>
                    <a:ext cx="326" cy="236"/>
                  </a:xfrm>
                  <a:prstGeom prst="rect">
                    <a:avLst/>
                  </a:prstGeom>
                  <a:noFill/>
                  <a:ln>
                    <a:noFill/>
                  </a:ln>
                </p:spPr>
              </p:pic>
              <p:pic>
                <p:nvPicPr>
                  <p:cNvPr id="2097183" name="Picture 187" descr="633289279329055000"/>
                  <p:cNvPicPr>
                    <a:picLocks noChangeAspect="1" noChangeArrowheads="1"/>
                  </p:cNvPicPr>
                  <p:nvPr/>
                </p:nvPicPr>
                <p:blipFill>
                  <a:blip r:embed="rId9">
                    <a:clrChange>
                      <a:clrFrom>
                        <a:srgbClr val="FEFEFE"/>
                      </a:clrFrom>
                      <a:clrTo>
                        <a:srgbClr val="FEFEFE">
                          <a:alpha val="0"/>
                        </a:srgbClr>
                      </a:clrTo>
                    </a:clrChange>
                  </a:blip>
                  <a:srcRect/>
                  <a:stretch>
                    <a:fillRect/>
                  </a:stretch>
                </p:blipFill>
                <p:spPr bwMode="auto">
                  <a:xfrm>
                    <a:off x="1565" y="1298"/>
                    <a:ext cx="326" cy="236"/>
                  </a:xfrm>
                  <a:prstGeom prst="rect">
                    <a:avLst/>
                  </a:prstGeom>
                  <a:noFill/>
                  <a:ln>
                    <a:noFill/>
                  </a:ln>
                </p:spPr>
              </p:pic>
              <p:pic>
                <p:nvPicPr>
                  <p:cNvPr id="2097184" name="Picture 187" descr="633289279329055000"/>
                  <p:cNvPicPr>
                    <a:picLocks noChangeAspect="1" noChangeArrowheads="1"/>
                  </p:cNvPicPr>
                  <p:nvPr/>
                </p:nvPicPr>
                <p:blipFill>
                  <a:blip r:embed="rId9">
                    <a:clrChange>
                      <a:clrFrom>
                        <a:srgbClr val="FEFEFE"/>
                      </a:clrFrom>
                      <a:clrTo>
                        <a:srgbClr val="FEFEFE">
                          <a:alpha val="0"/>
                        </a:srgbClr>
                      </a:clrTo>
                    </a:clrChange>
                  </a:blip>
                  <a:srcRect/>
                  <a:stretch>
                    <a:fillRect/>
                  </a:stretch>
                </p:blipFill>
                <p:spPr bwMode="auto">
                  <a:xfrm>
                    <a:off x="4195" y="935"/>
                    <a:ext cx="326" cy="236"/>
                  </a:xfrm>
                  <a:prstGeom prst="rect">
                    <a:avLst/>
                  </a:prstGeom>
                  <a:noFill/>
                  <a:ln>
                    <a:noFill/>
                  </a:ln>
                </p:spPr>
              </p:pic>
              <p:pic>
                <p:nvPicPr>
                  <p:cNvPr id="2097185" name="Picture 187" descr="633289279329055000"/>
                  <p:cNvPicPr>
                    <a:picLocks noChangeAspect="1" noChangeArrowheads="1"/>
                  </p:cNvPicPr>
                  <p:nvPr/>
                </p:nvPicPr>
                <p:blipFill>
                  <a:blip r:embed="rId9">
                    <a:clrChange>
                      <a:clrFrom>
                        <a:srgbClr val="FEFEFE"/>
                      </a:clrFrom>
                      <a:clrTo>
                        <a:srgbClr val="FEFEFE">
                          <a:alpha val="0"/>
                        </a:srgbClr>
                      </a:clrTo>
                    </a:clrChange>
                  </a:blip>
                  <a:srcRect/>
                  <a:stretch>
                    <a:fillRect/>
                  </a:stretch>
                </p:blipFill>
                <p:spPr bwMode="auto">
                  <a:xfrm>
                    <a:off x="2971" y="1706"/>
                    <a:ext cx="326" cy="236"/>
                  </a:xfrm>
                  <a:prstGeom prst="rect">
                    <a:avLst/>
                  </a:prstGeom>
                  <a:noFill/>
                  <a:ln>
                    <a:noFill/>
                  </a:ln>
                </p:spPr>
              </p:pic>
            </p:grpSp>
            <p:pic>
              <p:nvPicPr>
                <p:cNvPr id="2097186" name="Picture 2"/>
                <p:cNvPicPr>
                  <a:picLocks noChangeAspect="1" noChangeArrowheads="1"/>
                </p:cNvPicPr>
                <p:nvPr/>
              </p:nvPicPr>
              <p:blipFill>
                <a:blip r:embed="rId10" cstate="print"/>
                <a:srcRect/>
                <a:stretch>
                  <a:fillRect/>
                </a:stretch>
              </p:blipFill>
              <p:spPr bwMode="auto">
                <a:xfrm>
                  <a:off x="971550" y="1254187"/>
                  <a:ext cx="2386014" cy="2595562"/>
                </a:xfrm>
                <a:prstGeom prst="rect">
                  <a:avLst/>
                </a:prstGeom>
                <a:noFill/>
                <a:ln>
                  <a:noFill/>
                </a:ln>
              </p:spPr>
            </p:pic>
            <p:sp>
              <p:nvSpPr>
                <p:cNvPr id="1048763" name="矩形 169"/>
                <p:cNvSpPr>
                  <a:spLocks noChangeArrowheads="1"/>
                </p:cNvSpPr>
                <p:nvPr/>
              </p:nvSpPr>
              <p:spPr bwMode="auto">
                <a:xfrm>
                  <a:off x="4162427" y="3273428"/>
                  <a:ext cx="1165199" cy="477449"/>
                </a:xfrm>
                <a:prstGeom prst="rect">
                  <a:avLst/>
                </a:prstGeom>
                <a:noFill/>
                <a:ln>
                  <a:noFill/>
                </a:ln>
              </p:spPr>
              <p:txBody>
                <a:bodyPr wrap="none">
                  <a:spAutoFit/>
                </a:bodyP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spcBef>
                      <a:spcPct val="50000"/>
                    </a:spcBef>
                  </a:pPr>
                  <a:r>
                    <a:rPr lang="en-US" altLang="zh-CN" sz="400">
                      <a:solidFill>
                        <a:srgbClr val="FF0000"/>
                      </a:solidFill>
                      <a:latin typeface="Calibri" panose="020F0502020204030204" pitchFamily="34" charset="0"/>
                    </a:rPr>
                    <a:t>Lanzhou</a:t>
                  </a:r>
                </a:p>
              </p:txBody>
            </p:sp>
            <p:sp>
              <p:nvSpPr>
                <p:cNvPr id="1048764" name="矩形 170"/>
                <p:cNvSpPr>
                  <a:spLocks noChangeArrowheads="1"/>
                </p:cNvSpPr>
                <p:nvPr/>
              </p:nvSpPr>
              <p:spPr bwMode="auto">
                <a:xfrm>
                  <a:off x="5857875" y="3416301"/>
                  <a:ext cx="1170393" cy="477449"/>
                </a:xfrm>
                <a:prstGeom prst="rect">
                  <a:avLst/>
                </a:prstGeom>
                <a:noFill/>
                <a:ln>
                  <a:noFill/>
                </a:ln>
              </p:spPr>
              <p:txBody>
                <a:bodyPr wrap="none">
                  <a:spAutoFit/>
                </a:bodyP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spcBef>
                      <a:spcPct val="50000"/>
                    </a:spcBef>
                  </a:pPr>
                  <a:r>
                    <a:rPr lang="en-US" altLang="zh-CN" sz="400">
                      <a:solidFill>
                        <a:srgbClr val="FF0000"/>
                      </a:solidFill>
                      <a:latin typeface="Calibri" panose="020F0502020204030204" pitchFamily="34" charset="0"/>
                    </a:rPr>
                    <a:t>Qingdao</a:t>
                  </a:r>
                </a:p>
              </p:txBody>
            </p:sp>
            <p:sp>
              <p:nvSpPr>
                <p:cNvPr id="1048765" name="矩形 171"/>
                <p:cNvSpPr>
                  <a:spLocks noChangeArrowheads="1"/>
                </p:cNvSpPr>
                <p:nvPr/>
              </p:nvSpPr>
              <p:spPr bwMode="auto">
                <a:xfrm>
                  <a:off x="6429377" y="3571873"/>
                  <a:ext cx="1211970" cy="477449"/>
                </a:xfrm>
                <a:prstGeom prst="rect">
                  <a:avLst/>
                </a:prstGeom>
                <a:noFill/>
                <a:ln>
                  <a:noFill/>
                </a:ln>
              </p:spPr>
              <p:txBody>
                <a:bodyPr wrap="none">
                  <a:spAutoFit/>
                </a:bodyP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spcBef>
                      <a:spcPct val="50000"/>
                    </a:spcBef>
                  </a:pPr>
                  <a:r>
                    <a:rPr lang="en-US" altLang="zh-CN" sz="400">
                      <a:solidFill>
                        <a:srgbClr val="FF0000"/>
                      </a:solidFill>
                      <a:latin typeface="Calibri" panose="020F0502020204030204" pitchFamily="34" charset="0"/>
                    </a:rPr>
                    <a:t>Shanghai</a:t>
                  </a:r>
                </a:p>
              </p:txBody>
            </p:sp>
            <p:sp>
              <p:nvSpPr>
                <p:cNvPr id="1048766" name="Text Box 16"/>
                <p:cNvSpPr txBox="1">
                  <a:spLocks noChangeArrowheads="1"/>
                </p:cNvSpPr>
                <p:nvPr/>
              </p:nvSpPr>
              <p:spPr bwMode="auto">
                <a:xfrm>
                  <a:off x="5000623" y="3919538"/>
                  <a:ext cx="1008060" cy="668431"/>
                </a:xfrm>
                <a:prstGeom prst="rect">
                  <a:avLst/>
                </a:prstGeom>
                <a:noFill/>
                <a:ln>
                  <a:noFill/>
                </a:ln>
              </p:spPr>
              <p:txBody>
                <a:bodyPr>
                  <a:spAutoFit/>
                </a:bodyP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spcBef>
                      <a:spcPct val="50000"/>
                    </a:spcBef>
                  </a:pPr>
                  <a:r>
                    <a:rPr lang="en-US" altLang="zh-CN" sz="400">
                      <a:solidFill>
                        <a:srgbClr val="FF0000"/>
                      </a:solidFill>
                      <a:latin typeface="Calibri" panose="020F0502020204030204" pitchFamily="34" charset="0"/>
                    </a:rPr>
                    <a:t>Wuhan</a:t>
                  </a:r>
                </a:p>
              </p:txBody>
            </p:sp>
            <p:sp>
              <p:nvSpPr>
                <p:cNvPr id="1048767" name="Text Box 56"/>
                <p:cNvSpPr txBox="1">
                  <a:spLocks noChangeArrowheads="1"/>
                </p:cNvSpPr>
                <p:nvPr/>
              </p:nvSpPr>
              <p:spPr bwMode="auto">
                <a:xfrm>
                  <a:off x="6950075" y="2286002"/>
                  <a:ext cx="935038" cy="668431"/>
                </a:xfrm>
                <a:prstGeom prst="rect">
                  <a:avLst/>
                </a:prstGeom>
                <a:noFill/>
                <a:ln>
                  <a:noFill/>
                </a:ln>
              </p:spPr>
              <p:txBody>
                <a:bodyPr>
                  <a:spAutoFit/>
                </a:bodyP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spcBef>
                      <a:spcPct val="50000"/>
                    </a:spcBef>
                  </a:pPr>
                  <a:r>
                    <a:rPr lang="en-US" altLang="zh-CN" sz="400">
                      <a:solidFill>
                        <a:srgbClr val="FF0000"/>
                      </a:solidFill>
                      <a:latin typeface="Calibri" panose="020F0502020204030204" pitchFamily="34" charset="0"/>
                    </a:rPr>
                    <a:t>Dalian</a:t>
                  </a:r>
                </a:p>
              </p:txBody>
            </p:sp>
            <p:sp>
              <p:nvSpPr>
                <p:cNvPr id="1048768" name="Text Box 12"/>
                <p:cNvSpPr txBox="1">
                  <a:spLocks noChangeArrowheads="1"/>
                </p:cNvSpPr>
                <p:nvPr/>
              </p:nvSpPr>
              <p:spPr bwMode="auto">
                <a:xfrm>
                  <a:off x="6972300" y="1989136"/>
                  <a:ext cx="1703388" cy="477449"/>
                </a:xfrm>
                <a:prstGeom prst="rect">
                  <a:avLst/>
                </a:prstGeom>
                <a:noFill/>
                <a:ln>
                  <a:noFill/>
                </a:ln>
              </p:spPr>
              <p:txBody>
                <a:bodyPr>
                  <a:spAutoFit/>
                </a:bodyP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spcBef>
                      <a:spcPct val="50000"/>
                    </a:spcBef>
                  </a:pPr>
                  <a:r>
                    <a:rPr lang="en-US" altLang="zh-CN" sz="400">
                      <a:solidFill>
                        <a:srgbClr val="FF0000"/>
                      </a:solidFill>
                      <a:latin typeface="Calibri" panose="020F0502020204030204" pitchFamily="34" charset="0"/>
                    </a:rPr>
                    <a:t>Shenyang</a:t>
                  </a:r>
                </a:p>
              </p:txBody>
            </p:sp>
            <p:grpSp>
              <p:nvGrpSpPr>
                <p:cNvPr id="83" name="组合 81"/>
                <p:cNvGrpSpPr/>
                <p:nvPr/>
              </p:nvGrpSpPr>
              <p:grpSpPr bwMode="auto">
                <a:xfrm>
                  <a:off x="4187825" y="1828800"/>
                  <a:ext cx="3319463" cy="3868738"/>
                  <a:chOff x="4187832" y="1828802"/>
                  <a:chExt cx="3319466" cy="3868739"/>
                </a:xfrm>
              </p:grpSpPr>
              <p:grpSp>
                <p:nvGrpSpPr>
                  <p:cNvPr id="84" name="Group 205"/>
                  <p:cNvGrpSpPr/>
                  <p:nvPr/>
                </p:nvGrpSpPr>
                <p:grpSpPr bwMode="auto">
                  <a:xfrm>
                    <a:off x="4187832" y="1828802"/>
                    <a:ext cx="3319466" cy="3868739"/>
                    <a:chOff x="2698" y="1054"/>
                    <a:chExt cx="2091" cy="2437"/>
                  </a:xfrm>
                </p:grpSpPr>
                <p:pic>
                  <p:nvPicPr>
                    <p:cNvPr id="2097187" name="Picture 205" descr="6">
                      <a:hlinkClick r:id="rId11"/>
                    </p:cNvPr>
                    <p:cNvPicPr>
                      <a:picLocks noChangeAspect="1" noChangeArrowheads="1"/>
                    </p:cNvPicPr>
                    <p:nvPr/>
                  </p:nvPicPr>
                  <p:blipFill>
                    <a:blip r:embed="rId12"/>
                    <a:srcRect/>
                    <a:stretch>
                      <a:fillRect/>
                    </a:stretch>
                  </p:blipFill>
                  <p:spPr bwMode="auto">
                    <a:xfrm>
                      <a:off x="4245" y="1279"/>
                      <a:ext cx="274" cy="288"/>
                    </a:xfrm>
                    <a:prstGeom prst="rect">
                      <a:avLst/>
                    </a:prstGeom>
                    <a:noFill/>
                    <a:ln>
                      <a:noFill/>
                    </a:ln>
                  </p:spPr>
                </p:pic>
                <p:pic>
                  <p:nvPicPr>
                    <p:cNvPr id="2097188" name="Picture 205" descr="6">
                      <a:hlinkClick r:id="rId11"/>
                    </p:cNvPr>
                    <p:cNvPicPr>
                      <a:picLocks noChangeAspect="1" noChangeArrowheads="1"/>
                    </p:cNvPicPr>
                    <p:nvPr/>
                  </p:nvPicPr>
                  <p:blipFill>
                    <a:blip r:embed="rId12"/>
                    <a:srcRect/>
                    <a:stretch>
                      <a:fillRect/>
                    </a:stretch>
                  </p:blipFill>
                  <p:spPr bwMode="auto">
                    <a:xfrm>
                      <a:off x="4060" y="1887"/>
                      <a:ext cx="274" cy="288"/>
                    </a:xfrm>
                    <a:prstGeom prst="rect">
                      <a:avLst/>
                    </a:prstGeom>
                    <a:noFill/>
                    <a:ln>
                      <a:noFill/>
                    </a:ln>
                  </p:spPr>
                </p:pic>
                <p:pic>
                  <p:nvPicPr>
                    <p:cNvPr id="2097189" name="Picture 205" descr="6">
                      <a:hlinkClick r:id="rId11"/>
                    </p:cNvPr>
                    <p:cNvPicPr>
                      <a:picLocks noChangeAspect="1" noChangeArrowheads="1"/>
                    </p:cNvPicPr>
                    <p:nvPr/>
                  </p:nvPicPr>
                  <p:blipFill>
                    <a:blip r:embed="rId12"/>
                    <a:srcRect/>
                    <a:stretch>
                      <a:fillRect/>
                    </a:stretch>
                  </p:blipFill>
                  <p:spPr bwMode="auto">
                    <a:xfrm>
                      <a:off x="2698" y="1751"/>
                      <a:ext cx="274" cy="288"/>
                    </a:xfrm>
                    <a:prstGeom prst="rect">
                      <a:avLst/>
                    </a:prstGeom>
                    <a:noFill/>
                    <a:ln>
                      <a:noFill/>
                    </a:ln>
                  </p:spPr>
                </p:pic>
                <p:pic>
                  <p:nvPicPr>
                    <p:cNvPr id="2097190" name="Picture 205" descr="6">
                      <a:hlinkClick r:id="rId11"/>
                    </p:cNvPr>
                    <p:cNvPicPr>
                      <a:picLocks noChangeAspect="1" noChangeArrowheads="1"/>
                    </p:cNvPicPr>
                    <p:nvPr/>
                  </p:nvPicPr>
                  <p:blipFill>
                    <a:blip r:embed="rId12"/>
                    <a:srcRect/>
                    <a:stretch>
                      <a:fillRect/>
                    </a:stretch>
                  </p:blipFill>
                  <p:spPr bwMode="auto">
                    <a:xfrm>
                      <a:off x="3470" y="3203"/>
                      <a:ext cx="274" cy="288"/>
                    </a:xfrm>
                    <a:prstGeom prst="rect">
                      <a:avLst/>
                    </a:prstGeom>
                    <a:noFill/>
                    <a:ln>
                      <a:noFill/>
                    </a:ln>
                  </p:spPr>
                </p:pic>
                <p:pic>
                  <p:nvPicPr>
                    <p:cNvPr id="2097191" name="Picture 205" descr="6">
                      <a:hlinkClick r:id="rId11"/>
                    </p:cNvPr>
                    <p:cNvPicPr>
                      <a:picLocks noChangeAspect="1" noChangeArrowheads="1"/>
                    </p:cNvPicPr>
                    <p:nvPr/>
                  </p:nvPicPr>
                  <p:blipFill>
                    <a:blip r:embed="rId12"/>
                    <a:srcRect/>
                    <a:stretch>
                      <a:fillRect/>
                    </a:stretch>
                  </p:blipFill>
                  <p:spPr bwMode="auto">
                    <a:xfrm>
                      <a:off x="3731" y="1935"/>
                      <a:ext cx="274" cy="288"/>
                    </a:xfrm>
                    <a:prstGeom prst="rect">
                      <a:avLst/>
                    </a:prstGeom>
                    <a:noFill/>
                    <a:ln>
                      <a:noFill/>
                    </a:ln>
                  </p:spPr>
                </p:pic>
                <p:pic>
                  <p:nvPicPr>
                    <p:cNvPr id="2097192" name="Picture 205" descr="6">
                      <a:hlinkClick r:id="rId11"/>
                    </p:cNvPr>
                    <p:cNvPicPr>
                      <a:picLocks noChangeAspect="1" noChangeArrowheads="1"/>
                    </p:cNvPicPr>
                    <p:nvPr/>
                  </p:nvPicPr>
                  <p:blipFill>
                    <a:blip r:embed="rId12"/>
                    <a:srcRect/>
                    <a:stretch>
                      <a:fillRect/>
                    </a:stretch>
                  </p:blipFill>
                  <p:spPr bwMode="auto">
                    <a:xfrm>
                      <a:off x="2698" y="2794"/>
                      <a:ext cx="274" cy="288"/>
                    </a:xfrm>
                    <a:prstGeom prst="rect">
                      <a:avLst/>
                    </a:prstGeom>
                    <a:noFill/>
                    <a:ln>
                      <a:noFill/>
                    </a:ln>
                  </p:spPr>
                </p:pic>
                <p:pic>
                  <p:nvPicPr>
                    <p:cNvPr id="2097193" name="Picture 205" descr="6">
                      <a:hlinkClick r:id="rId11"/>
                    </p:cNvPr>
                    <p:cNvPicPr>
                      <a:picLocks noChangeAspect="1" noChangeArrowheads="1"/>
                    </p:cNvPicPr>
                    <p:nvPr/>
                  </p:nvPicPr>
                  <p:blipFill>
                    <a:blip r:embed="rId12"/>
                    <a:srcRect/>
                    <a:stretch>
                      <a:fillRect/>
                    </a:stretch>
                  </p:blipFill>
                  <p:spPr bwMode="auto">
                    <a:xfrm>
                      <a:off x="4515" y="1054"/>
                      <a:ext cx="274" cy="288"/>
                    </a:xfrm>
                    <a:prstGeom prst="rect">
                      <a:avLst/>
                    </a:prstGeom>
                    <a:noFill/>
                    <a:ln>
                      <a:noFill/>
                    </a:ln>
                  </p:spPr>
                </p:pic>
              </p:grpSp>
              <p:pic>
                <p:nvPicPr>
                  <p:cNvPr id="2097194" name="Picture 205" descr="6">
                    <a:hlinkClick r:id="rId11"/>
                  </p:cNvPr>
                  <p:cNvPicPr>
                    <a:picLocks noChangeAspect="1" noChangeArrowheads="1"/>
                  </p:cNvPicPr>
                  <p:nvPr/>
                </p:nvPicPr>
                <p:blipFill>
                  <a:blip r:embed="rId12"/>
                  <a:srcRect/>
                  <a:stretch>
                    <a:fillRect/>
                  </a:stretch>
                </p:blipFill>
                <p:spPr bwMode="auto">
                  <a:xfrm>
                    <a:off x="5318125" y="3557588"/>
                    <a:ext cx="434975" cy="457200"/>
                  </a:xfrm>
                  <a:prstGeom prst="rect">
                    <a:avLst/>
                  </a:prstGeom>
                  <a:noFill/>
                  <a:ln>
                    <a:noFill/>
                  </a:ln>
                </p:spPr>
              </p:pic>
              <p:pic>
                <p:nvPicPr>
                  <p:cNvPr id="2097195" name="Picture 205" descr="6">
                    <a:hlinkClick r:id="rId11"/>
                  </p:cNvPr>
                  <p:cNvPicPr>
                    <a:picLocks noChangeAspect="1" noChangeArrowheads="1"/>
                  </p:cNvPicPr>
                  <p:nvPr/>
                </p:nvPicPr>
                <p:blipFill>
                  <a:blip r:embed="rId12"/>
                  <a:srcRect/>
                  <a:stretch>
                    <a:fillRect/>
                  </a:stretch>
                </p:blipFill>
                <p:spPr bwMode="auto">
                  <a:xfrm>
                    <a:off x="6586537" y="3557588"/>
                    <a:ext cx="434975" cy="457200"/>
                  </a:xfrm>
                  <a:prstGeom prst="rect">
                    <a:avLst/>
                  </a:prstGeom>
                  <a:noFill/>
                  <a:ln>
                    <a:noFill/>
                  </a:ln>
                </p:spPr>
              </p:pic>
            </p:grpSp>
          </p:grpSp>
          <p:sp>
            <p:nvSpPr>
              <p:cNvPr id="1048769" name="TextBox 88"/>
              <p:cNvSpPr txBox="1"/>
              <p:nvPr/>
            </p:nvSpPr>
            <p:spPr bwMode="auto">
              <a:xfrm>
                <a:off x="323850" y="2658906"/>
                <a:ext cx="2087563" cy="338094"/>
              </a:xfrm>
              <a:prstGeom prst="rect">
                <a:avLst/>
              </a:prstGeom>
              <a:solidFill>
                <a:schemeClr val="accent4">
                  <a:lumMod val="20000"/>
                  <a:lumOff val="80000"/>
                  <a:alpha val="50000"/>
                </a:schemeClr>
              </a:solidFill>
            </p:spPr>
            <p:txBody>
              <a:bodyPr>
                <a:spAutoFit/>
              </a:bodyPr>
              <a:lstStyle/>
              <a:p>
                <a:r>
                  <a:rPr lang="en-US" altLang="zh-CN" sz="1600" dirty="0">
                    <a:solidFill>
                      <a:srgbClr val="0000CC"/>
                    </a:solidFill>
                  </a:rPr>
                  <a:t>Supercomputing</a:t>
                </a:r>
                <a:endParaRPr lang="zh-CN" altLang="en-US" sz="1600" dirty="0">
                  <a:solidFill>
                    <a:srgbClr val="0000CC"/>
                  </a:solidFill>
                </a:endParaRPr>
              </a:p>
            </p:txBody>
          </p:sp>
        </p:grpSp>
        <p:sp>
          <p:nvSpPr>
            <p:cNvPr id="1048770" name="TextBox 125"/>
            <p:cNvSpPr txBox="1"/>
            <p:nvPr/>
          </p:nvSpPr>
          <p:spPr bwMode="auto">
            <a:xfrm>
              <a:off x="971550" y="5940425"/>
              <a:ext cx="7200900" cy="584200"/>
            </a:xfrm>
            <a:prstGeom prst="rect">
              <a:avLst/>
            </a:prstGeom>
            <a:solidFill>
              <a:schemeClr val="accent5">
                <a:lumMod val="40000"/>
                <a:lumOff val="60000"/>
              </a:schemeClr>
            </a:solidFill>
          </p:spPr>
          <p:txBody>
            <a:bodyPr>
              <a:spAutoFit/>
            </a:bodyPr>
            <a:lstStyle/>
            <a:p>
              <a:pPr algn="ctr"/>
              <a:r>
                <a:rPr lang="en-US" altLang="zh-CN" sz="1600" dirty="0">
                  <a:solidFill>
                    <a:schemeClr val="tx1"/>
                  </a:solidFill>
                </a:rPr>
                <a:t>Security</a:t>
              </a:r>
            </a:p>
            <a:p>
              <a:pPr algn="ctr"/>
              <a:endParaRPr lang="zh-CN" altLang="en-US" sz="1600" dirty="0"/>
            </a:p>
          </p:txBody>
        </p:sp>
        <p:sp>
          <p:nvSpPr>
            <p:cNvPr id="1048771" name="TextBox 136"/>
            <p:cNvSpPr txBox="1">
              <a:spLocks noChangeArrowheads="1"/>
            </p:cNvSpPr>
            <p:nvPr/>
          </p:nvSpPr>
          <p:spPr bwMode="auto">
            <a:xfrm>
              <a:off x="3419475" y="3779838"/>
              <a:ext cx="2089150" cy="338137"/>
            </a:xfrm>
            <a:prstGeom prst="rect">
              <a:avLst/>
            </a:prstGeom>
            <a:noFill/>
            <a:ln>
              <a:noFill/>
            </a:ln>
          </p:spPr>
          <p:txBody>
            <a:bodyPr>
              <a:spAutoFit/>
            </a:bodyP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r>
                <a:rPr lang="en-US" altLang="zh-CN" sz="1600">
                  <a:solidFill>
                    <a:schemeClr val="tx1"/>
                  </a:solidFill>
                  <a:latin typeface="Arial" panose="020B0604020202020204" pitchFamily="34" charset="0"/>
                </a:rPr>
                <a:t>Cyberinfrastructure </a:t>
              </a:r>
              <a:endParaRPr lang="zh-CN" altLang="en-US" sz="1600">
                <a:solidFill>
                  <a:schemeClr val="tx1"/>
                </a:solidFill>
                <a:latin typeface="Arial" panose="020B0604020202020204" pitchFamily="34" charset="0"/>
              </a:endParaRPr>
            </a:p>
          </p:txBody>
        </p:sp>
        <p:sp>
          <p:nvSpPr>
            <p:cNvPr id="1048772" name="矩形 132"/>
            <p:cNvSpPr/>
            <p:nvPr/>
          </p:nvSpPr>
          <p:spPr>
            <a:xfrm>
              <a:off x="522288" y="1341438"/>
              <a:ext cx="431800" cy="517525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en-US" altLang="zh-CN" dirty="0">
                  <a:solidFill>
                    <a:schemeClr val="tx1"/>
                  </a:solidFill>
                </a:rPr>
                <a:t>Organization</a:t>
              </a:r>
              <a:endParaRPr lang="zh-CN" altLang="en-US" dirty="0">
                <a:solidFill>
                  <a:schemeClr val="tx1"/>
                </a:solidFill>
              </a:endParaRPr>
            </a:p>
          </p:txBody>
        </p:sp>
        <p:sp>
          <p:nvSpPr>
            <p:cNvPr id="1048773" name="矩形 133"/>
            <p:cNvSpPr/>
            <p:nvPr/>
          </p:nvSpPr>
          <p:spPr>
            <a:xfrm>
              <a:off x="8118475" y="1341438"/>
              <a:ext cx="431800" cy="517525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en-US" altLang="zh-CN" dirty="0">
                  <a:solidFill>
                    <a:schemeClr val="tx1"/>
                  </a:solidFill>
                </a:rPr>
                <a:t>Standard &amp; Regulation</a:t>
              </a:r>
              <a:endParaRPr lang="zh-CN" altLang="en-US" dirty="0">
                <a:solidFill>
                  <a:schemeClr val="tx1"/>
                </a:solidFill>
              </a:endParaRPr>
            </a:p>
          </p:txBody>
        </p:sp>
        <p:sp>
          <p:nvSpPr>
            <p:cNvPr id="1048774" name="矩形 136"/>
            <p:cNvSpPr/>
            <p:nvPr/>
          </p:nvSpPr>
          <p:spPr>
            <a:xfrm>
              <a:off x="971550" y="2339975"/>
              <a:ext cx="7129463" cy="1368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pPr algn="ctr"/>
              <a:r>
                <a:rPr lang="en-US" altLang="zh-CN" dirty="0">
                  <a:solidFill>
                    <a:schemeClr val="tx1"/>
                  </a:solidFill>
                </a:rPr>
                <a:t>Application Platform</a:t>
              </a:r>
              <a:endParaRPr lang="zh-CN" altLang="en-US" dirty="0">
                <a:solidFill>
                  <a:schemeClr val="tx1"/>
                </a:solidFill>
              </a:endParaRPr>
            </a:p>
          </p:txBody>
        </p:sp>
        <p:pic>
          <p:nvPicPr>
            <p:cNvPr id="2097196" name="图片 35" descr="ARP.png"/>
            <p:cNvPicPr>
              <a:picLocks noChangeAspect="1"/>
            </p:cNvPicPr>
            <p:nvPr/>
          </p:nvPicPr>
          <p:blipFill>
            <a:blip r:embed="rId13"/>
            <a:srcRect/>
            <a:stretch>
              <a:fillRect/>
            </a:stretch>
          </p:blipFill>
          <p:spPr bwMode="auto">
            <a:xfrm>
              <a:off x="4537075" y="2628900"/>
              <a:ext cx="1031875" cy="539750"/>
            </a:xfrm>
            <a:prstGeom prst="rect">
              <a:avLst/>
            </a:prstGeom>
            <a:noFill/>
            <a:ln>
              <a:noFill/>
            </a:ln>
          </p:spPr>
        </p:pic>
        <p:pic>
          <p:nvPicPr>
            <p:cNvPr id="2097197" name="Picture 68"/>
            <p:cNvPicPr>
              <a:picLocks noChangeAspect="1" noChangeArrowheads="1"/>
            </p:cNvPicPr>
            <p:nvPr/>
          </p:nvPicPr>
          <p:blipFill>
            <a:blip r:embed="rId14"/>
            <a:srcRect/>
            <a:stretch>
              <a:fillRect/>
            </a:stretch>
          </p:blipFill>
          <p:spPr bwMode="auto">
            <a:xfrm>
              <a:off x="5867400" y="2628900"/>
              <a:ext cx="917575" cy="539750"/>
            </a:xfrm>
            <a:prstGeom prst="rect">
              <a:avLst/>
            </a:prstGeom>
            <a:noFill/>
            <a:ln>
              <a:noFill/>
            </a:ln>
          </p:spPr>
        </p:pic>
        <p:pic>
          <p:nvPicPr>
            <p:cNvPr id="2097198" name="Picture 3" descr="十一五功能规划图20080613"/>
            <p:cNvPicPr>
              <a:picLocks noChangeAspect="1" noChangeArrowheads="1"/>
            </p:cNvPicPr>
            <p:nvPr/>
          </p:nvPicPr>
          <p:blipFill>
            <a:blip r:embed="rId15" cstate="print"/>
            <a:srcRect/>
            <a:stretch>
              <a:fillRect/>
            </a:stretch>
          </p:blipFill>
          <p:spPr bwMode="auto">
            <a:xfrm>
              <a:off x="7092950" y="2628900"/>
              <a:ext cx="812800" cy="539750"/>
            </a:xfrm>
            <a:prstGeom prst="rect">
              <a:avLst/>
            </a:prstGeom>
            <a:noFill/>
            <a:ln>
              <a:noFill/>
            </a:ln>
          </p:spPr>
        </p:pic>
        <p:pic>
          <p:nvPicPr>
            <p:cNvPr id="2097199" name="图片 2" descr="图片1.jpg"/>
            <p:cNvPicPr>
              <a:picLocks noChangeAspect="1"/>
            </p:cNvPicPr>
            <p:nvPr/>
          </p:nvPicPr>
          <p:blipFill>
            <a:blip r:embed="rId16"/>
            <a:srcRect/>
            <a:stretch>
              <a:fillRect/>
            </a:stretch>
          </p:blipFill>
          <p:spPr bwMode="auto">
            <a:xfrm>
              <a:off x="1143000" y="2649538"/>
              <a:ext cx="738188" cy="539750"/>
            </a:xfrm>
            <a:prstGeom prst="rect">
              <a:avLst/>
            </a:prstGeom>
            <a:noFill/>
            <a:ln>
              <a:noFill/>
            </a:ln>
          </p:spPr>
        </p:pic>
        <p:pic>
          <p:nvPicPr>
            <p:cNvPr id="2097200" name="Picture 4" descr="Ea9_45-end-d"/>
            <p:cNvPicPr>
              <a:picLocks noChangeAspect="1" noChangeArrowheads="1" noCrop="1"/>
            </p:cNvPicPr>
            <p:nvPr/>
          </p:nvPicPr>
          <p:blipFill>
            <a:blip r:embed="rId17"/>
            <a:srcRect/>
            <a:stretch>
              <a:fillRect/>
            </a:stretch>
          </p:blipFill>
          <p:spPr bwMode="auto">
            <a:xfrm>
              <a:off x="2174875" y="2635250"/>
              <a:ext cx="809625" cy="539750"/>
            </a:xfrm>
            <a:prstGeom prst="rect">
              <a:avLst/>
            </a:prstGeom>
            <a:noFill/>
            <a:ln>
              <a:noFill/>
            </a:ln>
          </p:spPr>
        </p:pic>
        <p:pic>
          <p:nvPicPr>
            <p:cNvPr id="2097201" name="Picture 8" descr="子午工程"/>
            <p:cNvPicPr>
              <a:picLocks noChangeAspect="1" noChangeArrowheads="1"/>
            </p:cNvPicPr>
            <p:nvPr/>
          </p:nvPicPr>
          <p:blipFill>
            <a:blip r:embed="rId18" cstate="print"/>
            <a:srcRect/>
            <a:stretch>
              <a:fillRect/>
            </a:stretch>
          </p:blipFill>
          <p:spPr bwMode="auto">
            <a:xfrm>
              <a:off x="3309938" y="2635250"/>
              <a:ext cx="912812" cy="539750"/>
            </a:xfrm>
            <a:prstGeom prst="rect">
              <a:avLst/>
            </a:prstGeom>
            <a:noFill/>
            <a:ln>
              <a:noFill/>
            </a:ln>
          </p:spPr>
        </p:pic>
        <p:sp>
          <p:nvSpPr>
            <p:cNvPr id="1048775" name="矩形 139"/>
            <p:cNvSpPr/>
            <p:nvPr/>
          </p:nvSpPr>
          <p:spPr>
            <a:xfrm>
              <a:off x="971550" y="1341438"/>
              <a:ext cx="7129463" cy="1008062"/>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sz="2400" dirty="0">
                <a:solidFill>
                  <a:schemeClr val="tx1"/>
                </a:solidFill>
              </a:endParaRPr>
            </a:p>
            <a:p>
              <a:pPr algn="ctr"/>
              <a:r>
                <a:rPr lang="en-US" altLang="zh-CN" sz="2400" dirty="0">
                  <a:solidFill>
                    <a:schemeClr val="tx1"/>
                  </a:solidFill>
                </a:rPr>
                <a:t>e-Science Applications</a:t>
              </a:r>
              <a:endParaRPr lang="zh-CN" altLang="en-US" sz="2400" dirty="0">
                <a:solidFill>
                  <a:schemeClr val="tx1"/>
                </a:solidFill>
              </a:endParaRPr>
            </a:p>
          </p:txBody>
        </p:sp>
        <p:grpSp>
          <p:nvGrpSpPr>
            <p:cNvPr id="85" name="组合 23"/>
            <p:cNvGrpSpPr/>
            <p:nvPr/>
          </p:nvGrpSpPr>
          <p:grpSpPr bwMode="auto">
            <a:xfrm>
              <a:off x="1042988" y="1484313"/>
              <a:ext cx="576262" cy="360362"/>
              <a:chOff x="-2412776" y="1628800"/>
              <a:chExt cx="6499448" cy="4068690"/>
            </a:xfrm>
          </p:grpSpPr>
          <p:grpSp>
            <p:nvGrpSpPr>
              <p:cNvPr id="86" name="组合 22"/>
              <p:cNvGrpSpPr/>
              <p:nvPr/>
            </p:nvGrpSpPr>
            <p:grpSpPr bwMode="auto">
              <a:xfrm>
                <a:off x="-2412776" y="1628800"/>
                <a:ext cx="6499448" cy="4068690"/>
                <a:chOff x="304800" y="1524000"/>
                <a:chExt cx="8534401" cy="5181603"/>
              </a:xfrm>
            </p:grpSpPr>
            <p:pic>
              <p:nvPicPr>
                <p:cNvPr id="2097202" name="Picture 3" descr="China-1"/>
                <p:cNvPicPr>
                  <a:picLocks noChangeAspect="1" noChangeArrowheads="1"/>
                </p:cNvPicPr>
                <p:nvPr/>
              </p:nvPicPr>
              <p:blipFill>
                <a:blip r:embed="rId19"/>
                <a:srcRect/>
                <a:stretch>
                  <a:fillRect/>
                </a:stretch>
              </p:blipFill>
              <p:spPr bwMode="auto">
                <a:xfrm>
                  <a:off x="304800" y="1524000"/>
                  <a:ext cx="8534401" cy="5181603"/>
                </a:xfrm>
                <a:prstGeom prst="rect">
                  <a:avLst/>
                </a:prstGeom>
                <a:ln>
                  <a:noFill/>
                </a:ln>
                <a:effectLst>
                  <a:outerShdw blurRad="190500" algn="tl" rotWithShape="0">
                    <a:srgbClr val="000000">
                      <a:alpha val="70000"/>
                    </a:srgbClr>
                  </a:outerShdw>
                </a:effectLst>
              </p:spPr>
            </p:pic>
            <p:pic>
              <p:nvPicPr>
                <p:cNvPr id="2097203" name="Picture 4" descr="Seshan-s">
                  <a:hlinkClick r:id="rId20" action="ppaction://hlinksldjump"/>
                </p:cNvPr>
                <p:cNvPicPr>
                  <a:picLocks noChangeAspect="1" noChangeArrowheads="1"/>
                </p:cNvPicPr>
                <p:nvPr/>
              </p:nvPicPr>
              <p:blipFill>
                <a:blip r:embed="rId21"/>
                <a:srcRect/>
                <a:stretch>
                  <a:fillRect/>
                </a:stretch>
              </p:blipFill>
              <p:spPr bwMode="auto">
                <a:xfrm>
                  <a:off x="7005361" y="2505531"/>
                  <a:ext cx="1551711" cy="1803299"/>
                </a:xfrm>
                <a:prstGeom prst="rect">
                  <a:avLst/>
                </a:prstGeom>
                <a:ln>
                  <a:noFill/>
                </a:ln>
                <a:effectLst>
                  <a:outerShdw blurRad="190500" algn="tl" rotWithShape="0">
                    <a:srgbClr val="000000">
                      <a:alpha val="70000"/>
                    </a:srgbClr>
                  </a:outerShdw>
                </a:effectLst>
              </p:spPr>
            </p:pic>
            <p:pic>
              <p:nvPicPr>
                <p:cNvPr id="2097204" name="Picture 5" descr="ur-s">
                  <a:hlinkClick r:id="rId20" action="ppaction://hlinksldjump"/>
                </p:cNvPr>
                <p:cNvPicPr>
                  <a:picLocks noChangeAspect="1" noChangeArrowheads="1"/>
                </p:cNvPicPr>
                <p:nvPr/>
              </p:nvPicPr>
              <p:blipFill>
                <a:blip r:embed="rId22"/>
                <a:srcRect/>
                <a:stretch>
                  <a:fillRect/>
                </a:stretch>
              </p:blipFill>
              <p:spPr bwMode="auto">
                <a:xfrm>
                  <a:off x="916080" y="2140308"/>
                  <a:ext cx="1739797" cy="1438075"/>
                </a:xfrm>
                <a:prstGeom prst="rect">
                  <a:avLst/>
                </a:prstGeom>
                <a:ln>
                  <a:noFill/>
                </a:ln>
                <a:effectLst>
                  <a:outerShdw blurRad="190500" algn="tl" rotWithShape="0">
                    <a:srgbClr val="000000">
                      <a:alpha val="70000"/>
                    </a:srgbClr>
                  </a:outerShdw>
                </a:effectLst>
              </p:spPr>
            </p:pic>
            <p:sp>
              <p:nvSpPr>
                <p:cNvPr id="1048776" name="Line 6"/>
                <p:cNvSpPr>
                  <a:spLocks noChangeShapeType="1"/>
                </p:cNvSpPr>
                <p:nvPr/>
              </p:nvSpPr>
              <p:spPr bwMode="auto">
                <a:xfrm flipV="1">
                  <a:off x="6553200" y="4038600"/>
                  <a:ext cx="533400" cy="533400"/>
                </a:xfrm>
                <a:prstGeom prst="line">
                  <a:avLst/>
                </a:prstGeom>
                <a:noFill/>
                <a:ln w="28575">
                  <a:solidFill>
                    <a:srgbClr val="FF3300"/>
                  </a:solidFill>
                  <a:round/>
                  <a:headEnd/>
                  <a:tailEnd type="triangle" w="med" len="med"/>
                </a:ln>
              </p:spPr>
              <p:txBody>
                <a:bodyPr/>
                <a:lstStyle/>
                <a:p>
                  <a:endParaRPr lang="zh-CN" altLang="en-US"/>
                </a:p>
              </p:txBody>
            </p:sp>
            <p:sp>
              <p:nvSpPr>
                <p:cNvPr id="1048777" name="Line 7"/>
                <p:cNvSpPr>
                  <a:spLocks noChangeShapeType="1"/>
                </p:cNvSpPr>
                <p:nvPr/>
              </p:nvSpPr>
              <p:spPr bwMode="auto">
                <a:xfrm flipH="1" flipV="1">
                  <a:off x="2438400" y="3276600"/>
                  <a:ext cx="762000" cy="457200"/>
                </a:xfrm>
                <a:prstGeom prst="line">
                  <a:avLst/>
                </a:prstGeom>
                <a:noFill/>
                <a:ln w="28575">
                  <a:solidFill>
                    <a:srgbClr val="FF3300"/>
                  </a:solidFill>
                  <a:round/>
                  <a:headEnd/>
                  <a:tailEnd type="triangle" w="med" len="med"/>
                </a:ln>
              </p:spPr>
              <p:txBody>
                <a:bodyPr/>
                <a:lstStyle/>
                <a:p>
                  <a:endParaRPr lang="zh-CN" altLang="en-US"/>
                </a:p>
              </p:txBody>
            </p:sp>
            <p:sp>
              <p:nvSpPr>
                <p:cNvPr id="1048778" name="Line 8"/>
                <p:cNvSpPr>
                  <a:spLocks noChangeShapeType="1"/>
                </p:cNvSpPr>
                <p:nvPr/>
              </p:nvSpPr>
              <p:spPr bwMode="auto">
                <a:xfrm flipV="1">
                  <a:off x="5791200" y="3276600"/>
                  <a:ext cx="457200" cy="457200"/>
                </a:xfrm>
                <a:prstGeom prst="line">
                  <a:avLst/>
                </a:prstGeom>
                <a:noFill/>
                <a:ln w="28575">
                  <a:solidFill>
                    <a:srgbClr val="FF3300"/>
                  </a:solidFill>
                  <a:round/>
                  <a:headEnd/>
                  <a:tailEnd type="triangle" w="med" len="med"/>
                </a:ln>
              </p:spPr>
              <p:txBody>
                <a:bodyPr/>
                <a:lstStyle/>
                <a:p>
                  <a:endParaRPr lang="zh-CN" altLang="en-US"/>
                </a:p>
              </p:txBody>
            </p:sp>
            <p:sp>
              <p:nvSpPr>
                <p:cNvPr id="1048779" name="Line 9"/>
                <p:cNvSpPr>
                  <a:spLocks noChangeShapeType="1"/>
                </p:cNvSpPr>
                <p:nvPr/>
              </p:nvSpPr>
              <p:spPr bwMode="auto">
                <a:xfrm>
                  <a:off x="6553200" y="4648200"/>
                  <a:ext cx="457200" cy="533400"/>
                </a:xfrm>
                <a:prstGeom prst="line">
                  <a:avLst/>
                </a:prstGeom>
                <a:noFill/>
                <a:ln w="28575">
                  <a:solidFill>
                    <a:srgbClr val="FF3300"/>
                  </a:solidFill>
                  <a:round/>
                  <a:headEnd/>
                  <a:tailEnd type="triangle" w="med" len="med"/>
                </a:ln>
              </p:spPr>
              <p:txBody>
                <a:bodyPr/>
                <a:lstStyle/>
                <a:p>
                  <a:endParaRPr lang="zh-CN" altLang="en-US"/>
                </a:p>
              </p:txBody>
            </p:sp>
            <p:sp>
              <p:nvSpPr>
                <p:cNvPr id="1048780" name="Line 10"/>
                <p:cNvSpPr>
                  <a:spLocks noChangeShapeType="1"/>
                </p:cNvSpPr>
                <p:nvPr/>
              </p:nvSpPr>
              <p:spPr bwMode="auto">
                <a:xfrm flipH="1" flipV="1">
                  <a:off x="3124200" y="5029200"/>
                  <a:ext cx="1600200" cy="838200"/>
                </a:xfrm>
                <a:prstGeom prst="line">
                  <a:avLst/>
                </a:prstGeom>
                <a:noFill/>
                <a:ln w="28575">
                  <a:solidFill>
                    <a:srgbClr val="FF3300"/>
                  </a:solidFill>
                  <a:round/>
                  <a:headEnd/>
                  <a:tailEnd type="triangle" w="med" len="med"/>
                </a:ln>
              </p:spPr>
              <p:txBody>
                <a:bodyPr/>
                <a:lstStyle/>
                <a:p>
                  <a:endParaRPr lang="zh-CN" altLang="en-US"/>
                </a:p>
              </p:txBody>
            </p:sp>
            <p:sp>
              <p:nvSpPr>
                <p:cNvPr id="1048781" name="Line 11"/>
                <p:cNvSpPr>
                  <a:spLocks noChangeShapeType="1"/>
                </p:cNvSpPr>
                <p:nvPr/>
              </p:nvSpPr>
              <p:spPr bwMode="auto">
                <a:xfrm>
                  <a:off x="3200400" y="3733800"/>
                  <a:ext cx="2590800" cy="0"/>
                </a:xfrm>
                <a:prstGeom prst="line">
                  <a:avLst/>
                </a:prstGeom>
                <a:noFill/>
                <a:ln w="38100">
                  <a:solidFill>
                    <a:schemeClr val="hlink"/>
                  </a:solidFill>
                  <a:round/>
                  <a:headEnd/>
                  <a:tailEnd/>
                </a:ln>
              </p:spPr>
              <p:txBody>
                <a:bodyPr wrap="none"/>
                <a:lstStyle/>
                <a:p>
                  <a:endParaRPr lang="zh-CN" altLang="en-US"/>
                </a:p>
              </p:txBody>
            </p:sp>
            <p:sp>
              <p:nvSpPr>
                <p:cNvPr id="1048782" name="Line 12"/>
                <p:cNvSpPr>
                  <a:spLocks noChangeShapeType="1"/>
                </p:cNvSpPr>
                <p:nvPr/>
              </p:nvSpPr>
              <p:spPr bwMode="auto">
                <a:xfrm>
                  <a:off x="3124200" y="3733800"/>
                  <a:ext cx="1600200" cy="2133600"/>
                </a:xfrm>
                <a:prstGeom prst="line">
                  <a:avLst/>
                </a:prstGeom>
                <a:noFill/>
                <a:ln w="38100">
                  <a:solidFill>
                    <a:schemeClr val="hlink"/>
                  </a:solidFill>
                  <a:round/>
                  <a:headEnd/>
                  <a:tailEnd/>
                </a:ln>
              </p:spPr>
              <p:txBody>
                <a:bodyPr wrap="none"/>
                <a:lstStyle/>
                <a:p>
                  <a:endParaRPr lang="zh-CN" altLang="en-US"/>
                </a:p>
              </p:txBody>
            </p:sp>
            <p:sp>
              <p:nvSpPr>
                <p:cNvPr id="1048783" name="Line 13"/>
                <p:cNvSpPr>
                  <a:spLocks noChangeShapeType="1"/>
                </p:cNvSpPr>
                <p:nvPr/>
              </p:nvSpPr>
              <p:spPr bwMode="auto">
                <a:xfrm>
                  <a:off x="3124200" y="3733800"/>
                  <a:ext cx="3429000" cy="914400"/>
                </a:xfrm>
                <a:prstGeom prst="line">
                  <a:avLst/>
                </a:prstGeom>
                <a:noFill/>
                <a:ln w="38100">
                  <a:solidFill>
                    <a:schemeClr val="hlink"/>
                  </a:solidFill>
                  <a:round/>
                  <a:headEnd/>
                  <a:tailEnd/>
                </a:ln>
              </p:spPr>
              <p:txBody>
                <a:bodyPr wrap="none"/>
                <a:lstStyle/>
                <a:p>
                  <a:endParaRPr lang="zh-CN" altLang="en-US"/>
                </a:p>
              </p:txBody>
            </p:sp>
            <p:sp>
              <p:nvSpPr>
                <p:cNvPr id="1048784" name="Line 14"/>
                <p:cNvSpPr>
                  <a:spLocks noChangeShapeType="1"/>
                </p:cNvSpPr>
                <p:nvPr/>
              </p:nvSpPr>
              <p:spPr bwMode="auto">
                <a:xfrm flipH="1">
                  <a:off x="4724400" y="3733800"/>
                  <a:ext cx="1066800" cy="2133600"/>
                </a:xfrm>
                <a:prstGeom prst="line">
                  <a:avLst/>
                </a:prstGeom>
                <a:noFill/>
                <a:ln w="38100">
                  <a:solidFill>
                    <a:schemeClr val="hlink"/>
                  </a:solidFill>
                  <a:round/>
                  <a:headEnd/>
                  <a:tailEnd/>
                </a:ln>
              </p:spPr>
              <p:txBody>
                <a:bodyPr wrap="none"/>
                <a:lstStyle/>
                <a:p>
                  <a:endParaRPr lang="zh-CN" altLang="en-US"/>
                </a:p>
              </p:txBody>
            </p:sp>
            <p:sp>
              <p:nvSpPr>
                <p:cNvPr id="1048785" name="Line 15"/>
                <p:cNvSpPr>
                  <a:spLocks noChangeShapeType="1"/>
                </p:cNvSpPr>
                <p:nvPr/>
              </p:nvSpPr>
              <p:spPr bwMode="auto">
                <a:xfrm flipH="1">
                  <a:off x="4724400" y="4648200"/>
                  <a:ext cx="1828800" cy="1219200"/>
                </a:xfrm>
                <a:prstGeom prst="line">
                  <a:avLst/>
                </a:prstGeom>
                <a:noFill/>
                <a:ln w="38100">
                  <a:solidFill>
                    <a:schemeClr val="hlink"/>
                  </a:solidFill>
                  <a:round/>
                  <a:headEnd/>
                  <a:tailEnd/>
                </a:ln>
              </p:spPr>
              <p:txBody>
                <a:bodyPr wrap="none"/>
                <a:lstStyle/>
                <a:p>
                  <a:endParaRPr lang="zh-CN" altLang="en-US"/>
                </a:p>
              </p:txBody>
            </p:sp>
            <p:pic>
              <p:nvPicPr>
                <p:cNvPr id="2097205" name="Picture 17" descr="image-my50"/>
                <p:cNvPicPr>
                  <a:picLocks noChangeAspect="1" noChangeArrowheads="1"/>
                </p:cNvPicPr>
                <p:nvPr/>
              </p:nvPicPr>
              <p:blipFill>
                <a:blip r:embed="rId23"/>
                <a:srcRect/>
                <a:stretch>
                  <a:fillRect/>
                </a:stretch>
              </p:blipFill>
              <p:spPr bwMode="auto">
                <a:xfrm>
                  <a:off x="4795349" y="1912043"/>
                  <a:ext cx="1810336" cy="1346769"/>
                </a:xfrm>
                <a:prstGeom prst="rect">
                  <a:avLst/>
                </a:prstGeom>
                <a:ln>
                  <a:noFill/>
                </a:ln>
                <a:effectLst>
                  <a:outerShdw blurRad="190500" algn="tl" rotWithShape="0">
                    <a:srgbClr val="000000">
                      <a:alpha val="70000"/>
                    </a:srgbClr>
                  </a:outerShdw>
                </a:effectLst>
              </p:spPr>
            </p:pic>
            <p:pic>
              <p:nvPicPr>
                <p:cNvPr id="2097206" name="Picture 18" descr="image-km40"/>
                <p:cNvPicPr>
                  <a:picLocks noChangeAspect="1" noChangeArrowheads="1"/>
                </p:cNvPicPr>
                <p:nvPr/>
              </p:nvPicPr>
              <p:blipFill>
                <a:blip r:embed="rId24"/>
                <a:srcRect/>
                <a:stretch>
                  <a:fillRect/>
                </a:stretch>
              </p:blipFill>
              <p:spPr bwMode="auto">
                <a:xfrm>
                  <a:off x="986605" y="4126218"/>
                  <a:ext cx="2139487" cy="1415242"/>
                </a:xfrm>
                <a:prstGeom prst="rect">
                  <a:avLst/>
                </a:prstGeom>
                <a:ln>
                  <a:noFill/>
                </a:ln>
                <a:effectLst>
                  <a:outerShdw blurRad="190500" algn="tl" rotWithShape="0">
                    <a:srgbClr val="000000">
                      <a:alpha val="70000"/>
                    </a:srgbClr>
                  </a:outerShdw>
                </a:effectLst>
              </p:spPr>
            </p:pic>
            <p:pic>
              <p:nvPicPr>
                <p:cNvPr id="2097207" name="Picture 19" descr="RIMG0360b"/>
                <p:cNvPicPr>
                  <a:picLocks noChangeAspect="1" noChangeArrowheads="1"/>
                </p:cNvPicPr>
                <p:nvPr/>
              </p:nvPicPr>
              <p:blipFill>
                <a:blip r:embed="rId25"/>
                <a:srcRect/>
                <a:stretch>
                  <a:fillRect/>
                </a:stretch>
              </p:blipFill>
              <p:spPr bwMode="auto">
                <a:xfrm>
                  <a:off x="7005361" y="4879485"/>
                  <a:ext cx="1528207" cy="1141324"/>
                </a:xfrm>
                <a:prstGeom prst="rect">
                  <a:avLst/>
                </a:prstGeom>
                <a:ln>
                  <a:noFill/>
                </a:ln>
                <a:effectLst>
                  <a:outerShdw blurRad="190500" algn="tl" rotWithShape="0">
                    <a:srgbClr val="000000">
                      <a:alpha val="70000"/>
                    </a:srgbClr>
                  </a:outerShdw>
                </a:effectLst>
              </p:spPr>
            </p:pic>
          </p:grpSp>
          <p:sp>
            <p:nvSpPr>
              <p:cNvPr id="1048786" name="Line 16"/>
              <p:cNvSpPr>
                <a:spLocks noChangeShapeType="1"/>
              </p:cNvSpPr>
              <p:nvPr/>
            </p:nvSpPr>
            <p:spPr bwMode="auto">
              <a:xfrm>
                <a:off x="1763688" y="3356992"/>
                <a:ext cx="576064" cy="720080"/>
              </a:xfrm>
              <a:prstGeom prst="line">
                <a:avLst/>
              </a:prstGeom>
              <a:noFill/>
              <a:ln w="38100">
                <a:solidFill>
                  <a:schemeClr val="hlink"/>
                </a:solidFill>
                <a:round/>
                <a:headEnd/>
                <a:tailEnd/>
              </a:ln>
            </p:spPr>
            <p:txBody>
              <a:bodyPr wrap="none"/>
              <a:lstStyle/>
              <a:p>
                <a:endParaRPr lang="zh-CN" altLang="en-US"/>
              </a:p>
            </p:txBody>
          </p:sp>
        </p:grpSp>
        <p:pic>
          <p:nvPicPr>
            <p:cNvPr id="2097208" name="Picture 4" descr="ybj_p1"/>
            <p:cNvPicPr>
              <a:picLocks noChangeAspect="1" noChangeArrowheads="1"/>
            </p:cNvPicPr>
            <p:nvPr/>
          </p:nvPicPr>
          <p:blipFill>
            <a:blip r:embed="rId26"/>
            <a:srcRect/>
            <a:stretch>
              <a:fillRect/>
            </a:stretch>
          </p:blipFill>
          <p:spPr bwMode="auto">
            <a:xfrm>
              <a:off x="1763713" y="1484313"/>
              <a:ext cx="585787" cy="360362"/>
            </a:xfrm>
            <a:prstGeom prst="rect">
              <a:avLst/>
            </a:prstGeom>
            <a:ln>
              <a:noFill/>
            </a:ln>
            <a:effectLst>
              <a:outerShdw blurRad="190500" algn="tl" rotWithShape="0">
                <a:srgbClr val="000000">
                  <a:alpha val="70000"/>
                </a:srgbClr>
              </a:outerShdw>
            </a:effectLst>
          </p:spPr>
        </p:pic>
        <p:pic>
          <p:nvPicPr>
            <p:cNvPr id="2097209" name="图片 160" descr="4-候鸟卫星跟踪.jpg"/>
            <p:cNvPicPr>
              <a:picLocks noChangeAspect="1"/>
            </p:cNvPicPr>
            <p:nvPr/>
          </p:nvPicPr>
          <p:blipFill>
            <a:blip r:embed="rId27"/>
            <a:stretch>
              <a:fillRect/>
            </a:stretch>
          </p:blipFill>
          <p:spPr>
            <a:xfrm>
              <a:off x="2484438" y="1484313"/>
              <a:ext cx="474662" cy="360362"/>
            </a:xfrm>
            <a:prstGeom prst="rect">
              <a:avLst/>
            </a:prstGeom>
            <a:ln>
              <a:noFill/>
            </a:ln>
            <a:effectLst>
              <a:outerShdw blurRad="190500" algn="tl" rotWithShape="0">
                <a:srgbClr val="000000">
                  <a:alpha val="70000"/>
                </a:srgbClr>
              </a:outerShdw>
            </a:effectLst>
          </p:spPr>
        </p:pic>
        <p:pic>
          <p:nvPicPr>
            <p:cNvPr id="2097210" name="图片 161" descr="图4_地学e-Science平台2.jpg"/>
            <p:cNvPicPr>
              <a:picLocks noChangeAspect="1"/>
            </p:cNvPicPr>
            <p:nvPr/>
          </p:nvPicPr>
          <p:blipFill>
            <a:blip r:embed="rId28"/>
            <a:stretch>
              <a:fillRect/>
            </a:stretch>
          </p:blipFill>
          <p:spPr>
            <a:xfrm>
              <a:off x="3132138" y="1484313"/>
              <a:ext cx="501650" cy="360362"/>
            </a:xfrm>
            <a:prstGeom prst="rect">
              <a:avLst/>
            </a:prstGeom>
            <a:ln>
              <a:noFill/>
            </a:ln>
            <a:effectLst>
              <a:outerShdw blurRad="190500" algn="tl" rotWithShape="0">
                <a:srgbClr val="000000">
                  <a:alpha val="70000"/>
                </a:srgbClr>
              </a:outerShdw>
            </a:effectLst>
          </p:spPr>
        </p:pic>
        <p:pic>
          <p:nvPicPr>
            <p:cNvPr id="2097211" name="Picture 4"/>
            <p:cNvPicPr>
              <a:picLocks noChangeAspect="1" noChangeArrowheads="1"/>
            </p:cNvPicPr>
            <p:nvPr/>
          </p:nvPicPr>
          <p:blipFill>
            <a:blip r:embed="rId29"/>
            <a:srcRect/>
            <a:stretch>
              <a:fillRect/>
            </a:stretch>
          </p:blipFill>
          <p:spPr bwMode="auto">
            <a:xfrm>
              <a:off x="3708400" y="1484313"/>
              <a:ext cx="463550" cy="360362"/>
            </a:xfrm>
            <a:prstGeom prst="rect">
              <a:avLst/>
            </a:prstGeom>
            <a:ln>
              <a:noFill/>
            </a:ln>
            <a:effectLst>
              <a:outerShdw blurRad="190500" algn="tl" rotWithShape="0">
                <a:srgbClr val="000000">
                  <a:alpha val="70000"/>
                </a:srgbClr>
              </a:outerShdw>
            </a:effectLst>
          </p:spPr>
        </p:pic>
        <p:pic>
          <p:nvPicPr>
            <p:cNvPr id="2097212" name="Picture 2"/>
            <p:cNvPicPr>
              <a:picLocks noChangeAspect="1" noChangeArrowheads="1"/>
            </p:cNvPicPr>
            <p:nvPr/>
          </p:nvPicPr>
          <p:blipFill>
            <a:blip r:embed="rId30"/>
            <a:srcRect/>
            <a:stretch>
              <a:fillRect/>
            </a:stretch>
          </p:blipFill>
          <p:spPr bwMode="auto">
            <a:xfrm>
              <a:off x="4284663" y="1484313"/>
              <a:ext cx="544512" cy="360362"/>
            </a:xfrm>
            <a:prstGeom prst="rect">
              <a:avLst/>
            </a:prstGeom>
            <a:ln>
              <a:noFill/>
            </a:ln>
            <a:effectLst>
              <a:outerShdw blurRad="190500" algn="tl" rotWithShape="0">
                <a:srgbClr val="000000">
                  <a:alpha val="70000"/>
                </a:srgbClr>
              </a:outerShdw>
            </a:effectLst>
          </p:spPr>
        </p:pic>
        <p:pic>
          <p:nvPicPr>
            <p:cNvPr id="2097213" name="Picture 2"/>
            <p:cNvPicPr>
              <a:picLocks noChangeAspect="1" noChangeArrowheads="1"/>
            </p:cNvPicPr>
            <p:nvPr/>
          </p:nvPicPr>
          <p:blipFill>
            <a:blip r:embed="rId31"/>
            <a:srcRect/>
            <a:stretch>
              <a:fillRect/>
            </a:stretch>
          </p:blipFill>
          <p:spPr bwMode="auto">
            <a:xfrm>
              <a:off x="5003800" y="1484313"/>
              <a:ext cx="538163" cy="360362"/>
            </a:xfrm>
            <a:prstGeom prst="rect">
              <a:avLst/>
            </a:prstGeom>
            <a:ln>
              <a:noFill/>
            </a:ln>
            <a:effectLst>
              <a:outerShdw blurRad="190500" algn="tl" rotWithShape="0">
                <a:srgbClr val="000000">
                  <a:alpha val="70000"/>
                </a:srgbClr>
              </a:outerShdw>
            </a:effectLst>
          </p:spPr>
        </p:pic>
        <p:pic>
          <p:nvPicPr>
            <p:cNvPr id="2097214" name="图片 4"/>
            <p:cNvPicPr>
              <a:picLocks noChangeAspect="1"/>
            </p:cNvPicPr>
            <p:nvPr/>
          </p:nvPicPr>
          <p:blipFill>
            <a:blip r:embed="rId32"/>
            <a:srcRect/>
            <a:stretch>
              <a:fillRect/>
            </a:stretch>
          </p:blipFill>
          <p:spPr bwMode="auto">
            <a:xfrm>
              <a:off x="5676900" y="1484313"/>
              <a:ext cx="479425" cy="360362"/>
            </a:xfrm>
            <a:prstGeom prst="rect">
              <a:avLst/>
            </a:prstGeom>
            <a:ln>
              <a:noFill/>
            </a:ln>
            <a:effectLst>
              <a:outerShdw blurRad="190500" algn="tl" rotWithShape="0">
                <a:srgbClr val="000000">
                  <a:alpha val="70000"/>
                </a:srgbClr>
              </a:outerShdw>
            </a:effectLst>
          </p:spPr>
        </p:pic>
        <p:pic>
          <p:nvPicPr>
            <p:cNvPr id="2097215" name="Picture 4" descr="fluxnet"/>
            <p:cNvPicPr>
              <a:picLocks noChangeAspect="1" noChangeArrowheads="1"/>
            </p:cNvPicPr>
            <p:nvPr/>
          </p:nvPicPr>
          <p:blipFill>
            <a:blip r:embed="rId33"/>
            <a:srcRect/>
            <a:stretch>
              <a:fillRect/>
            </a:stretch>
          </p:blipFill>
          <p:spPr bwMode="auto">
            <a:xfrm>
              <a:off x="6300788" y="1484313"/>
              <a:ext cx="476250" cy="360362"/>
            </a:xfrm>
            <a:prstGeom prst="rect">
              <a:avLst/>
            </a:prstGeom>
            <a:ln>
              <a:noFill/>
            </a:ln>
            <a:effectLst>
              <a:outerShdw blurRad="190500" algn="tl" rotWithShape="0">
                <a:srgbClr val="000000">
                  <a:alpha val="70000"/>
                </a:srgbClr>
              </a:outerShdw>
            </a:effectLst>
          </p:spPr>
        </p:pic>
        <p:pic>
          <p:nvPicPr>
            <p:cNvPr id="2097216" name="Picture 2"/>
            <p:cNvPicPr>
              <a:picLocks noChangeAspect="1" noChangeArrowheads="1"/>
            </p:cNvPicPr>
            <p:nvPr/>
          </p:nvPicPr>
          <p:blipFill>
            <a:blip r:embed="rId34"/>
            <a:srcRect/>
            <a:stretch>
              <a:fillRect/>
            </a:stretch>
          </p:blipFill>
          <p:spPr bwMode="auto">
            <a:xfrm>
              <a:off x="6921500" y="1484313"/>
              <a:ext cx="503238" cy="360362"/>
            </a:xfrm>
            <a:prstGeom prst="rect">
              <a:avLst/>
            </a:prstGeom>
            <a:ln>
              <a:noFill/>
            </a:ln>
            <a:effectLst>
              <a:outerShdw blurRad="190500" algn="tl" rotWithShape="0">
                <a:srgbClr val="000000">
                  <a:alpha val="70000"/>
                </a:srgbClr>
              </a:outerShdw>
            </a:effectLst>
          </p:spPr>
        </p:pic>
        <p:pic>
          <p:nvPicPr>
            <p:cNvPr id="2097217" name="Picture 3" descr="Area_S"/>
            <p:cNvPicPr>
              <a:picLocks noChangeAspect="1" noChangeArrowheads="1"/>
            </p:cNvPicPr>
            <p:nvPr/>
          </p:nvPicPr>
          <p:blipFill>
            <a:blip r:embed="rId35"/>
            <a:srcRect/>
            <a:stretch>
              <a:fillRect/>
            </a:stretch>
          </p:blipFill>
          <p:spPr bwMode="auto">
            <a:xfrm>
              <a:off x="7524750" y="1484313"/>
              <a:ext cx="509588" cy="360362"/>
            </a:xfrm>
            <a:prstGeom prst="rect">
              <a:avLst/>
            </a:prstGeom>
            <a:ln>
              <a:noFill/>
            </a:ln>
            <a:effectLst>
              <a:outerShdw blurRad="190500" algn="tl" rotWithShape="0">
                <a:srgbClr val="000000">
                  <a:alpha val="70000"/>
                </a:srgbClr>
              </a:outerShdw>
            </a:effectLst>
          </p:spPr>
        </p:pic>
      </p:grpSp>
      <p:sp>
        <p:nvSpPr>
          <p:cNvPr id="1048787" name="灯片编号占位符 135"/>
          <p:cNvSpPr>
            <a:spLocks noGrp="1"/>
          </p:cNvSpPr>
          <p:nvPr>
            <p:ph type="sldNum" sz="quarter" idx="10"/>
          </p:nvPr>
        </p:nvSpPr>
        <p:spPr>
          <a:xfrm>
            <a:off x="6553200" y="6356350"/>
            <a:ext cx="2133600" cy="365125"/>
          </a:xfrm>
        </p:spPr>
        <p:txBody>
          <a:bodyP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fld id="{8F12CE4C-FFB4-4157-9C2E-DDCB07F03B34}" type="slidenum">
              <a:rPr lang="zh-CN" altLang="en-US" sz="1800">
                <a:solidFill>
                  <a:srgbClr val="0000CC"/>
                </a:solidFill>
                <a:latin typeface="Times New Roman" panose="02020603050405020304" pitchFamily="18" charset="0"/>
              </a:rPr>
              <a:pPr eaLnBrk="1" hangingPunct="1"/>
              <a:t>13</a:t>
            </a:fld>
            <a:endParaRPr lang="zh-CN" altLang="en-US" sz="1800">
              <a:solidFill>
                <a:srgbClr val="0000CC"/>
              </a:solidFill>
              <a:latin typeface="Times New Roman" panose="02020603050405020304" pitchFamily="18" charset="0"/>
            </a:endParaRPr>
          </a:p>
        </p:txBody>
      </p:sp>
      <p:sp>
        <p:nvSpPr>
          <p:cNvPr id="1048788" name="灯片编号占位符 3"/>
          <p:cNvSpPr txBox="1"/>
          <p:nvPr/>
        </p:nvSpPr>
        <p:spPr bwMode="auto">
          <a:xfrm>
            <a:off x="1588" y="6461125"/>
            <a:ext cx="390525" cy="346075"/>
          </a:xfrm>
          <a:prstGeom prst="rect">
            <a:avLst/>
          </a:prstGeom>
          <a:noFill/>
          <a:ln w="9525">
            <a:noFill/>
            <a:miter lim="800000"/>
            <a:headEnd/>
            <a:tailEnd/>
          </a:ln>
          <a:effectLst/>
        </p:spPr>
        <p:txBody>
          <a:bodyPr lIns="18000" tIns="10800" rIns="18000" bIns="10800" anchor="ct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ctr" eaLnBrk="1" hangingPunct="1"/>
            <a:fld id="{596BB2A6-02D4-47DB-8A70-984546F8893A}" type="slidenum">
              <a:rPr lang="en-US" altLang="zh-CN" sz="1800">
                <a:solidFill>
                  <a:srgbClr val="0000CC"/>
                </a:solidFill>
                <a:effectLst>
                  <a:outerShdw blurRad="38100" dist="38100" dir="2700000" algn="tl">
                    <a:srgbClr val="C0C0C0"/>
                  </a:outerShdw>
                </a:effectLst>
                <a:latin typeface="Times New Roman" panose="02020603050405020304" pitchFamily="18" charset="0"/>
              </a:rPr>
              <a:pPr algn="ctr" eaLnBrk="1" hangingPunct="1"/>
              <a:t>13</a:t>
            </a:fld>
            <a:endParaRPr lang="en-US" altLang="zh-CN" sz="1800">
              <a:solidFill>
                <a:srgbClr val="0000CC"/>
              </a:solidFill>
              <a:effectLst>
                <a:outerShdw blurRad="38100" dist="38100" dir="2700000" algn="tl">
                  <a:srgbClr val="C0C0C0"/>
                </a:outerShdw>
              </a:effectLst>
              <a:latin typeface="Times New Roman" panose="02020603050405020304" pitchFamily="18"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down)">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9" name="标题 1"/>
          <p:cNvSpPr>
            <a:spLocks noGrp="1"/>
          </p:cNvSpPr>
          <p:nvPr>
            <p:ph type="title"/>
          </p:nvPr>
        </p:nvSpPr>
        <p:spPr>
          <a:xfrm>
            <a:off x="41275" y="153988"/>
            <a:ext cx="8947150" cy="631825"/>
          </a:xfrm>
        </p:spPr>
        <p:txBody>
          <a:bodyPr/>
          <a:lstStyle/>
          <a:p>
            <a:pPr>
              <a:buFont typeface="Wingdings 2" panose="05020102010507070707" pitchFamily="18" charset="2"/>
              <a:buNone/>
            </a:pPr>
            <a:r>
              <a:rPr lang="en-US" altLang="zh-CN" sz="2800" dirty="0">
                <a:solidFill>
                  <a:schemeClr val="tx1"/>
                </a:solidFill>
                <a:latin typeface="Verdana" pitchFamily="34" charset="0"/>
              </a:rPr>
              <a:t>Result of 12</a:t>
            </a:r>
            <a:r>
              <a:rPr lang="en-US" altLang="zh-CN" sz="2800" baseline="30000" dirty="0">
                <a:solidFill>
                  <a:schemeClr val="tx1"/>
                </a:solidFill>
                <a:latin typeface="Verdana" pitchFamily="34" charset="0"/>
              </a:rPr>
              <a:t>th</a:t>
            </a:r>
            <a:r>
              <a:rPr lang="en-US" altLang="zh-CN" sz="2800" dirty="0">
                <a:solidFill>
                  <a:schemeClr val="tx1"/>
                </a:solidFill>
                <a:latin typeface="Verdana" pitchFamily="34" charset="0"/>
              </a:rPr>
              <a:t> five years planning</a:t>
            </a:r>
            <a:r>
              <a:rPr lang="zh-CN" altLang="en-US" sz="2800" dirty="0">
                <a:solidFill>
                  <a:schemeClr val="tx1"/>
                </a:solidFill>
                <a:latin typeface="Verdana" pitchFamily="34" charset="0"/>
              </a:rPr>
              <a:t>（</a:t>
            </a:r>
            <a:r>
              <a:rPr lang="en-US" altLang="zh-CN" sz="2800" dirty="0">
                <a:solidFill>
                  <a:schemeClr val="tx1"/>
                </a:solidFill>
                <a:latin typeface="Verdana" pitchFamily="34" charset="0"/>
              </a:rPr>
              <a:t>2011-2015</a:t>
            </a:r>
            <a:r>
              <a:rPr lang="zh-CN" altLang="en-US" sz="2800" dirty="0">
                <a:solidFill>
                  <a:schemeClr val="tx1"/>
                </a:solidFill>
                <a:latin typeface="Verdana" pitchFamily="34" charset="0"/>
              </a:rPr>
              <a:t>）</a:t>
            </a:r>
            <a:endParaRPr lang="zh-CN" altLang="en-US" sz="2800" b="0" kern="1200" dirty="0">
              <a:solidFill>
                <a:schemeClr val="tx1"/>
              </a:solidFill>
              <a:effectLst/>
              <a:latin typeface="Verdana" pitchFamily="34" charset="0"/>
            </a:endParaRPr>
          </a:p>
        </p:txBody>
      </p:sp>
      <p:sp>
        <p:nvSpPr>
          <p:cNvPr id="1048820" name="自选图形 31"/>
          <p:cNvSpPr>
            <a:spLocks noChangeArrowheads="1"/>
          </p:cNvSpPr>
          <p:nvPr/>
        </p:nvSpPr>
        <p:spPr bwMode="auto">
          <a:xfrm>
            <a:off x="263525" y="3314700"/>
            <a:ext cx="2362200" cy="790575"/>
          </a:xfrm>
          <a:prstGeom prst="roundRect">
            <a:avLst>
              <a:gd name="adj" fmla="val 16667"/>
            </a:avLst>
          </a:prstGeom>
          <a:solidFill>
            <a:srgbClr val="FF0000"/>
          </a:solidFill>
          <a:ln w="9525">
            <a:round/>
            <a:headEnd/>
            <a:tailEnd/>
          </a:ln>
          <a:scene3d>
            <a:camera prst="legacyObliqueTopRight"/>
            <a:lightRig rig="legacyFlat3" dir="b"/>
          </a:scene3d>
          <a:sp3d extrusionH="227000" prstMaterial="legacyMatte">
            <a:bevelT w="13500" h="13500" prst="angle"/>
            <a:bevelB w="13500" h="13500" prst="angle"/>
            <a:extrusionClr>
              <a:srgbClr val="CC3300"/>
            </a:extrusionClr>
            <a:contourClr>
              <a:srgbClr val="FF0000"/>
            </a:contourClr>
          </a:sp3d>
        </p:spPr>
        <p:txBody>
          <a:bodyPr anchor="ctr">
            <a:flatTx/>
          </a:bodyP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spcBef>
                <a:spcPct val="50000"/>
              </a:spcBef>
              <a:buClrTx/>
              <a:buFontTx/>
              <a:buNone/>
            </a:pPr>
            <a:r>
              <a:rPr kumimoji="1" lang="en-US" altLang="zh-CN" sz="1400">
                <a:solidFill>
                  <a:schemeClr val="bg1"/>
                </a:solidFill>
                <a:latin typeface="隶书" panose="02010509060101010101" pitchFamily="49" charset="-122"/>
                <a:ea typeface="隶书" panose="02010509060101010101" pitchFamily="49" charset="-122"/>
              </a:rPr>
              <a:t>e-Science Application Promotion Project</a:t>
            </a:r>
            <a:endParaRPr kumimoji="1" lang="en-US" altLang="zh-CN" sz="1200">
              <a:solidFill>
                <a:schemeClr val="bg1"/>
              </a:solidFill>
              <a:latin typeface="黑体" panose="02010609060101010101" pitchFamily="49" charset="-122"/>
              <a:ea typeface="隶书" panose="02010509060101010101" pitchFamily="49" charset="-122"/>
            </a:endParaRPr>
          </a:p>
        </p:txBody>
      </p:sp>
      <p:sp>
        <p:nvSpPr>
          <p:cNvPr id="1048821" name="自选图形 33"/>
          <p:cNvSpPr>
            <a:spLocks noChangeArrowheads="1"/>
          </p:cNvSpPr>
          <p:nvPr/>
        </p:nvSpPr>
        <p:spPr bwMode="auto">
          <a:xfrm>
            <a:off x="250825" y="4483100"/>
            <a:ext cx="2362200" cy="830263"/>
          </a:xfrm>
          <a:prstGeom prst="roundRect">
            <a:avLst>
              <a:gd name="adj" fmla="val 16667"/>
            </a:avLst>
          </a:prstGeom>
          <a:solidFill>
            <a:srgbClr val="00FF00"/>
          </a:solidFill>
          <a:ln w="9525">
            <a:round/>
            <a:headEnd/>
            <a:tailEnd/>
          </a:ln>
          <a:scene3d>
            <a:camera prst="legacyObliqueTopRight"/>
            <a:lightRig rig="legacyFlat3" dir="b"/>
          </a:scene3d>
          <a:sp3d extrusionH="227000" prstMaterial="legacyMatte">
            <a:bevelT w="13500" h="13500" prst="angle"/>
            <a:bevelB w="13500" h="13500" prst="angle"/>
            <a:extrusionClr>
              <a:srgbClr val="CC3300"/>
            </a:extrusionClr>
            <a:contourClr>
              <a:srgbClr val="00FF00"/>
            </a:contourClr>
          </a:sp3d>
        </p:spPr>
        <p:txBody>
          <a:bodyPr anchor="ctr">
            <a:flatTx/>
          </a:bodyP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spcBef>
                <a:spcPct val="50000"/>
              </a:spcBef>
              <a:buClrTx/>
              <a:buFontTx/>
              <a:buNone/>
            </a:pPr>
            <a:r>
              <a:rPr kumimoji="1" lang="en-US" altLang="zh-CN" sz="1400">
                <a:solidFill>
                  <a:schemeClr val="bg1"/>
                </a:solidFill>
                <a:latin typeface="隶书" panose="02010509060101010101" pitchFamily="49" charset="-122"/>
                <a:ea typeface="隶书" panose="02010509060101010101" pitchFamily="49" charset="-122"/>
              </a:rPr>
              <a:t>Management and Strategic Decision Support Project</a:t>
            </a:r>
          </a:p>
        </p:txBody>
      </p:sp>
      <p:sp>
        <p:nvSpPr>
          <p:cNvPr id="1048822" name="自选图形 35"/>
          <p:cNvSpPr>
            <a:spLocks noChangeArrowheads="1"/>
          </p:cNvSpPr>
          <p:nvPr/>
        </p:nvSpPr>
        <p:spPr bwMode="auto">
          <a:xfrm>
            <a:off x="263525" y="5578475"/>
            <a:ext cx="2362200" cy="822325"/>
          </a:xfrm>
          <a:prstGeom prst="roundRect">
            <a:avLst>
              <a:gd name="adj" fmla="val 16667"/>
            </a:avLst>
          </a:prstGeom>
          <a:solidFill>
            <a:srgbClr val="0000FF"/>
          </a:solidFill>
          <a:ln w="9525">
            <a:round/>
            <a:headEnd/>
            <a:tailEnd/>
          </a:ln>
          <a:scene3d>
            <a:camera prst="legacyObliqueTopRight"/>
            <a:lightRig rig="legacyFlat3" dir="b"/>
          </a:scene3d>
          <a:sp3d extrusionH="227000" prstMaterial="legacyMatte">
            <a:bevelT w="13500" h="13500" prst="angle"/>
            <a:bevelB w="13500" h="13500" prst="angle"/>
            <a:extrusionClr>
              <a:srgbClr val="CC3300"/>
            </a:extrusionClr>
            <a:contourClr>
              <a:srgbClr val="0000FF"/>
            </a:contourClr>
          </a:sp3d>
        </p:spPr>
        <p:txBody>
          <a:bodyPr anchor="ctr">
            <a:flatTx/>
          </a:bodyP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spcBef>
                <a:spcPct val="50000"/>
              </a:spcBef>
              <a:buClrTx/>
              <a:buFontTx/>
              <a:buNone/>
            </a:pPr>
            <a:r>
              <a:rPr kumimoji="1" lang="en-US" altLang="zh-CN" sz="1400">
                <a:solidFill>
                  <a:schemeClr val="bg1"/>
                </a:solidFill>
                <a:latin typeface="隶书" panose="02010509060101010101" pitchFamily="49" charset="-122"/>
                <a:ea typeface="隶书" panose="02010509060101010101" pitchFamily="49" charset="-122"/>
              </a:rPr>
              <a:t>Continuation Education, Science and Education Integration Project</a:t>
            </a:r>
          </a:p>
        </p:txBody>
      </p:sp>
      <p:sp>
        <p:nvSpPr>
          <p:cNvPr id="1048823" name="自选图形 37"/>
          <p:cNvSpPr>
            <a:spLocks noChangeArrowheads="1"/>
          </p:cNvSpPr>
          <p:nvPr/>
        </p:nvSpPr>
        <p:spPr bwMode="auto">
          <a:xfrm>
            <a:off x="6561138" y="4519613"/>
            <a:ext cx="2366962" cy="825500"/>
          </a:xfrm>
          <a:prstGeom prst="roundRect">
            <a:avLst>
              <a:gd name="adj" fmla="val 16667"/>
            </a:avLst>
          </a:prstGeom>
          <a:solidFill>
            <a:srgbClr val="00FF00"/>
          </a:solidFill>
          <a:ln w="9525">
            <a:round/>
            <a:headEnd/>
            <a:tailEnd/>
          </a:ln>
          <a:scene3d>
            <a:camera prst="legacyObliqueTopLeft"/>
            <a:lightRig rig="legacyFlat3" dir="b"/>
          </a:scene3d>
          <a:sp3d extrusionH="227000" prstMaterial="legacyMatte">
            <a:bevelT w="13500" h="13500" prst="angle"/>
            <a:bevelB w="13500" h="13500" prst="angle"/>
            <a:extrusionClr>
              <a:srgbClr val="CC3300"/>
            </a:extrusionClr>
            <a:contourClr>
              <a:srgbClr val="00FF00"/>
            </a:contourClr>
          </a:sp3d>
        </p:spPr>
        <p:txBody>
          <a:bodyPr anchor="ctr">
            <a:flatTx/>
          </a:bodyP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spcBef>
                <a:spcPct val="50000"/>
              </a:spcBef>
              <a:buClrTx/>
              <a:buFontTx/>
              <a:buNone/>
            </a:pPr>
            <a:r>
              <a:rPr kumimoji="1" lang="en-US" altLang="zh-CN" sz="1400">
                <a:solidFill>
                  <a:schemeClr val="bg1"/>
                </a:solidFill>
                <a:latin typeface="隶书" panose="02010509060101010101" pitchFamily="49" charset="-122"/>
                <a:ea typeface="隶书" panose="02010509060101010101" pitchFamily="49" charset="-122"/>
              </a:rPr>
              <a:t>Science Communication Service based on Internet</a:t>
            </a:r>
          </a:p>
        </p:txBody>
      </p:sp>
      <p:sp>
        <p:nvSpPr>
          <p:cNvPr id="1048824" name="自选图形 38"/>
          <p:cNvSpPr>
            <a:spLocks noChangeArrowheads="1"/>
          </p:cNvSpPr>
          <p:nvPr/>
        </p:nvSpPr>
        <p:spPr bwMode="auto">
          <a:xfrm>
            <a:off x="6543675" y="3314700"/>
            <a:ext cx="2366963" cy="747713"/>
          </a:xfrm>
          <a:prstGeom prst="roundRect">
            <a:avLst>
              <a:gd name="adj" fmla="val 16667"/>
            </a:avLst>
          </a:prstGeom>
          <a:solidFill>
            <a:srgbClr val="FF0000"/>
          </a:solidFill>
          <a:ln w="9525">
            <a:round/>
            <a:headEnd/>
            <a:tailEnd/>
          </a:ln>
          <a:scene3d>
            <a:camera prst="legacyObliqueTopLeft"/>
            <a:lightRig rig="legacyFlat3" dir="b"/>
          </a:scene3d>
          <a:sp3d extrusionH="227000" prstMaterial="legacyMatte">
            <a:bevelT w="13500" h="13500" prst="angle"/>
            <a:bevelB w="13500" h="13500" prst="angle"/>
            <a:extrusionClr>
              <a:srgbClr val="CC3300"/>
            </a:extrusionClr>
            <a:contourClr>
              <a:srgbClr val="FF0000"/>
            </a:contourClr>
          </a:sp3d>
        </p:spPr>
        <p:txBody>
          <a:bodyPr anchor="ctr">
            <a:flatTx/>
          </a:bodyP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spcBef>
                <a:spcPct val="50000"/>
              </a:spcBef>
              <a:buClrTx/>
              <a:buFontTx/>
              <a:buNone/>
            </a:pPr>
            <a:r>
              <a:rPr kumimoji="1" lang="en-US" altLang="zh-CN" sz="1400">
                <a:solidFill>
                  <a:schemeClr val="bg1"/>
                </a:solidFill>
                <a:latin typeface="隶书" panose="02010509060101010101" pitchFamily="49" charset="-122"/>
                <a:ea typeface="隶书" panose="02010509060101010101" pitchFamily="49" charset="-122"/>
              </a:rPr>
              <a:t>Scientific Data Resource Integration and Sharing Project</a:t>
            </a:r>
          </a:p>
        </p:txBody>
      </p:sp>
      <p:sp>
        <p:nvSpPr>
          <p:cNvPr id="1048825" name="自选图形 40"/>
          <p:cNvSpPr>
            <a:spLocks noChangeArrowheads="1"/>
          </p:cNvSpPr>
          <p:nvPr/>
        </p:nvSpPr>
        <p:spPr bwMode="auto">
          <a:xfrm>
            <a:off x="6580188" y="5614988"/>
            <a:ext cx="2366962" cy="822325"/>
          </a:xfrm>
          <a:prstGeom prst="roundRect">
            <a:avLst>
              <a:gd name="adj" fmla="val 16667"/>
            </a:avLst>
          </a:prstGeom>
          <a:solidFill>
            <a:srgbClr val="CCFFCC"/>
          </a:solidFill>
          <a:ln w="9525">
            <a:round/>
            <a:headEnd/>
            <a:tailEnd/>
          </a:ln>
          <a:scene3d>
            <a:camera prst="legacyObliqueTopLeft"/>
            <a:lightRig rig="legacyFlat3" dir="b"/>
          </a:scene3d>
          <a:sp3d extrusionH="227000" prstMaterial="legacyMatte">
            <a:bevelT w="13500" h="13500" prst="angle"/>
            <a:bevelB w="13500" h="13500" prst="angle"/>
            <a:extrusionClr>
              <a:srgbClr val="CC3300"/>
            </a:extrusionClr>
            <a:contourClr>
              <a:srgbClr val="CCFFCC"/>
            </a:contourClr>
          </a:sp3d>
        </p:spPr>
        <p:txBody>
          <a:bodyPr anchor="ctr">
            <a:flatTx/>
          </a:bodyP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spcBef>
                <a:spcPct val="50000"/>
              </a:spcBef>
              <a:buClrTx/>
              <a:buFontTx/>
              <a:buNone/>
            </a:pPr>
            <a:r>
              <a:rPr kumimoji="1" lang="en-US" altLang="zh-CN" sz="1400">
                <a:solidFill>
                  <a:srgbClr val="000000"/>
                </a:solidFill>
                <a:latin typeface="隶书" panose="02010509060101010101" pitchFamily="49" charset="-122"/>
                <a:ea typeface="隶书" panose="02010509060101010101" pitchFamily="49" charset="-122"/>
              </a:rPr>
              <a:t>Network Security Guarantee and Service Project</a:t>
            </a:r>
            <a:endParaRPr kumimoji="1" lang="zh-CN" altLang="en-US" sz="1400">
              <a:solidFill>
                <a:srgbClr val="000000"/>
              </a:solidFill>
              <a:latin typeface="隶书" panose="02010509060101010101" pitchFamily="49" charset="-122"/>
              <a:ea typeface="隶书" panose="02010509060101010101" pitchFamily="49" charset="-122"/>
            </a:endParaRPr>
          </a:p>
        </p:txBody>
      </p:sp>
      <p:grpSp>
        <p:nvGrpSpPr>
          <p:cNvPr id="102" name="Group 33"/>
          <p:cNvGrpSpPr/>
          <p:nvPr/>
        </p:nvGrpSpPr>
        <p:grpSpPr bwMode="auto">
          <a:xfrm>
            <a:off x="2673350" y="3314700"/>
            <a:ext cx="3783013" cy="3040063"/>
            <a:chOff x="1551" y="1914"/>
            <a:chExt cx="2677" cy="2302"/>
          </a:xfrm>
        </p:grpSpPr>
        <p:sp>
          <p:nvSpPr>
            <p:cNvPr id="1048826" name="任意多边形 42"/>
            <p:cNvSpPr/>
            <p:nvPr/>
          </p:nvSpPr>
          <p:spPr bwMode="auto">
            <a:xfrm>
              <a:off x="1551" y="3691"/>
              <a:ext cx="966" cy="438"/>
            </a:xfrm>
            <a:custGeom>
              <a:avLst/>
              <a:gdLst>
                <a:gd name="T0" fmla="*/ 0 w 966"/>
                <a:gd name="T1" fmla="*/ 430 h 438"/>
                <a:gd name="T2" fmla="*/ 396 w 966"/>
                <a:gd name="T3" fmla="*/ 438 h 438"/>
                <a:gd name="T4" fmla="*/ 966 w 966"/>
                <a:gd name="T5" fmla="*/ 0 h 438"/>
                <a:gd name="T6" fmla="*/ 0 60000 65536"/>
                <a:gd name="T7" fmla="*/ 0 60000 65536"/>
                <a:gd name="T8" fmla="*/ 0 60000 65536"/>
                <a:gd name="T9" fmla="*/ 0 w 966"/>
                <a:gd name="T10" fmla="*/ 0 h 438"/>
                <a:gd name="T11" fmla="*/ 966 w 966"/>
                <a:gd name="T12" fmla="*/ 438 h 438"/>
              </a:gdLst>
              <a:ahLst/>
              <a:cxnLst>
                <a:cxn ang="T6">
                  <a:pos x="T0" y="T1"/>
                </a:cxn>
                <a:cxn ang="T7">
                  <a:pos x="T2" y="T3"/>
                </a:cxn>
                <a:cxn ang="T8">
                  <a:pos x="T4" y="T5"/>
                </a:cxn>
              </a:cxnLst>
              <a:rect l="T9" t="T10" r="T11" b="T12"/>
              <a:pathLst>
                <a:path w="966" h="438">
                  <a:moveTo>
                    <a:pt x="0" y="430"/>
                  </a:moveTo>
                  <a:lnTo>
                    <a:pt x="396" y="438"/>
                  </a:lnTo>
                  <a:lnTo>
                    <a:pt x="966" y="0"/>
                  </a:lnTo>
                </a:path>
              </a:pathLst>
            </a:custGeom>
            <a:noFill/>
            <a:ln w="19050">
              <a:solidFill>
                <a:srgbClr val="969696"/>
              </a:solidFill>
              <a:prstDash val="sysDot"/>
              <a:round/>
              <a:headEnd/>
              <a:tailEnd/>
            </a:ln>
          </p:spPr>
          <p:txBody>
            <a:bodyPr wrap="none" anchor="ctr"/>
            <a:lstStyle/>
            <a:p>
              <a:endParaRPr lang="zh-CN" altLang="en-US"/>
            </a:p>
          </p:txBody>
        </p:sp>
        <p:sp>
          <p:nvSpPr>
            <p:cNvPr id="1048827" name="任意多边形 44"/>
            <p:cNvSpPr/>
            <p:nvPr/>
          </p:nvSpPr>
          <p:spPr bwMode="auto">
            <a:xfrm>
              <a:off x="1551" y="2185"/>
              <a:ext cx="930" cy="528"/>
            </a:xfrm>
            <a:custGeom>
              <a:avLst/>
              <a:gdLst>
                <a:gd name="T0" fmla="*/ 0 w 930"/>
                <a:gd name="T1" fmla="*/ 16 h 528"/>
                <a:gd name="T2" fmla="*/ 402 w 930"/>
                <a:gd name="T3" fmla="*/ 0 h 528"/>
                <a:gd name="T4" fmla="*/ 930 w 930"/>
                <a:gd name="T5" fmla="*/ 528 h 528"/>
                <a:gd name="T6" fmla="*/ 0 60000 65536"/>
                <a:gd name="T7" fmla="*/ 0 60000 65536"/>
                <a:gd name="T8" fmla="*/ 0 60000 65536"/>
                <a:gd name="T9" fmla="*/ 0 w 930"/>
                <a:gd name="T10" fmla="*/ 0 h 528"/>
                <a:gd name="T11" fmla="*/ 930 w 930"/>
                <a:gd name="T12" fmla="*/ 528 h 528"/>
              </a:gdLst>
              <a:ahLst/>
              <a:cxnLst>
                <a:cxn ang="T6">
                  <a:pos x="T0" y="T1"/>
                </a:cxn>
                <a:cxn ang="T7">
                  <a:pos x="T2" y="T3"/>
                </a:cxn>
                <a:cxn ang="T8">
                  <a:pos x="T4" y="T5"/>
                </a:cxn>
              </a:cxnLst>
              <a:rect l="T9" t="T10" r="T11" b="T12"/>
              <a:pathLst>
                <a:path w="930" h="528">
                  <a:moveTo>
                    <a:pt x="0" y="16"/>
                  </a:moveTo>
                  <a:lnTo>
                    <a:pt x="402" y="0"/>
                  </a:lnTo>
                  <a:lnTo>
                    <a:pt x="930" y="528"/>
                  </a:lnTo>
                </a:path>
              </a:pathLst>
            </a:custGeom>
            <a:noFill/>
            <a:ln w="19050">
              <a:solidFill>
                <a:srgbClr val="969696"/>
              </a:solidFill>
              <a:prstDash val="sysDot"/>
              <a:round/>
              <a:headEnd/>
              <a:tailEnd/>
            </a:ln>
          </p:spPr>
          <p:txBody>
            <a:bodyPr wrap="none" anchor="ctr"/>
            <a:lstStyle/>
            <a:p>
              <a:endParaRPr lang="zh-CN" altLang="en-US"/>
            </a:p>
          </p:txBody>
        </p:sp>
        <p:sp>
          <p:nvSpPr>
            <p:cNvPr id="1048828" name="直线 45"/>
            <p:cNvSpPr>
              <a:spLocks noChangeShapeType="1"/>
            </p:cNvSpPr>
            <p:nvPr/>
          </p:nvSpPr>
          <p:spPr bwMode="auto">
            <a:xfrm>
              <a:off x="1557" y="3176"/>
              <a:ext cx="732" cy="1"/>
            </a:xfrm>
            <a:prstGeom prst="line">
              <a:avLst/>
            </a:prstGeom>
            <a:noFill/>
            <a:ln w="19050">
              <a:solidFill>
                <a:srgbClr val="969696"/>
              </a:solidFill>
              <a:prstDash val="sysDot"/>
              <a:round/>
              <a:headEnd/>
              <a:tailEnd/>
            </a:ln>
          </p:spPr>
          <p:txBody>
            <a:bodyPr wrap="none" anchor="ctr"/>
            <a:lstStyle/>
            <a:p>
              <a:pPr eaLnBrk="1" hangingPunct="1"/>
              <a:endParaRPr lang="zh-CN" altLang="en-US">
                <a:effectLst>
                  <a:outerShdw blurRad="38100" dist="38100" dir="2700000" algn="tl">
                    <a:srgbClr val="000000">
                      <a:alpha val="43137"/>
                    </a:srgbClr>
                  </a:outerShdw>
                </a:effectLst>
                <a:ea typeface="黑体" pitchFamily="49" charset="-122"/>
              </a:endParaRPr>
            </a:p>
          </p:txBody>
        </p:sp>
        <p:sp>
          <p:nvSpPr>
            <p:cNvPr id="1048829" name="任意多边形 46"/>
            <p:cNvSpPr/>
            <p:nvPr/>
          </p:nvSpPr>
          <p:spPr bwMode="auto">
            <a:xfrm>
              <a:off x="3382" y="2220"/>
              <a:ext cx="840" cy="486"/>
            </a:xfrm>
            <a:custGeom>
              <a:avLst/>
              <a:gdLst>
                <a:gd name="T0" fmla="*/ 840 w 840"/>
                <a:gd name="T1" fmla="*/ 0 h 486"/>
                <a:gd name="T2" fmla="*/ 450 w 840"/>
                <a:gd name="T3" fmla="*/ 0 h 486"/>
                <a:gd name="T4" fmla="*/ 0 w 840"/>
                <a:gd name="T5" fmla="*/ 486 h 486"/>
                <a:gd name="T6" fmla="*/ 0 60000 65536"/>
                <a:gd name="T7" fmla="*/ 0 60000 65536"/>
                <a:gd name="T8" fmla="*/ 0 60000 65536"/>
                <a:gd name="T9" fmla="*/ 0 w 840"/>
                <a:gd name="T10" fmla="*/ 0 h 486"/>
                <a:gd name="T11" fmla="*/ 840 w 840"/>
                <a:gd name="T12" fmla="*/ 486 h 486"/>
              </a:gdLst>
              <a:ahLst/>
              <a:cxnLst>
                <a:cxn ang="T6">
                  <a:pos x="T0" y="T1"/>
                </a:cxn>
                <a:cxn ang="T7">
                  <a:pos x="T2" y="T3"/>
                </a:cxn>
                <a:cxn ang="T8">
                  <a:pos x="T4" y="T5"/>
                </a:cxn>
              </a:cxnLst>
              <a:rect l="T9" t="T10" r="T11" b="T12"/>
              <a:pathLst>
                <a:path w="840" h="486">
                  <a:moveTo>
                    <a:pt x="840" y="0"/>
                  </a:moveTo>
                  <a:lnTo>
                    <a:pt x="450" y="0"/>
                  </a:lnTo>
                  <a:lnTo>
                    <a:pt x="0" y="486"/>
                  </a:lnTo>
                </a:path>
              </a:pathLst>
            </a:custGeom>
            <a:noFill/>
            <a:ln w="19050">
              <a:solidFill>
                <a:srgbClr val="969696"/>
              </a:solidFill>
              <a:prstDash val="sysDot"/>
              <a:round/>
              <a:headEnd/>
              <a:tailEnd/>
            </a:ln>
          </p:spPr>
          <p:txBody>
            <a:bodyPr wrap="none" anchor="ctr"/>
            <a:lstStyle/>
            <a:p>
              <a:endParaRPr lang="zh-CN" altLang="en-US"/>
            </a:p>
          </p:txBody>
        </p:sp>
        <p:sp>
          <p:nvSpPr>
            <p:cNvPr id="1048830" name="直线 48"/>
            <p:cNvSpPr>
              <a:spLocks noChangeShapeType="1"/>
            </p:cNvSpPr>
            <p:nvPr/>
          </p:nvSpPr>
          <p:spPr bwMode="auto">
            <a:xfrm flipH="1">
              <a:off x="3567" y="3187"/>
              <a:ext cx="647" cy="1"/>
            </a:xfrm>
            <a:prstGeom prst="line">
              <a:avLst/>
            </a:prstGeom>
            <a:noFill/>
            <a:ln w="19050">
              <a:solidFill>
                <a:srgbClr val="969696"/>
              </a:solidFill>
              <a:prstDash val="sysDot"/>
              <a:round/>
              <a:headEnd/>
              <a:tailEnd/>
            </a:ln>
          </p:spPr>
          <p:txBody>
            <a:bodyPr wrap="none" anchor="ctr"/>
            <a:lstStyle/>
            <a:p>
              <a:pPr eaLnBrk="1" hangingPunct="1"/>
              <a:endParaRPr lang="zh-CN" altLang="en-US">
                <a:effectLst>
                  <a:outerShdw blurRad="38100" dist="38100" dir="2700000" algn="tl">
                    <a:srgbClr val="000000">
                      <a:alpha val="43137"/>
                    </a:srgbClr>
                  </a:outerShdw>
                </a:effectLst>
                <a:ea typeface="黑体" pitchFamily="49" charset="-122"/>
              </a:endParaRPr>
            </a:p>
          </p:txBody>
        </p:sp>
        <p:sp>
          <p:nvSpPr>
            <p:cNvPr id="1048831" name="任意多边形 50"/>
            <p:cNvSpPr/>
            <p:nvPr/>
          </p:nvSpPr>
          <p:spPr bwMode="auto">
            <a:xfrm>
              <a:off x="3334" y="3696"/>
              <a:ext cx="894" cy="438"/>
            </a:xfrm>
            <a:custGeom>
              <a:avLst/>
              <a:gdLst>
                <a:gd name="T0" fmla="*/ 894 w 894"/>
                <a:gd name="T1" fmla="*/ 438 h 438"/>
                <a:gd name="T2" fmla="*/ 486 w 894"/>
                <a:gd name="T3" fmla="*/ 438 h 438"/>
                <a:gd name="T4" fmla="*/ 0 w 894"/>
                <a:gd name="T5" fmla="*/ 0 h 438"/>
                <a:gd name="T6" fmla="*/ 0 60000 65536"/>
                <a:gd name="T7" fmla="*/ 0 60000 65536"/>
                <a:gd name="T8" fmla="*/ 0 60000 65536"/>
                <a:gd name="T9" fmla="*/ 0 w 894"/>
                <a:gd name="T10" fmla="*/ 0 h 438"/>
                <a:gd name="T11" fmla="*/ 894 w 894"/>
                <a:gd name="T12" fmla="*/ 438 h 438"/>
              </a:gdLst>
              <a:ahLst/>
              <a:cxnLst>
                <a:cxn ang="T6">
                  <a:pos x="T0" y="T1"/>
                </a:cxn>
                <a:cxn ang="T7">
                  <a:pos x="T2" y="T3"/>
                </a:cxn>
                <a:cxn ang="T8">
                  <a:pos x="T4" y="T5"/>
                </a:cxn>
              </a:cxnLst>
              <a:rect l="T9" t="T10" r="T11" b="T12"/>
              <a:pathLst>
                <a:path w="894" h="438">
                  <a:moveTo>
                    <a:pt x="894" y="438"/>
                  </a:moveTo>
                  <a:lnTo>
                    <a:pt x="486" y="438"/>
                  </a:lnTo>
                  <a:lnTo>
                    <a:pt x="0" y="0"/>
                  </a:lnTo>
                </a:path>
              </a:pathLst>
            </a:custGeom>
            <a:noFill/>
            <a:ln w="19050">
              <a:solidFill>
                <a:srgbClr val="969696"/>
              </a:solidFill>
              <a:prstDash val="sysDot"/>
              <a:round/>
              <a:headEnd/>
              <a:tailEnd/>
            </a:ln>
          </p:spPr>
          <p:txBody>
            <a:bodyPr wrap="none" anchor="ctr"/>
            <a:lstStyle/>
            <a:p>
              <a:endParaRPr lang="zh-CN" altLang="en-US"/>
            </a:p>
          </p:txBody>
        </p:sp>
        <p:sp>
          <p:nvSpPr>
            <p:cNvPr id="1048832" name="椭圆 30"/>
            <p:cNvSpPr>
              <a:spLocks noChangeArrowheads="1"/>
            </p:cNvSpPr>
            <p:nvPr/>
          </p:nvSpPr>
          <p:spPr bwMode="auto">
            <a:xfrm>
              <a:off x="1701" y="1914"/>
              <a:ext cx="2331" cy="2302"/>
            </a:xfrm>
            <a:prstGeom prst="ellipse">
              <a:avLst/>
            </a:prstGeom>
            <a:gradFill rotWithShape="1">
              <a:gsLst>
                <a:gs pos="0">
                  <a:srgbClr val="FFCC00">
                    <a:alpha val="29999"/>
                  </a:srgbClr>
                </a:gs>
                <a:gs pos="100000">
                  <a:srgbClr val="FFFFFF">
                    <a:alpha val="29999"/>
                  </a:srgbClr>
                </a:gs>
              </a:gsLst>
              <a:lin ang="5400000" scaled="1"/>
            </a:gradFill>
            <a:ln w="19050">
              <a:solidFill>
                <a:srgbClr val="C0C0C0">
                  <a:alpha val="78822"/>
                </a:srgbClr>
              </a:solidFill>
              <a:round/>
              <a:headEnd/>
              <a:tailEnd/>
            </a:ln>
          </p:spPr>
          <p:txBody>
            <a:bodyPr wrap="none" anchor="ct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50000"/>
                </a:spcBef>
                <a:buClrTx/>
                <a:buFontTx/>
                <a:buNone/>
              </a:pPr>
              <a:endParaRPr kumimoji="1" lang="zh-CN" altLang="en-US">
                <a:solidFill>
                  <a:srgbClr val="FFFF99"/>
                </a:solidFill>
                <a:latin typeface="隶书" panose="02010509060101010101" pitchFamily="49" charset="-122"/>
                <a:ea typeface="隶书" panose="02010509060101010101" pitchFamily="49" charset="-122"/>
              </a:endParaRPr>
            </a:p>
          </p:txBody>
        </p:sp>
        <p:sp>
          <p:nvSpPr>
            <p:cNvPr id="1048833" name="自选图形 51"/>
            <p:cNvSpPr/>
            <p:nvPr/>
          </p:nvSpPr>
          <p:spPr bwMode="auto">
            <a:xfrm>
              <a:off x="2170" y="2363"/>
              <a:ext cx="1391" cy="13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8 w 21600"/>
                <a:gd name="T31" fmla="*/ 3158 h 21600"/>
                <a:gd name="T32" fmla="*/ 18432 w 21600"/>
                <a:gd name="T33" fmla="*/ 1844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C9C9C9"/>
                </a:gs>
                <a:gs pos="50000">
                  <a:srgbClr val="FFFFFF"/>
                </a:gs>
                <a:gs pos="100000">
                  <a:srgbClr val="C9C9C9"/>
                </a:gs>
              </a:gsLst>
              <a:lin ang="0" scaled="1"/>
            </a:gradFill>
            <a:ln>
              <a:noFill/>
            </a:ln>
          </p:spPr>
          <p:txBody>
            <a:bodyPr wrap="none" anchor="ctr"/>
            <a:lstStyle/>
            <a:p>
              <a:endParaRPr lang="zh-CN" altLang="en-US"/>
            </a:p>
          </p:txBody>
        </p:sp>
        <p:sp>
          <p:nvSpPr>
            <p:cNvPr id="1048834" name="自选图形 52"/>
            <p:cNvSpPr/>
            <p:nvPr/>
          </p:nvSpPr>
          <p:spPr bwMode="auto">
            <a:xfrm>
              <a:off x="2334" y="2525"/>
              <a:ext cx="1058" cy="10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4 w 21600"/>
                <a:gd name="T31" fmla="*/ 3157 h 21600"/>
                <a:gd name="T32" fmla="*/ 18436 w 21600"/>
                <a:gd name="T33" fmla="*/ 18443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21" y="10800"/>
                  </a:moveTo>
                  <a:cubicBezTo>
                    <a:pt x="4421" y="14323"/>
                    <a:pt x="7277" y="17179"/>
                    <a:pt x="10800" y="17179"/>
                  </a:cubicBezTo>
                  <a:cubicBezTo>
                    <a:pt x="14323" y="17179"/>
                    <a:pt x="17179" y="14323"/>
                    <a:pt x="17179" y="10800"/>
                  </a:cubicBezTo>
                  <a:cubicBezTo>
                    <a:pt x="17179" y="7277"/>
                    <a:pt x="14323" y="4421"/>
                    <a:pt x="10800" y="4421"/>
                  </a:cubicBezTo>
                  <a:cubicBezTo>
                    <a:pt x="7277" y="4421"/>
                    <a:pt x="4421" y="7277"/>
                    <a:pt x="4421" y="10800"/>
                  </a:cubicBezTo>
                  <a:close/>
                </a:path>
              </a:pathLst>
            </a:custGeom>
            <a:gradFill rotWithShape="0">
              <a:gsLst>
                <a:gs pos="0">
                  <a:srgbClr val="FFFFFF"/>
                </a:gs>
                <a:gs pos="50000">
                  <a:srgbClr val="B2B2B2"/>
                </a:gs>
                <a:gs pos="100000">
                  <a:srgbClr val="FFFFFF"/>
                </a:gs>
              </a:gsLst>
              <a:lin ang="5400000" scaled="1"/>
            </a:gradFill>
            <a:ln>
              <a:noFill/>
            </a:ln>
          </p:spPr>
          <p:txBody>
            <a:bodyPr wrap="none" anchor="ctr"/>
            <a:lstStyle/>
            <a:p>
              <a:endParaRPr lang="zh-CN" altLang="en-US"/>
            </a:p>
          </p:txBody>
        </p:sp>
        <p:sp>
          <p:nvSpPr>
            <p:cNvPr id="1048835" name="椭圆 53"/>
            <p:cNvSpPr>
              <a:spLocks noChangeArrowheads="1"/>
            </p:cNvSpPr>
            <p:nvPr/>
          </p:nvSpPr>
          <p:spPr bwMode="auto">
            <a:xfrm>
              <a:off x="2445" y="2633"/>
              <a:ext cx="818" cy="842"/>
            </a:xfrm>
            <a:prstGeom prst="ellipse">
              <a:avLst/>
            </a:prstGeom>
            <a:gradFill rotWithShape="1">
              <a:gsLst>
                <a:gs pos="0">
                  <a:srgbClr val="CC99FF"/>
                </a:gs>
                <a:gs pos="100000">
                  <a:srgbClr val="5E4776"/>
                </a:gs>
              </a:gsLst>
              <a:path path="shape">
                <a:fillToRect l="50000" t="50000" r="50000" b="50000"/>
              </a:path>
            </a:gradFill>
            <a:ln>
              <a:noFill/>
            </a:ln>
          </p:spPr>
          <p:txBody>
            <a:bodyPr wrap="none" anchor="ct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80000"/>
                </a:lnSpc>
                <a:spcBef>
                  <a:spcPct val="50000"/>
                </a:spcBef>
                <a:buClrTx/>
                <a:buFontTx/>
                <a:buNone/>
              </a:pPr>
              <a:r>
                <a:rPr kumimoji="1" lang="en-US" altLang="zh-CN" sz="2000" i="1">
                  <a:solidFill>
                    <a:srgbClr val="FF0000"/>
                  </a:solidFill>
                  <a:latin typeface="黑体" panose="02010609060101010101" pitchFamily="49" charset="-122"/>
                  <a:ea typeface="隶书" panose="02010509060101010101" pitchFamily="49" charset="-122"/>
                </a:rPr>
                <a:t>Cyberinfrastructure</a:t>
              </a:r>
            </a:p>
          </p:txBody>
        </p:sp>
        <p:sp>
          <p:nvSpPr>
            <p:cNvPr id="1048836" name="直线 54"/>
            <p:cNvSpPr>
              <a:spLocks noChangeShapeType="1"/>
            </p:cNvSpPr>
            <p:nvPr/>
          </p:nvSpPr>
          <p:spPr bwMode="auto">
            <a:xfrm>
              <a:off x="2552" y="3096"/>
              <a:ext cx="637" cy="0"/>
            </a:xfrm>
            <a:prstGeom prst="line">
              <a:avLst/>
            </a:prstGeom>
            <a:noFill/>
            <a:ln w="9525">
              <a:solidFill>
                <a:srgbClr val="C0C0C0"/>
              </a:solidFill>
              <a:prstDash val="sysDot"/>
              <a:round/>
              <a:headEnd/>
              <a:tailEnd/>
            </a:ln>
          </p:spPr>
          <p:txBody>
            <a:bodyPr wrap="none" anchor="ctr"/>
            <a:lstStyle/>
            <a:p>
              <a:pPr eaLnBrk="1" hangingPunct="1"/>
              <a:endParaRPr lang="zh-CN" altLang="en-US">
                <a:effectLst>
                  <a:outerShdw blurRad="38100" dist="38100" dir="2700000" algn="tl">
                    <a:srgbClr val="000000">
                      <a:alpha val="43137"/>
                    </a:srgbClr>
                  </a:outerShdw>
                </a:effectLst>
                <a:ea typeface="黑体" pitchFamily="49" charset="-122"/>
              </a:endParaRPr>
            </a:p>
          </p:txBody>
        </p:sp>
      </p:grpSp>
      <p:grpSp>
        <p:nvGrpSpPr>
          <p:cNvPr id="103" name="Group 2"/>
          <p:cNvGrpSpPr/>
          <p:nvPr/>
        </p:nvGrpSpPr>
        <p:grpSpPr bwMode="auto">
          <a:xfrm>
            <a:off x="1906588" y="2036763"/>
            <a:ext cx="6100762" cy="1387475"/>
            <a:chOff x="0" y="0"/>
            <a:chExt cx="4853" cy="2077"/>
          </a:xfrm>
        </p:grpSpPr>
        <p:pic>
          <p:nvPicPr>
            <p:cNvPr id="2097227" name="Rectangle 611330"/>
            <p:cNvPicPr>
              <a:picLocks noChangeAspect="1" noChangeArrowheads="1"/>
            </p:cNvPicPr>
            <p:nvPr/>
          </p:nvPicPr>
          <p:blipFill>
            <a:blip r:embed="rId3"/>
            <a:srcRect/>
            <a:stretch>
              <a:fillRect/>
            </a:stretch>
          </p:blipFill>
          <p:spPr bwMode="auto">
            <a:xfrm>
              <a:off x="0" y="0"/>
              <a:ext cx="4853" cy="2077"/>
            </a:xfrm>
            <a:prstGeom prst="rect">
              <a:avLst/>
            </a:prstGeom>
            <a:noFill/>
            <a:ln>
              <a:noFill/>
            </a:ln>
          </p:spPr>
        </p:pic>
        <p:sp>
          <p:nvSpPr>
            <p:cNvPr id="1048837" name="Rectangle 4"/>
            <p:cNvSpPr>
              <a:spLocks noChangeArrowheads="1"/>
            </p:cNvSpPr>
            <p:nvPr/>
          </p:nvSpPr>
          <p:spPr bwMode="auto">
            <a:xfrm>
              <a:off x="1089" y="915"/>
              <a:ext cx="2509" cy="509"/>
            </a:xfrm>
            <a:prstGeom prst="rect">
              <a:avLst/>
            </a:prstGeom>
            <a:noFill/>
            <a:ln>
              <a:noFill/>
            </a:ln>
            <a:effectLst>
              <a:prstShdw prst="shdw17" dist="17961" dir="2700000">
                <a:schemeClr val="accent1">
                  <a:gamma/>
                  <a:shade val="60000"/>
                  <a:invGamma/>
                </a:schemeClr>
              </a:prstShdw>
            </a:effectLst>
          </p:spPr>
          <p:txBody>
            <a:bodyPr anchor="ctr">
              <a:spAutoFit/>
            </a:bodyPr>
            <a:lstStyle/>
            <a:p>
              <a:pPr algn="ctr">
                <a:spcBef>
                  <a:spcPct val="50000"/>
                </a:spcBef>
                <a:buFont typeface="Wingdings" pitchFamily="2" charset="2"/>
                <a:buNone/>
              </a:pPr>
              <a:r>
                <a:rPr kumimoji="1" lang="en-US" altLang="zh-CN" sz="1600" dirty="0">
                  <a:solidFill>
                    <a:srgbClr val="0000CC"/>
                  </a:solidFill>
                  <a:latin typeface="Arial" charset="0"/>
                  <a:ea typeface="隶书" pitchFamily="49" charset="-122"/>
                </a:rPr>
                <a:t>Science Cloud</a:t>
              </a:r>
              <a:endParaRPr kumimoji="1" lang="zh-CN" altLang="en-US" sz="1600" dirty="0">
                <a:solidFill>
                  <a:srgbClr val="0000CC"/>
                </a:solidFill>
                <a:latin typeface="Arial" charset="0"/>
                <a:ea typeface="隶书" pitchFamily="49" charset="-122"/>
              </a:endParaRPr>
            </a:p>
          </p:txBody>
        </p:sp>
      </p:grpSp>
      <p:grpSp>
        <p:nvGrpSpPr>
          <p:cNvPr id="104" name="Group 5"/>
          <p:cNvGrpSpPr/>
          <p:nvPr/>
        </p:nvGrpSpPr>
        <p:grpSpPr bwMode="auto">
          <a:xfrm>
            <a:off x="1395413" y="1270000"/>
            <a:ext cx="3722687" cy="1198563"/>
            <a:chOff x="0" y="0"/>
            <a:chExt cx="2562" cy="1046"/>
          </a:xfrm>
        </p:grpSpPr>
        <p:pic>
          <p:nvPicPr>
            <p:cNvPr id="2097228" name="Rectangle 611330"/>
            <p:cNvPicPr>
              <a:picLocks noChangeAspect="1" noChangeArrowheads="1"/>
            </p:cNvPicPr>
            <p:nvPr/>
          </p:nvPicPr>
          <p:blipFill>
            <a:blip r:embed="rId3"/>
            <a:srcRect/>
            <a:stretch>
              <a:fillRect/>
            </a:stretch>
          </p:blipFill>
          <p:spPr bwMode="auto">
            <a:xfrm>
              <a:off x="0" y="0"/>
              <a:ext cx="2562" cy="1046"/>
            </a:xfrm>
            <a:prstGeom prst="rect">
              <a:avLst/>
            </a:prstGeom>
            <a:noFill/>
            <a:ln>
              <a:noFill/>
            </a:ln>
          </p:spPr>
        </p:pic>
        <p:sp>
          <p:nvSpPr>
            <p:cNvPr id="1048838" name="Rectangle 7"/>
            <p:cNvSpPr>
              <a:spLocks noChangeArrowheads="1"/>
            </p:cNvSpPr>
            <p:nvPr/>
          </p:nvSpPr>
          <p:spPr bwMode="auto">
            <a:xfrm>
              <a:off x="377" y="375"/>
              <a:ext cx="1709" cy="295"/>
            </a:xfrm>
            <a:prstGeom prst="rect">
              <a:avLst/>
            </a:prstGeom>
            <a:noFill/>
            <a:ln>
              <a:noFill/>
            </a:ln>
            <a:effectLst>
              <a:prstShdw prst="shdw17" dist="17961" dir="2700000">
                <a:schemeClr val="accent1">
                  <a:gamma/>
                  <a:shade val="60000"/>
                  <a:invGamma/>
                </a:schemeClr>
              </a:prstShdw>
            </a:effectLst>
          </p:spPr>
          <p:txBody>
            <a:bodyPr anchor="ctr">
              <a:spAutoFit/>
            </a:bodyPr>
            <a:lstStyle/>
            <a:p>
              <a:pPr algn="ctr">
                <a:buFont typeface="Wingdings" pitchFamily="2" charset="2"/>
                <a:buNone/>
              </a:pPr>
              <a:r>
                <a:rPr lang="en-US" altLang="zh-CN" sz="1600" dirty="0">
                  <a:solidFill>
                    <a:srgbClr val="336600"/>
                  </a:solidFill>
                  <a:ea typeface="黑体" pitchFamily="49" charset="-122"/>
                </a:rPr>
                <a:t>Management Cloud</a:t>
              </a:r>
              <a:endParaRPr lang="zh-CN" altLang="en-US" sz="1600" dirty="0">
                <a:solidFill>
                  <a:srgbClr val="A50021"/>
                </a:solidFill>
                <a:ea typeface="黑体" pitchFamily="49" charset="-122"/>
              </a:endParaRPr>
            </a:p>
          </p:txBody>
        </p:sp>
      </p:grpSp>
      <p:grpSp>
        <p:nvGrpSpPr>
          <p:cNvPr id="105" name="Group 8"/>
          <p:cNvGrpSpPr/>
          <p:nvPr/>
        </p:nvGrpSpPr>
        <p:grpSpPr bwMode="auto">
          <a:xfrm>
            <a:off x="4681538" y="1236663"/>
            <a:ext cx="3395662" cy="1076325"/>
            <a:chOff x="0" y="0"/>
            <a:chExt cx="1818" cy="926"/>
          </a:xfrm>
        </p:grpSpPr>
        <p:pic>
          <p:nvPicPr>
            <p:cNvPr id="2097229" name="Rectangle 611330"/>
            <p:cNvPicPr>
              <a:picLocks noChangeAspect="1" noChangeArrowheads="1"/>
            </p:cNvPicPr>
            <p:nvPr/>
          </p:nvPicPr>
          <p:blipFill>
            <a:blip r:embed="rId3"/>
            <a:srcRect/>
            <a:stretch>
              <a:fillRect/>
            </a:stretch>
          </p:blipFill>
          <p:spPr bwMode="auto">
            <a:xfrm>
              <a:off x="0" y="0"/>
              <a:ext cx="1818" cy="926"/>
            </a:xfrm>
            <a:prstGeom prst="rect">
              <a:avLst/>
            </a:prstGeom>
            <a:noFill/>
            <a:ln>
              <a:noFill/>
            </a:ln>
          </p:spPr>
        </p:pic>
        <p:sp>
          <p:nvSpPr>
            <p:cNvPr id="1048839" name="Rectangle 10"/>
            <p:cNvSpPr>
              <a:spLocks noChangeArrowheads="1"/>
            </p:cNvSpPr>
            <p:nvPr/>
          </p:nvSpPr>
          <p:spPr bwMode="auto">
            <a:xfrm>
              <a:off x="313" y="275"/>
              <a:ext cx="1232" cy="291"/>
            </a:xfrm>
            <a:prstGeom prst="rect">
              <a:avLst/>
            </a:prstGeom>
            <a:noFill/>
            <a:ln>
              <a:noFill/>
            </a:ln>
            <a:effectLst>
              <a:prstShdw prst="shdw17" dist="17961" dir="2700000">
                <a:schemeClr val="accent1">
                  <a:gamma/>
                  <a:shade val="60000"/>
                  <a:invGamma/>
                </a:schemeClr>
              </a:prstShdw>
            </a:effectLst>
          </p:spPr>
          <p:txBody>
            <a:bodyPr anchor="ctr">
              <a:spAutoFit/>
            </a:bodyPr>
            <a:lstStyle/>
            <a:p>
              <a:pPr algn="ctr" eaLnBrk="1" hangingPunct="1">
                <a:buFont typeface="Wingdings" pitchFamily="2" charset="2"/>
                <a:buNone/>
              </a:pPr>
              <a:r>
                <a:rPr lang="en-US" altLang="zh-CN" sz="1600" dirty="0">
                  <a:solidFill>
                    <a:srgbClr val="FF0000"/>
                  </a:solidFill>
                  <a:ea typeface="黑体" pitchFamily="49" charset="-122"/>
                </a:rPr>
                <a:t>Education Cloud</a:t>
              </a:r>
              <a:endParaRPr lang="zh-CN" altLang="en-US" sz="1600" dirty="0">
                <a:solidFill>
                  <a:srgbClr val="FF0000"/>
                </a:solidFill>
                <a:ea typeface="黑体" pitchFamily="49" charset="-122"/>
              </a:endParaRPr>
            </a:p>
          </p:txBody>
        </p:sp>
      </p:grpSp>
      <p:sp>
        <p:nvSpPr>
          <p:cNvPr id="1048840" name="灯片编号占位符 30"/>
          <p:cNvSpPr>
            <a:spLocks noGrp="1"/>
          </p:cNvSpPr>
          <p:nvPr>
            <p:ph type="sldNum" sz="quarter" idx="10"/>
          </p:nvPr>
        </p:nvSpPr>
        <p:spPr>
          <a:xfrm>
            <a:off x="6553200" y="6356350"/>
            <a:ext cx="2133600" cy="365125"/>
          </a:xfrm>
        </p:spPr>
        <p:txBody>
          <a:bodyP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FontTx/>
              <a:buNone/>
            </a:pPr>
            <a:fld id="{B22E7BED-D50D-4F27-A7E3-E28B4BBAD3BC}" type="slidenum">
              <a:rPr lang="zh-CN" altLang="en-US" sz="1800" smtClean="0">
                <a:solidFill>
                  <a:srgbClr val="0000CC"/>
                </a:solidFill>
                <a:ea typeface="宋体" panose="02010600030101010101" pitchFamily="2" charset="-122"/>
              </a:rPr>
              <a:pPr algn="ctr">
                <a:spcBef>
                  <a:spcPct val="0"/>
                </a:spcBef>
                <a:buClrTx/>
                <a:buFontTx/>
                <a:buNone/>
              </a:pPr>
              <a:t>14</a:t>
            </a:fld>
            <a:endParaRPr lang="zh-CN" altLang="en-US" sz="1800">
              <a:solidFill>
                <a:srgbClr val="0000CC"/>
              </a:solidFill>
              <a:ea typeface="宋体" panose="02010600030101010101" pitchFamily="2" charset="-122"/>
            </a:endParaRPr>
          </a:p>
        </p:txBody>
      </p:sp>
      <p:sp>
        <p:nvSpPr>
          <p:cNvPr id="1048841" name="灯片编号占位符 3"/>
          <p:cNvSpPr txBox="1"/>
          <p:nvPr/>
        </p:nvSpPr>
        <p:spPr bwMode="auto">
          <a:xfrm>
            <a:off x="1588" y="6461125"/>
            <a:ext cx="390525" cy="346075"/>
          </a:xfrm>
          <a:prstGeom prst="rect">
            <a:avLst/>
          </a:prstGeom>
          <a:noFill/>
          <a:ln w="9525">
            <a:noFill/>
            <a:miter lim="800000"/>
            <a:headEnd/>
            <a:tailEnd/>
          </a:ln>
          <a:effectLst/>
        </p:spPr>
        <p:txBody>
          <a:bodyPr lIns="18000" tIns="10800" rIns="18000" bIns="10800" anchor="ct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FontTx/>
              <a:buNone/>
            </a:pPr>
            <a:fld id="{8DF294B4-9CED-4CB0-980D-6B2EBDFF528E}" type="slidenum">
              <a:rPr lang="en-US" altLang="zh-CN" sz="1800" smtClean="0">
                <a:solidFill>
                  <a:srgbClr val="0000CC"/>
                </a:solidFill>
                <a:effectLst>
                  <a:outerShdw blurRad="38100" dist="38100" dir="2700000" algn="tl">
                    <a:srgbClr val="C0C0C0"/>
                  </a:outerShdw>
                </a:effectLst>
                <a:ea typeface="宋体" panose="02010600030101010101" pitchFamily="2" charset="-122"/>
              </a:rPr>
              <a:pPr algn="ctr" eaLnBrk="1" hangingPunct="1">
                <a:spcBef>
                  <a:spcPct val="0"/>
                </a:spcBef>
                <a:buClrTx/>
                <a:buFontTx/>
                <a:buNone/>
              </a:pPr>
              <a:t>14</a:t>
            </a:fld>
            <a:endParaRPr lang="en-US" altLang="zh-CN" sz="1800">
              <a:solidFill>
                <a:srgbClr val="0000CC"/>
              </a:solidFill>
              <a:effectLst>
                <a:outerShdw blurRad="38100" dist="38100" dir="2700000" algn="tl">
                  <a:srgbClr val="C0C0C0"/>
                </a:outerShdw>
              </a:effectLst>
              <a:ea typeface="宋体" panose="02010600030101010101" pitchFamily="2" charset="-122"/>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48820"/>
                                        </p:tgtEl>
                                        <p:attrNameLst>
                                          <p:attrName>style.visibility</p:attrName>
                                        </p:attrNameLst>
                                      </p:cBhvr>
                                      <p:to>
                                        <p:strVal val="visible"/>
                                      </p:to>
                                    </p:set>
                                    <p:anim calcmode="lin" valueType="num">
                                      <p:cBhvr>
                                        <p:cTn id="7" dur="500" fill="hold"/>
                                        <p:tgtEl>
                                          <p:spTgt spid="1048820"/>
                                        </p:tgtEl>
                                        <p:attrNameLst>
                                          <p:attrName>ppt_w</p:attrName>
                                        </p:attrNameLst>
                                      </p:cBhvr>
                                      <p:tavLst>
                                        <p:tav tm="0">
                                          <p:val>
                                            <p:strVal val="#ppt_w*0.70"/>
                                          </p:val>
                                        </p:tav>
                                        <p:tav tm="100000">
                                          <p:val>
                                            <p:strVal val="#ppt_w"/>
                                          </p:val>
                                        </p:tav>
                                      </p:tavLst>
                                    </p:anim>
                                    <p:anim calcmode="lin" valueType="num">
                                      <p:cBhvr>
                                        <p:cTn id="8" dur="500" fill="hold"/>
                                        <p:tgtEl>
                                          <p:spTgt spid="1048820"/>
                                        </p:tgtEl>
                                        <p:attrNameLst>
                                          <p:attrName>ppt_h</p:attrName>
                                        </p:attrNameLst>
                                      </p:cBhvr>
                                      <p:tavLst>
                                        <p:tav tm="0">
                                          <p:val>
                                            <p:strVal val="#ppt_h"/>
                                          </p:val>
                                        </p:tav>
                                        <p:tav tm="100000">
                                          <p:val>
                                            <p:strVal val="#ppt_h"/>
                                          </p:val>
                                        </p:tav>
                                      </p:tavLst>
                                    </p:anim>
                                    <p:animEffect transition="in" filter="fade">
                                      <p:cBhvr>
                                        <p:cTn id="9" dur="500"/>
                                        <p:tgtEl>
                                          <p:spTgt spid="104882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48821"/>
                                        </p:tgtEl>
                                        <p:attrNameLst>
                                          <p:attrName>style.visibility</p:attrName>
                                        </p:attrNameLst>
                                      </p:cBhvr>
                                      <p:to>
                                        <p:strVal val="visible"/>
                                      </p:to>
                                    </p:set>
                                    <p:anim calcmode="lin" valueType="num">
                                      <p:cBhvr>
                                        <p:cTn id="12" dur="500" fill="hold"/>
                                        <p:tgtEl>
                                          <p:spTgt spid="1048821"/>
                                        </p:tgtEl>
                                        <p:attrNameLst>
                                          <p:attrName>ppt_w</p:attrName>
                                        </p:attrNameLst>
                                      </p:cBhvr>
                                      <p:tavLst>
                                        <p:tav tm="0">
                                          <p:val>
                                            <p:strVal val="#ppt_w*0.70"/>
                                          </p:val>
                                        </p:tav>
                                        <p:tav tm="100000">
                                          <p:val>
                                            <p:strVal val="#ppt_w"/>
                                          </p:val>
                                        </p:tav>
                                      </p:tavLst>
                                    </p:anim>
                                    <p:anim calcmode="lin" valueType="num">
                                      <p:cBhvr>
                                        <p:cTn id="13" dur="500" fill="hold"/>
                                        <p:tgtEl>
                                          <p:spTgt spid="1048821"/>
                                        </p:tgtEl>
                                        <p:attrNameLst>
                                          <p:attrName>ppt_h</p:attrName>
                                        </p:attrNameLst>
                                      </p:cBhvr>
                                      <p:tavLst>
                                        <p:tav tm="0">
                                          <p:val>
                                            <p:strVal val="#ppt_h"/>
                                          </p:val>
                                        </p:tav>
                                        <p:tav tm="100000">
                                          <p:val>
                                            <p:strVal val="#ppt_h"/>
                                          </p:val>
                                        </p:tav>
                                      </p:tavLst>
                                    </p:anim>
                                    <p:animEffect transition="in" filter="fade">
                                      <p:cBhvr>
                                        <p:cTn id="14" dur="500"/>
                                        <p:tgtEl>
                                          <p:spTgt spid="104882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48822"/>
                                        </p:tgtEl>
                                        <p:attrNameLst>
                                          <p:attrName>style.visibility</p:attrName>
                                        </p:attrNameLst>
                                      </p:cBhvr>
                                      <p:to>
                                        <p:strVal val="visible"/>
                                      </p:to>
                                    </p:set>
                                    <p:anim calcmode="lin" valueType="num">
                                      <p:cBhvr>
                                        <p:cTn id="17" dur="500" fill="hold"/>
                                        <p:tgtEl>
                                          <p:spTgt spid="1048822"/>
                                        </p:tgtEl>
                                        <p:attrNameLst>
                                          <p:attrName>ppt_w</p:attrName>
                                        </p:attrNameLst>
                                      </p:cBhvr>
                                      <p:tavLst>
                                        <p:tav tm="0">
                                          <p:val>
                                            <p:strVal val="#ppt_w*0.70"/>
                                          </p:val>
                                        </p:tav>
                                        <p:tav tm="100000">
                                          <p:val>
                                            <p:strVal val="#ppt_w"/>
                                          </p:val>
                                        </p:tav>
                                      </p:tavLst>
                                    </p:anim>
                                    <p:anim calcmode="lin" valueType="num">
                                      <p:cBhvr>
                                        <p:cTn id="18" dur="500" fill="hold"/>
                                        <p:tgtEl>
                                          <p:spTgt spid="1048822"/>
                                        </p:tgtEl>
                                        <p:attrNameLst>
                                          <p:attrName>ppt_h</p:attrName>
                                        </p:attrNameLst>
                                      </p:cBhvr>
                                      <p:tavLst>
                                        <p:tav tm="0">
                                          <p:val>
                                            <p:strVal val="#ppt_h"/>
                                          </p:val>
                                        </p:tav>
                                        <p:tav tm="100000">
                                          <p:val>
                                            <p:strVal val="#ppt_h"/>
                                          </p:val>
                                        </p:tav>
                                      </p:tavLst>
                                    </p:anim>
                                    <p:animEffect transition="in" filter="fade">
                                      <p:cBhvr>
                                        <p:cTn id="19" dur="500"/>
                                        <p:tgtEl>
                                          <p:spTgt spid="104882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48823"/>
                                        </p:tgtEl>
                                        <p:attrNameLst>
                                          <p:attrName>style.visibility</p:attrName>
                                        </p:attrNameLst>
                                      </p:cBhvr>
                                      <p:to>
                                        <p:strVal val="visible"/>
                                      </p:to>
                                    </p:set>
                                    <p:anim calcmode="lin" valueType="num">
                                      <p:cBhvr>
                                        <p:cTn id="22" dur="500" fill="hold"/>
                                        <p:tgtEl>
                                          <p:spTgt spid="1048823"/>
                                        </p:tgtEl>
                                        <p:attrNameLst>
                                          <p:attrName>ppt_w</p:attrName>
                                        </p:attrNameLst>
                                      </p:cBhvr>
                                      <p:tavLst>
                                        <p:tav tm="0">
                                          <p:val>
                                            <p:strVal val="#ppt_w*0.70"/>
                                          </p:val>
                                        </p:tav>
                                        <p:tav tm="100000">
                                          <p:val>
                                            <p:strVal val="#ppt_w"/>
                                          </p:val>
                                        </p:tav>
                                      </p:tavLst>
                                    </p:anim>
                                    <p:anim calcmode="lin" valueType="num">
                                      <p:cBhvr>
                                        <p:cTn id="23" dur="500" fill="hold"/>
                                        <p:tgtEl>
                                          <p:spTgt spid="1048823"/>
                                        </p:tgtEl>
                                        <p:attrNameLst>
                                          <p:attrName>ppt_h</p:attrName>
                                        </p:attrNameLst>
                                      </p:cBhvr>
                                      <p:tavLst>
                                        <p:tav tm="0">
                                          <p:val>
                                            <p:strVal val="#ppt_h"/>
                                          </p:val>
                                        </p:tav>
                                        <p:tav tm="100000">
                                          <p:val>
                                            <p:strVal val="#ppt_h"/>
                                          </p:val>
                                        </p:tav>
                                      </p:tavLst>
                                    </p:anim>
                                    <p:animEffect transition="in" filter="fade">
                                      <p:cBhvr>
                                        <p:cTn id="24" dur="500"/>
                                        <p:tgtEl>
                                          <p:spTgt spid="104882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048824"/>
                                        </p:tgtEl>
                                        <p:attrNameLst>
                                          <p:attrName>style.visibility</p:attrName>
                                        </p:attrNameLst>
                                      </p:cBhvr>
                                      <p:to>
                                        <p:strVal val="visible"/>
                                      </p:to>
                                    </p:set>
                                    <p:anim calcmode="lin" valueType="num">
                                      <p:cBhvr>
                                        <p:cTn id="27" dur="500" fill="hold"/>
                                        <p:tgtEl>
                                          <p:spTgt spid="1048824"/>
                                        </p:tgtEl>
                                        <p:attrNameLst>
                                          <p:attrName>ppt_w</p:attrName>
                                        </p:attrNameLst>
                                      </p:cBhvr>
                                      <p:tavLst>
                                        <p:tav tm="0">
                                          <p:val>
                                            <p:strVal val="#ppt_w*0.70"/>
                                          </p:val>
                                        </p:tav>
                                        <p:tav tm="100000">
                                          <p:val>
                                            <p:strVal val="#ppt_w"/>
                                          </p:val>
                                        </p:tav>
                                      </p:tavLst>
                                    </p:anim>
                                    <p:anim calcmode="lin" valueType="num">
                                      <p:cBhvr>
                                        <p:cTn id="28" dur="500" fill="hold"/>
                                        <p:tgtEl>
                                          <p:spTgt spid="1048824"/>
                                        </p:tgtEl>
                                        <p:attrNameLst>
                                          <p:attrName>ppt_h</p:attrName>
                                        </p:attrNameLst>
                                      </p:cBhvr>
                                      <p:tavLst>
                                        <p:tav tm="0">
                                          <p:val>
                                            <p:strVal val="#ppt_h"/>
                                          </p:val>
                                        </p:tav>
                                        <p:tav tm="100000">
                                          <p:val>
                                            <p:strVal val="#ppt_h"/>
                                          </p:val>
                                        </p:tav>
                                      </p:tavLst>
                                    </p:anim>
                                    <p:animEffect transition="in" filter="fade">
                                      <p:cBhvr>
                                        <p:cTn id="29" dur="500"/>
                                        <p:tgtEl>
                                          <p:spTgt spid="104882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48825"/>
                                        </p:tgtEl>
                                        <p:attrNameLst>
                                          <p:attrName>style.visibility</p:attrName>
                                        </p:attrNameLst>
                                      </p:cBhvr>
                                      <p:to>
                                        <p:strVal val="visible"/>
                                      </p:to>
                                    </p:set>
                                    <p:anim calcmode="lin" valueType="num">
                                      <p:cBhvr>
                                        <p:cTn id="32" dur="500" fill="hold"/>
                                        <p:tgtEl>
                                          <p:spTgt spid="1048825"/>
                                        </p:tgtEl>
                                        <p:attrNameLst>
                                          <p:attrName>ppt_w</p:attrName>
                                        </p:attrNameLst>
                                      </p:cBhvr>
                                      <p:tavLst>
                                        <p:tav tm="0">
                                          <p:val>
                                            <p:strVal val="#ppt_w*0.70"/>
                                          </p:val>
                                        </p:tav>
                                        <p:tav tm="100000">
                                          <p:val>
                                            <p:strVal val="#ppt_w"/>
                                          </p:val>
                                        </p:tav>
                                      </p:tavLst>
                                    </p:anim>
                                    <p:anim calcmode="lin" valueType="num">
                                      <p:cBhvr>
                                        <p:cTn id="33" dur="500" fill="hold"/>
                                        <p:tgtEl>
                                          <p:spTgt spid="1048825"/>
                                        </p:tgtEl>
                                        <p:attrNameLst>
                                          <p:attrName>ppt_h</p:attrName>
                                        </p:attrNameLst>
                                      </p:cBhvr>
                                      <p:tavLst>
                                        <p:tav tm="0">
                                          <p:val>
                                            <p:strVal val="#ppt_h"/>
                                          </p:val>
                                        </p:tav>
                                        <p:tav tm="100000">
                                          <p:val>
                                            <p:strVal val="#ppt_h"/>
                                          </p:val>
                                        </p:tav>
                                      </p:tavLst>
                                    </p:anim>
                                    <p:animEffect transition="in" filter="fade">
                                      <p:cBhvr>
                                        <p:cTn id="34" dur="500"/>
                                        <p:tgtEl>
                                          <p:spTgt spid="1048825"/>
                                        </p:tgtEl>
                                      </p:cBhvr>
                                    </p:animEffect>
                                  </p:childTnLst>
                                </p:cTn>
                              </p:par>
                              <p:par>
                                <p:cTn id="35" presetID="55" presetClass="entr" presetSubtype="0"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strVal val="#ppt_w*0.70"/>
                                          </p:val>
                                        </p:tav>
                                        <p:tav tm="100000">
                                          <p:val>
                                            <p:strVal val="#ppt_w"/>
                                          </p:val>
                                        </p:tav>
                                      </p:tavLst>
                                    </p:anim>
                                    <p:anim calcmode="lin" valueType="num">
                                      <p:cBhvr>
                                        <p:cTn id="38" dur="500" fill="hold"/>
                                        <p:tgtEl>
                                          <p:spTgt spid="102"/>
                                        </p:tgtEl>
                                        <p:attrNameLst>
                                          <p:attrName>ppt_h</p:attrName>
                                        </p:attrNameLst>
                                      </p:cBhvr>
                                      <p:tavLst>
                                        <p:tav tm="0">
                                          <p:val>
                                            <p:strVal val="#ppt_h"/>
                                          </p:val>
                                        </p:tav>
                                        <p:tav tm="100000">
                                          <p:val>
                                            <p:strVal val="#ppt_h"/>
                                          </p:val>
                                        </p:tav>
                                      </p:tavLst>
                                    </p:anim>
                                    <p:animEffect transition="in" filter="fade">
                                      <p:cBhvr>
                                        <p:cTn id="39" dur="500"/>
                                        <p:tgtEl>
                                          <p:spTgt spid="102"/>
                                        </p:tgtEl>
                                      </p:cBhvr>
                                    </p:animEffect>
                                  </p:childTnLst>
                                </p:cTn>
                              </p:par>
                              <p:par>
                                <p:cTn id="40" presetID="55" presetClass="entr" presetSubtype="0" fill="hold" nodeType="withEffect">
                                  <p:stCondLst>
                                    <p:cond delay="0"/>
                                  </p:stCondLst>
                                  <p:childTnLst>
                                    <p:set>
                                      <p:cBhvr>
                                        <p:cTn id="41" dur="1" fill="hold">
                                          <p:stCondLst>
                                            <p:cond delay="0"/>
                                          </p:stCondLst>
                                        </p:cTn>
                                        <p:tgtEl>
                                          <p:spTgt spid="103"/>
                                        </p:tgtEl>
                                        <p:attrNameLst>
                                          <p:attrName>style.visibility</p:attrName>
                                        </p:attrNameLst>
                                      </p:cBhvr>
                                      <p:to>
                                        <p:strVal val="visible"/>
                                      </p:to>
                                    </p:set>
                                    <p:anim calcmode="lin" valueType="num">
                                      <p:cBhvr>
                                        <p:cTn id="42" dur="500" fill="hold"/>
                                        <p:tgtEl>
                                          <p:spTgt spid="103"/>
                                        </p:tgtEl>
                                        <p:attrNameLst>
                                          <p:attrName>ppt_w</p:attrName>
                                        </p:attrNameLst>
                                      </p:cBhvr>
                                      <p:tavLst>
                                        <p:tav tm="0">
                                          <p:val>
                                            <p:strVal val="#ppt_w*0.70"/>
                                          </p:val>
                                        </p:tav>
                                        <p:tav tm="100000">
                                          <p:val>
                                            <p:strVal val="#ppt_w"/>
                                          </p:val>
                                        </p:tav>
                                      </p:tavLst>
                                    </p:anim>
                                    <p:anim calcmode="lin" valueType="num">
                                      <p:cBhvr>
                                        <p:cTn id="43" dur="500" fill="hold"/>
                                        <p:tgtEl>
                                          <p:spTgt spid="103"/>
                                        </p:tgtEl>
                                        <p:attrNameLst>
                                          <p:attrName>ppt_h</p:attrName>
                                        </p:attrNameLst>
                                      </p:cBhvr>
                                      <p:tavLst>
                                        <p:tav tm="0">
                                          <p:val>
                                            <p:strVal val="#ppt_h"/>
                                          </p:val>
                                        </p:tav>
                                        <p:tav tm="100000">
                                          <p:val>
                                            <p:strVal val="#ppt_h"/>
                                          </p:val>
                                        </p:tav>
                                      </p:tavLst>
                                    </p:anim>
                                    <p:animEffect transition="in" filter="fade">
                                      <p:cBhvr>
                                        <p:cTn id="44" dur="500"/>
                                        <p:tgtEl>
                                          <p:spTgt spid="103"/>
                                        </p:tgtEl>
                                      </p:cBhvr>
                                    </p:animEffect>
                                  </p:childTnLst>
                                </p:cTn>
                              </p:par>
                              <p:par>
                                <p:cTn id="45" presetID="55" presetClass="entr" presetSubtype="0" fill="hold" nodeType="withEffect">
                                  <p:stCondLst>
                                    <p:cond delay="0"/>
                                  </p:stCondLst>
                                  <p:childTnLst>
                                    <p:set>
                                      <p:cBhvr>
                                        <p:cTn id="46" dur="1" fill="hold">
                                          <p:stCondLst>
                                            <p:cond delay="0"/>
                                          </p:stCondLst>
                                        </p:cTn>
                                        <p:tgtEl>
                                          <p:spTgt spid="104"/>
                                        </p:tgtEl>
                                        <p:attrNameLst>
                                          <p:attrName>style.visibility</p:attrName>
                                        </p:attrNameLst>
                                      </p:cBhvr>
                                      <p:to>
                                        <p:strVal val="visible"/>
                                      </p:to>
                                    </p:set>
                                    <p:anim calcmode="lin" valueType="num">
                                      <p:cBhvr>
                                        <p:cTn id="47" dur="500" fill="hold"/>
                                        <p:tgtEl>
                                          <p:spTgt spid="104"/>
                                        </p:tgtEl>
                                        <p:attrNameLst>
                                          <p:attrName>ppt_w</p:attrName>
                                        </p:attrNameLst>
                                      </p:cBhvr>
                                      <p:tavLst>
                                        <p:tav tm="0">
                                          <p:val>
                                            <p:strVal val="#ppt_w*0.70"/>
                                          </p:val>
                                        </p:tav>
                                        <p:tav tm="100000">
                                          <p:val>
                                            <p:strVal val="#ppt_w"/>
                                          </p:val>
                                        </p:tav>
                                      </p:tavLst>
                                    </p:anim>
                                    <p:anim calcmode="lin" valueType="num">
                                      <p:cBhvr>
                                        <p:cTn id="48" dur="500" fill="hold"/>
                                        <p:tgtEl>
                                          <p:spTgt spid="104"/>
                                        </p:tgtEl>
                                        <p:attrNameLst>
                                          <p:attrName>ppt_h</p:attrName>
                                        </p:attrNameLst>
                                      </p:cBhvr>
                                      <p:tavLst>
                                        <p:tav tm="0">
                                          <p:val>
                                            <p:strVal val="#ppt_h"/>
                                          </p:val>
                                        </p:tav>
                                        <p:tav tm="100000">
                                          <p:val>
                                            <p:strVal val="#ppt_h"/>
                                          </p:val>
                                        </p:tav>
                                      </p:tavLst>
                                    </p:anim>
                                    <p:animEffect transition="in" filter="fade">
                                      <p:cBhvr>
                                        <p:cTn id="49" dur="500"/>
                                        <p:tgtEl>
                                          <p:spTgt spid="104"/>
                                        </p:tgtEl>
                                      </p:cBhvr>
                                    </p:animEffect>
                                  </p:childTnLst>
                                </p:cTn>
                              </p:par>
                              <p:par>
                                <p:cTn id="50" presetID="55" presetClass="entr" presetSubtype="0" fill="hold" nodeType="withEffect">
                                  <p:stCondLst>
                                    <p:cond delay="0"/>
                                  </p:stCondLst>
                                  <p:childTnLst>
                                    <p:set>
                                      <p:cBhvr>
                                        <p:cTn id="51" dur="1" fill="hold">
                                          <p:stCondLst>
                                            <p:cond delay="0"/>
                                          </p:stCondLst>
                                        </p:cTn>
                                        <p:tgtEl>
                                          <p:spTgt spid="105"/>
                                        </p:tgtEl>
                                        <p:attrNameLst>
                                          <p:attrName>style.visibility</p:attrName>
                                        </p:attrNameLst>
                                      </p:cBhvr>
                                      <p:to>
                                        <p:strVal val="visible"/>
                                      </p:to>
                                    </p:set>
                                    <p:anim calcmode="lin" valueType="num">
                                      <p:cBhvr>
                                        <p:cTn id="52" dur="500" fill="hold"/>
                                        <p:tgtEl>
                                          <p:spTgt spid="105"/>
                                        </p:tgtEl>
                                        <p:attrNameLst>
                                          <p:attrName>ppt_w</p:attrName>
                                        </p:attrNameLst>
                                      </p:cBhvr>
                                      <p:tavLst>
                                        <p:tav tm="0">
                                          <p:val>
                                            <p:strVal val="#ppt_w*0.70"/>
                                          </p:val>
                                        </p:tav>
                                        <p:tav tm="100000">
                                          <p:val>
                                            <p:strVal val="#ppt_w"/>
                                          </p:val>
                                        </p:tav>
                                      </p:tavLst>
                                    </p:anim>
                                    <p:anim calcmode="lin" valueType="num">
                                      <p:cBhvr>
                                        <p:cTn id="53" dur="500" fill="hold"/>
                                        <p:tgtEl>
                                          <p:spTgt spid="105"/>
                                        </p:tgtEl>
                                        <p:attrNameLst>
                                          <p:attrName>ppt_h</p:attrName>
                                        </p:attrNameLst>
                                      </p:cBhvr>
                                      <p:tavLst>
                                        <p:tav tm="0">
                                          <p:val>
                                            <p:strVal val="#ppt_h"/>
                                          </p:val>
                                        </p:tav>
                                        <p:tav tm="100000">
                                          <p:val>
                                            <p:strVal val="#ppt_h"/>
                                          </p:val>
                                        </p:tav>
                                      </p:tavLst>
                                    </p:anim>
                                    <p:animEffect transition="in" filter="fade">
                                      <p:cBhvr>
                                        <p:cTn id="5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0" grpId="0" animBg="1"/>
      <p:bldP spid="1048821" grpId="0" animBg="1"/>
      <p:bldP spid="1048822" grpId="0" animBg="1"/>
      <p:bldP spid="1048823" grpId="0" animBg="1"/>
      <p:bldP spid="1048824" grpId="0" animBg="1"/>
      <p:bldP spid="10488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5" name="灯片编号占位符 3"/>
          <p:cNvSpPr>
            <a:spLocks noGrp="1"/>
          </p:cNvSpPr>
          <p:nvPr>
            <p:ph type="sldNum" sz="quarter" idx="10"/>
          </p:nvPr>
        </p:nvSpPr>
        <p:spPr/>
        <p:txBody>
          <a:bodyP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FontTx/>
              <a:buNone/>
            </a:pPr>
            <a:fld id="{BD9A6CAA-A6E5-4B0E-BDA6-FE28222CDF1F}" type="slidenum">
              <a:rPr lang="en-US" altLang="zh-CN" sz="1800" smtClean="0">
                <a:solidFill>
                  <a:srgbClr val="0000CC"/>
                </a:solidFill>
                <a:ea typeface="宋体" panose="02010600030101010101" pitchFamily="2" charset="-122"/>
              </a:rPr>
              <a:pPr algn="ctr">
                <a:spcBef>
                  <a:spcPct val="0"/>
                </a:spcBef>
                <a:buClrTx/>
                <a:buFontTx/>
                <a:buNone/>
              </a:pPr>
              <a:t>15</a:t>
            </a:fld>
            <a:endParaRPr lang="en-US" altLang="zh-CN" sz="1800">
              <a:solidFill>
                <a:srgbClr val="0000CC"/>
              </a:solidFill>
              <a:ea typeface="宋体" panose="02010600030101010101" pitchFamily="2" charset="-122"/>
            </a:endParaRPr>
          </a:p>
        </p:txBody>
      </p:sp>
      <p:sp>
        <p:nvSpPr>
          <p:cNvPr id="1048806" name="标题 1"/>
          <p:cNvSpPr>
            <a:spLocks noGrp="1"/>
          </p:cNvSpPr>
          <p:nvPr>
            <p:ph type="title"/>
          </p:nvPr>
        </p:nvSpPr>
        <p:spPr>
          <a:xfrm>
            <a:off x="490538" y="80963"/>
            <a:ext cx="8229600" cy="1143000"/>
          </a:xfrm>
        </p:spPr>
        <p:txBody>
          <a:bodyPr/>
          <a:lstStyle/>
          <a:p>
            <a:pPr>
              <a:buFont typeface="Wingdings 2" panose="05020102010507070707" pitchFamily="18" charset="2"/>
              <a:buNone/>
            </a:pPr>
            <a:r>
              <a:rPr lang="en-US" altLang="zh-CN" sz="3600" b="0" kern="1200" dirty="0">
                <a:solidFill>
                  <a:schemeClr val="tx1"/>
                </a:solidFill>
                <a:effectLst/>
                <a:latin typeface="Verdana" pitchFamily="34" charset="0"/>
              </a:rPr>
              <a:t>Magazine</a:t>
            </a:r>
            <a:endParaRPr lang="zh-CN" altLang="en-US" sz="3600" b="0" kern="1200" dirty="0">
              <a:solidFill>
                <a:schemeClr val="tx1"/>
              </a:solidFill>
              <a:effectLst/>
              <a:latin typeface="Verdana" pitchFamily="34" charset="0"/>
            </a:endParaRPr>
          </a:p>
        </p:txBody>
      </p:sp>
      <p:sp>
        <p:nvSpPr>
          <p:cNvPr id="1048807" name="矩形 5"/>
          <p:cNvSpPr/>
          <p:nvPr/>
        </p:nvSpPr>
        <p:spPr>
          <a:xfrm>
            <a:off x="392113" y="1223963"/>
            <a:ext cx="8643937" cy="2631440"/>
          </a:xfrm>
          <a:prstGeom prst="rect">
            <a:avLst/>
          </a:prstGeom>
        </p:spPr>
        <p:txBody>
          <a:bodyPr>
            <a:spAutoFit/>
          </a:bodyPr>
          <a:lstStyle/>
          <a:p>
            <a:pPr eaLnBrk="1" hangingPunct="1"/>
            <a:r>
              <a:rPr lang="en-US" altLang="zh-CN" sz="2400" i="1" dirty="0">
                <a:solidFill>
                  <a:schemeClr val="tx1"/>
                </a:solidFill>
              </a:rPr>
              <a:t>e-Science Technology &amp; Application, created in 2008,</a:t>
            </a:r>
            <a:r>
              <a:rPr lang="en-US" altLang="zh-CN" sz="2400" dirty="0">
                <a:solidFill>
                  <a:schemeClr val="tx1"/>
                </a:solidFill>
              </a:rPr>
              <a:t> </a:t>
            </a:r>
            <a:r>
              <a:rPr lang="en-US" altLang="zh-CN" sz="2400" i="1" dirty="0">
                <a:solidFill>
                  <a:schemeClr val="tx1"/>
                </a:solidFill>
              </a:rPr>
              <a:t>published bimonthly in Chinese with abstracts in English (now)</a:t>
            </a:r>
          </a:p>
          <a:p>
            <a:pPr marL="342900" indent="-342900" eaLnBrk="1" hangingPunct="1">
              <a:buFont typeface="Wingdings" pitchFamily="2" charset="2"/>
              <a:buChar char="ü"/>
            </a:pPr>
            <a:r>
              <a:rPr lang="en-US" altLang="zh-CN" sz="2000" dirty="0">
                <a:solidFill>
                  <a:schemeClr val="tx1"/>
                </a:solidFill>
              </a:rPr>
              <a:t>Publication number: </a:t>
            </a:r>
          </a:p>
          <a:p>
            <a:pPr eaLnBrk="1" hangingPunct="1"/>
            <a:r>
              <a:rPr lang="en-US" altLang="zh-CN" sz="2000" dirty="0">
                <a:solidFill>
                  <a:schemeClr val="tx1"/>
                </a:solidFill>
              </a:rPr>
              <a:t>             CN 11-5943/TP ISSN 1674-9480 </a:t>
            </a:r>
          </a:p>
          <a:p>
            <a:pPr marL="342900" indent="-342900" eaLnBrk="1" hangingPunct="1">
              <a:buFont typeface="Wingdings" pitchFamily="2" charset="2"/>
              <a:buChar char="ü"/>
            </a:pPr>
            <a:r>
              <a:rPr lang="en-US" altLang="zh-CN" sz="2000" dirty="0">
                <a:solidFill>
                  <a:schemeClr val="tx1"/>
                </a:solidFill>
              </a:rPr>
              <a:t>Authority: CAS</a:t>
            </a:r>
          </a:p>
          <a:p>
            <a:pPr marL="342900" indent="-342900" eaLnBrk="1" hangingPunct="1">
              <a:buFont typeface="Wingdings" pitchFamily="2" charset="2"/>
              <a:buChar char="ü"/>
            </a:pPr>
            <a:r>
              <a:rPr lang="en-US" altLang="zh-CN" sz="2000" dirty="0">
                <a:solidFill>
                  <a:schemeClr val="tx1"/>
                </a:solidFill>
              </a:rPr>
              <a:t>Organizer: CNIC,CAS</a:t>
            </a:r>
          </a:p>
          <a:p>
            <a:pPr eaLnBrk="1" hangingPunct="1"/>
            <a:r>
              <a:rPr lang="en-US" altLang="zh-CN" sz="2000" dirty="0">
                <a:solidFill>
                  <a:schemeClr val="tx1"/>
                </a:solidFill>
              </a:rPr>
              <a:t>             Science Press </a:t>
            </a:r>
            <a:r>
              <a:rPr lang="en-US" altLang="zh-CN" sz="2000" dirty="0" err="1">
                <a:solidFill>
                  <a:schemeClr val="tx1"/>
                </a:solidFill>
              </a:rPr>
              <a:t>Co.,Ltd</a:t>
            </a:r>
            <a:r>
              <a:rPr lang="en-US" altLang="zh-CN" sz="2000" dirty="0">
                <a:solidFill>
                  <a:schemeClr val="tx1"/>
                </a:solidFill>
              </a:rPr>
              <a:t>.</a:t>
            </a:r>
          </a:p>
          <a:p>
            <a:pPr marL="342900" indent="-342900" eaLnBrk="1" hangingPunct="1">
              <a:buFont typeface="Wingdings" pitchFamily="2" charset="2"/>
              <a:buChar char="ü"/>
            </a:pPr>
            <a:r>
              <a:rPr lang="en-US" altLang="zh-CN" sz="2000" dirty="0">
                <a:solidFill>
                  <a:schemeClr val="tx1"/>
                </a:solidFill>
              </a:rPr>
              <a:t>Publisher: Science Press Co., Ltd.</a:t>
            </a:r>
          </a:p>
        </p:txBody>
      </p:sp>
      <p:pic>
        <p:nvPicPr>
          <p:cNvPr id="2097221" name="Picture 2"/>
          <p:cNvPicPr>
            <a:picLocks noChangeAspect="1" noChangeArrowheads="1"/>
          </p:cNvPicPr>
          <p:nvPr/>
        </p:nvPicPr>
        <p:blipFill>
          <a:blip r:embed="rId3"/>
          <a:srcRect/>
          <a:stretch>
            <a:fillRect/>
          </a:stretch>
        </p:blipFill>
        <p:spPr bwMode="auto">
          <a:xfrm>
            <a:off x="2700338" y="4310063"/>
            <a:ext cx="1584325" cy="2144712"/>
          </a:xfrm>
          <a:prstGeom prst="rect">
            <a:avLst/>
          </a:prstGeom>
          <a:noFill/>
          <a:ln>
            <a:noFill/>
          </a:ln>
          <a:effectLst>
            <a:prstShdw prst="shdw17" dist="17961" dir="2700000">
              <a:schemeClr val="accent1">
                <a:gamma/>
                <a:shade val="60000"/>
                <a:invGamma/>
              </a:schemeClr>
            </a:prstShdw>
          </a:effectLst>
        </p:spPr>
      </p:pic>
      <p:pic>
        <p:nvPicPr>
          <p:cNvPr id="2097222" name="Picture 4" descr="http://escj.cnic.cn/fileup/COVER/20090209154610.jpg"/>
          <p:cNvPicPr>
            <a:picLocks noChangeAspect="1" noChangeArrowheads="1"/>
          </p:cNvPicPr>
          <p:nvPr/>
        </p:nvPicPr>
        <p:blipFill>
          <a:blip r:embed="rId4"/>
          <a:srcRect/>
          <a:stretch>
            <a:fillRect/>
          </a:stretch>
        </p:blipFill>
        <p:spPr bwMode="auto">
          <a:xfrm>
            <a:off x="684213" y="4310063"/>
            <a:ext cx="1527175" cy="2116137"/>
          </a:xfrm>
          <a:prstGeom prst="rect">
            <a:avLst/>
          </a:prstGeom>
          <a:noFill/>
          <a:ln>
            <a:noFill/>
          </a:ln>
        </p:spPr>
      </p:pic>
      <p:pic>
        <p:nvPicPr>
          <p:cNvPr id="2097223" name="Picture 6" descr="http://escj.cnic.cn/fileup/COVER/20100628153854.jpg"/>
          <p:cNvPicPr>
            <a:picLocks noChangeAspect="1" noChangeArrowheads="1"/>
          </p:cNvPicPr>
          <p:nvPr/>
        </p:nvPicPr>
        <p:blipFill>
          <a:blip r:embed="rId5"/>
          <a:srcRect/>
          <a:stretch>
            <a:fillRect/>
          </a:stretch>
        </p:blipFill>
        <p:spPr bwMode="auto">
          <a:xfrm>
            <a:off x="4787900" y="4321175"/>
            <a:ext cx="1560513" cy="2160588"/>
          </a:xfrm>
          <a:prstGeom prst="rect">
            <a:avLst/>
          </a:prstGeom>
          <a:noFill/>
          <a:ln>
            <a:noFill/>
          </a:ln>
        </p:spPr>
      </p:pic>
      <p:pic>
        <p:nvPicPr>
          <p:cNvPr id="2097224" name="Picture 8" descr="http://escj.cnic.cn/fileup/COVER/20110421165427.jpg"/>
          <p:cNvPicPr>
            <a:picLocks noChangeAspect="1" noChangeArrowheads="1"/>
          </p:cNvPicPr>
          <p:nvPr/>
        </p:nvPicPr>
        <p:blipFill>
          <a:blip r:embed="rId6"/>
          <a:srcRect/>
          <a:stretch>
            <a:fillRect/>
          </a:stretch>
        </p:blipFill>
        <p:spPr bwMode="auto">
          <a:xfrm>
            <a:off x="6804025" y="4325938"/>
            <a:ext cx="1536700" cy="2127250"/>
          </a:xfrm>
          <a:prstGeom prst="rect">
            <a:avLst/>
          </a:prstGeom>
          <a:noFill/>
          <a:ln>
            <a:noFill/>
          </a:ln>
        </p:spPr>
      </p:pic>
    </p:spTree>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2" name="矩形 3"/>
          <p:cNvSpPr/>
          <p:nvPr/>
        </p:nvSpPr>
        <p:spPr>
          <a:xfrm>
            <a:off x="395536" y="1691680"/>
            <a:ext cx="8643937" cy="4765041"/>
          </a:xfrm>
          <a:prstGeom prst="rect">
            <a:avLst/>
          </a:prstGeom>
        </p:spPr>
        <p:txBody>
          <a:bodyPr>
            <a:spAutoFit/>
          </a:bodyPr>
          <a:lstStyle/>
          <a:p>
            <a:pPr eaLnBrk="1" hangingPunct="1"/>
            <a:r>
              <a:rPr lang="zh-CN" altLang="en-US" sz="2400" i="1" dirty="0">
                <a:solidFill>
                  <a:schemeClr val="tx1"/>
                </a:solidFill>
              </a:rPr>
              <a:t>China Scientific Data</a:t>
            </a:r>
            <a:r>
              <a:rPr lang="en-US" altLang="zh-CN" sz="2400" i="1" dirty="0">
                <a:solidFill>
                  <a:schemeClr val="tx1"/>
                </a:solidFill>
              </a:rPr>
              <a:t>: created in 2016.The journal is dedicated to promoting the sharing and citation of scientific data, and to making them findable, accessible, intelligible and reusable. Data papers describing (but not limited to) :Datasets or data products generated from major scientific activities; Derived datasets or data products refined from raw </a:t>
            </a:r>
            <a:r>
              <a:rPr lang="en-US" altLang="zh-CN" sz="2400" i="1" dirty="0" err="1">
                <a:solidFill>
                  <a:schemeClr val="tx1"/>
                </a:solidFill>
              </a:rPr>
              <a:t>data;Datasets</a:t>
            </a:r>
            <a:r>
              <a:rPr lang="en-US" altLang="zh-CN" sz="2400" i="1" dirty="0">
                <a:solidFill>
                  <a:schemeClr val="tx1"/>
                </a:solidFill>
              </a:rPr>
              <a:t> linked to existing publications</a:t>
            </a:r>
          </a:p>
          <a:p>
            <a:pPr eaLnBrk="1" hangingPunct="1"/>
            <a:endParaRPr lang="en-US" altLang="zh-CN" sz="2400" i="1" dirty="0">
              <a:solidFill>
                <a:schemeClr val="tx1"/>
              </a:solidFill>
            </a:endParaRPr>
          </a:p>
          <a:p>
            <a:pPr eaLnBrk="1" hangingPunct="1"/>
            <a:r>
              <a:rPr lang="en-US" altLang="zh-CN" sz="2000" dirty="0">
                <a:solidFill>
                  <a:schemeClr val="tx1"/>
                </a:solidFill>
              </a:rPr>
              <a:t>Publication number: </a:t>
            </a:r>
          </a:p>
          <a:p>
            <a:pPr eaLnBrk="1" hangingPunct="1"/>
            <a:r>
              <a:rPr lang="en-US" altLang="zh-CN" dirty="0">
                <a:solidFill>
                  <a:schemeClr val="tx1"/>
                </a:solidFill>
              </a:rPr>
              <a:t>            </a:t>
            </a:r>
            <a:r>
              <a:rPr lang="zh-CN" altLang="en-US" dirty="0">
                <a:solidFill>
                  <a:schemeClr val="tx1"/>
                </a:solidFill>
              </a:rPr>
              <a:t>CN11-6035/N,ISSN 2096-2223 </a:t>
            </a:r>
            <a:endParaRPr lang="en-US" altLang="zh-CN" dirty="0">
              <a:solidFill>
                <a:schemeClr val="tx1"/>
              </a:solidFill>
            </a:endParaRPr>
          </a:p>
          <a:p>
            <a:pPr marL="342900" indent="-342900" eaLnBrk="1" hangingPunct="1">
              <a:buFont typeface="Wingdings" pitchFamily="2" charset="2"/>
              <a:buChar char="ü"/>
            </a:pPr>
            <a:r>
              <a:rPr lang="en-US" altLang="zh-CN" dirty="0">
                <a:solidFill>
                  <a:schemeClr val="tx1"/>
                </a:solidFill>
              </a:rPr>
              <a:t>Authority: CAS,</a:t>
            </a:r>
            <a:r>
              <a:rPr lang="zh-CN" altLang="en-US" dirty="0">
                <a:solidFill>
                  <a:schemeClr val="tx1"/>
                </a:solidFill>
              </a:rPr>
              <a:t> C</a:t>
            </a:r>
            <a:r>
              <a:rPr lang="en-US" altLang="zh-CN" dirty="0">
                <a:solidFill>
                  <a:schemeClr val="tx1"/>
                </a:solidFill>
              </a:rPr>
              <a:t>ODATA</a:t>
            </a:r>
            <a:r>
              <a:rPr lang="zh-CN" altLang="en-US" dirty="0">
                <a:solidFill>
                  <a:schemeClr val="tx1"/>
                </a:solidFill>
              </a:rPr>
              <a:t> China National Committee</a:t>
            </a:r>
            <a:endParaRPr lang="en-US" altLang="zh-CN" dirty="0">
              <a:solidFill>
                <a:schemeClr val="tx1"/>
              </a:solidFill>
            </a:endParaRPr>
          </a:p>
          <a:p>
            <a:pPr marL="342900" indent="-342900" eaLnBrk="1" hangingPunct="1">
              <a:buFont typeface="Wingdings" pitchFamily="2" charset="2"/>
              <a:buChar char="ü"/>
            </a:pPr>
            <a:r>
              <a:rPr lang="en-US" altLang="zh-CN" sz="2000" dirty="0">
                <a:solidFill>
                  <a:schemeClr val="tx1"/>
                </a:solidFill>
              </a:rPr>
              <a:t>Organizer: CNIC,CAS</a:t>
            </a:r>
          </a:p>
          <a:p>
            <a:pPr eaLnBrk="1" hangingPunct="1"/>
            <a:r>
              <a:rPr lang="en-US" altLang="zh-CN" sz="2000" dirty="0">
                <a:solidFill>
                  <a:schemeClr val="tx1"/>
                </a:solidFill>
              </a:rPr>
              <a:t>             Science Press </a:t>
            </a:r>
            <a:r>
              <a:rPr lang="en-US" altLang="zh-CN" sz="2000" dirty="0" err="1">
                <a:solidFill>
                  <a:schemeClr val="tx1"/>
                </a:solidFill>
              </a:rPr>
              <a:t>Co.,Ltd</a:t>
            </a:r>
            <a:r>
              <a:rPr lang="en-US" altLang="zh-CN" sz="2000" dirty="0">
                <a:solidFill>
                  <a:schemeClr val="tx1"/>
                </a:solidFill>
              </a:rPr>
              <a:t>.</a:t>
            </a:r>
          </a:p>
          <a:p>
            <a:pPr marL="342900" indent="-342900" eaLnBrk="1" hangingPunct="1">
              <a:buFont typeface="Wingdings" pitchFamily="2" charset="2"/>
              <a:buChar char="ü"/>
            </a:pPr>
            <a:r>
              <a:rPr lang="en-US" altLang="zh-CN" sz="2000" dirty="0">
                <a:solidFill>
                  <a:schemeClr val="tx1"/>
                </a:solidFill>
              </a:rPr>
              <a:t>Publisher: Science Press Co., Ltd.</a:t>
            </a:r>
          </a:p>
        </p:txBody>
      </p:sp>
      <p:sp>
        <p:nvSpPr>
          <p:cNvPr id="1048793" name="标题 1"/>
          <p:cNvSpPr>
            <a:spLocks noGrp="1"/>
          </p:cNvSpPr>
          <p:nvPr>
            <p:ph type="title"/>
          </p:nvPr>
        </p:nvSpPr>
        <p:spPr>
          <a:xfrm>
            <a:off x="490538" y="80963"/>
            <a:ext cx="8229600" cy="1143000"/>
          </a:xfrm>
        </p:spPr>
        <p:txBody>
          <a:bodyPr/>
          <a:lstStyle/>
          <a:p>
            <a:pPr>
              <a:buFont typeface="Wingdings 2" panose="05020102010507070707" pitchFamily="18" charset="2"/>
              <a:buNone/>
            </a:pPr>
            <a:r>
              <a:rPr lang="en-US" altLang="zh-CN" sz="3600" b="0" kern="1200" dirty="0">
                <a:solidFill>
                  <a:schemeClr val="tx1"/>
                </a:solidFill>
                <a:effectLst/>
                <a:latin typeface="Verdana" pitchFamily="34" charset="0"/>
              </a:rPr>
              <a:t>Magazine</a:t>
            </a:r>
            <a:endParaRPr lang="zh-CN" altLang="en-US" sz="3600" b="0" kern="1200" dirty="0">
              <a:solidFill>
                <a:schemeClr val="tx1"/>
              </a:solidFill>
              <a:effectLst/>
              <a:latin typeface="Verdana" pitchFamily="34" charset="0"/>
            </a:endParaRPr>
          </a:p>
        </p:txBody>
      </p:sp>
      <p:pic>
        <p:nvPicPr>
          <p:cNvPr id="2097218" name="Picture 2" descr="http://www.csdata.org/static/journals/5/config/logo.png"/>
          <p:cNvPicPr>
            <a:picLocks noChangeAspect="1" noChangeArrowheads="1"/>
          </p:cNvPicPr>
          <p:nvPr/>
        </p:nvPicPr>
        <p:blipFill>
          <a:blip r:embed="rId3"/>
          <a:srcRect/>
          <a:stretch>
            <a:fillRect/>
          </a:stretch>
        </p:blipFill>
        <p:spPr bwMode="auto">
          <a:xfrm>
            <a:off x="6660232" y="652463"/>
            <a:ext cx="1724025" cy="752475"/>
          </a:xfrm>
          <a:prstGeom prst="rect">
            <a:avLst/>
          </a:prstGeom>
          <a:noFill/>
        </p:spPr>
      </p:pic>
      <p:sp>
        <p:nvSpPr>
          <p:cNvPr id="1048794" name="矩形 8"/>
          <p:cNvSpPr/>
          <p:nvPr/>
        </p:nvSpPr>
        <p:spPr>
          <a:xfrm>
            <a:off x="5803699" y="1395353"/>
            <a:ext cx="2703241" cy="400110"/>
          </a:xfrm>
          <a:prstGeom prst="rect">
            <a:avLst/>
          </a:prstGeom>
        </p:spPr>
        <p:txBody>
          <a:bodyPr wrap="none">
            <a:spAutoFit/>
          </a:bodyPr>
          <a:lstStyle/>
          <a:p>
            <a:r>
              <a:rPr lang="zh-CN" altLang="en-US" dirty="0"/>
              <a:t>http://www.csdata.org</a:t>
            </a:r>
          </a:p>
        </p:txBody>
      </p:sp>
    </p:spTree>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标题 1"/>
          <p:cNvSpPr>
            <a:spLocks noGrp="1"/>
          </p:cNvSpPr>
          <p:nvPr>
            <p:ph type="title"/>
          </p:nvPr>
        </p:nvSpPr>
        <p:spPr/>
        <p:txBody>
          <a:bodyPr/>
          <a:lstStyle/>
          <a:p>
            <a:pPr>
              <a:buFont typeface="Wingdings 2" panose="05020102010507070707" pitchFamily="18" charset="2"/>
              <a:buNone/>
            </a:pPr>
            <a:r>
              <a:rPr lang="en-US" altLang="zh-CN" sz="3600" b="0" kern="1200" dirty="0">
                <a:solidFill>
                  <a:schemeClr val="tx1"/>
                </a:solidFill>
                <a:effectLst/>
                <a:latin typeface="Verdana" pitchFamily="34" charset="0"/>
              </a:rPr>
              <a:t>Annual Training Program</a:t>
            </a:r>
            <a:endParaRPr lang="zh-CN" altLang="en-US" sz="3600" b="0" kern="1200" dirty="0">
              <a:solidFill>
                <a:schemeClr val="tx1"/>
              </a:solidFill>
              <a:effectLst/>
              <a:latin typeface="Verdana" pitchFamily="34" charset="0"/>
            </a:endParaRPr>
          </a:p>
        </p:txBody>
      </p:sp>
      <p:sp>
        <p:nvSpPr>
          <p:cNvPr id="1048799" name="内容占位符 2"/>
          <p:cNvSpPr>
            <a:spLocks noGrp="1"/>
          </p:cNvSpPr>
          <p:nvPr>
            <p:ph idx="1"/>
          </p:nvPr>
        </p:nvSpPr>
        <p:spPr/>
        <p:txBody>
          <a:bodyPr/>
          <a:lstStyle/>
          <a:p>
            <a:pPr>
              <a:buFont typeface="Wingdings" panose="05000000000000000000" pitchFamily="2" charset="2"/>
              <a:buChar char="p"/>
            </a:pPr>
            <a:r>
              <a:rPr lang="en-US" altLang="zh-CN" b="0" dirty="0"/>
              <a:t>CIO Training Program: Started in 2010</a:t>
            </a:r>
          </a:p>
          <a:p>
            <a:pPr>
              <a:buFont typeface="Wingdings" panose="05000000000000000000" pitchFamily="2" charset="2"/>
              <a:buChar char="ü"/>
            </a:pPr>
            <a:r>
              <a:rPr lang="en-US" altLang="zh-CN" b="0" dirty="0"/>
              <a:t>Objective: Let trainees to understand and value the eScience and promote eScience applications in their Institutes</a:t>
            </a:r>
          </a:p>
          <a:p>
            <a:pPr>
              <a:buFont typeface="Wingdings" panose="05000000000000000000" pitchFamily="2" charset="2"/>
              <a:buChar char="ü"/>
            </a:pPr>
            <a:r>
              <a:rPr lang="en-US" altLang="zh-CN" b="0" dirty="0"/>
              <a:t>Attendance: Directors of the institutes of CAS(CIOs), 300+ person-time totally.</a:t>
            </a:r>
            <a:endParaRPr lang="zh-CN" altLang="en-US" dirty="0"/>
          </a:p>
        </p:txBody>
      </p:sp>
      <p:sp>
        <p:nvSpPr>
          <p:cNvPr id="1048800" name="灯片编号占位符 3"/>
          <p:cNvSpPr>
            <a:spLocks noGrp="1"/>
          </p:cNvSpPr>
          <p:nvPr>
            <p:ph type="sldNum" sz="quarter" idx="10"/>
          </p:nvPr>
        </p:nvSpPr>
        <p:spPr/>
        <p:txBody>
          <a:bodyP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FontTx/>
              <a:buNone/>
            </a:pPr>
            <a:fld id="{50D4CFFE-B049-4D0C-B3F4-4DE2F1CB3364}" type="slidenum">
              <a:rPr lang="en-US" altLang="zh-CN" sz="1800" smtClean="0">
                <a:solidFill>
                  <a:srgbClr val="0000CC"/>
                </a:solidFill>
                <a:ea typeface="宋体" panose="02010600030101010101" pitchFamily="2" charset="-122"/>
              </a:rPr>
              <a:pPr algn="ctr">
                <a:spcBef>
                  <a:spcPct val="0"/>
                </a:spcBef>
                <a:buClrTx/>
                <a:buFontTx/>
                <a:buNone/>
              </a:pPr>
              <a:t>17</a:t>
            </a:fld>
            <a:endParaRPr lang="en-US" altLang="zh-CN" sz="1800">
              <a:solidFill>
                <a:srgbClr val="0000CC"/>
              </a:solidFill>
              <a:ea typeface="宋体" panose="02010600030101010101" pitchFamily="2" charset="-122"/>
            </a:endParaRPr>
          </a:p>
        </p:txBody>
      </p:sp>
      <p:pic>
        <p:nvPicPr>
          <p:cNvPr id="2097219" name="Picture 27" descr="W020100630295937255763"/>
          <p:cNvPicPr>
            <a:picLocks noChangeAspect="1" noChangeArrowheads="1"/>
          </p:cNvPicPr>
          <p:nvPr/>
        </p:nvPicPr>
        <p:blipFill>
          <a:blip r:embed="rId3"/>
          <a:srcRect/>
          <a:stretch>
            <a:fillRect/>
          </a:stretch>
        </p:blipFill>
        <p:spPr bwMode="auto">
          <a:xfrm>
            <a:off x="684213" y="3902075"/>
            <a:ext cx="3859212" cy="2573338"/>
          </a:xfrm>
          <a:prstGeom prst="rect">
            <a:avLst/>
          </a:prstGeom>
          <a:noFill/>
          <a:ln>
            <a:noFill/>
          </a:ln>
        </p:spPr>
      </p:pic>
      <p:pic>
        <p:nvPicPr>
          <p:cNvPr id="2097220" name="图片 5" descr="研讨全景图.jpg"/>
          <p:cNvPicPr>
            <a:picLocks noChangeAspect="1" noChangeArrowheads="1"/>
          </p:cNvPicPr>
          <p:nvPr/>
        </p:nvPicPr>
        <p:blipFill>
          <a:blip r:embed="rId4"/>
          <a:srcRect/>
          <a:stretch>
            <a:fillRect/>
          </a:stretch>
        </p:blipFill>
        <p:spPr bwMode="auto">
          <a:xfrm>
            <a:off x="4886325" y="3887788"/>
            <a:ext cx="4005263" cy="2543175"/>
          </a:xfrm>
          <a:prstGeom prst="rect">
            <a:avLst/>
          </a:prstGeom>
          <a:noFill/>
          <a:ln>
            <a:noFill/>
          </a:ln>
        </p:spPr>
      </p:pic>
      <p:sp>
        <p:nvSpPr>
          <p:cNvPr id="1048801" name="标题 1"/>
          <p:cNvSpPr txBox="1"/>
          <p:nvPr/>
        </p:nvSpPr>
        <p:spPr bwMode="auto">
          <a:xfrm>
            <a:off x="490538" y="80963"/>
            <a:ext cx="8229600" cy="1143000"/>
          </a:xfrm>
          <a:prstGeom prst="rect">
            <a:avLst/>
          </a:prstGeom>
          <a:noFill/>
          <a:ln>
            <a:noFill/>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5400" kern="1200">
                <a:solidFill>
                  <a:srgbClr val="262626"/>
                </a:solidFill>
                <a:latin typeface="+mj-lt"/>
                <a:ea typeface="MS PGothic" pitchFamily="34" charset="-128"/>
                <a:cs typeface="微软雅黑" charset="0"/>
              </a:defRPr>
            </a:lvl1pPr>
            <a:lvl2pPr algn="l" rtl="0" eaLnBrk="0" fontAlgn="base" hangingPunct="0">
              <a:spcBef>
                <a:spcPct val="0"/>
              </a:spcBef>
              <a:spcAft>
                <a:spcPct val="0"/>
              </a:spcAft>
              <a:defRPr sz="5400">
                <a:solidFill>
                  <a:srgbClr val="262626"/>
                </a:solidFill>
                <a:latin typeface="Impact" pitchFamily="34" charset="0"/>
                <a:ea typeface="MS PGothic" pitchFamily="34" charset="-128"/>
                <a:cs typeface="微软雅黑" charset="0"/>
              </a:defRPr>
            </a:lvl2pPr>
            <a:lvl3pPr algn="l" rtl="0" eaLnBrk="0" fontAlgn="base" hangingPunct="0">
              <a:spcBef>
                <a:spcPct val="0"/>
              </a:spcBef>
              <a:spcAft>
                <a:spcPct val="0"/>
              </a:spcAft>
              <a:defRPr sz="5400">
                <a:solidFill>
                  <a:srgbClr val="262626"/>
                </a:solidFill>
                <a:latin typeface="Impact" pitchFamily="34" charset="0"/>
                <a:ea typeface="MS PGothic" pitchFamily="34" charset="-128"/>
                <a:cs typeface="微软雅黑" charset="0"/>
              </a:defRPr>
            </a:lvl3pPr>
            <a:lvl4pPr algn="l" rtl="0" eaLnBrk="0" fontAlgn="base" hangingPunct="0">
              <a:spcBef>
                <a:spcPct val="0"/>
              </a:spcBef>
              <a:spcAft>
                <a:spcPct val="0"/>
              </a:spcAft>
              <a:defRPr sz="5400">
                <a:solidFill>
                  <a:srgbClr val="262626"/>
                </a:solidFill>
                <a:latin typeface="Impact" pitchFamily="34" charset="0"/>
                <a:ea typeface="MS PGothic" pitchFamily="34" charset="-128"/>
                <a:cs typeface="微软雅黑" charset="0"/>
              </a:defRPr>
            </a:lvl4pPr>
            <a:lvl5pPr algn="l" rtl="0" eaLnBrk="0" fontAlgn="base" hangingPunct="0">
              <a:spcBef>
                <a:spcPct val="0"/>
              </a:spcBef>
              <a:spcAft>
                <a:spcPct val="0"/>
              </a:spcAft>
              <a:defRPr sz="5400">
                <a:solidFill>
                  <a:srgbClr val="262626"/>
                </a:solidFill>
                <a:latin typeface="Impact" pitchFamily="34" charset="0"/>
                <a:ea typeface="MS PGothic" pitchFamily="34" charset="-128"/>
                <a:cs typeface="微软雅黑"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Font typeface="Wingdings 2" panose="05020102010507070707" pitchFamily="18" charset="2"/>
              <a:buNone/>
            </a:pPr>
            <a:r>
              <a:rPr lang="en-US" altLang="zh-CN" sz="3600" dirty="0">
                <a:solidFill>
                  <a:schemeClr val="tx1"/>
                </a:solidFill>
                <a:latin typeface="Verdana" pitchFamily="34" charset="0"/>
              </a:rPr>
              <a:t>Training</a:t>
            </a:r>
            <a:endParaRPr lang="zh-CN" altLang="en-US" sz="3600" dirty="0">
              <a:solidFill>
                <a:schemeClr val="tx1"/>
              </a:solidFill>
              <a:latin typeface="Verdana" pitchFamily="34" charset="0"/>
            </a:endParaRPr>
          </a:p>
        </p:txBody>
      </p:sp>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1" name="标题 1"/>
          <p:cNvSpPr>
            <a:spLocks noGrp="1"/>
          </p:cNvSpPr>
          <p:nvPr>
            <p:ph type="title"/>
          </p:nvPr>
        </p:nvSpPr>
        <p:spPr>
          <a:xfrm>
            <a:off x="457200" y="115888"/>
            <a:ext cx="8229600" cy="1143000"/>
          </a:xfrm>
        </p:spPr>
        <p:txBody>
          <a:bodyPr/>
          <a:lstStyle/>
          <a:p>
            <a:pPr>
              <a:buFont typeface="Wingdings 2" panose="05020102010507070707" pitchFamily="18" charset="2"/>
              <a:buNone/>
            </a:pPr>
            <a:r>
              <a:rPr lang="en-US" altLang="zh-CN" sz="3600" b="0" kern="1200" dirty="0">
                <a:solidFill>
                  <a:schemeClr val="tx1"/>
                </a:solidFill>
                <a:effectLst/>
                <a:latin typeface="Verdana" pitchFamily="34" charset="0"/>
              </a:rPr>
              <a:t>China e-Science Forum</a:t>
            </a:r>
            <a:endParaRPr lang="zh-CN" altLang="en-US" sz="3600" b="0" kern="1200" dirty="0">
              <a:solidFill>
                <a:schemeClr val="tx1"/>
              </a:solidFill>
              <a:effectLst/>
              <a:latin typeface="Verdana" pitchFamily="34" charset="0"/>
            </a:endParaRPr>
          </a:p>
        </p:txBody>
      </p:sp>
      <p:sp>
        <p:nvSpPr>
          <p:cNvPr id="1048812" name="内容占位符 2"/>
          <p:cNvSpPr>
            <a:spLocks noGrp="1"/>
          </p:cNvSpPr>
          <p:nvPr>
            <p:ph idx="1"/>
          </p:nvPr>
        </p:nvSpPr>
        <p:spPr>
          <a:xfrm>
            <a:off x="457200" y="1341438"/>
            <a:ext cx="4762500" cy="5119687"/>
          </a:xfrm>
        </p:spPr>
        <p:txBody>
          <a:bodyPr/>
          <a:lstStyle/>
          <a:p>
            <a:pPr marL="0" indent="0">
              <a:buFont typeface="Wingdings" panose="05000000000000000000" pitchFamily="2" charset="2"/>
              <a:buNone/>
            </a:pPr>
            <a:r>
              <a:rPr lang="en-US" altLang="zh-CN" sz="2200" dirty="0">
                <a:solidFill>
                  <a:srgbClr val="0000CC"/>
                </a:solidFill>
              </a:rPr>
              <a:t>-1</a:t>
            </a:r>
            <a:r>
              <a:rPr lang="en-US" altLang="zh-CN" sz="2200" baseline="30000" dirty="0">
                <a:solidFill>
                  <a:srgbClr val="0000CC"/>
                </a:solidFill>
              </a:rPr>
              <a:t>st</a:t>
            </a:r>
            <a:r>
              <a:rPr lang="en-US" altLang="zh-CN" sz="2200" dirty="0">
                <a:solidFill>
                  <a:srgbClr val="0000CC"/>
                </a:solidFill>
              </a:rPr>
              <a:t> Forum, 3 December 2009</a:t>
            </a:r>
          </a:p>
          <a:p>
            <a:pPr lvl="1"/>
            <a:r>
              <a:rPr lang="en-US" altLang="zh-CN" sz="1600" dirty="0"/>
              <a:t>Co-organized by </a:t>
            </a:r>
            <a:r>
              <a:rPr lang="en-US" altLang="zh-CN" sz="1600" dirty="0">
                <a:solidFill>
                  <a:srgbClr val="0000CC"/>
                </a:solidFill>
              </a:rPr>
              <a:t>CAS</a:t>
            </a:r>
            <a:r>
              <a:rPr lang="en-US" altLang="zh-CN" sz="1600" dirty="0"/>
              <a:t>, Ministry of Science and Technology of China (MOST), National Natural Science Foundation of China (NSFC)</a:t>
            </a:r>
          </a:p>
          <a:p>
            <a:pPr lvl="1"/>
            <a:r>
              <a:rPr lang="en-US" altLang="zh-CN" sz="1600" dirty="0"/>
              <a:t>Hosted by </a:t>
            </a:r>
            <a:r>
              <a:rPr lang="en-US" altLang="zh-CN" sz="1600" dirty="0">
                <a:solidFill>
                  <a:srgbClr val="0000CC"/>
                </a:solidFill>
              </a:rPr>
              <a:t>CAS</a:t>
            </a:r>
            <a:r>
              <a:rPr lang="en-US" altLang="zh-CN" sz="1600" dirty="0"/>
              <a:t> </a:t>
            </a:r>
            <a:r>
              <a:rPr lang="en-US" altLang="zh-CN" sz="1600" dirty="0" err="1"/>
              <a:t>Informatization</a:t>
            </a:r>
            <a:r>
              <a:rPr lang="en-US" altLang="zh-CN" sz="1600" dirty="0"/>
              <a:t> Leading Group Office, National S&amp;T Infrastructure Center, </a:t>
            </a:r>
            <a:r>
              <a:rPr lang="en-US" altLang="zh-CN" sz="1600" dirty="0">
                <a:solidFill>
                  <a:srgbClr val="0000CC"/>
                </a:solidFill>
              </a:rPr>
              <a:t>CNIC</a:t>
            </a:r>
            <a:endParaRPr lang="en-US" altLang="zh-CN" sz="2000" dirty="0"/>
          </a:p>
          <a:p>
            <a:pPr marL="0" indent="0" algn="l">
              <a:spcBef>
                <a:spcPts val="1200"/>
              </a:spcBef>
              <a:buFont typeface="Wingdings" panose="05000000000000000000" pitchFamily="2" charset="2"/>
              <a:buNone/>
            </a:pPr>
            <a:r>
              <a:rPr lang="en-US" altLang="zh-CN" sz="2200" dirty="0">
                <a:solidFill>
                  <a:srgbClr val="0000CC"/>
                </a:solidFill>
              </a:rPr>
              <a:t>-2</a:t>
            </a:r>
            <a:r>
              <a:rPr lang="en-US" altLang="zh-CN" sz="2200" baseline="30000" dirty="0">
                <a:solidFill>
                  <a:srgbClr val="0000CC"/>
                </a:solidFill>
              </a:rPr>
              <a:t>nd</a:t>
            </a:r>
            <a:r>
              <a:rPr lang="en-US" altLang="zh-CN" sz="2200" dirty="0">
                <a:solidFill>
                  <a:srgbClr val="0000CC"/>
                </a:solidFill>
              </a:rPr>
              <a:t>Forum,15-16 Dec.2011, Beijing</a:t>
            </a:r>
          </a:p>
          <a:p>
            <a:pPr marL="0" lvl="1" indent="0">
              <a:spcBef>
                <a:spcPts val="1200"/>
              </a:spcBef>
              <a:buClr>
                <a:srgbClr val="CC0000"/>
              </a:buClr>
              <a:buFont typeface="Wingdings 3" panose="05040102010807070707" pitchFamily="18" charset="2"/>
              <a:buNone/>
            </a:pPr>
            <a:r>
              <a:rPr lang="en-US" altLang="zh-CN" sz="2200" dirty="0">
                <a:solidFill>
                  <a:srgbClr val="0000CC"/>
                </a:solidFill>
                <a:ea typeface="+mn-ea"/>
                <a:cs typeface="+mn-cs"/>
              </a:rPr>
              <a:t>-3</a:t>
            </a:r>
            <a:r>
              <a:rPr lang="en-US" altLang="zh-CN" sz="2200" baseline="30000" dirty="0">
                <a:solidFill>
                  <a:srgbClr val="0000CC"/>
                </a:solidFill>
                <a:ea typeface="+mn-ea"/>
                <a:cs typeface="+mn-cs"/>
              </a:rPr>
              <a:t>th</a:t>
            </a:r>
            <a:r>
              <a:rPr lang="en-US" altLang="zh-CN" sz="2200" dirty="0">
                <a:solidFill>
                  <a:srgbClr val="0000CC"/>
                </a:solidFill>
                <a:ea typeface="+mn-ea"/>
                <a:cs typeface="+mn-cs"/>
              </a:rPr>
              <a:t>Forum,21-22 Oct.2013,Beijing</a:t>
            </a:r>
            <a:endParaRPr lang="en-US" altLang="zh-CN" sz="2200" dirty="0">
              <a:solidFill>
                <a:srgbClr val="0000CC"/>
              </a:solidFill>
            </a:endParaRPr>
          </a:p>
          <a:p>
            <a:pPr marL="0" lvl="1" indent="0">
              <a:spcBef>
                <a:spcPts val="1200"/>
              </a:spcBef>
              <a:buClr>
                <a:srgbClr val="CC0000"/>
              </a:buClr>
              <a:buFont typeface="Wingdings 3" panose="05040102010807070707" pitchFamily="18" charset="2"/>
              <a:buNone/>
            </a:pPr>
            <a:r>
              <a:rPr lang="en-US" altLang="zh-CN" sz="2200" dirty="0">
                <a:solidFill>
                  <a:srgbClr val="0000CC"/>
                </a:solidFill>
                <a:ea typeface="+mn-ea"/>
                <a:cs typeface="+mn-cs"/>
              </a:rPr>
              <a:t>-</a:t>
            </a:r>
            <a:r>
              <a:rPr lang="en-US" altLang="zh-CN" sz="2200" dirty="0">
                <a:solidFill>
                  <a:srgbClr val="0000CC"/>
                </a:solidFill>
                <a:cs typeface="+mn-cs"/>
              </a:rPr>
              <a:t>4</a:t>
            </a:r>
            <a:r>
              <a:rPr lang="en-US" altLang="zh-CN" sz="2200" baseline="30000" dirty="0">
                <a:solidFill>
                  <a:srgbClr val="0000CC"/>
                </a:solidFill>
                <a:ea typeface="+mn-ea"/>
                <a:cs typeface="+mn-cs"/>
              </a:rPr>
              <a:t>th</a:t>
            </a:r>
            <a:r>
              <a:rPr lang="en-US" altLang="zh-CN" sz="2200" dirty="0">
                <a:solidFill>
                  <a:srgbClr val="0000CC"/>
                </a:solidFill>
                <a:cs typeface="+mn-cs"/>
              </a:rPr>
              <a:t> </a:t>
            </a:r>
            <a:r>
              <a:rPr lang="en-US" altLang="zh-CN" sz="2200" dirty="0">
                <a:solidFill>
                  <a:srgbClr val="0000CC"/>
                </a:solidFill>
                <a:ea typeface="+mn-ea"/>
                <a:cs typeface="+mn-cs"/>
              </a:rPr>
              <a:t>Forum, 8-9 </a:t>
            </a:r>
            <a:r>
              <a:rPr lang="en-US" altLang="zh-CN" sz="2200" dirty="0">
                <a:solidFill>
                  <a:srgbClr val="0000CC"/>
                </a:solidFill>
              </a:rPr>
              <a:t> Dec.2015, Beijing</a:t>
            </a:r>
          </a:p>
          <a:p>
            <a:pPr marL="0" lvl="1" indent="0">
              <a:spcBef>
                <a:spcPts val="1200"/>
              </a:spcBef>
              <a:buClr>
                <a:srgbClr val="CC0000"/>
              </a:buClr>
              <a:buFont typeface="Wingdings 3" panose="05040102010807070707" pitchFamily="18" charset="2"/>
              <a:buNone/>
            </a:pPr>
            <a:r>
              <a:rPr lang="en-US" altLang="zh-CN" sz="2000" dirty="0">
                <a:solidFill>
                  <a:srgbClr val="FF0000"/>
                </a:solidFill>
              </a:rPr>
              <a:t> 8 government departments: CAS/CAC</a:t>
            </a:r>
          </a:p>
          <a:p>
            <a:pPr marL="0" lvl="1" indent="0">
              <a:spcBef>
                <a:spcPts val="1200"/>
              </a:spcBef>
              <a:buClr>
                <a:srgbClr val="CC0000"/>
              </a:buClr>
              <a:buFont typeface="Wingdings 3" panose="05040102010807070707" pitchFamily="18" charset="2"/>
              <a:buNone/>
            </a:pPr>
            <a:r>
              <a:rPr lang="zh-CN" altLang="en-US" sz="2000" dirty="0">
                <a:solidFill>
                  <a:srgbClr val="FF0000"/>
                </a:solidFill>
              </a:rPr>
              <a:t>（</a:t>
            </a:r>
            <a:r>
              <a:rPr lang="en-US" altLang="zh-CN" sz="2000" dirty="0">
                <a:solidFill>
                  <a:srgbClr val="FF0000"/>
                </a:solidFill>
              </a:rPr>
              <a:t>Cyberspace Administration of China</a:t>
            </a:r>
            <a:r>
              <a:rPr lang="zh-CN" altLang="en-US" sz="2000" dirty="0">
                <a:solidFill>
                  <a:srgbClr val="FF0000"/>
                </a:solidFill>
              </a:rPr>
              <a:t>）</a:t>
            </a:r>
            <a:r>
              <a:rPr lang="en-US" altLang="zh-CN" sz="2000" dirty="0">
                <a:solidFill>
                  <a:srgbClr val="FF0000"/>
                </a:solidFill>
              </a:rPr>
              <a:t>/MOE/MOST/MIIT/CASS/CAE/NSFC</a:t>
            </a:r>
          </a:p>
          <a:p>
            <a:pPr marL="0" lvl="1" indent="0">
              <a:spcBef>
                <a:spcPts val="1200"/>
              </a:spcBef>
              <a:buClr>
                <a:srgbClr val="CC0000"/>
              </a:buClr>
              <a:buFont typeface="Wingdings 3" panose="05040102010807070707" pitchFamily="18" charset="2"/>
              <a:buNone/>
            </a:pPr>
            <a:endParaRPr lang="en-US" altLang="zh-CN" sz="1800" dirty="0">
              <a:solidFill>
                <a:srgbClr val="0000CC"/>
              </a:solidFill>
            </a:endParaRPr>
          </a:p>
          <a:p>
            <a:pPr lvl="1"/>
            <a:endParaRPr lang="zh-CN" altLang="en-US" sz="1800" dirty="0"/>
          </a:p>
        </p:txBody>
      </p:sp>
      <p:pic>
        <p:nvPicPr>
          <p:cNvPr id="2097225" name="Picture 2"/>
          <p:cNvPicPr>
            <a:picLocks noChangeAspect="1" noChangeArrowheads="1"/>
          </p:cNvPicPr>
          <p:nvPr/>
        </p:nvPicPr>
        <p:blipFill>
          <a:blip r:embed="rId3"/>
          <a:srcRect/>
          <a:stretch>
            <a:fillRect/>
          </a:stretch>
        </p:blipFill>
        <p:spPr bwMode="auto">
          <a:xfrm>
            <a:off x="5437188" y="1412875"/>
            <a:ext cx="2914650" cy="1908175"/>
          </a:xfrm>
          <a:prstGeom prst="rect">
            <a:avLst/>
          </a:prstGeom>
          <a:ln>
            <a:noFill/>
          </a:ln>
          <a:effectLst>
            <a:outerShdw blurRad="190500" algn="tl" rotWithShape="0">
              <a:srgbClr val="000000">
                <a:alpha val="70000"/>
              </a:srgbClr>
            </a:outerShdw>
          </a:effectLst>
        </p:spPr>
      </p:pic>
      <p:sp>
        <p:nvSpPr>
          <p:cNvPr id="1048813" name="TextBox 4"/>
          <p:cNvSpPr txBox="1">
            <a:spLocks noChangeArrowheads="1"/>
          </p:cNvSpPr>
          <p:nvPr/>
        </p:nvSpPr>
        <p:spPr bwMode="auto">
          <a:xfrm>
            <a:off x="5364163" y="5857875"/>
            <a:ext cx="3240087" cy="523875"/>
          </a:xfrm>
          <a:prstGeom prst="rect">
            <a:avLst/>
          </a:prstGeom>
          <a:noFill/>
          <a:ln>
            <a:noFill/>
          </a:ln>
        </p:spPr>
        <p:txBody>
          <a:bodyPr>
            <a:spAutoFit/>
          </a:bodyP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ClrTx/>
              <a:buFontTx/>
              <a:buNone/>
            </a:pPr>
            <a:r>
              <a:rPr lang="en-US" altLang="zh-CN" i="1">
                <a:solidFill>
                  <a:srgbClr val="C00000"/>
                </a:solidFill>
                <a:latin typeface="Arial" panose="020B0604020202020204" pitchFamily="34" charset="0"/>
                <a:ea typeface="宋体" panose="02010600030101010101" pitchFamily="2" charset="-122"/>
              </a:rPr>
              <a:t>450~ Attendance</a:t>
            </a:r>
            <a:endParaRPr lang="zh-CN" altLang="en-US" i="1">
              <a:solidFill>
                <a:srgbClr val="C00000"/>
              </a:solidFill>
              <a:latin typeface="Arial" panose="020B0604020202020204" pitchFamily="34" charset="0"/>
              <a:ea typeface="宋体" panose="02010600030101010101" pitchFamily="2" charset="-122"/>
            </a:endParaRPr>
          </a:p>
        </p:txBody>
      </p:sp>
      <p:sp>
        <p:nvSpPr>
          <p:cNvPr id="1048814" name="TextBox 5"/>
          <p:cNvSpPr txBox="1">
            <a:spLocks noChangeArrowheads="1"/>
          </p:cNvSpPr>
          <p:nvPr/>
        </p:nvSpPr>
        <p:spPr bwMode="auto">
          <a:xfrm>
            <a:off x="5364163" y="3357563"/>
            <a:ext cx="3600450" cy="523875"/>
          </a:xfrm>
          <a:prstGeom prst="rect">
            <a:avLst/>
          </a:prstGeom>
          <a:noFill/>
          <a:ln>
            <a:noFill/>
          </a:ln>
        </p:spPr>
        <p:txBody>
          <a:bodyPr>
            <a:spAutoFit/>
          </a:bodyP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ClrTx/>
              <a:buFontTx/>
              <a:buNone/>
            </a:pPr>
            <a:r>
              <a:rPr lang="en-US" altLang="zh-CN" i="1">
                <a:solidFill>
                  <a:srgbClr val="0000CC"/>
                </a:solidFill>
                <a:latin typeface="Arial" panose="020B0604020202020204" pitchFamily="34" charset="0"/>
                <a:ea typeface="宋体" panose="02010600030101010101" pitchFamily="2" charset="-122"/>
              </a:rPr>
              <a:t>200~ Attendance</a:t>
            </a:r>
            <a:endParaRPr lang="zh-CN" altLang="en-US" i="1">
              <a:solidFill>
                <a:srgbClr val="0000CC"/>
              </a:solidFill>
              <a:latin typeface="Arial" panose="020B0604020202020204" pitchFamily="34" charset="0"/>
              <a:ea typeface="宋体" panose="02010600030101010101" pitchFamily="2" charset="-122"/>
            </a:endParaRPr>
          </a:p>
        </p:txBody>
      </p:sp>
      <p:sp>
        <p:nvSpPr>
          <p:cNvPr id="1048815" name="灯片编号占位符 3"/>
          <p:cNvSpPr txBox="1"/>
          <p:nvPr/>
        </p:nvSpPr>
        <p:spPr bwMode="auto">
          <a:xfrm>
            <a:off x="1588" y="6461125"/>
            <a:ext cx="390525" cy="346075"/>
          </a:xfrm>
          <a:prstGeom prst="rect">
            <a:avLst/>
          </a:prstGeom>
          <a:noFill/>
          <a:ln w="9525">
            <a:noFill/>
            <a:miter lim="800000"/>
            <a:headEnd/>
            <a:tailEnd/>
          </a:ln>
          <a:effectLst/>
        </p:spPr>
        <p:txBody>
          <a:bodyPr lIns="18000" tIns="10800" rIns="18000" bIns="10800" anchor="ct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FontTx/>
              <a:buNone/>
            </a:pPr>
            <a:fld id="{E0E35D5B-9B1C-428B-9E52-09B99CBBEAAE}" type="slidenum">
              <a:rPr lang="en-US" altLang="zh-CN" sz="1800" smtClean="0">
                <a:solidFill>
                  <a:srgbClr val="0000CC"/>
                </a:solidFill>
                <a:effectLst>
                  <a:outerShdw blurRad="38100" dist="38100" dir="2700000" algn="tl">
                    <a:srgbClr val="C0C0C0"/>
                  </a:outerShdw>
                </a:effectLst>
                <a:ea typeface="宋体" panose="02010600030101010101" pitchFamily="2" charset="-122"/>
              </a:rPr>
              <a:pPr algn="ctr" eaLnBrk="1" hangingPunct="1">
                <a:spcBef>
                  <a:spcPct val="0"/>
                </a:spcBef>
                <a:buClrTx/>
                <a:buFontTx/>
                <a:buNone/>
              </a:pPr>
              <a:t>18</a:t>
            </a:fld>
            <a:endParaRPr lang="en-US" altLang="zh-CN" sz="1800">
              <a:solidFill>
                <a:srgbClr val="0000CC"/>
              </a:solidFill>
              <a:effectLst>
                <a:outerShdw blurRad="38100" dist="38100" dir="2700000" algn="tl">
                  <a:srgbClr val="C0C0C0"/>
                </a:outerShdw>
              </a:effectLst>
              <a:ea typeface="宋体" panose="02010600030101010101" pitchFamily="2" charset="-122"/>
            </a:endParaRPr>
          </a:p>
        </p:txBody>
      </p:sp>
      <p:pic>
        <p:nvPicPr>
          <p:cNvPr id="2097226" name="图片 1"/>
          <p:cNvPicPr>
            <a:picLocks noChangeAspect="1"/>
          </p:cNvPicPr>
          <p:nvPr/>
        </p:nvPicPr>
        <p:blipFill>
          <a:blip r:embed="rId4"/>
          <a:srcRect/>
          <a:stretch>
            <a:fillRect/>
          </a:stretch>
        </p:blipFill>
        <p:spPr bwMode="auto">
          <a:xfrm>
            <a:off x="5437188" y="3927475"/>
            <a:ext cx="2914650" cy="1938338"/>
          </a:xfrm>
          <a:prstGeom prst="rect">
            <a:avLst/>
          </a:prstGeom>
          <a:noFill/>
          <a:ln>
            <a:noFill/>
          </a:ln>
        </p:spPr>
      </p:pic>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2" name="Picture 3"/>
          <p:cNvPicPr>
            <a:picLocks noChangeAspect="1" noChangeArrowheads="1"/>
          </p:cNvPicPr>
          <p:nvPr/>
        </p:nvPicPr>
        <p:blipFill>
          <a:blip r:embed="rId3"/>
          <a:srcRect l="5991" t="16676" r="6795" b="6250"/>
          <a:stretch>
            <a:fillRect/>
          </a:stretch>
        </p:blipFill>
        <p:spPr bwMode="auto">
          <a:xfrm>
            <a:off x="4630738" y="1187450"/>
            <a:ext cx="3902075" cy="1938338"/>
          </a:xfrm>
          <a:prstGeom prst="rect">
            <a:avLst/>
          </a:prstGeom>
          <a:noFill/>
          <a:ln>
            <a:noFill/>
          </a:ln>
          <a:effectLst/>
        </p:spPr>
      </p:pic>
      <p:pic>
        <p:nvPicPr>
          <p:cNvPr id="2097233" name="图片 9"/>
          <p:cNvPicPr>
            <a:picLocks noChangeAspect="1"/>
          </p:cNvPicPr>
          <p:nvPr/>
        </p:nvPicPr>
        <p:blipFill>
          <a:blip r:embed="rId4"/>
          <a:srcRect/>
          <a:stretch>
            <a:fillRect/>
          </a:stretch>
        </p:blipFill>
        <p:spPr bwMode="auto">
          <a:xfrm>
            <a:off x="6219825" y="4005263"/>
            <a:ext cx="2924175" cy="1890712"/>
          </a:xfrm>
          <a:prstGeom prst="rect">
            <a:avLst/>
          </a:prstGeom>
          <a:noFill/>
          <a:ln>
            <a:noFill/>
          </a:ln>
        </p:spPr>
      </p:pic>
      <p:sp>
        <p:nvSpPr>
          <p:cNvPr id="1048847" name="内容占位符 2"/>
          <p:cNvSpPr txBox="1"/>
          <p:nvPr/>
        </p:nvSpPr>
        <p:spPr>
          <a:xfrm>
            <a:off x="5103813" y="5876925"/>
            <a:ext cx="4040187" cy="936625"/>
          </a:xfrm>
          <a:prstGeom prst="rect">
            <a:avLst/>
          </a:prstGeom>
        </p:spPr>
        <p:style>
          <a:lnRef idx="2">
            <a:schemeClr val="accent1"/>
          </a:lnRef>
          <a:fillRef idx="1">
            <a:schemeClr val="lt1"/>
          </a:fillRef>
          <a:effectRef idx="0">
            <a:schemeClr val="accent1"/>
          </a:effectRef>
          <a:fontRef idx="minor">
            <a:schemeClr val="dk1"/>
          </a:fontRef>
        </p:style>
        <p:txBody>
          <a:bodyPr/>
          <a:lstStyle>
            <a:lvl1pPr marL="277269" indent="-277269" algn="l" defTabSz="739384" rtl="0" eaLnBrk="1" latinLnBrk="0" hangingPunct="1">
              <a:spcBef>
                <a:spcPct val="20000"/>
              </a:spcBef>
              <a:buFont typeface="Arial" pitchFamily="34" charset="0"/>
              <a:buChar char="•"/>
              <a:defRPr sz="2588" kern="1200">
                <a:solidFill>
                  <a:schemeClr val="tx1"/>
                </a:solidFill>
                <a:latin typeface="微软雅黑" pitchFamily="34" charset="-122"/>
                <a:ea typeface="微软雅黑" pitchFamily="34" charset="-122"/>
                <a:cs typeface="+mn-cs"/>
              </a:defRPr>
            </a:lvl1pPr>
            <a:lvl2pPr marL="600749" indent="-231057" algn="l" defTabSz="739384" rtl="0" eaLnBrk="1" latinLnBrk="0" hangingPunct="1">
              <a:spcBef>
                <a:spcPct val="20000"/>
              </a:spcBef>
              <a:buFont typeface="Arial" pitchFamily="34" charset="0"/>
              <a:buChar char="–"/>
              <a:defRPr sz="2264" kern="1200">
                <a:solidFill>
                  <a:schemeClr val="tx1"/>
                </a:solidFill>
                <a:latin typeface="微软雅黑" pitchFamily="34" charset="-122"/>
                <a:ea typeface="微软雅黑" pitchFamily="34" charset="-122"/>
                <a:cs typeface="+mn-cs"/>
              </a:defRPr>
            </a:lvl2pPr>
            <a:lvl3pPr marL="924230" indent="-184846" algn="l" defTabSz="739384" rtl="0" eaLnBrk="1" latinLnBrk="0" hangingPunct="1">
              <a:spcBef>
                <a:spcPct val="20000"/>
              </a:spcBef>
              <a:buFont typeface="Arial" pitchFamily="34" charset="0"/>
              <a:buChar char="•"/>
              <a:defRPr sz="1941" kern="1200">
                <a:solidFill>
                  <a:schemeClr val="tx1"/>
                </a:solidFill>
                <a:latin typeface="微软雅黑" pitchFamily="34" charset="-122"/>
                <a:ea typeface="微软雅黑" pitchFamily="34" charset="-122"/>
                <a:cs typeface="+mn-cs"/>
              </a:defRPr>
            </a:lvl3pPr>
            <a:lvl4pPr marL="1293922" indent="-184846" algn="l" defTabSz="739384" rtl="0" eaLnBrk="1" latinLnBrk="0" hangingPunct="1">
              <a:spcBef>
                <a:spcPct val="20000"/>
              </a:spcBef>
              <a:buFont typeface="Arial" pitchFamily="34" charset="0"/>
              <a:buChar char="–"/>
              <a:defRPr sz="1617" kern="1200">
                <a:solidFill>
                  <a:schemeClr val="tx1"/>
                </a:solidFill>
                <a:latin typeface="微软雅黑" pitchFamily="34" charset="-122"/>
                <a:ea typeface="微软雅黑" pitchFamily="34" charset="-122"/>
                <a:cs typeface="+mn-cs"/>
              </a:defRPr>
            </a:lvl4pPr>
            <a:lvl5pPr marL="1663614" indent="-184846" algn="l" defTabSz="739384" rtl="0" eaLnBrk="1" latinLnBrk="0" hangingPunct="1">
              <a:spcBef>
                <a:spcPct val="20000"/>
              </a:spcBef>
              <a:buFont typeface="Arial" pitchFamily="34" charset="0"/>
              <a:buChar char="»"/>
              <a:defRPr sz="1617" kern="1200">
                <a:solidFill>
                  <a:schemeClr val="tx1"/>
                </a:solidFill>
                <a:latin typeface="微软雅黑" pitchFamily="34" charset="-122"/>
                <a:ea typeface="微软雅黑" pitchFamily="34" charset="-122"/>
                <a:cs typeface="+mn-cs"/>
              </a:defRPr>
            </a:lvl5pPr>
            <a:lvl6pPr marL="2033306" indent="-184846" algn="l" defTabSz="739384" rtl="0" eaLnBrk="1" latinLnBrk="0" hangingPunct="1">
              <a:spcBef>
                <a:spcPct val="20000"/>
              </a:spcBef>
              <a:buFont typeface="Arial" pitchFamily="34" charset="0"/>
              <a:buChar char="•"/>
              <a:defRPr sz="1617" kern="1200">
                <a:solidFill>
                  <a:schemeClr val="tx1"/>
                </a:solidFill>
                <a:latin typeface="+mn-lt"/>
                <a:ea typeface="+mn-ea"/>
                <a:cs typeface="+mn-cs"/>
              </a:defRPr>
            </a:lvl6pPr>
            <a:lvl7pPr marL="2402997" indent="-184846" algn="l" defTabSz="739384" rtl="0" eaLnBrk="1" latinLnBrk="0" hangingPunct="1">
              <a:spcBef>
                <a:spcPct val="20000"/>
              </a:spcBef>
              <a:buFont typeface="Arial" pitchFamily="34" charset="0"/>
              <a:buChar char="•"/>
              <a:defRPr sz="1617" kern="1200">
                <a:solidFill>
                  <a:schemeClr val="tx1"/>
                </a:solidFill>
                <a:latin typeface="+mn-lt"/>
                <a:ea typeface="+mn-ea"/>
                <a:cs typeface="+mn-cs"/>
              </a:defRPr>
            </a:lvl7pPr>
            <a:lvl8pPr marL="2772689" indent="-184846" algn="l" defTabSz="739384" rtl="0" eaLnBrk="1" latinLnBrk="0" hangingPunct="1">
              <a:spcBef>
                <a:spcPct val="20000"/>
              </a:spcBef>
              <a:buFont typeface="Arial" pitchFamily="34" charset="0"/>
              <a:buChar char="•"/>
              <a:defRPr sz="1617" kern="1200">
                <a:solidFill>
                  <a:schemeClr val="tx1"/>
                </a:solidFill>
                <a:latin typeface="+mn-lt"/>
                <a:ea typeface="+mn-ea"/>
                <a:cs typeface="+mn-cs"/>
              </a:defRPr>
            </a:lvl8pPr>
            <a:lvl9pPr marL="3142381" indent="-184846" algn="l" defTabSz="739384" rtl="0" eaLnBrk="1" latinLnBrk="0" hangingPunct="1">
              <a:spcBef>
                <a:spcPct val="20000"/>
              </a:spcBef>
              <a:buFont typeface="Arial" pitchFamily="34" charset="0"/>
              <a:buChar char="•"/>
              <a:defRPr sz="1617" kern="1200">
                <a:solidFill>
                  <a:schemeClr val="tx1"/>
                </a:solidFill>
                <a:latin typeface="+mn-lt"/>
                <a:ea typeface="+mn-ea"/>
                <a:cs typeface="+mn-cs"/>
              </a:defRPr>
            </a:lvl9pPr>
          </a:lstStyle>
          <a:p>
            <a:pPr marL="0" indent="0">
              <a:buFont typeface="Arial" pitchFamily="34" charset="0"/>
              <a:buNone/>
            </a:pPr>
            <a:r>
              <a:rPr lang="en-US" altLang="zh-CN" sz="1800" dirty="0">
                <a:solidFill>
                  <a:srgbClr val="FF0000"/>
                </a:solidFill>
                <a:latin typeface="华文中宋" panose="02010600040101010101" pitchFamily="2" charset="-122"/>
                <a:ea typeface="华文中宋" panose="02010600040101010101" pitchFamily="2" charset="-122"/>
              </a:rPr>
              <a:t>Data analysis pipeline for gene annotation, visualization and functional analysis</a:t>
            </a:r>
            <a:endParaRPr lang="zh-CN" altLang="en-US" sz="1800" dirty="0">
              <a:solidFill>
                <a:srgbClr val="FF0000"/>
              </a:solidFill>
              <a:latin typeface="华文中宋" panose="02010600040101010101" pitchFamily="2" charset="-122"/>
              <a:ea typeface="华文中宋" panose="02010600040101010101" pitchFamily="2" charset="-122"/>
            </a:endParaRPr>
          </a:p>
        </p:txBody>
      </p:sp>
      <p:sp>
        <p:nvSpPr>
          <p:cNvPr id="1048848" name="圆角矩形 13"/>
          <p:cNvSpPr/>
          <p:nvPr/>
        </p:nvSpPr>
        <p:spPr>
          <a:xfrm>
            <a:off x="2281238" y="3878263"/>
            <a:ext cx="1223962" cy="541337"/>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tx1"/>
                </a:solidFill>
              </a:rPr>
              <a:t>Data</a:t>
            </a:r>
            <a:endParaRPr lang="zh-CN" altLang="en-US" dirty="0">
              <a:solidFill>
                <a:schemeClr val="tx1"/>
              </a:solidFill>
            </a:endParaRPr>
          </a:p>
        </p:txBody>
      </p:sp>
      <p:sp>
        <p:nvSpPr>
          <p:cNvPr id="1048849" name="圆角矩形 14"/>
          <p:cNvSpPr/>
          <p:nvPr/>
        </p:nvSpPr>
        <p:spPr>
          <a:xfrm>
            <a:off x="4171950" y="3781425"/>
            <a:ext cx="2260600" cy="541338"/>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tx1"/>
                </a:solidFill>
              </a:rPr>
              <a:t>Computing</a:t>
            </a:r>
            <a:endParaRPr lang="zh-CN" altLang="en-US" dirty="0">
              <a:solidFill>
                <a:schemeClr val="tx1"/>
              </a:solidFill>
            </a:endParaRPr>
          </a:p>
        </p:txBody>
      </p:sp>
      <p:sp>
        <p:nvSpPr>
          <p:cNvPr id="1048850" name="环形箭头 16"/>
          <p:cNvSpPr/>
          <p:nvPr/>
        </p:nvSpPr>
        <p:spPr>
          <a:xfrm rot="2561107">
            <a:off x="2817813" y="2776538"/>
            <a:ext cx="3262312" cy="3262312"/>
          </a:xfrm>
          <a:prstGeom prst="circularArrow">
            <a:avLst>
              <a:gd name="adj1" fmla="val 8243"/>
              <a:gd name="adj2" fmla="val 575624"/>
              <a:gd name="adj3" fmla="val 16858829"/>
              <a:gd name="adj4" fmla="val 14965547"/>
              <a:gd name="adj5" fmla="val 9616"/>
            </a:avLst>
          </a:prstGeom>
        </p:spPr>
        <p:style>
          <a:lnRef idx="2">
            <a:schemeClr val="lt1">
              <a:hueOff val="0"/>
              <a:satOff val="0"/>
              <a:lumOff val="0"/>
              <a:alphaOff val="0"/>
            </a:schemeClr>
          </a:lnRef>
          <a:fillRef idx="1">
            <a:schemeClr val="accent4">
              <a:hueOff val="10395693"/>
              <a:satOff val="-47968"/>
              <a:lumOff val="1765"/>
              <a:alphaOff val="0"/>
            </a:schemeClr>
          </a:fillRef>
          <a:effectRef idx="0">
            <a:schemeClr val="accent4">
              <a:hueOff val="10395693"/>
              <a:satOff val="-47968"/>
              <a:lumOff val="1765"/>
              <a:alphaOff val="0"/>
            </a:schemeClr>
          </a:effectRef>
          <a:fontRef idx="minor">
            <a:schemeClr val="lt1"/>
          </a:fontRef>
        </p:style>
      </p:sp>
      <p:sp>
        <p:nvSpPr>
          <p:cNvPr id="1048851" name="环形箭头 17"/>
          <p:cNvSpPr/>
          <p:nvPr/>
        </p:nvSpPr>
        <p:spPr>
          <a:xfrm rot="18196953">
            <a:off x="2715419" y="1597819"/>
            <a:ext cx="3263900" cy="3262312"/>
          </a:xfrm>
          <a:prstGeom prst="circularArrow">
            <a:avLst>
              <a:gd name="adj1" fmla="val 8243"/>
              <a:gd name="adj2" fmla="val 575624"/>
              <a:gd name="adj3" fmla="val 10174166"/>
              <a:gd name="adj4" fmla="val 7258263"/>
              <a:gd name="adj5" fmla="val 9616"/>
            </a:avLst>
          </a:prstGeom>
        </p:spPr>
        <p:style>
          <a:lnRef idx="2">
            <a:schemeClr val="lt1">
              <a:hueOff val="0"/>
              <a:satOff val="0"/>
              <a:lumOff val="0"/>
              <a:alphaOff val="0"/>
            </a:schemeClr>
          </a:lnRef>
          <a:fillRef idx="1">
            <a:schemeClr val="accent4">
              <a:hueOff val="5197847"/>
              <a:satOff val="-23984"/>
              <a:lumOff val="883"/>
              <a:alphaOff val="0"/>
            </a:schemeClr>
          </a:fillRef>
          <a:effectRef idx="0">
            <a:schemeClr val="accent4">
              <a:hueOff val="5197847"/>
              <a:satOff val="-23984"/>
              <a:lumOff val="883"/>
              <a:alphaOff val="0"/>
            </a:schemeClr>
          </a:effectRef>
          <a:fontRef idx="minor">
            <a:schemeClr val="lt1"/>
          </a:fontRef>
        </p:style>
      </p:sp>
      <p:sp>
        <p:nvSpPr>
          <p:cNvPr id="1048852" name="环形箭头 18"/>
          <p:cNvSpPr/>
          <p:nvPr/>
        </p:nvSpPr>
        <p:spPr>
          <a:xfrm rot="12879592">
            <a:off x="1803400" y="2957513"/>
            <a:ext cx="3262313" cy="3262312"/>
          </a:xfrm>
          <a:prstGeom prst="circularArrow">
            <a:avLst>
              <a:gd name="adj1" fmla="val 8243"/>
              <a:gd name="adj2" fmla="val 575624"/>
              <a:gd name="adj3" fmla="val 2966113"/>
              <a:gd name="adj4" fmla="val 50210"/>
              <a:gd name="adj5" fmla="val 9616"/>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48853" name="矩形 56"/>
          <p:cNvSpPr/>
          <p:nvPr/>
        </p:nvSpPr>
        <p:spPr>
          <a:xfrm>
            <a:off x="574675" y="5589588"/>
            <a:ext cx="762000" cy="279400"/>
          </a:xfrm>
          <a:prstGeom prst="rect">
            <a:avLst/>
          </a:prstGeom>
          <a:solidFill>
            <a:srgbClr val="92D05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dirty="0" err="1">
                <a:solidFill>
                  <a:prstClr val="white"/>
                </a:solidFill>
                <a:latin typeface="微软雅黑" pitchFamily="34" charset="-122"/>
                <a:ea typeface="微软雅黑" pitchFamily="34" charset="-122"/>
              </a:rPr>
              <a:t>Pfam</a:t>
            </a:r>
            <a:endParaRPr lang="zh-CN" altLang="en-US" sz="1600" dirty="0">
              <a:solidFill>
                <a:prstClr val="white"/>
              </a:solidFill>
              <a:latin typeface="微软雅黑" pitchFamily="34" charset="-122"/>
              <a:ea typeface="微软雅黑" pitchFamily="34" charset="-122"/>
            </a:endParaRPr>
          </a:p>
        </p:txBody>
      </p:sp>
      <p:sp>
        <p:nvSpPr>
          <p:cNvPr id="1048854" name="矩形 57"/>
          <p:cNvSpPr/>
          <p:nvPr/>
        </p:nvSpPr>
        <p:spPr>
          <a:xfrm>
            <a:off x="1608138" y="5589588"/>
            <a:ext cx="762000" cy="276225"/>
          </a:xfrm>
          <a:prstGeom prst="rect">
            <a:avLst/>
          </a:prstGeom>
          <a:solidFill>
            <a:srgbClr val="F3A4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dirty="0">
                <a:solidFill>
                  <a:prstClr val="white"/>
                </a:solidFill>
              </a:rPr>
              <a:t>PDB</a:t>
            </a:r>
            <a:endParaRPr lang="zh-CN" altLang="en-US" sz="1600" dirty="0">
              <a:solidFill>
                <a:prstClr val="white"/>
              </a:solidFill>
            </a:endParaRPr>
          </a:p>
        </p:txBody>
      </p:sp>
      <p:pic>
        <p:nvPicPr>
          <p:cNvPr id="2097234" name="Picture 12" descr="C:\Users\MA\AppData\Roaming\Tencent\Users\411259331\QQ\WinTemp\RichOle\}95$X`V8MVK$P1)W[7UJ0YU.jpg"/>
          <p:cNvPicPr>
            <a:picLocks noChangeAspect="1" noChangeArrowheads="1"/>
          </p:cNvPicPr>
          <p:nvPr/>
        </p:nvPicPr>
        <p:blipFill>
          <a:blip r:embed="rId5"/>
          <a:srcRect t="9734" r="74583" b="2"/>
          <a:stretch>
            <a:fillRect/>
          </a:stretch>
        </p:blipFill>
        <p:spPr bwMode="auto">
          <a:xfrm>
            <a:off x="1771650" y="6051550"/>
            <a:ext cx="887413" cy="606425"/>
          </a:xfrm>
          <a:prstGeom prst="rect">
            <a:avLst/>
          </a:prstGeom>
          <a:noFill/>
          <a:ln>
            <a:noFill/>
          </a:ln>
        </p:spPr>
      </p:pic>
      <p:pic>
        <p:nvPicPr>
          <p:cNvPr id="2097235" name="Picture 12" descr="http://seemotif.ee.ncku.edu.tw/res/PF00239.png"/>
          <p:cNvPicPr>
            <a:picLocks noChangeAspect="1" noChangeArrowheads="1"/>
          </p:cNvPicPr>
          <p:nvPr/>
        </p:nvPicPr>
        <p:blipFill>
          <a:blip r:embed="rId6" cstate="print"/>
          <a:srcRect/>
          <a:stretch>
            <a:fillRect/>
          </a:stretch>
        </p:blipFill>
        <p:spPr bwMode="auto">
          <a:xfrm>
            <a:off x="319088" y="6059488"/>
            <a:ext cx="1455737" cy="612775"/>
          </a:xfrm>
          <a:prstGeom prst="rect">
            <a:avLst/>
          </a:prstGeom>
          <a:noFill/>
          <a:ln>
            <a:noFill/>
          </a:ln>
        </p:spPr>
      </p:pic>
      <p:pic>
        <p:nvPicPr>
          <p:cNvPr id="2097236" name="Picture 16" descr="http://media.guoshi.com/edata/baikeimg/d/7/d7455199f379538981b4581cbd2ff46b.jpg"/>
          <p:cNvPicPr>
            <a:picLocks noChangeAspect="1" noChangeArrowheads="1"/>
          </p:cNvPicPr>
          <p:nvPr/>
        </p:nvPicPr>
        <p:blipFill>
          <a:blip r:embed="rId7"/>
          <a:srcRect/>
          <a:stretch>
            <a:fillRect/>
          </a:stretch>
        </p:blipFill>
        <p:spPr bwMode="auto">
          <a:xfrm>
            <a:off x="1730375" y="4452938"/>
            <a:ext cx="1281113" cy="982662"/>
          </a:xfrm>
          <a:prstGeom prst="rect">
            <a:avLst/>
          </a:prstGeom>
          <a:noFill/>
          <a:ln>
            <a:noFill/>
          </a:ln>
        </p:spPr>
      </p:pic>
      <p:pic>
        <p:nvPicPr>
          <p:cNvPr id="2097237" name="图片 13" descr="数据分析平台.png"/>
          <p:cNvPicPr>
            <a:picLocks noChangeAspect="1"/>
          </p:cNvPicPr>
          <p:nvPr/>
        </p:nvPicPr>
        <p:blipFill>
          <a:blip r:embed="rId8"/>
          <a:srcRect l="60812" t="3233" r="13232" b="67117"/>
          <a:stretch>
            <a:fillRect/>
          </a:stretch>
        </p:blipFill>
        <p:spPr bwMode="auto">
          <a:xfrm>
            <a:off x="384175" y="4422775"/>
            <a:ext cx="1141413" cy="1114425"/>
          </a:xfrm>
          <a:prstGeom prst="rect">
            <a:avLst/>
          </a:prstGeom>
          <a:noFill/>
          <a:ln>
            <a:noFill/>
          </a:ln>
        </p:spPr>
      </p:pic>
      <p:pic>
        <p:nvPicPr>
          <p:cNvPr id="2097238" name="Picture 2"/>
          <p:cNvPicPr>
            <a:picLocks noChangeAspect="1" noChangeArrowheads="1"/>
          </p:cNvPicPr>
          <p:nvPr/>
        </p:nvPicPr>
        <p:blipFill>
          <a:blip r:embed="rId9"/>
          <a:srcRect l="6564" t="16141" r="6650" b="7487"/>
          <a:stretch>
            <a:fillRect/>
          </a:stretch>
        </p:blipFill>
        <p:spPr bwMode="auto">
          <a:xfrm>
            <a:off x="963613" y="1219200"/>
            <a:ext cx="3568700" cy="1765300"/>
          </a:xfrm>
          <a:prstGeom prst="rect">
            <a:avLst/>
          </a:prstGeom>
          <a:noFill/>
          <a:ln>
            <a:noFill/>
          </a:ln>
          <a:effectLst/>
        </p:spPr>
      </p:pic>
      <p:sp>
        <p:nvSpPr>
          <p:cNvPr id="1048855" name="圆角矩形 15"/>
          <p:cNvSpPr/>
          <p:nvPr/>
        </p:nvSpPr>
        <p:spPr>
          <a:xfrm>
            <a:off x="3505200" y="2873375"/>
            <a:ext cx="1331913" cy="509588"/>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tx1"/>
                </a:solidFill>
              </a:rPr>
              <a:t>Apps</a:t>
            </a:r>
            <a:endParaRPr lang="zh-CN" altLang="en-US" dirty="0">
              <a:solidFill>
                <a:schemeClr val="tx1"/>
              </a:solidFill>
            </a:endParaRPr>
          </a:p>
        </p:txBody>
      </p:sp>
      <p:sp>
        <p:nvSpPr>
          <p:cNvPr id="1048856" name="矩形 1"/>
          <p:cNvSpPr/>
          <p:nvPr/>
        </p:nvSpPr>
        <p:spPr>
          <a:xfrm>
            <a:off x="2465388" y="5610225"/>
            <a:ext cx="2543175" cy="89154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buFont typeface="Arial" pitchFamily="34" charset="0"/>
              <a:buChar char="•"/>
            </a:pPr>
            <a:r>
              <a:rPr lang="en-US" altLang="zh-CN" sz="1800" dirty="0">
                <a:solidFill>
                  <a:srgbClr val="FF0000"/>
                </a:solidFill>
                <a:latin typeface="华文中宋" panose="02010600040101010101" pitchFamily="2" charset="-122"/>
              </a:rPr>
              <a:t>Massive</a:t>
            </a:r>
          </a:p>
          <a:p>
            <a:pPr marL="285750" indent="-285750">
              <a:buFont typeface="Arial" pitchFamily="34" charset="0"/>
              <a:buChar char="•"/>
            </a:pPr>
            <a:r>
              <a:rPr lang="en-US" altLang="zh-CN" sz="1800" dirty="0">
                <a:solidFill>
                  <a:srgbClr val="FF0000"/>
                </a:solidFill>
                <a:latin typeface="华文中宋" panose="02010600040101010101" pitchFamily="2" charset="-122"/>
              </a:rPr>
              <a:t>Distributed </a:t>
            </a:r>
          </a:p>
          <a:p>
            <a:pPr marL="285750" indent="-285750">
              <a:buFont typeface="Arial" pitchFamily="34" charset="0"/>
              <a:buChar char="•"/>
            </a:pPr>
            <a:r>
              <a:rPr lang="en-US" altLang="zh-CN" sz="1800" dirty="0">
                <a:solidFill>
                  <a:srgbClr val="FF0000"/>
                </a:solidFill>
                <a:latin typeface="华文中宋" panose="02010600040101010101" pitchFamily="2" charset="-122"/>
              </a:rPr>
              <a:t>Heterogeneous</a:t>
            </a:r>
            <a:endParaRPr lang="zh-CN" altLang="en-US" sz="1800" dirty="0">
              <a:solidFill>
                <a:srgbClr val="FF0000"/>
              </a:solidFill>
              <a:latin typeface="华文中宋" panose="02010600040101010101" pitchFamily="2" charset="-122"/>
            </a:endParaRPr>
          </a:p>
        </p:txBody>
      </p:sp>
      <p:sp>
        <p:nvSpPr>
          <p:cNvPr id="1048857" name="内容占位符 2"/>
          <p:cNvSpPr txBox="1"/>
          <p:nvPr/>
        </p:nvSpPr>
        <p:spPr>
          <a:xfrm>
            <a:off x="5538788" y="2854325"/>
            <a:ext cx="3516312" cy="825500"/>
          </a:xfrm>
          <a:prstGeom prst="rect">
            <a:avLst/>
          </a:prstGeom>
        </p:spPr>
        <p:style>
          <a:lnRef idx="2">
            <a:schemeClr val="accent1"/>
          </a:lnRef>
          <a:fillRef idx="1">
            <a:schemeClr val="lt1"/>
          </a:fillRef>
          <a:effectRef idx="0">
            <a:schemeClr val="accent1"/>
          </a:effectRef>
          <a:fontRef idx="minor">
            <a:schemeClr val="dk1"/>
          </a:fontRef>
        </p:style>
        <p:txBody>
          <a:bodyPr/>
          <a:lstStyle>
            <a:lvl1pPr marL="277269" indent="-277269" algn="l" defTabSz="739384" rtl="0" eaLnBrk="1" latinLnBrk="0" hangingPunct="1">
              <a:spcBef>
                <a:spcPct val="20000"/>
              </a:spcBef>
              <a:buFont typeface="Arial" pitchFamily="34" charset="0"/>
              <a:buChar char="•"/>
              <a:defRPr sz="2588" kern="1200">
                <a:solidFill>
                  <a:schemeClr val="tx1"/>
                </a:solidFill>
                <a:latin typeface="微软雅黑" pitchFamily="34" charset="-122"/>
                <a:ea typeface="微软雅黑" pitchFamily="34" charset="-122"/>
                <a:cs typeface="+mn-cs"/>
              </a:defRPr>
            </a:lvl1pPr>
            <a:lvl2pPr marL="600749" indent="-231057" algn="l" defTabSz="739384" rtl="0" eaLnBrk="1" latinLnBrk="0" hangingPunct="1">
              <a:spcBef>
                <a:spcPct val="20000"/>
              </a:spcBef>
              <a:buFont typeface="Arial" pitchFamily="34" charset="0"/>
              <a:buChar char="–"/>
              <a:defRPr sz="2264" kern="1200">
                <a:solidFill>
                  <a:schemeClr val="tx1"/>
                </a:solidFill>
                <a:latin typeface="微软雅黑" pitchFamily="34" charset="-122"/>
                <a:ea typeface="微软雅黑" pitchFamily="34" charset="-122"/>
                <a:cs typeface="+mn-cs"/>
              </a:defRPr>
            </a:lvl2pPr>
            <a:lvl3pPr marL="924230" indent="-184846" algn="l" defTabSz="739384" rtl="0" eaLnBrk="1" latinLnBrk="0" hangingPunct="1">
              <a:spcBef>
                <a:spcPct val="20000"/>
              </a:spcBef>
              <a:buFont typeface="Arial" pitchFamily="34" charset="0"/>
              <a:buChar char="•"/>
              <a:defRPr sz="1941" kern="1200">
                <a:solidFill>
                  <a:schemeClr val="tx1"/>
                </a:solidFill>
                <a:latin typeface="微软雅黑" pitchFamily="34" charset="-122"/>
                <a:ea typeface="微软雅黑" pitchFamily="34" charset="-122"/>
                <a:cs typeface="+mn-cs"/>
              </a:defRPr>
            </a:lvl3pPr>
            <a:lvl4pPr marL="1293922" indent="-184846" algn="l" defTabSz="739384" rtl="0" eaLnBrk="1" latinLnBrk="0" hangingPunct="1">
              <a:spcBef>
                <a:spcPct val="20000"/>
              </a:spcBef>
              <a:buFont typeface="Arial" pitchFamily="34" charset="0"/>
              <a:buChar char="–"/>
              <a:defRPr sz="1617" kern="1200">
                <a:solidFill>
                  <a:schemeClr val="tx1"/>
                </a:solidFill>
                <a:latin typeface="微软雅黑" pitchFamily="34" charset="-122"/>
                <a:ea typeface="微软雅黑" pitchFamily="34" charset="-122"/>
                <a:cs typeface="+mn-cs"/>
              </a:defRPr>
            </a:lvl4pPr>
            <a:lvl5pPr marL="1663614" indent="-184846" algn="l" defTabSz="739384" rtl="0" eaLnBrk="1" latinLnBrk="0" hangingPunct="1">
              <a:spcBef>
                <a:spcPct val="20000"/>
              </a:spcBef>
              <a:buFont typeface="Arial" pitchFamily="34" charset="0"/>
              <a:buChar char="»"/>
              <a:defRPr sz="1617" kern="1200">
                <a:solidFill>
                  <a:schemeClr val="tx1"/>
                </a:solidFill>
                <a:latin typeface="微软雅黑" pitchFamily="34" charset="-122"/>
                <a:ea typeface="微软雅黑" pitchFamily="34" charset="-122"/>
                <a:cs typeface="+mn-cs"/>
              </a:defRPr>
            </a:lvl5pPr>
            <a:lvl6pPr marL="2033306" indent="-184846" algn="l" defTabSz="739384" rtl="0" eaLnBrk="1" latinLnBrk="0" hangingPunct="1">
              <a:spcBef>
                <a:spcPct val="20000"/>
              </a:spcBef>
              <a:buFont typeface="Arial" pitchFamily="34" charset="0"/>
              <a:buChar char="•"/>
              <a:defRPr sz="1617" kern="1200">
                <a:solidFill>
                  <a:schemeClr val="tx1"/>
                </a:solidFill>
                <a:latin typeface="+mn-lt"/>
                <a:ea typeface="+mn-ea"/>
                <a:cs typeface="+mn-cs"/>
              </a:defRPr>
            </a:lvl6pPr>
            <a:lvl7pPr marL="2402997" indent="-184846" algn="l" defTabSz="739384" rtl="0" eaLnBrk="1" latinLnBrk="0" hangingPunct="1">
              <a:spcBef>
                <a:spcPct val="20000"/>
              </a:spcBef>
              <a:buFont typeface="Arial" pitchFamily="34" charset="0"/>
              <a:buChar char="•"/>
              <a:defRPr sz="1617" kern="1200">
                <a:solidFill>
                  <a:schemeClr val="tx1"/>
                </a:solidFill>
                <a:latin typeface="+mn-lt"/>
                <a:ea typeface="+mn-ea"/>
                <a:cs typeface="+mn-cs"/>
              </a:defRPr>
            </a:lvl7pPr>
            <a:lvl8pPr marL="2772689" indent="-184846" algn="l" defTabSz="739384" rtl="0" eaLnBrk="1" latinLnBrk="0" hangingPunct="1">
              <a:spcBef>
                <a:spcPct val="20000"/>
              </a:spcBef>
              <a:buFont typeface="Arial" pitchFamily="34" charset="0"/>
              <a:buChar char="•"/>
              <a:defRPr sz="1617" kern="1200">
                <a:solidFill>
                  <a:schemeClr val="tx1"/>
                </a:solidFill>
                <a:latin typeface="+mn-lt"/>
                <a:ea typeface="+mn-ea"/>
                <a:cs typeface="+mn-cs"/>
              </a:defRPr>
            </a:lvl8pPr>
            <a:lvl9pPr marL="3142381" indent="-184846" algn="l" defTabSz="739384" rtl="0" eaLnBrk="1" latinLnBrk="0" hangingPunct="1">
              <a:spcBef>
                <a:spcPct val="20000"/>
              </a:spcBef>
              <a:buFont typeface="Arial" pitchFamily="34" charset="0"/>
              <a:buChar char="•"/>
              <a:defRPr sz="1617" kern="1200">
                <a:solidFill>
                  <a:schemeClr val="tx1"/>
                </a:solidFill>
                <a:latin typeface="+mn-lt"/>
                <a:ea typeface="+mn-ea"/>
                <a:cs typeface="+mn-cs"/>
              </a:defRPr>
            </a:lvl9pPr>
          </a:lstStyle>
          <a:p>
            <a:pPr>
              <a:buFont typeface="Wingdings" pitchFamily="2" charset="2"/>
              <a:buChar char="u"/>
            </a:pPr>
            <a:r>
              <a:rPr lang="en-US" altLang="zh-CN" sz="1600" dirty="0">
                <a:solidFill>
                  <a:srgbClr val="FF0000"/>
                </a:solidFill>
                <a:latin typeface="华文中宋" panose="02010600040101010101" pitchFamily="2" charset="-122"/>
                <a:ea typeface="华文中宋" panose="02010600040101010101" pitchFamily="2" charset="-122"/>
              </a:rPr>
              <a:t>One-stop data search engine</a:t>
            </a:r>
          </a:p>
          <a:p>
            <a:pPr>
              <a:buFont typeface="Wingdings" pitchFamily="2" charset="2"/>
              <a:buChar char="u"/>
            </a:pPr>
            <a:r>
              <a:rPr lang="en-US" altLang="zh-CN" sz="1600" dirty="0">
                <a:solidFill>
                  <a:srgbClr val="FF0000"/>
                </a:solidFill>
                <a:latin typeface="华文中宋" panose="02010600040101010101" pitchFamily="2" charset="-122"/>
                <a:ea typeface="华文中宋" panose="02010600040101010101" pitchFamily="2" charset="-122"/>
              </a:rPr>
              <a:t>Automatic resources allocation</a:t>
            </a:r>
            <a:endParaRPr lang="zh-CN" altLang="en-US" sz="1600" dirty="0">
              <a:solidFill>
                <a:srgbClr val="FF0000"/>
              </a:solidFill>
              <a:latin typeface="华文中宋" panose="02010600040101010101" pitchFamily="2" charset="-122"/>
              <a:ea typeface="华文中宋" panose="02010600040101010101" pitchFamily="2" charset="-122"/>
            </a:endParaRPr>
          </a:p>
        </p:txBody>
      </p:sp>
      <p:sp>
        <p:nvSpPr>
          <p:cNvPr id="1048858" name="矩形 21"/>
          <p:cNvSpPr/>
          <p:nvPr/>
        </p:nvSpPr>
        <p:spPr>
          <a:xfrm>
            <a:off x="222765" y="167591"/>
            <a:ext cx="6405880" cy="2186940"/>
          </a:xfrm>
          <a:prstGeom prst="rect">
            <a:avLst/>
          </a:prstGeom>
        </p:spPr>
        <p:txBody>
          <a:bodyPr wrap="none">
            <a:spAutoFit/>
          </a:bodyPr>
          <a:lstStyle/>
          <a:p>
            <a:r>
              <a:rPr lang="en-US" altLang="zh-CN" sz="2800" dirty="0">
                <a:solidFill>
                  <a:schemeClr val="tx1"/>
                </a:solidFill>
              </a:rPr>
              <a:t>e-Science Applications</a:t>
            </a:r>
            <a:r>
              <a:rPr lang="zh-CN" altLang="en-US" sz="2800" dirty="0">
                <a:solidFill>
                  <a:schemeClr val="tx1"/>
                </a:solidFill>
              </a:rPr>
              <a:t> </a:t>
            </a:r>
            <a:r>
              <a:rPr lang="en-US" altLang="zh-CN" sz="2800" dirty="0">
                <a:solidFill>
                  <a:schemeClr val="tx1"/>
                </a:solidFill>
              </a:rPr>
              <a:t>Case:</a:t>
            </a:r>
          </a:p>
          <a:p>
            <a:r>
              <a:rPr lang="en-US" altLang="zh-CN" sz="2800" dirty="0">
                <a:solidFill>
                  <a:schemeClr val="tx1"/>
                </a:solidFill>
                <a:latin typeface="华文中宋" panose="02010600040101010101" pitchFamily="2" charset="-122"/>
              </a:rPr>
              <a:t>                     Microbial Big Data Platform </a:t>
            </a:r>
            <a:endParaRPr lang="zh-CN" altLang="en-US" sz="2800" dirty="0">
              <a:solidFill>
                <a:schemeClr val="tx1"/>
              </a:solidFill>
              <a:latin typeface="华文中宋" panose="02010600040101010101" pitchFamily="2" charset="-122"/>
            </a:endParaRPr>
          </a:p>
          <a:p>
            <a:endParaRPr lang="en-US" altLang="zh-CN" sz="2800" dirty="0">
              <a:solidFill>
                <a:schemeClr val="tx1"/>
              </a:solidFill>
            </a:endParaRPr>
          </a:p>
          <a:p>
            <a:endParaRPr lang="en-US" altLang="zh-CN" sz="2800" dirty="0">
              <a:solidFill>
                <a:schemeClr val="tx1"/>
              </a:solidFill>
            </a:endParaRPr>
          </a:p>
          <a:p>
            <a:r>
              <a:rPr lang="en-US" altLang="zh-CN" sz="2800" dirty="0">
                <a:solidFill>
                  <a:schemeClr val="tx1"/>
                </a:solidFill>
                <a:latin typeface="Verdana" pitchFamily="34" charset="0"/>
              </a:rPr>
              <a:t>      </a:t>
            </a:r>
            <a:endParaRPr lang="zh-CN" altLang="en-US" sz="2800" dirty="0"/>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标题 1"/>
          <p:cNvSpPr>
            <a:spLocks noGrp="1"/>
          </p:cNvSpPr>
          <p:nvPr>
            <p:ph type="title"/>
          </p:nvPr>
        </p:nvSpPr>
        <p:spPr>
          <a:xfrm>
            <a:off x="1403648" y="332656"/>
            <a:ext cx="6781800" cy="1087016"/>
          </a:xfrm>
        </p:spPr>
        <p:txBody>
          <a:bodyPr/>
          <a:lstStyle/>
          <a:p>
            <a:pPr algn="ctr"/>
            <a:r>
              <a:rPr lang="en-US" altLang="zh-CN" dirty="0"/>
              <a:t>OUTLINE</a:t>
            </a:r>
            <a:endParaRPr lang="zh-CN" altLang="en-US" dirty="0"/>
          </a:p>
        </p:txBody>
      </p:sp>
      <p:sp>
        <p:nvSpPr>
          <p:cNvPr id="1048685" name="内容占位符 4"/>
          <p:cNvSpPr>
            <a:spLocks noGrp="1"/>
          </p:cNvSpPr>
          <p:nvPr>
            <p:ph idx="1"/>
          </p:nvPr>
        </p:nvSpPr>
        <p:spPr>
          <a:xfrm>
            <a:off x="762000" y="1916832"/>
            <a:ext cx="7543800" cy="4248472"/>
          </a:xfrm>
          <a:ln>
            <a:solidFill>
              <a:schemeClr val="accent1"/>
            </a:solidFill>
            <a:prstDash val="sysDash"/>
          </a:ln>
        </p:spPr>
        <p:txBody>
          <a:bodyPr/>
          <a:lstStyle/>
          <a:p>
            <a:pPr algn="just">
              <a:lnSpc>
                <a:spcPct val="125000"/>
              </a:lnSpc>
              <a:spcBef>
                <a:spcPts val="600"/>
              </a:spcBef>
              <a:spcAft>
                <a:spcPts val="600"/>
              </a:spcAft>
            </a:pPr>
            <a:r>
              <a:rPr lang="en-US" altLang="zh-CN" sz="3200" b="1" dirty="0">
                <a:solidFill>
                  <a:srgbClr val="2803C5"/>
                </a:solidFill>
              </a:rPr>
              <a:t>Overview of CAS</a:t>
            </a:r>
          </a:p>
          <a:p>
            <a:pPr>
              <a:lnSpc>
                <a:spcPct val="125000"/>
              </a:lnSpc>
              <a:spcBef>
                <a:spcPts val="600"/>
              </a:spcBef>
              <a:spcAft>
                <a:spcPts val="600"/>
              </a:spcAft>
            </a:pPr>
            <a:r>
              <a:rPr lang="en-US" altLang="zh-CN" sz="3200" b="1" dirty="0">
                <a:solidFill>
                  <a:schemeClr val="tx1"/>
                </a:solidFill>
              </a:rPr>
              <a:t>Current status of Informatization </a:t>
            </a:r>
          </a:p>
          <a:p>
            <a:pPr>
              <a:lnSpc>
                <a:spcPct val="125000"/>
              </a:lnSpc>
              <a:spcBef>
                <a:spcPts val="600"/>
              </a:spcBef>
              <a:spcAft>
                <a:spcPts val="600"/>
              </a:spcAft>
            </a:pPr>
            <a:r>
              <a:rPr lang="en-US" altLang="zh-CN" sz="3200" b="1" dirty="0">
                <a:solidFill>
                  <a:schemeClr val="tx1"/>
                </a:solidFill>
              </a:rPr>
              <a:t>The future planning</a:t>
            </a:r>
          </a:p>
        </p:txBody>
      </p:sp>
    </p:spTree>
  </p:cSld>
  <p:clrMapOvr>
    <a:masterClrMapping/>
  </p:clrMapOvr>
  <p:transition>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9" name="Picture 2"/>
          <p:cNvPicPr>
            <a:picLocks noChangeAspect="1" noChangeArrowheads="1"/>
          </p:cNvPicPr>
          <p:nvPr/>
        </p:nvPicPr>
        <p:blipFill>
          <a:blip r:embed="rId3"/>
          <a:srcRect l="19093" t="7828" r="20522" b="9387"/>
          <a:stretch>
            <a:fillRect/>
          </a:stretch>
        </p:blipFill>
        <p:spPr bwMode="auto">
          <a:xfrm>
            <a:off x="395288" y="1700213"/>
            <a:ext cx="4243387" cy="3271837"/>
          </a:xfrm>
          <a:prstGeom prst="rect">
            <a:avLst/>
          </a:prstGeom>
          <a:noFill/>
          <a:ln>
            <a:noFill/>
          </a:ln>
        </p:spPr>
      </p:pic>
      <p:sp>
        <p:nvSpPr>
          <p:cNvPr id="1048862" name="TextBox 13"/>
          <p:cNvSpPr txBox="1"/>
          <p:nvPr/>
        </p:nvSpPr>
        <p:spPr>
          <a:xfrm>
            <a:off x="395288" y="5373688"/>
            <a:ext cx="4243387" cy="1297940"/>
          </a:xfrm>
          <a:prstGeom prst="rect">
            <a:avLst/>
          </a:prstGeom>
          <a:noFill/>
        </p:spPr>
        <p:txBody>
          <a:bodyPr>
            <a:spAutoFit/>
          </a:bodyPr>
          <a:lstStyle/>
          <a:p>
            <a:pPr marL="285750" indent="-285750">
              <a:buFont typeface="Wingdings" panose="05000000000000000000" pitchFamily="2" charset="2"/>
              <a:buChar char="l"/>
            </a:pPr>
            <a:r>
              <a:rPr lang="en-US" altLang="zh-CN" sz="1600" dirty="0">
                <a:solidFill>
                  <a:schemeClr val="tx1"/>
                </a:solidFill>
                <a:latin typeface="华文中宋" panose="02010600040101010101" pitchFamily="2" charset="-122"/>
                <a:ea typeface="华文中宋" panose="02010600040101010101" pitchFamily="2" charset="-122"/>
                <a:cs typeface="+mj-cs"/>
              </a:rPr>
              <a:t>98 bio-resources centers from 42 countries sharing data through the platform</a:t>
            </a:r>
          </a:p>
          <a:p>
            <a:pPr marL="285750" indent="-285750">
              <a:buFont typeface="Wingdings" panose="05000000000000000000" pitchFamily="2" charset="2"/>
              <a:buChar char="l"/>
            </a:pPr>
            <a:r>
              <a:rPr lang="en-US" altLang="zh-CN" sz="1600" dirty="0">
                <a:solidFill>
                  <a:schemeClr val="tx1"/>
                </a:solidFill>
                <a:latin typeface="华文中宋" panose="02010600040101010101" pitchFamily="2" charset="-122"/>
                <a:ea typeface="华文中宋" panose="02010600040101010101" pitchFamily="2" charset="-122"/>
                <a:cs typeface="+mj-cs"/>
              </a:rPr>
              <a:t>largest international cooperation project in the field of microbiology</a:t>
            </a:r>
            <a:endParaRPr lang="zh-CN" altLang="en-US" sz="1600" dirty="0">
              <a:solidFill>
                <a:schemeClr val="tx1"/>
              </a:solidFill>
              <a:latin typeface="华文中宋" panose="02010600040101010101" pitchFamily="2" charset="-122"/>
              <a:ea typeface="华文中宋" panose="02010600040101010101" pitchFamily="2" charset="-122"/>
              <a:cs typeface="+mj-cs"/>
            </a:endParaRPr>
          </a:p>
        </p:txBody>
      </p:sp>
      <p:sp>
        <p:nvSpPr>
          <p:cNvPr id="1048863" name="TextBox 14"/>
          <p:cNvSpPr txBox="1"/>
          <p:nvPr/>
        </p:nvSpPr>
        <p:spPr>
          <a:xfrm>
            <a:off x="533400" y="5003800"/>
            <a:ext cx="4105275" cy="338138"/>
          </a:xfrm>
          <a:prstGeom prst="rect">
            <a:avLst/>
          </a:prstGeom>
          <a:noFill/>
        </p:spPr>
        <p:txBody>
          <a:bodyPr>
            <a:spAutoFit/>
          </a:bodyPr>
          <a:lstStyle/>
          <a:p>
            <a:r>
              <a:rPr lang="en-US" altLang="zh-CN" sz="1600" dirty="0">
                <a:solidFill>
                  <a:schemeClr val="tx1"/>
                </a:solidFill>
                <a:latin typeface="华文中宋" panose="02010600040101010101" pitchFamily="2" charset="-122"/>
                <a:ea typeface="华文中宋" panose="02010600040101010101" pitchFamily="2" charset="-122"/>
                <a:cs typeface="+mj-cs"/>
              </a:rPr>
              <a:t>Global Catalogue of Microorganisms</a:t>
            </a:r>
            <a:endParaRPr lang="zh-CN" altLang="en-US" sz="1600" dirty="0">
              <a:solidFill>
                <a:schemeClr val="tx1"/>
              </a:solidFill>
              <a:latin typeface="华文中宋" panose="02010600040101010101" pitchFamily="2" charset="-122"/>
              <a:ea typeface="华文中宋" panose="02010600040101010101" pitchFamily="2" charset="-122"/>
              <a:cs typeface="+mj-cs"/>
            </a:endParaRPr>
          </a:p>
        </p:txBody>
      </p:sp>
      <p:pic>
        <p:nvPicPr>
          <p:cNvPr id="2097240" name="Picture 4" descr="http://cn.bing.com/th?id=OIP.Mdd5c04d71fa59c6641d78bf511a29e55H0&amp;w=128&amp;h=72&amp;c=8&amp;pid=5.1"/>
          <p:cNvPicPr>
            <a:picLocks noChangeAspect="1" noChangeArrowheads="1"/>
          </p:cNvPicPr>
          <p:nvPr/>
        </p:nvPicPr>
        <p:blipFill>
          <a:blip r:embed="rId4"/>
          <a:srcRect/>
          <a:stretch>
            <a:fillRect/>
          </a:stretch>
        </p:blipFill>
        <p:spPr bwMode="auto">
          <a:xfrm>
            <a:off x="7667625" y="1700213"/>
            <a:ext cx="1219200" cy="685800"/>
          </a:xfrm>
          <a:prstGeom prst="rect">
            <a:avLst/>
          </a:prstGeom>
          <a:noFill/>
          <a:ln>
            <a:noFill/>
          </a:ln>
        </p:spPr>
      </p:pic>
      <p:sp>
        <p:nvSpPr>
          <p:cNvPr id="1048864" name="TextBox 17"/>
          <p:cNvSpPr txBox="1"/>
          <p:nvPr/>
        </p:nvSpPr>
        <p:spPr>
          <a:xfrm>
            <a:off x="4471988" y="1423988"/>
            <a:ext cx="3265487" cy="1077912"/>
          </a:xfrm>
          <a:prstGeom prst="rect">
            <a:avLst/>
          </a:prstGeom>
          <a:noFill/>
        </p:spPr>
        <p:txBody>
          <a:bodyPr>
            <a:spAutoFit/>
          </a:bodyPr>
          <a:lstStyle/>
          <a:p>
            <a:pPr marL="285750" indent="-285750">
              <a:buFont typeface="Wingdings" panose="05000000000000000000" pitchFamily="2" charset="2"/>
              <a:buChar char="l"/>
            </a:pPr>
            <a:r>
              <a:rPr lang="en-US" altLang="zh-CN" sz="1600" dirty="0">
                <a:solidFill>
                  <a:schemeClr val="tx1"/>
                </a:solidFill>
                <a:latin typeface="华文中宋" panose="02010600040101010101" pitchFamily="2" charset="-122"/>
                <a:ea typeface="华文中宋" panose="02010600040101010101" pitchFamily="2" charset="-122"/>
                <a:cs typeface="+mj-cs"/>
              </a:rPr>
              <a:t>Propose  the first ISO standards in the field of microbial resources information</a:t>
            </a:r>
            <a:endParaRPr lang="zh-CN" altLang="en-US" sz="1600" dirty="0">
              <a:solidFill>
                <a:schemeClr val="tx1"/>
              </a:solidFill>
              <a:latin typeface="华文中宋" panose="02010600040101010101" pitchFamily="2" charset="-122"/>
              <a:ea typeface="华文中宋" panose="02010600040101010101" pitchFamily="2" charset="-122"/>
              <a:cs typeface="+mj-cs"/>
            </a:endParaRPr>
          </a:p>
        </p:txBody>
      </p:sp>
      <p:sp>
        <p:nvSpPr>
          <p:cNvPr id="1048865" name="矩形 15"/>
          <p:cNvSpPr/>
          <p:nvPr/>
        </p:nvSpPr>
        <p:spPr>
          <a:xfrm>
            <a:off x="4716463" y="2506663"/>
            <a:ext cx="4032250" cy="830262"/>
          </a:xfrm>
          <a:prstGeom prst="rect">
            <a:avLst/>
          </a:prstGeom>
          <a:ln w="12700">
            <a:solidFill>
              <a:srgbClr val="C00000"/>
            </a:solidFill>
          </a:ln>
        </p:spPr>
        <p:txBody>
          <a:bodyPr>
            <a:spAutoFit/>
          </a:bodyPr>
          <a:lstStyle/>
          <a:p>
            <a:r>
              <a:rPr lang="en-US" altLang="zh-CN" sz="1600" dirty="0">
                <a:solidFill>
                  <a:schemeClr val="tx1"/>
                </a:solidFill>
                <a:latin typeface="华文中宋" panose="02010600040101010101" pitchFamily="2" charset="-122"/>
                <a:ea typeface="华文中宋" panose="02010600040101010101" pitchFamily="2" charset="-122"/>
                <a:cs typeface="+mj-cs"/>
              </a:rPr>
              <a:t>ISO / PWI 21710 biotechnology-Data Management and publication in microbial biological resource centers. </a:t>
            </a:r>
            <a:endParaRPr lang="zh-CN" altLang="zh-CN" sz="1600" dirty="0">
              <a:solidFill>
                <a:schemeClr val="tx1"/>
              </a:solidFill>
              <a:latin typeface="华文中宋" panose="02010600040101010101" pitchFamily="2" charset="-122"/>
              <a:ea typeface="华文中宋" panose="02010600040101010101" pitchFamily="2" charset="-122"/>
              <a:cs typeface="+mj-cs"/>
            </a:endParaRPr>
          </a:p>
        </p:txBody>
      </p:sp>
      <p:pic>
        <p:nvPicPr>
          <p:cNvPr id="2097241" name="Picture 2"/>
          <p:cNvPicPr>
            <a:picLocks noChangeAspect="1" noChangeArrowheads="1"/>
          </p:cNvPicPr>
          <p:nvPr/>
        </p:nvPicPr>
        <p:blipFill>
          <a:blip r:embed="rId5"/>
          <a:srcRect l="16360" t="9317" r="16588" b="12595"/>
          <a:stretch>
            <a:fillRect/>
          </a:stretch>
        </p:blipFill>
        <p:spPr bwMode="auto">
          <a:xfrm>
            <a:off x="4879975" y="3303588"/>
            <a:ext cx="4108450" cy="2690812"/>
          </a:xfrm>
          <a:prstGeom prst="rect">
            <a:avLst/>
          </a:prstGeom>
          <a:noFill/>
          <a:ln>
            <a:noFill/>
          </a:ln>
          <a:effectLst/>
        </p:spPr>
      </p:pic>
      <p:sp>
        <p:nvSpPr>
          <p:cNvPr id="1048866" name="矩形 10"/>
          <p:cNvSpPr/>
          <p:nvPr/>
        </p:nvSpPr>
        <p:spPr>
          <a:xfrm>
            <a:off x="4557713" y="5981700"/>
            <a:ext cx="4478337" cy="831850"/>
          </a:xfrm>
          <a:prstGeom prst="rect">
            <a:avLst/>
          </a:prstGeom>
          <a:ln w="12700">
            <a:solidFill>
              <a:srgbClr val="C00000"/>
            </a:solidFill>
          </a:ln>
        </p:spPr>
        <p:txBody>
          <a:bodyPr>
            <a:spAutoFit/>
          </a:bodyPr>
          <a:lstStyle/>
          <a:p>
            <a:pPr>
              <a:lnSpc>
                <a:spcPct val="150000"/>
              </a:lnSpc>
            </a:pPr>
            <a:r>
              <a:rPr lang="en-US" altLang="zh-CN" sz="1600" dirty="0">
                <a:solidFill>
                  <a:schemeClr val="tx1"/>
                </a:solidFill>
                <a:latin typeface="华文中宋" panose="02010600040101010101" pitchFamily="2" charset="-122"/>
                <a:ea typeface="华文中宋" panose="02010600040101010101" pitchFamily="2" charset="-122"/>
                <a:cs typeface="+mj-cs"/>
              </a:rPr>
              <a:t>Microbial Big Data Portal for </a:t>
            </a:r>
          </a:p>
          <a:p>
            <a:pPr>
              <a:lnSpc>
                <a:spcPct val="150000"/>
              </a:lnSpc>
            </a:pPr>
            <a:r>
              <a:rPr lang="en-US" altLang="zh-CN" sz="1600" dirty="0">
                <a:solidFill>
                  <a:schemeClr val="tx1"/>
                </a:solidFill>
                <a:latin typeface="华文中宋" panose="02010600040101010101" pitchFamily="2" charset="-122"/>
                <a:ea typeface="华文中宋" panose="02010600040101010101" pitchFamily="2" charset="-122"/>
                <a:cs typeface="+mj-cs"/>
              </a:rPr>
              <a:t>Chinese National data project (863 project)</a:t>
            </a:r>
            <a:endParaRPr lang="zh-CN" altLang="zh-CN" sz="1600" dirty="0">
              <a:solidFill>
                <a:schemeClr val="tx1"/>
              </a:solidFill>
              <a:latin typeface="华文中宋" panose="02010600040101010101" pitchFamily="2" charset="-122"/>
              <a:ea typeface="华文中宋" panose="02010600040101010101" pitchFamily="2" charset="-122"/>
              <a:cs typeface="+mj-cs"/>
            </a:endParaRPr>
          </a:p>
        </p:txBody>
      </p:sp>
      <p:sp>
        <p:nvSpPr>
          <p:cNvPr id="1048867" name="矩形 11"/>
          <p:cNvSpPr/>
          <p:nvPr/>
        </p:nvSpPr>
        <p:spPr>
          <a:xfrm>
            <a:off x="222765" y="167591"/>
            <a:ext cx="6405880" cy="2186940"/>
          </a:xfrm>
          <a:prstGeom prst="rect">
            <a:avLst/>
          </a:prstGeom>
        </p:spPr>
        <p:txBody>
          <a:bodyPr wrap="none">
            <a:spAutoFit/>
          </a:bodyPr>
          <a:lstStyle/>
          <a:p>
            <a:r>
              <a:rPr lang="en-US" altLang="zh-CN" sz="2800" dirty="0">
                <a:solidFill>
                  <a:schemeClr val="tx1"/>
                </a:solidFill>
              </a:rPr>
              <a:t>e-Science Applications</a:t>
            </a:r>
            <a:r>
              <a:rPr lang="zh-CN" altLang="en-US" sz="2800" dirty="0">
                <a:solidFill>
                  <a:schemeClr val="tx1"/>
                </a:solidFill>
              </a:rPr>
              <a:t> </a:t>
            </a:r>
            <a:r>
              <a:rPr lang="en-US" altLang="zh-CN" sz="2800" dirty="0">
                <a:solidFill>
                  <a:schemeClr val="tx1"/>
                </a:solidFill>
              </a:rPr>
              <a:t>Case:</a:t>
            </a:r>
          </a:p>
          <a:p>
            <a:r>
              <a:rPr lang="en-US" altLang="zh-CN" sz="2800" dirty="0">
                <a:solidFill>
                  <a:schemeClr val="tx1"/>
                </a:solidFill>
                <a:latin typeface="华文中宋" panose="02010600040101010101" pitchFamily="2" charset="-122"/>
              </a:rPr>
              <a:t>                     Microbial Big Data Platform </a:t>
            </a:r>
            <a:endParaRPr lang="zh-CN" altLang="en-US" sz="2800" dirty="0">
              <a:solidFill>
                <a:schemeClr val="tx1"/>
              </a:solidFill>
              <a:latin typeface="华文中宋" panose="02010600040101010101" pitchFamily="2" charset="-122"/>
            </a:endParaRPr>
          </a:p>
          <a:p>
            <a:endParaRPr lang="en-US" altLang="zh-CN" sz="2800" dirty="0">
              <a:solidFill>
                <a:schemeClr val="tx1"/>
              </a:solidFill>
            </a:endParaRPr>
          </a:p>
          <a:p>
            <a:endParaRPr lang="en-US" altLang="zh-CN" sz="2800" dirty="0">
              <a:solidFill>
                <a:schemeClr val="tx1"/>
              </a:solidFill>
            </a:endParaRPr>
          </a:p>
          <a:p>
            <a:r>
              <a:rPr lang="en-US" altLang="zh-CN" sz="2800" dirty="0">
                <a:solidFill>
                  <a:schemeClr val="tx1"/>
                </a:solidFill>
                <a:latin typeface="Verdana" pitchFamily="34" charset="0"/>
              </a:rPr>
              <a:t>      </a:t>
            </a:r>
            <a:endParaRPr lang="zh-CN" altLang="en-US" sz="2800" dirty="0"/>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42" name="Picture 2"/>
          <p:cNvPicPr>
            <a:picLocks noChangeAspect="1" noChangeArrowheads="1"/>
          </p:cNvPicPr>
          <p:nvPr/>
        </p:nvPicPr>
        <p:blipFill>
          <a:blip r:embed="rId3" cstate="print"/>
          <a:srcRect/>
          <a:stretch>
            <a:fillRect/>
          </a:stretch>
        </p:blipFill>
        <p:spPr bwMode="auto">
          <a:xfrm>
            <a:off x="196850" y="908650"/>
            <a:ext cx="2681609" cy="4067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48871" name="TextBox 6"/>
          <p:cNvSpPr txBox="1"/>
          <p:nvPr/>
        </p:nvSpPr>
        <p:spPr>
          <a:xfrm>
            <a:off x="3995738" y="1438275"/>
            <a:ext cx="4608512" cy="1920241"/>
          </a:xfrm>
          <a:prstGeom prst="rect">
            <a:avLst/>
          </a:prstGeom>
          <a:noFill/>
        </p:spPr>
        <p:txBody>
          <a:bodyPr>
            <a:spAutoFit/>
          </a:bodyPr>
          <a:lstStyle/>
          <a:p>
            <a:pPr marL="342900" indent="-342900" eaLnBrk="1" hangingPunct="1">
              <a:buFont typeface="Wingdings" pitchFamily="2" charset="2"/>
              <a:buChar char="p"/>
            </a:pPr>
            <a:r>
              <a:rPr lang="en-US" altLang="zh-CN" b="0" dirty="0">
                <a:solidFill>
                  <a:schemeClr val="tx1"/>
                </a:solidFill>
                <a:latin typeface="微软雅黑" pitchFamily="34" charset="-122"/>
                <a:ea typeface="微软雅黑" pitchFamily="34" charset="-122"/>
              </a:rPr>
              <a:t>First Blue Book in china</a:t>
            </a:r>
          </a:p>
          <a:p>
            <a:pPr marL="342900" indent="-342900" eaLnBrk="1" hangingPunct="1">
              <a:buFont typeface="Wingdings" pitchFamily="2" charset="2"/>
              <a:buChar char="ü"/>
            </a:pPr>
            <a:r>
              <a:rPr lang="en-US" altLang="zh-CN" sz="2000" b="0" dirty="0">
                <a:solidFill>
                  <a:schemeClr val="tx1"/>
                </a:solidFill>
                <a:latin typeface="微软雅黑" pitchFamily="34" charset="-122"/>
                <a:ea typeface="微软雅黑" pitchFamily="34" charset="-122"/>
              </a:rPr>
              <a:t>CAS </a:t>
            </a:r>
          </a:p>
          <a:p>
            <a:pPr marL="342900" indent="-342900" eaLnBrk="1" hangingPunct="1">
              <a:buFont typeface="Wingdings" pitchFamily="2" charset="2"/>
              <a:buChar char="ü"/>
            </a:pPr>
            <a:r>
              <a:rPr lang="en-US" altLang="zh-CN" sz="2000" b="0" dirty="0">
                <a:solidFill>
                  <a:schemeClr val="tx1"/>
                </a:solidFill>
                <a:latin typeface="微软雅黑" pitchFamily="34" charset="-122"/>
                <a:ea typeface="微软雅黑" pitchFamily="34" charset="-122"/>
              </a:rPr>
              <a:t>Ministry of Education</a:t>
            </a:r>
          </a:p>
          <a:p>
            <a:pPr marL="342900" indent="-342900" eaLnBrk="1" hangingPunct="1">
              <a:buFont typeface="Wingdings" pitchFamily="2" charset="2"/>
              <a:buChar char="ü"/>
            </a:pPr>
            <a:r>
              <a:rPr lang="en-US" altLang="zh-CN" sz="2000" b="0" dirty="0">
                <a:solidFill>
                  <a:schemeClr val="tx1"/>
                </a:solidFill>
                <a:latin typeface="微软雅黑" pitchFamily="34" charset="-122"/>
                <a:ea typeface="微软雅黑" pitchFamily="34" charset="-122"/>
              </a:rPr>
              <a:t>NSF of China</a:t>
            </a:r>
          </a:p>
          <a:p>
            <a:pPr indent="360000" eaLnBrk="1" hangingPunct="1"/>
            <a:endParaRPr lang="en-US" altLang="zh-CN" sz="2000" dirty="0">
              <a:solidFill>
                <a:schemeClr val="tx1"/>
              </a:solidFill>
              <a:latin typeface="微软雅黑" pitchFamily="34" charset="-122"/>
              <a:ea typeface="微软雅黑" pitchFamily="34" charset="-122"/>
            </a:endParaRPr>
          </a:p>
          <a:p>
            <a:pPr indent="360000" eaLnBrk="1" hangingPunct="1"/>
            <a:endParaRPr lang="en-US" altLang="zh-CN" sz="2000" dirty="0">
              <a:solidFill>
                <a:schemeClr val="tx1"/>
              </a:solidFill>
              <a:latin typeface="微软雅黑" pitchFamily="34" charset="-122"/>
              <a:ea typeface="微软雅黑" pitchFamily="34" charset="-122"/>
            </a:endParaRPr>
          </a:p>
        </p:txBody>
      </p:sp>
      <p:sp>
        <p:nvSpPr>
          <p:cNvPr id="1048872" name="标题 1"/>
          <p:cNvSpPr txBox="1"/>
          <p:nvPr/>
        </p:nvSpPr>
        <p:spPr bwMode="auto">
          <a:xfrm>
            <a:off x="0" y="420688"/>
            <a:ext cx="9144000" cy="631825"/>
          </a:xfrm>
          <a:prstGeom prst="rect">
            <a:avLst/>
          </a:prstGeom>
          <a:noFill/>
          <a:ln>
            <a:noFill/>
          </a:ln>
        </p:spPr>
        <p:txBody>
          <a:bodyP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spcBef>
                <a:spcPct val="0"/>
              </a:spcBef>
              <a:buClr>
                <a:srgbClr val="0000FF"/>
              </a:buClr>
              <a:buFont typeface="Wingdings 2" panose="05020102010507070707" pitchFamily="18" charset="2"/>
              <a:buNone/>
            </a:pPr>
            <a:r>
              <a:rPr lang="en-US" altLang="zh-CN" sz="3600" b="0">
                <a:latin typeface="Verdana" panose="020B0604030504040204" pitchFamily="34" charset="0"/>
                <a:ea typeface="黑体" panose="02010609060101010101" pitchFamily="49" charset="-122"/>
              </a:rPr>
              <a:t>China’s e-Science Blue Book Series</a:t>
            </a:r>
            <a:endParaRPr lang="zh-CN" altLang="en-US" sz="3600" b="0">
              <a:latin typeface="Verdana" panose="020B0604030504040204" pitchFamily="34" charset="0"/>
              <a:ea typeface="黑体" panose="02010609060101010101" pitchFamily="49" charset="-122"/>
            </a:endParaRPr>
          </a:p>
        </p:txBody>
      </p:sp>
      <p:sp>
        <p:nvSpPr>
          <p:cNvPr id="1048873" name="灯片编号占位符 3"/>
          <p:cNvSpPr txBox="1"/>
          <p:nvPr/>
        </p:nvSpPr>
        <p:spPr bwMode="auto">
          <a:xfrm>
            <a:off x="1588" y="6461125"/>
            <a:ext cx="390525" cy="346075"/>
          </a:xfrm>
          <a:prstGeom prst="rect">
            <a:avLst/>
          </a:prstGeom>
          <a:noFill/>
          <a:ln w="9525">
            <a:noFill/>
            <a:miter lim="800000"/>
            <a:headEnd/>
            <a:tailEnd/>
          </a:ln>
          <a:effectLst/>
        </p:spPr>
        <p:txBody>
          <a:bodyPr lIns="18000" tIns="10800" rIns="18000" bIns="10800" anchor="ctr"/>
          <a:lstStyle>
            <a:lvl1pPr algn="just">
              <a:spcBef>
                <a:spcPct val="20000"/>
              </a:spcBef>
              <a:buClr>
                <a:srgbClr val="CC0000"/>
              </a:buClr>
              <a:buFont typeface="Wingdings" panose="05000000000000000000" pitchFamily="2" charset="2"/>
              <a:buChar char="®"/>
              <a:defRPr sz="2800" b="1">
                <a:solidFill>
                  <a:schemeClr val="tx1"/>
                </a:solidFill>
                <a:latin typeface="Times New Roman" panose="02020603050405020304" pitchFamily="18" charset="0"/>
                <a:ea typeface="华文中宋" panose="02010600040101010101" pitchFamily="2" charset="-122"/>
              </a:defRPr>
            </a:lvl1pPr>
            <a:lvl2pPr marL="742950" indent="-285750" algn="just">
              <a:spcBef>
                <a:spcPct val="20000"/>
              </a:spcBef>
              <a:buClr>
                <a:srgbClr val="33CC33"/>
              </a:buClr>
              <a:buFont typeface="Wingdings 3" panose="05040102010807070707" pitchFamily="18" charset="2"/>
              <a:buChar char="c"/>
              <a:defRPr sz="2400" b="1">
                <a:solidFill>
                  <a:schemeClr val="tx1"/>
                </a:solidFill>
                <a:latin typeface="Times New Roman" panose="02020603050405020304" pitchFamily="18" charset="0"/>
                <a:ea typeface="华文细黑" panose="02010600040101010101" pitchFamily="2" charset="-122"/>
              </a:defRPr>
            </a:lvl2pPr>
            <a:lvl3pPr marL="1143000" indent="-228600" algn="just">
              <a:spcBef>
                <a:spcPct val="20000"/>
              </a:spcBef>
              <a:buClr>
                <a:srgbClr val="33CC33"/>
              </a:buClr>
              <a:buFont typeface="Wingdings 3" panose="05040102010807070707" pitchFamily="18" charset="2"/>
              <a:buChar char="Ê"/>
              <a:defRPr sz="2000" b="1">
                <a:solidFill>
                  <a:schemeClr val="tx1"/>
                </a:solidFill>
                <a:latin typeface="Times New Roman" panose="02020603050405020304" pitchFamily="18" charset="0"/>
                <a:ea typeface="华文中宋" panose="0201060004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FontTx/>
              <a:buNone/>
            </a:pPr>
            <a:fld id="{5A622488-81EB-4D77-81F1-02EAA31B44D9}" type="slidenum">
              <a:rPr lang="en-US" altLang="zh-CN" sz="1800" smtClean="0">
                <a:solidFill>
                  <a:srgbClr val="0000CC"/>
                </a:solidFill>
                <a:effectLst>
                  <a:outerShdw blurRad="38100" dist="38100" dir="2700000" algn="tl">
                    <a:srgbClr val="C0C0C0"/>
                  </a:outerShdw>
                </a:effectLst>
                <a:ea typeface="宋体" panose="02010600030101010101" pitchFamily="2" charset="-122"/>
              </a:rPr>
              <a:pPr algn="ctr" eaLnBrk="1" hangingPunct="1">
                <a:spcBef>
                  <a:spcPct val="0"/>
                </a:spcBef>
                <a:buClrTx/>
                <a:buFontTx/>
                <a:buNone/>
              </a:pPr>
              <a:t>21</a:t>
            </a:fld>
            <a:endParaRPr lang="en-US" altLang="zh-CN" sz="1800">
              <a:solidFill>
                <a:srgbClr val="0000CC"/>
              </a:solidFill>
              <a:effectLst>
                <a:outerShdw blurRad="38100" dist="38100" dir="2700000" algn="tl">
                  <a:srgbClr val="C0C0C0"/>
                </a:outerShdw>
              </a:effectLst>
              <a:ea typeface="宋体" panose="02010600030101010101" pitchFamily="2" charset="-122"/>
            </a:endParaRPr>
          </a:p>
        </p:txBody>
      </p:sp>
      <p:pic>
        <p:nvPicPr>
          <p:cNvPr id="2097243" name="Picture 7"/>
          <p:cNvPicPr>
            <a:picLocks noChangeAspect="1" noChangeArrowheads="1"/>
          </p:cNvPicPr>
          <p:nvPr/>
        </p:nvPicPr>
        <p:blipFill>
          <a:blip r:embed="rId4" cstate="print"/>
          <a:srcRect/>
          <a:stretch>
            <a:fillRect/>
          </a:stretch>
        </p:blipFill>
        <p:spPr bwMode="auto">
          <a:xfrm>
            <a:off x="3732213" y="3357563"/>
            <a:ext cx="5135562" cy="2754312"/>
          </a:xfrm>
          <a:prstGeom prst="rect">
            <a:avLst/>
          </a:prstGeom>
          <a:noFill/>
          <a:ln>
            <a:noFill/>
          </a:ln>
          <a:effectLst/>
        </p:spPr>
      </p:pic>
      <p:pic>
        <p:nvPicPr>
          <p:cNvPr id="2097244" name="图片 3"/>
          <p:cNvPicPr>
            <a:picLocks noChangeAspect="1"/>
          </p:cNvPicPr>
          <p:nvPr/>
        </p:nvPicPr>
        <p:blipFill>
          <a:blip r:embed="rId5"/>
          <a:srcRect/>
          <a:stretch>
            <a:fillRect/>
          </a:stretch>
        </p:blipFill>
        <p:spPr bwMode="auto">
          <a:xfrm>
            <a:off x="561975" y="2133600"/>
            <a:ext cx="2995613" cy="4148138"/>
          </a:xfrm>
          <a:prstGeom prst="rect">
            <a:avLst/>
          </a:prstGeom>
          <a:noFill/>
          <a:ln>
            <a:noFill/>
          </a:ln>
        </p:spPr>
      </p:pic>
      <p:pic>
        <p:nvPicPr>
          <p:cNvPr id="2097245" name="Picture 13" descr="C:\Users\jh\Desktop\（大）蓝皮书封面-1201_副本.jpg"/>
          <p:cNvPicPr>
            <a:picLocks noChangeAspect="1" noChangeArrowheads="1"/>
          </p:cNvPicPr>
          <p:nvPr/>
        </p:nvPicPr>
        <p:blipFill>
          <a:blip r:embed="rId6" cstate="print"/>
          <a:srcRect/>
          <a:stretch>
            <a:fillRect/>
          </a:stretch>
        </p:blipFill>
        <p:spPr bwMode="auto">
          <a:xfrm>
            <a:off x="1028418" y="3035309"/>
            <a:ext cx="2792714" cy="3880895"/>
          </a:xfrm>
          <a:prstGeom prst="rect">
            <a:avLst/>
          </a:prstGeom>
          <a:noFill/>
          <a:effectLst>
            <a:softEdge rad="63500"/>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7" name="标题 1"/>
          <p:cNvSpPr>
            <a:spLocks noGrp="1"/>
          </p:cNvSpPr>
          <p:nvPr>
            <p:ph type="title"/>
          </p:nvPr>
        </p:nvSpPr>
        <p:spPr>
          <a:xfrm>
            <a:off x="1403648" y="332656"/>
            <a:ext cx="6781800" cy="1087016"/>
          </a:xfrm>
        </p:spPr>
        <p:txBody>
          <a:bodyPr/>
          <a:lstStyle/>
          <a:p>
            <a:pPr algn="ctr"/>
            <a:r>
              <a:rPr lang="en-US" altLang="zh-CN" dirty="0"/>
              <a:t>OUTLINE</a:t>
            </a:r>
            <a:endParaRPr lang="zh-CN" altLang="en-US" dirty="0"/>
          </a:p>
        </p:txBody>
      </p:sp>
      <p:sp>
        <p:nvSpPr>
          <p:cNvPr id="1048878" name="内容占位符 4"/>
          <p:cNvSpPr>
            <a:spLocks noGrp="1"/>
          </p:cNvSpPr>
          <p:nvPr>
            <p:ph idx="1"/>
          </p:nvPr>
        </p:nvSpPr>
        <p:spPr>
          <a:xfrm>
            <a:off x="762000" y="1916832"/>
            <a:ext cx="7543800" cy="4248472"/>
          </a:xfrm>
          <a:ln>
            <a:solidFill>
              <a:schemeClr val="accent1"/>
            </a:solidFill>
            <a:prstDash val="sysDash"/>
          </a:ln>
        </p:spPr>
        <p:txBody>
          <a:bodyPr/>
          <a:lstStyle/>
          <a:p>
            <a:pPr>
              <a:lnSpc>
                <a:spcPct val="125000"/>
              </a:lnSpc>
              <a:spcBef>
                <a:spcPts val="600"/>
              </a:spcBef>
              <a:spcAft>
                <a:spcPts val="600"/>
              </a:spcAft>
            </a:pPr>
            <a:r>
              <a:rPr lang="en-US" altLang="zh-CN" sz="3200" b="1" dirty="0">
                <a:solidFill>
                  <a:schemeClr val="tx1"/>
                </a:solidFill>
              </a:rPr>
              <a:t>Overview of CAS</a:t>
            </a:r>
          </a:p>
          <a:p>
            <a:pPr algn="just">
              <a:lnSpc>
                <a:spcPct val="125000"/>
              </a:lnSpc>
              <a:spcBef>
                <a:spcPts val="600"/>
              </a:spcBef>
              <a:spcAft>
                <a:spcPts val="600"/>
              </a:spcAft>
            </a:pPr>
            <a:r>
              <a:rPr lang="en-US" altLang="zh-CN" sz="3200" b="1" dirty="0">
                <a:solidFill>
                  <a:schemeClr val="tx1"/>
                </a:solidFill>
              </a:rPr>
              <a:t>Current status of Informatization </a:t>
            </a:r>
          </a:p>
          <a:p>
            <a:pPr algn="just">
              <a:lnSpc>
                <a:spcPct val="125000"/>
              </a:lnSpc>
              <a:spcBef>
                <a:spcPts val="600"/>
              </a:spcBef>
              <a:spcAft>
                <a:spcPts val="600"/>
              </a:spcAft>
            </a:pPr>
            <a:r>
              <a:rPr lang="en-US" altLang="zh-CN" sz="3200" b="1" dirty="0">
                <a:solidFill>
                  <a:srgbClr val="2803C5"/>
                </a:solidFill>
              </a:rPr>
              <a:t>The future planning</a:t>
            </a:r>
          </a:p>
        </p:txBody>
      </p:sp>
    </p:spTree>
  </p:cSld>
  <p:clrMapOvr>
    <a:masterClrMapping/>
  </p:clrMapOvr>
  <p:transition>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6" name="内容占位符 5"/>
          <p:cNvGraphicFramePr>
            <a:graphicFrameLocks noGrp="1"/>
          </p:cNvGraphicFramePr>
          <p:nvPr>
            <p:ph idx="1"/>
          </p:nvPr>
        </p:nvGraphicFramePr>
        <p:xfrm>
          <a:off x="587375" y="2057400"/>
          <a:ext cx="8161338" cy="3109914"/>
        </p:xfrm>
        <a:graphic>
          <a:graphicData uri="http://schemas.openxmlformats.org/drawingml/2006/table">
            <a:tbl>
              <a:tblPr firstRow="1" bandRow="1">
                <a:tableStyleId>{5C22544A-7EE6-4342-B048-85BDC9FD1C3A}</a:tableStyleId>
              </a:tblPr>
              <a:tblGrid>
                <a:gridCol w="8161338"/>
              </a:tblGrid>
              <a:tr h="518319">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800" kern="1200" dirty="0">
                          <a:solidFill>
                            <a:schemeClr val="bg1"/>
                          </a:solidFill>
                          <a:latin typeface="Times New Roman" pitchFamily="18" charset="0"/>
                          <a:ea typeface="微软雅黑" panose="020B0503020204020204" pitchFamily="34" charset="-122"/>
                          <a:cs typeface="Times New Roman" pitchFamily="18" charset="0"/>
                        </a:rPr>
                        <a:t>Five main</a:t>
                      </a:r>
                      <a:r>
                        <a:rPr lang="en-US" altLang="zh-CN" sz="2800" kern="1200" baseline="0" dirty="0">
                          <a:solidFill>
                            <a:schemeClr val="bg1"/>
                          </a:solidFill>
                          <a:latin typeface="Times New Roman" pitchFamily="18" charset="0"/>
                          <a:ea typeface="微软雅黑" panose="020B0503020204020204" pitchFamily="34" charset="-122"/>
                          <a:cs typeface="Times New Roman" pitchFamily="18" charset="0"/>
                        </a:rPr>
                        <a:t> Projects</a:t>
                      </a:r>
                      <a:endParaRPr lang="zh-CN" altLang="en-US" sz="2800" kern="1200" dirty="0">
                        <a:solidFill>
                          <a:schemeClr val="bg1"/>
                        </a:solidFill>
                        <a:latin typeface="Times New Roman" pitchFamily="18" charset="0"/>
                        <a:ea typeface="微软雅黑" panose="020B0503020204020204" pitchFamily="34" charset="-122"/>
                        <a:cs typeface="Times New Roman" pitchFamily="18" charset="0"/>
                      </a:endParaRPr>
                    </a:p>
                  </a:txBody>
                  <a:tcPr marL="91433" marR="91433" marT="45734" marB="45734"/>
                </a:tc>
              </a:tr>
              <a:tr h="518319">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2800" kern="1200" dirty="0">
                          <a:solidFill>
                            <a:schemeClr val="tx1"/>
                          </a:solidFill>
                          <a:latin typeface="Times New Roman" pitchFamily="18" charset="0"/>
                          <a:ea typeface="微软雅黑" panose="020B0503020204020204" pitchFamily="34" charset="-122"/>
                          <a:cs typeface="Times New Roman" pitchFamily="18" charset="0"/>
                        </a:rPr>
                        <a:t>The Project of China  science and technology  Cloud </a:t>
                      </a:r>
                      <a:endParaRPr lang="zh-CN" altLang="en-US" sz="2800" kern="1200" dirty="0">
                        <a:solidFill>
                          <a:schemeClr val="tx1"/>
                        </a:solidFill>
                        <a:latin typeface="Times New Roman" pitchFamily="18" charset="0"/>
                        <a:ea typeface="微软雅黑" panose="020B0503020204020204" pitchFamily="34" charset="-122"/>
                        <a:cs typeface="Times New Roman" pitchFamily="18" charset="0"/>
                      </a:endParaRPr>
                    </a:p>
                  </a:txBody>
                  <a:tcPr marL="91433" marR="91433" marT="45734" marB="45734"/>
                </a:tc>
              </a:tr>
              <a:tr h="518319">
                <a:tc>
                  <a:txBody>
                    <a:bodyPr/>
                    <a:lstStyle/>
                    <a:p>
                      <a:pPr algn="l"/>
                      <a:r>
                        <a:rPr lang="en-US" altLang="zh-CN" sz="2800" kern="1200" dirty="0">
                          <a:solidFill>
                            <a:schemeClr val="tx1"/>
                          </a:solidFill>
                          <a:latin typeface="Times New Roman" pitchFamily="18" charset="0"/>
                          <a:ea typeface="微软雅黑" panose="020B0503020204020204" pitchFamily="34" charset="-122"/>
                          <a:cs typeface="Times New Roman" pitchFamily="18" charset="0"/>
                        </a:rPr>
                        <a:t>The Project of Intelligent CAS</a:t>
                      </a:r>
                      <a:endParaRPr lang="zh-CN" altLang="en-US" sz="2800" kern="1200" dirty="0">
                        <a:solidFill>
                          <a:schemeClr val="tx1"/>
                        </a:solidFill>
                        <a:latin typeface="Times New Roman" pitchFamily="18" charset="0"/>
                        <a:ea typeface="微软雅黑" panose="020B0503020204020204" pitchFamily="34" charset="-122"/>
                        <a:cs typeface="Times New Roman" pitchFamily="18" charset="0"/>
                      </a:endParaRPr>
                    </a:p>
                  </a:txBody>
                  <a:tcPr marL="91433" marR="91433" marT="45734" marB="45734"/>
                </a:tc>
              </a:tr>
              <a:tr h="518319">
                <a:tc>
                  <a:txBody>
                    <a:bodyPr/>
                    <a:lstStyle/>
                    <a:p>
                      <a:pPr algn="l"/>
                      <a:r>
                        <a:rPr lang="en-US" altLang="zh-CN" sz="2800" kern="1200" dirty="0">
                          <a:solidFill>
                            <a:schemeClr val="tx1"/>
                          </a:solidFill>
                          <a:latin typeface="Times New Roman" pitchFamily="18" charset="0"/>
                          <a:ea typeface="微软雅黑" panose="020B0503020204020204" pitchFamily="34" charset="-122"/>
                          <a:cs typeface="Times New Roman" pitchFamily="18" charset="0"/>
                        </a:rPr>
                        <a:t>The Project of Scientific Big Data </a:t>
                      </a:r>
                      <a:endParaRPr lang="zh-CN" altLang="en-US" sz="2800" kern="1200" dirty="0">
                        <a:solidFill>
                          <a:schemeClr val="tx1"/>
                        </a:solidFill>
                        <a:latin typeface="Times New Roman" pitchFamily="18" charset="0"/>
                        <a:ea typeface="微软雅黑" panose="020B0503020204020204" pitchFamily="34" charset="-122"/>
                        <a:cs typeface="Times New Roman" pitchFamily="18" charset="0"/>
                      </a:endParaRPr>
                    </a:p>
                  </a:txBody>
                  <a:tcPr marL="91433" marR="91433" marT="45734" marB="45734"/>
                </a:tc>
              </a:tr>
              <a:tr h="518319">
                <a:tc>
                  <a:txBody>
                    <a:bodyPr/>
                    <a:lstStyle/>
                    <a:p>
                      <a:pPr algn="l"/>
                      <a:r>
                        <a:rPr lang="en-US" altLang="zh-CN" sz="2800" kern="1200" dirty="0">
                          <a:solidFill>
                            <a:schemeClr val="tx1"/>
                          </a:solidFill>
                          <a:latin typeface="Times New Roman" pitchFamily="18" charset="0"/>
                          <a:ea typeface="微软雅黑" panose="020B0503020204020204" pitchFamily="34" charset="-122"/>
                          <a:cs typeface="Times New Roman" pitchFamily="18" charset="0"/>
                        </a:rPr>
                        <a:t>The Project of  </a:t>
                      </a:r>
                      <a:r>
                        <a:rPr lang="en-GB" altLang="zh-CN" sz="2800" kern="1200" dirty="0">
                          <a:solidFill>
                            <a:schemeClr val="tx1"/>
                          </a:solidFill>
                          <a:latin typeface="Times New Roman" pitchFamily="18" charset="0"/>
                          <a:ea typeface="微软雅黑" panose="020B0503020204020204" pitchFamily="34" charset="-122"/>
                          <a:cs typeface="Times New Roman" pitchFamily="18" charset="0"/>
                        </a:rPr>
                        <a:t>e-Science Applications</a:t>
                      </a:r>
                      <a:endParaRPr lang="zh-CN" altLang="en-US" sz="2800" kern="1200" dirty="0">
                        <a:solidFill>
                          <a:schemeClr val="tx1"/>
                        </a:solidFill>
                        <a:latin typeface="Times New Roman" pitchFamily="18" charset="0"/>
                        <a:ea typeface="微软雅黑" panose="020B0503020204020204" pitchFamily="34" charset="-122"/>
                        <a:cs typeface="Times New Roman" pitchFamily="18" charset="0"/>
                      </a:endParaRPr>
                    </a:p>
                  </a:txBody>
                  <a:tcPr marL="91433" marR="91433" marT="45734" marB="45734"/>
                </a:tc>
              </a:tr>
              <a:tr h="518319">
                <a:tc>
                  <a:txBody>
                    <a:bodyPr/>
                    <a:lstStyle/>
                    <a:p>
                      <a:pPr algn="l"/>
                      <a:r>
                        <a:rPr lang="en-US" altLang="zh-CN" sz="2800" kern="1200" dirty="0">
                          <a:solidFill>
                            <a:schemeClr val="tx1"/>
                          </a:solidFill>
                          <a:latin typeface="Times New Roman" pitchFamily="18" charset="0"/>
                          <a:ea typeface="微软雅黑" panose="020B0503020204020204" pitchFamily="34" charset="-122"/>
                          <a:cs typeface="Times New Roman" pitchFamily="18" charset="0"/>
                        </a:rPr>
                        <a:t>The Project of  Network Security </a:t>
                      </a:r>
                      <a:endParaRPr lang="zh-CN" altLang="en-US" sz="2800" kern="1200" dirty="0">
                        <a:solidFill>
                          <a:schemeClr val="tx1"/>
                        </a:solidFill>
                        <a:latin typeface="Times New Roman" pitchFamily="18" charset="0"/>
                        <a:ea typeface="微软雅黑" panose="020B0503020204020204" pitchFamily="34" charset="-122"/>
                        <a:cs typeface="Times New Roman" pitchFamily="18" charset="0"/>
                      </a:endParaRPr>
                    </a:p>
                  </a:txBody>
                  <a:tcPr marL="91433" marR="91433" marT="45734" marB="45734"/>
                </a:tc>
              </a:tr>
            </a:tbl>
          </a:graphicData>
        </a:graphic>
      </p:graphicFrame>
      <p:sp>
        <p:nvSpPr>
          <p:cNvPr id="1048879" name="灯片编号占位符 3"/>
          <p:cNvSpPr>
            <a:spLocks noGrp="1"/>
          </p:cNvSpPr>
          <p:nvPr>
            <p:ph type="sldNum" sz="quarter" idx="10"/>
          </p:nvPr>
        </p:nvSpPr>
        <p:spPr/>
        <p:txBody>
          <a:bodyPr/>
          <a:lstStyle/>
          <a:p>
            <a:fld id="{164E859C-8361-48A6-838B-2F119FAAC783}" type="slidenum">
              <a:rPr lang="en-US" altLang="zh-CN" smtClean="0"/>
              <a:t>23</a:t>
            </a:fld>
            <a:endParaRPr lang="en-US" altLang="zh-CN" dirty="0"/>
          </a:p>
        </p:txBody>
      </p:sp>
      <p:sp>
        <p:nvSpPr>
          <p:cNvPr id="1048880" name="标题 1"/>
          <p:cNvSpPr>
            <a:spLocks noGrp="1"/>
          </p:cNvSpPr>
          <p:nvPr>
            <p:ph type="title"/>
          </p:nvPr>
        </p:nvSpPr>
        <p:spPr>
          <a:xfrm>
            <a:off x="178922" y="588963"/>
            <a:ext cx="8947150" cy="631825"/>
          </a:xfrm>
        </p:spPr>
        <p:txBody>
          <a:bodyPr/>
          <a:lstStyle/>
          <a:p>
            <a:pPr>
              <a:buFont typeface="Wingdings 2" panose="05020102010507070707" pitchFamily="18" charset="2"/>
              <a:buNone/>
            </a:pPr>
            <a:r>
              <a:rPr lang="en-US" altLang="zh-CN" sz="2800" b="0" kern="1200" dirty="0">
                <a:solidFill>
                  <a:schemeClr val="tx1"/>
                </a:solidFill>
                <a:effectLst/>
                <a:latin typeface="Verdana" pitchFamily="34" charset="0"/>
              </a:rPr>
              <a:t/>
            </a:r>
            <a:br>
              <a:rPr lang="en-US" altLang="zh-CN" sz="2800" b="0" kern="1200" dirty="0">
                <a:solidFill>
                  <a:schemeClr val="tx1"/>
                </a:solidFill>
                <a:effectLst/>
                <a:latin typeface="Verdana" pitchFamily="34" charset="0"/>
              </a:rPr>
            </a:br>
            <a:r>
              <a:rPr lang="en-US" altLang="zh-CN" sz="2800" dirty="0">
                <a:solidFill>
                  <a:schemeClr val="tx1"/>
                </a:solidFill>
                <a:latin typeface="Verdana" pitchFamily="34" charset="0"/>
              </a:rPr>
              <a:t>The </a:t>
            </a:r>
            <a:r>
              <a:rPr lang="en-US" altLang="zh-CN" sz="2800" b="0" kern="1200" dirty="0">
                <a:solidFill>
                  <a:schemeClr val="tx1"/>
                </a:solidFill>
                <a:effectLst/>
                <a:latin typeface="Verdana" pitchFamily="34" charset="0"/>
              </a:rPr>
              <a:t>13</a:t>
            </a:r>
            <a:r>
              <a:rPr lang="en-US" altLang="zh-CN" sz="2800" b="0" kern="1200" baseline="30000" dirty="0">
                <a:solidFill>
                  <a:schemeClr val="tx1"/>
                </a:solidFill>
                <a:effectLst/>
                <a:latin typeface="Verdana" pitchFamily="34" charset="0"/>
              </a:rPr>
              <a:t>th</a:t>
            </a:r>
            <a:r>
              <a:rPr lang="en-US" altLang="zh-CN" sz="2800" b="0" kern="1200" dirty="0">
                <a:solidFill>
                  <a:schemeClr val="tx1"/>
                </a:solidFill>
                <a:effectLst/>
                <a:latin typeface="Verdana" pitchFamily="34" charset="0"/>
              </a:rPr>
              <a:t>  Plan</a:t>
            </a:r>
            <a:r>
              <a:rPr lang="zh-CN" altLang="en-US" sz="2800" b="0" kern="1200" dirty="0">
                <a:solidFill>
                  <a:schemeClr val="tx1"/>
                </a:solidFill>
                <a:effectLst/>
                <a:latin typeface="Verdana" pitchFamily="34" charset="0"/>
              </a:rPr>
              <a:t>（</a:t>
            </a:r>
            <a:r>
              <a:rPr lang="en-US" altLang="zh-CN" sz="2800" dirty="0">
                <a:solidFill>
                  <a:schemeClr val="tx1"/>
                </a:solidFill>
                <a:latin typeface="Verdana" pitchFamily="34" charset="0"/>
              </a:rPr>
              <a:t>2016-2020</a:t>
            </a:r>
            <a:r>
              <a:rPr lang="zh-CN" altLang="en-US" sz="2800" b="0" kern="1200" dirty="0">
                <a:solidFill>
                  <a:schemeClr val="tx1"/>
                </a:solidFill>
                <a:effectLst/>
                <a:latin typeface="Verdana" pitchFamily="34" charset="0"/>
              </a:rPr>
              <a:t>） </a:t>
            </a:r>
            <a:r>
              <a:rPr lang="en-US" altLang="zh-CN" sz="2800" dirty="0">
                <a:solidFill>
                  <a:schemeClr val="tx1"/>
                </a:solidFill>
                <a:latin typeface="Verdana" pitchFamily="34" charset="0"/>
              </a:rPr>
              <a:t>for Network Security and </a:t>
            </a:r>
            <a:r>
              <a:rPr lang="en-US" altLang="zh-CN" sz="2800" dirty="0" err="1">
                <a:solidFill>
                  <a:schemeClr val="tx1"/>
                </a:solidFill>
                <a:latin typeface="Verdana" pitchFamily="34" charset="0"/>
              </a:rPr>
              <a:t>Informatization</a:t>
            </a:r>
            <a:endParaRPr lang="zh-CN" altLang="en-US" sz="2800" b="0" kern="1200" dirty="0">
              <a:solidFill>
                <a:schemeClr val="tx1"/>
              </a:solidFill>
              <a:effectLst/>
              <a:latin typeface="Verdana" pitchFamily="34" charset="0"/>
            </a:endParaRPr>
          </a:p>
        </p:txBody>
      </p:sp>
    </p:spTree>
  </p:cSld>
  <p:clrMapOvr>
    <a:masterClrMapping/>
  </p:clrMapOvr>
  <p:transition>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4" name="Rectangle 3"/>
          <p:cNvSpPr txBox="1">
            <a:spLocks noChangeArrowheads="1"/>
          </p:cNvSpPr>
          <p:nvPr/>
        </p:nvSpPr>
        <p:spPr bwMode="black">
          <a:xfrm>
            <a:off x="2411760" y="2636912"/>
            <a:ext cx="3456384" cy="381000"/>
          </a:xfrm>
          <a:prstGeom prst="rect">
            <a:avLst/>
          </a:prstGeom>
          <a:noFill/>
          <a:ln>
            <a:noFill/>
          </a:ln>
          <a:effectLst/>
        </p:spPr>
        <p:txBody>
          <a:bodyPr/>
          <a:lstStyle>
            <a:lvl1pPr marL="0" indent="0" algn="ctr" rtl="0" eaLnBrk="1" fontAlgn="base" hangingPunct="1">
              <a:spcBef>
                <a:spcPct val="20000"/>
              </a:spcBef>
              <a:spcAft>
                <a:spcPct val="0"/>
              </a:spcAft>
              <a:buClr>
                <a:schemeClr val="hlink"/>
              </a:buClr>
              <a:buFont typeface="Wingdings" pitchFamily="2" charset="2"/>
              <a:buNone/>
              <a:defRPr sz="1800" b="1">
                <a:solidFill>
                  <a:schemeClr val="bg1"/>
                </a:solidFill>
                <a:latin typeface="Arial" charset="0"/>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j-lt"/>
              </a:defRPr>
            </a:lvl2pPr>
            <a:lvl3pPr marL="1143000" indent="-228600" algn="l" rtl="0" eaLnBrk="1" fontAlgn="base" hangingPunct="1">
              <a:spcBef>
                <a:spcPct val="20000"/>
              </a:spcBef>
              <a:spcAft>
                <a:spcPct val="0"/>
              </a:spcAft>
              <a:buClr>
                <a:schemeClr val="tx1"/>
              </a:buClr>
              <a:buChar char="•"/>
              <a:defRPr sz="2400">
                <a:solidFill>
                  <a:schemeClr val="tx1"/>
                </a:solidFill>
                <a:latin typeface="+mj-lt"/>
              </a:defRPr>
            </a:lvl3pPr>
            <a:lvl4pPr marL="1600200" indent="-228600" algn="l" rtl="0" eaLnBrk="1" fontAlgn="base" hangingPunct="1">
              <a:spcBef>
                <a:spcPct val="20000"/>
              </a:spcBef>
              <a:spcAft>
                <a:spcPct val="0"/>
              </a:spcAft>
              <a:buChar char="–"/>
              <a:defRPr sz="2000">
                <a:solidFill>
                  <a:schemeClr val="tx1"/>
                </a:solidFill>
                <a:latin typeface="+mj-lt"/>
              </a:defRPr>
            </a:lvl4pPr>
            <a:lvl5pPr marL="2057400" indent="-228600" algn="l" rtl="0" eaLnBrk="1" fontAlgn="base" hangingPunct="1">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a:lstStyle>
          <a:p>
            <a:pPr algn="r">
              <a:buClr>
                <a:srgbClr val="715EE6"/>
              </a:buClr>
            </a:pPr>
            <a:r>
              <a:rPr lang="en-US" altLang="zh-CN" sz="1600" kern="0" dirty="0">
                <a:solidFill>
                  <a:schemeClr val="tx1"/>
                </a:solidFill>
                <a:hlinkClick r:id="rId2"/>
              </a:rPr>
              <a:t>mqchen@cashq.ac.cn</a:t>
            </a:r>
            <a:endParaRPr lang="en-US" altLang="zh-CN" sz="1600" kern="0" dirty="0">
              <a:solidFill>
                <a:schemeClr val="tx1"/>
              </a:solidFill>
            </a:endParaRPr>
          </a:p>
          <a:p>
            <a:pPr algn="r">
              <a:buClr>
                <a:srgbClr val="715EE6"/>
              </a:buClr>
            </a:pPr>
            <a:endParaRPr lang="en-US" altLang="zh-CN" sz="1600" kern="0" dirty="0">
              <a:solidFill>
                <a:schemeClr val="tx1"/>
              </a:solidFill>
            </a:endParaRPr>
          </a:p>
        </p:txBody>
      </p:sp>
      <p:sp>
        <p:nvSpPr>
          <p:cNvPr id="1048885" name="矩形 2"/>
          <p:cNvSpPr/>
          <p:nvPr/>
        </p:nvSpPr>
        <p:spPr>
          <a:xfrm>
            <a:off x="179512" y="1818690"/>
            <a:ext cx="8784976" cy="3291840"/>
          </a:xfrm>
          <a:prstGeom prst="rect">
            <a:avLst/>
          </a:prstGeom>
        </p:spPr>
        <p:txBody>
          <a:bodyPr wrap="square">
            <a:spAutoFit/>
          </a:bodyPr>
          <a:lstStyle/>
          <a:p>
            <a:pPr algn="ctr"/>
            <a:r>
              <a:rPr lang="en-US" altLang="zh-CN" sz="5400" b="1" dirty="0">
                <a:solidFill>
                  <a:srgbClr val="C00000"/>
                </a:solidFill>
                <a:latin typeface="Calibri" pitchFamily="34" charset="0"/>
                <a:ea typeface="MS PGothic" pitchFamily="34" charset="-128"/>
              </a:rPr>
              <a:t>Thank you!</a:t>
            </a:r>
          </a:p>
          <a:p>
            <a:pPr algn="ctr"/>
            <a:endParaRPr lang="en-US" altLang="zh-CN" sz="5400" b="1" dirty="0">
              <a:solidFill>
                <a:srgbClr val="C00000"/>
              </a:solidFill>
              <a:latin typeface="Calibri" pitchFamily="34" charset="0"/>
              <a:ea typeface="MS PGothic" pitchFamily="34" charset="-128"/>
            </a:endParaRPr>
          </a:p>
          <a:p>
            <a:pPr algn="ctr"/>
            <a:r>
              <a:rPr lang="en-US" altLang="zh-CN" sz="5400" b="1" dirty="0">
                <a:solidFill>
                  <a:srgbClr val="C00000"/>
                </a:solidFill>
                <a:latin typeface="Calibri" pitchFamily="34" charset="0"/>
                <a:ea typeface="MS PGothic" pitchFamily="34" charset="-128"/>
              </a:rPr>
              <a:t>Q&amp;A</a:t>
            </a:r>
          </a:p>
          <a:p>
            <a:pPr algn="ctr"/>
            <a:endParaRPr lang="en-US" altLang="zh-CN" sz="5400" b="1" dirty="0">
              <a:solidFill>
                <a:srgbClr val="C00000"/>
              </a:solidFill>
              <a:latin typeface="Calibri" pitchFamily="34" charset="0"/>
              <a:ea typeface="MS PGothic" pitchFamily="34" charset="-128"/>
            </a:endParaRPr>
          </a:p>
        </p:txBody>
      </p:sp>
      <p:sp>
        <p:nvSpPr>
          <p:cNvPr id="1048886" name="Rectangle 50"/>
          <p:cNvSpPr>
            <a:spLocks noChangeArrowheads="1"/>
          </p:cNvSpPr>
          <p:nvPr/>
        </p:nvSpPr>
        <p:spPr bwMode="gray">
          <a:xfrm>
            <a:off x="107504" y="5160442"/>
            <a:ext cx="755650" cy="755650"/>
          </a:xfrm>
          <a:prstGeom prst="rect">
            <a:avLst/>
          </a:prstGeom>
          <a:solidFill>
            <a:schemeClr val="bg1">
              <a:alpha val="50195"/>
            </a:schemeClr>
          </a:solidFill>
          <a:ln>
            <a:noFill/>
          </a:ln>
        </p:spPr>
        <p:txBody>
          <a:bodyPr wrap="none" anchor="ctr"/>
          <a:lstStyle/>
          <a:p>
            <a:pPr eaLnBrk="1" hangingPunct="1"/>
            <a:endParaRPr lang="zh-CN" altLang="en-US">
              <a:ea typeface="MS PGothic" pitchFamily="34" charset="-128"/>
              <a:cs typeface="宋体" pitchFamily="2" charset="-122"/>
            </a:endParaRPr>
          </a:p>
        </p:txBody>
      </p:sp>
      <p:pic>
        <p:nvPicPr>
          <p:cNvPr id="2097246" name="Picture 3" descr="C:\Documents and Settings\cas\桌面\life-science-distribution_world-dna.jpg"/>
          <p:cNvPicPr>
            <a:picLocks noChangeArrowheads="1"/>
          </p:cNvPicPr>
          <p:nvPr/>
        </p:nvPicPr>
        <p:blipFill>
          <a:blip r:embed="rId3" cstate="print"/>
          <a:srcRect l="28412"/>
          <a:stretch>
            <a:fillRect/>
          </a:stretch>
        </p:blipFill>
        <p:spPr bwMode="auto">
          <a:xfrm>
            <a:off x="1239391" y="5212829"/>
            <a:ext cx="757238" cy="755650"/>
          </a:xfrm>
          <a:prstGeom prst="rect">
            <a:avLst/>
          </a:prstGeom>
          <a:noFill/>
          <a:ln>
            <a:noFill/>
          </a:ln>
        </p:spPr>
      </p:pic>
      <p:pic>
        <p:nvPicPr>
          <p:cNvPr id="2097247" name="Picture 4" descr="C:\Documents and Settings\cas\桌面\virus-biology_1.jpg"/>
          <p:cNvPicPr>
            <a:picLocks noChangeArrowheads="1"/>
          </p:cNvPicPr>
          <p:nvPr/>
        </p:nvPicPr>
        <p:blipFill>
          <a:blip r:embed="rId4" cstate="print"/>
          <a:srcRect l="19034" r="6140" b="4993"/>
          <a:stretch>
            <a:fillRect/>
          </a:stretch>
        </p:blipFill>
        <p:spPr bwMode="auto">
          <a:xfrm>
            <a:off x="1237804" y="5997054"/>
            <a:ext cx="755650" cy="755650"/>
          </a:xfrm>
          <a:prstGeom prst="rect">
            <a:avLst/>
          </a:prstGeom>
          <a:noFill/>
          <a:ln>
            <a:noFill/>
          </a:ln>
        </p:spPr>
      </p:pic>
      <p:pic>
        <p:nvPicPr>
          <p:cNvPr id="2097248" name="Picture 6" descr="C:\Documents and Settings\cas\桌面\8464905_162438528177_2.jpg"/>
          <p:cNvPicPr>
            <a:picLocks noChangeArrowheads="1"/>
          </p:cNvPicPr>
          <p:nvPr/>
        </p:nvPicPr>
        <p:blipFill>
          <a:blip r:embed="rId5" cstate="print"/>
          <a:srcRect t="8365" b="19205"/>
          <a:stretch>
            <a:fillRect/>
          </a:stretch>
        </p:blipFill>
        <p:spPr bwMode="auto">
          <a:xfrm>
            <a:off x="4514404" y="5230292"/>
            <a:ext cx="757237" cy="755650"/>
          </a:xfrm>
          <a:prstGeom prst="rect">
            <a:avLst/>
          </a:prstGeom>
          <a:noFill/>
          <a:ln>
            <a:noFill/>
          </a:ln>
        </p:spPr>
      </p:pic>
      <p:pic>
        <p:nvPicPr>
          <p:cNvPr id="2097249" name="Picture 8" descr="C:\Documents and Settings\cas\桌面\0030740036.jpg"/>
          <p:cNvPicPr>
            <a:picLocks noChangeArrowheads="1"/>
          </p:cNvPicPr>
          <p:nvPr/>
        </p:nvPicPr>
        <p:blipFill>
          <a:blip r:embed="rId6" cstate="print"/>
          <a:srcRect/>
          <a:stretch>
            <a:fillRect/>
          </a:stretch>
        </p:blipFill>
        <p:spPr bwMode="auto">
          <a:xfrm>
            <a:off x="3688904" y="6022454"/>
            <a:ext cx="755650" cy="755650"/>
          </a:xfrm>
          <a:prstGeom prst="rect">
            <a:avLst/>
          </a:prstGeom>
          <a:noFill/>
          <a:ln>
            <a:noFill/>
          </a:ln>
        </p:spPr>
      </p:pic>
      <p:pic>
        <p:nvPicPr>
          <p:cNvPr id="2097250" name="Picture 10" descr="C:\Documents and Settings\cas\桌面\0030390043.jpg"/>
          <p:cNvPicPr preferRelativeResize="0">
            <a:picLocks noChangeArrowheads="1"/>
          </p:cNvPicPr>
          <p:nvPr/>
        </p:nvPicPr>
        <p:blipFill>
          <a:blip r:embed="rId7" cstate="print"/>
          <a:srcRect/>
          <a:stretch>
            <a:fillRect/>
          </a:stretch>
        </p:blipFill>
        <p:spPr bwMode="auto">
          <a:xfrm>
            <a:off x="2896741" y="5230292"/>
            <a:ext cx="755650" cy="755650"/>
          </a:xfrm>
          <a:prstGeom prst="rect">
            <a:avLst/>
          </a:prstGeom>
          <a:noFill/>
          <a:ln>
            <a:noFill/>
          </a:ln>
        </p:spPr>
      </p:pic>
      <p:pic>
        <p:nvPicPr>
          <p:cNvPr id="2097251" name="Picture 11" descr="C:\Documents and Settings\cas\桌面\earth3am.jpg"/>
          <p:cNvPicPr>
            <a:picLocks noChangeArrowheads="1"/>
          </p:cNvPicPr>
          <p:nvPr/>
        </p:nvPicPr>
        <p:blipFill>
          <a:blip r:embed="rId8" cstate="print"/>
          <a:srcRect/>
          <a:stretch>
            <a:fillRect/>
          </a:stretch>
        </p:blipFill>
        <p:spPr bwMode="auto">
          <a:xfrm>
            <a:off x="447229" y="4365104"/>
            <a:ext cx="757237" cy="757238"/>
          </a:xfrm>
          <a:prstGeom prst="rect">
            <a:avLst/>
          </a:prstGeom>
          <a:noFill/>
          <a:ln>
            <a:noFill/>
          </a:ln>
        </p:spPr>
      </p:pic>
      <p:pic>
        <p:nvPicPr>
          <p:cNvPr id="2097252" name="Picture 12" descr="C:\Documents and Settings\cas\桌面\1369025_011148046000_2.jpg"/>
          <p:cNvPicPr>
            <a:picLocks noChangeArrowheads="1"/>
          </p:cNvPicPr>
          <p:nvPr/>
        </p:nvPicPr>
        <p:blipFill>
          <a:blip r:embed="rId9" cstate="print"/>
          <a:srcRect l="20468"/>
          <a:stretch>
            <a:fillRect/>
          </a:stretch>
        </p:blipFill>
        <p:spPr bwMode="auto">
          <a:xfrm>
            <a:off x="2068066" y="4438129"/>
            <a:ext cx="755650" cy="755650"/>
          </a:xfrm>
          <a:prstGeom prst="rect">
            <a:avLst/>
          </a:prstGeom>
          <a:noFill/>
          <a:ln>
            <a:noFill/>
          </a:ln>
        </p:spPr>
      </p:pic>
      <p:pic>
        <p:nvPicPr>
          <p:cNvPr id="2097253" name="Picture 13" descr="C:\Documents and Settings\cas\桌面\19300001331264131288483595684.jpg"/>
          <p:cNvPicPr>
            <a:picLocks noChangeArrowheads="1"/>
          </p:cNvPicPr>
          <p:nvPr/>
        </p:nvPicPr>
        <p:blipFill>
          <a:blip r:embed="rId10" cstate="print"/>
          <a:srcRect/>
          <a:stretch>
            <a:fillRect/>
          </a:stretch>
        </p:blipFill>
        <p:spPr bwMode="auto">
          <a:xfrm>
            <a:off x="5306566" y="5230292"/>
            <a:ext cx="757238" cy="755650"/>
          </a:xfrm>
          <a:prstGeom prst="rect">
            <a:avLst/>
          </a:prstGeom>
          <a:noFill/>
          <a:ln>
            <a:noFill/>
          </a:ln>
        </p:spPr>
      </p:pic>
      <p:sp>
        <p:nvSpPr>
          <p:cNvPr id="1048887" name="Rectangle 42"/>
          <p:cNvSpPr>
            <a:spLocks noChangeArrowheads="1"/>
          </p:cNvSpPr>
          <p:nvPr/>
        </p:nvSpPr>
        <p:spPr bwMode="gray">
          <a:xfrm>
            <a:off x="3688904" y="5230292"/>
            <a:ext cx="755650" cy="755650"/>
          </a:xfrm>
          <a:prstGeom prst="rect">
            <a:avLst/>
          </a:prstGeom>
          <a:solidFill>
            <a:srgbClr val="FF9900"/>
          </a:solidFill>
          <a:ln>
            <a:noFill/>
          </a:ln>
        </p:spPr>
        <p:txBody>
          <a:bodyPr wrap="none" anchor="ctr"/>
          <a:lstStyle/>
          <a:p>
            <a:pPr algn="ctr" eaLnBrk="1" hangingPunct="1"/>
            <a:endParaRPr lang="zh-CN" altLang="en-US" sz="1800">
              <a:solidFill>
                <a:srgbClr val="9BD3E5"/>
              </a:solidFill>
              <a:ea typeface="MS PGothic" pitchFamily="34" charset="-128"/>
              <a:cs typeface="宋体" pitchFamily="2" charset="-122"/>
            </a:endParaRPr>
          </a:p>
        </p:txBody>
      </p:sp>
      <p:sp>
        <p:nvSpPr>
          <p:cNvPr id="1048888" name="Rectangle 50"/>
          <p:cNvSpPr>
            <a:spLocks noChangeArrowheads="1"/>
          </p:cNvSpPr>
          <p:nvPr/>
        </p:nvSpPr>
        <p:spPr bwMode="gray">
          <a:xfrm>
            <a:off x="447229" y="5206479"/>
            <a:ext cx="757237" cy="757238"/>
          </a:xfrm>
          <a:prstGeom prst="rect">
            <a:avLst/>
          </a:prstGeom>
          <a:solidFill>
            <a:srgbClr val="0000FF">
              <a:alpha val="50195"/>
            </a:srgbClr>
          </a:solidFill>
          <a:ln>
            <a:noFill/>
          </a:ln>
        </p:spPr>
        <p:txBody>
          <a:bodyPr wrap="none" anchor="ctr"/>
          <a:lstStyle/>
          <a:p>
            <a:pPr algn="ctr" eaLnBrk="1" hangingPunct="1"/>
            <a:endParaRPr lang="zh-CN" altLang="en-US" sz="1800">
              <a:solidFill>
                <a:srgbClr val="9BD3E5"/>
              </a:solidFill>
              <a:ea typeface="MS PGothic" pitchFamily="34" charset="-128"/>
              <a:cs typeface="宋体" pitchFamily="2" charset="-122"/>
            </a:endParaRPr>
          </a:p>
        </p:txBody>
      </p:sp>
      <p:sp>
        <p:nvSpPr>
          <p:cNvPr id="1048889" name="Rectangle 42"/>
          <p:cNvSpPr>
            <a:spLocks noChangeArrowheads="1"/>
          </p:cNvSpPr>
          <p:nvPr/>
        </p:nvSpPr>
        <p:spPr bwMode="gray">
          <a:xfrm>
            <a:off x="3687316" y="4412729"/>
            <a:ext cx="755650" cy="755650"/>
          </a:xfrm>
          <a:prstGeom prst="rect">
            <a:avLst/>
          </a:prstGeom>
          <a:solidFill>
            <a:srgbClr val="00B050"/>
          </a:solidFill>
          <a:ln>
            <a:noFill/>
          </a:ln>
        </p:spPr>
        <p:txBody>
          <a:bodyPr wrap="none" anchor="ctr"/>
          <a:lstStyle/>
          <a:p>
            <a:pPr algn="ctr" eaLnBrk="1" hangingPunct="1"/>
            <a:endParaRPr lang="zh-CN" altLang="en-US" sz="1800">
              <a:solidFill>
                <a:srgbClr val="9BD3E5"/>
              </a:solidFill>
              <a:ea typeface="MS PGothic" pitchFamily="34" charset="-128"/>
              <a:cs typeface="宋体" pitchFamily="2" charset="-122"/>
            </a:endParaRPr>
          </a:p>
        </p:txBody>
      </p:sp>
      <p:sp>
        <p:nvSpPr>
          <p:cNvPr id="1048890" name="Rectangle 50"/>
          <p:cNvSpPr>
            <a:spLocks noChangeArrowheads="1"/>
          </p:cNvSpPr>
          <p:nvPr/>
        </p:nvSpPr>
        <p:spPr bwMode="gray">
          <a:xfrm>
            <a:off x="2068066" y="5230292"/>
            <a:ext cx="755650" cy="755650"/>
          </a:xfrm>
          <a:prstGeom prst="rect">
            <a:avLst/>
          </a:prstGeom>
          <a:solidFill>
            <a:srgbClr val="FF0000">
              <a:alpha val="49803"/>
            </a:srgbClr>
          </a:solidFill>
          <a:ln>
            <a:noFill/>
          </a:ln>
        </p:spPr>
        <p:txBody>
          <a:bodyPr wrap="none" anchor="ctr"/>
          <a:lstStyle/>
          <a:p>
            <a:pPr algn="ctr" eaLnBrk="1" hangingPunct="1"/>
            <a:endParaRPr lang="zh-CN" altLang="en-US" sz="1800">
              <a:solidFill>
                <a:srgbClr val="9BD3E5"/>
              </a:solidFill>
              <a:ea typeface="MS PGothic" pitchFamily="34" charset="-128"/>
              <a:cs typeface="宋体" pitchFamily="2" charset="-122"/>
            </a:endParaRPr>
          </a:p>
        </p:txBody>
      </p:sp>
      <p:sp>
        <p:nvSpPr>
          <p:cNvPr id="1048891" name="Rectangle 42"/>
          <p:cNvSpPr>
            <a:spLocks noChangeArrowheads="1"/>
          </p:cNvSpPr>
          <p:nvPr/>
        </p:nvSpPr>
        <p:spPr bwMode="gray">
          <a:xfrm>
            <a:off x="5271641" y="4412729"/>
            <a:ext cx="757238" cy="755650"/>
          </a:xfrm>
          <a:prstGeom prst="rect">
            <a:avLst/>
          </a:prstGeom>
          <a:solidFill>
            <a:srgbClr val="0000FF"/>
          </a:solidFill>
          <a:ln>
            <a:noFill/>
          </a:ln>
        </p:spPr>
        <p:txBody>
          <a:bodyPr wrap="none" anchor="ctr"/>
          <a:lstStyle/>
          <a:p>
            <a:pPr algn="ctr" eaLnBrk="1" hangingPunct="1"/>
            <a:endParaRPr lang="zh-CN" altLang="en-US" sz="1800">
              <a:solidFill>
                <a:srgbClr val="9BD3E5"/>
              </a:solidFill>
              <a:ea typeface="MS PGothic" pitchFamily="34" charset="-128"/>
              <a:cs typeface="宋体" pitchFamily="2" charset="-122"/>
            </a:endParaRPr>
          </a:p>
        </p:txBody>
      </p:sp>
      <p:pic>
        <p:nvPicPr>
          <p:cNvPr id="2097254" name="Picture 19" descr="J:\1.办公文档\2.中科院美大处各项工作分类\模板\Logo Of CAS.jpg"/>
          <p:cNvPicPr>
            <a:picLocks noChangeAspect="1" noChangeArrowheads="1"/>
          </p:cNvPicPr>
          <p:nvPr/>
        </p:nvPicPr>
        <p:blipFill>
          <a:blip r:embed="rId11" cstate="print"/>
          <a:srcRect/>
          <a:stretch>
            <a:fillRect/>
          </a:stretch>
        </p:blipFill>
        <p:spPr bwMode="auto">
          <a:xfrm>
            <a:off x="6948264" y="234453"/>
            <a:ext cx="2035620" cy="458243"/>
          </a:xfrm>
          <a:prstGeom prst="rect">
            <a:avLst/>
          </a:prstGeom>
          <a:noFill/>
          <a:ln>
            <a:noFill/>
          </a:ln>
        </p:spPr>
      </p:pic>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灯片编号占位符 2"/>
          <p:cNvSpPr txBox="1">
            <a:spLocks noGrp="1"/>
          </p:cNvSpPr>
          <p:nvPr/>
        </p:nvSpPr>
        <p:spPr bwMode="auto">
          <a:xfrm>
            <a:off x="6932613" y="6408738"/>
            <a:ext cx="2133600" cy="476250"/>
          </a:xfrm>
          <a:prstGeom prst="rect">
            <a:avLst/>
          </a:prstGeom>
          <a:noFill/>
          <a:ln>
            <a:noFill/>
          </a:ln>
        </p:spPr>
        <p:txBody>
          <a:bodyPr/>
          <a:lstStyle>
            <a:lvl1pPr>
              <a:defRPr sz="2000">
                <a:solidFill>
                  <a:schemeClr val="accent2"/>
                </a:solidFill>
                <a:latin typeface="Arial" pitchFamily="34" charset="0"/>
                <a:ea typeface="宋体" pitchFamily="2" charset="-122"/>
              </a:defRPr>
            </a:lvl1pPr>
            <a:lvl2pPr marL="742950" indent="-285750">
              <a:defRPr sz="2000">
                <a:solidFill>
                  <a:schemeClr val="accent2"/>
                </a:solidFill>
                <a:latin typeface="Arial" pitchFamily="34" charset="0"/>
                <a:ea typeface="宋体" pitchFamily="2" charset="-122"/>
              </a:defRPr>
            </a:lvl2pPr>
            <a:lvl3pPr marL="1143000" indent="-228600">
              <a:defRPr sz="2000">
                <a:solidFill>
                  <a:schemeClr val="accent2"/>
                </a:solidFill>
                <a:latin typeface="Arial" pitchFamily="34" charset="0"/>
                <a:ea typeface="宋体" pitchFamily="2" charset="-122"/>
              </a:defRPr>
            </a:lvl3pPr>
            <a:lvl4pPr marL="1600200" indent="-228600">
              <a:defRPr sz="2000">
                <a:solidFill>
                  <a:schemeClr val="accent2"/>
                </a:solidFill>
                <a:latin typeface="Arial" pitchFamily="34" charset="0"/>
                <a:ea typeface="宋体" pitchFamily="2" charset="-122"/>
              </a:defRPr>
            </a:lvl4pPr>
            <a:lvl5pPr marL="2057400" indent="-228600">
              <a:defRPr sz="2000">
                <a:solidFill>
                  <a:schemeClr val="accent2"/>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accent2"/>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accent2"/>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accent2"/>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accent2"/>
                </a:solidFill>
                <a:latin typeface="Arial" pitchFamily="34" charset="0"/>
                <a:ea typeface="宋体" pitchFamily="2" charset="-122"/>
              </a:defRPr>
            </a:lvl9pPr>
          </a:lstStyle>
          <a:p>
            <a:pPr algn="r" eaLnBrk="1" hangingPunct="1"/>
            <a:fld id="{CE1D0657-43B4-417B-ABDD-6AB87B85024B}" type="slidenum">
              <a:rPr lang="en-US" altLang="zh-CN" sz="1400">
                <a:solidFill>
                  <a:srgbClr val="FFCC66"/>
                </a:solidFill>
                <a:ea typeface="MS PGothic" pitchFamily="34" charset="-128"/>
                <a:cs typeface="宋体" pitchFamily="2" charset="-122"/>
              </a:rPr>
              <a:pPr algn="r" eaLnBrk="1" hangingPunct="1"/>
              <a:t>3</a:t>
            </a:fld>
            <a:endParaRPr lang="en-US" altLang="zh-CN" sz="1400">
              <a:solidFill>
                <a:srgbClr val="FFCC66"/>
              </a:solidFill>
              <a:ea typeface="MS PGothic" pitchFamily="34" charset="-128"/>
              <a:cs typeface="宋体" pitchFamily="2" charset="-122"/>
            </a:endParaRPr>
          </a:p>
        </p:txBody>
      </p:sp>
      <p:pic>
        <p:nvPicPr>
          <p:cNvPr id="2097160" name="Picture 55" descr="8"/>
          <p:cNvPicPr>
            <a:picLocks noChangeAspect="1" noChangeArrowheads="1"/>
          </p:cNvPicPr>
          <p:nvPr/>
        </p:nvPicPr>
        <p:blipFill>
          <a:blip r:embed="rId3" cstate="print"/>
          <a:srcRect/>
          <a:stretch>
            <a:fillRect/>
          </a:stretch>
        </p:blipFill>
        <p:spPr bwMode="auto">
          <a:xfrm>
            <a:off x="900113" y="4564211"/>
            <a:ext cx="2447925" cy="1503363"/>
          </a:xfrm>
          <a:prstGeom prst="rect">
            <a:avLst/>
          </a:prstGeom>
          <a:noFill/>
          <a:ln>
            <a:noFill/>
          </a:ln>
        </p:spPr>
      </p:pic>
      <p:sp>
        <p:nvSpPr>
          <p:cNvPr id="1048664" name="Text Box 57"/>
          <p:cNvSpPr txBox="1">
            <a:spLocks noChangeArrowheads="1"/>
          </p:cNvSpPr>
          <p:nvPr/>
        </p:nvSpPr>
        <p:spPr bwMode="auto">
          <a:xfrm>
            <a:off x="755650" y="6148536"/>
            <a:ext cx="2784475" cy="304800"/>
          </a:xfrm>
          <a:prstGeom prst="rect">
            <a:avLst/>
          </a:prstGeom>
          <a:noFill/>
          <a:ln>
            <a:noFill/>
          </a:ln>
        </p:spPr>
        <p:txBody>
          <a:bodyPr>
            <a:spAutoFit/>
          </a:bodyPr>
          <a:lstStyle>
            <a:lvl1pPr>
              <a:defRPr sz="2000">
                <a:solidFill>
                  <a:schemeClr val="accent2"/>
                </a:solidFill>
                <a:latin typeface="Arial" pitchFamily="34" charset="0"/>
                <a:ea typeface="宋体" pitchFamily="2" charset="-122"/>
              </a:defRPr>
            </a:lvl1pPr>
            <a:lvl2pPr marL="742950" indent="-285750">
              <a:defRPr sz="2000">
                <a:solidFill>
                  <a:schemeClr val="accent2"/>
                </a:solidFill>
                <a:latin typeface="Arial" pitchFamily="34" charset="0"/>
                <a:ea typeface="宋体" pitchFamily="2" charset="-122"/>
              </a:defRPr>
            </a:lvl2pPr>
            <a:lvl3pPr marL="1143000" indent="-228600">
              <a:defRPr sz="2000">
                <a:solidFill>
                  <a:schemeClr val="accent2"/>
                </a:solidFill>
                <a:latin typeface="Arial" pitchFamily="34" charset="0"/>
                <a:ea typeface="宋体" pitchFamily="2" charset="-122"/>
              </a:defRPr>
            </a:lvl3pPr>
            <a:lvl4pPr marL="1600200" indent="-228600">
              <a:defRPr sz="2000">
                <a:solidFill>
                  <a:schemeClr val="accent2"/>
                </a:solidFill>
                <a:latin typeface="Arial" pitchFamily="34" charset="0"/>
                <a:ea typeface="宋体" pitchFamily="2" charset="-122"/>
              </a:defRPr>
            </a:lvl4pPr>
            <a:lvl5pPr marL="2057400" indent="-228600">
              <a:defRPr sz="2000">
                <a:solidFill>
                  <a:schemeClr val="accent2"/>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accent2"/>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accent2"/>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accent2"/>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accent2"/>
                </a:solidFill>
                <a:latin typeface="Arial" pitchFamily="34" charset="0"/>
                <a:ea typeface="宋体" pitchFamily="2" charset="-122"/>
              </a:defRPr>
            </a:lvl9pPr>
          </a:lstStyle>
          <a:p>
            <a:pPr algn="ctr" eaLnBrk="1" hangingPunct="1">
              <a:spcBef>
                <a:spcPct val="50000"/>
              </a:spcBef>
            </a:pPr>
            <a:r>
              <a:rPr kumimoji="1" lang="en-US" altLang="zh-CN" sz="1400" b="1">
                <a:solidFill>
                  <a:schemeClr val="tx1"/>
                </a:solidFill>
                <a:ea typeface="黑体" pitchFamily="49" charset="-122"/>
                <a:cs typeface="宋体" pitchFamily="2" charset="-122"/>
              </a:rPr>
              <a:t>CAS headquarters (1949-1979)</a:t>
            </a:r>
          </a:p>
        </p:txBody>
      </p:sp>
      <p:sp>
        <p:nvSpPr>
          <p:cNvPr id="1048665" name="Text Box 58"/>
          <p:cNvSpPr txBox="1">
            <a:spLocks noChangeArrowheads="1"/>
          </p:cNvSpPr>
          <p:nvPr/>
        </p:nvSpPr>
        <p:spPr bwMode="auto">
          <a:xfrm>
            <a:off x="5364163" y="6148536"/>
            <a:ext cx="2376487" cy="304800"/>
          </a:xfrm>
          <a:prstGeom prst="rect">
            <a:avLst/>
          </a:prstGeom>
          <a:noFill/>
          <a:ln>
            <a:noFill/>
          </a:ln>
        </p:spPr>
        <p:txBody>
          <a:bodyPr>
            <a:spAutoFit/>
          </a:bodyPr>
          <a:lstStyle>
            <a:lvl1pPr>
              <a:defRPr sz="2000">
                <a:solidFill>
                  <a:schemeClr val="accent2"/>
                </a:solidFill>
                <a:latin typeface="Arial" pitchFamily="34" charset="0"/>
                <a:ea typeface="宋体" pitchFamily="2" charset="-122"/>
              </a:defRPr>
            </a:lvl1pPr>
            <a:lvl2pPr marL="742950" indent="-285750">
              <a:defRPr sz="2000">
                <a:solidFill>
                  <a:schemeClr val="accent2"/>
                </a:solidFill>
                <a:latin typeface="Arial" pitchFamily="34" charset="0"/>
                <a:ea typeface="宋体" pitchFamily="2" charset="-122"/>
              </a:defRPr>
            </a:lvl2pPr>
            <a:lvl3pPr marL="1143000" indent="-228600">
              <a:defRPr sz="2000">
                <a:solidFill>
                  <a:schemeClr val="accent2"/>
                </a:solidFill>
                <a:latin typeface="Arial" pitchFamily="34" charset="0"/>
                <a:ea typeface="宋体" pitchFamily="2" charset="-122"/>
              </a:defRPr>
            </a:lvl3pPr>
            <a:lvl4pPr marL="1600200" indent="-228600">
              <a:defRPr sz="2000">
                <a:solidFill>
                  <a:schemeClr val="accent2"/>
                </a:solidFill>
                <a:latin typeface="Arial" pitchFamily="34" charset="0"/>
                <a:ea typeface="宋体" pitchFamily="2" charset="-122"/>
              </a:defRPr>
            </a:lvl4pPr>
            <a:lvl5pPr marL="2057400" indent="-228600">
              <a:defRPr sz="2000">
                <a:solidFill>
                  <a:schemeClr val="accent2"/>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accent2"/>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accent2"/>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accent2"/>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accent2"/>
                </a:solidFill>
                <a:latin typeface="Arial" pitchFamily="34" charset="0"/>
                <a:ea typeface="宋体" pitchFamily="2" charset="-122"/>
              </a:defRPr>
            </a:lvl9pPr>
          </a:lstStyle>
          <a:p>
            <a:pPr algn="ctr" eaLnBrk="1" hangingPunct="1">
              <a:spcBef>
                <a:spcPct val="50000"/>
              </a:spcBef>
            </a:pPr>
            <a:r>
              <a:rPr kumimoji="1" lang="en-US" altLang="zh-CN" sz="1400" b="1">
                <a:solidFill>
                  <a:schemeClr val="tx1"/>
                </a:solidFill>
                <a:ea typeface="黑体" pitchFamily="49" charset="-122"/>
                <a:cs typeface="宋体" pitchFamily="2" charset="-122"/>
              </a:rPr>
              <a:t>CAS headquarters (1979-)</a:t>
            </a:r>
          </a:p>
        </p:txBody>
      </p:sp>
      <p:sp>
        <p:nvSpPr>
          <p:cNvPr id="1048666" name="燕尾形箭头 10"/>
          <p:cNvSpPr>
            <a:spLocks noChangeArrowheads="1"/>
          </p:cNvSpPr>
          <p:nvPr/>
        </p:nvSpPr>
        <p:spPr bwMode="auto">
          <a:xfrm>
            <a:off x="3708400" y="4780111"/>
            <a:ext cx="1439863" cy="1296988"/>
          </a:xfrm>
          <a:prstGeom prst="notchedRightArrow">
            <a:avLst>
              <a:gd name="adj1" fmla="val 50000"/>
              <a:gd name="adj2" fmla="val 27754"/>
            </a:avLst>
          </a:prstGeom>
          <a:solidFill>
            <a:srgbClr val="99CCFF">
              <a:alpha val="45097"/>
            </a:srgbClr>
          </a:solidFill>
          <a:ln>
            <a:noFill/>
          </a:ln>
        </p:spPr>
        <p:txBody>
          <a:bodyPr anchor="ctr"/>
          <a:lstStyle/>
          <a:p>
            <a:pPr algn="ctr" eaLnBrk="1" hangingPunct="1"/>
            <a:endParaRPr lang="zh-CN" altLang="en-US" sz="1800">
              <a:solidFill>
                <a:srgbClr val="FFFFFF"/>
              </a:solidFill>
              <a:latin typeface="Times New Roman" pitchFamily="18" charset="0"/>
              <a:ea typeface="MS PGothic" pitchFamily="34" charset="-128"/>
              <a:cs typeface="宋体" pitchFamily="2" charset="-122"/>
            </a:endParaRPr>
          </a:p>
        </p:txBody>
      </p:sp>
      <p:pic>
        <p:nvPicPr>
          <p:cNvPr id="2097161" name="图片 17" descr="CAS-ICON.gif"/>
          <p:cNvPicPr>
            <a:picLocks noChangeAspect="1" noChangeArrowheads="1"/>
          </p:cNvPicPr>
          <p:nvPr/>
        </p:nvPicPr>
        <p:blipFill>
          <a:blip r:embed="rId4" cstate="print"/>
          <a:srcRect/>
          <a:stretch>
            <a:fillRect/>
          </a:stretch>
        </p:blipFill>
        <p:spPr bwMode="auto">
          <a:xfrm>
            <a:off x="8116888" y="-100013"/>
            <a:ext cx="1135062" cy="1155701"/>
          </a:xfrm>
          <a:prstGeom prst="rect">
            <a:avLst/>
          </a:prstGeom>
          <a:noFill/>
          <a:ln>
            <a:noFill/>
          </a:ln>
        </p:spPr>
      </p:pic>
      <p:grpSp>
        <p:nvGrpSpPr>
          <p:cNvPr id="62" name="Group 30"/>
          <p:cNvGrpSpPr/>
          <p:nvPr/>
        </p:nvGrpSpPr>
        <p:grpSpPr bwMode="auto">
          <a:xfrm>
            <a:off x="3779838" y="2403624"/>
            <a:ext cx="5113337" cy="1806575"/>
            <a:chOff x="930" y="890"/>
            <a:chExt cx="3356" cy="1093"/>
          </a:xfrm>
        </p:grpSpPr>
        <p:sp>
          <p:nvSpPr>
            <p:cNvPr id="1048667" name="Rectangle 41"/>
            <p:cNvSpPr>
              <a:spLocks noChangeArrowheads="1"/>
            </p:cNvSpPr>
            <p:nvPr/>
          </p:nvSpPr>
          <p:spPr bwMode="auto">
            <a:xfrm>
              <a:off x="2518" y="1389"/>
              <a:ext cx="589" cy="594"/>
            </a:xfrm>
            <a:prstGeom prst="rect">
              <a:avLst/>
            </a:prstGeom>
            <a:solidFill>
              <a:schemeClr val="bg1"/>
            </a:solidFill>
            <a:ln w="9525">
              <a:solidFill>
                <a:schemeClr val="bg2"/>
              </a:solidFill>
              <a:miter lim="800000"/>
              <a:headEnd/>
              <a:tailEnd/>
            </a:ln>
            <a:effectLst/>
          </p:spPr>
          <p:txBody>
            <a:bodyPr wrap="none" anchor="ctr"/>
            <a:lstStyle/>
            <a:p>
              <a:pPr algn="ctr" eaLnBrk="1" hangingPunct="1"/>
              <a:r>
                <a:rPr kumimoji="1" lang="en-US" altLang="zh-CN" sz="1400" b="1">
                  <a:solidFill>
                    <a:schemeClr val="tx1"/>
                  </a:solidFill>
                  <a:effectLst>
                    <a:outerShdw blurRad="38100" dist="38100" dir="2700000" algn="tl">
                      <a:srgbClr val="C0C0C0"/>
                    </a:outerShdw>
                  </a:effectLst>
                  <a:latin typeface="Calibri" pitchFamily="34" charset="0"/>
                  <a:ea typeface="楷体_GB2312" pitchFamily="49" charset="-122"/>
                </a:rPr>
                <a:t>2011-</a:t>
              </a:r>
            </a:p>
            <a:p>
              <a:pPr algn="ctr" eaLnBrk="1" hangingPunct="1"/>
              <a:r>
                <a:rPr kumimoji="1" lang="en-US" altLang="zh-CN" sz="1400" b="1">
                  <a:solidFill>
                    <a:schemeClr val="tx1"/>
                  </a:solidFill>
                  <a:effectLst>
                    <a:outerShdw blurRad="38100" dist="38100" dir="2700000" algn="tl">
                      <a:srgbClr val="C0C0C0"/>
                    </a:outerShdw>
                  </a:effectLst>
                  <a:latin typeface="Calibri" pitchFamily="34" charset="0"/>
                  <a:ea typeface="楷体_GB2312" pitchFamily="49" charset="-122"/>
                </a:rPr>
                <a:t>Bai</a:t>
              </a:r>
            </a:p>
            <a:p>
              <a:pPr algn="ctr" eaLnBrk="1" hangingPunct="1"/>
              <a:r>
                <a:rPr kumimoji="1" lang="en-US" altLang="zh-CN" sz="1400" b="1">
                  <a:solidFill>
                    <a:schemeClr val="tx1"/>
                  </a:solidFill>
                  <a:effectLst>
                    <a:outerShdw blurRad="38100" dist="38100" dir="2700000" algn="tl">
                      <a:srgbClr val="C0C0C0"/>
                    </a:outerShdw>
                  </a:effectLst>
                  <a:latin typeface="Calibri" pitchFamily="34" charset="0"/>
                  <a:ea typeface="楷体_GB2312" pitchFamily="49" charset="-122"/>
                </a:rPr>
                <a:t>Chunli</a:t>
              </a:r>
            </a:p>
          </p:txBody>
        </p:sp>
        <p:sp>
          <p:nvSpPr>
            <p:cNvPr id="1048668" name="Rectangle 25"/>
            <p:cNvSpPr>
              <a:spLocks noChangeArrowheads="1"/>
            </p:cNvSpPr>
            <p:nvPr/>
          </p:nvSpPr>
          <p:spPr bwMode="auto">
            <a:xfrm>
              <a:off x="930" y="890"/>
              <a:ext cx="3330" cy="408"/>
            </a:xfrm>
            <a:prstGeom prst="rect">
              <a:avLst/>
            </a:prstGeom>
            <a:solidFill>
              <a:schemeClr val="bg1"/>
            </a:solidFill>
            <a:ln w="9525">
              <a:solidFill>
                <a:schemeClr val="bg2"/>
              </a:solidFill>
              <a:miter lim="800000"/>
              <a:headEnd/>
              <a:tailEnd/>
            </a:ln>
          </p:spPr>
          <p:txBody>
            <a:bodyPr wrap="none" anchor="ctr"/>
            <a:lstStyle/>
            <a:p>
              <a:pPr algn="ctr" eaLnBrk="1" hangingPunct="1"/>
              <a:endParaRPr kumimoji="1" lang="zh-CN" altLang="en-US" b="1" i="1">
                <a:solidFill>
                  <a:schemeClr val="tx1"/>
                </a:solidFill>
                <a:latin typeface="Rage Italic" pitchFamily="66" charset="0"/>
                <a:ea typeface="MS PGothic" pitchFamily="34" charset="-128"/>
                <a:cs typeface="宋体" pitchFamily="2" charset="-122"/>
              </a:endParaRPr>
            </a:p>
          </p:txBody>
        </p:sp>
        <p:pic>
          <p:nvPicPr>
            <p:cNvPr id="2097162" name="Picture 26" descr="guo"/>
            <p:cNvPicPr>
              <a:picLocks noChangeAspect="1" noChangeArrowheads="1"/>
            </p:cNvPicPr>
            <p:nvPr/>
          </p:nvPicPr>
          <p:blipFill>
            <a:blip r:embed="rId5" cstate="print"/>
            <a:srcRect/>
            <a:stretch>
              <a:fillRect/>
            </a:stretch>
          </p:blipFill>
          <p:spPr bwMode="auto">
            <a:xfrm>
              <a:off x="940" y="897"/>
              <a:ext cx="315" cy="401"/>
            </a:xfrm>
            <a:prstGeom prst="rect">
              <a:avLst/>
            </a:prstGeom>
            <a:noFill/>
            <a:ln>
              <a:noFill/>
            </a:ln>
          </p:spPr>
        </p:pic>
        <p:sp>
          <p:nvSpPr>
            <p:cNvPr id="1048669" name="Text Box 27"/>
            <p:cNvSpPr txBox="1">
              <a:spLocks noChangeArrowheads="1"/>
            </p:cNvSpPr>
            <p:nvPr/>
          </p:nvSpPr>
          <p:spPr bwMode="auto">
            <a:xfrm>
              <a:off x="1155" y="981"/>
              <a:ext cx="522" cy="222"/>
            </a:xfrm>
            <a:prstGeom prst="rect">
              <a:avLst/>
            </a:prstGeom>
            <a:noFill/>
            <a:ln w="9525" algn="ctr">
              <a:noFill/>
              <a:miter lim="800000"/>
              <a:headEnd/>
              <a:tailEnd/>
            </a:ln>
            <a:effectLst/>
          </p:spPr>
          <p:txBody>
            <a:bodyPr>
              <a:spAutoFit/>
            </a:bodyPr>
            <a:lstStyle>
              <a:lvl1pPr eaLnBrk="0" hangingPunct="0">
                <a:defRPr sz="2000">
                  <a:solidFill>
                    <a:schemeClr val="accent2"/>
                  </a:solidFill>
                  <a:latin typeface="Arial" pitchFamily="34" charset="0"/>
                  <a:ea typeface="MS PGothic" pitchFamily="34" charset="-128"/>
                </a:defRPr>
              </a:lvl1pPr>
              <a:lvl2pPr marL="742950" indent="-285750" eaLnBrk="0" hangingPunct="0">
                <a:defRPr sz="2000">
                  <a:solidFill>
                    <a:schemeClr val="accent2"/>
                  </a:solidFill>
                  <a:latin typeface="Arial" pitchFamily="34" charset="0"/>
                  <a:ea typeface="MS PGothic" pitchFamily="34" charset="-128"/>
                </a:defRPr>
              </a:lvl2pPr>
              <a:lvl3pPr marL="1143000" indent="-228600" eaLnBrk="0" hangingPunct="0">
                <a:defRPr sz="2000">
                  <a:solidFill>
                    <a:schemeClr val="accent2"/>
                  </a:solidFill>
                  <a:latin typeface="Arial" pitchFamily="34" charset="0"/>
                  <a:ea typeface="MS PGothic" pitchFamily="34" charset="-128"/>
                </a:defRPr>
              </a:lvl3pPr>
              <a:lvl4pPr marL="1600200" indent="-228600" eaLnBrk="0" hangingPunct="0">
                <a:defRPr sz="2000">
                  <a:solidFill>
                    <a:schemeClr val="accent2"/>
                  </a:solidFill>
                  <a:latin typeface="Arial" pitchFamily="34" charset="0"/>
                  <a:ea typeface="MS PGothic" pitchFamily="34" charset="-128"/>
                </a:defRPr>
              </a:lvl4pPr>
              <a:lvl5pPr marL="2057400" indent="-228600" eaLnBrk="0" hangingPunct="0">
                <a:defRPr sz="2000">
                  <a:solidFill>
                    <a:schemeClr val="accent2"/>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accent2"/>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accent2"/>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accent2"/>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accent2"/>
                  </a:solidFill>
                  <a:latin typeface="Arial" pitchFamily="34" charset="0"/>
                  <a:ea typeface="MS PGothic" pitchFamily="34" charset="-128"/>
                </a:defRPr>
              </a:lvl9pPr>
            </a:lstStyle>
            <a:p>
              <a:pPr algn="ctr" eaLnBrk="1" hangingPunct="1">
                <a:lnSpc>
                  <a:spcPct val="120000"/>
                </a:lnSpc>
                <a:spcBef>
                  <a:spcPct val="20000"/>
                </a:spcBef>
              </a:pPr>
              <a:r>
                <a:rPr kumimoji="1" lang="en-US" altLang="zh-CN" sz="700" b="1">
                  <a:solidFill>
                    <a:schemeClr val="tx1"/>
                  </a:solidFill>
                  <a:effectLst>
                    <a:outerShdw blurRad="38100" dist="38100" dir="2700000" algn="tl">
                      <a:srgbClr val="C0C0C0"/>
                    </a:outerShdw>
                  </a:effectLst>
                  <a:latin typeface="Calibri" pitchFamily="34" charset="0"/>
                  <a:ea typeface="黑体" pitchFamily="2" charset="-122"/>
                </a:rPr>
                <a:t>1949 - 1978</a:t>
              </a:r>
            </a:p>
            <a:p>
              <a:pPr algn="ctr" eaLnBrk="1" hangingPunct="1">
                <a:lnSpc>
                  <a:spcPct val="120000"/>
                </a:lnSpc>
                <a:spcBef>
                  <a:spcPct val="20000"/>
                </a:spcBef>
              </a:pPr>
              <a:r>
                <a:rPr kumimoji="1" lang="en-US" altLang="zh-CN" sz="700" b="1">
                  <a:solidFill>
                    <a:schemeClr val="tx1"/>
                  </a:solidFill>
                  <a:effectLst>
                    <a:outerShdw blurRad="38100" dist="38100" dir="2700000" algn="tl">
                      <a:srgbClr val="C0C0C0"/>
                    </a:outerShdw>
                  </a:effectLst>
                  <a:latin typeface="Calibri" pitchFamily="34" charset="0"/>
                  <a:ea typeface="楷体_GB2312" pitchFamily="49" charset="-122"/>
                </a:rPr>
                <a:t>Guo Moruo</a:t>
              </a:r>
            </a:p>
          </p:txBody>
        </p:sp>
        <p:pic>
          <p:nvPicPr>
            <p:cNvPr id="2097163" name="Picture 28" descr="方"/>
            <p:cNvPicPr>
              <a:picLocks noChangeAspect="1" noChangeArrowheads="1"/>
            </p:cNvPicPr>
            <p:nvPr/>
          </p:nvPicPr>
          <p:blipFill>
            <a:blip r:embed="rId6" cstate="print"/>
            <a:srcRect/>
            <a:stretch>
              <a:fillRect/>
            </a:stretch>
          </p:blipFill>
          <p:spPr bwMode="auto">
            <a:xfrm>
              <a:off x="1627" y="897"/>
              <a:ext cx="313" cy="401"/>
            </a:xfrm>
            <a:prstGeom prst="rect">
              <a:avLst/>
            </a:prstGeom>
            <a:noFill/>
            <a:ln>
              <a:noFill/>
            </a:ln>
          </p:spPr>
        </p:pic>
        <p:sp>
          <p:nvSpPr>
            <p:cNvPr id="1048670" name="Text Box 29"/>
            <p:cNvSpPr txBox="1">
              <a:spLocks noChangeArrowheads="1"/>
            </p:cNvSpPr>
            <p:nvPr/>
          </p:nvSpPr>
          <p:spPr bwMode="auto">
            <a:xfrm>
              <a:off x="1899" y="971"/>
              <a:ext cx="463" cy="222"/>
            </a:xfrm>
            <a:prstGeom prst="rect">
              <a:avLst/>
            </a:prstGeom>
            <a:noFill/>
            <a:ln w="9525" algn="ctr">
              <a:noFill/>
              <a:miter lim="800000"/>
              <a:headEnd/>
              <a:tailEnd/>
            </a:ln>
            <a:effectLst/>
          </p:spPr>
          <p:txBody>
            <a:bodyPr>
              <a:spAutoFit/>
            </a:bodyPr>
            <a:lstStyle>
              <a:lvl1pPr eaLnBrk="0" hangingPunct="0">
                <a:defRPr sz="2000">
                  <a:solidFill>
                    <a:schemeClr val="accent2"/>
                  </a:solidFill>
                  <a:latin typeface="Arial" pitchFamily="34" charset="0"/>
                  <a:ea typeface="MS PGothic" pitchFamily="34" charset="-128"/>
                </a:defRPr>
              </a:lvl1pPr>
              <a:lvl2pPr marL="742950" indent="-285750" eaLnBrk="0" hangingPunct="0">
                <a:defRPr sz="2000">
                  <a:solidFill>
                    <a:schemeClr val="accent2"/>
                  </a:solidFill>
                  <a:latin typeface="Arial" pitchFamily="34" charset="0"/>
                  <a:ea typeface="MS PGothic" pitchFamily="34" charset="-128"/>
                </a:defRPr>
              </a:lvl2pPr>
              <a:lvl3pPr marL="1143000" indent="-228600" eaLnBrk="0" hangingPunct="0">
                <a:defRPr sz="2000">
                  <a:solidFill>
                    <a:schemeClr val="accent2"/>
                  </a:solidFill>
                  <a:latin typeface="Arial" pitchFamily="34" charset="0"/>
                  <a:ea typeface="MS PGothic" pitchFamily="34" charset="-128"/>
                </a:defRPr>
              </a:lvl3pPr>
              <a:lvl4pPr marL="1600200" indent="-228600" eaLnBrk="0" hangingPunct="0">
                <a:defRPr sz="2000">
                  <a:solidFill>
                    <a:schemeClr val="accent2"/>
                  </a:solidFill>
                  <a:latin typeface="Arial" pitchFamily="34" charset="0"/>
                  <a:ea typeface="MS PGothic" pitchFamily="34" charset="-128"/>
                </a:defRPr>
              </a:lvl4pPr>
              <a:lvl5pPr marL="2057400" indent="-228600" eaLnBrk="0" hangingPunct="0">
                <a:defRPr sz="2000">
                  <a:solidFill>
                    <a:schemeClr val="accent2"/>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accent2"/>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accent2"/>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accent2"/>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accent2"/>
                  </a:solidFill>
                  <a:latin typeface="Arial" pitchFamily="34" charset="0"/>
                  <a:ea typeface="MS PGothic" pitchFamily="34" charset="-128"/>
                </a:defRPr>
              </a:lvl9pPr>
            </a:lstStyle>
            <a:p>
              <a:pPr algn="ctr" eaLnBrk="1" hangingPunct="1">
                <a:lnSpc>
                  <a:spcPct val="120000"/>
                </a:lnSpc>
                <a:spcBef>
                  <a:spcPct val="20000"/>
                </a:spcBef>
              </a:pPr>
              <a:r>
                <a:rPr kumimoji="1" lang="en-US" altLang="zh-CN" sz="700" b="1">
                  <a:solidFill>
                    <a:schemeClr val="tx1"/>
                  </a:solidFill>
                  <a:effectLst>
                    <a:outerShdw blurRad="38100" dist="38100" dir="2700000" algn="tl">
                      <a:srgbClr val="C0C0C0"/>
                    </a:outerShdw>
                  </a:effectLst>
                  <a:latin typeface="Calibri" pitchFamily="34" charset="0"/>
                  <a:ea typeface="黑体" pitchFamily="2" charset="-122"/>
                </a:rPr>
                <a:t>1979 - 1981</a:t>
              </a:r>
            </a:p>
            <a:p>
              <a:pPr algn="ctr" eaLnBrk="1" hangingPunct="1">
                <a:lnSpc>
                  <a:spcPct val="120000"/>
                </a:lnSpc>
                <a:spcBef>
                  <a:spcPct val="20000"/>
                </a:spcBef>
              </a:pPr>
              <a:r>
                <a:rPr kumimoji="1" lang="en-US" altLang="zh-CN" sz="700" b="1">
                  <a:solidFill>
                    <a:schemeClr val="tx1"/>
                  </a:solidFill>
                  <a:effectLst>
                    <a:outerShdw blurRad="38100" dist="38100" dir="2700000" algn="tl">
                      <a:srgbClr val="C0C0C0"/>
                    </a:outerShdw>
                  </a:effectLst>
                  <a:latin typeface="Calibri" pitchFamily="34" charset="0"/>
                  <a:ea typeface="楷体_GB2312" pitchFamily="49" charset="-122"/>
                </a:rPr>
                <a:t>Fang Yi</a:t>
              </a:r>
            </a:p>
          </p:txBody>
        </p:sp>
        <p:pic>
          <p:nvPicPr>
            <p:cNvPr id="2097164" name="Picture 30" descr="卢嘉锡"/>
            <p:cNvPicPr>
              <a:picLocks noChangeAspect="1" noChangeArrowheads="1"/>
            </p:cNvPicPr>
            <p:nvPr/>
          </p:nvPicPr>
          <p:blipFill>
            <a:blip r:embed="rId7" cstate="print"/>
            <a:srcRect/>
            <a:stretch>
              <a:fillRect/>
            </a:stretch>
          </p:blipFill>
          <p:spPr bwMode="auto">
            <a:xfrm>
              <a:off x="2287" y="897"/>
              <a:ext cx="292" cy="401"/>
            </a:xfrm>
            <a:prstGeom prst="rect">
              <a:avLst/>
            </a:prstGeom>
            <a:noFill/>
            <a:ln>
              <a:noFill/>
            </a:ln>
          </p:spPr>
        </p:pic>
        <p:sp>
          <p:nvSpPr>
            <p:cNvPr id="1048671" name="Text Box 31"/>
            <p:cNvSpPr txBox="1">
              <a:spLocks noChangeArrowheads="1"/>
            </p:cNvSpPr>
            <p:nvPr/>
          </p:nvSpPr>
          <p:spPr bwMode="auto">
            <a:xfrm>
              <a:off x="2534" y="971"/>
              <a:ext cx="447" cy="222"/>
            </a:xfrm>
            <a:prstGeom prst="rect">
              <a:avLst/>
            </a:prstGeom>
            <a:noFill/>
            <a:ln w="9525" algn="ctr">
              <a:noFill/>
              <a:miter lim="800000"/>
              <a:headEnd/>
              <a:tailEnd/>
            </a:ln>
            <a:effectLst/>
          </p:spPr>
          <p:txBody>
            <a:bodyPr>
              <a:spAutoFit/>
            </a:bodyPr>
            <a:lstStyle>
              <a:lvl1pPr eaLnBrk="0" hangingPunct="0">
                <a:defRPr sz="2000">
                  <a:solidFill>
                    <a:schemeClr val="accent2"/>
                  </a:solidFill>
                  <a:latin typeface="Arial" pitchFamily="34" charset="0"/>
                  <a:ea typeface="MS PGothic" pitchFamily="34" charset="-128"/>
                </a:defRPr>
              </a:lvl1pPr>
              <a:lvl2pPr marL="742950" indent="-285750" eaLnBrk="0" hangingPunct="0">
                <a:defRPr sz="2000">
                  <a:solidFill>
                    <a:schemeClr val="accent2"/>
                  </a:solidFill>
                  <a:latin typeface="Arial" pitchFamily="34" charset="0"/>
                  <a:ea typeface="MS PGothic" pitchFamily="34" charset="-128"/>
                </a:defRPr>
              </a:lvl2pPr>
              <a:lvl3pPr marL="1143000" indent="-228600" eaLnBrk="0" hangingPunct="0">
                <a:defRPr sz="2000">
                  <a:solidFill>
                    <a:schemeClr val="accent2"/>
                  </a:solidFill>
                  <a:latin typeface="Arial" pitchFamily="34" charset="0"/>
                  <a:ea typeface="MS PGothic" pitchFamily="34" charset="-128"/>
                </a:defRPr>
              </a:lvl3pPr>
              <a:lvl4pPr marL="1600200" indent="-228600" eaLnBrk="0" hangingPunct="0">
                <a:defRPr sz="2000">
                  <a:solidFill>
                    <a:schemeClr val="accent2"/>
                  </a:solidFill>
                  <a:latin typeface="Arial" pitchFamily="34" charset="0"/>
                  <a:ea typeface="MS PGothic" pitchFamily="34" charset="-128"/>
                </a:defRPr>
              </a:lvl4pPr>
              <a:lvl5pPr marL="2057400" indent="-228600" eaLnBrk="0" hangingPunct="0">
                <a:defRPr sz="2000">
                  <a:solidFill>
                    <a:schemeClr val="accent2"/>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accent2"/>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accent2"/>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accent2"/>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accent2"/>
                  </a:solidFill>
                  <a:latin typeface="Arial" pitchFamily="34" charset="0"/>
                  <a:ea typeface="MS PGothic" pitchFamily="34" charset="-128"/>
                </a:defRPr>
              </a:lvl9pPr>
            </a:lstStyle>
            <a:p>
              <a:pPr algn="ctr" eaLnBrk="1" hangingPunct="1">
                <a:lnSpc>
                  <a:spcPct val="120000"/>
                </a:lnSpc>
                <a:spcBef>
                  <a:spcPct val="20000"/>
                </a:spcBef>
              </a:pPr>
              <a:r>
                <a:rPr kumimoji="1" lang="en-US" altLang="zh-CN" sz="700" b="1">
                  <a:solidFill>
                    <a:schemeClr val="tx1"/>
                  </a:solidFill>
                  <a:effectLst>
                    <a:outerShdw blurRad="38100" dist="38100" dir="2700000" algn="tl">
                      <a:srgbClr val="C0C0C0"/>
                    </a:outerShdw>
                  </a:effectLst>
                  <a:latin typeface="Calibri" pitchFamily="34" charset="0"/>
                  <a:ea typeface="黑体" pitchFamily="2" charset="-122"/>
                </a:rPr>
                <a:t>1981 - 1987 </a:t>
              </a:r>
            </a:p>
            <a:p>
              <a:pPr algn="ctr" eaLnBrk="1" hangingPunct="1">
                <a:lnSpc>
                  <a:spcPct val="120000"/>
                </a:lnSpc>
                <a:spcBef>
                  <a:spcPct val="20000"/>
                </a:spcBef>
              </a:pPr>
              <a:r>
                <a:rPr kumimoji="1" lang="en-US" altLang="zh-CN" sz="700" b="1">
                  <a:solidFill>
                    <a:schemeClr val="tx1"/>
                  </a:solidFill>
                  <a:effectLst>
                    <a:outerShdw blurRad="38100" dist="38100" dir="2700000" algn="tl">
                      <a:srgbClr val="C0C0C0"/>
                    </a:outerShdw>
                  </a:effectLst>
                  <a:latin typeface="Calibri" pitchFamily="34" charset="0"/>
                  <a:ea typeface="楷体_GB2312" pitchFamily="49" charset="-122"/>
                </a:rPr>
                <a:t>Lu Jiaxi</a:t>
              </a:r>
            </a:p>
          </p:txBody>
        </p:sp>
        <p:pic>
          <p:nvPicPr>
            <p:cNvPr id="2097165" name="Picture 32" descr="周光召"/>
            <p:cNvPicPr>
              <a:picLocks noChangeAspect="1" noChangeArrowheads="1"/>
            </p:cNvPicPr>
            <p:nvPr/>
          </p:nvPicPr>
          <p:blipFill>
            <a:blip r:embed="rId8" cstate="print"/>
            <a:srcRect/>
            <a:stretch>
              <a:fillRect/>
            </a:stretch>
          </p:blipFill>
          <p:spPr bwMode="auto">
            <a:xfrm>
              <a:off x="2914" y="897"/>
              <a:ext cx="303" cy="401"/>
            </a:xfrm>
            <a:prstGeom prst="rect">
              <a:avLst/>
            </a:prstGeom>
            <a:noFill/>
            <a:ln>
              <a:noFill/>
            </a:ln>
          </p:spPr>
        </p:pic>
        <p:sp>
          <p:nvSpPr>
            <p:cNvPr id="1048672" name="Text Box 33"/>
            <p:cNvSpPr txBox="1">
              <a:spLocks noChangeArrowheads="1"/>
            </p:cNvSpPr>
            <p:nvPr/>
          </p:nvSpPr>
          <p:spPr bwMode="auto">
            <a:xfrm>
              <a:off x="3181" y="974"/>
              <a:ext cx="472" cy="304"/>
            </a:xfrm>
            <a:prstGeom prst="rect">
              <a:avLst/>
            </a:prstGeom>
            <a:noFill/>
            <a:ln w="9525" algn="ctr">
              <a:noFill/>
              <a:miter lim="800000"/>
              <a:headEnd/>
              <a:tailEnd/>
            </a:ln>
            <a:effectLst/>
          </p:spPr>
          <p:txBody>
            <a:bodyPr>
              <a:spAutoFit/>
            </a:bodyPr>
            <a:lstStyle>
              <a:lvl1pPr eaLnBrk="0" hangingPunct="0">
                <a:defRPr sz="2000">
                  <a:solidFill>
                    <a:schemeClr val="accent2"/>
                  </a:solidFill>
                  <a:latin typeface="Arial" pitchFamily="34" charset="0"/>
                  <a:ea typeface="MS PGothic" pitchFamily="34" charset="-128"/>
                </a:defRPr>
              </a:lvl1pPr>
              <a:lvl2pPr marL="742950" indent="-285750" eaLnBrk="0" hangingPunct="0">
                <a:defRPr sz="2000">
                  <a:solidFill>
                    <a:schemeClr val="accent2"/>
                  </a:solidFill>
                  <a:latin typeface="Arial" pitchFamily="34" charset="0"/>
                  <a:ea typeface="MS PGothic" pitchFamily="34" charset="-128"/>
                </a:defRPr>
              </a:lvl2pPr>
              <a:lvl3pPr marL="1143000" indent="-228600" eaLnBrk="0" hangingPunct="0">
                <a:defRPr sz="2000">
                  <a:solidFill>
                    <a:schemeClr val="accent2"/>
                  </a:solidFill>
                  <a:latin typeface="Arial" pitchFamily="34" charset="0"/>
                  <a:ea typeface="MS PGothic" pitchFamily="34" charset="-128"/>
                </a:defRPr>
              </a:lvl3pPr>
              <a:lvl4pPr marL="1600200" indent="-228600" eaLnBrk="0" hangingPunct="0">
                <a:defRPr sz="2000">
                  <a:solidFill>
                    <a:schemeClr val="accent2"/>
                  </a:solidFill>
                  <a:latin typeface="Arial" pitchFamily="34" charset="0"/>
                  <a:ea typeface="MS PGothic" pitchFamily="34" charset="-128"/>
                </a:defRPr>
              </a:lvl4pPr>
              <a:lvl5pPr marL="2057400" indent="-228600" eaLnBrk="0" hangingPunct="0">
                <a:defRPr sz="2000">
                  <a:solidFill>
                    <a:schemeClr val="accent2"/>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accent2"/>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accent2"/>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accent2"/>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accent2"/>
                  </a:solidFill>
                  <a:latin typeface="Arial" pitchFamily="34" charset="0"/>
                  <a:ea typeface="MS PGothic" pitchFamily="34" charset="-128"/>
                </a:defRPr>
              </a:lvl9pPr>
            </a:lstStyle>
            <a:p>
              <a:pPr algn="ctr" eaLnBrk="1" hangingPunct="1">
                <a:lnSpc>
                  <a:spcPct val="120000"/>
                </a:lnSpc>
                <a:spcBef>
                  <a:spcPct val="20000"/>
                </a:spcBef>
              </a:pPr>
              <a:r>
                <a:rPr kumimoji="1" lang="en-US" altLang="zh-CN" sz="700" b="1">
                  <a:solidFill>
                    <a:schemeClr val="tx1"/>
                  </a:solidFill>
                  <a:effectLst>
                    <a:outerShdw blurRad="38100" dist="38100" dir="2700000" algn="tl">
                      <a:srgbClr val="C0C0C0"/>
                    </a:outerShdw>
                  </a:effectLst>
                  <a:latin typeface="Calibri" pitchFamily="34" charset="0"/>
                  <a:ea typeface="黑体" pitchFamily="2" charset="-122"/>
                </a:rPr>
                <a:t>1987 - 1997</a:t>
              </a:r>
            </a:p>
            <a:p>
              <a:pPr algn="ctr" eaLnBrk="1" hangingPunct="1">
                <a:lnSpc>
                  <a:spcPct val="120000"/>
                </a:lnSpc>
                <a:spcBef>
                  <a:spcPct val="20000"/>
                </a:spcBef>
              </a:pPr>
              <a:r>
                <a:rPr kumimoji="1" lang="en-US" altLang="zh-CN" sz="700" b="1">
                  <a:solidFill>
                    <a:schemeClr val="tx1"/>
                  </a:solidFill>
                  <a:effectLst>
                    <a:outerShdw blurRad="38100" dist="38100" dir="2700000" algn="tl">
                      <a:srgbClr val="C0C0C0"/>
                    </a:outerShdw>
                  </a:effectLst>
                  <a:latin typeface="Calibri" pitchFamily="34" charset="0"/>
                  <a:ea typeface="楷体_GB2312" pitchFamily="49" charset="-122"/>
                </a:rPr>
                <a:t>Zhou Guangzhao</a:t>
              </a:r>
            </a:p>
          </p:txBody>
        </p:sp>
        <p:pic>
          <p:nvPicPr>
            <p:cNvPr id="2097166" name="Picture 34" descr="路甬祥"/>
            <p:cNvPicPr>
              <a:picLocks noChangeAspect="1" noChangeArrowheads="1"/>
            </p:cNvPicPr>
            <p:nvPr/>
          </p:nvPicPr>
          <p:blipFill>
            <a:blip r:embed="rId9" cstate="print"/>
            <a:srcRect/>
            <a:stretch>
              <a:fillRect/>
            </a:stretch>
          </p:blipFill>
          <p:spPr bwMode="auto">
            <a:xfrm>
              <a:off x="3570" y="897"/>
              <a:ext cx="313" cy="401"/>
            </a:xfrm>
            <a:prstGeom prst="rect">
              <a:avLst/>
            </a:prstGeom>
            <a:noFill/>
            <a:ln>
              <a:noFill/>
            </a:ln>
          </p:spPr>
        </p:pic>
        <p:sp>
          <p:nvSpPr>
            <p:cNvPr id="1048673" name="Text Box 35"/>
            <p:cNvSpPr txBox="1">
              <a:spLocks noChangeArrowheads="1"/>
            </p:cNvSpPr>
            <p:nvPr/>
          </p:nvSpPr>
          <p:spPr bwMode="auto">
            <a:xfrm>
              <a:off x="3874" y="974"/>
              <a:ext cx="412" cy="304"/>
            </a:xfrm>
            <a:prstGeom prst="rect">
              <a:avLst/>
            </a:prstGeom>
            <a:noFill/>
            <a:ln w="9525" algn="ctr">
              <a:noFill/>
              <a:miter lim="800000"/>
              <a:headEnd/>
              <a:tailEnd/>
            </a:ln>
            <a:effectLst/>
          </p:spPr>
          <p:txBody>
            <a:bodyPr>
              <a:spAutoFit/>
            </a:bodyPr>
            <a:lstStyle>
              <a:lvl1pPr eaLnBrk="0" hangingPunct="0">
                <a:defRPr sz="2000">
                  <a:solidFill>
                    <a:schemeClr val="accent2"/>
                  </a:solidFill>
                  <a:latin typeface="Arial" pitchFamily="34" charset="0"/>
                  <a:ea typeface="MS PGothic" pitchFamily="34" charset="-128"/>
                </a:defRPr>
              </a:lvl1pPr>
              <a:lvl2pPr marL="742950" indent="-285750" eaLnBrk="0" hangingPunct="0">
                <a:defRPr sz="2000">
                  <a:solidFill>
                    <a:schemeClr val="accent2"/>
                  </a:solidFill>
                  <a:latin typeface="Arial" pitchFamily="34" charset="0"/>
                  <a:ea typeface="MS PGothic" pitchFamily="34" charset="-128"/>
                </a:defRPr>
              </a:lvl2pPr>
              <a:lvl3pPr marL="1143000" indent="-228600" eaLnBrk="0" hangingPunct="0">
                <a:defRPr sz="2000">
                  <a:solidFill>
                    <a:schemeClr val="accent2"/>
                  </a:solidFill>
                  <a:latin typeface="Arial" pitchFamily="34" charset="0"/>
                  <a:ea typeface="MS PGothic" pitchFamily="34" charset="-128"/>
                </a:defRPr>
              </a:lvl3pPr>
              <a:lvl4pPr marL="1600200" indent="-228600" eaLnBrk="0" hangingPunct="0">
                <a:defRPr sz="2000">
                  <a:solidFill>
                    <a:schemeClr val="accent2"/>
                  </a:solidFill>
                  <a:latin typeface="Arial" pitchFamily="34" charset="0"/>
                  <a:ea typeface="MS PGothic" pitchFamily="34" charset="-128"/>
                </a:defRPr>
              </a:lvl4pPr>
              <a:lvl5pPr marL="2057400" indent="-228600" eaLnBrk="0" hangingPunct="0">
                <a:defRPr sz="2000">
                  <a:solidFill>
                    <a:schemeClr val="accent2"/>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accent2"/>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accent2"/>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accent2"/>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accent2"/>
                  </a:solidFill>
                  <a:latin typeface="Arial" pitchFamily="34" charset="0"/>
                  <a:ea typeface="MS PGothic" pitchFamily="34" charset="-128"/>
                </a:defRPr>
              </a:lvl9pPr>
            </a:lstStyle>
            <a:p>
              <a:pPr algn="ctr" eaLnBrk="1" hangingPunct="1">
                <a:lnSpc>
                  <a:spcPct val="120000"/>
                </a:lnSpc>
                <a:spcBef>
                  <a:spcPct val="20000"/>
                </a:spcBef>
              </a:pPr>
              <a:r>
                <a:rPr kumimoji="1" lang="en-US" altLang="zh-CN" sz="700" b="1">
                  <a:solidFill>
                    <a:schemeClr val="tx1"/>
                  </a:solidFill>
                  <a:effectLst>
                    <a:outerShdw blurRad="38100" dist="38100" dir="2700000" algn="tl">
                      <a:srgbClr val="C0C0C0"/>
                    </a:outerShdw>
                  </a:effectLst>
                  <a:latin typeface="Calibri" pitchFamily="34" charset="0"/>
                  <a:ea typeface="黑体" pitchFamily="2" charset="-122"/>
                </a:rPr>
                <a:t>1997 - 2011</a:t>
              </a:r>
            </a:p>
            <a:p>
              <a:pPr algn="ctr" eaLnBrk="1" hangingPunct="1">
                <a:lnSpc>
                  <a:spcPct val="120000"/>
                </a:lnSpc>
                <a:spcBef>
                  <a:spcPct val="20000"/>
                </a:spcBef>
              </a:pPr>
              <a:r>
                <a:rPr kumimoji="1" lang="en-US" altLang="zh-CN" sz="700" b="1">
                  <a:solidFill>
                    <a:schemeClr val="tx1"/>
                  </a:solidFill>
                  <a:effectLst>
                    <a:outerShdw blurRad="38100" dist="38100" dir="2700000" algn="tl">
                      <a:srgbClr val="C0C0C0"/>
                    </a:outerShdw>
                  </a:effectLst>
                  <a:latin typeface="Calibri" pitchFamily="34" charset="0"/>
                  <a:ea typeface="楷体_GB2312" pitchFamily="49" charset="-122"/>
                </a:rPr>
                <a:t>Lu Yongxiang</a:t>
              </a:r>
            </a:p>
          </p:txBody>
        </p:sp>
        <p:pic>
          <p:nvPicPr>
            <p:cNvPr id="2097167" name="Picture 40" descr="bai"/>
            <p:cNvPicPr>
              <a:picLocks noChangeAspect="1" noChangeArrowheads="1"/>
            </p:cNvPicPr>
            <p:nvPr/>
          </p:nvPicPr>
          <p:blipFill>
            <a:blip r:embed="rId10" cstate="print"/>
            <a:srcRect/>
            <a:stretch>
              <a:fillRect/>
            </a:stretch>
          </p:blipFill>
          <p:spPr bwMode="auto">
            <a:xfrm>
              <a:off x="2019" y="1389"/>
              <a:ext cx="507" cy="591"/>
            </a:xfrm>
            <a:prstGeom prst="rect">
              <a:avLst/>
            </a:prstGeom>
            <a:noFill/>
            <a:ln w="9525">
              <a:solidFill>
                <a:schemeClr val="bg2"/>
              </a:solidFill>
              <a:miter lim="800000"/>
              <a:headEnd/>
              <a:tailEnd/>
            </a:ln>
          </p:spPr>
        </p:pic>
      </p:grpSp>
      <p:pic>
        <p:nvPicPr>
          <p:cNvPr id="2097168" name="Picture 34" descr="xinsrc_412080624091190629971"/>
          <p:cNvPicPr>
            <a:picLocks noChangeAspect="1" noChangeArrowheads="1"/>
          </p:cNvPicPr>
          <p:nvPr/>
        </p:nvPicPr>
        <p:blipFill>
          <a:blip r:embed="rId11" cstate="print"/>
          <a:srcRect/>
          <a:stretch>
            <a:fillRect/>
          </a:stretch>
        </p:blipFill>
        <p:spPr bwMode="auto">
          <a:xfrm>
            <a:off x="5435600" y="4564211"/>
            <a:ext cx="2303463" cy="1535113"/>
          </a:xfrm>
          <a:prstGeom prst="rect">
            <a:avLst/>
          </a:prstGeom>
          <a:noFill/>
          <a:ln>
            <a:noFill/>
          </a:ln>
        </p:spPr>
      </p:pic>
      <p:sp>
        <p:nvSpPr>
          <p:cNvPr id="1048674" name="Text Box 5"/>
          <p:cNvSpPr txBox="1">
            <a:spLocks noChangeArrowheads="1"/>
          </p:cNvSpPr>
          <p:nvPr/>
        </p:nvSpPr>
        <p:spPr bwMode="auto">
          <a:xfrm>
            <a:off x="179388" y="260350"/>
            <a:ext cx="7993062" cy="519113"/>
          </a:xfrm>
          <a:prstGeom prst="rect">
            <a:avLst/>
          </a:prstGeom>
          <a:solidFill>
            <a:schemeClr val="bg1"/>
          </a:solidFill>
          <a:ln>
            <a:noFill/>
          </a:ln>
          <a:effectLst>
            <a:outerShdw dist="12700" dir="5400000" algn="ctr" rotWithShape="0">
              <a:schemeClr val="folHlink">
                <a:alpha val="50000"/>
              </a:schemeClr>
            </a:outerShdw>
          </a:effectLst>
        </p:spPr>
        <p:txBody>
          <a:bodyPr anchor="ctr"/>
          <a:lstStyle>
            <a:lvl1pPr marL="360363" indent="-360363" eaLnBrk="0" hangingPunct="0">
              <a:defRPr sz="2000">
                <a:solidFill>
                  <a:schemeClr val="accent2"/>
                </a:solidFill>
                <a:latin typeface="Arial" pitchFamily="34" charset="0"/>
                <a:ea typeface="MS PGothic" pitchFamily="34" charset="-128"/>
              </a:defRPr>
            </a:lvl1pPr>
            <a:lvl2pPr marL="742950" indent="-285750" eaLnBrk="0" hangingPunct="0">
              <a:defRPr sz="2000">
                <a:solidFill>
                  <a:schemeClr val="accent2"/>
                </a:solidFill>
                <a:latin typeface="Arial" pitchFamily="34" charset="0"/>
                <a:ea typeface="MS PGothic" pitchFamily="34" charset="-128"/>
              </a:defRPr>
            </a:lvl2pPr>
            <a:lvl3pPr marL="1143000" indent="-228600" eaLnBrk="0" hangingPunct="0">
              <a:defRPr sz="2000">
                <a:solidFill>
                  <a:schemeClr val="accent2"/>
                </a:solidFill>
                <a:latin typeface="Arial" pitchFamily="34" charset="0"/>
                <a:ea typeface="MS PGothic" pitchFamily="34" charset="-128"/>
              </a:defRPr>
            </a:lvl3pPr>
            <a:lvl4pPr marL="1600200" indent="-228600" eaLnBrk="0" hangingPunct="0">
              <a:defRPr sz="2000">
                <a:solidFill>
                  <a:schemeClr val="accent2"/>
                </a:solidFill>
                <a:latin typeface="Arial" pitchFamily="34" charset="0"/>
                <a:ea typeface="MS PGothic" pitchFamily="34" charset="-128"/>
              </a:defRPr>
            </a:lvl4pPr>
            <a:lvl5pPr marL="2057400" indent="-228600" eaLnBrk="0" hangingPunct="0">
              <a:defRPr sz="2000">
                <a:solidFill>
                  <a:schemeClr val="accent2"/>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accent2"/>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accent2"/>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accent2"/>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accent2"/>
                </a:solidFill>
                <a:latin typeface="Arial" pitchFamily="34" charset="0"/>
                <a:ea typeface="MS PGothic" pitchFamily="34" charset="-128"/>
              </a:defRPr>
            </a:lvl9pPr>
          </a:lstStyle>
          <a:p>
            <a:r>
              <a:rPr lang="en-US" altLang="zh-CN" sz="2400" b="1">
                <a:solidFill>
                  <a:schemeClr val="tx1"/>
                </a:solidFill>
                <a:effectLst>
                  <a:outerShdw blurRad="38100" dist="38100" dir="2700000" algn="tl">
                    <a:srgbClr val="C0C0C0"/>
                  </a:outerShdw>
                </a:effectLst>
                <a:latin typeface="Calibri" pitchFamily="34" charset="0"/>
                <a:ea typeface="宋体" pitchFamily="2" charset="-122"/>
              </a:rPr>
              <a:t>CAS: Cradle of Science and Innovation in China</a:t>
            </a:r>
          </a:p>
        </p:txBody>
      </p:sp>
      <p:sp>
        <p:nvSpPr>
          <p:cNvPr id="1048675" name="Text Box 38"/>
          <p:cNvSpPr txBox="1">
            <a:spLocks noChangeArrowheads="1"/>
          </p:cNvSpPr>
          <p:nvPr/>
        </p:nvSpPr>
        <p:spPr bwMode="auto">
          <a:xfrm>
            <a:off x="468313" y="915988"/>
            <a:ext cx="6551612" cy="1190625"/>
          </a:xfrm>
          <a:prstGeom prst="rect">
            <a:avLst/>
          </a:prstGeom>
          <a:noFill/>
          <a:ln>
            <a:noFill/>
          </a:ln>
          <a:effectLst>
            <a:prstShdw prst="shdw17" dist="17961" dir="2700000">
              <a:srgbClr val="680101"/>
            </a:prstShdw>
          </a:effectLst>
        </p:spPr>
        <p:txBody>
          <a:bodyPr>
            <a:spAutoFit/>
          </a:bodyPr>
          <a:lstStyle>
            <a:lvl1pPr>
              <a:defRPr sz="2000">
                <a:solidFill>
                  <a:schemeClr val="accent2"/>
                </a:solidFill>
                <a:latin typeface="Arial" pitchFamily="34" charset="0"/>
                <a:ea typeface="宋体" pitchFamily="2" charset="-122"/>
              </a:defRPr>
            </a:lvl1pPr>
            <a:lvl2pPr marL="742950" indent="-285750">
              <a:defRPr sz="2000">
                <a:solidFill>
                  <a:schemeClr val="accent2"/>
                </a:solidFill>
                <a:latin typeface="Arial" pitchFamily="34" charset="0"/>
                <a:ea typeface="宋体" pitchFamily="2" charset="-122"/>
              </a:defRPr>
            </a:lvl2pPr>
            <a:lvl3pPr marL="1143000" indent="-228600">
              <a:defRPr sz="2000">
                <a:solidFill>
                  <a:schemeClr val="accent2"/>
                </a:solidFill>
                <a:latin typeface="Arial" pitchFamily="34" charset="0"/>
                <a:ea typeface="宋体" pitchFamily="2" charset="-122"/>
              </a:defRPr>
            </a:lvl3pPr>
            <a:lvl4pPr marL="1600200" indent="-228600">
              <a:defRPr sz="2000">
                <a:solidFill>
                  <a:schemeClr val="accent2"/>
                </a:solidFill>
                <a:latin typeface="Arial" pitchFamily="34" charset="0"/>
                <a:ea typeface="宋体" pitchFamily="2" charset="-122"/>
              </a:defRPr>
            </a:lvl4pPr>
            <a:lvl5pPr marL="2057400" indent="-228600">
              <a:defRPr sz="2000">
                <a:solidFill>
                  <a:schemeClr val="accent2"/>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accent2"/>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accent2"/>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accent2"/>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accent2"/>
                </a:solidFill>
                <a:latin typeface="Arial" pitchFamily="34" charset="0"/>
                <a:ea typeface="宋体" pitchFamily="2" charset="-122"/>
              </a:defRPr>
            </a:lvl9pPr>
          </a:lstStyle>
          <a:p>
            <a:pPr eaLnBrk="1" hangingPunct="1">
              <a:buClr>
                <a:srgbClr val="FFCC00"/>
              </a:buClr>
              <a:buFontTx/>
              <a:buChar char="•"/>
            </a:pPr>
            <a:r>
              <a:rPr lang="en-US" altLang="zh-CN" sz="1800" b="1" dirty="0">
                <a:solidFill>
                  <a:schemeClr val="tx1"/>
                </a:solidFill>
                <a:latin typeface="Calibri" pitchFamily="34" charset="0"/>
              </a:rPr>
              <a:t> Founded in Nov. 1949</a:t>
            </a:r>
          </a:p>
          <a:p>
            <a:pPr eaLnBrk="1" hangingPunct="1">
              <a:buClr>
                <a:srgbClr val="FFCC00"/>
              </a:buClr>
              <a:buFontTx/>
              <a:buChar char="•"/>
            </a:pPr>
            <a:r>
              <a:rPr lang="en-US" altLang="zh-CN" sz="1800" b="1" dirty="0">
                <a:solidFill>
                  <a:schemeClr val="tx1"/>
                </a:solidFill>
                <a:latin typeface="Calibri" pitchFamily="34" charset="0"/>
              </a:rPr>
              <a:t> Based on  Academia </a:t>
            </a:r>
            <a:r>
              <a:rPr lang="en-US" altLang="zh-CN" sz="1800" b="1" dirty="0" err="1">
                <a:solidFill>
                  <a:schemeClr val="tx1"/>
                </a:solidFill>
                <a:latin typeface="Calibri" pitchFamily="34" charset="0"/>
              </a:rPr>
              <a:t>Sinica</a:t>
            </a:r>
            <a:r>
              <a:rPr lang="en-US" altLang="zh-CN" sz="1800" b="1" dirty="0">
                <a:solidFill>
                  <a:schemeClr val="tx1"/>
                </a:solidFill>
                <a:latin typeface="Calibri" pitchFamily="34" charset="0"/>
              </a:rPr>
              <a:t> and </a:t>
            </a:r>
            <a:r>
              <a:rPr lang="en-US" altLang="zh-CN" sz="1800" b="1" dirty="0" err="1">
                <a:solidFill>
                  <a:schemeClr val="tx1"/>
                </a:solidFill>
                <a:latin typeface="Calibri" pitchFamily="34" charset="0"/>
              </a:rPr>
              <a:t>Beiping</a:t>
            </a:r>
            <a:r>
              <a:rPr lang="en-US" altLang="zh-CN" sz="1800" b="1" dirty="0">
                <a:solidFill>
                  <a:schemeClr val="tx1"/>
                </a:solidFill>
                <a:latin typeface="Calibri" pitchFamily="34" charset="0"/>
              </a:rPr>
              <a:t> Academy</a:t>
            </a:r>
          </a:p>
          <a:p>
            <a:pPr eaLnBrk="1" hangingPunct="1">
              <a:buClr>
                <a:srgbClr val="FFCC00"/>
              </a:buClr>
              <a:buFontTx/>
              <a:buChar char="•"/>
            </a:pPr>
            <a:r>
              <a:rPr lang="en-US" altLang="zh-CN" sz="1800" b="1" dirty="0">
                <a:solidFill>
                  <a:schemeClr val="tx1"/>
                </a:solidFill>
                <a:latin typeface="Calibri" pitchFamily="34" charset="0"/>
              </a:rPr>
              <a:t> Home to the largest number of best talents</a:t>
            </a:r>
          </a:p>
          <a:p>
            <a:pPr eaLnBrk="1" hangingPunct="1">
              <a:buClr>
                <a:srgbClr val="FFCC00"/>
              </a:buClr>
              <a:buFontTx/>
              <a:buChar char="•"/>
            </a:pPr>
            <a:r>
              <a:rPr lang="en-US" altLang="zh-CN" sz="1800" b="1" dirty="0">
                <a:solidFill>
                  <a:schemeClr val="tx1"/>
                </a:solidFill>
                <a:latin typeface="Calibri" pitchFamily="34" charset="0"/>
              </a:rPr>
              <a:t> A powerhouse of knowledge and innovation</a:t>
            </a:r>
          </a:p>
        </p:txBody>
      </p:sp>
      <p:pic>
        <p:nvPicPr>
          <p:cNvPr id="2097169" name="Picture 41" descr="232152drrt55r5i25gt29t"/>
          <p:cNvPicPr>
            <a:picLocks noChangeAspect="1" noChangeArrowheads="1"/>
          </p:cNvPicPr>
          <p:nvPr/>
        </p:nvPicPr>
        <p:blipFill>
          <a:blip r:embed="rId12" cstate="print"/>
          <a:srcRect/>
          <a:stretch>
            <a:fillRect/>
          </a:stretch>
        </p:blipFill>
        <p:spPr bwMode="auto">
          <a:xfrm>
            <a:off x="900113" y="2429024"/>
            <a:ext cx="2447925" cy="1436687"/>
          </a:xfrm>
          <a:prstGeom prst="rect">
            <a:avLst/>
          </a:prstGeom>
          <a:noFill/>
          <a:ln>
            <a:noFill/>
          </a:ln>
        </p:spPr>
      </p:pic>
      <p:sp>
        <p:nvSpPr>
          <p:cNvPr id="1048676" name="Text Box 57"/>
          <p:cNvSpPr txBox="1">
            <a:spLocks noChangeArrowheads="1"/>
          </p:cNvSpPr>
          <p:nvPr/>
        </p:nvSpPr>
        <p:spPr bwMode="auto">
          <a:xfrm>
            <a:off x="539750" y="4013349"/>
            <a:ext cx="3240088" cy="261937"/>
          </a:xfrm>
          <a:prstGeom prst="rect">
            <a:avLst/>
          </a:prstGeom>
          <a:noFill/>
          <a:ln>
            <a:noFill/>
          </a:ln>
        </p:spPr>
        <p:txBody>
          <a:bodyPr>
            <a:spAutoFit/>
          </a:bodyPr>
          <a:lstStyle>
            <a:lvl1pPr>
              <a:defRPr sz="2000">
                <a:solidFill>
                  <a:schemeClr val="accent2"/>
                </a:solidFill>
                <a:latin typeface="Arial" pitchFamily="34" charset="0"/>
                <a:ea typeface="宋体" pitchFamily="2" charset="-122"/>
              </a:defRPr>
            </a:lvl1pPr>
            <a:lvl2pPr marL="742950" indent="-285750">
              <a:defRPr sz="2000">
                <a:solidFill>
                  <a:schemeClr val="accent2"/>
                </a:solidFill>
                <a:latin typeface="Arial" pitchFamily="34" charset="0"/>
                <a:ea typeface="宋体" pitchFamily="2" charset="-122"/>
              </a:defRPr>
            </a:lvl2pPr>
            <a:lvl3pPr marL="1143000" indent="-228600">
              <a:defRPr sz="2000">
                <a:solidFill>
                  <a:schemeClr val="accent2"/>
                </a:solidFill>
                <a:latin typeface="Arial" pitchFamily="34" charset="0"/>
                <a:ea typeface="宋体" pitchFamily="2" charset="-122"/>
              </a:defRPr>
            </a:lvl3pPr>
            <a:lvl4pPr marL="1600200" indent="-228600">
              <a:defRPr sz="2000">
                <a:solidFill>
                  <a:schemeClr val="accent2"/>
                </a:solidFill>
                <a:latin typeface="Arial" pitchFamily="34" charset="0"/>
                <a:ea typeface="宋体" pitchFamily="2" charset="-122"/>
              </a:defRPr>
            </a:lvl4pPr>
            <a:lvl5pPr marL="2057400" indent="-228600">
              <a:defRPr sz="2000">
                <a:solidFill>
                  <a:schemeClr val="accent2"/>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accent2"/>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accent2"/>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accent2"/>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accent2"/>
                </a:solidFill>
                <a:latin typeface="Arial" pitchFamily="34" charset="0"/>
                <a:ea typeface="宋体" pitchFamily="2" charset="-122"/>
              </a:defRPr>
            </a:lvl9pPr>
          </a:lstStyle>
          <a:p>
            <a:pPr algn="ctr" eaLnBrk="1" hangingPunct="1">
              <a:lnSpc>
                <a:spcPct val="80000"/>
              </a:lnSpc>
              <a:spcBef>
                <a:spcPct val="50000"/>
              </a:spcBef>
            </a:pPr>
            <a:r>
              <a:rPr kumimoji="1" lang="en-US" altLang="zh-CN" sz="1400" b="1" dirty="0">
                <a:solidFill>
                  <a:schemeClr val="tx1"/>
                </a:solidFill>
                <a:ea typeface="黑体" pitchFamily="49" charset="-122"/>
                <a:cs typeface="宋体" pitchFamily="2" charset="-122"/>
              </a:rPr>
              <a:t>Academia </a:t>
            </a:r>
            <a:r>
              <a:rPr kumimoji="1" lang="en-US" altLang="zh-CN" sz="1400" b="1" dirty="0" err="1">
                <a:solidFill>
                  <a:schemeClr val="tx1"/>
                </a:solidFill>
                <a:ea typeface="黑体" pitchFamily="49" charset="-122"/>
                <a:cs typeface="宋体" pitchFamily="2" charset="-122"/>
              </a:rPr>
              <a:t>Sinica</a:t>
            </a:r>
            <a:r>
              <a:rPr kumimoji="1" lang="en-US" altLang="zh-CN" sz="1400" b="1" dirty="0">
                <a:solidFill>
                  <a:schemeClr val="tx1"/>
                </a:solidFill>
                <a:ea typeface="黑体" pitchFamily="49" charset="-122"/>
                <a:cs typeface="宋体" pitchFamily="2" charset="-122"/>
              </a:rPr>
              <a:t> (1928-1949) </a:t>
            </a:r>
          </a:p>
        </p:txBody>
      </p:sp>
      <p:pic>
        <p:nvPicPr>
          <p:cNvPr id="2097170" name="DefaultOcx"/>
          <p:cNvPicPr preferRelativeResize="0">
            <a:picLocks noChangeArrowheads="1" noChangeShapeType="1"/>
          </p:cNvPicPr>
          <p:nvPr/>
        </p:nvPicPr>
        <p:blipFill>
          <a:blip r:embed="rId13" cstate="print"/>
          <a:srcRect/>
          <a:stretch>
            <a:fillRect/>
          </a:stretch>
        </p:blipFill>
        <p:spPr bwMode="auto">
          <a:xfrm>
            <a:off x="1871663" y="-527050"/>
            <a:ext cx="914400" cy="228600"/>
          </a:xfrm>
          <a:prstGeom prst="rect">
            <a:avLst/>
          </a:prstGeom>
          <a:noFill/>
          <a:ln>
            <a:noFill/>
          </a:ln>
          <a:effectLst>
            <a:outerShdw blurRad="63500" dist="17961" dir="2700000" algn="ctr" rotWithShape="0">
              <a:srgbClr val="999999">
                <a:alpha val="74997"/>
              </a:srgbClr>
            </a:outerShdw>
          </a:effectLst>
        </p:spPr>
      </p:pic>
      <p:pic>
        <p:nvPicPr>
          <p:cNvPr id="2097171" name="HTMLHidden1"/>
          <p:cNvPicPr preferRelativeResize="0">
            <a:picLocks noChangeArrowheads="1" noChangeShapeType="1"/>
          </p:cNvPicPr>
          <p:nvPr/>
        </p:nvPicPr>
        <p:blipFill>
          <a:blip r:embed="rId13" cstate="print"/>
          <a:srcRect/>
          <a:stretch>
            <a:fillRect/>
          </a:stretch>
        </p:blipFill>
        <p:spPr bwMode="auto">
          <a:xfrm>
            <a:off x="1871663" y="-527050"/>
            <a:ext cx="914400" cy="228600"/>
          </a:xfrm>
          <a:prstGeom prst="rect">
            <a:avLst/>
          </a:prstGeom>
          <a:noFill/>
          <a:ln>
            <a:noFill/>
          </a:ln>
          <a:effectLst>
            <a:outerShdw blurRad="63500" dist="17961" dir="2700000" algn="ctr" rotWithShape="0">
              <a:srgbClr val="999999">
                <a:alpha val="74997"/>
              </a:srgbClr>
            </a:outerShdw>
          </a:effectLst>
        </p:spPr>
      </p:pic>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灯片编号占位符 1"/>
          <p:cNvSpPr txBox="1">
            <a:spLocks noGrp="1" noChangeArrowheads="1"/>
          </p:cNvSpPr>
          <p:nvPr/>
        </p:nvSpPr>
        <p:spPr bwMode="auto">
          <a:xfrm>
            <a:off x="8316913" y="6383338"/>
            <a:ext cx="684212" cy="288925"/>
          </a:xfrm>
          <a:prstGeom prst="rect">
            <a:avLst/>
          </a:prstGeom>
          <a:noFill/>
          <a:ln>
            <a:noFill/>
          </a:ln>
        </p:spPr>
        <p:txBody>
          <a:bodyPr/>
          <a:lstStyle>
            <a:lvl1pPr>
              <a:defRPr sz="2000">
                <a:solidFill>
                  <a:schemeClr val="accent2"/>
                </a:solidFill>
                <a:latin typeface="Arial" pitchFamily="34" charset="0"/>
                <a:ea typeface="宋体" pitchFamily="2" charset="-122"/>
              </a:defRPr>
            </a:lvl1pPr>
            <a:lvl2pPr marL="742950" indent="-285750">
              <a:defRPr sz="2000">
                <a:solidFill>
                  <a:schemeClr val="accent2"/>
                </a:solidFill>
                <a:latin typeface="Arial" pitchFamily="34" charset="0"/>
                <a:ea typeface="宋体" pitchFamily="2" charset="-122"/>
              </a:defRPr>
            </a:lvl2pPr>
            <a:lvl3pPr marL="1143000" indent="-228600">
              <a:defRPr sz="2000">
                <a:solidFill>
                  <a:schemeClr val="accent2"/>
                </a:solidFill>
                <a:latin typeface="Arial" pitchFamily="34" charset="0"/>
                <a:ea typeface="宋体" pitchFamily="2" charset="-122"/>
              </a:defRPr>
            </a:lvl3pPr>
            <a:lvl4pPr marL="1600200" indent="-228600">
              <a:defRPr sz="2000">
                <a:solidFill>
                  <a:schemeClr val="accent2"/>
                </a:solidFill>
                <a:latin typeface="Arial" pitchFamily="34" charset="0"/>
                <a:ea typeface="宋体" pitchFamily="2" charset="-122"/>
              </a:defRPr>
            </a:lvl4pPr>
            <a:lvl5pPr marL="2057400" indent="-228600">
              <a:defRPr sz="2000">
                <a:solidFill>
                  <a:schemeClr val="accent2"/>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accent2"/>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accent2"/>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accent2"/>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accent2"/>
                </a:solidFill>
                <a:latin typeface="Arial" pitchFamily="34" charset="0"/>
                <a:ea typeface="宋体" pitchFamily="2" charset="-122"/>
              </a:defRPr>
            </a:lvl9pPr>
          </a:lstStyle>
          <a:p>
            <a:pPr eaLnBrk="1" hangingPunct="1"/>
            <a:fld id="{4CBAD74B-2DD0-49C6-A194-3AF970F85284}" type="slidenum">
              <a:rPr lang="en-US" altLang="zh-CN" sz="1200">
                <a:solidFill>
                  <a:schemeClr val="tx1"/>
                </a:solidFill>
                <a:latin typeface="Verdana" pitchFamily="34" charset="0"/>
                <a:ea typeface="MS PGothic" pitchFamily="34" charset="-128"/>
                <a:cs typeface="宋体" pitchFamily="2" charset="-122"/>
              </a:rPr>
              <a:pPr eaLnBrk="1" hangingPunct="1"/>
              <a:t>4</a:t>
            </a:fld>
            <a:endParaRPr lang="en-US" altLang="zh-CN" sz="1200">
              <a:solidFill>
                <a:schemeClr val="tx1"/>
              </a:solidFill>
              <a:latin typeface="Verdana" pitchFamily="34" charset="0"/>
              <a:ea typeface="MS PGothic" pitchFamily="34" charset="-128"/>
              <a:cs typeface="宋体" pitchFamily="2" charset="-122"/>
            </a:endParaRPr>
          </a:p>
        </p:txBody>
      </p:sp>
      <p:sp>
        <p:nvSpPr>
          <p:cNvPr id="1048610" name="AutoShape 32"/>
          <p:cNvSpPr/>
          <p:nvPr/>
        </p:nvSpPr>
        <p:spPr bwMode="auto">
          <a:xfrm flipV="1">
            <a:off x="1811338" y="3616325"/>
            <a:ext cx="5802312" cy="16319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0 h 21600"/>
              <a:gd name="T16" fmla="*/ 0 w 21600"/>
              <a:gd name="T17" fmla="*/ 2147483647 h 21600"/>
              <a:gd name="T18" fmla="*/ 2147483647 w 21600"/>
              <a:gd name="T19" fmla="*/ 2147483647 h 21600"/>
              <a:gd name="T20" fmla="*/ 2147483647 w 21600"/>
              <a:gd name="T21" fmla="*/ 2147483647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9098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552" y="11910"/>
                </a:moveTo>
                <a:cubicBezTo>
                  <a:pt x="1508" y="11542"/>
                  <a:pt x="1486" y="11171"/>
                  <a:pt x="1486" y="10800"/>
                </a:cubicBezTo>
                <a:cubicBezTo>
                  <a:pt x="1486" y="5656"/>
                  <a:pt x="5656" y="1486"/>
                  <a:pt x="10800" y="1486"/>
                </a:cubicBezTo>
                <a:cubicBezTo>
                  <a:pt x="15943" y="1486"/>
                  <a:pt x="20114" y="5656"/>
                  <a:pt x="20114" y="10800"/>
                </a:cubicBezTo>
                <a:cubicBezTo>
                  <a:pt x="20114" y="11171"/>
                  <a:pt x="20091" y="11542"/>
                  <a:pt x="20047" y="11910"/>
                </a:cubicBezTo>
                <a:lnTo>
                  <a:pt x="21522" y="12088"/>
                </a:lnTo>
                <a:cubicBezTo>
                  <a:pt x="21574" y="11660"/>
                  <a:pt x="21600" y="11230"/>
                  <a:pt x="21600" y="10800"/>
                </a:cubicBezTo>
                <a:cubicBezTo>
                  <a:pt x="21600" y="4835"/>
                  <a:pt x="16764" y="0"/>
                  <a:pt x="10800" y="0"/>
                </a:cubicBezTo>
                <a:cubicBezTo>
                  <a:pt x="4835" y="0"/>
                  <a:pt x="0" y="4835"/>
                  <a:pt x="0" y="10800"/>
                </a:cubicBezTo>
                <a:cubicBezTo>
                  <a:pt x="-1" y="11230"/>
                  <a:pt x="25" y="11660"/>
                  <a:pt x="77" y="12088"/>
                </a:cubicBezTo>
                <a:lnTo>
                  <a:pt x="1552" y="11910"/>
                </a:lnTo>
                <a:close/>
              </a:path>
            </a:pathLst>
          </a:custGeom>
          <a:gradFill rotWithShape="0">
            <a:gsLst>
              <a:gs pos="0">
                <a:srgbClr val="CCECFF"/>
              </a:gs>
              <a:gs pos="100000">
                <a:srgbClr val="0099CC"/>
              </a:gs>
            </a:gsLst>
            <a:lin ang="5400000" scaled="1"/>
          </a:gradFill>
          <a:ln>
            <a:noFill/>
          </a:ln>
        </p:spPr>
        <p:txBody>
          <a:bodyPr rot="10800000" wrap="none" anchor="ctr"/>
          <a:lstStyle/>
          <a:p>
            <a:endParaRPr lang="zh-CN" altLang="en-US"/>
          </a:p>
        </p:txBody>
      </p:sp>
      <p:sp>
        <p:nvSpPr>
          <p:cNvPr id="1048611" name="Oval 35"/>
          <p:cNvSpPr>
            <a:spLocks noChangeArrowheads="1"/>
          </p:cNvSpPr>
          <p:nvPr/>
        </p:nvSpPr>
        <p:spPr bwMode="auto">
          <a:xfrm>
            <a:off x="3779838" y="4797425"/>
            <a:ext cx="1898650" cy="422275"/>
          </a:xfrm>
          <a:prstGeom prst="ellipse">
            <a:avLst/>
          </a:prstGeom>
          <a:gradFill rotWithShape="1">
            <a:gsLst>
              <a:gs pos="0">
                <a:srgbClr val="CCFFFF">
                  <a:alpha val="99001"/>
                </a:srgbClr>
              </a:gs>
              <a:gs pos="100000">
                <a:srgbClr val="5E7676"/>
              </a:gs>
            </a:gsLst>
            <a:lin ang="5400000" scaled="1"/>
          </a:gradFill>
          <a:ln>
            <a:noFill/>
          </a:ln>
          <a:effectLst>
            <a:outerShdw dist="71842" dir="2700000" algn="ctr" rotWithShape="0">
              <a:schemeClr val="bg2">
                <a:alpha val="50000"/>
              </a:schemeClr>
            </a:outerShdw>
          </a:effectLst>
        </p:spPr>
        <p:txBody>
          <a:bodyPr wrap="none" anchor="ctr"/>
          <a:lstStyle/>
          <a:p>
            <a:pPr eaLnBrk="1" hangingPunct="1"/>
            <a:r>
              <a:rPr lang="en-US" altLang="zh-CN" sz="1800" b="1">
                <a:solidFill>
                  <a:schemeClr val="tx1"/>
                </a:solidFill>
                <a:latin typeface="Times New Roman" pitchFamily="18" charset="0"/>
                <a:ea typeface="隶书" pitchFamily="49" charset="-122"/>
                <a:cs typeface="宋体" pitchFamily="2" charset="-122"/>
              </a:rPr>
              <a:t>Openness</a:t>
            </a:r>
            <a:endParaRPr lang="zh-CN" altLang="en-US" sz="1800" b="1">
              <a:solidFill>
                <a:schemeClr val="tx1"/>
              </a:solidFill>
              <a:latin typeface="Times New Roman" pitchFamily="18" charset="0"/>
              <a:ea typeface="隶书" pitchFamily="49" charset="-122"/>
              <a:cs typeface="宋体" pitchFamily="2" charset="-122"/>
            </a:endParaRPr>
          </a:p>
        </p:txBody>
      </p:sp>
      <p:grpSp>
        <p:nvGrpSpPr>
          <p:cNvPr id="47" name="Group 8"/>
          <p:cNvGrpSpPr/>
          <p:nvPr/>
        </p:nvGrpSpPr>
        <p:grpSpPr bwMode="auto">
          <a:xfrm>
            <a:off x="971550" y="1125538"/>
            <a:ext cx="7200900" cy="2028825"/>
            <a:chOff x="-162064" y="-1"/>
            <a:chExt cx="5445333" cy="2502489"/>
          </a:xfrm>
        </p:grpSpPr>
        <p:pic>
          <p:nvPicPr>
            <p:cNvPr id="2097155" name="Picture 71" descr="26_5"/>
            <p:cNvPicPr>
              <a:picLocks noChangeAspect="1" noChangeArrowheads="1"/>
            </p:cNvPicPr>
            <p:nvPr/>
          </p:nvPicPr>
          <p:blipFill>
            <a:blip r:embed="rId3" cstate="print"/>
            <a:srcRect/>
            <a:stretch>
              <a:fillRect/>
            </a:stretch>
          </p:blipFill>
          <p:spPr bwMode="auto">
            <a:xfrm>
              <a:off x="490874" y="734905"/>
              <a:ext cx="1926622" cy="1767583"/>
            </a:xfrm>
            <a:prstGeom prst="rect">
              <a:avLst/>
            </a:prstGeom>
            <a:noFill/>
            <a:ln>
              <a:noFill/>
            </a:ln>
          </p:spPr>
        </p:pic>
        <p:pic>
          <p:nvPicPr>
            <p:cNvPr id="2097156" name="Picture 71" descr="26_5"/>
            <p:cNvPicPr>
              <a:picLocks noChangeAspect="1" noChangeArrowheads="1"/>
            </p:cNvPicPr>
            <p:nvPr/>
          </p:nvPicPr>
          <p:blipFill>
            <a:blip r:embed="rId4" cstate="print"/>
            <a:srcRect/>
            <a:stretch>
              <a:fillRect/>
            </a:stretch>
          </p:blipFill>
          <p:spPr bwMode="auto">
            <a:xfrm>
              <a:off x="2914470" y="710525"/>
              <a:ext cx="1885775" cy="1755393"/>
            </a:xfrm>
            <a:prstGeom prst="rect">
              <a:avLst/>
            </a:prstGeom>
            <a:noFill/>
            <a:ln>
              <a:noFill/>
            </a:ln>
          </p:spPr>
        </p:pic>
        <p:pic>
          <p:nvPicPr>
            <p:cNvPr id="2097157" name="Picture 71" descr="26_5"/>
            <p:cNvPicPr>
              <a:picLocks noChangeAspect="1" noChangeArrowheads="1"/>
            </p:cNvPicPr>
            <p:nvPr/>
          </p:nvPicPr>
          <p:blipFill>
            <a:blip r:embed="rId5" cstate="print"/>
            <a:srcRect/>
            <a:stretch>
              <a:fillRect/>
            </a:stretch>
          </p:blipFill>
          <p:spPr bwMode="auto">
            <a:xfrm>
              <a:off x="2015833" y="826332"/>
              <a:ext cx="1225413" cy="1188547"/>
            </a:xfrm>
            <a:prstGeom prst="rect">
              <a:avLst/>
            </a:prstGeom>
            <a:noFill/>
            <a:ln>
              <a:noFill/>
            </a:ln>
          </p:spPr>
        </p:pic>
        <p:sp>
          <p:nvSpPr>
            <p:cNvPr id="1048612" name="Oval 35"/>
            <p:cNvSpPr>
              <a:spLocks noChangeArrowheads="1"/>
            </p:cNvSpPr>
            <p:nvPr/>
          </p:nvSpPr>
          <p:spPr bwMode="auto">
            <a:xfrm>
              <a:off x="-162064" y="221267"/>
              <a:ext cx="1615833" cy="885074"/>
            </a:xfrm>
            <a:prstGeom prst="ellipse">
              <a:avLst/>
            </a:prstGeom>
            <a:gradFill rotWithShape="1">
              <a:gsLst>
                <a:gs pos="0">
                  <a:srgbClr val="0000FF">
                    <a:alpha val="50998"/>
                  </a:srgbClr>
                </a:gs>
                <a:gs pos="100000">
                  <a:srgbClr val="000076"/>
                </a:gs>
              </a:gsLst>
              <a:lin ang="5400000" scaled="1"/>
            </a:gradFill>
            <a:ln>
              <a:noFill/>
            </a:ln>
            <a:effectLst>
              <a:outerShdw dist="71842" dir="2700000" algn="ctr" rotWithShape="0">
                <a:schemeClr val="bg2">
                  <a:alpha val="50000"/>
                </a:schemeClr>
              </a:outerShdw>
            </a:effectLst>
          </p:spPr>
          <p:txBody>
            <a:bodyPr wrap="none" anchor="ctr"/>
            <a:lstStyle/>
            <a:p>
              <a:pPr algn="ctr" eaLnBrk="1" hangingPunct="1"/>
              <a:r>
                <a:rPr lang="en-US" altLang="zh-CN" sz="1800" b="1" dirty="0">
                  <a:solidFill>
                    <a:schemeClr val="bg1"/>
                  </a:solidFill>
                </a:rPr>
                <a:t>High-caliber </a:t>
              </a:r>
            </a:p>
            <a:p>
              <a:pPr algn="ctr" eaLnBrk="1" hangingPunct="1"/>
              <a:r>
                <a:rPr lang="en-US" altLang="zh-CN" sz="1800" b="1" dirty="0">
                  <a:solidFill>
                    <a:schemeClr val="bg1"/>
                  </a:solidFill>
                </a:rPr>
                <a:t>Talent</a:t>
              </a:r>
            </a:p>
          </p:txBody>
        </p:sp>
        <p:sp>
          <p:nvSpPr>
            <p:cNvPr id="1048613" name="Oval 35"/>
            <p:cNvSpPr>
              <a:spLocks noChangeArrowheads="1"/>
            </p:cNvSpPr>
            <p:nvPr/>
          </p:nvSpPr>
          <p:spPr bwMode="auto">
            <a:xfrm>
              <a:off x="3685443" y="315257"/>
              <a:ext cx="1597826" cy="796959"/>
            </a:xfrm>
            <a:prstGeom prst="ellipse">
              <a:avLst/>
            </a:prstGeom>
            <a:gradFill rotWithShape="1">
              <a:gsLst>
                <a:gs pos="0">
                  <a:srgbClr val="0000FF">
                    <a:alpha val="50998"/>
                  </a:srgbClr>
                </a:gs>
                <a:gs pos="100000">
                  <a:srgbClr val="000076"/>
                </a:gs>
              </a:gsLst>
              <a:lin ang="5400000" scaled="1"/>
            </a:gradFill>
            <a:ln>
              <a:noFill/>
            </a:ln>
            <a:effectLst>
              <a:outerShdw dist="71842" dir="2700000" algn="ctr" rotWithShape="0">
                <a:schemeClr val="bg2">
                  <a:alpha val="50000"/>
                </a:schemeClr>
              </a:outerShdw>
            </a:effectLst>
          </p:spPr>
          <p:txBody>
            <a:bodyPr wrap="none" anchor="ctr"/>
            <a:lstStyle/>
            <a:p>
              <a:pPr algn="ctr" eaLnBrk="1" hangingPunct="1"/>
              <a:r>
                <a:rPr lang="en-US" altLang="zh-CN" sz="1800" b="1">
                  <a:solidFill>
                    <a:schemeClr val="bg1"/>
                  </a:solidFill>
                </a:rPr>
                <a:t>Trusted </a:t>
              </a:r>
            </a:p>
            <a:p>
              <a:pPr algn="ctr" eaLnBrk="1" hangingPunct="1"/>
              <a:r>
                <a:rPr lang="en-US" altLang="zh-CN" sz="1800" b="1">
                  <a:solidFill>
                    <a:schemeClr val="bg1"/>
                  </a:solidFill>
                </a:rPr>
                <a:t>Ideas</a:t>
              </a:r>
            </a:p>
          </p:txBody>
        </p:sp>
        <p:sp>
          <p:nvSpPr>
            <p:cNvPr id="1048614" name="Oval 35"/>
            <p:cNvSpPr>
              <a:spLocks noChangeArrowheads="1"/>
            </p:cNvSpPr>
            <p:nvPr/>
          </p:nvSpPr>
          <p:spPr bwMode="auto">
            <a:xfrm>
              <a:off x="1821113" y="-1"/>
              <a:ext cx="1552208" cy="826330"/>
            </a:xfrm>
            <a:prstGeom prst="ellipse">
              <a:avLst/>
            </a:prstGeom>
            <a:gradFill rotWithShape="1">
              <a:gsLst>
                <a:gs pos="0">
                  <a:srgbClr val="0000FF">
                    <a:alpha val="50998"/>
                  </a:srgbClr>
                </a:gs>
                <a:gs pos="100000">
                  <a:srgbClr val="000076"/>
                </a:gs>
              </a:gsLst>
              <a:lin ang="5400000" scaled="1"/>
            </a:gradFill>
            <a:ln>
              <a:noFill/>
            </a:ln>
            <a:effectLst>
              <a:outerShdw dist="71842" dir="2700000" algn="ctr" rotWithShape="0">
                <a:schemeClr val="bg2">
                  <a:alpha val="50000"/>
                </a:schemeClr>
              </a:outerShdw>
            </a:effectLst>
          </p:spPr>
          <p:txBody>
            <a:bodyPr wrap="none" anchor="ctr"/>
            <a:lstStyle/>
            <a:p>
              <a:pPr algn="ctr" eaLnBrk="1" hangingPunct="1"/>
              <a:r>
                <a:rPr lang="en-US" altLang="zh-CN" sz="1800" b="1">
                  <a:solidFill>
                    <a:schemeClr val="bg1"/>
                  </a:solidFill>
                </a:rPr>
                <a:t>Scientific </a:t>
              </a:r>
            </a:p>
            <a:p>
              <a:pPr algn="ctr" eaLnBrk="1" hangingPunct="1"/>
              <a:r>
                <a:rPr lang="en-US" altLang="zh-CN" sz="1800" b="1">
                  <a:solidFill>
                    <a:schemeClr val="bg1"/>
                  </a:solidFill>
                </a:rPr>
                <a:t>Excellence</a:t>
              </a:r>
            </a:p>
          </p:txBody>
        </p:sp>
      </p:grpSp>
      <p:sp>
        <p:nvSpPr>
          <p:cNvPr id="1048615" name="矩形 10"/>
          <p:cNvSpPr>
            <a:spLocks noChangeArrowheads="1"/>
          </p:cNvSpPr>
          <p:nvPr/>
        </p:nvSpPr>
        <p:spPr bwMode="auto">
          <a:xfrm>
            <a:off x="4140200" y="2349500"/>
            <a:ext cx="1104900" cy="396875"/>
          </a:xfrm>
          <a:prstGeom prst="rect">
            <a:avLst/>
          </a:prstGeom>
          <a:noFill/>
          <a:ln>
            <a:noFill/>
          </a:ln>
        </p:spPr>
        <p:txBody>
          <a:bodyPr>
            <a:spAutoFit/>
          </a:bodyPr>
          <a:lstStyle/>
          <a:p>
            <a:pPr eaLnBrk="1" hangingPunct="1"/>
            <a:r>
              <a:rPr lang="en-US" altLang="zh-CN" b="1">
                <a:solidFill>
                  <a:srgbClr val="C00000"/>
                </a:solidFill>
                <a:latin typeface="Times New Roman" pitchFamily="18" charset="0"/>
                <a:ea typeface="黑体" pitchFamily="49" charset="-122"/>
                <a:cs typeface="宋体" pitchFamily="2" charset="-122"/>
              </a:rPr>
              <a:t>Mission</a:t>
            </a:r>
          </a:p>
        </p:txBody>
      </p:sp>
      <p:grpSp>
        <p:nvGrpSpPr>
          <p:cNvPr id="48" name="Group 24"/>
          <p:cNvGrpSpPr/>
          <p:nvPr/>
        </p:nvGrpSpPr>
        <p:grpSpPr bwMode="auto">
          <a:xfrm>
            <a:off x="1692275" y="2492375"/>
            <a:ext cx="2586038" cy="546100"/>
            <a:chOff x="-2" y="-57"/>
            <a:chExt cx="1634" cy="1429"/>
          </a:xfrm>
        </p:grpSpPr>
        <p:sp>
          <p:nvSpPr>
            <p:cNvPr id="1048616" name="Freeform 99"/>
            <p:cNvSpPr>
              <a:spLocks noEditPoints="1"/>
            </p:cNvSpPr>
            <p:nvPr/>
          </p:nvSpPr>
          <p:spPr bwMode="auto">
            <a:xfrm>
              <a:off x="0" y="205"/>
              <a:ext cx="1632" cy="1167"/>
            </a:xfrm>
            <a:custGeom>
              <a:avLst/>
              <a:gdLst>
                <a:gd name="T0" fmla="*/ 5 w 1816"/>
                <a:gd name="T1" fmla="*/ 1 h 1816"/>
                <a:gd name="T2" fmla="*/ 6 w 1816"/>
                <a:gd name="T3" fmla="*/ 1 h 1816"/>
                <a:gd name="T4" fmla="*/ 5 w 1816"/>
                <a:gd name="T5" fmla="*/ 1 h 1816"/>
                <a:gd name="T6" fmla="*/ 4 w 1816"/>
                <a:gd name="T7" fmla="*/ 1 h 1816"/>
                <a:gd name="T8" fmla="*/ 4 w 1816"/>
                <a:gd name="T9" fmla="*/ 1 h 1816"/>
                <a:gd name="T10" fmla="*/ 4 w 1816"/>
                <a:gd name="T11" fmla="*/ 1 h 1816"/>
                <a:gd name="T12" fmla="*/ 4 w 1816"/>
                <a:gd name="T13" fmla="*/ 1 h 1816"/>
                <a:gd name="T14" fmla="*/ 4 w 1816"/>
                <a:gd name="T15" fmla="*/ 1 h 1816"/>
                <a:gd name="T16" fmla="*/ 4 w 1816"/>
                <a:gd name="T17" fmla="*/ 1 h 1816"/>
                <a:gd name="T18" fmla="*/ 4 w 1816"/>
                <a:gd name="T19" fmla="*/ 1 h 1816"/>
                <a:gd name="T20" fmla="*/ 4 w 1816"/>
                <a:gd name="T21" fmla="*/ 1 h 1816"/>
                <a:gd name="T22" fmla="*/ 4 w 1816"/>
                <a:gd name="T23" fmla="*/ 1 h 1816"/>
                <a:gd name="T24" fmla="*/ 4 w 1816"/>
                <a:gd name="T25" fmla="*/ 1 h 1816"/>
                <a:gd name="T26" fmla="*/ 4 w 1816"/>
                <a:gd name="T27" fmla="*/ 1 h 1816"/>
                <a:gd name="T28" fmla="*/ 4 w 1816"/>
                <a:gd name="T29" fmla="*/ 1 h 1816"/>
                <a:gd name="T30" fmla="*/ 4 w 1816"/>
                <a:gd name="T31" fmla="*/ 1 h 1816"/>
                <a:gd name="T32" fmla="*/ 4 w 1816"/>
                <a:gd name="T33" fmla="*/ 1 h 1816"/>
                <a:gd name="T34" fmla="*/ 4 w 1816"/>
                <a:gd name="T35" fmla="*/ 1 h 1816"/>
                <a:gd name="T36" fmla="*/ 4 w 1816"/>
                <a:gd name="T37" fmla="*/ 1 h 1816"/>
                <a:gd name="T38" fmla="*/ 4 w 1816"/>
                <a:gd name="T39" fmla="*/ 1 h 1816"/>
                <a:gd name="T40" fmla="*/ 4 w 1816"/>
                <a:gd name="T41" fmla="*/ 1 h 1816"/>
                <a:gd name="T42" fmla="*/ 4 w 1816"/>
                <a:gd name="T43" fmla="*/ 1 h 1816"/>
                <a:gd name="T44" fmla="*/ 4 w 1816"/>
                <a:gd name="T45" fmla="*/ 1 h 1816"/>
                <a:gd name="T46" fmla="*/ 4 w 1816"/>
                <a:gd name="T47" fmla="*/ 1 h 1816"/>
                <a:gd name="T48" fmla="*/ 5 w 1816"/>
                <a:gd name="T49" fmla="*/ 1 h 1816"/>
                <a:gd name="T50" fmla="*/ 5 w 1816"/>
                <a:gd name="T51" fmla="*/ 1 h 1816"/>
                <a:gd name="T52" fmla="*/ 5 w 1816"/>
                <a:gd name="T53" fmla="*/ 1 h 1816"/>
                <a:gd name="T54" fmla="*/ 5 w 1816"/>
                <a:gd name="T55" fmla="*/ 1 h 1816"/>
                <a:gd name="T56" fmla="*/ 4 w 1816"/>
                <a:gd name="T57" fmla="*/ 1 h 1816"/>
                <a:gd name="T58" fmla="*/ 4 w 1816"/>
                <a:gd name="T59" fmla="*/ 1 h 1816"/>
                <a:gd name="T60" fmla="*/ 4 w 1816"/>
                <a:gd name="T61" fmla="*/ 1 h 1816"/>
                <a:gd name="T62" fmla="*/ 4 w 1816"/>
                <a:gd name="T63" fmla="*/ 1 h 1816"/>
                <a:gd name="T64" fmla="*/ 4 w 1816"/>
                <a:gd name="T65" fmla="*/ 1 h 1816"/>
                <a:gd name="T66" fmla="*/ 4 w 1816"/>
                <a:gd name="T67" fmla="*/ 1 h 1816"/>
                <a:gd name="T68" fmla="*/ 4 w 1816"/>
                <a:gd name="T69" fmla="*/ 1 h 1816"/>
                <a:gd name="T70" fmla="*/ 4 w 1816"/>
                <a:gd name="T71" fmla="*/ 1 h 1816"/>
                <a:gd name="T72" fmla="*/ 4 w 1816"/>
                <a:gd name="T73" fmla="*/ 1 h 1816"/>
                <a:gd name="T74" fmla="*/ 4 w 1816"/>
                <a:gd name="T75" fmla="*/ 1 h 1816"/>
                <a:gd name="T76" fmla="*/ 4 w 1816"/>
                <a:gd name="T77" fmla="*/ 1 h 1816"/>
                <a:gd name="T78" fmla="*/ 4 w 1816"/>
                <a:gd name="T79" fmla="*/ 1 h 1816"/>
                <a:gd name="T80" fmla="*/ 4 w 1816"/>
                <a:gd name="T81" fmla="*/ 1 h 1816"/>
                <a:gd name="T82" fmla="*/ 4 w 1816"/>
                <a:gd name="T83" fmla="*/ 1 h 1816"/>
                <a:gd name="T84" fmla="*/ 4 w 1816"/>
                <a:gd name="T85" fmla="*/ 1 h 1816"/>
                <a:gd name="T86" fmla="*/ 4 w 1816"/>
                <a:gd name="T87" fmla="*/ 1 h 1816"/>
                <a:gd name="T88" fmla="*/ 4 w 1816"/>
                <a:gd name="T89" fmla="*/ 1 h 1816"/>
                <a:gd name="T90" fmla="*/ 4 w 1816"/>
                <a:gd name="T91" fmla="*/ 1 h 1816"/>
                <a:gd name="T92" fmla="*/ 4 w 1816"/>
                <a:gd name="T93" fmla="*/ 1 h 1816"/>
                <a:gd name="T94" fmla="*/ 4 w 1816"/>
                <a:gd name="T95" fmla="*/ 1 h 1816"/>
                <a:gd name="T96" fmla="*/ 4 w 1816"/>
                <a:gd name="T97" fmla="*/ 1 h 1816"/>
                <a:gd name="T98" fmla="*/ 4 w 1816"/>
                <a:gd name="T99" fmla="*/ 1 h 1816"/>
                <a:gd name="T100" fmla="*/ 5 w 1816"/>
                <a:gd name="T101" fmla="*/ 1 h 1816"/>
                <a:gd name="T102" fmla="*/ 5 w 1816"/>
                <a:gd name="T103" fmla="*/ 1 h 1816"/>
                <a:gd name="T104" fmla="*/ 5 w 1816"/>
                <a:gd name="T105" fmla="*/ 1 h 1816"/>
                <a:gd name="T106" fmla="*/ 5 w 1816"/>
                <a:gd name="T107" fmla="*/ 1 h 1816"/>
                <a:gd name="T108" fmla="*/ 4 w 1816"/>
                <a:gd name="T109" fmla="*/ 1 h 1816"/>
                <a:gd name="T110" fmla="*/ 4 w 1816"/>
                <a:gd name="T111" fmla="*/ 1 h 1816"/>
                <a:gd name="T112" fmla="*/ 4 w 1816"/>
                <a:gd name="T113" fmla="*/ 1 h 1816"/>
                <a:gd name="T114" fmla="*/ 4 w 1816"/>
                <a:gd name="T115" fmla="*/ 1 h 1816"/>
                <a:gd name="T116" fmla="*/ 4 w 1816"/>
                <a:gd name="T117" fmla="*/ 1 h 1816"/>
                <a:gd name="T118" fmla="*/ 4 w 1816"/>
                <a:gd name="T119" fmla="*/ 1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6"/>
                <a:gd name="T181" fmla="*/ 0 h 1816"/>
                <a:gd name="T182" fmla="*/ 1816 w 1816"/>
                <a:gd name="T183" fmla="*/ 1816 h 1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tx1">
                <a:alpha val="14902"/>
              </a:schemeClr>
            </a:solidFill>
            <a:ln>
              <a:noFill/>
            </a:ln>
          </p:spPr>
          <p:txBody>
            <a:bodyPr/>
            <a:lstStyle/>
            <a:p>
              <a:endParaRPr lang="zh-CN" altLang="en-US"/>
            </a:p>
          </p:txBody>
        </p:sp>
        <p:sp>
          <p:nvSpPr>
            <p:cNvPr id="1048617" name="Freeform 100"/>
            <p:cNvSpPr>
              <a:spLocks noEditPoints="1"/>
            </p:cNvSpPr>
            <p:nvPr/>
          </p:nvSpPr>
          <p:spPr bwMode="auto">
            <a:xfrm>
              <a:off x="-2" y="-57"/>
              <a:ext cx="1631" cy="1188"/>
            </a:xfrm>
            <a:custGeom>
              <a:avLst/>
              <a:gdLst/>
              <a:ahLst/>
              <a:cxnLst>
                <a:cxn ang="0">
                  <a:pos x="1706" y="792"/>
                </a:cxn>
                <a:cxn ang="0">
                  <a:pos x="1774" y="626"/>
                </a:cxn>
                <a:cxn ang="0">
                  <a:pos x="1578" y="460"/>
                </a:cxn>
                <a:cxn ang="0">
                  <a:pos x="1498" y="216"/>
                </a:cxn>
                <a:cxn ang="0">
                  <a:pos x="1318" y="214"/>
                </a:cxn>
                <a:cxn ang="0">
                  <a:pos x="1150" y="138"/>
                </a:cxn>
                <a:cxn ang="0">
                  <a:pos x="978" y="104"/>
                </a:cxn>
                <a:cxn ang="0">
                  <a:pos x="792" y="110"/>
                </a:cxn>
                <a:cxn ang="0">
                  <a:pos x="626" y="42"/>
                </a:cxn>
                <a:cxn ang="0">
                  <a:pos x="460" y="236"/>
                </a:cxn>
                <a:cxn ang="0">
                  <a:pos x="216" y="316"/>
                </a:cxn>
                <a:cxn ang="0">
                  <a:pos x="214" y="496"/>
                </a:cxn>
                <a:cxn ang="0">
                  <a:pos x="138" y="666"/>
                </a:cxn>
                <a:cxn ang="0">
                  <a:pos x="104" y="836"/>
                </a:cxn>
                <a:cxn ang="0">
                  <a:pos x="108" y="1022"/>
                </a:cxn>
                <a:cxn ang="0">
                  <a:pos x="42" y="1190"/>
                </a:cxn>
                <a:cxn ang="0">
                  <a:pos x="236" y="1356"/>
                </a:cxn>
                <a:cxn ang="0">
                  <a:pos x="316" y="1600"/>
                </a:cxn>
                <a:cxn ang="0">
                  <a:pos x="496" y="1602"/>
                </a:cxn>
                <a:cxn ang="0">
                  <a:pos x="666" y="1678"/>
                </a:cxn>
                <a:cxn ang="0">
                  <a:pos x="836" y="1712"/>
                </a:cxn>
                <a:cxn ang="0">
                  <a:pos x="1022" y="1706"/>
                </a:cxn>
                <a:cxn ang="0">
                  <a:pos x="1188" y="1774"/>
                </a:cxn>
                <a:cxn ang="0">
                  <a:pos x="1356" y="1578"/>
                </a:cxn>
                <a:cxn ang="0">
                  <a:pos x="1600" y="1500"/>
                </a:cxn>
                <a:cxn ang="0">
                  <a:pos x="1602" y="1320"/>
                </a:cxn>
                <a:cxn ang="0">
                  <a:pos x="1678" y="1150"/>
                </a:cxn>
                <a:cxn ang="0">
                  <a:pos x="1710" y="978"/>
                </a:cxn>
                <a:cxn ang="0">
                  <a:pos x="872" y="1612"/>
                </a:cxn>
                <a:cxn ang="0">
                  <a:pos x="730" y="1592"/>
                </a:cxn>
                <a:cxn ang="0">
                  <a:pos x="602" y="1544"/>
                </a:cxn>
                <a:cxn ang="0">
                  <a:pos x="484" y="1474"/>
                </a:cxn>
                <a:cxn ang="0">
                  <a:pos x="384" y="1382"/>
                </a:cxn>
                <a:cxn ang="0">
                  <a:pos x="304" y="1274"/>
                </a:cxn>
                <a:cxn ang="0">
                  <a:pos x="244" y="1150"/>
                </a:cxn>
                <a:cxn ang="0">
                  <a:pos x="210" y="1016"/>
                </a:cxn>
                <a:cxn ang="0">
                  <a:pos x="202" y="872"/>
                </a:cxn>
                <a:cxn ang="0">
                  <a:pos x="224" y="732"/>
                </a:cxn>
                <a:cxn ang="0">
                  <a:pos x="272" y="602"/>
                </a:cxn>
                <a:cxn ang="0">
                  <a:pos x="342" y="486"/>
                </a:cxn>
                <a:cxn ang="0">
                  <a:pos x="432" y="386"/>
                </a:cxn>
                <a:cxn ang="0">
                  <a:pos x="542" y="304"/>
                </a:cxn>
                <a:cxn ang="0">
                  <a:pos x="664" y="244"/>
                </a:cxn>
                <a:cxn ang="0">
                  <a:pos x="800" y="210"/>
                </a:cxn>
                <a:cxn ang="0">
                  <a:pos x="944" y="202"/>
                </a:cxn>
                <a:cxn ang="0">
                  <a:pos x="1084" y="224"/>
                </a:cxn>
                <a:cxn ang="0">
                  <a:pos x="1214" y="272"/>
                </a:cxn>
                <a:cxn ang="0">
                  <a:pos x="1330" y="342"/>
                </a:cxn>
                <a:cxn ang="0">
                  <a:pos x="1430" y="432"/>
                </a:cxn>
                <a:cxn ang="0">
                  <a:pos x="1512" y="542"/>
                </a:cxn>
                <a:cxn ang="0">
                  <a:pos x="1570" y="664"/>
                </a:cxn>
                <a:cxn ang="0">
                  <a:pos x="1606" y="800"/>
                </a:cxn>
                <a:cxn ang="0">
                  <a:pos x="1612" y="944"/>
                </a:cxn>
                <a:cxn ang="0">
                  <a:pos x="1592" y="1084"/>
                </a:cxn>
                <a:cxn ang="0">
                  <a:pos x="1544" y="1214"/>
                </a:cxn>
                <a:cxn ang="0">
                  <a:pos x="1474" y="1330"/>
                </a:cxn>
                <a:cxn ang="0">
                  <a:pos x="1382" y="1430"/>
                </a:cxn>
                <a:cxn ang="0">
                  <a:pos x="1274" y="1512"/>
                </a:cxn>
                <a:cxn ang="0">
                  <a:pos x="1150" y="1570"/>
                </a:cxn>
                <a:cxn ang="0">
                  <a:pos x="1014" y="1606"/>
                </a:cxn>
              </a:cxnLst>
              <a:rect l="0" t="0" r="r" b="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gradFill rotWithShape="1">
              <a:gsLst>
                <a:gs pos="0">
                  <a:srgbClr val="AAAAAA"/>
                </a:gs>
                <a:gs pos="50000">
                  <a:schemeClr val="bg1"/>
                </a:gs>
                <a:gs pos="100000">
                  <a:srgbClr val="AAAAAA"/>
                </a:gs>
              </a:gsLst>
              <a:lin ang="5400000" scaled="1"/>
            </a:gradFill>
            <a:ln w="9525" cmpd="sng">
              <a:round/>
              <a:headEnd/>
              <a:tailEnd/>
            </a:ln>
            <a:scene3d>
              <a:camera prst="legacyObliqueBottom"/>
              <a:lightRig rig="legacyFlat3" dir="b"/>
            </a:scene3d>
            <a:sp3d extrusionH="430200" prstMaterial="legacyMatte">
              <a:bevelT w="13500" h="13500" prst="angle"/>
              <a:bevelB w="13500" h="13500" prst="angle"/>
              <a:extrusionClr>
                <a:srgbClr val="B2B2B2"/>
              </a:extrusionClr>
            </a:sp3d>
          </p:spPr>
          <p:txBody>
            <a:bodyPr>
              <a:flatTx/>
            </a:bodyPr>
            <a:lstStyle/>
            <a:p>
              <a:pPr eaLnBrk="1" fontAlgn="auto" hangingPunct="1">
                <a:spcBef>
                  <a:spcPts val="0"/>
                </a:spcBef>
                <a:spcAft>
                  <a:spcPts val="0"/>
                </a:spcAft>
              </a:pPr>
              <a:endParaRPr lang="zh-CN" altLang="en-US" sz="1800">
                <a:solidFill>
                  <a:schemeClr val="tx1"/>
                </a:solidFill>
              </a:endParaRPr>
            </a:p>
          </p:txBody>
        </p:sp>
        <p:grpSp>
          <p:nvGrpSpPr>
            <p:cNvPr id="49" name="Group 27"/>
            <p:cNvGrpSpPr/>
            <p:nvPr/>
          </p:nvGrpSpPr>
          <p:grpSpPr bwMode="auto">
            <a:xfrm>
              <a:off x="204" y="137"/>
              <a:ext cx="1224" cy="885"/>
              <a:chOff x="0" y="0"/>
              <a:chExt cx="1860" cy="1338"/>
            </a:xfrm>
          </p:grpSpPr>
          <p:sp>
            <p:nvSpPr>
              <p:cNvPr id="1048618" name="Oval 102"/>
              <p:cNvSpPr>
                <a:spLocks noChangeArrowheads="1"/>
              </p:cNvSpPr>
              <p:nvPr/>
            </p:nvSpPr>
            <p:spPr bwMode="auto">
              <a:xfrm>
                <a:off x="0" y="0"/>
                <a:ext cx="1860" cy="1338"/>
              </a:xfrm>
              <a:prstGeom prst="ellipse">
                <a:avLst/>
              </a:prstGeom>
              <a:gradFill rotWithShape="1">
                <a:gsLst>
                  <a:gs pos="0">
                    <a:srgbClr val="FFCC00">
                      <a:alpha val="99001"/>
                    </a:srgbClr>
                  </a:gs>
                  <a:gs pos="100000">
                    <a:srgbClr val="765E00"/>
                  </a:gs>
                </a:gsLst>
                <a:lin ang="5400000" scaled="1"/>
              </a:gradFill>
              <a:ln>
                <a:noFill/>
              </a:ln>
            </p:spPr>
            <p:txBody>
              <a:bodyPr wrap="none" anchor="ctr"/>
              <a:lstStyle/>
              <a:p>
                <a:pPr eaLnBrk="1" hangingPunct="1"/>
                <a:endParaRPr lang="zh-CN" altLang="en-US" sz="1800">
                  <a:solidFill>
                    <a:schemeClr val="tx1"/>
                  </a:solidFill>
                  <a:latin typeface="Times New Roman" pitchFamily="18" charset="0"/>
                  <a:ea typeface="MS PGothic" pitchFamily="34" charset="-128"/>
                  <a:cs typeface="宋体" pitchFamily="2" charset="-122"/>
                </a:endParaRPr>
              </a:p>
            </p:txBody>
          </p:sp>
          <p:sp>
            <p:nvSpPr>
              <p:cNvPr id="1048619" name="Freeform 103"/>
              <p:cNvSpPr/>
              <p:nvPr/>
            </p:nvSpPr>
            <p:spPr bwMode="auto">
              <a:xfrm>
                <a:off x="46" y="23"/>
                <a:ext cx="1769" cy="624"/>
              </a:xfrm>
              <a:custGeom>
                <a:avLst/>
                <a:gdLst>
                  <a:gd name="T0" fmla="*/ 0 w 3456"/>
                  <a:gd name="T1" fmla="*/ 0 h 1728"/>
                  <a:gd name="T2" fmla="*/ 1 w 3456"/>
                  <a:gd name="T3" fmla="*/ 0 h 1728"/>
                  <a:gd name="T4" fmla="*/ 1 w 3456"/>
                  <a:gd name="T5" fmla="*/ 0 h 1728"/>
                  <a:gd name="T6" fmla="*/ 1 w 3456"/>
                  <a:gd name="T7" fmla="*/ 0 h 1728"/>
                  <a:gd name="T8" fmla="*/ 1 w 3456"/>
                  <a:gd name="T9" fmla="*/ 0 h 1728"/>
                  <a:gd name="T10" fmla="*/ 1 w 3456"/>
                  <a:gd name="T11" fmla="*/ 0 h 1728"/>
                  <a:gd name="T12" fmla="*/ 1 w 3456"/>
                  <a:gd name="T13" fmla="*/ 0 h 1728"/>
                  <a:gd name="T14" fmla="*/ 1 w 3456"/>
                  <a:gd name="T15" fmla="*/ 0 h 1728"/>
                  <a:gd name="T16" fmla="*/ 1 w 3456"/>
                  <a:gd name="T17" fmla="*/ 0 h 1728"/>
                  <a:gd name="T18" fmla="*/ 1 w 3456"/>
                  <a:gd name="T19" fmla="*/ 0 h 1728"/>
                  <a:gd name="T20" fmla="*/ 1 w 3456"/>
                  <a:gd name="T21" fmla="*/ 0 h 1728"/>
                  <a:gd name="T22" fmla="*/ 1 w 3456"/>
                  <a:gd name="T23" fmla="*/ 0 h 1728"/>
                  <a:gd name="T24" fmla="*/ 1 w 3456"/>
                  <a:gd name="T25" fmla="*/ 0 h 1728"/>
                  <a:gd name="T26" fmla="*/ 1 w 3456"/>
                  <a:gd name="T27" fmla="*/ 0 h 1728"/>
                  <a:gd name="T28" fmla="*/ 1 w 3456"/>
                  <a:gd name="T29" fmla="*/ 0 h 1728"/>
                  <a:gd name="T30" fmla="*/ 1 w 3456"/>
                  <a:gd name="T31" fmla="*/ 0 h 1728"/>
                  <a:gd name="T32" fmla="*/ 1 w 3456"/>
                  <a:gd name="T33" fmla="*/ 0 h 1728"/>
                  <a:gd name="T34" fmla="*/ 1 w 3456"/>
                  <a:gd name="T35" fmla="*/ 0 h 1728"/>
                  <a:gd name="T36" fmla="*/ 1 w 3456"/>
                  <a:gd name="T37" fmla="*/ 0 h 1728"/>
                  <a:gd name="T38" fmla="*/ 1 w 3456"/>
                  <a:gd name="T39" fmla="*/ 0 h 1728"/>
                  <a:gd name="T40" fmla="*/ 1 w 3456"/>
                  <a:gd name="T41" fmla="*/ 0 h 1728"/>
                  <a:gd name="T42" fmla="*/ 1 w 3456"/>
                  <a:gd name="T43" fmla="*/ 0 h 1728"/>
                  <a:gd name="T44" fmla="*/ 1 w 3456"/>
                  <a:gd name="T45" fmla="*/ 0 h 1728"/>
                  <a:gd name="T46" fmla="*/ 1 w 3456"/>
                  <a:gd name="T47" fmla="*/ 0 h 1728"/>
                  <a:gd name="T48" fmla="*/ 1 w 3456"/>
                  <a:gd name="T49" fmla="*/ 0 h 1728"/>
                  <a:gd name="T50" fmla="*/ 1 w 3456"/>
                  <a:gd name="T51" fmla="*/ 0 h 1728"/>
                  <a:gd name="T52" fmla="*/ 1 w 3456"/>
                  <a:gd name="T53" fmla="*/ 0 h 1728"/>
                  <a:gd name="T54" fmla="*/ 1 w 3456"/>
                  <a:gd name="T55" fmla="*/ 0 h 1728"/>
                  <a:gd name="T56" fmla="*/ 1 w 3456"/>
                  <a:gd name="T57" fmla="*/ 0 h 1728"/>
                  <a:gd name="T58" fmla="*/ 1 w 3456"/>
                  <a:gd name="T59" fmla="*/ 0 h 1728"/>
                  <a:gd name="T60" fmla="*/ 1 w 3456"/>
                  <a:gd name="T61" fmla="*/ 0 h 1728"/>
                  <a:gd name="T62" fmla="*/ 1 w 3456"/>
                  <a:gd name="T63" fmla="*/ 0 h 1728"/>
                  <a:gd name="T64" fmla="*/ 1 w 3456"/>
                  <a:gd name="T65" fmla="*/ 0 h 17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6"/>
                  <a:gd name="T100" fmla="*/ 0 h 1728"/>
                  <a:gd name="T101" fmla="*/ 3456 w 3456"/>
                  <a:gd name="T102" fmla="*/ 1728 h 17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767676">
                      <a:alpha val="0"/>
                    </a:srgbClr>
                  </a:gs>
                </a:gsLst>
                <a:lin ang="5400000" scaled="1"/>
              </a:gradFill>
              <a:ln>
                <a:noFill/>
              </a:ln>
            </p:spPr>
            <p:txBody>
              <a:bodyPr/>
              <a:lstStyle/>
              <a:p>
                <a:endParaRPr lang="zh-CN" altLang="en-US"/>
              </a:p>
            </p:txBody>
          </p:sp>
        </p:grpSp>
        <p:sp>
          <p:nvSpPr>
            <p:cNvPr id="1048620" name="Text Box 104"/>
            <p:cNvSpPr txBox="1">
              <a:spLocks noChangeArrowheads="1"/>
            </p:cNvSpPr>
            <p:nvPr/>
          </p:nvSpPr>
          <p:spPr bwMode="auto">
            <a:xfrm>
              <a:off x="362" y="72"/>
              <a:ext cx="1092" cy="959"/>
            </a:xfrm>
            <a:prstGeom prst="rect">
              <a:avLst/>
            </a:prstGeom>
            <a:noFill/>
            <a:ln>
              <a:noFill/>
            </a:ln>
          </p:spPr>
          <p:txBody>
            <a:bodyPr>
              <a:spAutoFit/>
            </a:bodyPr>
            <a:lstStyle>
              <a:lvl1pPr>
                <a:defRPr sz="2000">
                  <a:solidFill>
                    <a:schemeClr val="accent2"/>
                  </a:solidFill>
                  <a:latin typeface="Arial" pitchFamily="34" charset="0"/>
                  <a:ea typeface="宋体" pitchFamily="2" charset="-122"/>
                </a:defRPr>
              </a:lvl1pPr>
              <a:lvl2pPr marL="742950" indent="-285750">
                <a:defRPr sz="2000">
                  <a:solidFill>
                    <a:schemeClr val="accent2"/>
                  </a:solidFill>
                  <a:latin typeface="Arial" pitchFamily="34" charset="0"/>
                  <a:ea typeface="宋体" pitchFamily="2" charset="-122"/>
                </a:defRPr>
              </a:lvl2pPr>
              <a:lvl3pPr marL="1143000" indent="-228600">
                <a:defRPr sz="2000">
                  <a:solidFill>
                    <a:schemeClr val="accent2"/>
                  </a:solidFill>
                  <a:latin typeface="Arial" pitchFamily="34" charset="0"/>
                  <a:ea typeface="宋体" pitchFamily="2" charset="-122"/>
                </a:defRPr>
              </a:lvl3pPr>
              <a:lvl4pPr marL="1600200" indent="-228600">
                <a:defRPr sz="2000">
                  <a:solidFill>
                    <a:schemeClr val="accent2"/>
                  </a:solidFill>
                  <a:latin typeface="Arial" pitchFamily="34" charset="0"/>
                  <a:ea typeface="宋体" pitchFamily="2" charset="-122"/>
                </a:defRPr>
              </a:lvl4pPr>
              <a:lvl5pPr marL="2057400" indent="-228600">
                <a:defRPr sz="2000">
                  <a:solidFill>
                    <a:schemeClr val="accent2"/>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accent2"/>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accent2"/>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accent2"/>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accent2"/>
                  </a:solidFill>
                  <a:latin typeface="Arial" pitchFamily="34" charset="0"/>
                  <a:ea typeface="宋体" pitchFamily="2" charset="-122"/>
                </a:defRPr>
              </a:lvl9pPr>
            </a:lstStyle>
            <a:p>
              <a:pPr eaLnBrk="1" hangingPunct="1"/>
              <a:r>
                <a:rPr lang="en-US" altLang="zh-CN" sz="1800" b="1">
                  <a:solidFill>
                    <a:schemeClr val="tx2"/>
                  </a:solidFill>
                  <a:latin typeface="Times New Roman" pitchFamily="18" charset="0"/>
                  <a:ea typeface="MS PGothic" pitchFamily="34" charset="-128"/>
                  <a:cs typeface="宋体" pitchFamily="2" charset="-122"/>
                </a:rPr>
                <a:t>Universities</a:t>
              </a:r>
              <a:endParaRPr lang="en-US" altLang="zh-CN" sz="1800" b="1">
                <a:solidFill>
                  <a:schemeClr val="bg1"/>
                </a:solidFill>
                <a:latin typeface="Times New Roman" pitchFamily="18" charset="0"/>
                <a:ea typeface="MS PGothic" pitchFamily="34" charset="-128"/>
                <a:cs typeface="宋体" pitchFamily="2" charset="-122"/>
              </a:endParaRPr>
            </a:p>
          </p:txBody>
        </p:sp>
      </p:grpSp>
      <p:grpSp>
        <p:nvGrpSpPr>
          <p:cNvPr id="50" name="Group 54"/>
          <p:cNvGrpSpPr/>
          <p:nvPr/>
        </p:nvGrpSpPr>
        <p:grpSpPr bwMode="auto">
          <a:xfrm>
            <a:off x="3276600" y="2924175"/>
            <a:ext cx="2520950" cy="777875"/>
            <a:chOff x="2082" y="1851"/>
            <a:chExt cx="1588" cy="445"/>
          </a:xfrm>
        </p:grpSpPr>
        <p:sp>
          <p:nvSpPr>
            <p:cNvPr id="1048621" name="Freeform 99"/>
            <p:cNvSpPr>
              <a:spLocks noEditPoints="1"/>
            </p:cNvSpPr>
            <p:nvPr/>
          </p:nvSpPr>
          <p:spPr bwMode="auto">
            <a:xfrm>
              <a:off x="2082" y="1919"/>
              <a:ext cx="1577" cy="377"/>
            </a:xfrm>
            <a:custGeom>
              <a:avLst/>
              <a:gdLst>
                <a:gd name="T0" fmla="*/ 3 w 1816"/>
                <a:gd name="T1" fmla="*/ 0 h 1816"/>
                <a:gd name="T2" fmla="*/ 3 w 1816"/>
                <a:gd name="T3" fmla="*/ 0 h 1816"/>
                <a:gd name="T4" fmla="*/ 3 w 1816"/>
                <a:gd name="T5" fmla="*/ 0 h 1816"/>
                <a:gd name="T6" fmla="*/ 3 w 1816"/>
                <a:gd name="T7" fmla="*/ 0 h 1816"/>
                <a:gd name="T8" fmla="*/ 3 w 1816"/>
                <a:gd name="T9" fmla="*/ 0 h 1816"/>
                <a:gd name="T10" fmla="*/ 3 w 1816"/>
                <a:gd name="T11" fmla="*/ 0 h 1816"/>
                <a:gd name="T12" fmla="*/ 3 w 1816"/>
                <a:gd name="T13" fmla="*/ 0 h 1816"/>
                <a:gd name="T14" fmla="*/ 3 w 1816"/>
                <a:gd name="T15" fmla="*/ 0 h 1816"/>
                <a:gd name="T16" fmla="*/ 3 w 1816"/>
                <a:gd name="T17" fmla="*/ 0 h 1816"/>
                <a:gd name="T18" fmla="*/ 3 w 1816"/>
                <a:gd name="T19" fmla="*/ 0 h 1816"/>
                <a:gd name="T20" fmla="*/ 3 w 1816"/>
                <a:gd name="T21" fmla="*/ 0 h 1816"/>
                <a:gd name="T22" fmla="*/ 3 w 1816"/>
                <a:gd name="T23" fmla="*/ 0 h 1816"/>
                <a:gd name="T24" fmla="*/ 3 w 1816"/>
                <a:gd name="T25" fmla="*/ 0 h 1816"/>
                <a:gd name="T26" fmla="*/ 3 w 1816"/>
                <a:gd name="T27" fmla="*/ 0 h 1816"/>
                <a:gd name="T28" fmla="*/ 3 w 1816"/>
                <a:gd name="T29" fmla="*/ 0 h 1816"/>
                <a:gd name="T30" fmla="*/ 3 w 1816"/>
                <a:gd name="T31" fmla="*/ 0 h 1816"/>
                <a:gd name="T32" fmla="*/ 3 w 1816"/>
                <a:gd name="T33" fmla="*/ 0 h 1816"/>
                <a:gd name="T34" fmla="*/ 3 w 1816"/>
                <a:gd name="T35" fmla="*/ 0 h 1816"/>
                <a:gd name="T36" fmla="*/ 3 w 1816"/>
                <a:gd name="T37" fmla="*/ 0 h 1816"/>
                <a:gd name="T38" fmla="*/ 3 w 1816"/>
                <a:gd name="T39" fmla="*/ 0 h 1816"/>
                <a:gd name="T40" fmla="*/ 3 w 1816"/>
                <a:gd name="T41" fmla="*/ 0 h 1816"/>
                <a:gd name="T42" fmla="*/ 3 w 1816"/>
                <a:gd name="T43" fmla="*/ 0 h 1816"/>
                <a:gd name="T44" fmla="*/ 3 w 1816"/>
                <a:gd name="T45" fmla="*/ 0 h 1816"/>
                <a:gd name="T46" fmla="*/ 3 w 1816"/>
                <a:gd name="T47" fmla="*/ 0 h 1816"/>
                <a:gd name="T48" fmla="*/ 3 w 1816"/>
                <a:gd name="T49" fmla="*/ 0 h 1816"/>
                <a:gd name="T50" fmla="*/ 3 w 1816"/>
                <a:gd name="T51" fmla="*/ 0 h 1816"/>
                <a:gd name="T52" fmla="*/ 3 w 1816"/>
                <a:gd name="T53" fmla="*/ 0 h 1816"/>
                <a:gd name="T54" fmla="*/ 3 w 1816"/>
                <a:gd name="T55" fmla="*/ 0 h 1816"/>
                <a:gd name="T56" fmla="*/ 3 w 1816"/>
                <a:gd name="T57" fmla="*/ 0 h 1816"/>
                <a:gd name="T58" fmla="*/ 3 w 1816"/>
                <a:gd name="T59" fmla="*/ 0 h 1816"/>
                <a:gd name="T60" fmla="*/ 3 w 1816"/>
                <a:gd name="T61" fmla="*/ 0 h 1816"/>
                <a:gd name="T62" fmla="*/ 3 w 1816"/>
                <a:gd name="T63" fmla="*/ 0 h 1816"/>
                <a:gd name="T64" fmla="*/ 3 w 1816"/>
                <a:gd name="T65" fmla="*/ 0 h 1816"/>
                <a:gd name="T66" fmla="*/ 3 w 1816"/>
                <a:gd name="T67" fmla="*/ 0 h 1816"/>
                <a:gd name="T68" fmla="*/ 3 w 1816"/>
                <a:gd name="T69" fmla="*/ 0 h 1816"/>
                <a:gd name="T70" fmla="*/ 3 w 1816"/>
                <a:gd name="T71" fmla="*/ 0 h 1816"/>
                <a:gd name="T72" fmla="*/ 3 w 1816"/>
                <a:gd name="T73" fmla="*/ 0 h 1816"/>
                <a:gd name="T74" fmla="*/ 3 w 1816"/>
                <a:gd name="T75" fmla="*/ 0 h 1816"/>
                <a:gd name="T76" fmla="*/ 3 w 1816"/>
                <a:gd name="T77" fmla="*/ 0 h 1816"/>
                <a:gd name="T78" fmla="*/ 3 w 1816"/>
                <a:gd name="T79" fmla="*/ 0 h 1816"/>
                <a:gd name="T80" fmla="*/ 3 w 1816"/>
                <a:gd name="T81" fmla="*/ 0 h 1816"/>
                <a:gd name="T82" fmla="*/ 3 w 1816"/>
                <a:gd name="T83" fmla="*/ 0 h 1816"/>
                <a:gd name="T84" fmla="*/ 3 w 1816"/>
                <a:gd name="T85" fmla="*/ 0 h 1816"/>
                <a:gd name="T86" fmla="*/ 3 w 1816"/>
                <a:gd name="T87" fmla="*/ 0 h 1816"/>
                <a:gd name="T88" fmla="*/ 3 w 1816"/>
                <a:gd name="T89" fmla="*/ 0 h 1816"/>
                <a:gd name="T90" fmla="*/ 3 w 1816"/>
                <a:gd name="T91" fmla="*/ 0 h 1816"/>
                <a:gd name="T92" fmla="*/ 3 w 1816"/>
                <a:gd name="T93" fmla="*/ 0 h 1816"/>
                <a:gd name="T94" fmla="*/ 3 w 1816"/>
                <a:gd name="T95" fmla="*/ 0 h 1816"/>
                <a:gd name="T96" fmla="*/ 3 w 1816"/>
                <a:gd name="T97" fmla="*/ 0 h 1816"/>
                <a:gd name="T98" fmla="*/ 3 w 1816"/>
                <a:gd name="T99" fmla="*/ 0 h 1816"/>
                <a:gd name="T100" fmla="*/ 3 w 1816"/>
                <a:gd name="T101" fmla="*/ 0 h 1816"/>
                <a:gd name="T102" fmla="*/ 3 w 1816"/>
                <a:gd name="T103" fmla="*/ 0 h 1816"/>
                <a:gd name="T104" fmla="*/ 3 w 1816"/>
                <a:gd name="T105" fmla="*/ 0 h 1816"/>
                <a:gd name="T106" fmla="*/ 3 w 1816"/>
                <a:gd name="T107" fmla="*/ 0 h 1816"/>
                <a:gd name="T108" fmla="*/ 3 w 1816"/>
                <a:gd name="T109" fmla="*/ 0 h 1816"/>
                <a:gd name="T110" fmla="*/ 3 w 1816"/>
                <a:gd name="T111" fmla="*/ 0 h 1816"/>
                <a:gd name="T112" fmla="*/ 3 w 1816"/>
                <a:gd name="T113" fmla="*/ 0 h 1816"/>
                <a:gd name="T114" fmla="*/ 3 w 1816"/>
                <a:gd name="T115" fmla="*/ 0 h 1816"/>
                <a:gd name="T116" fmla="*/ 3 w 1816"/>
                <a:gd name="T117" fmla="*/ 0 h 1816"/>
                <a:gd name="T118" fmla="*/ 3 w 1816"/>
                <a:gd name="T119" fmla="*/ 0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6"/>
                <a:gd name="T181" fmla="*/ 0 h 1816"/>
                <a:gd name="T182" fmla="*/ 1816 w 1816"/>
                <a:gd name="T183" fmla="*/ 1816 h 1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tx1">
                <a:alpha val="14902"/>
              </a:schemeClr>
            </a:solidFill>
            <a:ln>
              <a:noFill/>
            </a:ln>
          </p:spPr>
          <p:txBody>
            <a:bodyPr/>
            <a:lstStyle/>
            <a:p>
              <a:endParaRPr lang="zh-CN" altLang="en-US"/>
            </a:p>
          </p:txBody>
        </p:sp>
        <p:sp>
          <p:nvSpPr>
            <p:cNvPr id="1048622" name="Freeform 100"/>
            <p:cNvSpPr>
              <a:spLocks noEditPoints="1"/>
            </p:cNvSpPr>
            <p:nvPr/>
          </p:nvSpPr>
          <p:spPr bwMode="auto">
            <a:xfrm>
              <a:off x="2082" y="1851"/>
              <a:ext cx="1588" cy="379"/>
            </a:xfrm>
            <a:custGeom>
              <a:avLst/>
              <a:gdLst/>
              <a:ahLst/>
              <a:cxnLst>
                <a:cxn ang="0">
                  <a:pos x="1706" y="792"/>
                </a:cxn>
                <a:cxn ang="0">
                  <a:pos x="1774" y="626"/>
                </a:cxn>
                <a:cxn ang="0">
                  <a:pos x="1578" y="460"/>
                </a:cxn>
                <a:cxn ang="0">
                  <a:pos x="1498" y="216"/>
                </a:cxn>
                <a:cxn ang="0">
                  <a:pos x="1318" y="214"/>
                </a:cxn>
                <a:cxn ang="0">
                  <a:pos x="1150" y="138"/>
                </a:cxn>
                <a:cxn ang="0">
                  <a:pos x="978" y="104"/>
                </a:cxn>
                <a:cxn ang="0">
                  <a:pos x="792" y="110"/>
                </a:cxn>
                <a:cxn ang="0">
                  <a:pos x="626" y="42"/>
                </a:cxn>
                <a:cxn ang="0">
                  <a:pos x="460" y="236"/>
                </a:cxn>
                <a:cxn ang="0">
                  <a:pos x="216" y="316"/>
                </a:cxn>
                <a:cxn ang="0">
                  <a:pos x="214" y="496"/>
                </a:cxn>
                <a:cxn ang="0">
                  <a:pos x="138" y="666"/>
                </a:cxn>
                <a:cxn ang="0">
                  <a:pos x="104" y="836"/>
                </a:cxn>
                <a:cxn ang="0">
                  <a:pos x="108" y="1022"/>
                </a:cxn>
                <a:cxn ang="0">
                  <a:pos x="42" y="1190"/>
                </a:cxn>
                <a:cxn ang="0">
                  <a:pos x="236" y="1356"/>
                </a:cxn>
                <a:cxn ang="0">
                  <a:pos x="316" y="1600"/>
                </a:cxn>
                <a:cxn ang="0">
                  <a:pos x="496" y="1602"/>
                </a:cxn>
                <a:cxn ang="0">
                  <a:pos x="666" y="1678"/>
                </a:cxn>
                <a:cxn ang="0">
                  <a:pos x="836" y="1712"/>
                </a:cxn>
                <a:cxn ang="0">
                  <a:pos x="1022" y="1706"/>
                </a:cxn>
                <a:cxn ang="0">
                  <a:pos x="1188" y="1774"/>
                </a:cxn>
                <a:cxn ang="0">
                  <a:pos x="1356" y="1578"/>
                </a:cxn>
                <a:cxn ang="0">
                  <a:pos x="1600" y="1500"/>
                </a:cxn>
                <a:cxn ang="0">
                  <a:pos x="1602" y="1320"/>
                </a:cxn>
                <a:cxn ang="0">
                  <a:pos x="1678" y="1150"/>
                </a:cxn>
                <a:cxn ang="0">
                  <a:pos x="1710" y="978"/>
                </a:cxn>
                <a:cxn ang="0">
                  <a:pos x="872" y="1612"/>
                </a:cxn>
                <a:cxn ang="0">
                  <a:pos x="730" y="1592"/>
                </a:cxn>
                <a:cxn ang="0">
                  <a:pos x="602" y="1544"/>
                </a:cxn>
                <a:cxn ang="0">
                  <a:pos x="484" y="1474"/>
                </a:cxn>
                <a:cxn ang="0">
                  <a:pos x="384" y="1382"/>
                </a:cxn>
                <a:cxn ang="0">
                  <a:pos x="304" y="1274"/>
                </a:cxn>
                <a:cxn ang="0">
                  <a:pos x="244" y="1150"/>
                </a:cxn>
                <a:cxn ang="0">
                  <a:pos x="210" y="1016"/>
                </a:cxn>
                <a:cxn ang="0">
                  <a:pos x="202" y="872"/>
                </a:cxn>
                <a:cxn ang="0">
                  <a:pos x="224" y="732"/>
                </a:cxn>
                <a:cxn ang="0">
                  <a:pos x="272" y="602"/>
                </a:cxn>
                <a:cxn ang="0">
                  <a:pos x="342" y="486"/>
                </a:cxn>
                <a:cxn ang="0">
                  <a:pos x="432" y="386"/>
                </a:cxn>
                <a:cxn ang="0">
                  <a:pos x="542" y="304"/>
                </a:cxn>
                <a:cxn ang="0">
                  <a:pos x="664" y="244"/>
                </a:cxn>
                <a:cxn ang="0">
                  <a:pos x="800" y="210"/>
                </a:cxn>
                <a:cxn ang="0">
                  <a:pos x="944" y="202"/>
                </a:cxn>
                <a:cxn ang="0">
                  <a:pos x="1084" y="224"/>
                </a:cxn>
                <a:cxn ang="0">
                  <a:pos x="1214" y="272"/>
                </a:cxn>
                <a:cxn ang="0">
                  <a:pos x="1330" y="342"/>
                </a:cxn>
                <a:cxn ang="0">
                  <a:pos x="1430" y="432"/>
                </a:cxn>
                <a:cxn ang="0">
                  <a:pos x="1512" y="542"/>
                </a:cxn>
                <a:cxn ang="0">
                  <a:pos x="1570" y="664"/>
                </a:cxn>
                <a:cxn ang="0">
                  <a:pos x="1606" y="800"/>
                </a:cxn>
                <a:cxn ang="0">
                  <a:pos x="1612" y="944"/>
                </a:cxn>
                <a:cxn ang="0">
                  <a:pos x="1592" y="1084"/>
                </a:cxn>
                <a:cxn ang="0">
                  <a:pos x="1544" y="1214"/>
                </a:cxn>
                <a:cxn ang="0">
                  <a:pos x="1474" y="1330"/>
                </a:cxn>
                <a:cxn ang="0">
                  <a:pos x="1382" y="1430"/>
                </a:cxn>
                <a:cxn ang="0">
                  <a:pos x="1274" y="1512"/>
                </a:cxn>
                <a:cxn ang="0">
                  <a:pos x="1150" y="1570"/>
                </a:cxn>
                <a:cxn ang="0">
                  <a:pos x="1014" y="1606"/>
                </a:cxn>
              </a:cxnLst>
              <a:rect l="0" t="0" r="r" b="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gradFill rotWithShape="1">
              <a:gsLst>
                <a:gs pos="0">
                  <a:srgbClr val="AAAAAA"/>
                </a:gs>
                <a:gs pos="50000">
                  <a:schemeClr val="bg1"/>
                </a:gs>
                <a:gs pos="100000">
                  <a:srgbClr val="AAAAAA"/>
                </a:gs>
              </a:gsLst>
              <a:lin ang="5400000" scaled="1"/>
            </a:gradFill>
            <a:ln w="9525" cmpd="sng">
              <a:round/>
              <a:headEnd/>
              <a:tailEnd/>
            </a:ln>
            <a:scene3d>
              <a:camera prst="legacyObliqueBottom"/>
              <a:lightRig rig="legacyFlat3" dir="b"/>
            </a:scene3d>
            <a:sp3d extrusionH="430200" prstMaterial="legacyMatte">
              <a:bevelT w="13500" h="13500" prst="angle"/>
              <a:bevelB w="13500" h="13500" prst="angle"/>
              <a:extrusionClr>
                <a:srgbClr val="B2B2B2"/>
              </a:extrusionClr>
            </a:sp3d>
          </p:spPr>
          <p:txBody>
            <a:bodyPr>
              <a:flatTx/>
            </a:bodyPr>
            <a:lstStyle/>
            <a:p>
              <a:pPr eaLnBrk="1" fontAlgn="auto" hangingPunct="1">
                <a:spcBef>
                  <a:spcPts val="0"/>
                </a:spcBef>
                <a:spcAft>
                  <a:spcPts val="0"/>
                </a:spcAft>
              </a:pPr>
              <a:endParaRPr lang="zh-CN" altLang="en-US" sz="1800">
                <a:solidFill>
                  <a:schemeClr val="tx1"/>
                </a:solidFill>
              </a:endParaRPr>
            </a:p>
          </p:txBody>
        </p:sp>
        <p:grpSp>
          <p:nvGrpSpPr>
            <p:cNvPr id="51" name="Group 34"/>
            <p:cNvGrpSpPr/>
            <p:nvPr/>
          </p:nvGrpSpPr>
          <p:grpSpPr bwMode="auto">
            <a:xfrm>
              <a:off x="2279" y="1897"/>
              <a:ext cx="1183" cy="286"/>
              <a:chOff x="0" y="0"/>
              <a:chExt cx="1860" cy="1338"/>
            </a:xfrm>
          </p:grpSpPr>
          <p:sp>
            <p:nvSpPr>
              <p:cNvPr id="1048623" name="Oval 102"/>
              <p:cNvSpPr>
                <a:spLocks noChangeArrowheads="1"/>
              </p:cNvSpPr>
              <p:nvPr/>
            </p:nvSpPr>
            <p:spPr bwMode="auto">
              <a:xfrm>
                <a:off x="0" y="0"/>
                <a:ext cx="1860" cy="1338"/>
              </a:xfrm>
              <a:prstGeom prst="ellipse">
                <a:avLst/>
              </a:prstGeom>
              <a:gradFill rotWithShape="1">
                <a:gsLst>
                  <a:gs pos="0">
                    <a:srgbClr val="FFCC00"/>
                  </a:gs>
                  <a:gs pos="100000">
                    <a:srgbClr val="765E00"/>
                  </a:gs>
                </a:gsLst>
                <a:lin ang="5400000" scaled="1"/>
              </a:gradFill>
              <a:ln>
                <a:noFill/>
              </a:ln>
            </p:spPr>
            <p:txBody>
              <a:bodyPr wrap="none" anchor="ctr"/>
              <a:lstStyle/>
              <a:p>
                <a:pPr algn="ctr" eaLnBrk="1" hangingPunct="1"/>
                <a:endParaRPr lang="zh-CN" altLang="en-US" sz="1800">
                  <a:solidFill>
                    <a:schemeClr val="tx1"/>
                  </a:solidFill>
                  <a:latin typeface="Times New Roman" pitchFamily="18" charset="0"/>
                  <a:ea typeface="MS PGothic" pitchFamily="34" charset="-128"/>
                  <a:cs typeface="宋体" pitchFamily="2" charset="-122"/>
                </a:endParaRPr>
              </a:p>
            </p:txBody>
          </p:sp>
          <p:sp>
            <p:nvSpPr>
              <p:cNvPr id="1048624" name="Freeform 103"/>
              <p:cNvSpPr/>
              <p:nvPr/>
            </p:nvSpPr>
            <p:spPr bwMode="auto">
              <a:xfrm>
                <a:off x="46" y="23"/>
                <a:ext cx="1769" cy="624"/>
              </a:xfrm>
              <a:custGeom>
                <a:avLst/>
                <a:gdLst>
                  <a:gd name="T0" fmla="*/ 0 w 3456"/>
                  <a:gd name="T1" fmla="*/ 0 h 1728"/>
                  <a:gd name="T2" fmla="*/ 1 w 3456"/>
                  <a:gd name="T3" fmla="*/ 0 h 1728"/>
                  <a:gd name="T4" fmla="*/ 1 w 3456"/>
                  <a:gd name="T5" fmla="*/ 0 h 1728"/>
                  <a:gd name="T6" fmla="*/ 1 w 3456"/>
                  <a:gd name="T7" fmla="*/ 0 h 1728"/>
                  <a:gd name="T8" fmla="*/ 1 w 3456"/>
                  <a:gd name="T9" fmla="*/ 0 h 1728"/>
                  <a:gd name="T10" fmla="*/ 1 w 3456"/>
                  <a:gd name="T11" fmla="*/ 0 h 1728"/>
                  <a:gd name="T12" fmla="*/ 1 w 3456"/>
                  <a:gd name="T13" fmla="*/ 0 h 1728"/>
                  <a:gd name="T14" fmla="*/ 1 w 3456"/>
                  <a:gd name="T15" fmla="*/ 0 h 1728"/>
                  <a:gd name="T16" fmla="*/ 1 w 3456"/>
                  <a:gd name="T17" fmla="*/ 0 h 1728"/>
                  <a:gd name="T18" fmla="*/ 1 w 3456"/>
                  <a:gd name="T19" fmla="*/ 0 h 1728"/>
                  <a:gd name="T20" fmla="*/ 1 w 3456"/>
                  <a:gd name="T21" fmla="*/ 0 h 1728"/>
                  <a:gd name="T22" fmla="*/ 1 w 3456"/>
                  <a:gd name="T23" fmla="*/ 0 h 1728"/>
                  <a:gd name="T24" fmla="*/ 1 w 3456"/>
                  <a:gd name="T25" fmla="*/ 0 h 1728"/>
                  <a:gd name="T26" fmla="*/ 1 w 3456"/>
                  <a:gd name="T27" fmla="*/ 0 h 1728"/>
                  <a:gd name="T28" fmla="*/ 1 w 3456"/>
                  <a:gd name="T29" fmla="*/ 0 h 1728"/>
                  <a:gd name="T30" fmla="*/ 1 w 3456"/>
                  <a:gd name="T31" fmla="*/ 0 h 1728"/>
                  <a:gd name="T32" fmla="*/ 1 w 3456"/>
                  <a:gd name="T33" fmla="*/ 0 h 1728"/>
                  <a:gd name="T34" fmla="*/ 1 w 3456"/>
                  <a:gd name="T35" fmla="*/ 0 h 1728"/>
                  <a:gd name="T36" fmla="*/ 1 w 3456"/>
                  <a:gd name="T37" fmla="*/ 0 h 1728"/>
                  <a:gd name="T38" fmla="*/ 1 w 3456"/>
                  <a:gd name="T39" fmla="*/ 0 h 1728"/>
                  <a:gd name="T40" fmla="*/ 1 w 3456"/>
                  <a:gd name="T41" fmla="*/ 0 h 1728"/>
                  <a:gd name="T42" fmla="*/ 1 w 3456"/>
                  <a:gd name="T43" fmla="*/ 0 h 1728"/>
                  <a:gd name="T44" fmla="*/ 1 w 3456"/>
                  <a:gd name="T45" fmla="*/ 0 h 1728"/>
                  <a:gd name="T46" fmla="*/ 1 w 3456"/>
                  <a:gd name="T47" fmla="*/ 0 h 1728"/>
                  <a:gd name="T48" fmla="*/ 1 w 3456"/>
                  <a:gd name="T49" fmla="*/ 0 h 1728"/>
                  <a:gd name="T50" fmla="*/ 1 w 3456"/>
                  <a:gd name="T51" fmla="*/ 0 h 1728"/>
                  <a:gd name="T52" fmla="*/ 1 w 3456"/>
                  <a:gd name="T53" fmla="*/ 0 h 1728"/>
                  <a:gd name="T54" fmla="*/ 1 w 3456"/>
                  <a:gd name="T55" fmla="*/ 0 h 1728"/>
                  <a:gd name="T56" fmla="*/ 1 w 3456"/>
                  <a:gd name="T57" fmla="*/ 0 h 1728"/>
                  <a:gd name="T58" fmla="*/ 1 w 3456"/>
                  <a:gd name="T59" fmla="*/ 0 h 1728"/>
                  <a:gd name="T60" fmla="*/ 1 w 3456"/>
                  <a:gd name="T61" fmla="*/ 0 h 1728"/>
                  <a:gd name="T62" fmla="*/ 1 w 3456"/>
                  <a:gd name="T63" fmla="*/ 0 h 1728"/>
                  <a:gd name="T64" fmla="*/ 1 w 3456"/>
                  <a:gd name="T65" fmla="*/ 0 h 17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6"/>
                  <a:gd name="T100" fmla="*/ 0 h 1728"/>
                  <a:gd name="T101" fmla="*/ 3456 w 3456"/>
                  <a:gd name="T102" fmla="*/ 1728 h 17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767676">
                      <a:alpha val="0"/>
                    </a:srgbClr>
                  </a:gs>
                </a:gsLst>
                <a:lin ang="5400000" scaled="1"/>
              </a:gradFill>
              <a:ln>
                <a:noFill/>
              </a:ln>
            </p:spPr>
            <p:txBody>
              <a:bodyPr/>
              <a:lstStyle/>
              <a:p>
                <a:endParaRPr lang="zh-CN" altLang="en-US"/>
              </a:p>
            </p:txBody>
          </p:sp>
        </p:grpSp>
        <p:sp>
          <p:nvSpPr>
            <p:cNvPr id="1048625" name="Text Box 104"/>
            <p:cNvSpPr txBox="1">
              <a:spLocks noChangeArrowheads="1"/>
            </p:cNvSpPr>
            <p:nvPr/>
          </p:nvSpPr>
          <p:spPr bwMode="auto">
            <a:xfrm>
              <a:off x="2336" y="1933"/>
              <a:ext cx="1048" cy="210"/>
            </a:xfrm>
            <a:prstGeom prst="rect">
              <a:avLst/>
            </a:prstGeom>
            <a:noFill/>
            <a:ln>
              <a:noFill/>
            </a:ln>
          </p:spPr>
          <p:txBody>
            <a:bodyPr>
              <a:spAutoFit/>
            </a:bodyPr>
            <a:lstStyle>
              <a:lvl1pPr>
                <a:defRPr sz="2000">
                  <a:solidFill>
                    <a:schemeClr val="accent2"/>
                  </a:solidFill>
                  <a:latin typeface="Arial" pitchFamily="34" charset="0"/>
                  <a:ea typeface="宋体" pitchFamily="2" charset="-122"/>
                </a:defRPr>
              </a:lvl1pPr>
              <a:lvl2pPr marL="742950" indent="-285750">
                <a:defRPr sz="2000">
                  <a:solidFill>
                    <a:schemeClr val="accent2"/>
                  </a:solidFill>
                  <a:latin typeface="Arial" pitchFamily="34" charset="0"/>
                  <a:ea typeface="宋体" pitchFamily="2" charset="-122"/>
                </a:defRPr>
              </a:lvl2pPr>
              <a:lvl3pPr marL="1143000" indent="-228600">
                <a:defRPr sz="2000">
                  <a:solidFill>
                    <a:schemeClr val="accent2"/>
                  </a:solidFill>
                  <a:latin typeface="Arial" pitchFamily="34" charset="0"/>
                  <a:ea typeface="宋体" pitchFamily="2" charset="-122"/>
                </a:defRPr>
              </a:lvl3pPr>
              <a:lvl4pPr marL="1600200" indent="-228600">
                <a:defRPr sz="2000">
                  <a:solidFill>
                    <a:schemeClr val="accent2"/>
                  </a:solidFill>
                  <a:latin typeface="Arial" pitchFamily="34" charset="0"/>
                  <a:ea typeface="宋体" pitchFamily="2" charset="-122"/>
                </a:defRPr>
              </a:lvl4pPr>
              <a:lvl5pPr marL="2057400" indent="-228600">
                <a:defRPr sz="2000">
                  <a:solidFill>
                    <a:schemeClr val="accent2"/>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accent2"/>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accent2"/>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accent2"/>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accent2"/>
                  </a:solidFill>
                  <a:latin typeface="Arial" pitchFamily="34" charset="0"/>
                  <a:ea typeface="宋体" pitchFamily="2" charset="-122"/>
                </a:defRPr>
              </a:lvl9pPr>
            </a:lstStyle>
            <a:p>
              <a:pPr algn="ctr" eaLnBrk="1" hangingPunct="1"/>
              <a:r>
                <a:rPr lang="en-US" altLang="zh-CN" sz="1800" b="1">
                  <a:solidFill>
                    <a:schemeClr val="tx2"/>
                  </a:solidFill>
                  <a:latin typeface="Times New Roman" pitchFamily="18" charset="0"/>
                  <a:ea typeface="MS PGothic" pitchFamily="34" charset="-128"/>
                  <a:cs typeface="宋体" pitchFamily="2" charset="-122"/>
                </a:rPr>
                <a:t>Institutes </a:t>
              </a:r>
            </a:p>
          </p:txBody>
        </p:sp>
      </p:grpSp>
      <p:pic>
        <p:nvPicPr>
          <p:cNvPr id="2097158" name="Picture 71" descr="26_5"/>
          <p:cNvPicPr>
            <a:picLocks noChangeAspect="1" noChangeArrowheads="1"/>
          </p:cNvPicPr>
          <p:nvPr/>
        </p:nvPicPr>
        <p:blipFill>
          <a:blip r:embed="rId6" cstate="print"/>
          <a:srcRect/>
          <a:stretch>
            <a:fillRect/>
          </a:stretch>
        </p:blipFill>
        <p:spPr bwMode="auto">
          <a:xfrm>
            <a:off x="1908175" y="3789363"/>
            <a:ext cx="5886450" cy="830262"/>
          </a:xfrm>
          <a:prstGeom prst="rect">
            <a:avLst/>
          </a:prstGeom>
          <a:noFill/>
          <a:ln>
            <a:noFill/>
          </a:ln>
        </p:spPr>
      </p:pic>
      <p:sp>
        <p:nvSpPr>
          <p:cNvPr id="1048626" name="Oval 35"/>
          <p:cNvSpPr>
            <a:spLocks noChangeArrowheads="1"/>
          </p:cNvSpPr>
          <p:nvPr/>
        </p:nvSpPr>
        <p:spPr bwMode="auto">
          <a:xfrm>
            <a:off x="971550" y="4256088"/>
            <a:ext cx="2136775" cy="423862"/>
          </a:xfrm>
          <a:prstGeom prst="ellipse">
            <a:avLst/>
          </a:prstGeom>
          <a:gradFill rotWithShape="1">
            <a:gsLst>
              <a:gs pos="0">
                <a:srgbClr val="CCFFFF">
                  <a:alpha val="96999"/>
                </a:srgbClr>
              </a:gs>
              <a:gs pos="100000">
                <a:srgbClr val="5E7676"/>
              </a:gs>
            </a:gsLst>
            <a:lin ang="5400000" scaled="1"/>
          </a:gradFill>
          <a:ln>
            <a:noFill/>
          </a:ln>
          <a:effectLst>
            <a:outerShdw dist="71842" dir="2700000" algn="ctr" rotWithShape="0">
              <a:schemeClr val="bg2">
                <a:alpha val="50000"/>
              </a:schemeClr>
            </a:outerShdw>
          </a:effectLst>
        </p:spPr>
        <p:txBody>
          <a:bodyPr wrap="none" anchor="ctr"/>
          <a:lstStyle/>
          <a:p>
            <a:pPr eaLnBrk="1" hangingPunct="1"/>
            <a:endParaRPr lang="zh-CN" altLang="en-US" sz="1600">
              <a:solidFill>
                <a:schemeClr val="tx1"/>
              </a:solidFill>
              <a:ea typeface="隶书" pitchFamily="49" charset="-122"/>
              <a:cs typeface="宋体" pitchFamily="2" charset="-122"/>
            </a:endParaRPr>
          </a:p>
        </p:txBody>
      </p:sp>
      <p:sp>
        <p:nvSpPr>
          <p:cNvPr id="1048627" name="Oval 35"/>
          <p:cNvSpPr>
            <a:spLocks noChangeArrowheads="1"/>
          </p:cNvSpPr>
          <p:nvPr/>
        </p:nvSpPr>
        <p:spPr bwMode="auto">
          <a:xfrm>
            <a:off x="6288088" y="4271963"/>
            <a:ext cx="1884362" cy="422275"/>
          </a:xfrm>
          <a:prstGeom prst="ellipse">
            <a:avLst/>
          </a:prstGeom>
          <a:gradFill rotWithShape="1">
            <a:gsLst>
              <a:gs pos="0">
                <a:srgbClr val="CCFFFF">
                  <a:alpha val="99001"/>
                </a:srgbClr>
              </a:gs>
              <a:gs pos="100000">
                <a:srgbClr val="5E7676"/>
              </a:gs>
            </a:gsLst>
            <a:lin ang="5400000" scaled="1"/>
          </a:gradFill>
          <a:ln>
            <a:noFill/>
          </a:ln>
          <a:effectLst>
            <a:outerShdw dist="71842" dir="2700000" algn="ctr" rotWithShape="0">
              <a:schemeClr val="bg2">
                <a:alpha val="50000"/>
              </a:schemeClr>
            </a:outerShdw>
          </a:effectLst>
        </p:spPr>
        <p:txBody>
          <a:bodyPr wrap="none" anchor="ctr"/>
          <a:lstStyle/>
          <a:p>
            <a:pPr eaLnBrk="1" hangingPunct="1"/>
            <a:endParaRPr lang="zh-CN" altLang="en-US" sz="1600">
              <a:solidFill>
                <a:schemeClr val="tx1"/>
              </a:solidFill>
              <a:ea typeface="隶书" pitchFamily="49" charset="-122"/>
              <a:cs typeface="宋体" pitchFamily="2" charset="-122"/>
            </a:endParaRPr>
          </a:p>
        </p:txBody>
      </p:sp>
      <p:sp>
        <p:nvSpPr>
          <p:cNvPr id="1048628" name="Text Box 6"/>
          <p:cNvSpPr txBox="1">
            <a:spLocks noChangeArrowheads="1"/>
          </p:cNvSpPr>
          <p:nvPr/>
        </p:nvSpPr>
        <p:spPr bwMode="auto">
          <a:xfrm>
            <a:off x="1906588" y="3268663"/>
            <a:ext cx="1152525" cy="304800"/>
          </a:xfrm>
          <a:prstGeom prst="rect">
            <a:avLst/>
          </a:prstGeom>
          <a:noFill/>
          <a:ln>
            <a:noFill/>
          </a:ln>
        </p:spPr>
        <p:txBody>
          <a:bodyPr lIns="0" tIns="0" rIns="0" bIns="0" anchor="ctr">
            <a:spAutoFit/>
          </a:bodyPr>
          <a:lstStyle>
            <a:lvl1pPr defTabSz="801688">
              <a:defRPr sz="2000">
                <a:solidFill>
                  <a:schemeClr val="accent2"/>
                </a:solidFill>
                <a:latin typeface="Arial" pitchFamily="34" charset="0"/>
                <a:ea typeface="宋体" pitchFamily="2" charset="-122"/>
              </a:defRPr>
            </a:lvl1pPr>
            <a:lvl2pPr marL="742950" indent="-285750" defTabSz="801688">
              <a:defRPr sz="2000">
                <a:solidFill>
                  <a:schemeClr val="accent2"/>
                </a:solidFill>
                <a:latin typeface="Arial" pitchFamily="34" charset="0"/>
                <a:ea typeface="宋体" pitchFamily="2" charset="-122"/>
              </a:defRPr>
            </a:lvl2pPr>
            <a:lvl3pPr marL="1143000" indent="-228600" defTabSz="801688">
              <a:defRPr sz="2000">
                <a:solidFill>
                  <a:schemeClr val="accent2"/>
                </a:solidFill>
                <a:latin typeface="Arial" pitchFamily="34" charset="0"/>
                <a:ea typeface="宋体" pitchFamily="2" charset="-122"/>
              </a:defRPr>
            </a:lvl3pPr>
            <a:lvl4pPr marL="1600200" indent="-228600" defTabSz="801688">
              <a:defRPr sz="2000">
                <a:solidFill>
                  <a:schemeClr val="accent2"/>
                </a:solidFill>
                <a:latin typeface="Arial" pitchFamily="34" charset="0"/>
                <a:ea typeface="宋体" pitchFamily="2" charset="-122"/>
              </a:defRPr>
            </a:lvl4pPr>
            <a:lvl5pPr marL="2057400" indent="-228600" defTabSz="801688">
              <a:defRPr sz="2000">
                <a:solidFill>
                  <a:schemeClr val="accent2"/>
                </a:solidFill>
                <a:latin typeface="Arial" pitchFamily="34" charset="0"/>
                <a:ea typeface="宋体" pitchFamily="2" charset="-122"/>
              </a:defRPr>
            </a:lvl5pPr>
            <a:lvl6pPr marL="2514600" indent="-228600" defTabSz="801688" eaLnBrk="0" fontAlgn="base" hangingPunct="0">
              <a:spcBef>
                <a:spcPct val="0"/>
              </a:spcBef>
              <a:spcAft>
                <a:spcPct val="0"/>
              </a:spcAft>
              <a:defRPr sz="2000">
                <a:solidFill>
                  <a:schemeClr val="accent2"/>
                </a:solidFill>
                <a:latin typeface="Arial" pitchFamily="34" charset="0"/>
                <a:ea typeface="宋体" pitchFamily="2" charset="-122"/>
              </a:defRPr>
            </a:lvl6pPr>
            <a:lvl7pPr marL="2971800" indent="-228600" defTabSz="801688" eaLnBrk="0" fontAlgn="base" hangingPunct="0">
              <a:spcBef>
                <a:spcPct val="0"/>
              </a:spcBef>
              <a:spcAft>
                <a:spcPct val="0"/>
              </a:spcAft>
              <a:defRPr sz="2000">
                <a:solidFill>
                  <a:schemeClr val="accent2"/>
                </a:solidFill>
                <a:latin typeface="Arial" pitchFamily="34" charset="0"/>
                <a:ea typeface="宋体" pitchFamily="2" charset="-122"/>
              </a:defRPr>
            </a:lvl7pPr>
            <a:lvl8pPr marL="3429000" indent="-228600" defTabSz="801688" eaLnBrk="0" fontAlgn="base" hangingPunct="0">
              <a:spcBef>
                <a:spcPct val="0"/>
              </a:spcBef>
              <a:spcAft>
                <a:spcPct val="0"/>
              </a:spcAft>
              <a:defRPr sz="2000">
                <a:solidFill>
                  <a:schemeClr val="accent2"/>
                </a:solidFill>
                <a:latin typeface="Arial" pitchFamily="34" charset="0"/>
                <a:ea typeface="宋体" pitchFamily="2" charset="-122"/>
              </a:defRPr>
            </a:lvl8pPr>
            <a:lvl9pPr marL="3886200" indent="-228600" defTabSz="801688" eaLnBrk="0" fontAlgn="base" hangingPunct="0">
              <a:spcBef>
                <a:spcPct val="0"/>
              </a:spcBef>
              <a:spcAft>
                <a:spcPct val="0"/>
              </a:spcAft>
              <a:defRPr sz="2000">
                <a:solidFill>
                  <a:schemeClr val="accent2"/>
                </a:solidFill>
                <a:latin typeface="Arial" pitchFamily="34" charset="0"/>
                <a:ea typeface="宋体" pitchFamily="2" charset="-122"/>
              </a:defRPr>
            </a:lvl9pPr>
          </a:lstStyle>
          <a:p>
            <a:pPr eaLnBrk="1" hangingPunct="1"/>
            <a:r>
              <a:rPr lang="en-US" altLang="zh-CN" b="1" noProof="1">
                <a:solidFill>
                  <a:srgbClr val="C00000"/>
                </a:solidFill>
                <a:latin typeface="Times New Roman" pitchFamily="18" charset="0"/>
                <a:ea typeface="黑体" pitchFamily="49" charset="-122"/>
                <a:cs typeface="宋体" pitchFamily="2" charset="-122"/>
              </a:rPr>
              <a:t>Structure</a:t>
            </a:r>
            <a:r>
              <a:rPr lang="en-US" altLang="zh-CN" b="1" noProof="1">
                <a:solidFill>
                  <a:srgbClr val="C00000"/>
                </a:solidFill>
                <a:latin typeface="黑体" pitchFamily="49" charset="-122"/>
                <a:ea typeface="黑体" pitchFamily="49" charset="-122"/>
                <a:cs typeface="宋体" pitchFamily="2" charset="-122"/>
              </a:rPr>
              <a:t> </a:t>
            </a:r>
          </a:p>
        </p:txBody>
      </p:sp>
      <p:sp>
        <p:nvSpPr>
          <p:cNvPr id="1048629" name="矩形 11"/>
          <p:cNvSpPr>
            <a:spLocks noChangeArrowheads="1"/>
          </p:cNvSpPr>
          <p:nvPr/>
        </p:nvSpPr>
        <p:spPr bwMode="auto">
          <a:xfrm>
            <a:off x="4140200" y="3860800"/>
            <a:ext cx="1189038" cy="396875"/>
          </a:xfrm>
          <a:prstGeom prst="rect">
            <a:avLst/>
          </a:prstGeom>
          <a:noFill/>
          <a:ln>
            <a:noFill/>
          </a:ln>
        </p:spPr>
        <p:txBody>
          <a:bodyPr>
            <a:spAutoFit/>
          </a:bodyPr>
          <a:lstStyle/>
          <a:p>
            <a:pPr eaLnBrk="1" hangingPunct="1"/>
            <a:r>
              <a:rPr lang="en-US" altLang="zh-CN" b="1">
                <a:solidFill>
                  <a:srgbClr val="C00000"/>
                </a:solidFill>
                <a:latin typeface="Times New Roman" pitchFamily="18" charset="0"/>
                <a:ea typeface="黑体" pitchFamily="49" charset="-122"/>
                <a:cs typeface="宋体" pitchFamily="2" charset="-122"/>
              </a:rPr>
              <a:t>Strategy</a:t>
            </a:r>
            <a:endParaRPr lang="zh-CN" altLang="en-US" b="1">
              <a:solidFill>
                <a:srgbClr val="C00000"/>
              </a:solidFill>
              <a:latin typeface="Times New Roman" pitchFamily="18" charset="0"/>
              <a:ea typeface="黑体" pitchFamily="49" charset="-122"/>
              <a:cs typeface="宋体" pitchFamily="2" charset="-122"/>
            </a:endParaRPr>
          </a:p>
        </p:txBody>
      </p:sp>
      <p:sp>
        <p:nvSpPr>
          <p:cNvPr id="1048630" name="矩形 38"/>
          <p:cNvSpPr>
            <a:spLocks noChangeArrowheads="1"/>
          </p:cNvSpPr>
          <p:nvPr/>
        </p:nvSpPr>
        <p:spPr bwMode="auto">
          <a:xfrm>
            <a:off x="1304925" y="4244975"/>
            <a:ext cx="1539875" cy="366713"/>
          </a:xfrm>
          <a:prstGeom prst="rect">
            <a:avLst/>
          </a:prstGeom>
          <a:noFill/>
          <a:ln>
            <a:noFill/>
          </a:ln>
        </p:spPr>
        <p:txBody>
          <a:bodyPr>
            <a:spAutoFit/>
          </a:bodyPr>
          <a:lstStyle/>
          <a:p>
            <a:pPr eaLnBrk="1" hangingPunct="1"/>
            <a:r>
              <a:rPr lang="en-US" altLang="zh-CN" sz="1800" b="1">
                <a:solidFill>
                  <a:schemeClr val="tx1"/>
                </a:solidFill>
                <a:latin typeface="Times New Roman" pitchFamily="18" charset="0"/>
                <a:ea typeface="MS PGothic" pitchFamily="34" charset="-128"/>
                <a:cs typeface="宋体" pitchFamily="2" charset="-122"/>
              </a:rPr>
              <a:t>Democracy</a:t>
            </a:r>
            <a:endParaRPr lang="en-US" altLang="zh-CN" sz="1800" b="1">
              <a:solidFill>
                <a:schemeClr val="tx1"/>
              </a:solidFill>
              <a:latin typeface="Times New Roman" pitchFamily="18" charset="0"/>
              <a:ea typeface="黑体" pitchFamily="49" charset="-122"/>
              <a:cs typeface="宋体" pitchFamily="2" charset="-122"/>
            </a:endParaRPr>
          </a:p>
        </p:txBody>
      </p:sp>
      <p:sp>
        <p:nvSpPr>
          <p:cNvPr id="1048631" name="矩形 40"/>
          <p:cNvSpPr>
            <a:spLocks noChangeArrowheads="1"/>
          </p:cNvSpPr>
          <p:nvPr/>
        </p:nvSpPr>
        <p:spPr bwMode="auto">
          <a:xfrm>
            <a:off x="6754813" y="4273550"/>
            <a:ext cx="819150" cy="366713"/>
          </a:xfrm>
          <a:prstGeom prst="rect">
            <a:avLst/>
          </a:prstGeom>
          <a:noFill/>
          <a:ln>
            <a:noFill/>
          </a:ln>
        </p:spPr>
        <p:txBody>
          <a:bodyPr wrap="none">
            <a:spAutoFit/>
          </a:bodyPr>
          <a:lstStyle/>
          <a:p>
            <a:pPr eaLnBrk="1" hangingPunct="1"/>
            <a:r>
              <a:rPr lang="en-US" altLang="zh-CN" sz="1800" b="1">
                <a:solidFill>
                  <a:schemeClr val="tx1"/>
                </a:solidFill>
                <a:latin typeface="Times New Roman" pitchFamily="18" charset="0"/>
                <a:ea typeface="MS PGothic" pitchFamily="34" charset="-128"/>
                <a:cs typeface="宋体" pitchFamily="2" charset="-122"/>
              </a:rPr>
              <a:t>Talent</a:t>
            </a:r>
            <a:endParaRPr lang="en-US" altLang="zh-CN" sz="1800" b="1">
              <a:solidFill>
                <a:schemeClr val="tx1"/>
              </a:solidFill>
              <a:latin typeface="Times New Roman" pitchFamily="18" charset="0"/>
              <a:ea typeface="黑体" pitchFamily="49" charset="-122"/>
              <a:cs typeface="宋体" pitchFamily="2" charset="-122"/>
            </a:endParaRPr>
          </a:p>
        </p:txBody>
      </p:sp>
      <p:cxnSp>
        <p:nvCxnSpPr>
          <p:cNvPr id="3145741" name="直接箭头连接符 2"/>
          <p:cNvCxnSpPr>
            <a:cxnSpLocks noChangeShapeType="1"/>
          </p:cNvCxnSpPr>
          <p:nvPr/>
        </p:nvCxnSpPr>
        <p:spPr bwMode="auto">
          <a:xfrm flipV="1">
            <a:off x="1763713" y="4611688"/>
            <a:ext cx="0" cy="688975"/>
          </a:xfrm>
          <a:prstGeom prst="straightConnector1">
            <a:avLst/>
          </a:prstGeom>
          <a:noFill/>
          <a:ln>
            <a:noFill/>
          </a:ln>
        </p:spPr>
      </p:cxnSp>
      <p:sp>
        <p:nvSpPr>
          <p:cNvPr id="1048632" name="Rectangle 2"/>
          <p:cNvSpPr>
            <a:spLocks noChangeArrowheads="1"/>
          </p:cNvSpPr>
          <p:nvPr/>
        </p:nvSpPr>
        <p:spPr bwMode="auto">
          <a:xfrm>
            <a:off x="107950" y="188913"/>
            <a:ext cx="4968875" cy="647700"/>
          </a:xfrm>
          <a:prstGeom prst="rect">
            <a:avLst/>
          </a:prstGeom>
          <a:solidFill>
            <a:schemeClr val="bg1"/>
          </a:solidFill>
          <a:ln>
            <a:noFill/>
          </a:ln>
          <a:effectLst>
            <a:outerShdw dist="12700" dir="5400000" algn="ctr" rotWithShape="0">
              <a:schemeClr val="folHlink">
                <a:alpha val="50000"/>
              </a:schemeClr>
            </a:outerShdw>
          </a:effectLst>
        </p:spPr>
        <p:txBody>
          <a:bodyPr anchor="ctr"/>
          <a:lstStyle/>
          <a:p>
            <a:pPr marL="360363" indent="-360363" eaLnBrk="1" hangingPunct="1"/>
            <a:r>
              <a:rPr lang="en-US" altLang="zh-CN" sz="2400" b="1">
                <a:solidFill>
                  <a:schemeClr val="tx1"/>
                </a:solidFill>
                <a:latin typeface="Calibri" pitchFamily="34" charset="0"/>
              </a:rPr>
              <a:t>Mission, Structure and Strategy</a:t>
            </a:r>
          </a:p>
        </p:txBody>
      </p:sp>
      <p:graphicFrame>
        <p:nvGraphicFramePr>
          <p:cNvPr id="4194305" name="图示 1"/>
          <p:cNvGraphicFramePr>
            <a:graphicFrameLocks/>
          </p:cNvGraphicFramePr>
          <p:nvPr/>
        </p:nvGraphicFramePr>
        <p:xfrm>
          <a:off x="-105438" y="5190241"/>
          <a:ext cx="9233562" cy="16677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97159" name="图片 17" descr="CAS-ICON.gif"/>
          <p:cNvPicPr>
            <a:picLocks noChangeAspect="1" noChangeArrowheads="1"/>
          </p:cNvPicPr>
          <p:nvPr/>
        </p:nvPicPr>
        <p:blipFill>
          <a:blip r:embed="rId12" cstate="print"/>
          <a:srcRect/>
          <a:stretch>
            <a:fillRect/>
          </a:stretch>
        </p:blipFill>
        <p:spPr bwMode="auto">
          <a:xfrm>
            <a:off x="8116888" y="-100013"/>
            <a:ext cx="1135062" cy="1155701"/>
          </a:xfrm>
          <a:prstGeom prst="rect">
            <a:avLst/>
          </a:prstGeom>
          <a:noFill/>
          <a:ln>
            <a:noFill/>
          </a:ln>
        </p:spPr>
      </p:pic>
      <p:grpSp>
        <p:nvGrpSpPr>
          <p:cNvPr id="52" name="Group 65"/>
          <p:cNvGrpSpPr/>
          <p:nvPr/>
        </p:nvGrpSpPr>
        <p:grpSpPr bwMode="auto">
          <a:xfrm>
            <a:off x="5076825" y="2420938"/>
            <a:ext cx="2520950" cy="706437"/>
            <a:chOff x="2082" y="1851"/>
            <a:chExt cx="1588" cy="445"/>
          </a:xfrm>
        </p:grpSpPr>
        <p:sp>
          <p:nvSpPr>
            <p:cNvPr id="1048633" name="Freeform 99"/>
            <p:cNvSpPr>
              <a:spLocks noEditPoints="1"/>
            </p:cNvSpPr>
            <p:nvPr/>
          </p:nvSpPr>
          <p:spPr bwMode="auto">
            <a:xfrm>
              <a:off x="2082" y="1919"/>
              <a:ext cx="1577" cy="377"/>
            </a:xfrm>
            <a:custGeom>
              <a:avLst/>
              <a:gdLst>
                <a:gd name="T0" fmla="*/ 3 w 1816"/>
                <a:gd name="T1" fmla="*/ 0 h 1816"/>
                <a:gd name="T2" fmla="*/ 3 w 1816"/>
                <a:gd name="T3" fmla="*/ 0 h 1816"/>
                <a:gd name="T4" fmla="*/ 3 w 1816"/>
                <a:gd name="T5" fmla="*/ 0 h 1816"/>
                <a:gd name="T6" fmla="*/ 3 w 1816"/>
                <a:gd name="T7" fmla="*/ 0 h 1816"/>
                <a:gd name="T8" fmla="*/ 3 w 1816"/>
                <a:gd name="T9" fmla="*/ 0 h 1816"/>
                <a:gd name="T10" fmla="*/ 3 w 1816"/>
                <a:gd name="T11" fmla="*/ 0 h 1816"/>
                <a:gd name="T12" fmla="*/ 3 w 1816"/>
                <a:gd name="T13" fmla="*/ 0 h 1816"/>
                <a:gd name="T14" fmla="*/ 3 w 1816"/>
                <a:gd name="T15" fmla="*/ 0 h 1816"/>
                <a:gd name="T16" fmla="*/ 3 w 1816"/>
                <a:gd name="T17" fmla="*/ 0 h 1816"/>
                <a:gd name="T18" fmla="*/ 3 w 1816"/>
                <a:gd name="T19" fmla="*/ 0 h 1816"/>
                <a:gd name="T20" fmla="*/ 3 w 1816"/>
                <a:gd name="T21" fmla="*/ 0 h 1816"/>
                <a:gd name="T22" fmla="*/ 3 w 1816"/>
                <a:gd name="T23" fmla="*/ 0 h 1816"/>
                <a:gd name="T24" fmla="*/ 3 w 1816"/>
                <a:gd name="T25" fmla="*/ 0 h 1816"/>
                <a:gd name="T26" fmla="*/ 3 w 1816"/>
                <a:gd name="T27" fmla="*/ 0 h 1816"/>
                <a:gd name="T28" fmla="*/ 3 w 1816"/>
                <a:gd name="T29" fmla="*/ 0 h 1816"/>
                <a:gd name="T30" fmla="*/ 3 w 1816"/>
                <a:gd name="T31" fmla="*/ 0 h 1816"/>
                <a:gd name="T32" fmla="*/ 3 w 1816"/>
                <a:gd name="T33" fmla="*/ 0 h 1816"/>
                <a:gd name="T34" fmla="*/ 3 w 1816"/>
                <a:gd name="T35" fmla="*/ 0 h 1816"/>
                <a:gd name="T36" fmla="*/ 3 w 1816"/>
                <a:gd name="T37" fmla="*/ 0 h 1816"/>
                <a:gd name="T38" fmla="*/ 3 w 1816"/>
                <a:gd name="T39" fmla="*/ 0 h 1816"/>
                <a:gd name="T40" fmla="*/ 3 w 1816"/>
                <a:gd name="T41" fmla="*/ 0 h 1816"/>
                <a:gd name="T42" fmla="*/ 3 w 1816"/>
                <a:gd name="T43" fmla="*/ 0 h 1816"/>
                <a:gd name="T44" fmla="*/ 3 w 1816"/>
                <a:gd name="T45" fmla="*/ 0 h 1816"/>
                <a:gd name="T46" fmla="*/ 3 w 1816"/>
                <a:gd name="T47" fmla="*/ 0 h 1816"/>
                <a:gd name="T48" fmla="*/ 3 w 1816"/>
                <a:gd name="T49" fmla="*/ 0 h 1816"/>
                <a:gd name="T50" fmla="*/ 3 w 1816"/>
                <a:gd name="T51" fmla="*/ 0 h 1816"/>
                <a:gd name="T52" fmla="*/ 3 w 1816"/>
                <a:gd name="T53" fmla="*/ 0 h 1816"/>
                <a:gd name="T54" fmla="*/ 3 w 1816"/>
                <a:gd name="T55" fmla="*/ 0 h 1816"/>
                <a:gd name="T56" fmla="*/ 3 w 1816"/>
                <a:gd name="T57" fmla="*/ 0 h 1816"/>
                <a:gd name="T58" fmla="*/ 3 w 1816"/>
                <a:gd name="T59" fmla="*/ 0 h 1816"/>
                <a:gd name="T60" fmla="*/ 3 w 1816"/>
                <a:gd name="T61" fmla="*/ 0 h 1816"/>
                <a:gd name="T62" fmla="*/ 3 w 1816"/>
                <a:gd name="T63" fmla="*/ 0 h 1816"/>
                <a:gd name="T64" fmla="*/ 3 w 1816"/>
                <a:gd name="T65" fmla="*/ 0 h 1816"/>
                <a:gd name="T66" fmla="*/ 3 w 1816"/>
                <a:gd name="T67" fmla="*/ 0 h 1816"/>
                <a:gd name="T68" fmla="*/ 3 w 1816"/>
                <a:gd name="T69" fmla="*/ 0 h 1816"/>
                <a:gd name="T70" fmla="*/ 3 w 1816"/>
                <a:gd name="T71" fmla="*/ 0 h 1816"/>
                <a:gd name="T72" fmla="*/ 3 w 1816"/>
                <a:gd name="T73" fmla="*/ 0 h 1816"/>
                <a:gd name="T74" fmla="*/ 3 w 1816"/>
                <a:gd name="T75" fmla="*/ 0 h 1816"/>
                <a:gd name="T76" fmla="*/ 3 w 1816"/>
                <a:gd name="T77" fmla="*/ 0 h 1816"/>
                <a:gd name="T78" fmla="*/ 3 w 1816"/>
                <a:gd name="T79" fmla="*/ 0 h 1816"/>
                <a:gd name="T80" fmla="*/ 3 w 1816"/>
                <a:gd name="T81" fmla="*/ 0 h 1816"/>
                <a:gd name="T82" fmla="*/ 3 w 1816"/>
                <a:gd name="T83" fmla="*/ 0 h 1816"/>
                <a:gd name="T84" fmla="*/ 3 w 1816"/>
                <a:gd name="T85" fmla="*/ 0 h 1816"/>
                <a:gd name="T86" fmla="*/ 3 w 1816"/>
                <a:gd name="T87" fmla="*/ 0 h 1816"/>
                <a:gd name="T88" fmla="*/ 3 w 1816"/>
                <a:gd name="T89" fmla="*/ 0 h 1816"/>
                <a:gd name="T90" fmla="*/ 3 w 1816"/>
                <a:gd name="T91" fmla="*/ 0 h 1816"/>
                <a:gd name="T92" fmla="*/ 3 w 1816"/>
                <a:gd name="T93" fmla="*/ 0 h 1816"/>
                <a:gd name="T94" fmla="*/ 3 w 1816"/>
                <a:gd name="T95" fmla="*/ 0 h 1816"/>
                <a:gd name="T96" fmla="*/ 3 w 1816"/>
                <a:gd name="T97" fmla="*/ 0 h 1816"/>
                <a:gd name="T98" fmla="*/ 3 w 1816"/>
                <a:gd name="T99" fmla="*/ 0 h 1816"/>
                <a:gd name="T100" fmla="*/ 3 w 1816"/>
                <a:gd name="T101" fmla="*/ 0 h 1816"/>
                <a:gd name="T102" fmla="*/ 3 w 1816"/>
                <a:gd name="T103" fmla="*/ 0 h 1816"/>
                <a:gd name="T104" fmla="*/ 3 w 1816"/>
                <a:gd name="T105" fmla="*/ 0 h 1816"/>
                <a:gd name="T106" fmla="*/ 3 w 1816"/>
                <a:gd name="T107" fmla="*/ 0 h 1816"/>
                <a:gd name="T108" fmla="*/ 3 w 1816"/>
                <a:gd name="T109" fmla="*/ 0 h 1816"/>
                <a:gd name="T110" fmla="*/ 3 w 1816"/>
                <a:gd name="T111" fmla="*/ 0 h 1816"/>
                <a:gd name="T112" fmla="*/ 3 w 1816"/>
                <a:gd name="T113" fmla="*/ 0 h 1816"/>
                <a:gd name="T114" fmla="*/ 3 w 1816"/>
                <a:gd name="T115" fmla="*/ 0 h 1816"/>
                <a:gd name="T116" fmla="*/ 3 w 1816"/>
                <a:gd name="T117" fmla="*/ 0 h 1816"/>
                <a:gd name="T118" fmla="*/ 3 w 1816"/>
                <a:gd name="T119" fmla="*/ 0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6"/>
                <a:gd name="T181" fmla="*/ 0 h 1816"/>
                <a:gd name="T182" fmla="*/ 1816 w 1816"/>
                <a:gd name="T183" fmla="*/ 1816 h 1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tx1">
                <a:alpha val="14902"/>
              </a:schemeClr>
            </a:solidFill>
            <a:ln>
              <a:noFill/>
            </a:ln>
          </p:spPr>
          <p:txBody>
            <a:bodyPr/>
            <a:lstStyle/>
            <a:p>
              <a:endParaRPr lang="zh-CN" altLang="en-US"/>
            </a:p>
          </p:txBody>
        </p:sp>
        <p:sp>
          <p:nvSpPr>
            <p:cNvPr id="1048634" name="Freeform 100"/>
            <p:cNvSpPr>
              <a:spLocks noEditPoints="1"/>
            </p:cNvSpPr>
            <p:nvPr/>
          </p:nvSpPr>
          <p:spPr bwMode="auto">
            <a:xfrm>
              <a:off x="2082" y="1851"/>
              <a:ext cx="1588" cy="379"/>
            </a:xfrm>
            <a:custGeom>
              <a:avLst/>
              <a:gdLst/>
              <a:ahLst/>
              <a:cxnLst>
                <a:cxn ang="0">
                  <a:pos x="1706" y="792"/>
                </a:cxn>
                <a:cxn ang="0">
                  <a:pos x="1774" y="626"/>
                </a:cxn>
                <a:cxn ang="0">
                  <a:pos x="1578" y="460"/>
                </a:cxn>
                <a:cxn ang="0">
                  <a:pos x="1498" y="216"/>
                </a:cxn>
                <a:cxn ang="0">
                  <a:pos x="1318" y="214"/>
                </a:cxn>
                <a:cxn ang="0">
                  <a:pos x="1150" y="138"/>
                </a:cxn>
                <a:cxn ang="0">
                  <a:pos x="978" y="104"/>
                </a:cxn>
                <a:cxn ang="0">
                  <a:pos x="792" y="110"/>
                </a:cxn>
                <a:cxn ang="0">
                  <a:pos x="626" y="42"/>
                </a:cxn>
                <a:cxn ang="0">
                  <a:pos x="460" y="236"/>
                </a:cxn>
                <a:cxn ang="0">
                  <a:pos x="216" y="316"/>
                </a:cxn>
                <a:cxn ang="0">
                  <a:pos x="214" y="496"/>
                </a:cxn>
                <a:cxn ang="0">
                  <a:pos x="138" y="666"/>
                </a:cxn>
                <a:cxn ang="0">
                  <a:pos x="104" y="836"/>
                </a:cxn>
                <a:cxn ang="0">
                  <a:pos x="108" y="1022"/>
                </a:cxn>
                <a:cxn ang="0">
                  <a:pos x="42" y="1190"/>
                </a:cxn>
                <a:cxn ang="0">
                  <a:pos x="236" y="1356"/>
                </a:cxn>
                <a:cxn ang="0">
                  <a:pos x="316" y="1600"/>
                </a:cxn>
                <a:cxn ang="0">
                  <a:pos x="496" y="1602"/>
                </a:cxn>
                <a:cxn ang="0">
                  <a:pos x="666" y="1678"/>
                </a:cxn>
                <a:cxn ang="0">
                  <a:pos x="836" y="1712"/>
                </a:cxn>
                <a:cxn ang="0">
                  <a:pos x="1022" y="1706"/>
                </a:cxn>
                <a:cxn ang="0">
                  <a:pos x="1188" y="1774"/>
                </a:cxn>
                <a:cxn ang="0">
                  <a:pos x="1356" y="1578"/>
                </a:cxn>
                <a:cxn ang="0">
                  <a:pos x="1600" y="1500"/>
                </a:cxn>
                <a:cxn ang="0">
                  <a:pos x="1602" y="1320"/>
                </a:cxn>
                <a:cxn ang="0">
                  <a:pos x="1678" y="1150"/>
                </a:cxn>
                <a:cxn ang="0">
                  <a:pos x="1710" y="978"/>
                </a:cxn>
                <a:cxn ang="0">
                  <a:pos x="872" y="1612"/>
                </a:cxn>
                <a:cxn ang="0">
                  <a:pos x="730" y="1592"/>
                </a:cxn>
                <a:cxn ang="0">
                  <a:pos x="602" y="1544"/>
                </a:cxn>
                <a:cxn ang="0">
                  <a:pos x="484" y="1474"/>
                </a:cxn>
                <a:cxn ang="0">
                  <a:pos x="384" y="1382"/>
                </a:cxn>
                <a:cxn ang="0">
                  <a:pos x="304" y="1274"/>
                </a:cxn>
                <a:cxn ang="0">
                  <a:pos x="244" y="1150"/>
                </a:cxn>
                <a:cxn ang="0">
                  <a:pos x="210" y="1016"/>
                </a:cxn>
                <a:cxn ang="0">
                  <a:pos x="202" y="872"/>
                </a:cxn>
                <a:cxn ang="0">
                  <a:pos x="224" y="732"/>
                </a:cxn>
                <a:cxn ang="0">
                  <a:pos x="272" y="602"/>
                </a:cxn>
                <a:cxn ang="0">
                  <a:pos x="342" y="486"/>
                </a:cxn>
                <a:cxn ang="0">
                  <a:pos x="432" y="386"/>
                </a:cxn>
                <a:cxn ang="0">
                  <a:pos x="542" y="304"/>
                </a:cxn>
                <a:cxn ang="0">
                  <a:pos x="664" y="244"/>
                </a:cxn>
                <a:cxn ang="0">
                  <a:pos x="800" y="210"/>
                </a:cxn>
                <a:cxn ang="0">
                  <a:pos x="944" y="202"/>
                </a:cxn>
                <a:cxn ang="0">
                  <a:pos x="1084" y="224"/>
                </a:cxn>
                <a:cxn ang="0">
                  <a:pos x="1214" y="272"/>
                </a:cxn>
                <a:cxn ang="0">
                  <a:pos x="1330" y="342"/>
                </a:cxn>
                <a:cxn ang="0">
                  <a:pos x="1430" y="432"/>
                </a:cxn>
                <a:cxn ang="0">
                  <a:pos x="1512" y="542"/>
                </a:cxn>
                <a:cxn ang="0">
                  <a:pos x="1570" y="664"/>
                </a:cxn>
                <a:cxn ang="0">
                  <a:pos x="1606" y="800"/>
                </a:cxn>
                <a:cxn ang="0">
                  <a:pos x="1612" y="944"/>
                </a:cxn>
                <a:cxn ang="0">
                  <a:pos x="1592" y="1084"/>
                </a:cxn>
                <a:cxn ang="0">
                  <a:pos x="1544" y="1214"/>
                </a:cxn>
                <a:cxn ang="0">
                  <a:pos x="1474" y="1330"/>
                </a:cxn>
                <a:cxn ang="0">
                  <a:pos x="1382" y="1430"/>
                </a:cxn>
                <a:cxn ang="0">
                  <a:pos x="1274" y="1512"/>
                </a:cxn>
                <a:cxn ang="0">
                  <a:pos x="1150" y="1570"/>
                </a:cxn>
                <a:cxn ang="0">
                  <a:pos x="1014" y="1606"/>
                </a:cxn>
              </a:cxnLst>
              <a:rect l="0" t="0" r="r" b="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gradFill rotWithShape="1">
              <a:gsLst>
                <a:gs pos="0">
                  <a:srgbClr val="AAAAAA"/>
                </a:gs>
                <a:gs pos="50000">
                  <a:schemeClr val="bg1"/>
                </a:gs>
                <a:gs pos="100000">
                  <a:srgbClr val="AAAAAA"/>
                </a:gs>
              </a:gsLst>
              <a:lin ang="5400000" scaled="1"/>
            </a:gradFill>
            <a:ln w="9525" cmpd="sng">
              <a:round/>
              <a:headEnd/>
              <a:tailEnd/>
            </a:ln>
            <a:scene3d>
              <a:camera prst="legacyObliqueBottom"/>
              <a:lightRig rig="legacyFlat3" dir="b"/>
            </a:scene3d>
            <a:sp3d extrusionH="430200" prstMaterial="legacyMatte">
              <a:bevelT w="13500" h="13500" prst="angle"/>
              <a:bevelB w="13500" h="13500" prst="angle"/>
              <a:extrusionClr>
                <a:srgbClr val="B2B2B2"/>
              </a:extrusionClr>
            </a:sp3d>
          </p:spPr>
          <p:txBody>
            <a:bodyPr>
              <a:flatTx/>
            </a:bodyPr>
            <a:lstStyle/>
            <a:p>
              <a:pPr eaLnBrk="1" fontAlgn="auto" hangingPunct="1">
                <a:spcBef>
                  <a:spcPts val="0"/>
                </a:spcBef>
                <a:spcAft>
                  <a:spcPts val="0"/>
                </a:spcAft>
              </a:pPr>
              <a:endParaRPr lang="zh-CN" altLang="en-US" sz="1800">
                <a:solidFill>
                  <a:schemeClr val="tx1"/>
                </a:solidFill>
              </a:endParaRPr>
            </a:p>
          </p:txBody>
        </p:sp>
        <p:grpSp>
          <p:nvGrpSpPr>
            <p:cNvPr id="53" name="Group 34"/>
            <p:cNvGrpSpPr/>
            <p:nvPr/>
          </p:nvGrpSpPr>
          <p:grpSpPr bwMode="auto">
            <a:xfrm>
              <a:off x="2279" y="1897"/>
              <a:ext cx="1183" cy="286"/>
              <a:chOff x="0" y="0"/>
              <a:chExt cx="1860" cy="1338"/>
            </a:xfrm>
          </p:grpSpPr>
          <p:sp>
            <p:nvSpPr>
              <p:cNvPr id="1048635" name="Oval 102"/>
              <p:cNvSpPr>
                <a:spLocks noChangeArrowheads="1"/>
              </p:cNvSpPr>
              <p:nvPr/>
            </p:nvSpPr>
            <p:spPr bwMode="auto">
              <a:xfrm>
                <a:off x="0" y="0"/>
                <a:ext cx="1860" cy="1338"/>
              </a:xfrm>
              <a:prstGeom prst="ellipse">
                <a:avLst/>
              </a:prstGeom>
              <a:gradFill rotWithShape="1">
                <a:gsLst>
                  <a:gs pos="0">
                    <a:srgbClr val="FFCC00"/>
                  </a:gs>
                  <a:gs pos="100000">
                    <a:srgbClr val="765E00"/>
                  </a:gs>
                </a:gsLst>
                <a:lin ang="5400000" scaled="1"/>
              </a:gradFill>
              <a:ln>
                <a:noFill/>
              </a:ln>
            </p:spPr>
            <p:txBody>
              <a:bodyPr wrap="none" anchor="ctr"/>
              <a:lstStyle/>
              <a:p>
                <a:pPr algn="ctr" eaLnBrk="1" hangingPunct="1"/>
                <a:endParaRPr lang="zh-CN" altLang="en-US" sz="1800">
                  <a:solidFill>
                    <a:schemeClr val="tx1"/>
                  </a:solidFill>
                  <a:latin typeface="Times New Roman" pitchFamily="18" charset="0"/>
                  <a:ea typeface="MS PGothic" pitchFamily="34" charset="-128"/>
                  <a:cs typeface="宋体" pitchFamily="2" charset="-122"/>
                </a:endParaRPr>
              </a:p>
            </p:txBody>
          </p:sp>
          <p:sp>
            <p:nvSpPr>
              <p:cNvPr id="1048636" name="Freeform 103"/>
              <p:cNvSpPr/>
              <p:nvPr/>
            </p:nvSpPr>
            <p:spPr bwMode="auto">
              <a:xfrm>
                <a:off x="46" y="23"/>
                <a:ext cx="1769" cy="624"/>
              </a:xfrm>
              <a:custGeom>
                <a:avLst/>
                <a:gdLst>
                  <a:gd name="T0" fmla="*/ 0 w 3456"/>
                  <a:gd name="T1" fmla="*/ 0 h 1728"/>
                  <a:gd name="T2" fmla="*/ 1 w 3456"/>
                  <a:gd name="T3" fmla="*/ 0 h 1728"/>
                  <a:gd name="T4" fmla="*/ 1 w 3456"/>
                  <a:gd name="T5" fmla="*/ 0 h 1728"/>
                  <a:gd name="T6" fmla="*/ 1 w 3456"/>
                  <a:gd name="T7" fmla="*/ 0 h 1728"/>
                  <a:gd name="T8" fmla="*/ 1 w 3456"/>
                  <a:gd name="T9" fmla="*/ 0 h 1728"/>
                  <a:gd name="T10" fmla="*/ 1 w 3456"/>
                  <a:gd name="T11" fmla="*/ 0 h 1728"/>
                  <a:gd name="T12" fmla="*/ 1 w 3456"/>
                  <a:gd name="T13" fmla="*/ 0 h 1728"/>
                  <a:gd name="T14" fmla="*/ 1 w 3456"/>
                  <a:gd name="T15" fmla="*/ 0 h 1728"/>
                  <a:gd name="T16" fmla="*/ 1 w 3456"/>
                  <a:gd name="T17" fmla="*/ 0 h 1728"/>
                  <a:gd name="T18" fmla="*/ 1 w 3456"/>
                  <a:gd name="T19" fmla="*/ 0 h 1728"/>
                  <a:gd name="T20" fmla="*/ 1 w 3456"/>
                  <a:gd name="T21" fmla="*/ 0 h 1728"/>
                  <a:gd name="T22" fmla="*/ 1 w 3456"/>
                  <a:gd name="T23" fmla="*/ 0 h 1728"/>
                  <a:gd name="T24" fmla="*/ 1 w 3456"/>
                  <a:gd name="T25" fmla="*/ 0 h 1728"/>
                  <a:gd name="T26" fmla="*/ 1 w 3456"/>
                  <a:gd name="T27" fmla="*/ 0 h 1728"/>
                  <a:gd name="T28" fmla="*/ 1 w 3456"/>
                  <a:gd name="T29" fmla="*/ 0 h 1728"/>
                  <a:gd name="T30" fmla="*/ 1 w 3456"/>
                  <a:gd name="T31" fmla="*/ 0 h 1728"/>
                  <a:gd name="T32" fmla="*/ 1 w 3456"/>
                  <a:gd name="T33" fmla="*/ 0 h 1728"/>
                  <a:gd name="T34" fmla="*/ 1 w 3456"/>
                  <a:gd name="T35" fmla="*/ 0 h 1728"/>
                  <a:gd name="T36" fmla="*/ 1 w 3456"/>
                  <a:gd name="T37" fmla="*/ 0 h 1728"/>
                  <a:gd name="T38" fmla="*/ 1 w 3456"/>
                  <a:gd name="T39" fmla="*/ 0 h 1728"/>
                  <a:gd name="T40" fmla="*/ 1 w 3456"/>
                  <a:gd name="T41" fmla="*/ 0 h 1728"/>
                  <a:gd name="T42" fmla="*/ 1 w 3456"/>
                  <a:gd name="T43" fmla="*/ 0 h 1728"/>
                  <a:gd name="T44" fmla="*/ 1 w 3456"/>
                  <a:gd name="T45" fmla="*/ 0 h 1728"/>
                  <a:gd name="T46" fmla="*/ 1 w 3456"/>
                  <a:gd name="T47" fmla="*/ 0 h 1728"/>
                  <a:gd name="T48" fmla="*/ 1 w 3456"/>
                  <a:gd name="T49" fmla="*/ 0 h 1728"/>
                  <a:gd name="T50" fmla="*/ 1 w 3456"/>
                  <a:gd name="T51" fmla="*/ 0 h 1728"/>
                  <a:gd name="T52" fmla="*/ 1 w 3456"/>
                  <a:gd name="T53" fmla="*/ 0 h 1728"/>
                  <a:gd name="T54" fmla="*/ 1 w 3456"/>
                  <a:gd name="T55" fmla="*/ 0 h 1728"/>
                  <a:gd name="T56" fmla="*/ 1 w 3456"/>
                  <a:gd name="T57" fmla="*/ 0 h 1728"/>
                  <a:gd name="T58" fmla="*/ 1 w 3456"/>
                  <a:gd name="T59" fmla="*/ 0 h 1728"/>
                  <a:gd name="T60" fmla="*/ 1 w 3456"/>
                  <a:gd name="T61" fmla="*/ 0 h 1728"/>
                  <a:gd name="T62" fmla="*/ 1 w 3456"/>
                  <a:gd name="T63" fmla="*/ 0 h 1728"/>
                  <a:gd name="T64" fmla="*/ 1 w 3456"/>
                  <a:gd name="T65" fmla="*/ 0 h 17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6"/>
                  <a:gd name="T100" fmla="*/ 0 h 1728"/>
                  <a:gd name="T101" fmla="*/ 3456 w 3456"/>
                  <a:gd name="T102" fmla="*/ 1728 h 17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767676">
                      <a:alpha val="0"/>
                    </a:srgbClr>
                  </a:gs>
                </a:gsLst>
                <a:lin ang="5400000" scaled="1"/>
              </a:gradFill>
              <a:ln>
                <a:noFill/>
              </a:ln>
            </p:spPr>
            <p:txBody>
              <a:bodyPr/>
              <a:lstStyle/>
              <a:p>
                <a:endParaRPr lang="zh-CN" altLang="en-US"/>
              </a:p>
            </p:txBody>
          </p:sp>
        </p:grpSp>
        <p:sp>
          <p:nvSpPr>
            <p:cNvPr id="1048637" name="Text Box 104"/>
            <p:cNvSpPr txBox="1">
              <a:spLocks noChangeArrowheads="1"/>
            </p:cNvSpPr>
            <p:nvPr/>
          </p:nvSpPr>
          <p:spPr bwMode="auto">
            <a:xfrm>
              <a:off x="2336" y="1933"/>
              <a:ext cx="1048" cy="233"/>
            </a:xfrm>
            <a:prstGeom prst="rect">
              <a:avLst/>
            </a:prstGeom>
            <a:noFill/>
            <a:ln>
              <a:noFill/>
            </a:ln>
          </p:spPr>
          <p:txBody>
            <a:bodyPr>
              <a:spAutoFit/>
            </a:bodyPr>
            <a:lstStyle>
              <a:lvl1pPr>
                <a:defRPr sz="2000">
                  <a:solidFill>
                    <a:schemeClr val="accent2"/>
                  </a:solidFill>
                  <a:latin typeface="Arial" pitchFamily="34" charset="0"/>
                  <a:ea typeface="宋体" pitchFamily="2" charset="-122"/>
                </a:defRPr>
              </a:lvl1pPr>
              <a:lvl2pPr marL="742950" indent="-285750">
                <a:defRPr sz="2000">
                  <a:solidFill>
                    <a:schemeClr val="accent2"/>
                  </a:solidFill>
                  <a:latin typeface="Arial" pitchFamily="34" charset="0"/>
                  <a:ea typeface="宋体" pitchFamily="2" charset="-122"/>
                </a:defRPr>
              </a:lvl2pPr>
              <a:lvl3pPr marL="1143000" indent="-228600">
                <a:defRPr sz="2000">
                  <a:solidFill>
                    <a:schemeClr val="accent2"/>
                  </a:solidFill>
                  <a:latin typeface="Arial" pitchFamily="34" charset="0"/>
                  <a:ea typeface="宋体" pitchFamily="2" charset="-122"/>
                </a:defRPr>
              </a:lvl3pPr>
              <a:lvl4pPr marL="1600200" indent="-228600">
                <a:defRPr sz="2000">
                  <a:solidFill>
                    <a:schemeClr val="accent2"/>
                  </a:solidFill>
                  <a:latin typeface="Arial" pitchFamily="34" charset="0"/>
                  <a:ea typeface="宋体" pitchFamily="2" charset="-122"/>
                </a:defRPr>
              </a:lvl4pPr>
              <a:lvl5pPr marL="2057400" indent="-228600">
                <a:defRPr sz="2000">
                  <a:solidFill>
                    <a:schemeClr val="accent2"/>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accent2"/>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accent2"/>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accent2"/>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accent2"/>
                  </a:solidFill>
                  <a:latin typeface="Arial" pitchFamily="34" charset="0"/>
                  <a:ea typeface="宋体" pitchFamily="2" charset="-122"/>
                </a:defRPr>
              </a:lvl9pPr>
            </a:lstStyle>
            <a:p>
              <a:pPr algn="ctr" eaLnBrk="1" hangingPunct="1"/>
              <a:r>
                <a:rPr lang="en-US" altLang="zh-CN" sz="1800" b="1" dirty="0">
                  <a:solidFill>
                    <a:schemeClr val="tx2"/>
                  </a:solidFill>
                  <a:latin typeface="Times New Roman" pitchFamily="18" charset="0"/>
                  <a:ea typeface="MS PGothic" pitchFamily="34" charset="-128"/>
                  <a:cs typeface="宋体" pitchFamily="2" charset="-122"/>
                </a:rPr>
                <a:t>Academy</a:t>
              </a:r>
            </a:p>
          </p:txBody>
        </p:sp>
      </p:grpSp>
      <p:sp>
        <p:nvSpPr>
          <p:cNvPr id="1048638" name="Text Box 6"/>
          <p:cNvSpPr txBox="1">
            <a:spLocks noChangeArrowheads="1"/>
          </p:cNvSpPr>
          <p:nvPr/>
        </p:nvSpPr>
        <p:spPr bwMode="auto">
          <a:xfrm>
            <a:off x="107950" y="5013325"/>
            <a:ext cx="1152525" cy="304800"/>
          </a:xfrm>
          <a:prstGeom prst="rect">
            <a:avLst/>
          </a:prstGeom>
          <a:noFill/>
          <a:ln>
            <a:noFill/>
          </a:ln>
        </p:spPr>
        <p:txBody>
          <a:bodyPr lIns="0" tIns="0" rIns="0" bIns="0" anchor="ctr">
            <a:spAutoFit/>
          </a:bodyPr>
          <a:lstStyle>
            <a:lvl1pPr defTabSz="801688">
              <a:defRPr sz="2000">
                <a:solidFill>
                  <a:schemeClr val="accent2"/>
                </a:solidFill>
                <a:latin typeface="Arial" pitchFamily="34" charset="0"/>
                <a:ea typeface="宋体" pitchFamily="2" charset="-122"/>
              </a:defRPr>
            </a:lvl1pPr>
            <a:lvl2pPr marL="742950" indent="-285750" defTabSz="801688">
              <a:defRPr sz="2000">
                <a:solidFill>
                  <a:schemeClr val="accent2"/>
                </a:solidFill>
                <a:latin typeface="Arial" pitchFamily="34" charset="0"/>
                <a:ea typeface="宋体" pitchFamily="2" charset="-122"/>
              </a:defRPr>
            </a:lvl2pPr>
            <a:lvl3pPr marL="1143000" indent="-228600" defTabSz="801688">
              <a:defRPr sz="2000">
                <a:solidFill>
                  <a:schemeClr val="accent2"/>
                </a:solidFill>
                <a:latin typeface="Arial" pitchFamily="34" charset="0"/>
                <a:ea typeface="宋体" pitchFamily="2" charset="-122"/>
              </a:defRPr>
            </a:lvl3pPr>
            <a:lvl4pPr marL="1600200" indent="-228600" defTabSz="801688">
              <a:defRPr sz="2000">
                <a:solidFill>
                  <a:schemeClr val="accent2"/>
                </a:solidFill>
                <a:latin typeface="Arial" pitchFamily="34" charset="0"/>
                <a:ea typeface="宋体" pitchFamily="2" charset="-122"/>
              </a:defRPr>
            </a:lvl4pPr>
            <a:lvl5pPr marL="2057400" indent="-228600" defTabSz="801688">
              <a:defRPr sz="2000">
                <a:solidFill>
                  <a:schemeClr val="accent2"/>
                </a:solidFill>
                <a:latin typeface="Arial" pitchFamily="34" charset="0"/>
                <a:ea typeface="宋体" pitchFamily="2" charset="-122"/>
              </a:defRPr>
            </a:lvl5pPr>
            <a:lvl6pPr marL="2514600" indent="-228600" defTabSz="801688" eaLnBrk="0" fontAlgn="base" hangingPunct="0">
              <a:spcBef>
                <a:spcPct val="0"/>
              </a:spcBef>
              <a:spcAft>
                <a:spcPct val="0"/>
              </a:spcAft>
              <a:defRPr sz="2000">
                <a:solidFill>
                  <a:schemeClr val="accent2"/>
                </a:solidFill>
                <a:latin typeface="Arial" pitchFamily="34" charset="0"/>
                <a:ea typeface="宋体" pitchFamily="2" charset="-122"/>
              </a:defRPr>
            </a:lvl6pPr>
            <a:lvl7pPr marL="2971800" indent="-228600" defTabSz="801688" eaLnBrk="0" fontAlgn="base" hangingPunct="0">
              <a:spcBef>
                <a:spcPct val="0"/>
              </a:spcBef>
              <a:spcAft>
                <a:spcPct val="0"/>
              </a:spcAft>
              <a:defRPr sz="2000">
                <a:solidFill>
                  <a:schemeClr val="accent2"/>
                </a:solidFill>
                <a:latin typeface="Arial" pitchFamily="34" charset="0"/>
                <a:ea typeface="宋体" pitchFamily="2" charset="-122"/>
              </a:defRPr>
            </a:lvl7pPr>
            <a:lvl8pPr marL="3429000" indent="-228600" defTabSz="801688" eaLnBrk="0" fontAlgn="base" hangingPunct="0">
              <a:spcBef>
                <a:spcPct val="0"/>
              </a:spcBef>
              <a:spcAft>
                <a:spcPct val="0"/>
              </a:spcAft>
              <a:defRPr sz="2000">
                <a:solidFill>
                  <a:schemeClr val="accent2"/>
                </a:solidFill>
                <a:latin typeface="Arial" pitchFamily="34" charset="0"/>
                <a:ea typeface="宋体" pitchFamily="2" charset="-122"/>
              </a:defRPr>
            </a:lvl8pPr>
            <a:lvl9pPr marL="3886200" indent="-228600" defTabSz="801688" eaLnBrk="0" fontAlgn="base" hangingPunct="0">
              <a:spcBef>
                <a:spcPct val="0"/>
              </a:spcBef>
              <a:spcAft>
                <a:spcPct val="0"/>
              </a:spcAft>
              <a:defRPr sz="2000">
                <a:solidFill>
                  <a:schemeClr val="accent2"/>
                </a:solidFill>
                <a:latin typeface="Arial" pitchFamily="34" charset="0"/>
                <a:ea typeface="宋体" pitchFamily="2" charset="-122"/>
              </a:defRPr>
            </a:lvl9pPr>
          </a:lstStyle>
          <a:p>
            <a:pPr eaLnBrk="1" hangingPunct="1"/>
            <a:r>
              <a:rPr lang="en-US" altLang="zh-CN" b="1" noProof="1">
                <a:solidFill>
                  <a:srgbClr val="0066CC"/>
                </a:solidFill>
                <a:latin typeface="Times New Roman" pitchFamily="18" charset="0"/>
                <a:ea typeface="黑体" pitchFamily="49" charset="-122"/>
                <a:cs typeface="宋体" pitchFamily="2" charset="-122"/>
              </a:rPr>
              <a:t>Structure</a:t>
            </a:r>
            <a:r>
              <a:rPr lang="en-US" altLang="zh-CN" b="1" noProof="1">
                <a:solidFill>
                  <a:srgbClr val="0066CC"/>
                </a:solidFill>
                <a:latin typeface="黑体" pitchFamily="49" charset="-122"/>
                <a:ea typeface="黑体" pitchFamily="49" charset="-122"/>
                <a:cs typeface="宋体" pitchFamily="2" charset="-122"/>
              </a:rPr>
              <a:t> </a:t>
            </a:r>
          </a:p>
        </p:txBody>
      </p:sp>
      <p:sp>
        <p:nvSpPr>
          <p:cNvPr id="1048639" name="矩形 10"/>
          <p:cNvSpPr>
            <a:spLocks noChangeArrowheads="1"/>
          </p:cNvSpPr>
          <p:nvPr/>
        </p:nvSpPr>
        <p:spPr bwMode="auto">
          <a:xfrm>
            <a:off x="7812088" y="4976813"/>
            <a:ext cx="1081087" cy="396875"/>
          </a:xfrm>
          <a:prstGeom prst="rect">
            <a:avLst/>
          </a:prstGeom>
          <a:noFill/>
          <a:ln>
            <a:noFill/>
          </a:ln>
        </p:spPr>
        <p:txBody>
          <a:bodyPr>
            <a:spAutoFit/>
          </a:bodyPr>
          <a:lstStyle/>
          <a:p>
            <a:pPr eaLnBrk="1" hangingPunct="1"/>
            <a:r>
              <a:rPr lang="en-US" altLang="zh-CN" b="1">
                <a:solidFill>
                  <a:srgbClr val="0066CC"/>
                </a:solidFill>
                <a:latin typeface="Times New Roman" pitchFamily="18" charset="0"/>
                <a:ea typeface="黑体" pitchFamily="49" charset="-122"/>
                <a:cs typeface="宋体" pitchFamily="2" charset="-122"/>
              </a:rPr>
              <a:t>Mission</a:t>
            </a:r>
          </a:p>
        </p:txBody>
      </p:sp>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图片 17" descr="CAS-ICON.gif"/>
          <p:cNvPicPr>
            <a:picLocks noChangeAspect="1" noChangeArrowheads="1"/>
          </p:cNvPicPr>
          <p:nvPr/>
        </p:nvPicPr>
        <p:blipFill>
          <a:blip r:embed="rId3" cstate="print"/>
          <a:srcRect/>
          <a:stretch>
            <a:fillRect/>
          </a:stretch>
        </p:blipFill>
        <p:spPr bwMode="auto">
          <a:xfrm>
            <a:off x="8116888" y="-100013"/>
            <a:ext cx="1135062" cy="1155701"/>
          </a:xfrm>
          <a:prstGeom prst="rect">
            <a:avLst/>
          </a:prstGeom>
          <a:noFill/>
          <a:ln>
            <a:noFill/>
          </a:ln>
        </p:spPr>
      </p:pic>
      <p:sp>
        <p:nvSpPr>
          <p:cNvPr id="1048600" name="Rectangle 2"/>
          <p:cNvSpPr>
            <a:spLocks noChangeArrowheads="1"/>
          </p:cNvSpPr>
          <p:nvPr/>
        </p:nvSpPr>
        <p:spPr bwMode="auto">
          <a:xfrm>
            <a:off x="250825" y="260350"/>
            <a:ext cx="3816350" cy="498475"/>
          </a:xfrm>
          <a:prstGeom prst="rect">
            <a:avLst/>
          </a:prstGeom>
          <a:solidFill>
            <a:schemeClr val="bg1"/>
          </a:solidFill>
          <a:ln>
            <a:noFill/>
          </a:ln>
          <a:effectLst>
            <a:outerShdw dist="12700" dir="5400000" algn="ctr" rotWithShape="0">
              <a:schemeClr val="folHlink">
                <a:alpha val="50000"/>
              </a:schemeClr>
            </a:outerShdw>
          </a:effectLst>
        </p:spPr>
        <p:txBody>
          <a:bodyPr anchor="ctr"/>
          <a:lstStyle/>
          <a:p>
            <a:pPr marL="360363" indent="-360363" eaLnBrk="1" hangingPunct="1"/>
            <a:r>
              <a:rPr lang="en-US" altLang="zh-CN" sz="2400" b="1" dirty="0">
                <a:solidFill>
                  <a:schemeClr val="tx1"/>
                </a:solidFill>
                <a:effectLst>
                  <a:outerShdw blurRad="38100" dist="38100" dir="2700000" algn="tl">
                    <a:srgbClr val="C0C0C0"/>
                  </a:outerShdw>
                </a:effectLst>
                <a:latin typeface="Calibri" pitchFamily="34" charset="0"/>
              </a:rPr>
              <a:t>Vital Statistics:</a:t>
            </a:r>
          </a:p>
        </p:txBody>
      </p:sp>
      <p:graphicFrame>
        <p:nvGraphicFramePr>
          <p:cNvPr id="4194304" name="表格 1"/>
          <p:cNvGraphicFramePr>
            <a:graphicFrameLocks noGrp="1"/>
          </p:cNvGraphicFramePr>
          <p:nvPr/>
        </p:nvGraphicFramePr>
        <p:xfrm>
          <a:off x="755576" y="1268760"/>
          <a:ext cx="7272808" cy="3888429"/>
        </p:xfrm>
        <a:graphic>
          <a:graphicData uri="http://schemas.openxmlformats.org/drawingml/2006/table">
            <a:tbl>
              <a:tblPr firstRow="1" bandRow="1">
                <a:tableStyleId>{5C22544A-7EE6-4342-B048-85BDC9FD1C3A}</a:tableStyleId>
              </a:tblPr>
              <a:tblGrid>
                <a:gridCol w="3313168"/>
                <a:gridCol w="3232359"/>
                <a:gridCol w="727281"/>
              </a:tblGrid>
              <a:tr h="458405">
                <a:tc gridSpan="3">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r>
              <a:tr h="464771">
                <a:tc>
                  <a:txBody>
                    <a:bodyPr/>
                    <a:lstStyle/>
                    <a:p>
                      <a:r>
                        <a:rPr lang="en-US" altLang="zh-CN" dirty="0"/>
                        <a:t>Institutes</a:t>
                      </a:r>
                      <a:endParaRPr lang="zh-CN" altLang="en-US" dirty="0"/>
                    </a:p>
                  </a:txBody>
                  <a:tcPr/>
                </a:tc>
                <a:tc>
                  <a:txBody>
                    <a:bodyPr/>
                    <a:lstStyle/>
                    <a:p>
                      <a:r>
                        <a:rPr lang="en-US" altLang="zh-CN" dirty="0"/>
                        <a:t>104</a:t>
                      </a:r>
                      <a:endParaRPr lang="zh-CN" altLang="en-US" dirty="0"/>
                    </a:p>
                  </a:txBody>
                  <a:tcPr/>
                </a:tc>
                <a:tc>
                  <a:txBody>
                    <a:bodyPr/>
                    <a:lstStyle/>
                    <a:p>
                      <a:endParaRPr lang="zh-CN" altLang="en-US" dirty="0"/>
                    </a:p>
                  </a:txBody>
                  <a:tcPr/>
                </a:tc>
              </a:tr>
              <a:tr h="464771">
                <a:tc>
                  <a:txBody>
                    <a:bodyPr/>
                    <a:lstStyle/>
                    <a:p>
                      <a:r>
                        <a:rPr lang="en-US" altLang="zh-CN" dirty="0"/>
                        <a:t>Branches</a:t>
                      </a:r>
                      <a:endParaRPr lang="zh-CN" altLang="en-US" dirty="0"/>
                    </a:p>
                  </a:txBody>
                  <a:tcPr/>
                </a:tc>
                <a:tc>
                  <a:txBody>
                    <a:bodyPr/>
                    <a:lstStyle/>
                    <a:p>
                      <a:r>
                        <a:rPr lang="en-US" altLang="zh-CN" dirty="0"/>
                        <a:t>12</a:t>
                      </a:r>
                      <a:endParaRPr lang="zh-CN" altLang="en-US" dirty="0"/>
                    </a:p>
                  </a:txBody>
                  <a:tcPr/>
                </a:tc>
                <a:tc>
                  <a:txBody>
                    <a:bodyPr/>
                    <a:lstStyle/>
                    <a:p>
                      <a:endParaRPr lang="zh-CN" altLang="en-US" dirty="0"/>
                    </a:p>
                  </a:txBody>
                  <a:tcPr/>
                </a:tc>
              </a:tr>
              <a:tr h="464771">
                <a:tc>
                  <a:txBody>
                    <a:bodyPr/>
                    <a:lstStyle/>
                    <a:p>
                      <a:r>
                        <a:rPr lang="en-US" altLang="zh-CN" dirty="0"/>
                        <a:t>Universities</a:t>
                      </a:r>
                      <a:endParaRPr lang="zh-CN" altLang="en-US" dirty="0"/>
                    </a:p>
                  </a:txBody>
                  <a:tcPr/>
                </a:tc>
                <a:tc>
                  <a:txBody>
                    <a:bodyPr/>
                    <a:lstStyle/>
                    <a:p>
                      <a:r>
                        <a:rPr lang="en-US" altLang="zh-CN" dirty="0"/>
                        <a:t>3</a:t>
                      </a:r>
                      <a:endParaRPr lang="zh-CN" altLang="en-US" dirty="0"/>
                    </a:p>
                  </a:txBody>
                  <a:tcPr/>
                </a:tc>
                <a:tc>
                  <a:txBody>
                    <a:bodyPr/>
                    <a:lstStyle/>
                    <a:p>
                      <a:endParaRPr lang="zh-CN" altLang="en-US" dirty="0"/>
                    </a:p>
                  </a:txBody>
                  <a:tcPr/>
                </a:tc>
              </a:tr>
              <a:tr h="641398">
                <a:tc>
                  <a:txBody>
                    <a:bodyPr/>
                    <a:lstStyle/>
                    <a:p>
                      <a:r>
                        <a:rPr lang="en-US" altLang="zh-CN" dirty="0"/>
                        <a:t>Mega-Science Facilities</a:t>
                      </a:r>
                      <a:endParaRPr lang="zh-CN" altLang="en-US" dirty="0"/>
                    </a:p>
                  </a:txBody>
                  <a:tcPr/>
                </a:tc>
                <a:tc>
                  <a:txBody>
                    <a:bodyPr/>
                    <a:lstStyle/>
                    <a:p>
                      <a:r>
                        <a:rPr lang="en-US" altLang="zh-CN" dirty="0"/>
                        <a:t>14 in operation and 7 under  construction</a:t>
                      </a:r>
                      <a:endParaRPr lang="zh-CN" altLang="en-US" dirty="0"/>
                    </a:p>
                  </a:txBody>
                  <a:tcPr/>
                </a:tc>
                <a:tc>
                  <a:txBody>
                    <a:bodyPr/>
                    <a:lstStyle/>
                    <a:p>
                      <a:endParaRPr lang="zh-CN" altLang="en-US" dirty="0"/>
                    </a:p>
                  </a:txBody>
                  <a:tcPr/>
                </a:tc>
              </a:tr>
              <a:tr h="464771">
                <a:tc>
                  <a:txBody>
                    <a:bodyPr/>
                    <a:lstStyle/>
                    <a:p>
                      <a:r>
                        <a:rPr lang="en-US" altLang="zh-CN" dirty="0"/>
                        <a:t>Employees</a:t>
                      </a:r>
                      <a:endParaRPr lang="zh-CN" altLang="en-US" dirty="0"/>
                    </a:p>
                  </a:txBody>
                  <a:tcPr/>
                </a:tc>
                <a:tc>
                  <a:txBody>
                    <a:bodyPr/>
                    <a:lstStyle/>
                    <a:p>
                      <a:r>
                        <a:rPr lang="en-US" altLang="zh-CN" dirty="0"/>
                        <a:t>68,700</a:t>
                      </a:r>
                      <a:endParaRPr lang="zh-CN" altLang="en-US" dirty="0"/>
                    </a:p>
                  </a:txBody>
                  <a:tcPr/>
                </a:tc>
                <a:tc>
                  <a:txBody>
                    <a:bodyPr/>
                    <a:lstStyle/>
                    <a:p>
                      <a:r>
                        <a:rPr lang="en-US" altLang="zh-CN" dirty="0"/>
                        <a:t>2014</a:t>
                      </a:r>
                      <a:endParaRPr lang="zh-CN" altLang="en-US" dirty="0"/>
                    </a:p>
                  </a:txBody>
                  <a:tcPr/>
                </a:tc>
              </a:tr>
              <a:tr h="464771">
                <a:tc>
                  <a:txBody>
                    <a:bodyPr/>
                    <a:lstStyle/>
                    <a:p>
                      <a:r>
                        <a:rPr lang="en-US" altLang="zh-CN" dirty="0"/>
                        <a:t>Academic Members</a:t>
                      </a:r>
                      <a:endParaRPr lang="zh-CN" altLang="en-US" dirty="0"/>
                    </a:p>
                  </a:txBody>
                  <a:tcPr/>
                </a:tc>
                <a:tc>
                  <a:txBody>
                    <a:bodyPr/>
                    <a:lstStyle/>
                    <a:p>
                      <a:r>
                        <a:rPr lang="en-US" altLang="zh-CN" dirty="0"/>
                        <a:t>724 and 70 FM</a:t>
                      </a:r>
                      <a:endParaRPr lang="zh-CN" altLang="en-US" dirty="0"/>
                    </a:p>
                  </a:txBody>
                  <a:tcPr/>
                </a:tc>
                <a:tc>
                  <a:txBody>
                    <a:bodyPr/>
                    <a:lstStyle/>
                    <a:p>
                      <a:r>
                        <a:rPr lang="en-US" altLang="zh-CN" dirty="0"/>
                        <a:t>2014</a:t>
                      </a:r>
                      <a:endParaRPr lang="zh-CN" altLang="en-US" dirty="0"/>
                    </a:p>
                  </a:txBody>
                  <a:tcPr/>
                </a:tc>
              </a:tr>
              <a:tr h="464771">
                <a:tc>
                  <a:txBody>
                    <a:bodyPr/>
                    <a:lstStyle/>
                    <a:p>
                      <a:r>
                        <a:rPr lang="en-US" altLang="zh-CN" dirty="0"/>
                        <a:t>Budgets</a:t>
                      </a:r>
                      <a:endParaRPr lang="zh-CN" altLang="en-US" dirty="0"/>
                    </a:p>
                  </a:txBody>
                  <a:tcPr/>
                </a:tc>
                <a:tc>
                  <a:txBody>
                    <a:bodyPr/>
                    <a:lstStyle/>
                    <a:p>
                      <a:r>
                        <a:rPr lang="en-US" altLang="zh-CN" dirty="0"/>
                        <a:t>46B RMB</a:t>
                      </a:r>
                      <a:endParaRPr lang="zh-CN" altLang="en-US" dirty="0"/>
                    </a:p>
                  </a:txBody>
                  <a:tcPr/>
                </a:tc>
                <a:tc>
                  <a:txBody>
                    <a:bodyPr/>
                    <a:lstStyle/>
                    <a:p>
                      <a:r>
                        <a:rPr lang="en-US" altLang="zh-CN" dirty="0"/>
                        <a:t>2014</a:t>
                      </a:r>
                      <a:endParaRPr lang="zh-CN" altLang="en-US" dirty="0"/>
                    </a:p>
                  </a:txBody>
                  <a:tcPr/>
                </a:tc>
              </a:tr>
            </a:tbl>
          </a:graphicData>
        </a:graphic>
      </p:graphicFrame>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17" descr="CAS-ICON.gif"/>
          <p:cNvPicPr>
            <a:picLocks noChangeAspect="1" noChangeArrowheads="1"/>
          </p:cNvPicPr>
          <p:nvPr/>
        </p:nvPicPr>
        <p:blipFill>
          <a:blip r:embed="rId3" cstate="print"/>
          <a:srcRect/>
          <a:stretch>
            <a:fillRect/>
          </a:stretch>
        </p:blipFill>
        <p:spPr bwMode="auto">
          <a:xfrm>
            <a:off x="8116888" y="-100013"/>
            <a:ext cx="1135062" cy="1155701"/>
          </a:xfrm>
          <a:prstGeom prst="rect">
            <a:avLst/>
          </a:prstGeom>
          <a:noFill/>
          <a:ln>
            <a:noFill/>
          </a:ln>
        </p:spPr>
      </p:pic>
      <p:sp>
        <p:nvSpPr>
          <p:cNvPr id="1048582" name="Rectangle 2"/>
          <p:cNvSpPr>
            <a:spLocks noChangeArrowheads="1"/>
          </p:cNvSpPr>
          <p:nvPr/>
        </p:nvSpPr>
        <p:spPr bwMode="auto">
          <a:xfrm>
            <a:off x="250825" y="260350"/>
            <a:ext cx="3816350" cy="498475"/>
          </a:xfrm>
          <a:prstGeom prst="rect">
            <a:avLst/>
          </a:prstGeom>
          <a:solidFill>
            <a:schemeClr val="bg1"/>
          </a:solidFill>
          <a:ln>
            <a:noFill/>
          </a:ln>
          <a:effectLst>
            <a:outerShdw dist="12700" dir="5400000" algn="ctr" rotWithShape="0">
              <a:schemeClr val="folHlink">
                <a:alpha val="50000"/>
              </a:schemeClr>
            </a:outerShdw>
          </a:effectLst>
        </p:spPr>
        <p:txBody>
          <a:bodyPr anchor="ctr"/>
          <a:lstStyle/>
          <a:p>
            <a:pPr marL="360363" indent="-360363" eaLnBrk="1" hangingPunct="1"/>
            <a:r>
              <a:rPr lang="en-US" altLang="zh-CN" sz="2400" b="1" dirty="0">
                <a:solidFill>
                  <a:schemeClr val="tx1"/>
                </a:solidFill>
                <a:effectLst>
                  <a:outerShdw blurRad="38100" dist="38100" dir="2700000" algn="tl">
                    <a:srgbClr val="C0C0C0"/>
                  </a:outerShdw>
                </a:effectLst>
                <a:latin typeface="Calibri" pitchFamily="34" charset="0"/>
              </a:rPr>
              <a:t>Most recent Highlights:</a:t>
            </a:r>
          </a:p>
        </p:txBody>
      </p:sp>
      <p:sp>
        <p:nvSpPr>
          <p:cNvPr id="1048583" name="Text Box 38"/>
          <p:cNvSpPr txBox="1">
            <a:spLocks noChangeArrowheads="1"/>
          </p:cNvSpPr>
          <p:nvPr/>
        </p:nvSpPr>
        <p:spPr bwMode="auto">
          <a:xfrm>
            <a:off x="611560" y="1484784"/>
            <a:ext cx="7975276" cy="4612640"/>
          </a:xfrm>
          <a:prstGeom prst="rect">
            <a:avLst/>
          </a:prstGeom>
          <a:noFill/>
          <a:ln>
            <a:noFill/>
          </a:ln>
          <a:effectLst>
            <a:prstShdw prst="shdw17" dist="17961" dir="2700000">
              <a:srgbClr val="680101"/>
            </a:prstShdw>
          </a:effectLst>
        </p:spPr>
        <p:txBody>
          <a:bodyPr wrap="square">
            <a:spAutoFit/>
          </a:bodyPr>
          <a:lstStyle>
            <a:lvl1pPr>
              <a:defRPr sz="2000">
                <a:solidFill>
                  <a:schemeClr val="accent2"/>
                </a:solidFill>
                <a:latin typeface="Arial" pitchFamily="34" charset="0"/>
                <a:ea typeface="宋体" pitchFamily="2" charset="-122"/>
              </a:defRPr>
            </a:lvl1pPr>
            <a:lvl2pPr marL="742950" indent="-285750">
              <a:defRPr sz="2000">
                <a:solidFill>
                  <a:schemeClr val="accent2"/>
                </a:solidFill>
                <a:latin typeface="Arial" pitchFamily="34" charset="0"/>
                <a:ea typeface="宋体" pitchFamily="2" charset="-122"/>
              </a:defRPr>
            </a:lvl2pPr>
            <a:lvl3pPr marL="1143000" indent="-228600">
              <a:defRPr sz="2000">
                <a:solidFill>
                  <a:schemeClr val="accent2"/>
                </a:solidFill>
                <a:latin typeface="Arial" pitchFamily="34" charset="0"/>
                <a:ea typeface="宋体" pitchFamily="2" charset="-122"/>
              </a:defRPr>
            </a:lvl3pPr>
            <a:lvl4pPr marL="1600200" indent="-228600">
              <a:defRPr sz="2000">
                <a:solidFill>
                  <a:schemeClr val="accent2"/>
                </a:solidFill>
                <a:latin typeface="Arial" pitchFamily="34" charset="0"/>
                <a:ea typeface="宋体" pitchFamily="2" charset="-122"/>
              </a:defRPr>
            </a:lvl4pPr>
            <a:lvl5pPr marL="2057400" indent="-228600">
              <a:defRPr sz="2000">
                <a:solidFill>
                  <a:schemeClr val="accent2"/>
                </a:solidFill>
                <a:latin typeface="Arial" pitchFamily="34" charset="0"/>
                <a:ea typeface="宋体" pitchFamily="2" charset="-122"/>
              </a:defRPr>
            </a:lvl5pPr>
            <a:lvl6pPr marL="2514600" indent="-228600" eaLnBrk="0" fontAlgn="base" hangingPunct="0">
              <a:spcBef>
                <a:spcPct val="0"/>
              </a:spcBef>
              <a:spcAft>
                <a:spcPct val="0"/>
              </a:spcAft>
              <a:defRPr sz="2000">
                <a:solidFill>
                  <a:schemeClr val="accent2"/>
                </a:solidFill>
                <a:latin typeface="Arial" pitchFamily="34" charset="0"/>
                <a:ea typeface="宋体" pitchFamily="2" charset="-122"/>
              </a:defRPr>
            </a:lvl6pPr>
            <a:lvl7pPr marL="2971800" indent="-228600" eaLnBrk="0" fontAlgn="base" hangingPunct="0">
              <a:spcBef>
                <a:spcPct val="0"/>
              </a:spcBef>
              <a:spcAft>
                <a:spcPct val="0"/>
              </a:spcAft>
              <a:defRPr sz="2000">
                <a:solidFill>
                  <a:schemeClr val="accent2"/>
                </a:solidFill>
                <a:latin typeface="Arial" pitchFamily="34" charset="0"/>
                <a:ea typeface="宋体" pitchFamily="2" charset="-122"/>
              </a:defRPr>
            </a:lvl7pPr>
            <a:lvl8pPr marL="3429000" indent="-228600" eaLnBrk="0" fontAlgn="base" hangingPunct="0">
              <a:spcBef>
                <a:spcPct val="0"/>
              </a:spcBef>
              <a:spcAft>
                <a:spcPct val="0"/>
              </a:spcAft>
              <a:defRPr sz="2000">
                <a:solidFill>
                  <a:schemeClr val="accent2"/>
                </a:solidFill>
                <a:latin typeface="Arial" pitchFamily="34" charset="0"/>
                <a:ea typeface="宋体" pitchFamily="2" charset="-122"/>
              </a:defRPr>
            </a:lvl8pPr>
            <a:lvl9pPr marL="3886200" indent="-228600" eaLnBrk="0" fontAlgn="base" hangingPunct="0">
              <a:spcBef>
                <a:spcPct val="0"/>
              </a:spcBef>
              <a:spcAft>
                <a:spcPct val="0"/>
              </a:spcAft>
              <a:defRPr sz="2000">
                <a:solidFill>
                  <a:schemeClr val="accent2"/>
                </a:solidFill>
                <a:latin typeface="Arial" pitchFamily="34" charset="0"/>
                <a:ea typeface="宋体" pitchFamily="2" charset="-122"/>
              </a:defRPr>
            </a:lvl9pPr>
          </a:lstStyle>
          <a:p>
            <a:pPr eaLnBrk="1" hangingPunct="1">
              <a:lnSpc>
                <a:spcPct val="150000"/>
              </a:lnSpc>
              <a:buClr>
                <a:srgbClr val="FFCC00"/>
              </a:buClr>
              <a:buFontTx/>
              <a:buChar char="•"/>
            </a:pPr>
            <a:r>
              <a:rPr lang="en-US" altLang="zh-CN" b="1" dirty="0">
                <a:solidFill>
                  <a:schemeClr val="tx1"/>
                </a:solidFill>
                <a:latin typeface="Calibri" pitchFamily="34" charset="0"/>
              </a:rPr>
              <a:t> </a:t>
            </a:r>
            <a:r>
              <a:rPr lang="en-US" altLang="zh-CN" sz="1800" b="1" dirty="0">
                <a:solidFill>
                  <a:schemeClr val="tx1"/>
                </a:solidFill>
                <a:latin typeface="Calibri" pitchFamily="34" charset="0"/>
              </a:rPr>
              <a:t>Contribution of 90% effective payloads on Chinese manned space missions</a:t>
            </a:r>
          </a:p>
          <a:p>
            <a:pPr eaLnBrk="1" hangingPunct="1">
              <a:lnSpc>
                <a:spcPct val="150000"/>
              </a:lnSpc>
              <a:buClr>
                <a:srgbClr val="FFCC00"/>
              </a:buClr>
              <a:buFontTx/>
              <a:buChar char="•"/>
            </a:pPr>
            <a:r>
              <a:rPr lang="en-US" altLang="zh-CN" sz="1800" b="1" dirty="0">
                <a:solidFill>
                  <a:schemeClr val="tx1"/>
                </a:solidFill>
                <a:latin typeface="Calibri" pitchFamily="34" charset="0"/>
              </a:rPr>
              <a:t> Supply of critical technology to the Chinese submersible reach 7000-metre deep ocean</a:t>
            </a:r>
          </a:p>
          <a:p>
            <a:pPr eaLnBrk="1" hangingPunct="1">
              <a:lnSpc>
                <a:spcPct val="150000"/>
              </a:lnSpc>
              <a:buClr>
                <a:srgbClr val="FFCC00"/>
              </a:buClr>
              <a:buFontTx/>
              <a:buChar char="•"/>
            </a:pPr>
            <a:r>
              <a:rPr lang="en-US" altLang="zh-CN" sz="1800" b="1" dirty="0">
                <a:solidFill>
                  <a:schemeClr val="tx1"/>
                </a:solidFill>
                <a:latin typeface="Calibri" pitchFamily="34" charset="0"/>
              </a:rPr>
              <a:t> Major breakthroughs on quantum communication technology</a:t>
            </a:r>
          </a:p>
          <a:p>
            <a:pPr eaLnBrk="1" hangingPunct="1">
              <a:lnSpc>
                <a:spcPct val="150000"/>
              </a:lnSpc>
              <a:buClr>
                <a:srgbClr val="FFCC00"/>
              </a:buClr>
              <a:buFontTx/>
              <a:buChar char="•"/>
            </a:pPr>
            <a:r>
              <a:rPr lang="en-US" altLang="zh-CN" sz="1800" b="1" dirty="0">
                <a:solidFill>
                  <a:schemeClr val="tx1"/>
                </a:solidFill>
                <a:latin typeface="Calibri" pitchFamily="34" charset="0"/>
              </a:rPr>
              <a:t> Discovery of a new kind of neutrino transformation</a:t>
            </a:r>
          </a:p>
          <a:p>
            <a:pPr eaLnBrk="1" hangingPunct="1">
              <a:lnSpc>
                <a:spcPct val="150000"/>
              </a:lnSpc>
              <a:buClr>
                <a:srgbClr val="FFCC00"/>
              </a:buClr>
              <a:buFontTx/>
              <a:buChar char="•"/>
            </a:pPr>
            <a:r>
              <a:rPr lang="en-US" altLang="zh-CN" sz="1800" b="1" dirty="0">
                <a:solidFill>
                  <a:schemeClr val="tx1"/>
                </a:solidFill>
                <a:latin typeface="Calibri" pitchFamily="34" charset="0"/>
              </a:rPr>
              <a:t>Single-molecule Raman imaging reaching unprecedented sub-nanometer scale</a:t>
            </a:r>
          </a:p>
          <a:p>
            <a:pPr eaLnBrk="1" hangingPunct="1">
              <a:lnSpc>
                <a:spcPct val="150000"/>
              </a:lnSpc>
              <a:buClr>
                <a:srgbClr val="FFCC00"/>
              </a:buClr>
              <a:buFontTx/>
              <a:buChar char="•"/>
            </a:pPr>
            <a:r>
              <a:rPr lang="en-US" altLang="zh-CN" sz="1800" b="1" dirty="0">
                <a:solidFill>
                  <a:schemeClr val="tx1"/>
                </a:solidFill>
                <a:latin typeface="Calibri" pitchFamily="34" charset="0"/>
              </a:rPr>
              <a:t>Discovery of the oldest-known primate skeleton fossil</a:t>
            </a:r>
          </a:p>
          <a:p>
            <a:pPr eaLnBrk="1" hangingPunct="1">
              <a:lnSpc>
                <a:spcPct val="150000"/>
              </a:lnSpc>
              <a:buClr>
                <a:srgbClr val="FFCC00"/>
              </a:buClr>
              <a:buFontTx/>
              <a:buChar char="•"/>
            </a:pPr>
            <a:r>
              <a:rPr lang="en-US" altLang="zh-CN" sz="1800" b="1" dirty="0">
                <a:solidFill>
                  <a:schemeClr val="tx1"/>
                </a:solidFill>
                <a:latin typeface="Calibri" pitchFamily="34" charset="0"/>
              </a:rPr>
              <a:t>Breakthrough research on origin of H7N9 avian influenza virus and mechanisms of H5N1 avian influenza virus interspecies transmission</a:t>
            </a:r>
          </a:p>
          <a:p>
            <a:pPr eaLnBrk="1" hangingPunct="1">
              <a:lnSpc>
                <a:spcPct val="150000"/>
              </a:lnSpc>
              <a:buClr>
                <a:srgbClr val="FFCC00"/>
              </a:buClr>
              <a:buFontTx/>
              <a:buChar char="•"/>
            </a:pPr>
            <a:r>
              <a:rPr lang="en-US" altLang="zh-CN" sz="1800" b="1" dirty="0">
                <a:solidFill>
                  <a:schemeClr val="tx1"/>
                </a:solidFill>
                <a:latin typeface="Calibri" pitchFamily="34" charset="0"/>
              </a:rPr>
              <a:t>Development of a pilot unit for dimethyl methanol to olefins technology</a:t>
            </a:r>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28" name="直接连接符 42"/>
          <p:cNvCxnSpPr>
            <a:cxnSpLocks/>
            <a:stCxn id="1048587" idx="2"/>
            <a:endCxn id="1048586" idx="0"/>
          </p:cNvCxnSpPr>
          <p:nvPr/>
        </p:nvCxnSpPr>
        <p:spPr>
          <a:xfrm>
            <a:off x="4535488" y="2997200"/>
            <a:ext cx="1587" cy="215900"/>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sp>
        <p:nvSpPr>
          <p:cNvPr id="1048586" name="圆角矩形 7"/>
          <p:cNvSpPr/>
          <p:nvPr/>
        </p:nvSpPr>
        <p:spPr>
          <a:xfrm>
            <a:off x="2771775" y="3213100"/>
            <a:ext cx="3529013" cy="3240088"/>
          </a:xfrm>
          <a:prstGeom prst="roundRect">
            <a:avLst>
              <a:gd name="adj" fmla="val 4125"/>
            </a:avLst>
          </a:prstGeom>
          <a:solidFill>
            <a:srgbClr val="99CC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r>
              <a:rPr lang="en-US" altLang="zh-CN" sz="1400" dirty="0">
                <a:solidFill>
                  <a:schemeClr val="tx1"/>
                </a:solidFill>
                <a:cs typeface="宋体" charset="0"/>
              </a:rPr>
              <a:t>Bureau of Frontier Sciences and Education</a:t>
            </a:r>
          </a:p>
          <a:p>
            <a:pPr eaLnBrk="1" fontAlgn="t" hangingPunct="1"/>
            <a:r>
              <a:rPr lang="en-US" altLang="zh-CN" sz="1400" dirty="0">
                <a:solidFill>
                  <a:schemeClr val="tx1"/>
                </a:solidFill>
                <a:cs typeface="宋体" charset="0"/>
              </a:rPr>
              <a:t>Bureau of Major R&amp;D Programs</a:t>
            </a:r>
          </a:p>
          <a:p>
            <a:pPr eaLnBrk="1" fontAlgn="t" hangingPunct="1"/>
            <a:r>
              <a:rPr lang="en-US" altLang="zh-CN" sz="1400" dirty="0">
                <a:solidFill>
                  <a:schemeClr val="tx1"/>
                </a:solidFill>
                <a:cs typeface="宋体" charset="0"/>
              </a:rPr>
              <a:t>Bureau of S&amp;T for Development</a:t>
            </a:r>
          </a:p>
          <a:p>
            <a:pPr eaLnBrk="1" fontAlgn="t" hangingPunct="1"/>
            <a:endParaRPr lang="en-US" altLang="zh-CN" sz="1400" dirty="0">
              <a:solidFill>
                <a:schemeClr val="tx1"/>
              </a:solidFill>
              <a:cs typeface="宋体" charset="0"/>
            </a:endParaRPr>
          </a:p>
          <a:p>
            <a:pPr eaLnBrk="1" fontAlgn="t" hangingPunct="1"/>
            <a:r>
              <a:rPr lang="en-US" altLang="zh-CN" sz="1400" dirty="0">
                <a:solidFill>
                  <a:srgbClr val="FF0000"/>
                </a:solidFill>
                <a:cs typeface="宋体" charset="0"/>
              </a:rPr>
              <a:t>Office of General Affairs</a:t>
            </a:r>
          </a:p>
          <a:p>
            <a:pPr eaLnBrk="1" fontAlgn="t" hangingPunct="1"/>
            <a:r>
              <a:rPr lang="en-US" altLang="zh-CN" sz="1400" dirty="0">
                <a:solidFill>
                  <a:schemeClr val="tx1"/>
                </a:solidFill>
                <a:cs typeface="宋体" charset="0"/>
              </a:rPr>
              <a:t>Bureau of Academic Divisions</a:t>
            </a:r>
          </a:p>
          <a:p>
            <a:pPr eaLnBrk="1" fontAlgn="t" hangingPunct="1"/>
            <a:r>
              <a:rPr lang="en-US" altLang="zh-CN" sz="1400" dirty="0">
                <a:solidFill>
                  <a:schemeClr val="tx1"/>
                </a:solidFill>
                <a:cs typeface="宋体" charset="0"/>
              </a:rPr>
              <a:t>Bureau of Development Planning</a:t>
            </a:r>
          </a:p>
          <a:p>
            <a:pPr eaLnBrk="1" fontAlgn="t" hangingPunct="1"/>
            <a:r>
              <a:rPr lang="en-US" altLang="zh-CN" sz="1400" dirty="0">
                <a:solidFill>
                  <a:schemeClr val="tx1"/>
                </a:solidFill>
                <a:cs typeface="宋体" charset="0"/>
              </a:rPr>
              <a:t>Bureau of Infrastructure, Logistics &amp; Finance </a:t>
            </a:r>
          </a:p>
          <a:p>
            <a:pPr eaLnBrk="1" fontAlgn="t" hangingPunct="1"/>
            <a:r>
              <a:rPr lang="en-US" altLang="zh-CN" sz="1400" dirty="0">
                <a:solidFill>
                  <a:schemeClr val="tx1"/>
                </a:solidFill>
                <a:cs typeface="宋体" charset="0"/>
              </a:rPr>
              <a:t>Bureau of Personnel</a:t>
            </a:r>
          </a:p>
          <a:p>
            <a:pPr eaLnBrk="1" fontAlgn="t" hangingPunct="1"/>
            <a:r>
              <a:rPr lang="en-US" altLang="zh-CN" sz="1400" dirty="0">
                <a:solidFill>
                  <a:schemeClr val="tx1"/>
                </a:solidFill>
                <a:cs typeface="宋体" charset="0"/>
              </a:rPr>
              <a:t>Bureau of International Cooperation</a:t>
            </a:r>
          </a:p>
          <a:p>
            <a:pPr eaLnBrk="1" fontAlgn="t" hangingPunct="1"/>
            <a:r>
              <a:rPr lang="en-US" altLang="zh-CN" sz="1400" dirty="0">
                <a:solidFill>
                  <a:schemeClr val="tx1"/>
                </a:solidFill>
                <a:cs typeface="宋体" charset="0"/>
              </a:rPr>
              <a:t>Bureau of Science Communication</a:t>
            </a:r>
          </a:p>
          <a:p>
            <a:pPr eaLnBrk="1" fontAlgn="t" hangingPunct="1"/>
            <a:r>
              <a:rPr lang="en-US" altLang="zh-CN" sz="1400" dirty="0">
                <a:solidFill>
                  <a:schemeClr val="tx1"/>
                </a:solidFill>
                <a:cs typeface="宋体" charset="0"/>
              </a:rPr>
              <a:t>Bureau of Supervision and Auditing</a:t>
            </a:r>
          </a:p>
        </p:txBody>
      </p:sp>
      <p:cxnSp>
        <p:nvCxnSpPr>
          <p:cNvPr id="3145729" name="直接连接符 45"/>
          <p:cNvCxnSpPr>
            <a:cxnSpLocks/>
            <a:stCxn id="1048592" idx="2"/>
          </p:cNvCxnSpPr>
          <p:nvPr/>
        </p:nvCxnSpPr>
        <p:spPr>
          <a:xfrm>
            <a:off x="7632700" y="1844675"/>
            <a:ext cx="0" cy="431800"/>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pic>
        <p:nvPicPr>
          <p:cNvPr id="2097153" name="图片 17" descr="CAS-ICON.gif"/>
          <p:cNvPicPr>
            <a:picLocks noChangeAspect="1" noChangeArrowheads="1"/>
          </p:cNvPicPr>
          <p:nvPr/>
        </p:nvPicPr>
        <p:blipFill>
          <a:blip r:embed="rId3" cstate="print"/>
          <a:srcRect/>
          <a:stretch>
            <a:fillRect/>
          </a:stretch>
        </p:blipFill>
        <p:spPr bwMode="auto">
          <a:xfrm>
            <a:off x="8116888" y="-100013"/>
            <a:ext cx="1135062" cy="1155701"/>
          </a:xfrm>
          <a:prstGeom prst="rect">
            <a:avLst/>
          </a:prstGeom>
          <a:noFill/>
          <a:ln>
            <a:noFill/>
          </a:ln>
        </p:spPr>
      </p:pic>
      <p:cxnSp>
        <p:nvCxnSpPr>
          <p:cNvPr id="3145730" name="直接连接符 2"/>
          <p:cNvCxnSpPr>
            <a:cxnSpLocks/>
          </p:cNvCxnSpPr>
          <p:nvPr/>
        </p:nvCxnSpPr>
        <p:spPr>
          <a:xfrm>
            <a:off x="2339975" y="3933825"/>
            <a:ext cx="215900" cy="0"/>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3145731" name="直接连接符 17"/>
          <p:cNvCxnSpPr>
            <a:cxnSpLocks/>
          </p:cNvCxnSpPr>
          <p:nvPr/>
        </p:nvCxnSpPr>
        <p:spPr>
          <a:xfrm>
            <a:off x="2339975" y="4581525"/>
            <a:ext cx="215900" cy="0"/>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3145732" name="直接连接符 18"/>
          <p:cNvCxnSpPr>
            <a:cxnSpLocks/>
          </p:cNvCxnSpPr>
          <p:nvPr/>
        </p:nvCxnSpPr>
        <p:spPr>
          <a:xfrm>
            <a:off x="2339975" y="5229225"/>
            <a:ext cx="215900" cy="0"/>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3145733" name="直接连接符 19"/>
          <p:cNvCxnSpPr>
            <a:cxnSpLocks/>
          </p:cNvCxnSpPr>
          <p:nvPr/>
        </p:nvCxnSpPr>
        <p:spPr>
          <a:xfrm>
            <a:off x="2339975" y="5876925"/>
            <a:ext cx="215900" cy="0"/>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3145734" name="直接连接符 30"/>
          <p:cNvCxnSpPr>
            <a:cxnSpLocks/>
          </p:cNvCxnSpPr>
          <p:nvPr/>
        </p:nvCxnSpPr>
        <p:spPr>
          <a:xfrm flipH="1">
            <a:off x="2555875" y="2708275"/>
            <a:ext cx="720725" cy="0"/>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3145735" name="直接连接符 7180"/>
          <p:cNvCxnSpPr>
            <a:cxnSpLocks/>
          </p:cNvCxnSpPr>
          <p:nvPr/>
        </p:nvCxnSpPr>
        <p:spPr>
          <a:xfrm>
            <a:off x="5867400" y="1484313"/>
            <a:ext cx="504825" cy="0"/>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3145736" name="直接连接符 60"/>
          <p:cNvCxnSpPr>
            <a:cxnSpLocks/>
          </p:cNvCxnSpPr>
          <p:nvPr/>
        </p:nvCxnSpPr>
        <p:spPr>
          <a:xfrm flipH="1">
            <a:off x="2555875" y="1557338"/>
            <a:ext cx="720725" cy="0"/>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3145737" name="直接连接符 7196"/>
          <p:cNvCxnSpPr>
            <a:cxnSpLocks/>
          </p:cNvCxnSpPr>
          <p:nvPr/>
        </p:nvCxnSpPr>
        <p:spPr>
          <a:xfrm>
            <a:off x="2555875" y="1557338"/>
            <a:ext cx="0" cy="4319587"/>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3145738" name="直接连接符 80"/>
          <p:cNvCxnSpPr>
            <a:cxnSpLocks/>
          </p:cNvCxnSpPr>
          <p:nvPr/>
        </p:nvCxnSpPr>
        <p:spPr>
          <a:xfrm>
            <a:off x="2339975" y="2205038"/>
            <a:ext cx="215900" cy="0"/>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sp>
        <p:nvSpPr>
          <p:cNvPr id="1048587" name="圆角矩形 6"/>
          <p:cNvSpPr/>
          <p:nvPr/>
        </p:nvSpPr>
        <p:spPr>
          <a:xfrm>
            <a:off x="3203575" y="2133600"/>
            <a:ext cx="2663825" cy="863600"/>
          </a:xfrm>
          <a:prstGeom prst="roundRect">
            <a:avLst/>
          </a:prstGeom>
          <a:solidFill>
            <a:srgbClr val="99CC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t" hangingPunct="1"/>
            <a:r>
              <a:rPr lang="en-US" altLang="zh-CN" sz="1400" dirty="0">
                <a:solidFill>
                  <a:srgbClr val="000000"/>
                </a:solidFill>
              </a:rPr>
              <a:t>Vice Presidents</a:t>
            </a:r>
          </a:p>
          <a:p>
            <a:pPr algn="ctr" eaLnBrk="1" fontAlgn="t" hangingPunct="1"/>
            <a:r>
              <a:rPr lang="en-US" altLang="zh-CN" sz="1400" dirty="0">
                <a:solidFill>
                  <a:srgbClr val="000000"/>
                </a:solidFill>
              </a:rPr>
              <a:t>Secretary-General </a:t>
            </a:r>
          </a:p>
          <a:p>
            <a:pPr algn="ctr" eaLnBrk="1" fontAlgn="t" hangingPunct="1"/>
            <a:r>
              <a:rPr lang="en-US" altLang="zh-CN" sz="1400" dirty="0">
                <a:solidFill>
                  <a:srgbClr val="000000"/>
                </a:solidFill>
              </a:rPr>
              <a:t>Deputy Secretary-Generals</a:t>
            </a:r>
            <a:endParaRPr lang="zh-CN" altLang="en-US" sz="1400" dirty="0">
              <a:solidFill>
                <a:srgbClr val="000000"/>
              </a:solidFill>
            </a:endParaRPr>
          </a:p>
        </p:txBody>
      </p:sp>
      <p:sp>
        <p:nvSpPr>
          <p:cNvPr id="1048588" name="圆角矩形 8"/>
          <p:cNvSpPr/>
          <p:nvPr/>
        </p:nvSpPr>
        <p:spPr>
          <a:xfrm>
            <a:off x="179388" y="3644900"/>
            <a:ext cx="2160587" cy="647700"/>
          </a:xfrm>
          <a:prstGeom prst="roundRect">
            <a:avLst/>
          </a:prstGeom>
          <a:solidFill>
            <a:srgbClr val="99CC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t" hangingPunct="1"/>
            <a:r>
              <a:rPr lang="en-US" altLang="zh-CN" sz="1400">
                <a:solidFill>
                  <a:srgbClr val="000000"/>
                </a:solidFill>
              </a:rPr>
              <a:t>Research Institutes</a:t>
            </a:r>
            <a:endParaRPr lang="zh-CN" altLang="en-US" sz="1400">
              <a:solidFill>
                <a:srgbClr val="000000"/>
              </a:solidFill>
            </a:endParaRPr>
          </a:p>
        </p:txBody>
      </p:sp>
      <p:sp>
        <p:nvSpPr>
          <p:cNvPr id="1048589" name="圆角矩形 9"/>
          <p:cNvSpPr/>
          <p:nvPr/>
        </p:nvSpPr>
        <p:spPr>
          <a:xfrm>
            <a:off x="179388" y="4292600"/>
            <a:ext cx="2160587" cy="719138"/>
          </a:xfrm>
          <a:prstGeom prst="roundRect">
            <a:avLst/>
          </a:prstGeom>
          <a:solidFill>
            <a:srgbClr val="99CC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t" hangingPunct="1"/>
            <a:r>
              <a:rPr lang="en-US" altLang="zh-CN" sz="1400">
                <a:solidFill>
                  <a:srgbClr val="000000"/>
                </a:solidFill>
              </a:rPr>
              <a:t>Educational Institutions</a:t>
            </a:r>
            <a:endParaRPr lang="zh-CN" altLang="en-US" sz="1400">
              <a:solidFill>
                <a:srgbClr val="000000"/>
              </a:solidFill>
            </a:endParaRPr>
          </a:p>
        </p:txBody>
      </p:sp>
      <p:sp>
        <p:nvSpPr>
          <p:cNvPr id="1048590" name="圆角矩形 10"/>
          <p:cNvSpPr/>
          <p:nvPr/>
        </p:nvSpPr>
        <p:spPr>
          <a:xfrm>
            <a:off x="179388" y="4941888"/>
            <a:ext cx="2160587" cy="717550"/>
          </a:xfrm>
          <a:prstGeom prst="roundRect">
            <a:avLst/>
          </a:prstGeom>
          <a:solidFill>
            <a:srgbClr val="99CC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t" hangingPunct="1"/>
            <a:r>
              <a:rPr lang="en-US" altLang="zh-CN" sz="1400">
                <a:solidFill>
                  <a:srgbClr val="000000"/>
                </a:solidFill>
              </a:rPr>
              <a:t>Supporting Organizations</a:t>
            </a:r>
            <a:endParaRPr lang="zh-CN" altLang="en-US" sz="1400">
              <a:solidFill>
                <a:srgbClr val="000000"/>
              </a:solidFill>
            </a:endParaRPr>
          </a:p>
        </p:txBody>
      </p:sp>
      <p:sp>
        <p:nvSpPr>
          <p:cNvPr id="1048591" name="圆角矩形 11"/>
          <p:cNvSpPr/>
          <p:nvPr/>
        </p:nvSpPr>
        <p:spPr>
          <a:xfrm>
            <a:off x="179388" y="5589588"/>
            <a:ext cx="2160587" cy="719137"/>
          </a:xfrm>
          <a:prstGeom prst="roundRect">
            <a:avLst/>
          </a:prstGeom>
          <a:solidFill>
            <a:srgbClr val="99CC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t" hangingPunct="1"/>
            <a:r>
              <a:rPr lang="en-US" altLang="zh-CN" sz="1400" dirty="0">
                <a:solidFill>
                  <a:srgbClr val="000000"/>
                </a:solidFill>
              </a:rPr>
              <a:t> CAS Holdings</a:t>
            </a:r>
            <a:endParaRPr lang="zh-CN" altLang="en-US" sz="1400" dirty="0">
              <a:solidFill>
                <a:srgbClr val="000000"/>
              </a:solidFill>
            </a:endParaRPr>
          </a:p>
        </p:txBody>
      </p:sp>
      <p:sp>
        <p:nvSpPr>
          <p:cNvPr id="1048592" name="圆角矩形 12"/>
          <p:cNvSpPr/>
          <p:nvPr/>
        </p:nvSpPr>
        <p:spPr>
          <a:xfrm>
            <a:off x="6372225" y="1196975"/>
            <a:ext cx="2520950" cy="647700"/>
          </a:xfrm>
          <a:prstGeom prst="roundRect">
            <a:avLst/>
          </a:prstGeom>
          <a:solidFill>
            <a:srgbClr val="99CC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t" hangingPunct="1"/>
            <a:r>
              <a:rPr lang="en-US" altLang="zh-CN" sz="1400" dirty="0">
                <a:solidFill>
                  <a:srgbClr val="000000"/>
                </a:solidFill>
              </a:rPr>
              <a:t>Presidium of the Academy</a:t>
            </a:r>
            <a:endParaRPr lang="zh-CN" altLang="en-US" sz="1400" dirty="0">
              <a:solidFill>
                <a:srgbClr val="000000"/>
              </a:solidFill>
            </a:endParaRPr>
          </a:p>
        </p:txBody>
      </p:sp>
      <p:sp>
        <p:nvSpPr>
          <p:cNvPr id="1048593" name="圆角矩形 14"/>
          <p:cNvSpPr/>
          <p:nvPr/>
        </p:nvSpPr>
        <p:spPr>
          <a:xfrm>
            <a:off x="6372225" y="3213100"/>
            <a:ext cx="2555875" cy="2879725"/>
          </a:xfrm>
          <a:prstGeom prst="roundRect">
            <a:avLst>
              <a:gd name="adj" fmla="val 4860"/>
            </a:avLst>
          </a:prstGeom>
          <a:solidFill>
            <a:srgbClr val="99CC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r>
              <a:rPr lang="en-US" altLang="zh-CN" sz="1400" dirty="0">
                <a:solidFill>
                  <a:srgbClr val="000000"/>
                </a:solidFill>
                <a:cs typeface="宋体" charset="0"/>
              </a:rPr>
              <a:t>Division of Mathematics and Physics</a:t>
            </a:r>
          </a:p>
          <a:p>
            <a:pPr eaLnBrk="1" fontAlgn="t" hangingPunct="1"/>
            <a:r>
              <a:rPr lang="en-US" altLang="zh-CN" sz="1400" dirty="0">
                <a:solidFill>
                  <a:srgbClr val="000000"/>
                </a:solidFill>
                <a:cs typeface="宋体" charset="0"/>
              </a:rPr>
              <a:t>Division of Chemistry</a:t>
            </a:r>
          </a:p>
          <a:p>
            <a:pPr eaLnBrk="1" fontAlgn="t" hangingPunct="1"/>
            <a:r>
              <a:rPr lang="en-US" altLang="zh-CN" sz="1400" dirty="0">
                <a:solidFill>
                  <a:srgbClr val="000000"/>
                </a:solidFill>
                <a:cs typeface="宋体" charset="0"/>
              </a:rPr>
              <a:t>Division of Life Sciences and Medicine </a:t>
            </a:r>
          </a:p>
          <a:p>
            <a:pPr eaLnBrk="1" fontAlgn="t" hangingPunct="1"/>
            <a:r>
              <a:rPr lang="en-US" altLang="zh-CN" sz="1400" dirty="0">
                <a:solidFill>
                  <a:srgbClr val="000000"/>
                </a:solidFill>
                <a:cs typeface="宋体" charset="0"/>
              </a:rPr>
              <a:t>Division of Earth Sciences</a:t>
            </a:r>
          </a:p>
          <a:p>
            <a:pPr eaLnBrk="1" fontAlgn="t" hangingPunct="1"/>
            <a:r>
              <a:rPr lang="en-US" altLang="zh-CN" sz="1400" dirty="0">
                <a:solidFill>
                  <a:srgbClr val="000000"/>
                </a:solidFill>
                <a:cs typeface="宋体" charset="0"/>
              </a:rPr>
              <a:t>Division of Information Technology Sciences </a:t>
            </a:r>
          </a:p>
          <a:p>
            <a:pPr eaLnBrk="1" fontAlgn="t" hangingPunct="1"/>
            <a:r>
              <a:rPr lang="en-US" altLang="zh-CN" sz="1400" dirty="0">
                <a:solidFill>
                  <a:srgbClr val="000000"/>
                </a:solidFill>
                <a:cs typeface="宋体" charset="0"/>
              </a:rPr>
              <a:t>Division of Technological Sciences</a:t>
            </a:r>
          </a:p>
        </p:txBody>
      </p:sp>
      <p:sp>
        <p:nvSpPr>
          <p:cNvPr id="1048594" name="圆角矩形 5"/>
          <p:cNvSpPr/>
          <p:nvPr/>
        </p:nvSpPr>
        <p:spPr>
          <a:xfrm>
            <a:off x="3132138" y="981075"/>
            <a:ext cx="2879725" cy="935038"/>
          </a:xfrm>
          <a:prstGeom prst="roundRect">
            <a:avLst/>
          </a:prstGeom>
          <a:solidFill>
            <a:srgbClr val="99CC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t" hangingPunct="1"/>
            <a:r>
              <a:rPr lang="en-US" altLang="zh-CN" sz="1400" dirty="0">
                <a:solidFill>
                  <a:srgbClr val="000000"/>
                </a:solidFill>
              </a:rPr>
              <a:t>President</a:t>
            </a:r>
          </a:p>
          <a:p>
            <a:pPr algn="ctr" eaLnBrk="1" fontAlgn="t" hangingPunct="1"/>
            <a:r>
              <a:rPr lang="en-US" altLang="zh-CN" sz="1400" dirty="0">
                <a:solidFill>
                  <a:srgbClr val="000000"/>
                </a:solidFill>
              </a:rPr>
              <a:t>( Chairman of the Presidium of the Academy)</a:t>
            </a:r>
            <a:endParaRPr lang="zh-CN" altLang="en-US" sz="1400" dirty="0">
              <a:solidFill>
                <a:srgbClr val="000000"/>
              </a:solidFill>
            </a:endParaRPr>
          </a:p>
        </p:txBody>
      </p:sp>
      <p:sp>
        <p:nvSpPr>
          <p:cNvPr id="1048595" name="圆角矩形 82"/>
          <p:cNvSpPr/>
          <p:nvPr/>
        </p:nvSpPr>
        <p:spPr>
          <a:xfrm>
            <a:off x="6588125" y="2205038"/>
            <a:ext cx="2305050" cy="719137"/>
          </a:xfrm>
          <a:prstGeom prst="roundRect">
            <a:avLst/>
          </a:prstGeom>
          <a:solidFill>
            <a:srgbClr val="99CC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t" hangingPunct="1"/>
            <a:r>
              <a:rPr lang="en-US" altLang="zh-CN" sz="1400" dirty="0">
                <a:solidFill>
                  <a:srgbClr val="000000"/>
                </a:solidFill>
              </a:rPr>
              <a:t>Executive Committee </a:t>
            </a:r>
          </a:p>
          <a:p>
            <a:pPr algn="ctr" eaLnBrk="1" fontAlgn="t" hangingPunct="1"/>
            <a:r>
              <a:rPr lang="en-US" altLang="zh-CN" sz="1400" dirty="0">
                <a:solidFill>
                  <a:srgbClr val="000000"/>
                </a:solidFill>
              </a:rPr>
              <a:t>of the Presidium</a:t>
            </a:r>
            <a:endParaRPr lang="zh-CN" altLang="en-US" sz="1400" dirty="0">
              <a:solidFill>
                <a:srgbClr val="000000"/>
              </a:solidFill>
            </a:endParaRPr>
          </a:p>
        </p:txBody>
      </p:sp>
      <p:sp>
        <p:nvSpPr>
          <p:cNvPr id="1048596" name="Rectangle 2"/>
          <p:cNvSpPr>
            <a:spLocks noChangeArrowheads="1"/>
          </p:cNvSpPr>
          <p:nvPr/>
        </p:nvSpPr>
        <p:spPr bwMode="auto">
          <a:xfrm>
            <a:off x="250825" y="260350"/>
            <a:ext cx="3816350" cy="498475"/>
          </a:xfrm>
          <a:prstGeom prst="rect">
            <a:avLst/>
          </a:prstGeom>
          <a:solidFill>
            <a:schemeClr val="bg1"/>
          </a:solidFill>
          <a:ln>
            <a:noFill/>
          </a:ln>
          <a:effectLst>
            <a:outerShdw dist="12700" dir="5400000" algn="ctr" rotWithShape="0">
              <a:schemeClr val="folHlink">
                <a:alpha val="50000"/>
              </a:schemeClr>
            </a:outerShdw>
          </a:effectLst>
        </p:spPr>
        <p:txBody>
          <a:bodyPr anchor="ctr"/>
          <a:lstStyle/>
          <a:p>
            <a:pPr marL="360363" indent="-360363" eaLnBrk="1" hangingPunct="1"/>
            <a:r>
              <a:rPr lang="en-US" altLang="zh-CN" sz="2400" b="1">
                <a:solidFill>
                  <a:schemeClr val="tx1"/>
                </a:solidFill>
                <a:effectLst>
                  <a:outerShdw blurRad="38100" dist="38100" dir="2700000" algn="tl">
                    <a:srgbClr val="C0C0C0"/>
                  </a:outerShdw>
                </a:effectLst>
                <a:latin typeface="Calibri" pitchFamily="34" charset="0"/>
              </a:rPr>
              <a:t>Organizational Structure</a:t>
            </a:r>
          </a:p>
        </p:txBody>
      </p:sp>
      <p:sp>
        <p:nvSpPr>
          <p:cNvPr id="1048597" name="圆角矩形 67"/>
          <p:cNvSpPr>
            <a:spLocks noChangeArrowheads="1"/>
          </p:cNvSpPr>
          <p:nvPr/>
        </p:nvSpPr>
        <p:spPr bwMode="auto">
          <a:xfrm>
            <a:off x="179388" y="908050"/>
            <a:ext cx="2305050" cy="2233613"/>
          </a:xfrm>
          <a:prstGeom prst="roundRect">
            <a:avLst>
              <a:gd name="adj" fmla="val 4861"/>
            </a:avLst>
          </a:prstGeom>
          <a:solidFill>
            <a:srgbClr val="99CCFF">
              <a:alpha val="34117"/>
            </a:srgbClr>
          </a:solidFill>
          <a:ln w="22225">
            <a:solidFill>
              <a:schemeClr val="bg1"/>
            </a:solidFill>
            <a:round/>
            <a:headEnd/>
            <a:tailEnd/>
          </a:ln>
        </p:spPr>
        <p:txBody>
          <a:bodyPr anchor="ctr"/>
          <a:lstStyle/>
          <a:p>
            <a:pPr eaLnBrk="1" fontAlgn="t" hangingPunct="1">
              <a:lnSpc>
                <a:spcPct val="115000"/>
              </a:lnSpc>
            </a:pPr>
            <a:r>
              <a:rPr lang="en-US" altLang="zh-CN" sz="1400" b="1">
                <a:solidFill>
                  <a:schemeClr val="tx1"/>
                </a:solidFill>
                <a:latin typeface="Times New Roman" pitchFamily="18" charset="0"/>
                <a:ea typeface="MS PGothic" pitchFamily="34" charset="-128"/>
                <a:cs typeface="宋体" pitchFamily="2" charset="-122"/>
              </a:rPr>
              <a:t>Adhoc</a:t>
            </a:r>
            <a:r>
              <a:rPr lang="zh-CN" altLang="en-US" sz="1400" b="1">
                <a:solidFill>
                  <a:schemeClr val="tx1"/>
                </a:solidFill>
                <a:latin typeface="Times New Roman" pitchFamily="18" charset="0"/>
                <a:ea typeface="MS PGothic" pitchFamily="34" charset="-128"/>
                <a:cs typeface="宋体" pitchFamily="2" charset="-122"/>
              </a:rPr>
              <a:t> </a:t>
            </a:r>
            <a:r>
              <a:rPr lang="en-US" altLang="zh-CN" sz="1400" b="1">
                <a:solidFill>
                  <a:schemeClr val="tx1"/>
                </a:solidFill>
                <a:latin typeface="Times New Roman" pitchFamily="18" charset="0"/>
                <a:ea typeface="MS PGothic" pitchFamily="34" charset="-128"/>
                <a:cs typeface="宋体" pitchFamily="2" charset="-122"/>
              </a:rPr>
              <a:t>Committees</a:t>
            </a:r>
          </a:p>
          <a:p>
            <a:pPr eaLnBrk="1" hangingPunct="1">
              <a:lnSpc>
                <a:spcPct val="115000"/>
              </a:lnSpc>
            </a:pPr>
            <a:r>
              <a:rPr lang="en-US" altLang="zh-CN" sz="1400">
                <a:solidFill>
                  <a:schemeClr val="tx1"/>
                </a:solidFill>
                <a:latin typeface="Times New Roman" pitchFamily="18" charset="0"/>
                <a:ea typeface="MS PGothic" pitchFamily="34" charset="-128"/>
                <a:cs typeface="宋体" pitchFamily="2" charset="-122"/>
              </a:rPr>
              <a:t>Committee for Education; Committee for Strategic Studies; </a:t>
            </a:r>
          </a:p>
          <a:p>
            <a:pPr eaLnBrk="1" hangingPunct="1">
              <a:lnSpc>
                <a:spcPct val="115000"/>
              </a:lnSpc>
            </a:pPr>
            <a:r>
              <a:rPr lang="en-US" altLang="zh-CN" sz="1400">
                <a:solidFill>
                  <a:schemeClr val="tx1"/>
                </a:solidFill>
                <a:latin typeface="Times New Roman" pitchFamily="18" charset="0"/>
                <a:ea typeface="MS PGothic" pitchFamily="34" charset="-128"/>
                <a:cs typeface="宋体" pitchFamily="2" charset="-122"/>
              </a:rPr>
              <a:t>Committee for Academic Affairs; </a:t>
            </a:r>
          </a:p>
          <a:p>
            <a:pPr eaLnBrk="1" hangingPunct="1">
              <a:lnSpc>
                <a:spcPct val="115000"/>
              </a:lnSpc>
            </a:pPr>
            <a:r>
              <a:rPr lang="en-US" altLang="zh-CN" sz="1400">
                <a:solidFill>
                  <a:schemeClr val="tx1"/>
                </a:solidFill>
                <a:latin typeface="Times New Roman" pitchFamily="18" charset="0"/>
                <a:ea typeface="MS PGothic" pitchFamily="34" charset="-128"/>
                <a:cs typeface="宋体" pitchFamily="2" charset="-122"/>
              </a:rPr>
              <a:t>Committee for Development Strategy</a:t>
            </a:r>
          </a:p>
        </p:txBody>
      </p:sp>
      <p:cxnSp>
        <p:nvCxnSpPr>
          <p:cNvPr id="3145739" name="直接连接符 68"/>
          <p:cNvCxnSpPr>
            <a:cxnSpLocks/>
          </p:cNvCxnSpPr>
          <p:nvPr/>
        </p:nvCxnSpPr>
        <p:spPr>
          <a:xfrm>
            <a:off x="4533900" y="1928813"/>
            <a:ext cx="1588" cy="215900"/>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cxnSp>
        <p:nvCxnSpPr>
          <p:cNvPr id="3145740" name="直接连接符 69"/>
          <p:cNvCxnSpPr>
            <a:cxnSpLocks/>
          </p:cNvCxnSpPr>
          <p:nvPr/>
        </p:nvCxnSpPr>
        <p:spPr>
          <a:xfrm>
            <a:off x="7624763" y="2924175"/>
            <a:ext cx="0" cy="504825"/>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标题 1"/>
          <p:cNvSpPr>
            <a:spLocks noGrp="1"/>
          </p:cNvSpPr>
          <p:nvPr>
            <p:ph type="title"/>
          </p:nvPr>
        </p:nvSpPr>
        <p:spPr>
          <a:xfrm>
            <a:off x="1403648" y="332656"/>
            <a:ext cx="6781800" cy="1087016"/>
          </a:xfrm>
        </p:spPr>
        <p:txBody>
          <a:bodyPr/>
          <a:lstStyle/>
          <a:p>
            <a:pPr algn="ctr"/>
            <a:r>
              <a:rPr lang="en-US" altLang="zh-CN" dirty="0"/>
              <a:t>OUTLINE</a:t>
            </a:r>
            <a:endParaRPr lang="zh-CN" altLang="en-US" dirty="0"/>
          </a:p>
        </p:txBody>
      </p:sp>
      <p:sp>
        <p:nvSpPr>
          <p:cNvPr id="1048608" name="内容占位符 4"/>
          <p:cNvSpPr>
            <a:spLocks noGrp="1"/>
          </p:cNvSpPr>
          <p:nvPr>
            <p:ph idx="1"/>
          </p:nvPr>
        </p:nvSpPr>
        <p:spPr>
          <a:xfrm>
            <a:off x="762000" y="1916832"/>
            <a:ext cx="7543800" cy="4248472"/>
          </a:xfrm>
          <a:ln>
            <a:solidFill>
              <a:schemeClr val="accent1"/>
            </a:solidFill>
            <a:prstDash val="sysDash"/>
          </a:ln>
        </p:spPr>
        <p:txBody>
          <a:bodyPr/>
          <a:lstStyle/>
          <a:p>
            <a:pPr>
              <a:lnSpc>
                <a:spcPct val="125000"/>
              </a:lnSpc>
              <a:spcBef>
                <a:spcPts val="600"/>
              </a:spcBef>
              <a:spcAft>
                <a:spcPts val="600"/>
              </a:spcAft>
            </a:pPr>
            <a:r>
              <a:rPr lang="en-US" altLang="zh-CN" sz="3200" b="1" dirty="0">
                <a:solidFill>
                  <a:schemeClr val="tx1"/>
                </a:solidFill>
              </a:rPr>
              <a:t>Overview of CAS</a:t>
            </a:r>
          </a:p>
          <a:p>
            <a:pPr algn="just">
              <a:lnSpc>
                <a:spcPct val="125000"/>
              </a:lnSpc>
              <a:spcBef>
                <a:spcPts val="600"/>
              </a:spcBef>
              <a:spcAft>
                <a:spcPts val="600"/>
              </a:spcAft>
            </a:pPr>
            <a:r>
              <a:rPr lang="en-US" altLang="zh-CN" sz="3200" b="1" dirty="0">
                <a:solidFill>
                  <a:srgbClr val="2803C5"/>
                </a:solidFill>
              </a:rPr>
              <a:t>Current status of </a:t>
            </a:r>
            <a:r>
              <a:rPr lang="en-US" altLang="zh-CN" sz="3200" b="1" dirty="0" err="1">
                <a:solidFill>
                  <a:srgbClr val="2803C5"/>
                </a:solidFill>
              </a:rPr>
              <a:t>Infromatization</a:t>
            </a:r>
            <a:r>
              <a:rPr lang="en-US" altLang="zh-CN" sz="3200" b="1" dirty="0">
                <a:solidFill>
                  <a:srgbClr val="2803C5"/>
                </a:solidFill>
              </a:rPr>
              <a:t> </a:t>
            </a:r>
          </a:p>
          <a:p>
            <a:pPr>
              <a:lnSpc>
                <a:spcPct val="125000"/>
              </a:lnSpc>
              <a:spcBef>
                <a:spcPts val="600"/>
              </a:spcBef>
              <a:spcAft>
                <a:spcPts val="600"/>
              </a:spcAft>
            </a:pPr>
            <a:r>
              <a:rPr lang="en-US" altLang="zh-CN" sz="3200" b="1" dirty="0">
                <a:solidFill>
                  <a:schemeClr val="tx1"/>
                </a:solidFill>
              </a:rPr>
              <a:t>The future planning</a:t>
            </a:r>
          </a:p>
        </p:txBody>
      </p:sp>
    </p:spTree>
  </p:cSld>
  <p:clrMapOvr>
    <a:masterClrMapping/>
  </p:clrMapOvr>
  <p:transition>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灯片编号占位符 4"/>
          <p:cNvSpPr>
            <a:spLocks noGrp="1"/>
          </p:cNvSpPr>
          <p:nvPr>
            <p:ph type="sldNum" sz="quarter" idx="12"/>
          </p:nvPr>
        </p:nvSpPr>
        <p:spPr/>
        <p:txBody>
          <a:bodyP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eaLnBrk="1" hangingPunct="1"/>
            <a:fld id="{EF3AD9EA-C132-40CC-9713-F3DE06211B3D}" type="slidenum">
              <a:rPr lang="en-US" altLang="zh-CN" sz="1800">
                <a:solidFill>
                  <a:srgbClr val="0000CC"/>
                </a:solidFill>
                <a:latin typeface="Times New Roman" panose="02020603050405020304" pitchFamily="18" charset="0"/>
              </a:rPr>
              <a:pPr eaLnBrk="1" hangingPunct="1"/>
              <a:t>9</a:t>
            </a:fld>
            <a:endParaRPr lang="en-US" altLang="zh-CN" sz="1800">
              <a:solidFill>
                <a:srgbClr val="0000CC"/>
              </a:solidFill>
              <a:latin typeface="Times New Roman" panose="02020603050405020304" pitchFamily="18" charset="0"/>
            </a:endParaRPr>
          </a:p>
        </p:txBody>
      </p:sp>
      <p:sp>
        <p:nvSpPr>
          <p:cNvPr id="1048650" name="矩形 7"/>
          <p:cNvSpPr>
            <a:spLocks noGrp="1" noChangeArrowheads="1"/>
          </p:cNvSpPr>
          <p:nvPr>
            <p:ph type="body" sz="half" idx="1"/>
          </p:nvPr>
        </p:nvSpPr>
        <p:spPr>
          <a:xfrm>
            <a:off x="268527" y="1451563"/>
            <a:ext cx="3957576" cy="5257800"/>
          </a:xfrm>
        </p:spPr>
        <p:txBody>
          <a:bodyPr/>
          <a:lstStyle/>
          <a:p>
            <a:pPr marL="0" indent="0">
              <a:lnSpc>
                <a:spcPct val="80000"/>
              </a:lnSpc>
              <a:buFont typeface="Wingdings" panose="05000000000000000000" pitchFamily="2" charset="2"/>
              <a:buChar char="Ø"/>
            </a:pPr>
            <a:r>
              <a:rPr lang="en-US" altLang="zh-CN" sz="2000" dirty="0"/>
              <a:t> </a:t>
            </a:r>
            <a:r>
              <a:rPr lang="en-US" altLang="zh-CN" sz="2000" b="1" dirty="0"/>
              <a:t>Strategic level: </a:t>
            </a:r>
            <a:r>
              <a:rPr lang="en-US" altLang="zh-CN" sz="2000" dirty="0"/>
              <a:t>The Leader Group of Cyberspace Affairs(12 members)</a:t>
            </a:r>
          </a:p>
          <a:p>
            <a:pPr marL="0" indent="0">
              <a:lnSpc>
                <a:spcPct val="80000"/>
              </a:lnSpc>
              <a:buFont typeface="Wingdings" panose="05000000000000000000" pitchFamily="2" charset="2"/>
              <a:buChar char="Ø"/>
            </a:pPr>
            <a:r>
              <a:rPr lang="en-US" altLang="zh-CN" sz="2000" b="1" dirty="0"/>
              <a:t>Consultation &amp; evaluation Level: </a:t>
            </a:r>
            <a:r>
              <a:rPr lang="en-US" altLang="zh-CN" sz="2000" dirty="0"/>
              <a:t>The expert advisor committee(23members) </a:t>
            </a:r>
          </a:p>
          <a:p>
            <a:pPr marL="0" indent="0">
              <a:lnSpc>
                <a:spcPct val="80000"/>
              </a:lnSpc>
              <a:buFont typeface="Wingdings" panose="05000000000000000000" pitchFamily="2" charset="2"/>
              <a:buChar char="Ø"/>
            </a:pPr>
            <a:r>
              <a:rPr lang="en-US" altLang="zh-CN" sz="2000" b="1" dirty="0" err="1"/>
              <a:t>Plan&amp;Coordination</a:t>
            </a:r>
            <a:r>
              <a:rPr lang="en-US" altLang="zh-CN" sz="2000" b="1" dirty="0"/>
              <a:t> </a:t>
            </a:r>
            <a:r>
              <a:rPr lang="en-US" altLang="zh-CN" sz="2000" b="1" dirty="0" err="1"/>
              <a:t>level</a:t>
            </a:r>
            <a:r>
              <a:rPr lang="en-US" altLang="zh-CN" sz="2000" dirty="0" err="1"/>
              <a:t>:the</a:t>
            </a:r>
            <a:r>
              <a:rPr lang="en-US" altLang="zh-CN" sz="2000" dirty="0"/>
              <a:t> office of The leader Group of Cyberspace Affairs</a:t>
            </a:r>
            <a:r>
              <a:rPr lang="zh-CN" altLang="en-US" sz="2000" dirty="0"/>
              <a:t>（</a:t>
            </a:r>
            <a:r>
              <a:rPr lang="en-US" altLang="zh-CN" sz="2000" dirty="0"/>
              <a:t>9members</a:t>
            </a:r>
            <a:r>
              <a:rPr lang="zh-CN" altLang="en-US" sz="2000" dirty="0"/>
              <a:t>）</a:t>
            </a:r>
            <a:endParaRPr lang="en-US" altLang="zh-CN" sz="2000" dirty="0"/>
          </a:p>
          <a:p>
            <a:pPr marL="0" indent="0">
              <a:lnSpc>
                <a:spcPct val="80000"/>
              </a:lnSpc>
              <a:buFont typeface="Wingdings" panose="05000000000000000000" pitchFamily="2" charset="2"/>
              <a:buChar char="Ø"/>
            </a:pPr>
            <a:r>
              <a:rPr lang="en-US" altLang="zh-CN" sz="2000" dirty="0"/>
              <a:t>   </a:t>
            </a:r>
            <a:r>
              <a:rPr lang="en-US" altLang="zh-CN" sz="2000" b="1" dirty="0"/>
              <a:t>Execution level:</a:t>
            </a:r>
          </a:p>
          <a:p>
            <a:pPr marL="0" indent="0">
              <a:lnSpc>
                <a:spcPct val="80000"/>
              </a:lnSpc>
              <a:buFont typeface="Wingdings" panose="05000000000000000000" pitchFamily="2" charset="2"/>
              <a:buNone/>
            </a:pPr>
            <a:r>
              <a:rPr lang="en-US" altLang="zh-CN" sz="2000" dirty="0"/>
              <a:t>The Division of  network and </a:t>
            </a:r>
            <a:r>
              <a:rPr lang="en-US" altLang="zh-CN" sz="2000" dirty="0" err="1"/>
              <a:t>Informatization</a:t>
            </a:r>
            <a:r>
              <a:rPr lang="en-US" altLang="zh-CN" sz="2000" dirty="0"/>
              <a:t>, General Office of CAS,  </a:t>
            </a:r>
            <a:r>
              <a:rPr lang="zh-CN" altLang="en-US" sz="2000" dirty="0"/>
              <a:t>（</a:t>
            </a:r>
            <a:r>
              <a:rPr lang="en-US" altLang="zh-CN" sz="2000" dirty="0"/>
              <a:t> 4 staffs </a:t>
            </a:r>
            <a:r>
              <a:rPr lang="zh-CN" altLang="en-US" sz="2000" dirty="0"/>
              <a:t>）</a:t>
            </a:r>
            <a:endParaRPr lang="en-US" altLang="zh-CN" sz="2000" dirty="0"/>
          </a:p>
          <a:p>
            <a:pPr marL="0" indent="0">
              <a:lnSpc>
                <a:spcPct val="80000"/>
              </a:lnSpc>
              <a:buFont typeface="Wingdings" panose="05000000000000000000" pitchFamily="2" charset="2"/>
              <a:buChar char="Ø"/>
            </a:pPr>
            <a:r>
              <a:rPr lang="en-US" altLang="zh-CN" sz="2000" dirty="0"/>
              <a:t> </a:t>
            </a:r>
            <a:r>
              <a:rPr lang="en-US" altLang="zh-CN" sz="2000" b="1" dirty="0"/>
              <a:t>Supporting &amp; service level: </a:t>
            </a:r>
            <a:r>
              <a:rPr lang="en-US" altLang="zh-CN" sz="2000" dirty="0"/>
              <a:t>CNIC and other  many institutes</a:t>
            </a:r>
          </a:p>
        </p:txBody>
      </p:sp>
      <p:sp>
        <p:nvSpPr>
          <p:cNvPr id="1048651" name="矩形​​ 5"/>
          <p:cNvSpPr>
            <a:spLocks noChangeArrowheads="1"/>
          </p:cNvSpPr>
          <p:nvPr/>
        </p:nvSpPr>
        <p:spPr bwMode="auto">
          <a:xfrm>
            <a:off x="17044" y="394772"/>
            <a:ext cx="9175750" cy="534988"/>
          </a:xfrm>
          <a:prstGeom prst="rect">
            <a:avLst/>
          </a:prstGeom>
          <a:noFill/>
          <a:ln>
            <a:noFill/>
          </a:ln>
        </p:spPr>
        <p:txBody>
          <a:bodyPr>
            <a:spAutoFit/>
          </a:bodyPr>
          <a:lstStyle>
            <a:lvl1pPr marL="342900" indent="-342900"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ctr">
              <a:lnSpc>
                <a:spcPct val="80000"/>
              </a:lnSpc>
              <a:spcBef>
                <a:spcPct val="20000"/>
              </a:spcBef>
              <a:buClr>
                <a:srgbClr val="CC0000"/>
              </a:buClr>
            </a:pPr>
            <a:r>
              <a:rPr lang="fr-FR" altLang="zh-CN" sz="3600" b="0" dirty="0">
                <a:solidFill>
                  <a:schemeClr val="tx1"/>
                </a:solidFill>
                <a:latin typeface="Verdana" panose="020B0604030504040204" pitchFamily="34" charset="0"/>
              </a:rPr>
              <a:t>Organization Chart </a:t>
            </a:r>
            <a:endParaRPr lang="en-US" altLang="zh-CN" sz="3600" b="0" dirty="0">
              <a:solidFill>
                <a:schemeClr val="tx1"/>
              </a:solidFill>
              <a:latin typeface="Verdana" panose="020B0604030504040204" pitchFamily="34" charset="0"/>
            </a:endParaRPr>
          </a:p>
        </p:txBody>
      </p:sp>
      <p:grpSp>
        <p:nvGrpSpPr>
          <p:cNvPr id="58" name="组合 16"/>
          <p:cNvGrpSpPr/>
          <p:nvPr/>
        </p:nvGrpSpPr>
        <p:grpSpPr bwMode="auto">
          <a:xfrm>
            <a:off x="4560483" y="1159621"/>
            <a:ext cx="4297817" cy="4471510"/>
            <a:chOff x="4860041" y="1281859"/>
            <a:chExt cx="4297657" cy="4471510"/>
          </a:xfrm>
        </p:grpSpPr>
        <p:sp>
          <p:nvSpPr>
            <p:cNvPr id="1048652" name="圆角矩形 7"/>
            <p:cNvSpPr>
              <a:spLocks noChangeArrowheads="1"/>
            </p:cNvSpPr>
            <p:nvPr/>
          </p:nvSpPr>
          <p:spPr bwMode="auto">
            <a:xfrm>
              <a:off x="4860041" y="1281859"/>
              <a:ext cx="3405563" cy="1262012"/>
            </a:xfrm>
            <a:prstGeom prst="roundRect">
              <a:avLst>
                <a:gd name="adj" fmla="val 16667"/>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a:noFill/>
            </a:ln>
          </p:spPr>
          <p:txBody>
            <a:bodyPr lIns="36000" tIns="36000" rIns="36000" bIns="36000">
              <a:spAutoFit/>
            </a:bodyP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ctr" eaLnBrk="1" hangingPunct="1">
                <a:spcBef>
                  <a:spcPct val="50000"/>
                </a:spcBef>
                <a:buClr>
                  <a:srgbClr val="FF0000"/>
                </a:buClr>
                <a:buFont typeface="Wingdings" panose="05000000000000000000" pitchFamily="2" charset="2"/>
                <a:buNone/>
              </a:pPr>
              <a:r>
                <a:rPr lang="en-US" altLang="zh-CN" sz="2400" dirty="0">
                  <a:solidFill>
                    <a:schemeClr val="tx1"/>
                  </a:solidFill>
                  <a:latin typeface="Calibri" pitchFamily="34" charset="0"/>
                  <a:cs typeface="Calibri" pitchFamily="34" charset="0"/>
                </a:rPr>
                <a:t>The Leader Group of Cyberspace Affairs</a:t>
              </a:r>
              <a:r>
                <a:rPr lang="zh-CN" altLang="en-US" sz="2400" dirty="0">
                  <a:solidFill>
                    <a:schemeClr val="tx1"/>
                  </a:solidFill>
                  <a:latin typeface="Calibri" pitchFamily="34" charset="0"/>
                  <a:cs typeface="Calibri" pitchFamily="34" charset="0"/>
                </a:rPr>
                <a:t>，</a:t>
              </a:r>
              <a:r>
                <a:rPr lang="en-US" altLang="zh-CN" sz="2400" dirty="0">
                  <a:solidFill>
                    <a:schemeClr val="tx1"/>
                  </a:solidFill>
                  <a:latin typeface="Calibri" pitchFamily="34" charset="0"/>
                  <a:cs typeface="Calibri" pitchFamily="34" charset="0"/>
                </a:rPr>
                <a:t>CAS</a:t>
              </a:r>
              <a:endParaRPr kumimoji="1" lang="zh-CN" altLang="en-US" sz="2400" dirty="0">
                <a:solidFill>
                  <a:schemeClr val="tx1"/>
                </a:solidFill>
                <a:latin typeface="Times New Roman" panose="02020603050405020304" pitchFamily="18" charset="0"/>
                <a:ea typeface="华文细黑" panose="02010600040101010101" pitchFamily="2" charset="-122"/>
              </a:endParaRPr>
            </a:p>
          </p:txBody>
        </p:sp>
        <p:sp>
          <p:nvSpPr>
            <p:cNvPr id="1048653" name="圆角矩形 8"/>
            <p:cNvSpPr>
              <a:spLocks noChangeArrowheads="1"/>
            </p:cNvSpPr>
            <p:nvPr/>
          </p:nvSpPr>
          <p:spPr bwMode="auto">
            <a:xfrm>
              <a:off x="5080001" y="2728601"/>
              <a:ext cx="1431925" cy="489060"/>
            </a:xfrm>
            <a:prstGeom prst="roundRect">
              <a:avLst>
                <a:gd name="adj" fmla="val 16667"/>
              </a:avLst>
            </a:prstGeom>
            <a:gradFill rotWithShape="0">
              <a:gsLst>
                <a:gs pos="0">
                  <a:srgbClr val="8488C4"/>
                </a:gs>
                <a:gs pos="53000">
                  <a:srgbClr val="D4DEFF"/>
                </a:gs>
                <a:gs pos="83000">
                  <a:srgbClr val="D4DEFF"/>
                </a:gs>
                <a:gs pos="100000">
                  <a:srgbClr val="96AB94"/>
                </a:gs>
              </a:gsLst>
              <a:lin ang="5400000"/>
            </a:gradFill>
            <a:ln>
              <a:noFill/>
            </a:ln>
          </p:spPr>
          <p:txBody>
            <a:bodyPr lIns="36000" tIns="36000" rIns="36000" bIns="36000">
              <a:spAutoFit/>
            </a:bodyP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ctr" eaLnBrk="1" hangingPunct="1">
                <a:spcBef>
                  <a:spcPct val="50000"/>
                </a:spcBef>
                <a:buClr>
                  <a:srgbClr val="FF0000"/>
                </a:buClr>
                <a:buFont typeface="Wingdings" panose="05000000000000000000" pitchFamily="2" charset="2"/>
                <a:buNone/>
              </a:pPr>
              <a:r>
                <a:rPr kumimoji="1" lang="en-US" altLang="zh-CN" sz="2400" b="0" dirty="0">
                  <a:solidFill>
                    <a:schemeClr val="tx1"/>
                  </a:solidFill>
                  <a:latin typeface="Times New Roman" panose="02020603050405020304" pitchFamily="18" charset="0"/>
                  <a:ea typeface="华文细黑" panose="02010600040101010101" pitchFamily="2" charset="-122"/>
                </a:rPr>
                <a:t>Office</a:t>
              </a:r>
              <a:endParaRPr kumimoji="1" lang="zh-CN" altLang="en-US" sz="2400" b="0" dirty="0">
                <a:solidFill>
                  <a:schemeClr val="tx1"/>
                </a:solidFill>
                <a:latin typeface="Times New Roman" panose="02020603050405020304" pitchFamily="18" charset="0"/>
                <a:ea typeface="华文细黑" panose="02010600040101010101" pitchFamily="2" charset="-122"/>
              </a:endParaRPr>
            </a:p>
          </p:txBody>
        </p:sp>
        <p:sp>
          <p:nvSpPr>
            <p:cNvPr id="1048654" name="圆角矩形 10"/>
            <p:cNvSpPr>
              <a:spLocks noChangeArrowheads="1"/>
            </p:cNvSpPr>
            <p:nvPr/>
          </p:nvSpPr>
          <p:spPr bwMode="auto">
            <a:xfrm>
              <a:off x="5795963" y="5332413"/>
              <a:ext cx="1431925" cy="420956"/>
            </a:xfrm>
            <a:prstGeom prst="roundRect">
              <a:avLst>
                <a:gd name="adj" fmla="val 16667"/>
              </a:avLst>
            </a:prstGeom>
            <a:blipFill dpi="0" rotWithShape="1">
              <a:blip r:embed="rId3"/>
              <a:srcRect/>
              <a:tile tx="0" ty="0" sx="100000" sy="100000" flip="none" algn="tl"/>
            </a:blipFill>
            <a:ln>
              <a:noFill/>
            </a:ln>
          </p:spPr>
          <p:txBody>
            <a:bodyPr lIns="36000" tIns="36000" rIns="36000" bIns="36000">
              <a:spAutoFit/>
            </a:bodyP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ctr" eaLnBrk="1" hangingPunct="1">
                <a:spcBef>
                  <a:spcPct val="50000"/>
                </a:spcBef>
                <a:buClr>
                  <a:srgbClr val="FF0000"/>
                </a:buClr>
                <a:buFont typeface="Wingdings" panose="05000000000000000000" pitchFamily="2" charset="2"/>
                <a:buNone/>
              </a:pPr>
              <a:r>
                <a:rPr kumimoji="1" lang="en-US" altLang="zh-CN" sz="2000" dirty="0">
                  <a:solidFill>
                    <a:schemeClr val="tx1"/>
                  </a:solidFill>
                  <a:latin typeface="Times New Roman" panose="02020603050405020304" pitchFamily="18" charset="0"/>
                  <a:ea typeface="华文细黑" panose="02010600040101010101" pitchFamily="2" charset="-122"/>
                </a:rPr>
                <a:t>Institute…</a:t>
              </a:r>
              <a:endParaRPr kumimoji="1" lang="zh-CN" altLang="en-US" sz="2000" dirty="0">
                <a:solidFill>
                  <a:schemeClr val="tx1"/>
                </a:solidFill>
                <a:latin typeface="Times New Roman" panose="02020603050405020304" pitchFamily="18" charset="0"/>
                <a:ea typeface="华文细黑" panose="02010600040101010101" pitchFamily="2" charset="-122"/>
              </a:endParaRPr>
            </a:p>
          </p:txBody>
        </p:sp>
        <p:sp>
          <p:nvSpPr>
            <p:cNvPr id="1048655" name="圆角矩形 11"/>
            <p:cNvSpPr>
              <a:spLocks noChangeArrowheads="1"/>
            </p:cNvSpPr>
            <p:nvPr/>
          </p:nvSpPr>
          <p:spPr bwMode="auto">
            <a:xfrm>
              <a:off x="6852684" y="2571288"/>
              <a:ext cx="2305014" cy="626701"/>
            </a:xfrm>
            <a:prstGeom prst="roundRect">
              <a:avLst>
                <a:gd name="adj" fmla="val 0"/>
              </a:avLst>
            </a:prstGeom>
            <a:solidFill>
              <a:srgbClr val="FF9900"/>
            </a:solidFill>
            <a:ln>
              <a:noFill/>
            </a:ln>
          </p:spPr>
          <p:txBody>
            <a:bodyPr wrap="square" lIns="36000" tIns="36000" rIns="36000" bIns="36000">
              <a:spAutoFit/>
            </a:bodyP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ctr" eaLnBrk="1" hangingPunct="1">
                <a:spcBef>
                  <a:spcPct val="50000"/>
                </a:spcBef>
                <a:buClr>
                  <a:srgbClr val="FF0000"/>
                </a:buClr>
              </a:pPr>
              <a:r>
                <a:rPr kumimoji="1" lang="en-US" altLang="zh-CN" sz="1800" dirty="0">
                  <a:solidFill>
                    <a:schemeClr val="tx1"/>
                  </a:solidFill>
                  <a:latin typeface="Times New Roman" panose="02020603050405020304" pitchFamily="18" charset="0"/>
                  <a:ea typeface="华文细黑" panose="02010600040101010101" pitchFamily="2" charset="-122"/>
                </a:rPr>
                <a:t>The expert Advisor Committee</a:t>
              </a:r>
              <a:endParaRPr kumimoji="1" lang="zh-CN" altLang="en-US" sz="1800" dirty="0">
                <a:solidFill>
                  <a:schemeClr val="tx1"/>
                </a:solidFill>
                <a:latin typeface="Times New Roman" panose="02020603050405020304" pitchFamily="18" charset="0"/>
                <a:ea typeface="华文细黑" panose="02010600040101010101" pitchFamily="2" charset="-122"/>
              </a:endParaRPr>
            </a:p>
          </p:txBody>
        </p:sp>
        <p:cxnSp>
          <p:nvCxnSpPr>
            <p:cNvPr id="3145742" name="直接箭头连接符 15"/>
            <p:cNvCxnSpPr>
              <a:cxnSpLocks noChangeShapeType="1"/>
            </p:cNvCxnSpPr>
            <p:nvPr/>
          </p:nvCxnSpPr>
          <p:spPr bwMode="auto">
            <a:xfrm flipH="1">
              <a:off x="6362139" y="3385638"/>
              <a:ext cx="325" cy="365180"/>
            </a:xfrm>
            <a:prstGeom prst="straightConnector1">
              <a:avLst/>
            </a:prstGeom>
            <a:noFill/>
            <a:ln w="6350" algn="ctr">
              <a:solidFill>
                <a:schemeClr val="tx1"/>
              </a:solidFill>
              <a:round/>
              <a:headEnd/>
              <a:tailEnd type="arrow" w="med" len="med"/>
            </a:ln>
          </p:spPr>
        </p:cxnSp>
      </p:grpSp>
      <p:sp>
        <p:nvSpPr>
          <p:cNvPr id="1048656" name="灯片编号占位符 3"/>
          <p:cNvSpPr txBox="1"/>
          <p:nvPr/>
        </p:nvSpPr>
        <p:spPr bwMode="auto">
          <a:xfrm>
            <a:off x="1588" y="6461125"/>
            <a:ext cx="390525" cy="346075"/>
          </a:xfrm>
          <a:prstGeom prst="rect">
            <a:avLst/>
          </a:prstGeom>
          <a:noFill/>
          <a:ln w="9525">
            <a:noFill/>
            <a:miter lim="800000"/>
            <a:headEnd/>
            <a:tailEnd/>
          </a:ln>
          <a:effectLst/>
        </p:spPr>
        <p:txBody>
          <a:bodyPr lIns="18000" tIns="10800" rIns="18000" bIns="10800" anchor="ct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ctr" eaLnBrk="1" hangingPunct="1"/>
            <a:fld id="{25154A5B-E07B-4944-A9FF-48D67308A4B3}" type="slidenum">
              <a:rPr lang="en-US" altLang="zh-CN" sz="1800">
                <a:solidFill>
                  <a:srgbClr val="0000CC"/>
                </a:solidFill>
                <a:effectLst>
                  <a:outerShdw blurRad="38100" dist="38100" dir="2700000" algn="tl">
                    <a:srgbClr val="C0C0C0"/>
                  </a:outerShdw>
                </a:effectLst>
                <a:latin typeface="Times New Roman" panose="02020603050405020304" pitchFamily="18" charset="0"/>
              </a:rPr>
              <a:pPr algn="ctr" eaLnBrk="1" hangingPunct="1"/>
              <a:t>9</a:t>
            </a:fld>
            <a:endParaRPr lang="en-US" altLang="zh-CN" sz="1800">
              <a:solidFill>
                <a:srgbClr val="0000CC"/>
              </a:solidFill>
              <a:effectLst>
                <a:outerShdw blurRad="38100" dist="38100" dir="2700000" algn="tl">
                  <a:srgbClr val="C0C0C0"/>
                </a:outerShdw>
              </a:effectLst>
              <a:latin typeface="Times New Roman" panose="02020603050405020304" pitchFamily="18" charset="0"/>
            </a:endParaRPr>
          </a:p>
        </p:txBody>
      </p:sp>
      <p:sp>
        <p:nvSpPr>
          <p:cNvPr id="1048657" name="圆角矩形 10"/>
          <p:cNvSpPr>
            <a:spLocks noChangeArrowheads="1"/>
          </p:cNvSpPr>
          <p:nvPr/>
        </p:nvSpPr>
        <p:spPr bwMode="auto">
          <a:xfrm>
            <a:off x="4079362" y="5210175"/>
            <a:ext cx="1431978" cy="420956"/>
          </a:xfrm>
          <a:prstGeom prst="roundRect">
            <a:avLst>
              <a:gd name="adj" fmla="val 16667"/>
            </a:avLst>
          </a:prstGeom>
          <a:blipFill dpi="0" rotWithShape="1">
            <a:blip r:embed="rId3"/>
            <a:srcRect/>
            <a:tile tx="0" ty="0" sx="100000" sy="100000" flip="none" algn="tl"/>
          </a:blipFill>
          <a:ln>
            <a:noFill/>
          </a:ln>
        </p:spPr>
        <p:txBody>
          <a:bodyPr lIns="36000" tIns="36000" rIns="36000" bIns="36000">
            <a:spAutoFit/>
          </a:bodyP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ctr" eaLnBrk="1" hangingPunct="1">
              <a:spcBef>
                <a:spcPct val="50000"/>
              </a:spcBef>
              <a:buClr>
                <a:srgbClr val="FF0000"/>
              </a:buClr>
              <a:buFont typeface="Wingdings" panose="05000000000000000000" pitchFamily="2" charset="2"/>
              <a:buNone/>
            </a:pPr>
            <a:r>
              <a:rPr kumimoji="1" lang="en-US" altLang="zh-CN" sz="2000" dirty="0">
                <a:solidFill>
                  <a:schemeClr val="tx1"/>
                </a:solidFill>
                <a:latin typeface="Times New Roman" panose="02020603050405020304" pitchFamily="18" charset="0"/>
                <a:ea typeface="华文细黑" panose="02010600040101010101" pitchFamily="2" charset="-122"/>
              </a:rPr>
              <a:t>Institute…</a:t>
            </a:r>
            <a:endParaRPr kumimoji="1" lang="zh-CN" altLang="en-US" sz="2000" dirty="0">
              <a:solidFill>
                <a:schemeClr val="tx1"/>
              </a:solidFill>
              <a:latin typeface="Times New Roman" panose="02020603050405020304" pitchFamily="18" charset="0"/>
              <a:ea typeface="华文细黑" panose="02010600040101010101" pitchFamily="2" charset="-122"/>
            </a:endParaRPr>
          </a:p>
        </p:txBody>
      </p:sp>
      <p:sp>
        <p:nvSpPr>
          <p:cNvPr id="1048658" name="圆角矩形 10"/>
          <p:cNvSpPr>
            <a:spLocks noChangeArrowheads="1"/>
          </p:cNvSpPr>
          <p:nvPr/>
        </p:nvSpPr>
        <p:spPr bwMode="auto">
          <a:xfrm>
            <a:off x="7332591" y="5210175"/>
            <a:ext cx="1431978" cy="420956"/>
          </a:xfrm>
          <a:prstGeom prst="roundRect">
            <a:avLst>
              <a:gd name="adj" fmla="val 16667"/>
            </a:avLst>
          </a:prstGeom>
          <a:blipFill dpi="0" rotWithShape="1">
            <a:blip r:embed="rId3"/>
            <a:srcRect/>
            <a:tile tx="0" ty="0" sx="100000" sy="100000" flip="none" algn="tl"/>
          </a:blipFill>
          <a:ln>
            <a:noFill/>
          </a:ln>
        </p:spPr>
        <p:txBody>
          <a:bodyPr lIns="36000" tIns="36000" rIns="36000" bIns="36000">
            <a:spAutoFit/>
          </a:bodyP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ctr" eaLnBrk="1" hangingPunct="1">
              <a:spcBef>
                <a:spcPct val="50000"/>
              </a:spcBef>
              <a:buClr>
                <a:srgbClr val="FF0000"/>
              </a:buClr>
              <a:buFont typeface="Wingdings" panose="05000000000000000000" pitchFamily="2" charset="2"/>
              <a:buNone/>
            </a:pPr>
            <a:r>
              <a:rPr kumimoji="1" lang="en-US" altLang="zh-CN" sz="2000" dirty="0">
                <a:solidFill>
                  <a:schemeClr val="tx1"/>
                </a:solidFill>
                <a:latin typeface="Times New Roman" panose="02020603050405020304" pitchFamily="18" charset="0"/>
                <a:ea typeface="华文细黑" panose="02010600040101010101" pitchFamily="2" charset="-122"/>
              </a:rPr>
              <a:t>Institute…</a:t>
            </a:r>
            <a:endParaRPr kumimoji="1" lang="zh-CN" altLang="en-US" sz="2000" dirty="0">
              <a:solidFill>
                <a:schemeClr val="tx1"/>
              </a:solidFill>
              <a:latin typeface="Times New Roman" panose="02020603050405020304" pitchFamily="18" charset="0"/>
              <a:ea typeface="华文细黑" panose="02010600040101010101" pitchFamily="2" charset="-122"/>
            </a:endParaRPr>
          </a:p>
        </p:txBody>
      </p:sp>
      <p:sp>
        <p:nvSpPr>
          <p:cNvPr id="1048659" name="圆角矩形 8"/>
          <p:cNvSpPr>
            <a:spLocks noChangeArrowheads="1"/>
          </p:cNvSpPr>
          <p:nvPr/>
        </p:nvSpPr>
        <p:spPr bwMode="auto">
          <a:xfrm>
            <a:off x="3995937" y="3735442"/>
            <a:ext cx="4768632" cy="867939"/>
          </a:xfrm>
          <a:prstGeom prst="roundRect">
            <a:avLst>
              <a:gd name="adj" fmla="val 16667"/>
            </a:avLst>
          </a:prstGeom>
          <a:gradFill rotWithShape="0">
            <a:gsLst>
              <a:gs pos="0">
                <a:srgbClr val="8488C4"/>
              </a:gs>
              <a:gs pos="53000">
                <a:srgbClr val="D4DEFF"/>
              </a:gs>
              <a:gs pos="83000">
                <a:srgbClr val="D4DEFF"/>
              </a:gs>
              <a:gs pos="100000">
                <a:srgbClr val="96AB94"/>
              </a:gs>
            </a:gsLst>
            <a:lin ang="5400000"/>
          </a:gradFill>
          <a:ln>
            <a:noFill/>
          </a:ln>
        </p:spPr>
        <p:txBody>
          <a:bodyPr wrap="square" lIns="36000" tIns="36000" rIns="36000" bIns="36000">
            <a:spAutoFit/>
          </a:bodyPr>
          <a:lstStyle>
            <a:lvl1pPr eaLnBrk="0" hangingPunct="0">
              <a:defRPr sz="2800" b="1">
                <a:solidFill>
                  <a:srgbClr val="FFFFFF"/>
                </a:solidFill>
                <a:latin typeface="隶书" panose="02010509060101010101" pitchFamily="49" charset="-122"/>
                <a:ea typeface="宋体" panose="02010600030101010101" pitchFamily="2" charset="-122"/>
              </a:defRPr>
            </a:lvl1pPr>
            <a:lvl2pPr marL="742950" indent="-285750" eaLnBrk="0" hangingPunct="0">
              <a:defRPr sz="2800" b="1">
                <a:solidFill>
                  <a:srgbClr val="FFFFFF"/>
                </a:solidFill>
                <a:latin typeface="隶书" panose="02010509060101010101" pitchFamily="49" charset="-122"/>
                <a:ea typeface="宋体" panose="02010600030101010101" pitchFamily="2" charset="-122"/>
              </a:defRPr>
            </a:lvl2pPr>
            <a:lvl3pPr marL="1143000" indent="-228600" eaLnBrk="0" hangingPunct="0">
              <a:defRPr sz="2800" b="1">
                <a:solidFill>
                  <a:srgbClr val="FFFFFF"/>
                </a:solidFill>
                <a:latin typeface="隶书" panose="02010509060101010101" pitchFamily="49" charset="-122"/>
                <a:ea typeface="宋体" panose="02010600030101010101" pitchFamily="2" charset="-122"/>
              </a:defRPr>
            </a:lvl3pPr>
            <a:lvl4pPr marL="1600200" indent="-228600" eaLnBrk="0" hangingPunct="0">
              <a:defRPr sz="2800" b="1">
                <a:solidFill>
                  <a:srgbClr val="FFFFFF"/>
                </a:solidFill>
                <a:latin typeface="隶书" panose="02010509060101010101" pitchFamily="49" charset="-122"/>
                <a:ea typeface="宋体" panose="02010600030101010101" pitchFamily="2" charset="-122"/>
              </a:defRPr>
            </a:lvl4pPr>
            <a:lvl5pPr marL="2057400" indent="-228600" eaLnBrk="0" hangingPunct="0">
              <a:defRPr sz="2800" b="1">
                <a:solidFill>
                  <a:srgbClr val="FFFFFF"/>
                </a:solidFill>
                <a:latin typeface="隶书" panose="020105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FFFFFF"/>
                </a:solidFill>
                <a:latin typeface="隶书" panose="02010509060101010101" pitchFamily="49" charset="-122"/>
                <a:ea typeface="宋体" panose="02010600030101010101" pitchFamily="2" charset="-122"/>
              </a:defRPr>
            </a:lvl9pPr>
          </a:lstStyle>
          <a:p>
            <a:pPr algn="ctr" eaLnBrk="1" hangingPunct="1">
              <a:spcBef>
                <a:spcPct val="50000"/>
              </a:spcBef>
              <a:buClr>
                <a:srgbClr val="FF0000"/>
              </a:buClr>
              <a:buFont typeface="Wingdings" panose="05000000000000000000" pitchFamily="2" charset="2"/>
              <a:buNone/>
            </a:pPr>
            <a:r>
              <a:rPr kumimoji="1" lang="en-US" altLang="zh-CN" sz="2400" b="0" dirty="0">
                <a:solidFill>
                  <a:schemeClr val="tx1"/>
                </a:solidFill>
                <a:latin typeface="Times New Roman" panose="02020603050405020304" pitchFamily="18" charset="0"/>
                <a:ea typeface="华文细黑" panose="02010600040101010101" pitchFamily="2" charset="-122"/>
              </a:rPr>
              <a:t>Division of network and </a:t>
            </a:r>
            <a:r>
              <a:rPr kumimoji="1" lang="en-US" altLang="zh-CN" sz="2400" b="0" dirty="0" err="1">
                <a:solidFill>
                  <a:schemeClr val="tx1"/>
                </a:solidFill>
                <a:latin typeface="Times New Roman" panose="02020603050405020304" pitchFamily="18" charset="0"/>
                <a:ea typeface="华文细黑" panose="02010600040101010101" pitchFamily="2" charset="-122"/>
              </a:rPr>
              <a:t>informatization,GO</a:t>
            </a:r>
            <a:r>
              <a:rPr kumimoji="1" lang="en-US" altLang="zh-CN" sz="2400" b="0" dirty="0">
                <a:solidFill>
                  <a:schemeClr val="tx1"/>
                </a:solidFill>
                <a:latin typeface="Times New Roman" panose="02020603050405020304" pitchFamily="18" charset="0"/>
                <a:ea typeface="华文细黑" panose="02010600040101010101" pitchFamily="2" charset="-122"/>
              </a:rPr>
              <a:t> of CAS </a:t>
            </a:r>
            <a:endParaRPr kumimoji="1" lang="zh-CN" altLang="en-US" sz="2400" b="0" dirty="0">
              <a:solidFill>
                <a:schemeClr val="tx1"/>
              </a:solidFill>
              <a:latin typeface="Times New Roman" panose="02020603050405020304" pitchFamily="18" charset="0"/>
              <a:ea typeface="华文细黑" panose="02010600040101010101" pitchFamily="2" charset="-122"/>
            </a:endParaRPr>
          </a:p>
        </p:txBody>
      </p:sp>
      <p:cxnSp>
        <p:nvCxnSpPr>
          <p:cNvPr id="3145743" name="直接箭头连接符 15"/>
          <p:cNvCxnSpPr>
            <a:cxnSpLocks noChangeShapeType="1"/>
          </p:cNvCxnSpPr>
          <p:nvPr/>
        </p:nvCxnSpPr>
        <p:spPr bwMode="auto">
          <a:xfrm flipH="1">
            <a:off x="6372671" y="4731150"/>
            <a:ext cx="325" cy="365180"/>
          </a:xfrm>
          <a:prstGeom prst="straightConnector1">
            <a:avLst/>
          </a:prstGeom>
          <a:noFill/>
          <a:ln w="6350" algn="ctr">
            <a:solidFill>
              <a:schemeClr val="tx1"/>
            </a:solidFill>
            <a:round/>
            <a:headEnd/>
            <a:tailEnd type="arrow" w="med" len="med"/>
          </a:ln>
        </p:spPr>
      </p:cxnSp>
      <p:cxnSp>
        <p:nvCxnSpPr>
          <p:cNvPr id="3145744" name="直接箭头连接符 15"/>
          <p:cNvCxnSpPr>
            <a:cxnSpLocks noChangeShapeType="1"/>
          </p:cNvCxnSpPr>
          <p:nvPr/>
        </p:nvCxnSpPr>
        <p:spPr bwMode="auto">
          <a:xfrm flipH="1">
            <a:off x="4795351" y="4729137"/>
            <a:ext cx="325" cy="365180"/>
          </a:xfrm>
          <a:prstGeom prst="straightConnector1">
            <a:avLst/>
          </a:prstGeom>
          <a:noFill/>
          <a:ln w="6350" algn="ctr">
            <a:solidFill>
              <a:schemeClr val="tx1"/>
            </a:solidFill>
            <a:round/>
            <a:headEnd/>
            <a:tailEnd type="arrow" w="med" len="med"/>
          </a:ln>
        </p:spPr>
      </p:cxnSp>
      <p:cxnSp>
        <p:nvCxnSpPr>
          <p:cNvPr id="3145745" name="直接箭头连接符 15"/>
          <p:cNvCxnSpPr>
            <a:cxnSpLocks noChangeShapeType="1"/>
          </p:cNvCxnSpPr>
          <p:nvPr/>
        </p:nvCxnSpPr>
        <p:spPr bwMode="auto">
          <a:xfrm flipH="1">
            <a:off x="7898866" y="4764585"/>
            <a:ext cx="325" cy="365180"/>
          </a:xfrm>
          <a:prstGeom prst="straightConnector1">
            <a:avLst/>
          </a:prstGeom>
          <a:noFill/>
          <a:ln w="6350" algn="ctr">
            <a:solidFill>
              <a:schemeClr val="tx1"/>
            </a:solidFill>
            <a:round/>
            <a:headEnd/>
            <a:tailEnd type="arrow" w="med" len="med"/>
          </a:ln>
        </p:spPr>
      </p:cxnSp>
      <p:cxnSp>
        <p:nvCxnSpPr>
          <p:cNvPr id="3145746" name="直接箭头连接符 15"/>
          <p:cNvCxnSpPr>
            <a:cxnSpLocks noChangeShapeType="1"/>
          </p:cNvCxnSpPr>
          <p:nvPr/>
        </p:nvCxnSpPr>
        <p:spPr bwMode="auto">
          <a:xfrm flipH="1">
            <a:off x="5780084" y="2184261"/>
            <a:ext cx="325" cy="365180"/>
          </a:xfrm>
          <a:prstGeom prst="straightConnector1">
            <a:avLst/>
          </a:prstGeom>
          <a:noFill/>
          <a:ln w="6350" algn="ctr">
            <a:solidFill>
              <a:schemeClr val="tx1"/>
            </a:solidFill>
            <a:round/>
            <a:headEnd/>
            <a:tailEnd type="arrow" w="med" len="med"/>
          </a:ln>
        </p:spPr>
      </p:cxnSp>
      <p:cxnSp>
        <p:nvCxnSpPr>
          <p:cNvPr id="3145747" name="直接箭头连接符 15"/>
          <p:cNvCxnSpPr>
            <a:cxnSpLocks noChangeShapeType="1"/>
          </p:cNvCxnSpPr>
          <p:nvPr/>
        </p:nvCxnSpPr>
        <p:spPr bwMode="auto">
          <a:xfrm>
            <a:off x="7325335" y="2099495"/>
            <a:ext cx="7256" cy="267356"/>
          </a:xfrm>
          <a:prstGeom prst="straightConnector1">
            <a:avLst/>
          </a:prstGeom>
          <a:noFill/>
          <a:ln w="6350" algn="ctr">
            <a:solidFill>
              <a:schemeClr val="tx1"/>
            </a:solidFill>
            <a:round/>
            <a:headEnd/>
            <a:tailEnd type="arrow" w="med" len="med"/>
          </a:ln>
        </p:spPr>
      </p:cxnSp>
      <p:cxnSp>
        <p:nvCxnSpPr>
          <p:cNvPr id="3145748" name="直接箭头连接符 11"/>
          <p:cNvCxnSpPr>
            <a:cxnSpLocks/>
          </p:cNvCxnSpPr>
          <p:nvPr/>
        </p:nvCxnSpPr>
        <p:spPr>
          <a:xfrm>
            <a:off x="6234785" y="2803387"/>
            <a:ext cx="25104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fillRect/>
          </a:stretch>
        </a:blipFill>
      </a:bgFillStyleLst>
    </a:fmtScheme>
  </a:themeElements>
  <a:objectDefaults>
    <a:txDef>
      <a:spPr bwMode="auto">
        <a:noFill/>
        <a:ln w="9525" algn="ctr">
          <a:noFill/>
          <a:miter lim="800000"/>
          <a:headEnd/>
          <a:tailEnd/>
        </a:ln>
        <a:effectLst/>
      </a:spPr>
      <a:bodyPr wrap="square" rtlCol="0">
        <a:spAutoFit/>
      </a:bodyPr>
      <a:lstStyle>
        <a:defPPr marL="342900" indent="-342900">
          <a:lnSpc>
            <a:spcPct val="80000"/>
          </a:lnSpc>
          <a:spcBef>
            <a:spcPct val="20000"/>
          </a:spcBef>
          <a:defRPr sz="1800" dirty="0" smtClean="0">
            <a:solidFill>
              <a:schemeClr val="tx1"/>
            </a:solidFill>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1608</Words>
  <Application>Microsoft Macintosh PowerPoint</Application>
  <PresentationFormat>On-screen Show (4:3)</PresentationFormat>
  <Paragraphs>329</Paragraphs>
  <Slides>24</Slides>
  <Notes>19</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24</vt:i4>
      </vt:variant>
    </vt:vector>
  </HeadingPairs>
  <TitlesOfParts>
    <vt:vector size="46" baseType="lpstr">
      <vt:lpstr>Arial</vt:lpstr>
      <vt:lpstr>Arial Black</vt:lpstr>
      <vt:lpstr>Arial Unicode MS</vt:lpstr>
      <vt:lpstr>Beijing</vt:lpstr>
      <vt:lpstr>Calibri</vt:lpstr>
      <vt:lpstr>Impact</vt:lpstr>
      <vt:lpstr>MS PGothic</vt:lpstr>
      <vt:lpstr>Rage Italic</vt:lpstr>
      <vt:lpstr>Times New Roman</vt:lpstr>
      <vt:lpstr>Verdana</vt:lpstr>
      <vt:lpstr>Wingdings</vt:lpstr>
      <vt:lpstr>Wingdings 2</vt:lpstr>
      <vt:lpstr>Wingdings 3</vt:lpstr>
      <vt:lpstr>华文中宋</vt:lpstr>
      <vt:lpstr>华文细黑</vt:lpstr>
      <vt:lpstr>宋体</vt:lpstr>
      <vt:lpstr>微软雅黑</vt:lpstr>
      <vt:lpstr>方正舒体</vt:lpstr>
      <vt:lpstr>楷体_GB2312</vt:lpstr>
      <vt:lpstr>隶书</vt:lpstr>
      <vt:lpstr>黑体</vt:lpstr>
      <vt:lpstr>NewsPrint</vt:lpstr>
      <vt:lpstr>PowerPoint Presentation</vt:lpstr>
      <vt:lpstr>OUTLINE</vt:lpstr>
      <vt:lpstr>PowerPoint Presentation</vt:lpstr>
      <vt:lpstr>PowerPoint Presentation</vt:lpstr>
      <vt:lpstr>PowerPoint Presentation</vt:lpstr>
      <vt:lpstr>PowerPoint Presentation</vt:lpstr>
      <vt:lpstr>PowerPoint Presentation</vt:lpstr>
      <vt:lpstr>OUTLINE</vt:lpstr>
      <vt:lpstr>PowerPoint Presentation</vt:lpstr>
      <vt:lpstr>Cyber Infrastructure in CAS: Network</vt:lpstr>
      <vt:lpstr>PowerPoint Presentation</vt:lpstr>
      <vt:lpstr>PowerPoint Presentation</vt:lpstr>
      <vt:lpstr>CAS Informatization Progress （2006-2010）</vt:lpstr>
      <vt:lpstr>Result of 12th five years planning（2011-2015）</vt:lpstr>
      <vt:lpstr>Magazine</vt:lpstr>
      <vt:lpstr>Magazine</vt:lpstr>
      <vt:lpstr>Annual Training Program</vt:lpstr>
      <vt:lpstr>China e-Science Forum</vt:lpstr>
      <vt:lpstr>PowerPoint Presentation</vt:lpstr>
      <vt:lpstr>PowerPoint Presentation</vt:lpstr>
      <vt:lpstr>PowerPoint Presentation</vt:lpstr>
      <vt:lpstr>OUTLINE</vt:lpstr>
      <vt:lpstr> The 13th  Plan（2016-2020） for Network Security and Informatization</vt:lpstr>
      <vt:lpstr>PowerPoint Presentation</vt:lpstr>
    </vt:vector>
  </TitlesOfParts>
  <Company>cashq</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孙辉;东瑶;张世专</dc:creator>
  <cp:lastModifiedBy>fairnandez@gmail.com</cp:lastModifiedBy>
  <cp:revision>1</cp:revision>
  <dcterms:created xsi:type="dcterms:W3CDTF">2007-09-03T20:48:54Z</dcterms:created>
  <dcterms:modified xsi:type="dcterms:W3CDTF">2017-09-08T10:56:41Z</dcterms:modified>
</cp:coreProperties>
</file>