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493" r:id="rId2"/>
    <p:sldId id="489" r:id="rId3"/>
    <p:sldId id="494" r:id="rId4"/>
    <p:sldId id="496" r:id="rId5"/>
    <p:sldId id="498" r:id="rId6"/>
    <p:sldId id="487" r:id="rId7"/>
    <p:sldId id="499" r:id="rId8"/>
    <p:sldId id="495" r:id="rId9"/>
    <p:sldId id="49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99" autoAdjust="0"/>
    <p:restoredTop sz="73976" autoAdjust="0"/>
  </p:normalViewPr>
  <p:slideViewPr>
    <p:cSldViewPr snapToGrid="0" snapToObjects="1" showGuides="1">
      <p:cViewPr varScale="1">
        <p:scale>
          <a:sx n="123" d="100"/>
          <a:sy n="123" d="100"/>
        </p:scale>
        <p:origin x="-13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B70F5-5FCD-6F42-AD4C-3DA87ACEA07E}" type="datetimeFigureOut">
              <a:rPr lang="en-US" smtClean="0"/>
              <a:pPr/>
              <a:t>16/07/17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3D68A-BD87-ED4E-BD15-BEFAF09E1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2038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B52B7-7624-6F46-87F2-2E74AE0AF8A8}" type="datetimeFigureOut">
              <a:rPr lang="en-US" smtClean="0"/>
              <a:pPr/>
              <a:t>16/07/17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B7E22-437D-7546-ACE8-CAF076CF7C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1226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B7E22-437D-7546-ACE8-CAF076CF7C3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28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 algn="ctr"/>
            <a:r>
              <a:rPr lang="fr-FR" smtClean="0"/>
              <a:t>DIRAC agents for Big Data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DIRAC agents for Big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DIRAC agents for Big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DIRAC agents for Big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fr-FR" smtClean="0"/>
              <a:t>DIRAC agents for Big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DIRAC agents for Big Data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DIRAC agents for Big Data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DIRAC agents for Big Data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DIRAC agents for Big Data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DIRAC agents for Big Data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DIRAC agents for Big Data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82533" y="152400"/>
            <a:ext cx="8004267" cy="832560"/>
          </a:xfrm>
          <a:prstGeom prst="rect">
            <a:avLst/>
          </a:prstGeom>
        </p:spPr>
        <p:txBody>
          <a:bodyPr vert="horz" anchor="b" anchorCtr="0">
            <a:no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DIRAC agents for Big Data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8C5528E-F96B-914F-9CCC-3B92A89F83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454367" y="1143000"/>
            <a:ext cx="8235481" cy="1588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DIRAC_new_logo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2400"/>
            <a:ext cx="2435651" cy="76412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r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Sansation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Sansation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7401" y="2396432"/>
            <a:ext cx="4545620" cy="2121635"/>
          </a:xfrm>
        </p:spPr>
        <p:txBody>
          <a:bodyPr>
            <a:normAutofit/>
          </a:bodyPr>
          <a:lstStyle/>
          <a:p>
            <a:r>
              <a:rPr lang="en-US" dirty="0" smtClean="0"/>
              <a:t>Project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7400" y="5285536"/>
            <a:ext cx="4539744" cy="1394664"/>
          </a:xfrm>
        </p:spPr>
        <p:txBody>
          <a:bodyPr>
            <a:normAutofit/>
          </a:bodyPr>
          <a:lstStyle/>
          <a:p>
            <a:r>
              <a:rPr lang="en-US" i="1" dirty="0" err="1" smtClean="0">
                <a:latin typeface=" Sansation Light"/>
                <a:cs typeface=" Sansation Light"/>
              </a:rPr>
              <a:t>A.Tsaregorodtsev</a:t>
            </a:r>
            <a:r>
              <a:rPr lang="en-US" i="1" dirty="0" smtClean="0">
                <a:latin typeface=" Sansation Light"/>
                <a:cs typeface=" Sansation Light"/>
              </a:rPr>
              <a:t>,</a:t>
            </a:r>
          </a:p>
          <a:p>
            <a:r>
              <a:rPr lang="en-US" i="1" dirty="0" smtClean="0">
                <a:latin typeface=" Sansation Light"/>
                <a:cs typeface=" Sansation Light"/>
              </a:rPr>
              <a:t>CPPM-IN2P3-CNRS,</a:t>
            </a:r>
            <a:r>
              <a:rPr lang="ru-RU" i="1" dirty="0" smtClean="0">
                <a:latin typeface=" Sansation Light"/>
                <a:cs typeface=" Sansation Light"/>
              </a:rPr>
              <a:t> </a:t>
            </a:r>
            <a:r>
              <a:rPr lang="en-US" i="1" dirty="0" smtClean="0">
                <a:latin typeface=" Sansation Light"/>
                <a:cs typeface=" Sansation Light"/>
              </a:rPr>
              <a:t>Marseille,</a:t>
            </a:r>
          </a:p>
          <a:p>
            <a:r>
              <a:rPr lang="en-US" dirty="0" smtClean="0">
                <a:latin typeface=" Sansation Light"/>
                <a:cs typeface=" Sansation Light"/>
              </a:rPr>
              <a:t>LUPM, Montpellier, 17 July 2017</a:t>
            </a:r>
            <a:endParaRPr lang="en-US" dirty="0" smtClean="0">
              <a:latin typeface=" Sansation Light"/>
              <a:cs typeface=" Sansation Light"/>
            </a:endParaRPr>
          </a:p>
          <a:p>
            <a:pPr marL="457200" indent="-457200">
              <a:buAutoNum type="alphaUcPeriod"/>
            </a:pPr>
            <a:endParaRPr lang="en-US" dirty="0" smtClean="0">
              <a:latin typeface=" Sansation Light"/>
              <a:cs typeface=" Sansation Light"/>
            </a:endParaRPr>
          </a:p>
          <a:p>
            <a:pPr marL="457200" indent="-457200">
              <a:buAutoNum type="alphaUcPeriod"/>
            </a:pPr>
            <a:endParaRPr lang="en-US" dirty="0" smtClean="0">
              <a:latin typeface=" Sansation Light"/>
              <a:cs typeface=" Sansation Light"/>
            </a:endParaRPr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958104" y="0"/>
            <a:ext cx="3194420" cy="415081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966628" y="5463387"/>
            <a:ext cx="3194420" cy="14116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Dirac_logo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3116" y="4327505"/>
            <a:ext cx="3113348" cy="958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097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FG-DIRAC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Smooth running</a:t>
            </a:r>
          </a:p>
          <a:p>
            <a:pPr lvl="1"/>
            <a:r>
              <a:rPr lang="en-US" dirty="0" smtClean="0"/>
              <a:t>&gt; 5M jobs in 2017</a:t>
            </a:r>
            <a:endParaRPr lang="en-US" dirty="0"/>
          </a:p>
          <a:p>
            <a:r>
              <a:rPr lang="en-US" dirty="0" smtClean="0"/>
              <a:t>New VO’s</a:t>
            </a:r>
          </a:p>
          <a:p>
            <a:pPr lvl="1"/>
            <a:r>
              <a:rPr lang="en-US" dirty="0" err="1"/>
              <a:t>vo.hess-</a:t>
            </a:r>
            <a:r>
              <a:rPr lang="en-US" dirty="0" err="1" smtClean="0"/>
              <a:t>experiment.eu</a:t>
            </a:r>
            <a:endParaRPr lang="en-US" dirty="0" smtClean="0"/>
          </a:p>
          <a:p>
            <a:pPr lvl="2"/>
            <a:r>
              <a:rPr lang="en-US" dirty="0" smtClean="0"/>
              <a:t>Requested, to be set up </a:t>
            </a:r>
          </a:p>
          <a:p>
            <a:r>
              <a:rPr lang="en-US" dirty="0" smtClean="0"/>
              <a:t>FG</a:t>
            </a:r>
            <a:r>
              <a:rPr lang="en-US" dirty="0" smtClean="0"/>
              <a:t>-</a:t>
            </a:r>
            <a:r>
              <a:rPr lang="en-US" dirty="0" smtClean="0"/>
              <a:t>DIRAC</a:t>
            </a:r>
          </a:p>
          <a:p>
            <a:pPr lvl="1"/>
            <a:r>
              <a:rPr lang="en-US" dirty="0" smtClean="0"/>
              <a:t>VOMS certificates</a:t>
            </a:r>
          </a:p>
          <a:p>
            <a:pPr lvl="2"/>
            <a:r>
              <a:rPr lang="en-US" dirty="0" smtClean="0"/>
              <a:t>Affecting pilot submission</a:t>
            </a:r>
          </a:p>
          <a:p>
            <a:r>
              <a:rPr lang="en-US" dirty="0" smtClean="0"/>
              <a:t>cctbdirac01.in2p3.fr </a:t>
            </a:r>
            <a:br>
              <a:rPr lang="en-US" dirty="0" smtClean="0"/>
            </a:br>
            <a:r>
              <a:rPr lang="en-US" dirty="0" err="1" smtClean="0"/>
              <a:t>testbed</a:t>
            </a:r>
            <a:endParaRPr lang="en-US" dirty="0" smtClean="0"/>
          </a:p>
          <a:p>
            <a:pPr lvl="1"/>
            <a:r>
              <a:rPr lang="en-US" dirty="0" smtClean="0"/>
              <a:t>Functional, will be used for </a:t>
            </a:r>
            <a:br>
              <a:rPr lang="en-US" dirty="0" smtClean="0"/>
            </a:br>
            <a:r>
              <a:rPr lang="en-US" dirty="0" smtClean="0"/>
              <a:t>the v6r19 certification</a:t>
            </a:r>
          </a:p>
          <a:p>
            <a:pPr lvl="1"/>
            <a:r>
              <a:rPr lang="en-US" dirty="0" smtClean="0"/>
              <a:t>Tested with the </a:t>
            </a:r>
            <a:r>
              <a:rPr lang="en-US" dirty="0" err="1" smtClean="0"/>
              <a:t>MariaDB</a:t>
            </a:r>
            <a:endParaRPr lang="en-US" dirty="0" smtClean="0"/>
          </a:p>
          <a:p>
            <a:pPr lvl="2"/>
            <a:r>
              <a:rPr lang="en-US" dirty="0" smtClean="0"/>
              <a:t>Preliminary OK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0548" y="1872490"/>
            <a:ext cx="4617456" cy="3463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020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DIRAC4EGI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DIRAC4EGI</a:t>
            </a:r>
            <a:endParaRPr lang="en-US" dirty="0" smtClean="0"/>
          </a:p>
          <a:p>
            <a:pPr lvl="1"/>
            <a:r>
              <a:rPr lang="en-US" dirty="0" smtClean="0"/>
              <a:t>CPPM together with UB and </a:t>
            </a:r>
            <a:r>
              <a:rPr lang="en-US" dirty="0" err="1" smtClean="0"/>
              <a:t>Cyfronet</a:t>
            </a:r>
            <a:r>
              <a:rPr lang="en-US" dirty="0" smtClean="0"/>
              <a:t> offered to maintain the service</a:t>
            </a:r>
          </a:p>
          <a:p>
            <a:pPr lvl="2"/>
            <a:r>
              <a:rPr lang="en-US" dirty="0" smtClean="0"/>
              <a:t>The </a:t>
            </a:r>
            <a:r>
              <a:rPr lang="en-US" dirty="0" smtClean="0"/>
              <a:t>EGI </a:t>
            </a:r>
            <a:r>
              <a:rPr lang="en-US" dirty="0" smtClean="0"/>
              <a:t>answer is positive</a:t>
            </a:r>
          </a:p>
          <a:p>
            <a:pPr lvl="2"/>
            <a:r>
              <a:rPr lang="en-US" dirty="0" smtClean="0"/>
              <a:t>Part of the </a:t>
            </a:r>
            <a:r>
              <a:rPr lang="en-US" dirty="0" err="1" smtClean="0"/>
              <a:t>Eosc</a:t>
            </a:r>
            <a:r>
              <a:rPr lang="en-US" dirty="0" smtClean="0"/>
              <a:t>-Hub H’2020 proposal</a:t>
            </a:r>
          </a:p>
          <a:p>
            <a:pPr lvl="3"/>
            <a:r>
              <a:rPr lang="en-US" dirty="0" smtClean="0"/>
              <a:t>Submitted, results in early autumn</a:t>
            </a:r>
          </a:p>
          <a:p>
            <a:pPr lvl="3"/>
            <a:r>
              <a:rPr lang="en-US" dirty="0" smtClean="0"/>
              <a:t>If OK, 1FTE will be allocated for 3 years starting from Jan 2018</a:t>
            </a:r>
          </a:p>
          <a:p>
            <a:r>
              <a:rPr lang="en-US" dirty="0" smtClean="0"/>
              <a:t>Current status</a:t>
            </a:r>
          </a:p>
          <a:p>
            <a:pPr lvl="1"/>
            <a:r>
              <a:rPr lang="en-US" dirty="0" smtClean="0"/>
              <a:t>Smooth running</a:t>
            </a:r>
          </a:p>
          <a:p>
            <a:pPr lvl="2"/>
            <a:r>
              <a:rPr lang="en-US" dirty="0" smtClean="0"/>
              <a:t>Mostly </a:t>
            </a:r>
            <a:r>
              <a:rPr lang="en-US" dirty="0" err="1" smtClean="0"/>
              <a:t>WeNMR</a:t>
            </a:r>
            <a:r>
              <a:rPr lang="en-US" dirty="0" smtClean="0"/>
              <a:t> activities, but also West Life, </a:t>
            </a:r>
            <a:r>
              <a:rPr lang="en-US" dirty="0" err="1" smtClean="0"/>
              <a:t>compchem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OLA for the period until the end of 2017 is prepared</a:t>
            </a:r>
          </a:p>
          <a:p>
            <a:pPr lvl="2"/>
            <a:r>
              <a:rPr lang="en-US" dirty="0" smtClean="0"/>
              <a:t>The user data security annex is being finalized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8122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DIRAC4EGI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engineer hired for 2 months (</a:t>
            </a:r>
            <a:r>
              <a:rPr lang="en-US" dirty="0" err="1" smtClean="0"/>
              <a:t>july</a:t>
            </a:r>
            <a:r>
              <a:rPr lang="en-US" dirty="0" smtClean="0"/>
              <a:t>, august) to work on the service administrations</a:t>
            </a:r>
          </a:p>
          <a:p>
            <a:pPr lvl="1"/>
            <a:r>
              <a:rPr lang="en-US" dirty="0" smtClean="0"/>
              <a:t>DIRAC services monitoring integrated into the EGI infrastructure</a:t>
            </a:r>
          </a:p>
          <a:p>
            <a:pPr lvl="2"/>
            <a:r>
              <a:rPr lang="en-US" dirty="0" smtClean="0"/>
              <a:t>GOCDB, </a:t>
            </a:r>
            <a:r>
              <a:rPr lang="en-US" dirty="0" err="1" smtClean="0"/>
              <a:t>Nagios</a:t>
            </a:r>
            <a:r>
              <a:rPr lang="en-US" dirty="0" smtClean="0"/>
              <a:t> probes</a:t>
            </a:r>
          </a:p>
          <a:p>
            <a:pPr lvl="2"/>
            <a:r>
              <a:rPr lang="en-US" dirty="0" smtClean="0"/>
              <a:t>Setting up user notifications </a:t>
            </a:r>
          </a:p>
          <a:p>
            <a:pPr lvl="1"/>
            <a:r>
              <a:rPr lang="en-US" dirty="0" smtClean="0"/>
              <a:t>Concentrate on the </a:t>
            </a:r>
            <a:r>
              <a:rPr lang="en-US" dirty="0" err="1" smtClean="0"/>
              <a:t>Eiscat</a:t>
            </a:r>
            <a:r>
              <a:rPr lang="en-US" dirty="0" smtClean="0"/>
              <a:t> 3D case</a:t>
            </a:r>
          </a:p>
          <a:p>
            <a:pPr lvl="2"/>
            <a:r>
              <a:rPr lang="en-US" dirty="0" smtClean="0"/>
              <a:t>Data management, custom file catalog</a:t>
            </a:r>
          </a:p>
          <a:p>
            <a:pPr lvl="2"/>
            <a:r>
              <a:rPr lang="en-US" dirty="0" smtClean="0"/>
              <a:t>Job submission to cloud resources 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5229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Eiscat</a:t>
            </a:r>
            <a:r>
              <a:rPr lang="en-US" dirty="0" smtClean="0"/>
              <a:t> 3D case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dirty="0"/>
              <a:t>Data </a:t>
            </a:r>
            <a:r>
              <a:rPr lang="en-US" dirty="0" smtClean="0"/>
              <a:t>management</a:t>
            </a:r>
            <a:endParaRPr lang="en-US" dirty="0"/>
          </a:p>
          <a:p>
            <a:pPr lvl="2"/>
            <a:r>
              <a:rPr lang="en-US" dirty="0" smtClean="0"/>
              <a:t>Custom SE in front of their file server</a:t>
            </a:r>
          </a:p>
          <a:p>
            <a:pPr lvl="1"/>
            <a:r>
              <a:rPr lang="en-US" dirty="0" smtClean="0"/>
              <a:t>Customization of the File Catalog</a:t>
            </a:r>
          </a:p>
          <a:p>
            <a:pPr lvl="2"/>
            <a:r>
              <a:rPr lang="en-US" dirty="0" smtClean="0"/>
              <a:t>Specific data access policies depending on the user roles, data age, </a:t>
            </a:r>
            <a:r>
              <a:rPr lang="en-US" dirty="0" err="1" smtClean="0"/>
              <a:t>etc</a:t>
            </a:r>
            <a:endParaRPr lang="en-US" dirty="0"/>
          </a:p>
          <a:p>
            <a:pPr lvl="1"/>
            <a:r>
              <a:rPr lang="en-US" dirty="0"/>
              <a:t>Job submission to cloud resources </a:t>
            </a:r>
            <a:endParaRPr lang="en-US" dirty="0" smtClean="0"/>
          </a:p>
          <a:p>
            <a:pPr lvl="2"/>
            <a:r>
              <a:rPr lang="en-US" dirty="0" smtClean="0"/>
              <a:t>No grid resources negotiated</a:t>
            </a:r>
          </a:p>
          <a:p>
            <a:pPr lvl="2"/>
            <a:r>
              <a:rPr lang="en-US" dirty="0" smtClean="0"/>
              <a:t>Forced to use </a:t>
            </a:r>
            <a:r>
              <a:rPr lang="en-US" dirty="0" err="1" smtClean="0"/>
              <a:t>FedCloud</a:t>
            </a:r>
            <a:r>
              <a:rPr lang="en-US" dirty="0" smtClean="0"/>
              <a:t> resources</a:t>
            </a:r>
          </a:p>
          <a:p>
            <a:pPr lvl="3"/>
            <a:r>
              <a:rPr lang="en-US" dirty="0" smtClean="0"/>
              <a:t>Pushes us to have a smooth operation of the VMDIRAC package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862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Release v6r18 is retracted</a:t>
            </a:r>
          </a:p>
          <a:p>
            <a:pPr lvl="1"/>
            <a:r>
              <a:rPr lang="en-US" dirty="0" smtClean="0"/>
              <a:t>Client/server backward incompatibilities in the Resource Status System</a:t>
            </a:r>
          </a:p>
          <a:p>
            <a:r>
              <a:rPr lang="en-US" dirty="0" smtClean="0"/>
              <a:t>V6r19-pre serious have started</a:t>
            </a:r>
          </a:p>
          <a:p>
            <a:pPr lvl="1"/>
            <a:r>
              <a:rPr lang="en-US" dirty="0" smtClean="0"/>
              <a:t>Fixed problems of v6r18</a:t>
            </a:r>
          </a:p>
          <a:p>
            <a:pPr lvl="1"/>
            <a:r>
              <a:rPr lang="en-US" dirty="0" smtClean="0"/>
              <a:t>New Externals version v6r6p2</a:t>
            </a:r>
          </a:p>
          <a:p>
            <a:pPr lvl="2"/>
            <a:r>
              <a:rPr lang="en-US" dirty="0" smtClean="0"/>
              <a:t>Updated versions of third party libraries</a:t>
            </a:r>
          </a:p>
          <a:p>
            <a:pPr lvl="3"/>
            <a:r>
              <a:rPr lang="en-US" dirty="0" smtClean="0"/>
              <a:t>e.g. </a:t>
            </a:r>
            <a:r>
              <a:rPr lang="en-US" dirty="0" err="1" smtClean="0"/>
              <a:t>openssl</a:t>
            </a:r>
            <a:r>
              <a:rPr lang="en-US" dirty="0" smtClean="0"/>
              <a:t> with recent security fixes</a:t>
            </a:r>
          </a:p>
          <a:p>
            <a:r>
              <a:rPr lang="en-US" dirty="0" smtClean="0"/>
              <a:t>Do not install v6r18</a:t>
            </a:r>
          </a:p>
          <a:p>
            <a:pPr lvl="1"/>
            <a:r>
              <a:rPr lang="en-US" dirty="0" smtClean="0"/>
              <a:t>FG-DIRAC will be upgraded to v6r19 as soon as it is out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458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development areas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Multi-core (IHEP, PNNL)</a:t>
            </a:r>
          </a:p>
          <a:p>
            <a:pPr lvl="1"/>
            <a:r>
              <a:rPr lang="en-US" dirty="0" smtClean="0"/>
              <a:t>Using multi-core resources</a:t>
            </a:r>
          </a:p>
          <a:p>
            <a:pPr lvl="1"/>
            <a:r>
              <a:rPr lang="en-US" dirty="0" smtClean="0"/>
              <a:t>Configuration</a:t>
            </a:r>
          </a:p>
          <a:p>
            <a:pPr lvl="1"/>
            <a:r>
              <a:rPr lang="en-US" dirty="0" smtClean="0"/>
              <a:t>Scheduling policies</a:t>
            </a:r>
          </a:p>
          <a:p>
            <a:r>
              <a:rPr lang="en-US" dirty="0" smtClean="0"/>
              <a:t>VMDIRAC (</a:t>
            </a:r>
            <a:r>
              <a:rPr lang="en-US" i="1" dirty="0" smtClean="0"/>
              <a:t>see Luisa’s slides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Using RSS for Computing Elements</a:t>
            </a:r>
          </a:p>
          <a:p>
            <a:pPr lvl="1"/>
            <a:r>
              <a:rPr lang="en-US" dirty="0" smtClean="0"/>
              <a:t>Still finalized in v6r19</a:t>
            </a:r>
          </a:p>
          <a:p>
            <a:pPr lvl="1"/>
            <a:r>
              <a:rPr lang="en-US" dirty="0" smtClean="0"/>
              <a:t>To be extended to Queues also</a:t>
            </a:r>
          </a:p>
          <a:p>
            <a:r>
              <a:rPr lang="en-US" dirty="0" smtClean="0"/>
              <a:t>Logging using native Python module</a:t>
            </a:r>
          </a:p>
          <a:p>
            <a:pPr lvl="1"/>
            <a:r>
              <a:rPr lang="en-US" dirty="0" smtClean="0"/>
              <a:t>Towards centralized logging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341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server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cctbdirac01.in2p3.fr </a:t>
            </a:r>
            <a:r>
              <a:rPr lang="en-US" dirty="0" err="1" smtClean="0"/>
              <a:t>testbed</a:t>
            </a:r>
            <a:endParaRPr lang="en-US" dirty="0"/>
          </a:p>
          <a:p>
            <a:pPr lvl="1"/>
            <a:r>
              <a:rPr lang="en-US" dirty="0"/>
              <a:t>Functional, will be used for </a:t>
            </a:r>
            <a:br>
              <a:rPr lang="en-US" dirty="0"/>
            </a:br>
            <a:r>
              <a:rPr lang="en-US" dirty="0"/>
              <a:t>the v6r19 certification</a:t>
            </a:r>
          </a:p>
          <a:p>
            <a:pPr lvl="1"/>
            <a:r>
              <a:rPr lang="en-US" dirty="0"/>
              <a:t>Tested with the </a:t>
            </a:r>
            <a:r>
              <a:rPr lang="en-US" dirty="0" err="1"/>
              <a:t>MariaDB</a:t>
            </a:r>
            <a:endParaRPr lang="en-US" dirty="0"/>
          </a:p>
          <a:p>
            <a:pPr lvl="2"/>
            <a:r>
              <a:rPr lang="en-US" dirty="0"/>
              <a:t>Preliminary OK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158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Consortium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partner approved</a:t>
            </a:r>
          </a:p>
          <a:p>
            <a:pPr lvl="1"/>
            <a:r>
              <a:rPr lang="en-US" dirty="0" smtClean="0"/>
              <a:t>PNNL</a:t>
            </a:r>
          </a:p>
          <a:p>
            <a:r>
              <a:rPr lang="en-US" dirty="0" smtClean="0"/>
              <a:t>The Accession document for the University of Montpellier is finalized</a:t>
            </a:r>
          </a:p>
          <a:p>
            <a:pPr lvl="1"/>
            <a:r>
              <a:rPr lang="en-US" dirty="0" smtClean="0"/>
              <a:t>Have to start the signing procedure</a:t>
            </a:r>
          </a:p>
          <a:p>
            <a:r>
              <a:rPr lang="en-US" dirty="0" smtClean="0"/>
              <a:t>UB membership suspended</a:t>
            </a:r>
          </a:p>
          <a:p>
            <a:pPr lvl="1"/>
            <a:r>
              <a:rPr lang="en-US" dirty="0" smtClean="0"/>
              <a:t>Need to finalize this officially</a:t>
            </a:r>
          </a:p>
          <a:p>
            <a:pPr lvl="1"/>
            <a:r>
              <a:rPr lang="en-US" dirty="0" smtClean="0"/>
              <a:t>Should be done before the PNNL and UM signing starts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1537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ＭＳ 明朝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Origin.thmx</Template>
  <TotalTime>59428</TotalTime>
  <Words>415</Words>
  <Application>Microsoft Macintosh PowerPoint</Application>
  <PresentationFormat>On-screen Show (4:3)</PresentationFormat>
  <Paragraphs>90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Origin</vt:lpstr>
      <vt:lpstr>Project Status</vt:lpstr>
      <vt:lpstr>FG-DIRAC</vt:lpstr>
      <vt:lpstr>DIRAC4EGI</vt:lpstr>
      <vt:lpstr>DIRAC4EGI</vt:lpstr>
      <vt:lpstr>Eiscat 3D case</vt:lpstr>
      <vt:lpstr>Releases</vt:lpstr>
      <vt:lpstr>Current development areas</vt:lpstr>
      <vt:lpstr>Test server</vt:lpstr>
      <vt:lpstr>Consortium</vt:lpstr>
    </vt:vector>
  </TitlesOfParts>
  <Company>Universidad de Los Andes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Management</dc:title>
  <dc:creator>Vanessa Hamar</dc:creator>
  <cp:lastModifiedBy>Andrei Tsaregorodtsev</cp:lastModifiedBy>
  <cp:revision>260</cp:revision>
  <cp:lastPrinted>2010-10-26T21:56:34Z</cp:lastPrinted>
  <dcterms:created xsi:type="dcterms:W3CDTF">2012-10-26T08:46:03Z</dcterms:created>
  <dcterms:modified xsi:type="dcterms:W3CDTF">2017-07-17T08:13:49Z</dcterms:modified>
</cp:coreProperties>
</file>