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sldIdLst>
    <p:sldId id="295" r:id="rId2"/>
    <p:sldId id="296" r:id="rId3"/>
    <p:sldId id="29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7DFD8-79EC-4708-A75A-730834CB674D}" type="datetimeFigureOut">
              <a:rPr lang="fr-FR" smtClean="0"/>
              <a:t>09/05/2017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72479-29ED-4BAF-B941-0B6ADB5BAE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67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23EB1-C191-4ACE-BD27-AD453D2986BA}" type="datetime1">
              <a:rPr lang="fr-FR" smtClean="0"/>
              <a:t>09/05/2017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5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9CA6-F662-4A7D-8D50-4101EAE8F5DE}" type="datetime1">
              <a:rPr lang="fr-FR" smtClean="0"/>
              <a:t>09/05/2017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94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3FB2-CBAF-491B-A7B2-1160EE746AC6}" type="datetime1">
              <a:rPr lang="fr-FR" smtClean="0"/>
              <a:t>09/05/2017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11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2D7F-DF34-46AB-8F32-F46E568C956F}" type="datetime1">
              <a:rPr lang="fr-FR" smtClean="0"/>
              <a:t>09/05/2017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08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0AC93-F876-49EB-B534-5AD68DE7961F}" type="datetime1">
              <a:rPr lang="fr-FR" smtClean="0"/>
              <a:t>09/05/2017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79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CDFA2-2F79-446A-8FA5-086F130D5DF7}" type="datetime1">
              <a:rPr lang="fr-FR" smtClean="0"/>
              <a:t>09/05/2017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02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825C-05B8-423E-8192-1F5E79FC766E}" type="datetime1">
              <a:rPr lang="fr-FR" smtClean="0"/>
              <a:t>09/05/2017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77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B6018-1E16-487A-BB7D-14C383D5AAC0}" type="datetime1">
              <a:rPr lang="fr-FR" smtClean="0"/>
              <a:t>09/05/2017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24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B682-E0D6-4F32-8150-C1AA176E777A}" type="datetime1">
              <a:rPr lang="fr-FR" smtClean="0"/>
              <a:t>09/05/2017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25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012A-48D4-4697-8759-92D108094712}" type="datetime1">
              <a:rPr lang="fr-FR" smtClean="0"/>
              <a:t>09/05/2017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8F2C-AAAF-44BB-B9A5-1754AA092CBB}" type="datetime1">
              <a:rPr lang="fr-FR" smtClean="0"/>
              <a:t>09/05/2017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96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BAC5-8D6B-46D6-AE61-AB97CED58467}" type="datetime1">
              <a:rPr lang="fr-FR" smtClean="0"/>
              <a:t>09/05/2017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F14E7-923E-45CD-B720-94854E60BA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09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1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869332" y="266220"/>
            <a:ext cx="10232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ATLAS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2333" y="887505"/>
            <a:ext cx="43702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Collaborations actuelles labos vallée: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LPT (informelles)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Collaborations actuelles labos </a:t>
            </a: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région: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SPP/IRFU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LPNHE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LLR (projet P2IO: HIGHTEC)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Omega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LRI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3710" y="3245216"/>
            <a:ext cx="31173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Upgrades HL-LHC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Pixel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endParaRPr lang="fr-FR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HGTD</a:t>
            </a: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cours)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Parallelisation</a:t>
            </a:r>
            <a:endParaRPr lang="fr-FR" sz="16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825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2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869332" y="266220"/>
            <a:ext cx="2162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d’ATLAS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45814" y="753035"/>
            <a:ext cx="88502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HIGHTEC (P2IO)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LLR, SPP/IRFU</a:t>
            </a:r>
            <a:endParaRPr lang="fr-FR" sz="1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RTI </a:t>
            </a:r>
            <a:r>
              <a:rPr lang="fr-FR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Terascale</a:t>
            </a: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labos IN2P3+INP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ULB et VUB, Heidelberg, Bonn, Durham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SFitter</a:t>
            </a: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LAPP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Heidelberg, Karlsruhe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InPhyNity</a:t>
            </a: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LPT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LPC, LUPM, L2C (Montpellier, Clermont-Ferrand)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SUSPECT3: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L2C, CPPM (</a:t>
            </a:r>
            <a:r>
              <a:rPr lang="fr-FR" sz="1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AIDA 2020: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LPNHE, LLR,……….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g-2: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LPNHE, 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CERN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HiggsTools</a:t>
            </a: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MG5:</a:t>
            </a:r>
            <a:endParaRPr lang="fr-FR" sz="16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LPT, LPTHE</a:t>
            </a:r>
            <a:endParaRPr lang="fr-FR" sz="1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6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F14E7-923E-45CD-B720-94854E60BA0E}" type="slidenum">
              <a:rPr lang="fr-FR" smtClean="0"/>
              <a:t>3</a:t>
            </a:fld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869332" y="266220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Refondation</a:t>
            </a:r>
            <a:endParaRPr lang="fr-FR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77509" y="829221"/>
            <a:ext cx="8330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Refondation: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 value scientifique pour ATLAS?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 value moyens (argent et personnel)?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Avantage concret d’une structure par rapport à une autre (</a:t>
            </a:r>
            <a:r>
              <a:rPr lang="fr-FR" sz="1600" b="1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Labo Unique versus Fédération)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L’essentiel des collaborations est hors vallée: SPP/IRFU, Omega, LPNHE, LLR</a:t>
            </a:r>
          </a:p>
        </p:txBody>
      </p:sp>
    </p:spTree>
    <p:extLst>
      <p:ext uri="{BB962C8B-B14F-4D97-AF65-F5344CB8AC3E}">
        <p14:creationId xmlns:p14="http://schemas.microsoft.com/office/powerpoint/2010/main" val="19611282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11611</TotalTime>
  <Words>168</Words>
  <Application>Microsoft Office PowerPoint</Application>
  <PresentationFormat>Affichage à l'écran (4:3)</PresentationFormat>
  <Paragraphs>50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>CNRS/LAL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Dirk Zerwas</dc:creator>
  <cp:lastModifiedBy>Dirk Zerwas</cp:lastModifiedBy>
  <cp:revision>1534</cp:revision>
  <dcterms:created xsi:type="dcterms:W3CDTF">2015-08-28T09:47:34Z</dcterms:created>
  <dcterms:modified xsi:type="dcterms:W3CDTF">2017-05-09T11:27:58Z</dcterms:modified>
</cp:coreProperties>
</file>