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6494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532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51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4654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126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2129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580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585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32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629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858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01962-48E3-3645-A6FF-38DF1147D757}" type="datetimeFigureOut">
              <a:rPr lang="fr-FR" smtClean="0"/>
              <a:t>09/05/17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A474A-FA76-9849-8DDE-278C21888EE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3290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LHCb pour le </a:t>
            </a:r>
            <a:r>
              <a:rPr lang="fr-FR" dirty="0" smtClean="0">
                <a:latin typeface="Times New Roman"/>
                <a:cs typeface="Times New Roman"/>
              </a:rPr>
              <a:t>GT particules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09 - 05 - 2017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542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Résumé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fr-FR" dirty="0" smtClean="0">
                <a:solidFill>
                  <a:srgbClr val="6666FF"/>
                </a:solidFill>
                <a:latin typeface="Times New Roman"/>
                <a:cs typeface="Times New Roman"/>
              </a:rPr>
              <a:t>1.- Spécifier quelles sont vos collaborations actuelles entre laboratoires de la vallée  et avec d'autres partenaires sur le plateau: </a:t>
            </a:r>
          </a:p>
          <a:p>
            <a:pPr marL="457200" lvl="1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IPN/ALICE: </a:t>
            </a:r>
            <a:r>
              <a:rPr lang="fr-FR" dirty="0" err="1" smtClean="0">
                <a:latin typeface="Times New Roman"/>
                <a:cs typeface="Times New Roman"/>
              </a:rPr>
              <a:t>quarkonium</a:t>
            </a:r>
            <a:endParaRPr lang="fr-FR" dirty="0" smtClean="0">
              <a:latin typeface="Times New Roman"/>
              <a:cs typeface="Times New Roman"/>
            </a:endParaRP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IPN/</a:t>
            </a:r>
            <a:r>
              <a:rPr lang="fr-FR" dirty="0" err="1" smtClean="0">
                <a:latin typeface="Times New Roman"/>
                <a:cs typeface="Times New Roman"/>
              </a:rPr>
              <a:t>Theory</a:t>
            </a:r>
            <a:r>
              <a:rPr lang="fr-FR" dirty="0" smtClean="0">
                <a:latin typeface="Times New Roman"/>
                <a:cs typeface="Times New Roman"/>
              </a:rPr>
              <a:t>: </a:t>
            </a:r>
            <a:r>
              <a:rPr lang="fr-FR" dirty="0" err="1" smtClean="0">
                <a:latin typeface="Times New Roman"/>
                <a:cs typeface="Times New Roman"/>
              </a:rPr>
              <a:t>quarkonium</a:t>
            </a:r>
            <a:endParaRPr lang="fr-FR" dirty="0" smtClean="0">
              <a:latin typeface="Times New Roman"/>
              <a:cs typeface="Times New Roman"/>
            </a:endParaRP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LLR: cible fixe et ions </a:t>
            </a:r>
            <a:r>
              <a:rPr lang="fr-FR" dirty="0" smtClean="0">
                <a:latin typeface="Times New Roman"/>
                <a:cs typeface="Times New Roman"/>
              </a:rPr>
              <a:t>lourds</a:t>
            </a: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LPNHE : reconstruction + Rare </a:t>
            </a:r>
            <a:r>
              <a:rPr lang="fr-FR" dirty="0" err="1" smtClean="0">
                <a:latin typeface="Times New Roman"/>
                <a:cs typeface="Times New Roman"/>
              </a:rPr>
              <a:t>decays</a:t>
            </a:r>
            <a:r>
              <a:rPr lang="fr-FR" smtClean="0">
                <a:latin typeface="Times New Roman"/>
                <a:cs typeface="Times New Roman"/>
              </a:rPr>
              <a:t>.</a:t>
            </a:r>
            <a:endParaRPr lang="fr-FR" dirty="0" smtClean="0">
              <a:latin typeface="Times New Roman"/>
              <a:cs typeface="Times New Roman"/>
            </a:endParaRP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LPT: </a:t>
            </a:r>
            <a:r>
              <a:rPr lang="fr-FR" dirty="0" err="1" smtClean="0">
                <a:latin typeface="Times New Roman"/>
                <a:cs typeface="Times New Roman"/>
              </a:rPr>
              <a:t>Bc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dirty="0" err="1" smtClean="0">
                <a:latin typeface="Times New Roman"/>
                <a:cs typeface="Times New Roman"/>
              </a:rPr>
              <a:t>decays</a:t>
            </a:r>
            <a:r>
              <a:rPr lang="fr-FR" dirty="0" smtClean="0">
                <a:latin typeface="Times New Roman"/>
                <a:cs typeface="Times New Roman"/>
              </a:rPr>
              <a:t>, Rare </a:t>
            </a:r>
            <a:r>
              <a:rPr lang="fr-FR" dirty="0" err="1" smtClean="0">
                <a:latin typeface="Times New Roman"/>
                <a:cs typeface="Times New Roman"/>
              </a:rPr>
              <a:t>decays</a:t>
            </a:r>
            <a:r>
              <a:rPr lang="fr-FR" dirty="0" smtClean="0">
                <a:latin typeface="Times New Roman"/>
                <a:cs typeface="Times New Roman"/>
              </a:rPr>
              <a:t> (</a:t>
            </a:r>
            <a:r>
              <a:rPr lang="fr-FR" dirty="0" err="1" smtClean="0">
                <a:latin typeface="Times New Roman"/>
                <a:cs typeface="Times New Roman"/>
              </a:rPr>
              <a:t>Sebastien</a:t>
            </a:r>
            <a:r>
              <a:rPr lang="fr-FR" dirty="0" smtClean="0">
                <a:latin typeface="Times New Roman"/>
                <a:cs typeface="Times New Roman"/>
              </a:rPr>
              <a:t>, </a:t>
            </a:r>
            <a:r>
              <a:rPr lang="fr-FR" dirty="0" err="1" smtClean="0">
                <a:latin typeface="Times New Roman"/>
                <a:cs typeface="Times New Roman"/>
              </a:rPr>
              <a:t>Damir</a:t>
            </a:r>
            <a:r>
              <a:rPr lang="fr-FR" dirty="0" smtClean="0">
                <a:latin typeface="Times New Roman"/>
                <a:cs typeface="Times New Roman"/>
              </a:rPr>
              <a:t>).</a:t>
            </a:r>
            <a:endParaRPr lang="fr-FR" dirty="0" smtClean="0">
              <a:latin typeface="Times New Roman"/>
              <a:cs typeface="Times New Roman"/>
            </a:endParaRPr>
          </a:p>
          <a:p>
            <a:pPr lvl="1"/>
            <a:r>
              <a:rPr lang="fr-FR" dirty="0" smtClean="0">
                <a:latin typeface="Times New Roman"/>
                <a:cs typeface="Times New Roman"/>
              </a:rPr>
              <a:t>PRAE (IPNO, IMNC, mais aussi CPO et CSNSM); LEETECH (IRFU); RD51 (IRFU, mais aussi IPNO, LLR); </a:t>
            </a:r>
            <a:r>
              <a:rPr lang="fr-FR" dirty="0" err="1" smtClean="0">
                <a:latin typeface="Times New Roman"/>
                <a:cs typeface="Times New Roman"/>
              </a:rPr>
              <a:t>Cherenkov</a:t>
            </a:r>
            <a:r>
              <a:rPr lang="fr-FR" dirty="0" smtClean="0">
                <a:latin typeface="Times New Roman"/>
                <a:cs typeface="Times New Roman"/>
              </a:rPr>
              <a:t> </a:t>
            </a:r>
            <a:r>
              <a:rPr lang="fr-FR" dirty="0" err="1" smtClean="0">
                <a:latin typeface="Times New Roman"/>
                <a:cs typeface="Times New Roman"/>
              </a:rPr>
              <a:t>Lab</a:t>
            </a:r>
            <a:r>
              <a:rPr lang="fr-FR" dirty="0" smtClean="0">
                <a:latin typeface="Times New Roman"/>
                <a:cs typeface="Times New Roman"/>
              </a:rPr>
              <a:t> (IPNO, CSNSM). </a:t>
            </a:r>
          </a:p>
          <a:p>
            <a:pPr lvl="1"/>
            <a:endParaRPr lang="fr-FR" dirty="0" smtClean="0">
              <a:latin typeface="Times New Roman"/>
              <a:cs typeface="Times New Roman"/>
            </a:endParaRPr>
          </a:p>
          <a:p>
            <a:pPr lvl="1"/>
            <a:endParaRPr lang="fr-FR" dirty="0" smtClean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fr-FR" dirty="0" smtClean="0">
              <a:latin typeface="Times New Roman"/>
              <a:cs typeface="Times New Roman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9238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Résumé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fr-FR" dirty="0" smtClean="0">
                <a:solidFill>
                  <a:srgbClr val="6666FF"/>
                </a:solidFill>
                <a:latin typeface="Times New Roman"/>
                <a:cs typeface="Times New Roman"/>
              </a:rPr>
              <a:t>2.-  Vos projets personnels auprès d'accélérateurs futures (FCC, </a:t>
            </a:r>
            <a:r>
              <a:rPr lang="fr-FR" dirty="0" err="1" smtClean="0">
                <a:solidFill>
                  <a:srgbClr val="6666FF"/>
                </a:solidFill>
                <a:latin typeface="Times New Roman"/>
                <a:cs typeface="Times New Roman"/>
              </a:rPr>
              <a:t>CepC</a:t>
            </a:r>
            <a:r>
              <a:rPr lang="fr-FR" dirty="0" smtClean="0">
                <a:solidFill>
                  <a:srgbClr val="6666FF"/>
                </a:solidFill>
                <a:latin typeface="Times New Roman"/>
                <a:cs typeface="Times New Roman"/>
              </a:rPr>
              <a:t>, </a:t>
            </a:r>
            <a:r>
              <a:rPr lang="fr-FR" dirty="0" err="1" smtClean="0">
                <a:solidFill>
                  <a:srgbClr val="6666FF"/>
                </a:solidFill>
                <a:latin typeface="Times New Roman"/>
                <a:cs typeface="Times New Roman"/>
              </a:rPr>
              <a:t>LHeC</a:t>
            </a:r>
            <a:r>
              <a:rPr lang="fr-FR" dirty="0" smtClean="0">
                <a:solidFill>
                  <a:srgbClr val="6666FF"/>
                </a:solidFill>
                <a:latin typeface="Times New Roman"/>
                <a:cs typeface="Times New Roman"/>
              </a:rPr>
              <a:t>, RHIC, </a:t>
            </a:r>
            <a:r>
              <a:rPr lang="it-IT" dirty="0" smtClean="0">
                <a:solidFill>
                  <a:srgbClr val="6666FF"/>
                </a:solidFill>
                <a:latin typeface="Times New Roman"/>
                <a:cs typeface="Times New Roman"/>
              </a:rPr>
              <a:t>etc... )</a:t>
            </a:r>
          </a:p>
          <a:p>
            <a:pPr marL="0" lvl="1" indent="0">
              <a:buNone/>
            </a:pPr>
            <a:r>
              <a:rPr lang="it-IT" dirty="0">
                <a:latin typeface="Times New Roman"/>
                <a:cs typeface="Times New Roman"/>
              </a:rPr>
              <a:t>	</a:t>
            </a:r>
            <a:r>
              <a:rPr lang="it-IT" dirty="0" smtClean="0">
                <a:latin typeface="Times New Roman"/>
                <a:cs typeface="Times New Roman"/>
              </a:rPr>
              <a:t>- PRAE , HIEPA (</a:t>
            </a:r>
            <a:r>
              <a:rPr lang="it-IT" dirty="0" err="1" smtClean="0">
                <a:latin typeface="Times New Roman"/>
                <a:cs typeface="Times New Roman"/>
              </a:rPr>
              <a:t>ou</a:t>
            </a:r>
            <a:r>
              <a:rPr lang="it-IT" dirty="0" smtClean="0">
                <a:latin typeface="Times New Roman"/>
                <a:cs typeface="Times New Roman"/>
              </a:rPr>
              <a:t> BES IV)</a:t>
            </a:r>
            <a:r>
              <a:rPr lang="fr-FR" dirty="0">
                <a:latin typeface="Times New Roman"/>
                <a:cs typeface="Times New Roman"/>
              </a:rPr>
              <a:t> </a:t>
            </a:r>
            <a:endParaRPr lang="fr-FR" dirty="0" smtClean="0">
              <a:latin typeface="Times New Roman"/>
              <a:cs typeface="Times New Roman"/>
            </a:endParaRPr>
          </a:p>
          <a:p>
            <a:pPr marL="0" lvl="1" indent="0">
              <a:buNone/>
            </a:pPr>
            <a:r>
              <a:rPr lang="fr-FR" dirty="0">
                <a:latin typeface="Times New Roman"/>
                <a:cs typeface="Times New Roman"/>
              </a:rPr>
              <a:t>	</a:t>
            </a:r>
            <a:r>
              <a:rPr lang="fr-FR" dirty="0" smtClean="0">
                <a:latin typeface="Times New Roman"/>
                <a:cs typeface="Times New Roman"/>
              </a:rPr>
              <a:t>- «Pas pour l’instant». 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70773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Times New Roman"/>
                <a:cs typeface="Times New Roman"/>
              </a:rPr>
              <a:t>LHCb </a:t>
            </a:r>
            <a:endParaRPr lang="fr-FR" dirty="0">
              <a:latin typeface="Times New Roman"/>
              <a:cs typeface="Times New Roman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latin typeface="Times New Roman"/>
                <a:cs typeface="Times New Roman"/>
              </a:rPr>
              <a:t>Frederic</a:t>
            </a:r>
            <a:r>
              <a:rPr lang="fr-FR" dirty="0" smtClean="0">
                <a:latin typeface="Times New Roman"/>
                <a:cs typeface="Times New Roman"/>
              </a:rPr>
              <a:t> (DR2),Guy (DR1), MH (DR1), </a:t>
            </a:r>
            <a:r>
              <a:rPr lang="fr-FR" dirty="0" err="1" smtClean="0">
                <a:latin typeface="Times New Roman"/>
                <a:cs typeface="Times New Roman"/>
              </a:rPr>
              <a:t>Sergey</a:t>
            </a:r>
            <a:r>
              <a:rPr lang="fr-FR" dirty="0" smtClean="0">
                <a:latin typeface="Times New Roman"/>
                <a:cs typeface="Times New Roman"/>
              </a:rPr>
              <a:t> (DR2), Patrick (DR2), Yasmine (CR1) + CR2 (Octobre).</a:t>
            </a:r>
            <a:endParaRPr lang="fr-F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77970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147</Words>
  <Application>Microsoft Macintosh PowerPoint</Application>
  <PresentationFormat>Présentation à l'écran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LHCb pour le GT particules </vt:lpstr>
      <vt:lpstr>Résumé </vt:lpstr>
      <vt:lpstr>Résumé </vt:lpstr>
      <vt:lpstr>LHCb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LHCb pour le CILO</dc:title>
  <dc:creator>Yasmine</dc:creator>
  <cp:lastModifiedBy>Yasmine</cp:lastModifiedBy>
  <cp:revision>37</cp:revision>
  <dcterms:created xsi:type="dcterms:W3CDTF">2017-05-08T17:22:59Z</dcterms:created>
  <dcterms:modified xsi:type="dcterms:W3CDTF">2017-05-09T12:20:23Z</dcterms:modified>
</cp:coreProperties>
</file>