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9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4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2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54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9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B85B-ABFE-4749-8D80-2B7380D48396}" type="datetimeFigureOut">
              <a:rPr lang="en-US" smtClean="0"/>
              <a:t>16/05/17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7240-C65E-B649-A203-0E85FB6CA69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GRAND_logo4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42" y="98288"/>
            <a:ext cx="1782340" cy="14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Ultra high energy cosmic rays in GRAND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Charles Timmermans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09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22" y="1973780"/>
            <a:ext cx="6412790" cy="4584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4" y="1388232"/>
            <a:ext cx="4297528" cy="1949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336" y="3278432"/>
            <a:ext cx="195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Auger: 5500 km</a:t>
            </a:r>
            <a:r>
              <a:rPr lang="en-GB" baseline="30000" dirty="0" smtClean="0"/>
              <a:t>2</a:t>
            </a:r>
            <a:r>
              <a:rPr lang="en-GB" dirty="0" smtClean="0"/>
              <a:t>sr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20532" y="4685851"/>
            <a:ext cx="264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Auger flux 32,000 km</a:t>
            </a:r>
            <a:r>
              <a:rPr lang="en-GB" baseline="30000" dirty="0" smtClean="0"/>
              <a:t>2</a:t>
            </a:r>
            <a:r>
              <a:rPr lang="en-GB" dirty="0" smtClean="0"/>
              <a:t>sr </a:t>
            </a:r>
            <a:r>
              <a:rPr lang="en-GB" dirty="0" err="1" smtClean="0"/>
              <a:t>yr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3004" y="4685851"/>
            <a:ext cx="2892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 months of GRAND data!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814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GB" dirty="0" smtClean="0"/>
              <a:t>Possible Physics:</a:t>
            </a:r>
          </a:p>
          <a:p>
            <a:pPr lvl="2"/>
            <a:r>
              <a:rPr lang="en-GB" dirty="0" smtClean="0"/>
              <a:t>With excellent energy resolution: perfect mapping of the end of the UHECR spectrum</a:t>
            </a:r>
          </a:p>
          <a:p>
            <a:pPr lvl="2"/>
            <a:r>
              <a:rPr lang="en-GB" dirty="0" smtClean="0"/>
              <a:t>With good </a:t>
            </a:r>
            <a:r>
              <a:rPr lang="en-GB" dirty="0" err="1" smtClean="0"/>
              <a:t>X</a:t>
            </a:r>
            <a:r>
              <a:rPr lang="en-GB" baseline="-25000" dirty="0" err="1" smtClean="0"/>
              <a:t>max</a:t>
            </a:r>
            <a:r>
              <a:rPr lang="en-GB" dirty="0" smtClean="0"/>
              <a:t> determination we will statistically be much better in detecting protons at the highest energies</a:t>
            </a:r>
          </a:p>
          <a:p>
            <a:pPr lvl="2"/>
            <a:r>
              <a:rPr lang="en-GB" smtClean="0"/>
              <a:t>Diffuse photon </a:t>
            </a:r>
            <a:r>
              <a:rPr lang="en-GB" dirty="0" smtClean="0"/>
              <a:t>flux limits</a:t>
            </a:r>
          </a:p>
          <a:p>
            <a:pPr lvl="2"/>
            <a:r>
              <a:rPr lang="en-GB" dirty="0" smtClean="0"/>
              <a:t>With good angular resolution: Dedicated photon searches for individual sources (</a:t>
            </a:r>
            <a:r>
              <a:rPr lang="en-GB" dirty="0" err="1" smtClean="0"/>
              <a:t>ie</a:t>
            </a:r>
            <a:r>
              <a:rPr lang="en-GB" dirty="0" smtClean="0"/>
              <a:t> our neutrino’s!)</a:t>
            </a:r>
          </a:p>
          <a:p>
            <a:pPr lvl="2"/>
            <a:r>
              <a:rPr lang="en-GB" dirty="0" smtClean="0"/>
              <a:t>Particle physics at the highest energies: p-Air, neutrino-Rock and N-Air cross section measurements well above LHC energies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Input required:</a:t>
            </a:r>
          </a:p>
          <a:p>
            <a:pPr lvl="2"/>
            <a:r>
              <a:rPr lang="en-GB" dirty="0" smtClean="0"/>
              <a:t>Simulation and reconstruction of air showers</a:t>
            </a:r>
          </a:p>
          <a:p>
            <a:pPr lvl="2"/>
            <a:r>
              <a:rPr lang="en-GB" dirty="0" smtClean="0"/>
              <a:t>Determine energy resolution, angular resolution and </a:t>
            </a:r>
            <a:r>
              <a:rPr lang="en-GB" dirty="0" err="1" smtClean="0"/>
              <a:t>X</a:t>
            </a:r>
            <a:r>
              <a:rPr lang="en-GB" baseline="-25000" dirty="0" err="1" smtClean="0"/>
              <a:t>max</a:t>
            </a:r>
            <a:r>
              <a:rPr lang="en-GB" baseline="-25000" dirty="0" smtClean="0"/>
              <a:t> </a:t>
            </a:r>
            <a:r>
              <a:rPr lang="en-GB" dirty="0" smtClean="0"/>
              <a:t>resolution</a:t>
            </a:r>
          </a:p>
          <a:p>
            <a:pPr lvl="1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36610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126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Ultra high energy cosmic rays in GRAND</vt:lpstr>
      <vt:lpstr>Why?</vt:lpstr>
      <vt:lpstr>Why?</vt:lpstr>
    </vt:vector>
  </TitlesOfParts>
  <Company>Nikhef/Radboud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high energy cosmic rays in GRAND</dc:title>
  <dc:creator>Charles Timmermans</dc:creator>
  <cp:lastModifiedBy>Charles Timmermans</cp:lastModifiedBy>
  <cp:revision>4</cp:revision>
  <dcterms:created xsi:type="dcterms:W3CDTF">2017-05-16T16:43:51Z</dcterms:created>
  <dcterms:modified xsi:type="dcterms:W3CDTF">2017-05-16T17:23:45Z</dcterms:modified>
</cp:coreProperties>
</file>