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5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88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17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41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07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348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57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77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43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284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14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492D7-67FE-C542-B972-98BB2308C0FC}" type="datetimeFigureOut">
              <a:rPr lang="fr-FR" smtClean="0"/>
              <a:t>09/03/17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34098-2973-224F-8DDE-C56B112CB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1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HNSciCloud</a:t>
            </a:r>
            <a:r>
              <a:rPr lang="fr-FR" dirty="0" smtClean="0"/>
              <a:t> and VMDIRAC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Luisa </a:t>
            </a:r>
            <a:r>
              <a:rPr lang="en-GB" dirty="0" err="1" smtClean="0"/>
              <a:t>Arrabito</a:t>
            </a:r>
            <a:endParaRPr lang="en-GB" dirty="0" smtClean="0"/>
          </a:p>
          <a:p>
            <a:r>
              <a:rPr lang="en-GB" dirty="0" smtClean="0"/>
              <a:t>Johan </a:t>
            </a:r>
            <a:r>
              <a:rPr lang="en-GB" dirty="0" err="1" smtClean="0"/>
              <a:t>Bregeon</a:t>
            </a:r>
            <a:endParaRPr lang="en-GB" dirty="0"/>
          </a:p>
        </p:txBody>
      </p:sp>
      <p:sp>
        <p:nvSpPr>
          <p:cNvPr id="4" name="ZoneTexte 3"/>
          <p:cNvSpPr txBox="1"/>
          <p:nvPr/>
        </p:nvSpPr>
        <p:spPr>
          <a:xfrm>
            <a:off x="597667" y="6250960"/>
            <a:ext cx="3091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DIRAC@</a:t>
            </a:r>
            <a:r>
              <a:rPr lang="en-GB" smtClean="0"/>
              <a:t>IN2P3 Call </a:t>
            </a:r>
            <a:r>
              <a:rPr lang="en-GB" dirty="0" smtClean="0"/>
              <a:t>09/03/2017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57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HNSciCloud Highlights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199" y="1251553"/>
            <a:ext cx="8403587" cy="50233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HNSciCloud Objective</a:t>
            </a:r>
          </a:p>
          <a:p>
            <a:pPr lvl="1"/>
            <a:r>
              <a:rPr lang="en-US" smtClean="0"/>
              <a:t>Create a common hybrid science cloud platform for the European research community</a:t>
            </a:r>
          </a:p>
          <a:p>
            <a:pPr lvl="1"/>
            <a:endParaRPr lang="en-US" dirty="0"/>
          </a:p>
        </p:txBody>
      </p:sp>
      <p:pic>
        <p:nvPicPr>
          <p:cNvPr id="4" name="Content Placeholder 3" descr="Screen Shot 2016-10-17 at 15.16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39" b="6339"/>
          <a:stretch>
            <a:fillRect/>
          </a:stretch>
        </p:blipFill>
        <p:spPr>
          <a:xfrm>
            <a:off x="1838743" y="3022937"/>
            <a:ext cx="5913003" cy="325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8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Main Challenges</a:t>
            </a:r>
            <a:endParaRPr lang="en-US" dirty="0"/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457200" y="1600200"/>
            <a:ext cx="8229600" cy="473616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00FF"/>
                </a:solidFill>
              </a:rPr>
              <a:t>Compute &amp; Storage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CPU process with intensive data access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Efficient large-scale data management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Transparent data access</a:t>
            </a:r>
          </a:p>
          <a:p>
            <a:r>
              <a:rPr lang="en-US" dirty="0" smtClean="0"/>
              <a:t>Network Connectivity and Federated Identity</a:t>
            </a:r>
          </a:p>
          <a:p>
            <a:pPr lvl="2"/>
            <a:r>
              <a:rPr lang="en-US" dirty="0" smtClean="0"/>
              <a:t>Tenders needs to be connected to GEANT</a:t>
            </a:r>
          </a:p>
          <a:p>
            <a:pPr lvl="2"/>
            <a:r>
              <a:rPr lang="en-US" dirty="0" smtClean="0"/>
              <a:t>Single Sign-on and authentication services to end-users supporting </a:t>
            </a:r>
            <a:r>
              <a:rPr lang="en-US" dirty="0" err="1" smtClean="0"/>
              <a:t>eduGAIN</a:t>
            </a:r>
            <a:endParaRPr lang="en-US" dirty="0" smtClean="0"/>
          </a:p>
          <a:p>
            <a:r>
              <a:rPr lang="en-US" dirty="0" smtClean="0"/>
              <a:t>Service Payment Models</a:t>
            </a:r>
          </a:p>
          <a:p>
            <a:pPr lvl="2"/>
            <a:r>
              <a:rPr lang="en-US" dirty="0" smtClean="0"/>
              <a:t>Determine the most appropriate purchasing option for the scientific application workload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71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Current activities</a:t>
            </a:r>
            <a:endParaRPr lang="en-US" dirty="0"/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Solution prototyping</a:t>
            </a:r>
          </a:p>
          <a:p>
            <a:pPr lvl="1"/>
            <a:r>
              <a:rPr lang="en-US" dirty="0" smtClean="0"/>
              <a:t>From Oct 18</a:t>
            </a:r>
            <a:r>
              <a:rPr lang="en-US" baseline="30000" dirty="0" smtClean="0"/>
              <a:t>th</a:t>
            </a:r>
            <a:r>
              <a:rPr lang="en-US" dirty="0" smtClean="0"/>
              <a:t> to Jan 17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Objective: to assess the designs produced by the selected contractors according to the project needs</a:t>
            </a:r>
          </a:p>
          <a:p>
            <a:r>
              <a:rPr lang="en-US" dirty="0" smtClean="0"/>
              <a:t>Pilot deployment</a:t>
            </a:r>
          </a:p>
          <a:p>
            <a:pPr lvl="1"/>
            <a:r>
              <a:rPr lang="en-US" dirty="0" smtClean="0"/>
              <a:t>From Jan 17</a:t>
            </a:r>
            <a:r>
              <a:rPr lang="en-US" baseline="30000" dirty="0" smtClean="0"/>
              <a:t>th</a:t>
            </a:r>
            <a:r>
              <a:rPr lang="en-US" dirty="0" smtClean="0"/>
              <a:t> to March 20</a:t>
            </a:r>
            <a:r>
              <a:rPr lang="en-US" baseline="30000" dirty="0" smtClean="0"/>
              <a:t>th</a:t>
            </a:r>
          </a:p>
          <a:p>
            <a:pPr lvl="1"/>
            <a:r>
              <a:rPr lang="en-US" dirty="0" smtClean="0"/>
              <a:t>3 designs selected </a:t>
            </a:r>
          </a:p>
          <a:p>
            <a:pPr lvl="1"/>
            <a:r>
              <a:rPr lang="en-US" dirty="0" smtClean="0"/>
              <a:t>Objective: the contractors build their prototypes and make them accessible to the buyers group (CERN, CC-IN2P3, PIC, CNAF</a:t>
            </a:r>
            <a:r>
              <a:rPr lang="fr-FR" dirty="0" smtClean="0"/>
              <a:t>…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37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Current activities</a:t>
            </a:r>
            <a:endParaRPr lang="en-US" dirty="0"/>
          </a:p>
        </p:txBody>
      </p:sp>
      <p:sp>
        <p:nvSpPr>
          <p:cNvPr id="3" name="Content Placeholder 6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err="1" smtClean="0"/>
              <a:t>Prototype</a:t>
            </a:r>
            <a:r>
              <a:rPr lang="pl-PL" dirty="0" smtClean="0"/>
              <a:t> </a:t>
            </a:r>
            <a:r>
              <a:rPr lang="pl-PL" dirty="0" err="1" smtClean="0"/>
              <a:t>Phase</a:t>
            </a:r>
            <a:r>
              <a:rPr lang="pl-PL" dirty="0" smtClean="0"/>
              <a:t> </a:t>
            </a:r>
          </a:p>
          <a:p>
            <a:pPr lvl="1"/>
            <a:r>
              <a:rPr lang="en-US" dirty="0" smtClean="0"/>
              <a:t>From April to June 2017</a:t>
            </a:r>
          </a:p>
          <a:p>
            <a:pPr lvl="1"/>
            <a:r>
              <a:rPr lang="en-US" dirty="0" smtClean="0"/>
              <a:t>3 companies will deploy their proposed solutions for the hybrid Cloud 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/>
              <a:t>Test phase </a:t>
            </a:r>
          </a:p>
          <a:p>
            <a:pPr lvl="1"/>
            <a:r>
              <a:rPr lang="en-US" dirty="0" smtClean="0"/>
              <a:t>From June to December 2017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CTA is one of the Use Cases</a:t>
            </a:r>
          </a:p>
          <a:p>
            <a:pPr lvl="1"/>
            <a:r>
              <a:rPr lang="en-US" dirty="0" smtClean="0"/>
              <a:t>Work with PIC (ranked 1)</a:t>
            </a:r>
          </a:p>
          <a:p>
            <a:pPr lvl="1"/>
            <a:r>
              <a:rPr lang="en-US" dirty="0" smtClean="0"/>
              <a:t>Selected companies: T</a:t>
            </a:r>
            <a:r>
              <a:rPr lang="fr-FR" dirty="0" smtClean="0"/>
              <a:t>s</a:t>
            </a:r>
            <a:r>
              <a:rPr lang="en-US" dirty="0" err="1" smtClean="0"/>
              <a:t>ystems</a:t>
            </a:r>
            <a:r>
              <a:rPr lang="en-US" dirty="0" smtClean="0"/>
              <a:t>, RHEA, IBM</a:t>
            </a:r>
          </a:p>
        </p:txBody>
      </p:sp>
    </p:spTree>
    <p:extLst>
      <p:ext uri="{BB962C8B-B14F-4D97-AF65-F5344CB8AC3E}">
        <p14:creationId xmlns:p14="http://schemas.microsoft.com/office/powerpoint/2010/main" val="32562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CTA Use case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VMDIRAC to access hybrid cloud resources</a:t>
            </a:r>
          </a:p>
          <a:p>
            <a:r>
              <a:rPr lang="en-GB" dirty="0" smtClean="0"/>
              <a:t>The output should be useful to other users communities</a:t>
            </a:r>
          </a:p>
          <a:p>
            <a:r>
              <a:rPr lang="en-GB" dirty="0" smtClean="0"/>
              <a:t>Work also to integrate the Data Management part in DIRAC (e.g. </a:t>
            </a:r>
            <a:r>
              <a:rPr lang="en-GB" dirty="0" err="1" smtClean="0"/>
              <a:t>OneData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0192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VMDIRAC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Tests with 1 cloud provider until now (T</a:t>
            </a:r>
            <a:r>
              <a:rPr lang="fr-FR" dirty="0" smtClean="0"/>
              <a:t>s</a:t>
            </a:r>
            <a:r>
              <a:rPr lang="en-GB" dirty="0" err="1" smtClean="0"/>
              <a:t>ystems</a:t>
            </a:r>
            <a:r>
              <a:rPr lang="en-GB" dirty="0" smtClean="0"/>
              <a:t>, based on </a:t>
            </a:r>
            <a:r>
              <a:rPr lang="en-GB" dirty="0" err="1" smtClean="0"/>
              <a:t>OpenStack</a:t>
            </a:r>
            <a:r>
              <a:rPr lang="en-GB" dirty="0" smtClean="0"/>
              <a:t>)</a:t>
            </a:r>
          </a:p>
          <a:p>
            <a:r>
              <a:rPr lang="fr-FR" dirty="0" smtClean="0"/>
              <a:t>VMDIRAC </a:t>
            </a:r>
            <a:r>
              <a:rPr lang="fr-FR" dirty="0" err="1"/>
              <a:t>d</a:t>
            </a:r>
            <a:r>
              <a:rPr lang="fr-FR" dirty="0" err="1" smtClean="0"/>
              <a:t>ebugging</a:t>
            </a:r>
            <a:r>
              <a:rPr lang="fr-FR" dirty="0" smtClean="0"/>
              <a:t> </a:t>
            </a:r>
            <a:r>
              <a:rPr lang="fr-FR" dirty="0" err="1" smtClean="0"/>
              <a:t>needed</a:t>
            </a:r>
            <a:r>
              <a:rPr lang="fr-FR" dirty="0" smtClean="0"/>
              <a:t> to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err="1" smtClean="0"/>
              <a:t>into</a:t>
            </a:r>
            <a:r>
              <a:rPr lang="fr-FR" dirty="0" smtClean="0"/>
              <a:t> </a:t>
            </a:r>
            <a:r>
              <a:rPr lang="fr-FR" dirty="0" err="1" smtClean="0"/>
              <a:t>account</a:t>
            </a:r>
            <a:r>
              <a:rPr lang="fr-FR" dirty="0" smtClean="0"/>
              <a:t> </a:t>
            </a:r>
            <a:r>
              <a:rPr lang="fr-FR" dirty="0" err="1" smtClean="0"/>
              <a:t>OpenStack</a:t>
            </a:r>
            <a:r>
              <a:rPr lang="fr-FR" dirty="0" smtClean="0"/>
              <a:t> </a:t>
            </a:r>
            <a:r>
              <a:rPr lang="fr-FR" dirty="0" err="1" smtClean="0"/>
              <a:t>evolutions</a:t>
            </a:r>
            <a:r>
              <a:rPr lang="fr-FR" dirty="0" smtClean="0"/>
              <a:t> (</a:t>
            </a:r>
            <a:r>
              <a:rPr lang="fr-FR" dirty="0" err="1" smtClean="0"/>
              <a:t>e.g</a:t>
            </a:r>
            <a:r>
              <a:rPr lang="fr-FR" dirty="0" smtClean="0"/>
              <a:t>. new </a:t>
            </a:r>
            <a:r>
              <a:rPr lang="fr-FR" dirty="0" err="1" smtClean="0"/>
              <a:t>connection</a:t>
            </a:r>
            <a:r>
              <a:rPr lang="fr-FR" dirty="0" smtClean="0"/>
              <a:t> </a:t>
            </a:r>
            <a:r>
              <a:rPr lang="fr-FR" dirty="0" err="1" smtClean="0"/>
              <a:t>parameters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Found</a:t>
            </a:r>
            <a:r>
              <a:rPr lang="fr-FR" dirty="0" smtClean="0"/>
              <a:t> 2 bugs </a:t>
            </a:r>
            <a:r>
              <a:rPr lang="fr-FR" dirty="0" err="1" smtClean="0"/>
              <a:t>also</a:t>
            </a:r>
            <a:r>
              <a:rPr lang="fr-FR" dirty="0" smtClean="0"/>
              <a:t> in python </a:t>
            </a:r>
            <a:r>
              <a:rPr lang="fr-FR" dirty="0" err="1" smtClean="0"/>
              <a:t>libcloud</a:t>
            </a:r>
            <a:endParaRPr lang="fr-FR" dirty="0" smtClean="0"/>
          </a:p>
          <a:p>
            <a:pPr lvl="1"/>
            <a:r>
              <a:rPr lang="fr-FR" dirty="0"/>
              <a:t>Access to the </a:t>
            </a:r>
            <a:r>
              <a:rPr lang="fr-FR" dirty="0" err="1"/>
              <a:t>endpoint</a:t>
            </a:r>
            <a:endParaRPr lang="fr-FR" dirty="0"/>
          </a:p>
          <a:p>
            <a:pPr lvl="1"/>
            <a:r>
              <a:rPr lang="fr-FR" dirty="0" err="1"/>
              <a:t>Retrieve</a:t>
            </a:r>
            <a:r>
              <a:rPr lang="fr-FR" dirty="0"/>
              <a:t> </a:t>
            </a:r>
            <a:r>
              <a:rPr lang="fr-FR" dirty="0" err="1"/>
              <a:t>floating</a:t>
            </a:r>
            <a:r>
              <a:rPr lang="fr-FR" dirty="0"/>
              <a:t> </a:t>
            </a:r>
            <a:r>
              <a:rPr lang="fr-FR" dirty="0" err="1"/>
              <a:t>ips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5427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VMDIRAC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Run the contextualization script manually for debugging</a:t>
            </a:r>
          </a:p>
          <a:p>
            <a:r>
              <a:rPr lang="en-GB" dirty="0"/>
              <a:t>M</a:t>
            </a:r>
            <a:r>
              <a:rPr lang="en-GB" dirty="0" smtClean="0"/>
              <a:t>inor modifications needed to make it running (e.g. mounting ephemeral disk, </a:t>
            </a:r>
            <a:r>
              <a:rPr lang="en-GB" dirty="0" err="1" smtClean="0"/>
              <a:t>cvmfs</a:t>
            </a:r>
            <a:r>
              <a:rPr lang="en-GB" dirty="0" smtClean="0"/>
              <a:t> installation)</a:t>
            </a:r>
          </a:p>
          <a:p>
            <a:r>
              <a:rPr lang="en-GB" dirty="0" smtClean="0"/>
              <a:t>Job agent correctly running and matching jobs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2941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(near future) steps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Check that the VM contextualization works well also when launched by the </a:t>
            </a:r>
            <a:r>
              <a:rPr lang="en-GB" dirty="0" err="1" smtClean="0"/>
              <a:t>CloudDirector</a:t>
            </a:r>
            <a:endParaRPr lang="en-GB" dirty="0" smtClean="0"/>
          </a:p>
          <a:p>
            <a:r>
              <a:rPr lang="en-GB" dirty="0" smtClean="0"/>
              <a:t>Write documentation for VMDIRAC installation, configuration and usage</a:t>
            </a:r>
          </a:p>
          <a:p>
            <a:r>
              <a:rPr lang="en-GB" dirty="0" smtClean="0"/>
              <a:t>All this will be useful also </a:t>
            </a:r>
            <a:r>
              <a:rPr lang="en-GB" smtClean="0"/>
              <a:t>to access </a:t>
            </a:r>
            <a:r>
              <a:rPr lang="en-GB" dirty="0" smtClean="0"/>
              <a:t>FG Cloud resources (I’m already testing LUPM-Cloud in parallel)</a:t>
            </a:r>
          </a:p>
        </p:txBody>
      </p:sp>
    </p:spTree>
    <p:extLst>
      <p:ext uri="{BB962C8B-B14F-4D97-AF65-F5344CB8AC3E}">
        <p14:creationId xmlns:p14="http://schemas.microsoft.com/office/powerpoint/2010/main" val="28232056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366</Words>
  <Application>Microsoft Macintosh PowerPoint</Application>
  <PresentationFormat>Présentation à l'écran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HNSciCloud and VMDIRAC</vt:lpstr>
      <vt:lpstr>Présentation PowerPoint</vt:lpstr>
      <vt:lpstr>Présentation PowerPoint</vt:lpstr>
      <vt:lpstr>Présentation PowerPoint</vt:lpstr>
      <vt:lpstr>Présentation PowerPoint</vt:lpstr>
      <vt:lpstr>CTA Use case</vt:lpstr>
      <vt:lpstr>Testing VMDIRAC</vt:lpstr>
      <vt:lpstr>Testing VMDIRAC</vt:lpstr>
      <vt:lpstr>Next (near future)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HNSciCloud et VMDirac </dc:title>
  <dc:creator>Luisa</dc:creator>
  <cp:lastModifiedBy>Luisa</cp:lastModifiedBy>
  <cp:revision>36</cp:revision>
  <dcterms:created xsi:type="dcterms:W3CDTF">2017-03-09T10:03:46Z</dcterms:created>
  <dcterms:modified xsi:type="dcterms:W3CDTF">2017-03-09T12:59:46Z</dcterms:modified>
</cp:coreProperties>
</file>