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2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45" r:id="rId3"/>
    <p:sldId id="342" r:id="rId4"/>
    <p:sldId id="324" r:id="rId5"/>
    <p:sldId id="333" r:id="rId6"/>
    <p:sldId id="338" r:id="rId7"/>
    <p:sldId id="339" r:id="rId8"/>
    <p:sldId id="341" r:id="rId9"/>
    <p:sldId id="340" r:id="rId10"/>
    <p:sldId id="336" r:id="rId11"/>
    <p:sldId id="347" r:id="rId12"/>
    <p:sldId id="34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DFF"/>
    <a:srgbClr val="FF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97"/>
    <p:restoredTop sz="94966" autoAdjust="0"/>
  </p:normalViewPr>
  <p:slideViewPr>
    <p:cSldViewPr snapToGrid="0" snapToObjects="1">
      <p:cViewPr varScale="1">
        <p:scale>
          <a:sx n="97" d="100"/>
          <a:sy n="97" d="100"/>
        </p:scale>
        <p:origin x="145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9D7F71-81A9-9745-B78E-FB82739D817D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B005B5-A43D-E74C-9345-C31827820822}">
      <dgm:prSet phldrT="[Text]"/>
      <dgm:spPr/>
      <dgm:t>
        <a:bodyPr/>
        <a:lstStyle/>
        <a:p>
          <a:r>
            <a:rPr lang="en-US" dirty="0" smtClean="0"/>
            <a:t>Single Star Progenitors</a:t>
          </a:r>
          <a:endParaRPr lang="en-US" dirty="0"/>
        </a:p>
      </dgm:t>
    </dgm:pt>
    <dgm:pt modelId="{82F314BD-A1FF-6841-9934-C6BCB40D100F}" type="parTrans" cxnId="{88839CBD-B0A1-C14C-AA34-428D4E70FCCB}">
      <dgm:prSet/>
      <dgm:spPr/>
      <dgm:t>
        <a:bodyPr/>
        <a:lstStyle/>
        <a:p>
          <a:endParaRPr lang="en-US"/>
        </a:p>
      </dgm:t>
    </dgm:pt>
    <dgm:pt modelId="{9B8E0094-6BCD-CE4A-8A01-7147B85C4117}" type="sibTrans" cxnId="{88839CBD-B0A1-C14C-AA34-428D4E70FCCB}">
      <dgm:prSet/>
      <dgm:spPr/>
      <dgm:t>
        <a:bodyPr/>
        <a:lstStyle/>
        <a:p>
          <a:endParaRPr lang="en-US"/>
        </a:p>
      </dgm:t>
    </dgm:pt>
    <dgm:pt modelId="{4F7D2317-A91D-6F4E-9161-8F4A025EC3AA}">
      <dgm:prSet phldrT="[Text]"/>
      <dgm:spPr/>
      <dgm:t>
        <a:bodyPr/>
        <a:lstStyle/>
        <a:p>
          <a:r>
            <a:rPr lang="en-US" dirty="0" smtClean="0"/>
            <a:t>Stellar Winds</a:t>
          </a:r>
          <a:endParaRPr lang="en-US" dirty="0"/>
        </a:p>
      </dgm:t>
    </dgm:pt>
    <dgm:pt modelId="{6BF27171-623D-6C4A-BFDB-A1AE07BA24F5}" type="parTrans" cxnId="{53F0ADD4-E0E1-714E-BBD3-7867BB75E4EA}">
      <dgm:prSet/>
      <dgm:spPr/>
      <dgm:t>
        <a:bodyPr/>
        <a:lstStyle/>
        <a:p>
          <a:endParaRPr lang="en-US"/>
        </a:p>
      </dgm:t>
    </dgm:pt>
    <dgm:pt modelId="{8849E4FA-A5C7-634B-946D-F372EE299439}" type="sibTrans" cxnId="{53F0ADD4-E0E1-714E-BBD3-7867BB75E4EA}">
      <dgm:prSet/>
      <dgm:spPr/>
      <dgm:t>
        <a:bodyPr/>
        <a:lstStyle/>
        <a:p>
          <a:endParaRPr lang="en-US"/>
        </a:p>
      </dgm:t>
    </dgm:pt>
    <dgm:pt modelId="{9DC496D9-1DA0-7C43-A3CB-D54DCB9C4BA3}">
      <dgm:prSet phldrT="[Text]"/>
      <dgm:spPr/>
      <dgm:t>
        <a:bodyPr/>
        <a:lstStyle/>
        <a:p>
          <a:r>
            <a:rPr lang="en-US" dirty="0" smtClean="0"/>
            <a:t>Binary Star Progenitors</a:t>
          </a:r>
          <a:endParaRPr lang="en-US" dirty="0"/>
        </a:p>
      </dgm:t>
    </dgm:pt>
    <dgm:pt modelId="{80F3CB68-DE1F-354E-8CD0-BF33992EAD88}" type="parTrans" cxnId="{9D73AB0E-298F-E942-8657-3963B91CC3E1}">
      <dgm:prSet/>
      <dgm:spPr/>
      <dgm:t>
        <a:bodyPr/>
        <a:lstStyle/>
        <a:p>
          <a:endParaRPr lang="en-US"/>
        </a:p>
      </dgm:t>
    </dgm:pt>
    <dgm:pt modelId="{3153B8A0-DE40-7B48-8168-12E1D3B794F8}" type="sibTrans" cxnId="{9D73AB0E-298F-E942-8657-3963B91CC3E1}">
      <dgm:prSet/>
      <dgm:spPr/>
      <dgm:t>
        <a:bodyPr/>
        <a:lstStyle/>
        <a:p>
          <a:endParaRPr lang="en-US"/>
        </a:p>
      </dgm:t>
    </dgm:pt>
    <dgm:pt modelId="{B429313A-7815-8A4C-88EB-0E7368BDF7B9}">
      <dgm:prSet phldrT="[Text]"/>
      <dgm:spPr/>
      <dgm:t>
        <a:bodyPr/>
        <a:lstStyle/>
        <a:p>
          <a:r>
            <a:rPr lang="en-US" dirty="0" smtClean="0"/>
            <a:t>Close Binary Interactions</a:t>
          </a:r>
          <a:endParaRPr lang="en-US" dirty="0"/>
        </a:p>
      </dgm:t>
    </dgm:pt>
    <dgm:pt modelId="{C47DAC35-1636-B443-9E0F-D87CD1182149}" type="parTrans" cxnId="{6D770407-BEE9-3740-93E3-A9F98DCCF335}">
      <dgm:prSet/>
      <dgm:spPr/>
      <dgm:t>
        <a:bodyPr/>
        <a:lstStyle/>
        <a:p>
          <a:endParaRPr lang="en-US"/>
        </a:p>
      </dgm:t>
    </dgm:pt>
    <dgm:pt modelId="{CF9D889C-3C7C-D547-BFFB-DE06FB522B3B}" type="sibTrans" cxnId="{6D770407-BEE9-3740-93E3-A9F98DCCF335}">
      <dgm:prSet/>
      <dgm:spPr/>
      <dgm:t>
        <a:bodyPr/>
        <a:lstStyle/>
        <a:p>
          <a:endParaRPr lang="en-US"/>
        </a:p>
      </dgm:t>
    </dgm:pt>
    <dgm:pt modelId="{F9B0710E-DC9B-9445-8A7B-405910521E29}" type="pres">
      <dgm:prSet presAssocID="{979D7F71-81A9-9745-B78E-FB82739D81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E9032EC-2B19-7A4F-A4E6-4BF895D37E38}" type="pres">
      <dgm:prSet presAssocID="{FBB005B5-A43D-E74C-9345-C31827820822}" presName="root" presStyleCnt="0"/>
      <dgm:spPr/>
    </dgm:pt>
    <dgm:pt modelId="{1F2A0E75-87E3-F641-823A-32476A926564}" type="pres">
      <dgm:prSet presAssocID="{FBB005B5-A43D-E74C-9345-C31827820822}" presName="rootComposite" presStyleCnt="0"/>
      <dgm:spPr/>
    </dgm:pt>
    <dgm:pt modelId="{755771B3-C1C2-3349-9FD7-C954A686C999}" type="pres">
      <dgm:prSet presAssocID="{FBB005B5-A43D-E74C-9345-C31827820822}" presName="rootText" presStyleLbl="node1" presStyleIdx="0" presStyleCnt="2"/>
      <dgm:spPr/>
      <dgm:t>
        <a:bodyPr/>
        <a:lstStyle/>
        <a:p>
          <a:endParaRPr lang="en-US"/>
        </a:p>
      </dgm:t>
    </dgm:pt>
    <dgm:pt modelId="{8925473F-180C-A347-BA30-704866615929}" type="pres">
      <dgm:prSet presAssocID="{FBB005B5-A43D-E74C-9345-C31827820822}" presName="rootConnector" presStyleLbl="node1" presStyleIdx="0" presStyleCnt="2"/>
      <dgm:spPr/>
      <dgm:t>
        <a:bodyPr/>
        <a:lstStyle/>
        <a:p>
          <a:endParaRPr lang="en-US"/>
        </a:p>
      </dgm:t>
    </dgm:pt>
    <dgm:pt modelId="{847805AC-E359-264D-A5B4-B3BEFE03928B}" type="pres">
      <dgm:prSet presAssocID="{FBB005B5-A43D-E74C-9345-C31827820822}" presName="childShape" presStyleCnt="0"/>
      <dgm:spPr/>
    </dgm:pt>
    <dgm:pt modelId="{D93F606C-2CF3-244C-99A3-C53BFE041E88}" type="pres">
      <dgm:prSet presAssocID="{6BF27171-623D-6C4A-BFDB-A1AE07BA24F5}" presName="Name13" presStyleLbl="parChTrans1D2" presStyleIdx="0" presStyleCnt="2"/>
      <dgm:spPr/>
      <dgm:t>
        <a:bodyPr/>
        <a:lstStyle/>
        <a:p>
          <a:endParaRPr lang="en-US"/>
        </a:p>
      </dgm:t>
    </dgm:pt>
    <dgm:pt modelId="{41F68B8E-255F-1540-A77A-A7D2B278D79C}" type="pres">
      <dgm:prSet presAssocID="{4F7D2317-A91D-6F4E-9161-8F4A025EC3AA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85595-5272-4349-AF60-5A984AF047DA}" type="pres">
      <dgm:prSet presAssocID="{9DC496D9-1DA0-7C43-A3CB-D54DCB9C4BA3}" presName="root" presStyleCnt="0"/>
      <dgm:spPr/>
    </dgm:pt>
    <dgm:pt modelId="{11EC66C8-CC17-DA40-9DCD-23C48410026F}" type="pres">
      <dgm:prSet presAssocID="{9DC496D9-1DA0-7C43-A3CB-D54DCB9C4BA3}" presName="rootComposite" presStyleCnt="0"/>
      <dgm:spPr/>
    </dgm:pt>
    <dgm:pt modelId="{092444CB-190F-6E48-B387-E835EE8141EC}" type="pres">
      <dgm:prSet presAssocID="{9DC496D9-1DA0-7C43-A3CB-D54DCB9C4BA3}" presName="rootText" presStyleLbl="node1" presStyleIdx="1" presStyleCnt="2"/>
      <dgm:spPr/>
      <dgm:t>
        <a:bodyPr/>
        <a:lstStyle/>
        <a:p>
          <a:endParaRPr lang="en-US"/>
        </a:p>
      </dgm:t>
    </dgm:pt>
    <dgm:pt modelId="{59003EC9-96C5-DA44-AD5A-58B8CC6B2411}" type="pres">
      <dgm:prSet presAssocID="{9DC496D9-1DA0-7C43-A3CB-D54DCB9C4BA3}" presName="rootConnector" presStyleLbl="node1" presStyleIdx="1" presStyleCnt="2"/>
      <dgm:spPr/>
      <dgm:t>
        <a:bodyPr/>
        <a:lstStyle/>
        <a:p>
          <a:endParaRPr lang="en-US"/>
        </a:p>
      </dgm:t>
    </dgm:pt>
    <dgm:pt modelId="{FDE845FD-5151-524B-83D8-9ADBDB259FA3}" type="pres">
      <dgm:prSet presAssocID="{9DC496D9-1DA0-7C43-A3CB-D54DCB9C4BA3}" presName="childShape" presStyleCnt="0"/>
      <dgm:spPr/>
    </dgm:pt>
    <dgm:pt modelId="{D4C0697D-6B5B-5541-AF97-882B36654DFC}" type="pres">
      <dgm:prSet presAssocID="{C47DAC35-1636-B443-9E0F-D87CD1182149}" presName="Name13" presStyleLbl="parChTrans1D2" presStyleIdx="1" presStyleCnt="2"/>
      <dgm:spPr/>
      <dgm:t>
        <a:bodyPr/>
        <a:lstStyle/>
        <a:p>
          <a:endParaRPr lang="en-US"/>
        </a:p>
      </dgm:t>
    </dgm:pt>
    <dgm:pt modelId="{2B79438C-0347-2C4A-99D7-3C15335561E5}" type="pres">
      <dgm:prSet presAssocID="{B429313A-7815-8A4C-88EB-0E7368BDF7B9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839CBD-B0A1-C14C-AA34-428D4E70FCCB}" srcId="{979D7F71-81A9-9745-B78E-FB82739D817D}" destId="{FBB005B5-A43D-E74C-9345-C31827820822}" srcOrd="0" destOrd="0" parTransId="{82F314BD-A1FF-6841-9934-C6BCB40D100F}" sibTransId="{9B8E0094-6BCD-CE4A-8A01-7147B85C4117}"/>
    <dgm:cxn modelId="{63E9B082-E94E-4D4A-B510-A375C77EC0D7}" type="presOf" srcId="{B429313A-7815-8A4C-88EB-0E7368BDF7B9}" destId="{2B79438C-0347-2C4A-99D7-3C15335561E5}" srcOrd="0" destOrd="0" presId="urn:microsoft.com/office/officeart/2005/8/layout/hierarchy3"/>
    <dgm:cxn modelId="{1CC8ABF7-2D07-E64A-9F43-BABEFD77008F}" type="presOf" srcId="{9DC496D9-1DA0-7C43-A3CB-D54DCB9C4BA3}" destId="{59003EC9-96C5-DA44-AD5A-58B8CC6B2411}" srcOrd="1" destOrd="0" presId="urn:microsoft.com/office/officeart/2005/8/layout/hierarchy3"/>
    <dgm:cxn modelId="{4B3B7B98-A0FA-1140-9DF8-714D75BA6882}" type="presOf" srcId="{9DC496D9-1DA0-7C43-A3CB-D54DCB9C4BA3}" destId="{092444CB-190F-6E48-B387-E835EE8141EC}" srcOrd="0" destOrd="0" presId="urn:microsoft.com/office/officeart/2005/8/layout/hierarchy3"/>
    <dgm:cxn modelId="{FF427633-0A69-A445-8029-002C09B6EE15}" type="presOf" srcId="{6BF27171-623D-6C4A-BFDB-A1AE07BA24F5}" destId="{D93F606C-2CF3-244C-99A3-C53BFE041E88}" srcOrd="0" destOrd="0" presId="urn:microsoft.com/office/officeart/2005/8/layout/hierarchy3"/>
    <dgm:cxn modelId="{48446BC1-4FF3-BA40-AF8B-0156759EB24B}" type="presOf" srcId="{C47DAC35-1636-B443-9E0F-D87CD1182149}" destId="{D4C0697D-6B5B-5541-AF97-882B36654DFC}" srcOrd="0" destOrd="0" presId="urn:microsoft.com/office/officeart/2005/8/layout/hierarchy3"/>
    <dgm:cxn modelId="{1C4252E8-7359-EE4B-A561-08E7F4762264}" type="presOf" srcId="{FBB005B5-A43D-E74C-9345-C31827820822}" destId="{8925473F-180C-A347-BA30-704866615929}" srcOrd="1" destOrd="0" presId="urn:microsoft.com/office/officeart/2005/8/layout/hierarchy3"/>
    <dgm:cxn modelId="{55872B4C-5717-D449-8038-75E05B4F6897}" type="presOf" srcId="{FBB005B5-A43D-E74C-9345-C31827820822}" destId="{755771B3-C1C2-3349-9FD7-C954A686C999}" srcOrd="0" destOrd="0" presId="urn:microsoft.com/office/officeart/2005/8/layout/hierarchy3"/>
    <dgm:cxn modelId="{9FEA4168-1016-F84A-A47C-3276D57046D2}" type="presOf" srcId="{4F7D2317-A91D-6F4E-9161-8F4A025EC3AA}" destId="{41F68B8E-255F-1540-A77A-A7D2B278D79C}" srcOrd="0" destOrd="0" presId="urn:microsoft.com/office/officeart/2005/8/layout/hierarchy3"/>
    <dgm:cxn modelId="{6D770407-BEE9-3740-93E3-A9F98DCCF335}" srcId="{9DC496D9-1DA0-7C43-A3CB-D54DCB9C4BA3}" destId="{B429313A-7815-8A4C-88EB-0E7368BDF7B9}" srcOrd="0" destOrd="0" parTransId="{C47DAC35-1636-B443-9E0F-D87CD1182149}" sibTransId="{CF9D889C-3C7C-D547-BFFB-DE06FB522B3B}"/>
    <dgm:cxn modelId="{53F0ADD4-E0E1-714E-BBD3-7867BB75E4EA}" srcId="{FBB005B5-A43D-E74C-9345-C31827820822}" destId="{4F7D2317-A91D-6F4E-9161-8F4A025EC3AA}" srcOrd="0" destOrd="0" parTransId="{6BF27171-623D-6C4A-BFDB-A1AE07BA24F5}" sibTransId="{8849E4FA-A5C7-634B-946D-F372EE299439}"/>
    <dgm:cxn modelId="{9D73AB0E-298F-E942-8657-3963B91CC3E1}" srcId="{979D7F71-81A9-9745-B78E-FB82739D817D}" destId="{9DC496D9-1DA0-7C43-A3CB-D54DCB9C4BA3}" srcOrd="1" destOrd="0" parTransId="{80F3CB68-DE1F-354E-8CD0-BF33992EAD88}" sibTransId="{3153B8A0-DE40-7B48-8168-12E1D3B794F8}"/>
    <dgm:cxn modelId="{25F3E4A5-0039-0D46-8B3D-A9EE7CF4F1D2}" type="presOf" srcId="{979D7F71-81A9-9745-B78E-FB82739D817D}" destId="{F9B0710E-DC9B-9445-8A7B-405910521E29}" srcOrd="0" destOrd="0" presId="urn:microsoft.com/office/officeart/2005/8/layout/hierarchy3"/>
    <dgm:cxn modelId="{DE4C98CB-E50E-3F41-8A13-11EFA34DECD0}" type="presParOf" srcId="{F9B0710E-DC9B-9445-8A7B-405910521E29}" destId="{AE9032EC-2B19-7A4F-A4E6-4BF895D37E38}" srcOrd="0" destOrd="0" presId="urn:microsoft.com/office/officeart/2005/8/layout/hierarchy3"/>
    <dgm:cxn modelId="{22FD4433-F299-324B-9147-DDCF157A1042}" type="presParOf" srcId="{AE9032EC-2B19-7A4F-A4E6-4BF895D37E38}" destId="{1F2A0E75-87E3-F641-823A-32476A926564}" srcOrd="0" destOrd="0" presId="urn:microsoft.com/office/officeart/2005/8/layout/hierarchy3"/>
    <dgm:cxn modelId="{932F91CB-CAF0-4C43-82EA-97A33753487D}" type="presParOf" srcId="{1F2A0E75-87E3-F641-823A-32476A926564}" destId="{755771B3-C1C2-3349-9FD7-C954A686C999}" srcOrd="0" destOrd="0" presId="urn:microsoft.com/office/officeart/2005/8/layout/hierarchy3"/>
    <dgm:cxn modelId="{6F5826CF-D130-5949-8014-286D1D195103}" type="presParOf" srcId="{1F2A0E75-87E3-F641-823A-32476A926564}" destId="{8925473F-180C-A347-BA30-704866615929}" srcOrd="1" destOrd="0" presId="urn:microsoft.com/office/officeart/2005/8/layout/hierarchy3"/>
    <dgm:cxn modelId="{543FD385-09FA-3240-859C-E285045D094B}" type="presParOf" srcId="{AE9032EC-2B19-7A4F-A4E6-4BF895D37E38}" destId="{847805AC-E359-264D-A5B4-B3BEFE03928B}" srcOrd="1" destOrd="0" presId="urn:microsoft.com/office/officeart/2005/8/layout/hierarchy3"/>
    <dgm:cxn modelId="{136975EE-9C3E-A149-9F02-91731567543E}" type="presParOf" srcId="{847805AC-E359-264D-A5B4-B3BEFE03928B}" destId="{D93F606C-2CF3-244C-99A3-C53BFE041E88}" srcOrd="0" destOrd="0" presId="urn:microsoft.com/office/officeart/2005/8/layout/hierarchy3"/>
    <dgm:cxn modelId="{B36C774F-278F-E348-91FD-EE825665A5EF}" type="presParOf" srcId="{847805AC-E359-264D-A5B4-B3BEFE03928B}" destId="{41F68B8E-255F-1540-A77A-A7D2B278D79C}" srcOrd="1" destOrd="0" presId="urn:microsoft.com/office/officeart/2005/8/layout/hierarchy3"/>
    <dgm:cxn modelId="{06109311-3DDA-9247-AB9D-E166CFBCD51B}" type="presParOf" srcId="{F9B0710E-DC9B-9445-8A7B-405910521E29}" destId="{D0D85595-5272-4349-AF60-5A984AF047DA}" srcOrd="1" destOrd="0" presId="urn:microsoft.com/office/officeart/2005/8/layout/hierarchy3"/>
    <dgm:cxn modelId="{789E323C-02F5-2E45-A676-09F3029926B3}" type="presParOf" srcId="{D0D85595-5272-4349-AF60-5A984AF047DA}" destId="{11EC66C8-CC17-DA40-9DCD-23C48410026F}" srcOrd="0" destOrd="0" presId="urn:microsoft.com/office/officeart/2005/8/layout/hierarchy3"/>
    <dgm:cxn modelId="{024480AF-5E84-114C-BE6D-70B0A18F50C2}" type="presParOf" srcId="{11EC66C8-CC17-DA40-9DCD-23C48410026F}" destId="{092444CB-190F-6E48-B387-E835EE8141EC}" srcOrd="0" destOrd="0" presId="urn:microsoft.com/office/officeart/2005/8/layout/hierarchy3"/>
    <dgm:cxn modelId="{4458E041-75E4-AD47-90F0-EDEB42D391EA}" type="presParOf" srcId="{11EC66C8-CC17-DA40-9DCD-23C48410026F}" destId="{59003EC9-96C5-DA44-AD5A-58B8CC6B2411}" srcOrd="1" destOrd="0" presId="urn:microsoft.com/office/officeart/2005/8/layout/hierarchy3"/>
    <dgm:cxn modelId="{F3F5E1FC-A977-594C-AB42-F7C58A3B8884}" type="presParOf" srcId="{D0D85595-5272-4349-AF60-5A984AF047DA}" destId="{FDE845FD-5151-524B-83D8-9ADBDB259FA3}" srcOrd="1" destOrd="0" presId="urn:microsoft.com/office/officeart/2005/8/layout/hierarchy3"/>
    <dgm:cxn modelId="{505E017F-1D9E-8943-9F99-0B82270C3145}" type="presParOf" srcId="{FDE845FD-5151-524B-83D8-9ADBDB259FA3}" destId="{D4C0697D-6B5B-5541-AF97-882B36654DFC}" srcOrd="0" destOrd="0" presId="urn:microsoft.com/office/officeart/2005/8/layout/hierarchy3"/>
    <dgm:cxn modelId="{D84B0773-16F3-A24D-B842-ABC4B7C57164}" type="presParOf" srcId="{FDE845FD-5151-524B-83D8-9ADBDB259FA3}" destId="{2B79438C-0347-2C4A-99D7-3C15335561E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BF8C9C-3C2E-CB49-913C-002E7DAA93BB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EEEEC5-70D9-194F-A570-B7F30F04131C}">
      <dgm:prSet phldrT="[Text]"/>
      <dgm:spPr/>
      <dgm:t>
        <a:bodyPr/>
        <a:lstStyle/>
        <a:p>
          <a:r>
            <a:rPr lang="en-US" dirty="0" smtClean="0"/>
            <a:t>Progenitor Observations</a:t>
          </a:r>
          <a:endParaRPr lang="en-US" dirty="0"/>
        </a:p>
      </dgm:t>
    </dgm:pt>
    <dgm:pt modelId="{F87AE85C-5FAF-A345-8D59-D55A8875E708}" type="parTrans" cxnId="{B14EE873-58E0-6149-B68E-C1FC802B7E35}">
      <dgm:prSet/>
      <dgm:spPr/>
      <dgm:t>
        <a:bodyPr/>
        <a:lstStyle/>
        <a:p>
          <a:endParaRPr lang="en-US"/>
        </a:p>
      </dgm:t>
    </dgm:pt>
    <dgm:pt modelId="{0444DBB3-D691-7E42-9E5D-C1068874DD9A}" type="sibTrans" cxnId="{B14EE873-58E0-6149-B68E-C1FC802B7E35}">
      <dgm:prSet/>
      <dgm:spPr/>
      <dgm:t>
        <a:bodyPr/>
        <a:lstStyle/>
        <a:p>
          <a:endParaRPr lang="en-US"/>
        </a:p>
      </dgm:t>
    </dgm:pt>
    <dgm:pt modelId="{EC12CA03-010D-B448-975F-A382B6071B77}">
      <dgm:prSet phldrT="[Text]"/>
      <dgm:spPr/>
      <dgm:t>
        <a:bodyPr/>
        <a:lstStyle/>
        <a:p>
          <a:r>
            <a:rPr lang="en-US" dirty="0" smtClean="0"/>
            <a:t>Luminosity</a:t>
          </a:r>
          <a:endParaRPr lang="en-US" dirty="0"/>
        </a:p>
      </dgm:t>
    </dgm:pt>
    <dgm:pt modelId="{D20E8929-FD38-A04B-B44A-154DC3B874C5}" type="parTrans" cxnId="{8275B207-9D3F-7D4A-A6EB-7D8E93E1E89D}">
      <dgm:prSet/>
      <dgm:spPr/>
      <dgm:t>
        <a:bodyPr/>
        <a:lstStyle/>
        <a:p>
          <a:endParaRPr lang="en-US"/>
        </a:p>
      </dgm:t>
    </dgm:pt>
    <dgm:pt modelId="{215660F7-A241-0646-BB2B-9B9CBF860F82}" type="sibTrans" cxnId="{8275B207-9D3F-7D4A-A6EB-7D8E93E1E89D}">
      <dgm:prSet/>
      <dgm:spPr/>
      <dgm:t>
        <a:bodyPr/>
        <a:lstStyle/>
        <a:p>
          <a:endParaRPr lang="en-US"/>
        </a:p>
      </dgm:t>
    </dgm:pt>
    <dgm:pt modelId="{485AF6F2-48A0-1A43-A485-C827A798D6DD}">
      <dgm:prSet phldrT="[Text]"/>
      <dgm:spPr/>
      <dgm:t>
        <a:bodyPr/>
        <a:lstStyle/>
        <a:p>
          <a:r>
            <a:rPr lang="en-US" dirty="0" smtClean="0"/>
            <a:t>Light Curves</a:t>
          </a:r>
          <a:endParaRPr lang="en-US" dirty="0"/>
        </a:p>
      </dgm:t>
    </dgm:pt>
    <dgm:pt modelId="{B2AA61BC-9B4B-2E44-B36E-5F7FA02BB3CE}" type="parTrans" cxnId="{0EB94A66-8C58-6049-8C15-093A0520F1AF}">
      <dgm:prSet/>
      <dgm:spPr/>
      <dgm:t>
        <a:bodyPr/>
        <a:lstStyle/>
        <a:p>
          <a:endParaRPr lang="en-US"/>
        </a:p>
      </dgm:t>
    </dgm:pt>
    <dgm:pt modelId="{70713AD2-8898-894B-BEF0-C01A730AF036}" type="sibTrans" cxnId="{0EB94A66-8C58-6049-8C15-093A0520F1AF}">
      <dgm:prSet/>
      <dgm:spPr/>
      <dgm:t>
        <a:bodyPr/>
        <a:lstStyle/>
        <a:p>
          <a:endParaRPr lang="en-US"/>
        </a:p>
      </dgm:t>
    </dgm:pt>
    <dgm:pt modelId="{6C08D06A-821E-2041-8A29-09F7ECA395D8}">
      <dgm:prSet phldrT="[Text]"/>
      <dgm:spPr/>
      <dgm:t>
        <a:bodyPr/>
        <a:lstStyle/>
        <a:p>
          <a:r>
            <a:rPr lang="en-US" dirty="0" smtClean="0"/>
            <a:t>Hydrogen envelope mass</a:t>
          </a:r>
          <a:endParaRPr lang="en-US" dirty="0"/>
        </a:p>
      </dgm:t>
    </dgm:pt>
    <dgm:pt modelId="{D629CF46-2ED9-1A47-B977-0A05C86420D9}" type="parTrans" cxnId="{B4B2615C-0CD7-294B-B331-BD1737E070DF}">
      <dgm:prSet/>
      <dgm:spPr/>
      <dgm:t>
        <a:bodyPr/>
        <a:lstStyle/>
        <a:p>
          <a:endParaRPr lang="en-US"/>
        </a:p>
      </dgm:t>
    </dgm:pt>
    <dgm:pt modelId="{6D2CA65C-1B8F-C844-8612-1E867A8B8136}" type="sibTrans" cxnId="{B4B2615C-0CD7-294B-B331-BD1737E070DF}">
      <dgm:prSet/>
      <dgm:spPr/>
      <dgm:t>
        <a:bodyPr/>
        <a:lstStyle/>
        <a:p>
          <a:endParaRPr lang="en-US"/>
        </a:p>
      </dgm:t>
    </dgm:pt>
    <dgm:pt modelId="{4C8E7400-2F95-7B48-B30C-EA867EB226DC}">
      <dgm:prSet/>
      <dgm:spPr/>
      <dgm:t>
        <a:bodyPr/>
        <a:lstStyle/>
        <a:p>
          <a:r>
            <a:rPr lang="en-US" dirty="0" smtClean="0"/>
            <a:t>Effective Temperature</a:t>
          </a:r>
          <a:endParaRPr lang="en-US" dirty="0"/>
        </a:p>
      </dgm:t>
    </dgm:pt>
    <dgm:pt modelId="{12955E3C-EE97-1149-A934-055136034AAC}" type="parTrans" cxnId="{A9BF1B24-F066-FD43-9DAB-B82BA7CFD981}">
      <dgm:prSet/>
      <dgm:spPr/>
      <dgm:t>
        <a:bodyPr/>
        <a:lstStyle/>
        <a:p>
          <a:endParaRPr lang="en-US"/>
        </a:p>
      </dgm:t>
    </dgm:pt>
    <dgm:pt modelId="{1AF524F3-0502-2E4F-8FEB-0E612FEB7DFE}" type="sibTrans" cxnId="{A9BF1B24-F066-FD43-9DAB-B82BA7CFD981}">
      <dgm:prSet/>
      <dgm:spPr/>
      <dgm:t>
        <a:bodyPr/>
        <a:lstStyle/>
        <a:p>
          <a:endParaRPr lang="en-US"/>
        </a:p>
      </dgm:t>
    </dgm:pt>
    <dgm:pt modelId="{0DEF485C-1984-1F4F-814E-51C5A878F26B}">
      <dgm:prSet/>
      <dgm:spPr/>
      <dgm:t>
        <a:bodyPr/>
        <a:lstStyle/>
        <a:p>
          <a:r>
            <a:rPr lang="en-US" dirty="0" smtClean="0"/>
            <a:t>Helium core mass</a:t>
          </a:r>
          <a:endParaRPr lang="en-US" dirty="0"/>
        </a:p>
      </dgm:t>
    </dgm:pt>
    <dgm:pt modelId="{A145F65B-0EDB-6143-BDC1-C038389F4C88}" type="parTrans" cxnId="{87407F41-2471-FF43-83E5-B9EE6630B07A}">
      <dgm:prSet/>
      <dgm:spPr/>
      <dgm:t>
        <a:bodyPr/>
        <a:lstStyle/>
        <a:p>
          <a:endParaRPr lang="en-US"/>
        </a:p>
      </dgm:t>
    </dgm:pt>
    <dgm:pt modelId="{8848F06A-7992-034B-BDBD-818EA588E595}" type="sibTrans" cxnId="{87407F41-2471-FF43-83E5-B9EE6630B07A}">
      <dgm:prSet/>
      <dgm:spPr/>
      <dgm:t>
        <a:bodyPr/>
        <a:lstStyle/>
        <a:p>
          <a:endParaRPr lang="en-US"/>
        </a:p>
      </dgm:t>
    </dgm:pt>
    <dgm:pt modelId="{5622BDE1-3214-1141-9451-555E3676C429}">
      <dgm:prSet/>
      <dgm:spPr/>
      <dgm:t>
        <a:bodyPr/>
        <a:lstStyle/>
        <a:p>
          <a:r>
            <a:rPr lang="en-US" dirty="0" smtClean="0"/>
            <a:t>0.01 – 0.5 M</a:t>
          </a:r>
          <a:r>
            <a:rPr lang="en-US" baseline="-25000" dirty="0" smtClean="0"/>
            <a:t>☉</a:t>
          </a:r>
          <a:endParaRPr lang="en-US" dirty="0"/>
        </a:p>
      </dgm:t>
    </dgm:pt>
    <dgm:pt modelId="{341C3FA3-EF85-014F-AF40-EA3CC1753313}" type="parTrans" cxnId="{A48F7514-8164-8F45-B968-B1E41567BBA7}">
      <dgm:prSet/>
      <dgm:spPr/>
      <dgm:t>
        <a:bodyPr/>
        <a:lstStyle/>
        <a:p>
          <a:endParaRPr lang="en-US"/>
        </a:p>
      </dgm:t>
    </dgm:pt>
    <dgm:pt modelId="{5546C9DE-20AB-A847-B1BA-FB29CAB68A31}" type="sibTrans" cxnId="{A48F7514-8164-8F45-B968-B1E41567BBA7}">
      <dgm:prSet/>
      <dgm:spPr/>
      <dgm:t>
        <a:bodyPr/>
        <a:lstStyle/>
        <a:p>
          <a:endParaRPr lang="en-US"/>
        </a:p>
      </dgm:t>
    </dgm:pt>
    <dgm:pt modelId="{713FD10F-1967-CA4D-AECF-9E87C296463C}">
      <dgm:prSet/>
      <dgm:spPr/>
      <dgm:t>
        <a:bodyPr/>
        <a:lstStyle/>
        <a:p>
          <a:r>
            <a:rPr lang="en-US" dirty="0" smtClean="0"/>
            <a:t>2 – 6 M</a:t>
          </a:r>
          <a:r>
            <a:rPr lang="en-US" baseline="-25000" dirty="0" smtClean="0"/>
            <a:t>☉</a:t>
          </a:r>
          <a:endParaRPr lang="en-US" dirty="0"/>
        </a:p>
      </dgm:t>
    </dgm:pt>
    <dgm:pt modelId="{B643A4C9-C64C-0746-820B-D2868F63F834}" type="parTrans" cxnId="{7CD45956-B2BB-754E-A1D1-203514B7F477}">
      <dgm:prSet/>
      <dgm:spPr/>
      <dgm:t>
        <a:bodyPr/>
        <a:lstStyle/>
        <a:p>
          <a:endParaRPr lang="en-US"/>
        </a:p>
      </dgm:t>
    </dgm:pt>
    <dgm:pt modelId="{E373E11E-CE90-E347-8440-CE810B9EC041}" type="sibTrans" cxnId="{7CD45956-B2BB-754E-A1D1-203514B7F477}">
      <dgm:prSet/>
      <dgm:spPr/>
      <dgm:t>
        <a:bodyPr/>
        <a:lstStyle/>
        <a:p>
          <a:endParaRPr lang="en-US"/>
        </a:p>
      </dgm:t>
    </dgm:pt>
    <dgm:pt modelId="{53DBBE62-3EAB-9441-8FA7-6C127CEC1C57}">
      <dgm:prSet/>
      <dgm:spPr/>
      <dgm:t>
        <a:bodyPr/>
        <a:lstStyle/>
        <a:p>
          <a:r>
            <a:rPr lang="en-US" dirty="0" smtClean="0"/>
            <a:t>log</a:t>
          </a:r>
          <a:r>
            <a:rPr lang="en-US" baseline="-25000" dirty="0" smtClean="0"/>
            <a:t>10</a:t>
          </a:r>
          <a:r>
            <a:rPr lang="en-US" dirty="0" smtClean="0"/>
            <a:t>(L/L</a:t>
          </a:r>
          <a:r>
            <a:rPr lang="en-US" baseline="-25000" dirty="0" smtClean="0"/>
            <a:t>☉</a:t>
          </a:r>
          <a:r>
            <a:rPr lang="en-US" dirty="0" smtClean="0"/>
            <a:t>) = 4.72 – 5.4</a:t>
          </a:r>
          <a:endParaRPr lang="en-US" dirty="0"/>
        </a:p>
      </dgm:t>
    </dgm:pt>
    <dgm:pt modelId="{5A4950BB-10A4-A541-BFED-1FC940719209}" type="parTrans" cxnId="{6A9332D6-CD4D-DC49-BE42-E4D8DF5DC523}">
      <dgm:prSet/>
      <dgm:spPr/>
      <dgm:t>
        <a:bodyPr/>
        <a:lstStyle/>
        <a:p>
          <a:endParaRPr lang="en-US"/>
        </a:p>
      </dgm:t>
    </dgm:pt>
    <dgm:pt modelId="{A77C2F80-0B44-6A4A-A85C-32FBF0F782DE}" type="sibTrans" cxnId="{6A9332D6-CD4D-DC49-BE42-E4D8DF5DC523}">
      <dgm:prSet/>
      <dgm:spPr/>
      <dgm:t>
        <a:bodyPr/>
        <a:lstStyle/>
        <a:p>
          <a:endParaRPr lang="en-US"/>
        </a:p>
      </dgm:t>
    </dgm:pt>
    <dgm:pt modelId="{DD294DE3-3010-8D40-8628-966B6FD206FF}">
      <dgm:prSet/>
      <dgm:spPr/>
      <dgm:t>
        <a:bodyPr/>
        <a:lstStyle/>
        <a:p>
          <a:r>
            <a:rPr lang="en-US" dirty="0" smtClean="0"/>
            <a:t>log</a:t>
          </a:r>
          <a:r>
            <a:rPr lang="en-US" baseline="-25000" dirty="0" smtClean="0"/>
            <a:t>10</a:t>
          </a:r>
          <a:r>
            <a:rPr lang="en-US" dirty="0" smtClean="0"/>
            <a:t>(</a:t>
          </a:r>
          <a:r>
            <a:rPr lang="en-US" dirty="0" err="1" smtClean="0"/>
            <a:t>T</a:t>
          </a:r>
          <a:r>
            <a:rPr lang="en-US" baseline="-25000" dirty="0" err="1" smtClean="0"/>
            <a:t>eff</a:t>
          </a:r>
          <a:r>
            <a:rPr lang="en-US" dirty="0" smtClean="0"/>
            <a:t>/K) = 3.58 – 3.8</a:t>
          </a:r>
          <a:endParaRPr lang="en-US" dirty="0"/>
        </a:p>
      </dgm:t>
    </dgm:pt>
    <dgm:pt modelId="{EF42E44C-EE13-6C4D-8B60-70BACA512A10}" type="parTrans" cxnId="{F8101374-32E8-5741-BC37-31F7E6B1A94D}">
      <dgm:prSet/>
      <dgm:spPr/>
      <dgm:t>
        <a:bodyPr/>
        <a:lstStyle/>
        <a:p>
          <a:endParaRPr lang="en-US"/>
        </a:p>
      </dgm:t>
    </dgm:pt>
    <dgm:pt modelId="{13C0D82E-D464-6549-9348-937A0E5607B5}" type="sibTrans" cxnId="{F8101374-32E8-5741-BC37-31F7E6B1A94D}">
      <dgm:prSet/>
      <dgm:spPr/>
      <dgm:t>
        <a:bodyPr/>
        <a:lstStyle/>
        <a:p>
          <a:endParaRPr lang="en-US"/>
        </a:p>
      </dgm:t>
    </dgm:pt>
    <dgm:pt modelId="{CAEDFB31-13AF-C246-8144-5278BC2161CB}" type="pres">
      <dgm:prSet presAssocID="{34BF8C9C-3C2E-CB49-913C-002E7DAA93B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0950A42-2766-3242-BECA-957326A14158}" type="pres">
      <dgm:prSet presAssocID="{EBEEEEC5-70D9-194F-A570-B7F30F04131C}" presName="root" presStyleCnt="0"/>
      <dgm:spPr/>
    </dgm:pt>
    <dgm:pt modelId="{6476E807-C561-1741-8877-0CC2E1501ABA}" type="pres">
      <dgm:prSet presAssocID="{EBEEEEC5-70D9-194F-A570-B7F30F04131C}" presName="rootComposite" presStyleCnt="0"/>
      <dgm:spPr/>
    </dgm:pt>
    <dgm:pt modelId="{5D8F8703-88CC-D541-B2D9-42E4F9B04D5C}" type="pres">
      <dgm:prSet presAssocID="{EBEEEEC5-70D9-194F-A570-B7F30F04131C}" presName="rootText" presStyleLbl="node1" presStyleIdx="0" presStyleCnt="2"/>
      <dgm:spPr/>
      <dgm:t>
        <a:bodyPr/>
        <a:lstStyle/>
        <a:p>
          <a:endParaRPr lang="en-US"/>
        </a:p>
      </dgm:t>
    </dgm:pt>
    <dgm:pt modelId="{CAA5A154-32DD-9D4D-B654-F613F51838B6}" type="pres">
      <dgm:prSet presAssocID="{EBEEEEC5-70D9-194F-A570-B7F30F04131C}" presName="rootConnector" presStyleLbl="node1" presStyleIdx="0" presStyleCnt="2"/>
      <dgm:spPr/>
      <dgm:t>
        <a:bodyPr/>
        <a:lstStyle/>
        <a:p>
          <a:endParaRPr lang="en-US"/>
        </a:p>
      </dgm:t>
    </dgm:pt>
    <dgm:pt modelId="{9F0334D3-2306-594B-9B15-5C634A0CF7EA}" type="pres">
      <dgm:prSet presAssocID="{EBEEEEC5-70D9-194F-A570-B7F30F04131C}" presName="childShape" presStyleCnt="0"/>
      <dgm:spPr/>
    </dgm:pt>
    <dgm:pt modelId="{A678979B-C5B8-9149-9B11-50528C5C8948}" type="pres">
      <dgm:prSet presAssocID="{D20E8929-FD38-A04B-B44A-154DC3B874C5}" presName="Name13" presStyleLbl="parChTrans1D2" presStyleIdx="0" presStyleCnt="4"/>
      <dgm:spPr/>
      <dgm:t>
        <a:bodyPr/>
        <a:lstStyle/>
        <a:p>
          <a:endParaRPr lang="en-US"/>
        </a:p>
      </dgm:t>
    </dgm:pt>
    <dgm:pt modelId="{2898F5C3-82F2-4243-9A53-8DD27D624B8E}" type="pres">
      <dgm:prSet presAssocID="{EC12CA03-010D-B448-975F-A382B6071B77}" presName="childText" presStyleLbl="bgAcc1" presStyleIdx="0" presStyleCnt="4" custScaleX="133742" custScaleY="80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D0B2F-9B96-7C45-BE7D-47EC599FEF14}" type="pres">
      <dgm:prSet presAssocID="{12955E3C-EE97-1149-A934-055136034AAC}" presName="Name13" presStyleLbl="parChTrans1D2" presStyleIdx="1" presStyleCnt="4"/>
      <dgm:spPr/>
      <dgm:t>
        <a:bodyPr/>
        <a:lstStyle/>
        <a:p>
          <a:endParaRPr lang="en-US"/>
        </a:p>
      </dgm:t>
    </dgm:pt>
    <dgm:pt modelId="{6BBEC6BF-BAFE-1F49-9BB1-40EA08537BC9}" type="pres">
      <dgm:prSet presAssocID="{4C8E7400-2F95-7B48-B30C-EA867EB226DC}" presName="childText" presStyleLbl="bgAcc1" presStyleIdx="1" presStyleCnt="4" custScaleX="1337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F3FAE-D933-114F-A8BA-1BCB64FB0B09}" type="pres">
      <dgm:prSet presAssocID="{485AF6F2-48A0-1A43-A485-C827A798D6DD}" presName="root" presStyleCnt="0"/>
      <dgm:spPr/>
    </dgm:pt>
    <dgm:pt modelId="{299FA5DE-0FA4-F947-98A2-B2F3B157CE50}" type="pres">
      <dgm:prSet presAssocID="{485AF6F2-48A0-1A43-A485-C827A798D6DD}" presName="rootComposite" presStyleCnt="0"/>
      <dgm:spPr/>
    </dgm:pt>
    <dgm:pt modelId="{6439D4AA-E5C9-7747-A2E5-A8FEDF058D72}" type="pres">
      <dgm:prSet presAssocID="{485AF6F2-48A0-1A43-A485-C827A798D6DD}" presName="rootText" presStyleLbl="node1" presStyleIdx="1" presStyleCnt="2"/>
      <dgm:spPr/>
      <dgm:t>
        <a:bodyPr/>
        <a:lstStyle/>
        <a:p>
          <a:endParaRPr lang="en-US"/>
        </a:p>
      </dgm:t>
    </dgm:pt>
    <dgm:pt modelId="{0A34AB64-FABD-6B48-8580-B00F7B633E66}" type="pres">
      <dgm:prSet presAssocID="{485AF6F2-48A0-1A43-A485-C827A798D6DD}" presName="rootConnector" presStyleLbl="node1" presStyleIdx="1" presStyleCnt="2"/>
      <dgm:spPr/>
      <dgm:t>
        <a:bodyPr/>
        <a:lstStyle/>
        <a:p>
          <a:endParaRPr lang="en-US"/>
        </a:p>
      </dgm:t>
    </dgm:pt>
    <dgm:pt modelId="{67698675-F025-C342-A4D2-5CC8A249B2B3}" type="pres">
      <dgm:prSet presAssocID="{485AF6F2-48A0-1A43-A485-C827A798D6DD}" presName="childShape" presStyleCnt="0"/>
      <dgm:spPr/>
    </dgm:pt>
    <dgm:pt modelId="{F4DB3674-1CBF-8D41-AE60-CD7933E061FF}" type="pres">
      <dgm:prSet presAssocID="{D629CF46-2ED9-1A47-B977-0A05C86420D9}" presName="Name13" presStyleLbl="parChTrans1D2" presStyleIdx="2" presStyleCnt="4"/>
      <dgm:spPr/>
      <dgm:t>
        <a:bodyPr/>
        <a:lstStyle/>
        <a:p>
          <a:endParaRPr lang="en-US"/>
        </a:p>
      </dgm:t>
    </dgm:pt>
    <dgm:pt modelId="{FF7D41A1-BFD5-7E4A-B28B-918EDD85E02B}" type="pres">
      <dgm:prSet presAssocID="{6C08D06A-821E-2041-8A29-09F7ECA395D8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3A43B-D84B-6342-8D18-5E671618DB33}" type="pres">
      <dgm:prSet presAssocID="{A145F65B-0EDB-6143-BDC1-C038389F4C88}" presName="Name13" presStyleLbl="parChTrans1D2" presStyleIdx="3" presStyleCnt="4"/>
      <dgm:spPr/>
      <dgm:t>
        <a:bodyPr/>
        <a:lstStyle/>
        <a:p>
          <a:endParaRPr lang="en-US"/>
        </a:p>
      </dgm:t>
    </dgm:pt>
    <dgm:pt modelId="{BAFDE5A7-AA47-6D4E-9308-6737CCE37D73}" type="pres">
      <dgm:prSet presAssocID="{0DEF485C-1984-1F4F-814E-51C5A878F26B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636AAD-B072-F446-8C3F-B9550F200809}" type="presOf" srcId="{6C08D06A-821E-2041-8A29-09F7ECA395D8}" destId="{FF7D41A1-BFD5-7E4A-B28B-918EDD85E02B}" srcOrd="0" destOrd="0" presId="urn:microsoft.com/office/officeart/2005/8/layout/hierarchy3"/>
    <dgm:cxn modelId="{EC577E9E-6220-AE49-91A2-E6F6603AD5FD}" type="presOf" srcId="{53DBBE62-3EAB-9441-8FA7-6C127CEC1C57}" destId="{2898F5C3-82F2-4243-9A53-8DD27D624B8E}" srcOrd="0" destOrd="1" presId="urn:microsoft.com/office/officeart/2005/8/layout/hierarchy3"/>
    <dgm:cxn modelId="{D02CDD27-73A3-564D-9F50-BD2019DF3D38}" type="presOf" srcId="{EBEEEEC5-70D9-194F-A570-B7F30F04131C}" destId="{5D8F8703-88CC-D541-B2D9-42E4F9B04D5C}" srcOrd="0" destOrd="0" presId="urn:microsoft.com/office/officeart/2005/8/layout/hierarchy3"/>
    <dgm:cxn modelId="{A2143098-5C98-5C42-8155-87BB3CA8D217}" type="presOf" srcId="{DD294DE3-3010-8D40-8628-966B6FD206FF}" destId="{6BBEC6BF-BAFE-1F49-9BB1-40EA08537BC9}" srcOrd="0" destOrd="1" presId="urn:microsoft.com/office/officeart/2005/8/layout/hierarchy3"/>
    <dgm:cxn modelId="{081A955D-B8A7-7542-8CA8-08C26A2B63D5}" type="presOf" srcId="{5622BDE1-3214-1141-9451-555E3676C429}" destId="{FF7D41A1-BFD5-7E4A-B28B-918EDD85E02B}" srcOrd="0" destOrd="1" presId="urn:microsoft.com/office/officeart/2005/8/layout/hierarchy3"/>
    <dgm:cxn modelId="{F8101374-32E8-5741-BC37-31F7E6B1A94D}" srcId="{4C8E7400-2F95-7B48-B30C-EA867EB226DC}" destId="{DD294DE3-3010-8D40-8628-966B6FD206FF}" srcOrd="0" destOrd="0" parTransId="{EF42E44C-EE13-6C4D-8B60-70BACA512A10}" sibTransId="{13C0D82E-D464-6549-9348-937A0E5607B5}"/>
    <dgm:cxn modelId="{B14EE873-58E0-6149-B68E-C1FC802B7E35}" srcId="{34BF8C9C-3C2E-CB49-913C-002E7DAA93BB}" destId="{EBEEEEC5-70D9-194F-A570-B7F30F04131C}" srcOrd="0" destOrd="0" parTransId="{F87AE85C-5FAF-A345-8D59-D55A8875E708}" sibTransId="{0444DBB3-D691-7E42-9E5D-C1068874DD9A}"/>
    <dgm:cxn modelId="{39DD8DCF-20DA-B049-B6A1-7A8B7FD269F9}" type="presOf" srcId="{A145F65B-0EDB-6143-BDC1-C038389F4C88}" destId="{3E63A43B-D84B-6342-8D18-5E671618DB33}" srcOrd="0" destOrd="0" presId="urn:microsoft.com/office/officeart/2005/8/layout/hierarchy3"/>
    <dgm:cxn modelId="{D6201455-B967-3C41-BE82-488596ABC1D6}" type="presOf" srcId="{EC12CA03-010D-B448-975F-A382B6071B77}" destId="{2898F5C3-82F2-4243-9A53-8DD27D624B8E}" srcOrd="0" destOrd="0" presId="urn:microsoft.com/office/officeart/2005/8/layout/hierarchy3"/>
    <dgm:cxn modelId="{673D09DD-06A3-A540-A6F6-01844363E2D6}" type="presOf" srcId="{D629CF46-2ED9-1A47-B977-0A05C86420D9}" destId="{F4DB3674-1CBF-8D41-AE60-CD7933E061FF}" srcOrd="0" destOrd="0" presId="urn:microsoft.com/office/officeart/2005/8/layout/hierarchy3"/>
    <dgm:cxn modelId="{E6FEA458-729C-5844-B84A-EFA8F65E2160}" type="presOf" srcId="{485AF6F2-48A0-1A43-A485-C827A798D6DD}" destId="{6439D4AA-E5C9-7747-A2E5-A8FEDF058D72}" srcOrd="0" destOrd="0" presId="urn:microsoft.com/office/officeart/2005/8/layout/hierarchy3"/>
    <dgm:cxn modelId="{81CAEE9D-19DB-EA41-8022-7D33D0B08D5D}" type="presOf" srcId="{485AF6F2-48A0-1A43-A485-C827A798D6DD}" destId="{0A34AB64-FABD-6B48-8580-B00F7B633E66}" srcOrd="1" destOrd="0" presId="urn:microsoft.com/office/officeart/2005/8/layout/hierarchy3"/>
    <dgm:cxn modelId="{87407F41-2471-FF43-83E5-B9EE6630B07A}" srcId="{485AF6F2-48A0-1A43-A485-C827A798D6DD}" destId="{0DEF485C-1984-1F4F-814E-51C5A878F26B}" srcOrd="1" destOrd="0" parTransId="{A145F65B-0EDB-6143-BDC1-C038389F4C88}" sibTransId="{8848F06A-7992-034B-BDBD-818EA588E595}"/>
    <dgm:cxn modelId="{05593C7F-7DA5-B14B-A825-E78EA0B72E26}" type="presOf" srcId="{713FD10F-1967-CA4D-AECF-9E87C296463C}" destId="{BAFDE5A7-AA47-6D4E-9308-6737CCE37D73}" srcOrd="0" destOrd="1" presId="urn:microsoft.com/office/officeart/2005/8/layout/hierarchy3"/>
    <dgm:cxn modelId="{7CD45956-B2BB-754E-A1D1-203514B7F477}" srcId="{0DEF485C-1984-1F4F-814E-51C5A878F26B}" destId="{713FD10F-1967-CA4D-AECF-9E87C296463C}" srcOrd="0" destOrd="0" parTransId="{B643A4C9-C64C-0746-820B-D2868F63F834}" sibTransId="{E373E11E-CE90-E347-8440-CE810B9EC041}"/>
    <dgm:cxn modelId="{0EB94A66-8C58-6049-8C15-093A0520F1AF}" srcId="{34BF8C9C-3C2E-CB49-913C-002E7DAA93BB}" destId="{485AF6F2-48A0-1A43-A485-C827A798D6DD}" srcOrd="1" destOrd="0" parTransId="{B2AA61BC-9B4B-2E44-B36E-5F7FA02BB3CE}" sibTransId="{70713AD2-8898-894B-BEF0-C01A730AF036}"/>
    <dgm:cxn modelId="{8275B207-9D3F-7D4A-A6EB-7D8E93E1E89D}" srcId="{EBEEEEC5-70D9-194F-A570-B7F30F04131C}" destId="{EC12CA03-010D-B448-975F-A382B6071B77}" srcOrd="0" destOrd="0" parTransId="{D20E8929-FD38-A04B-B44A-154DC3B874C5}" sibTransId="{215660F7-A241-0646-BB2B-9B9CBF860F82}"/>
    <dgm:cxn modelId="{78EE197E-F664-BE41-9325-102207F5C0F2}" type="presOf" srcId="{34BF8C9C-3C2E-CB49-913C-002E7DAA93BB}" destId="{CAEDFB31-13AF-C246-8144-5278BC2161CB}" srcOrd="0" destOrd="0" presId="urn:microsoft.com/office/officeart/2005/8/layout/hierarchy3"/>
    <dgm:cxn modelId="{6A9332D6-CD4D-DC49-BE42-E4D8DF5DC523}" srcId="{EC12CA03-010D-B448-975F-A382B6071B77}" destId="{53DBBE62-3EAB-9441-8FA7-6C127CEC1C57}" srcOrd="0" destOrd="0" parTransId="{5A4950BB-10A4-A541-BFED-1FC940719209}" sibTransId="{A77C2F80-0B44-6A4A-A85C-32FBF0F782DE}"/>
    <dgm:cxn modelId="{4DA99000-036D-3241-A4E7-474240F9B7F8}" type="presOf" srcId="{4C8E7400-2F95-7B48-B30C-EA867EB226DC}" destId="{6BBEC6BF-BAFE-1F49-9BB1-40EA08537BC9}" srcOrd="0" destOrd="0" presId="urn:microsoft.com/office/officeart/2005/8/layout/hierarchy3"/>
    <dgm:cxn modelId="{B4B2615C-0CD7-294B-B331-BD1737E070DF}" srcId="{485AF6F2-48A0-1A43-A485-C827A798D6DD}" destId="{6C08D06A-821E-2041-8A29-09F7ECA395D8}" srcOrd="0" destOrd="0" parTransId="{D629CF46-2ED9-1A47-B977-0A05C86420D9}" sibTransId="{6D2CA65C-1B8F-C844-8612-1E867A8B8136}"/>
    <dgm:cxn modelId="{A2554CC4-C35A-8741-85F3-8C5817005717}" type="presOf" srcId="{EBEEEEC5-70D9-194F-A570-B7F30F04131C}" destId="{CAA5A154-32DD-9D4D-B654-F613F51838B6}" srcOrd="1" destOrd="0" presId="urn:microsoft.com/office/officeart/2005/8/layout/hierarchy3"/>
    <dgm:cxn modelId="{A48F7514-8164-8F45-B968-B1E41567BBA7}" srcId="{6C08D06A-821E-2041-8A29-09F7ECA395D8}" destId="{5622BDE1-3214-1141-9451-555E3676C429}" srcOrd="0" destOrd="0" parTransId="{341C3FA3-EF85-014F-AF40-EA3CC1753313}" sibTransId="{5546C9DE-20AB-A847-B1BA-FB29CAB68A31}"/>
    <dgm:cxn modelId="{10AB01D6-0CA6-2D42-8AC2-3D13F8C3A4A2}" type="presOf" srcId="{0DEF485C-1984-1F4F-814E-51C5A878F26B}" destId="{BAFDE5A7-AA47-6D4E-9308-6737CCE37D73}" srcOrd="0" destOrd="0" presId="urn:microsoft.com/office/officeart/2005/8/layout/hierarchy3"/>
    <dgm:cxn modelId="{0995E3E3-6EC1-CE4C-AD0D-130677ED9404}" type="presOf" srcId="{D20E8929-FD38-A04B-B44A-154DC3B874C5}" destId="{A678979B-C5B8-9149-9B11-50528C5C8948}" srcOrd="0" destOrd="0" presId="urn:microsoft.com/office/officeart/2005/8/layout/hierarchy3"/>
    <dgm:cxn modelId="{A9BF1B24-F066-FD43-9DAB-B82BA7CFD981}" srcId="{EBEEEEC5-70D9-194F-A570-B7F30F04131C}" destId="{4C8E7400-2F95-7B48-B30C-EA867EB226DC}" srcOrd="1" destOrd="0" parTransId="{12955E3C-EE97-1149-A934-055136034AAC}" sibTransId="{1AF524F3-0502-2E4F-8FEB-0E612FEB7DFE}"/>
    <dgm:cxn modelId="{9190772E-B5C3-7040-A88D-5D6EF1510CDC}" type="presOf" srcId="{12955E3C-EE97-1149-A934-055136034AAC}" destId="{13ED0B2F-9B96-7C45-BE7D-47EC599FEF14}" srcOrd="0" destOrd="0" presId="urn:microsoft.com/office/officeart/2005/8/layout/hierarchy3"/>
    <dgm:cxn modelId="{276080EF-4C81-8047-8E88-CA5100DB5B4D}" type="presParOf" srcId="{CAEDFB31-13AF-C246-8144-5278BC2161CB}" destId="{B0950A42-2766-3242-BECA-957326A14158}" srcOrd="0" destOrd="0" presId="urn:microsoft.com/office/officeart/2005/8/layout/hierarchy3"/>
    <dgm:cxn modelId="{A5A8D2D3-006F-6049-AE89-3D143825C0C7}" type="presParOf" srcId="{B0950A42-2766-3242-BECA-957326A14158}" destId="{6476E807-C561-1741-8877-0CC2E1501ABA}" srcOrd="0" destOrd="0" presId="urn:microsoft.com/office/officeart/2005/8/layout/hierarchy3"/>
    <dgm:cxn modelId="{FA1BE539-6642-8C4E-BF67-FD0DB2D6BFC8}" type="presParOf" srcId="{6476E807-C561-1741-8877-0CC2E1501ABA}" destId="{5D8F8703-88CC-D541-B2D9-42E4F9B04D5C}" srcOrd="0" destOrd="0" presId="urn:microsoft.com/office/officeart/2005/8/layout/hierarchy3"/>
    <dgm:cxn modelId="{5D7A9729-E77A-9344-89AA-2E8512BA926F}" type="presParOf" srcId="{6476E807-C561-1741-8877-0CC2E1501ABA}" destId="{CAA5A154-32DD-9D4D-B654-F613F51838B6}" srcOrd="1" destOrd="0" presId="urn:microsoft.com/office/officeart/2005/8/layout/hierarchy3"/>
    <dgm:cxn modelId="{F1DF531D-E1DA-714B-BC79-9E97C368B282}" type="presParOf" srcId="{B0950A42-2766-3242-BECA-957326A14158}" destId="{9F0334D3-2306-594B-9B15-5C634A0CF7EA}" srcOrd="1" destOrd="0" presId="urn:microsoft.com/office/officeart/2005/8/layout/hierarchy3"/>
    <dgm:cxn modelId="{BA282B49-3DE0-D04D-A1A6-7AD1CA9D715A}" type="presParOf" srcId="{9F0334D3-2306-594B-9B15-5C634A0CF7EA}" destId="{A678979B-C5B8-9149-9B11-50528C5C8948}" srcOrd="0" destOrd="0" presId="urn:microsoft.com/office/officeart/2005/8/layout/hierarchy3"/>
    <dgm:cxn modelId="{0DFA26AE-11B9-014D-8F64-C5978293F603}" type="presParOf" srcId="{9F0334D3-2306-594B-9B15-5C634A0CF7EA}" destId="{2898F5C3-82F2-4243-9A53-8DD27D624B8E}" srcOrd="1" destOrd="0" presId="urn:microsoft.com/office/officeart/2005/8/layout/hierarchy3"/>
    <dgm:cxn modelId="{8C225003-27E4-4B4E-AC0C-590D36E063A0}" type="presParOf" srcId="{9F0334D3-2306-594B-9B15-5C634A0CF7EA}" destId="{13ED0B2F-9B96-7C45-BE7D-47EC599FEF14}" srcOrd="2" destOrd="0" presId="urn:microsoft.com/office/officeart/2005/8/layout/hierarchy3"/>
    <dgm:cxn modelId="{F95129BA-A7D2-154A-AB5D-794D55362502}" type="presParOf" srcId="{9F0334D3-2306-594B-9B15-5C634A0CF7EA}" destId="{6BBEC6BF-BAFE-1F49-9BB1-40EA08537BC9}" srcOrd="3" destOrd="0" presId="urn:microsoft.com/office/officeart/2005/8/layout/hierarchy3"/>
    <dgm:cxn modelId="{387AD270-FEB9-B14F-A1A1-37E9C6C70642}" type="presParOf" srcId="{CAEDFB31-13AF-C246-8144-5278BC2161CB}" destId="{7DAF3FAE-D933-114F-A8BA-1BCB64FB0B09}" srcOrd="1" destOrd="0" presId="urn:microsoft.com/office/officeart/2005/8/layout/hierarchy3"/>
    <dgm:cxn modelId="{DCB18DE0-D735-1344-8A35-07B0B95E39F2}" type="presParOf" srcId="{7DAF3FAE-D933-114F-A8BA-1BCB64FB0B09}" destId="{299FA5DE-0FA4-F947-98A2-B2F3B157CE50}" srcOrd="0" destOrd="0" presId="urn:microsoft.com/office/officeart/2005/8/layout/hierarchy3"/>
    <dgm:cxn modelId="{32EBB9BC-5B1B-8F49-A22D-830307AEC50C}" type="presParOf" srcId="{299FA5DE-0FA4-F947-98A2-B2F3B157CE50}" destId="{6439D4AA-E5C9-7747-A2E5-A8FEDF058D72}" srcOrd="0" destOrd="0" presId="urn:microsoft.com/office/officeart/2005/8/layout/hierarchy3"/>
    <dgm:cxn modelId="{557462C0-7062-5043-B2B1-C2FC995253D0}" type="presParOf" srcId="{299FA5DE-0FA4-F947-98A2-B2F3B157CE50}" destId="{0A34AB64-FABD-6B48-8580-B00F7B633E66}" srcOrd="1" destOrd="0" presId="urn:microsoft.com/office/officeart/2005/8/layout/hierarchy3"/>
    <dgm:cxn modelId="{D403B13F-59BB-2B46-9ACC-28A840965645}" type="presParOf" srcId="{7DAF3FAE-D933-114F-A8BA-1BCB64FB0B09}" destId="{67698675-F025-C342-A4D2-5CC8A249B2B3}" srcOrd="1" destOrd="0" presId="urn:microsoft.com/office/officeart/2005/8/layout/hierarchy3"/>
    <dgm:cxn modelId="{A0FC4442-FE8B-C94C-968A-331691799991}" type="presParOf" srcId="{67698675-F025-C342-A4D2-5CC8A249B2B3}" destId="{F4DB3674-1CBF-8D41-AE60-CD7933E061FF}" srcOrd="0" destOrd="0" presId="urn:microsoft.com/office/officeart/2005/8/layout/hierarchy3"/>
    <dgm:cxn modelId="{726CDB30-EB58-3942-8B76-A2037B884C16}" type="presParOf" srcId="{67698675-F025-C342-A4D2-5CC8A249B2B3}" destId="{FF7D41A1-BFD5-7E4A-B28B-918EDD85E02B}" srcOrd="1" destOrd="0" presId="urn:microsoft.com/office/officeart/2005/8/layout/hierarchy3"/>
    <dgm:cxn modelId="{937F0E5B-31E8-4042-A00D-9D2972996542}" type="presParOf" srcId="{67698675-F025-C342-A4D2-5CC8A249B2B3}" destId="{3E63A43B-D84B-6342-8D18-5E671618DB33}" srcOrd="2" destOrd="0" presId="urn:microsoft.com/office/officeart/2005/8/layout/hierarchy3"/>
    <dgm:cxn modelId="{A559E78F-106B-EF42-B4C6-4DC7658D836D}" type="presParOf" srcId="{67698675-F025-C342-A4D2-5CC8A249B2B3}" destId="{BAFDE5A7-AA47-6D4E-9308-6737CCE37D7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21DF01-447D-1A45-8713-A247C63C8E21}" type="doc">
      <dgm:prSet loTypeId="urn:microsoft.com/office/officeart/2008/layout/SquareAccentList" loCatId="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6D0246-AF85-2241-B5CB-4AE1A729B6ED}">
      <dgm:prSet phldrT="[Text]" custT="1"/>
      <dgm:spPr/>
      <dgm:t>
        <a:bodyPr/>
        <a:lstStyle/>
        <a:p>
          <a:r>
            <a:rPr lang="en-US" sz="2000" dirty="0" smtClean="0"/>
            <a:t>Observed Progenitor Properties</a:t>
          </a:r>
          <a:endParaRPr lang="en-US" sz="2000" dirty="0"/>
        </a:p>
      </dgm:t>
    </dgm:pt>
    <dgm:pt modelId="{E428587C-4ADB-D245-B0AB-A29FD518A6B8}" type="parTrans" cxnId="{FDE9A657-4D4A-7142-994D-0986B8AB49BE}">
      <dgm:prSet/>
      <dgm:spPr/>
      <dgm:t>
        <a:bodyPr/>
        <a:lstStyle/>
        <a:p>
          <a:endParaRPr lang="en-US"/>
        </a:p>
      </dgm:t>
    </dgm:pt>
    <dgm:pt modelId="{A9B9679A-1395-5C46-83A4-115158EA8C48}" type="sibTrans" cxnId="{FDE9A657-4D4A-7142-994D-0986B8AB49BE}">
      <dgm:prSet/>
      <dgm:spPr/>
      <dgm:t>
        <a:bodyPr/>
        <a:lstStyle/>
        <a:p>
          <a:endParaRPr lang="en-US"/>
        </a:p>
      </dgm:t>
    </dgm:pt>
    <dgm:pt modelId="{66654F5A-A08C-9446-BC72-185D05F5A3D0}">
      <dgm:prSet phldrT="[Text]" custT="1"/>
      <dgm:spPr/>
      <dgm:t>
        <a:bodyPr/>
        <a:lstStyle/>
        <a:p>
          <a:r>
            <a:rPr lang="en-US" sz="1600" dirty="0" smtClean="0"/>
            <a:t>Hydrogen Envelope Mass</a:t>
          </a:r>
          <a:endParaRPr lang="en-US" sz="1600" dirty="0"/>
        </a:p>
      </dgm:t>
    </dgm:pt>
    <dgm:pt modelId="{D9030CDD-9A0B-AB40-9A06-75121EB27E17}" type="parTrans" cxnId="{999D655E-041C-094C-9C55-876D2BAF4CAD}">
      <dgm:prSet/>
      <dgm:spPr/>
      <dgm:t>
        <a:bodyPr/>
        <a:lstStyle/>
        <a:p>
          <a:endParaRPr lang="en-US"/>
        </a:p>
      </dgm:t>
    </dgm:pt>
    <dgm:pt modelId="{2223F8AB-4F60-1244-A79A-5E5124433921}" type="sibTrans" cxnId="{999D655E-041C-094C-9C55-876D2BAF4CAD}">
      <dgm:prSet/>
      <dgm:spPr/>
      <dgm:t>
        <a:bodyPr/>
        <a:lstStyle/>
        <a:p>
          <a:endParaRPr lang="en-US"/>
        </a:p>
      </dgm:t>
    </dgm:pt>
    <dgm:pt modelId="{C2977422-DCDC-DB43-8924-6E4AC4B0C9F8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accent5">
                  <a:lumMod val="75000"/>
                </a:schemeClr>
              </a:solidFill>
            </a:rPr>
            <a:t>Helium </a:t>
          </a:r>
          <a:r>
            <a:rPr lang="en-US" sz="1600" smtClean="0">
              <a:solidFill>
                <a:schemeClr val="accent5">
                  <a:lumMod val="75000"/>
                </a:schemeClr>
              </a:solidFill>
            </a:rPr>
            <a:t>Core Mass</a:t>
          </a:r>
          <a:endParaRPr lang="en-US" sz="1600" dirty="0">
            <a:solidFill>
              <a:schemeClr val="accent5">
                <a:lumMod val="75000"/>
              </a:schemeClr>
            </a:solidFill>
          </a:endParaRPr>
        </a:p>
      </dgm:t>
    </dgm:pt>
    <dgm:pt modelId="{853A1733-8697-BC4C-B5AD-971C794E09FE}" type="parTrans" cxnId="{2F271020-DED6-F447-A9BD-81B497A89F37}">
      <dgm:prSet/>
      <dgm:spPr/>
      <dgm:t>
        <a:bodyPr/>
        <a:lstStyle/>
        <a:p>
          <a:endParaRPr lang="en-US"/>
        </a:p>
      </dgm:t>
    </dgm:pt>
    <dgm:pt modelId="{8B1424CC-5CE4-584E-9C3D-0A5CACB76FF8}" type="sibTrans" cxnId="{2F271020-DED6-F447-A9BD-81B497A89F37}">
      <dgm:prSet/>
      <dgm:spPr/>
      <dgm:t>
        <a:bodyPr/>
        <a:lstStyle/>
        <a:p>
          <a:endParaRPr lang="en-US"/>
        </a:p>
      </dgm:t>
    </dgm:pt>
    <dgm:pt modelId="{9801D8D6-3F9B-CE42-8100-BDE99499DAD6}">
      <dgm:prSet phldrT="[Text]" custT="1"/>
      <dgm:spPr/>
      <dgm:t>
        <a:bodyPr/>
        <a:lstStyle/>
        <a:p>
          <a:r>
            <a:rPr lang="en-US" sz="1600" dirty="0" smtClean="0">
              <a:solidFill>
                <a:srgbClr val="FF0000"/>
              </a:solidFill>
            </a:rPr>
            <a:t>Luminosity</a:t>
          </a:r>
          <a:endParaRPr lang="en-US" sz="1600" dirty="0">
            <a:solidFill>
              <a:srgbClr val="FF0000"/>
            </a:solidFill>
          </a:endParaRPr>
        </a:p>
      </dgm:t>
    </dgm:pt>
    <dgm:pt modelId="{7FE4BDFC-42E0-E949-A958-22BDEBB70EFD}" type="parTrans" cxnId="{B2B719C0-1E1A-FC46-874E-1B07D9B2973A}">
      <dgm:prSet/>
      <dgm:spPr/>
      <dgm:t>
        <a:bodyPr/>
        <a:lstStyle/>
        <a:p>
          <a:endParaRPr lang="en-US"/>
        </a:p>
      </dgm:t>
    </dgm:pt>
    <dgm:pt modelId="{AC66CE82-DFE2-8342-96E5-95D387446E57}" type="sibTrans" cxnId="{B2B719C0-1E1A-FC46-874E-1B07D9B2973A}">
      <dgm:prSet/>
      <dgm:spPr/>
      <dgm:t>
        <a:bodyPr/>
        <a:lstStyle/>
        <a:p>
          <a:endParaRPr lang="en-US"/>
        </a:p>
      </dgm:t>
    </dgm:pt>
    <dgm:pt modelId="{F3554E47-1477-FA4F-9BB5-8952D7493705}">
      <dgm:prSet/>
      <dgm:spPr/>
      <dgm:t>
        <a:bodyPr/>
        <a:lstStyle/>
        <a:p>
          <a:r>
            <a:rPr lang="en-US" sz="1400" dirty="0" smtClean="0"/>
            <a:t> 0.01 – 0.5 M</a:t>
          </a:r>
          <a:r>
            <a:rPr lang="en-US" sz="1400" baseline="-25000" dirty="0" smtClean="0"/>
            <a:t>☉</a:t>
          </a:r>
          <a:endParaRPr lang="en-US" sz="1400" dirty="0"/>
        </a:p>
      </dgm:t>
    </dgm:pt>
    <dgm:pt modelId="{EEE0252D-87CB-8840-9186-AFBCCAFCE0D2}" type="parTrans" cxnId="{E64E388A-7E91-7849-87D3-C56CC07FDF0B}">
      <dgm:prSet/>
      <dgm:spPr/>
      <dgm:t>
        <a:bodyPr/>
        <a:lstStyle/>
        <a:p>
          <a:endParaRPr lang="en-US"/>
        </a:p>
      </dgm:t>
    </dgm:pt>
    <dgm:pt modelId="{DA9C9770-010D-8D4A-BA23-CA132E6F3B77}" type="sibTrans" cxnId="{E64E388A-7E91-7849-87D3-C56CC07FDF0B}">
      <dgm:prSet/>
      <dgm:spPr/>
      <dgm:t>
        <a:bodyPr/>
        <a:lstStyle/>
        <a:p>
          <a:endParaRPr lang="en-US"/>
        </a:p>
      </dgm:t>
    </dgm:pt>
    <dgm:pt modelId="{16732965-BC4C-1846-9725-291A405A6ACA}">
      <dgm:prSet custT="1"/>
      <dgm:spPr/>
      <dgm:t>
        <a:bodyPr/>
        <a:lstStyle/>
        <a:p>
          <a:r>
            <a:rPr lang="en-US" sz="1600" dirty="0" smtClean="0">
              <a:solidFill>
                <a:srgbClr val="FF0000"/>
              </a:solidFill>
            </a:rPr>
            <a:t>Effective Temperature</a:t>
          </a:r>
          <a:endParaRPr lang="en-US" sz="1600" dirty="0">
            <a:solidFill>
              <a:srgbClr val="FF0000"/>
            </a:solidFill>
          </a:endParaRPr>
        </a:p>
      </dgm:t>
    </dgm:pt>
    <dgm:pt modelId="{F7CC2654-3F1D-744E-9251-6C926037F04B}" type="sibTrans" cxnId="{A92ABD63-29C2-454E-87DB-C8D98B3542F7}">
      <dgm:prSet/>
      <dgm:spPr/>
      <dgm:t>
        <a:bodyPr/>
        <a:lstStyle/>
        <a:p>
          <a:endParaRPr lang="en-US"/>
        </a:p>
      </dgm:t>
    </dgm:pt>
    <dgm:pt modelId="{DBABB2AD-4D5D-2145-96A5-CA92D4B69D78}" type="parTrans" cxnId="{A92ABD63-29C2-454E-87DB-C8D98B3542F7}">
      <dgm:prSet/>
      <dgm:spPr/>
      <dgm:t>
        <a:bodyPr/>
        <a:lstStyle/>
        <a:p>
          <a:endParaRPr lang="en-US"/>
        </a:p>
      </dgm:t>
    </dgm:pt>
    <dgm:pt modelId="{31247372-0FE7-8240-8747-58454284FBB2}">
      <dgm:prSet/>
      <dgm:spPr/>
      <dgm:t>
        <a:bodyPr/>
        <a:lstStyle/>
        <a:p>
          <a:r>
            <a:rPr lang="en-US" sz="1400" dirty="0" smtClean="0">
              <a:solidFill>
                <a:srgbClr val="FF0000"/>
              </a:solidFill>
            </a:rPr>
            <a:t>log</a:t>
          </a:r>
          <a:r>
            <a:rPr lang="en-US" sz="1400" baseline="-25000" dirty="0" smtClean="0">
              <a:solidFill>
                <a:srgbClr val="FF0000"/>
              </a:solidFill>
            </a:rPr>
            <a:t>10</a:t>
          </a:r>
          <a:r>
            <a:rPr lang="en-US" sz="1400" dirty="0" smtClean="0">
              <a:solidFill>
                <a:srgbClr val="FF0000"/>
              </a:solidFill>
            </a:rPr>
            <a:t>(L/L</a:t>
          </a:r>
          <a:r>
            <a:rPr lang="en-US" sz="1400" baseline="-25000" dirty="0" smtClean="0">
              <a:solidFill>
                <a:srgbClr val="FF0000"/>
              </a:solidFill>
            </a:rPr>
            <a:t>☉</a:t>
          </a:r>
          <a:r>
            <a:rPr lang="en-US" sz="1400" dirty="0" smtClean="0">
              <a:solidFill>
                <a:srgbClr val="FF0000"/>
              </a:solidFill>
            </a:rPr>
            <a:t>) = 4.72 – 5.4</a:t>
          </a:r>
          <a:endParaRPr lang="en-US" sz="1400" dirty="0">
            <a:solidFill>
              <a:srgbClr val="FF0000"/>
            </a:solidFill>
          </a:endParaRPr>
        </a:p>
      </dgm:t>
    </dgm:pt>
    <dgm:pt modelId="{385D8633-A655-A748-AD81-81DC523AD167}" type="parTrans" cxnId="{B068084F-A23E-6C49-A092-76E437865812}">
      <dgm:prSet/>
      <dgm:spPr/>
      <dgm:t>
        <a:bodyPr/>
        <a:lstStyle/>
        <a:p>
          <a:endParaRPr lang="en-US"/>
        </a:p>
      </dgm:t>
    </dgm:pt>
    <dgm:pt modelId="{EA23BB8C-B737-0F4E-AFB6-1B873F56B47C}" type="sibTrans" cxnId="{B068084F-A23E-6C49-A092-76E437865812}">
      <dgm:prSet/>
      <dgm:spPr/>
      <dgm:t>
        <a:bodyPr/>
        <a:lstStyle/>
        <a:p>
          <a:endParaRPr lang="en-US"/>
        </a:p>
      </dgm:t>
    </dgm:pt>
    <dgm:pt modelId="{2F2BFA23-3852-B346-A8B3-9008ECFC0C60}">
      <dgm:prSet/>
      <dgm:spPr/>
      <dgm:t>
        <a:bodyPr/>
        <a:lstStyle/>
        <a:p>
          <a:r>
            <a:rPr lang="en-US" sz="1500" dirty="0" smtClean="0">
              <a:solidFill>
                <a:srgbClr val="FF0000"/>
              </a:solidFill>
            </a:rPr>
            <a:t>log</a:t>
          </a:r>
          <a:r>
            <a:rPr lang="en-US" sz="1500" baseline="-25000" dirty="0" smtClean="0">
              <a:solidFill>
                <a:srgbClr val="FF0000"/>
              </a:solidFill>
            </a:rPr>
            <a:t>10</a:t>
          </a:r>
          <a:r>
            <a:rPr lang="en-US" sz="1500" dirty="0" smtClean="0">
              <a:solidFill>
                <a:srgbClr val="FF0000"/>
              </a:solidFill>
            </a:rPr>
            <a:t>(</a:t>
          </a:r>
          <a:r>
            <a:rPr lang="en-US" sz="1500" dirty="0" err="1" smtClean="0">
              <a:solidFill>
                <a:srgbClr val="FF0000"/>
              </a:solidFill>
            </a:rPr>
            <a:t>T</a:t>
          </a:r>
          <a:r>
            <a:rPr lang="en-US" sz="1500" baseline="-25000" dirty="0" err="1" smtClean="0">
              <a:solidFill>
                <a:srgbClr val="FF0000"/>
              </a:solidFill>
            </a:rPr>
            <a:t>eff</a:t>
          </a:r>
          <a:r>
            <a:rPr lang="en-US" sz="1500" dirty="0" smtClean="0">
              <a:solidFill>
                <a:srgbClr val="FF0000"/>
              </a:solidFill>
            </a:rPr>
            <a:t>/K) = 3.58 – 3.8</a:t>
          </a:r>
          <a:endParaRPr lang="en-US" sz="1500" dirty="0">
            <a:solidFill>
              <a:srgbClr val="FF0000"/>
            </a:solidFill>
          </a:endParaRPr>
        </a:p>
      </dgm:t>
    </dgm:pt>
    <dgm:pt modelId="{B0E37F1B-94F8-F546-8778-195DDE5C6458}" type="parTrans" cxnId="{55A1A6EA-E826-A748-8052-527651C7B05A}">
      <dgm:prSet/>
      <dgm:spPr/>
      <dgm:t>
        <a:bodyPr/>
        <a:lstStyle/>
        <a:p>
          <a:endParaRPr lang="en-US"/>
        </a:p>
      </dgm:t>
    </dgm:pt>
    <dgm:pt modelId="{CFB86B5D-AC2D-A945-A84A-FE26430C24BD}" type="sibTrans" cxnId="{55A1A6EA-E826-A748-8052-527651C7B05A}">
      <dgm:prSet/>
      <dgm:spPr/>
      <dgm:t>
        <a:bodyPr/>
        <a:lstStyle/>
        <a:p>
          <a:endParaRPr lang="en-US"/>
        </a:p>
      </dgm:t>
    </dgm:pt>
    <dgm:pt modelId="{816138DA-43FB-6143-8E8A-C81DA32FDB9E}">
      <dgm:prSet/>
      <dgm:spPr/>
      <dgm:t>
        <a:bodyPr/>
        <a:lstStyle/>
        <a:p>
          <a:r>
            <a:rPr lang="en-US" sz="1400" dirty="0" smtClean="0">
              <a:solidFill>
                <a:schemeClr val="accent5">
                  <a:lumMod val="75000"/>
                </a:schemeClr>
              </a:solidFill>
            </a:rPr>
            <a:t>2 – 6 M</a:t>
          </a:r>
          <a:r>
            <a:rPr lang="en-US" sz="1400" baseline="-25000" dirty="0" smtClean="0">
              <a:solidFill>
                <a:schemeClr val="accent5">
                  <a:lumMod val="75000"/>
                </a:schemeClr>
              </a:solidFill>
            </a:rPr>
            <a:t>☉</a:t>
          </a:r>
          <a:endParaRPr lang="en-US" sz="1400" dirty="0">
            <a:solidFill>
              <a:schemeClr val="accent5">
                <a:lumMod val="75000"/>
              </a:schemeClr>
            </a:solidFill>
          </a:endParaRPr>
        </a:p>
      </dgm:t>
    </dgm:pt>
    <dgm:pt modelId="{35F0EB0B-0AB2-AC42-B651-8114FDEC0C9C}" type="sibTrans" cxnId="{C79453CB-9A3B-8944-9027-AC7A1FABB547}">
      <dgm:prSet/>
      <dgm:spPr/>
      <dgm:t>
        <a:bodyPr/>
        <a:lstStyle/>
        <a:p>
          <a:endParaRPr lang="en-US"/>
        </a:p>
      </dgm:t>
    </dgm:pt>
    <dgm:pt modelId="{535F8130-C1A6-6648-9EDF-DB1846EDBE79}" type="parTrans" cxnId="{C79453CB-9A3B-8944-9027-AC7A1FABB547}">
      <dgm:prSet/>
      <dgm:spPr/>
      <dgm:t>
        <a:bodyPr/>
        <a:lstStyle/>
        <a:p>
          <a:endParaRPr lang="en-US"/>
        </a:p>
      </dgm:t>
    </dgm:pt>
    <dgm:pt modelId="{8B37EE25-B222-D54E-A04B-29CF23BAFA8D}" type="pres">
      <dgm:prSet presAssocID="{A521DF01-447D-1A45-8713-A247C63C8E21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CEF8C8B-41B0-DA43-BE6E-8EE977DF2E74}" type="pres">
      <dgm:prSet presAssocID="{306D0246-AF85-2241-B5CB-4AE1A729B6ED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n-US"/>
        </a:p>
      </dgm:t>
    </dgm:pt>
    <dgm:pt modelId="{0F18790F-C4AF-BF44-9EDA-4199D803FF01}" type="pres">
      <dgm:prSet presAssocID="{306D0246-AF85-2241-B5CB-4AE1A729B6ED}" presName="rootComposite" presStyleCnt="0">
        <dgm:presLayoutVars/>
      </dgm:prSet>
      <dgm:spPr/>
      <dgm:t>
        <a:bodyPr/>
        <a:lstStyle/>
        <a:p>
          <a:endParaRPr lang="en-US"/>
        </a:p>
      </dgm:t>
    </dgm:pt>
    <dgm:pt modelId="{1E1BD799-1152-8645-8882-6AA841377DBC}" type="pres">
      <dgm:prSet presAssocID="{306D0246-AF85-2241-B5CB-4AE1A729B6ED}" presName="ParentAccent" presStyleLbl="alignNode1" presStyleIdx="0" presStyleCnt="1" custScaleX="88744" custLinFactNeighborX="-5449" custLinFactNeighborY="2103"/>
      <dgm:spPr/>
      <dgm:t>
        <a:bodyPr/>
        <a:lstStyle/>
        <a:p>
          <a:endParaRPr lang="en-US"/>
        </a:p>
      </dgm:t>
    </dgm:pt>
    <dgm:pt modelId="{39F7A9AE-2AB4-1E46-B9FE-0A7975A58AFB}" type="pres">
      <dgm:prSet presAssocID="{306D0246-AF85-2241-B5CB-4AE1A729B6ED}" presName="ParentSmallAccent" presStyleLbl="fgAcc1" presStyleIdx="0" presStyleCnt="1"/>
      <dgm:spPr/>
      <dgm:t>
        <a:bodyPr/>
        <a:lstStyle/>
        <a:p>
          <a:endParaRPr lang="en-US"/>
        </a:p>
      </dgm:t>
    </dgm:pt>
    <dgm:pt modelId="{3A0FE321-34D1-EF44-96D4-E8249B602119}" type="pres">
      <dgm:prSet presAssocID="{306D0246-AF85-2241-B5CB-4AE1A729B6ED}" presName="Parent" presStyleLbl="revTx" presStyleIdx="0" presStyleCnt="5" custLinFactNeighborX="8053" custLinFactNeighborY="7897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40616-F9E3-DB4C-B69B-E59746ECA7BD}" type="pres">
      <dgm:prSet presAssocID="{306D0246-AF85-2241-B5CB-4AE1A729B6ED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C9C88F6-D67C-D841-8E17-CD0ADF76106E}" type="pres">
      <dgm:prSet presAssocID="{66654F5A-A08C-9446-BC72-185D05F5A3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984C39A-B64F-8E46-8BE0-B8157B979412}" type="pres">
      <dgm:prSet presAssocID="{66654F5A-A08C-9446-BC72-185D05F5A3D0}" presName="ChildAccent" presStyleLbl="solidFgAcc1" presStyleIdx="0" presStyleCnt="4"/>
      <dgm:spPr/>
      <dgm:t>
        <a:bodyPr/>
        <a:lstStyle/>
        <a:p>
          <a:endParaRPr lang="en-US"/>
        </a:p>
      </dgm:t>
    </dgm:pt>
    <dgm:pt modelId="{70BFB31B-F042-064A-812C-1DDBB5859380}" type="pres">
      <dgm:prSet presAssocID="{66654F5A-A08C-9446-BC72-185D05F5A3D0}" presName="Child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78FE5-41EF-B746-8FBB-17692DB128B7}" type="pres">
      <dgm:prSet presAssocID="{C2977422-DCDC-DB43-8924-6E4AC4B0C9F8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E379EB3-B5C0-2C48-ADBA-E2CD005CF4F2}" type="pres">
      <dgm:prSet presAssocID="{C2977422-DCDC-DB43-8924-6E4AC4B0C9F8}" presName="ChildAccent" presStyleLbl="solidFgAcc1" presStyleIdx="1" presStyleCnt="4"/>
      <dgm:spPr/>
      <dgm:t>
        <a:bodyPr/>
        <a:lstStyle/>
        <a:p>
          <a:endParaRPr lang="en-US"/>
        </a:p>
      </dgm:t>
    </dgm:pt>
    <dgm:pt modelId="{EC6C3A0C-8FBA-9048-B879-198A16A8C698}" type="pres">
      <dgm:prSet presAssocID="{C2977422-DCDC-DB43-8924-6E4AC4B0C9F8}" presName="Child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1F638-563E-A84E-BD14-48BB8B56FF64}" type="pres">
      <dgm:prSet presAssocID="{9801D8D6-3F9B-CE42-8100-BDE99499DAD6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9A77408-C079-DB47-9A84-75A35C639275}" type="pres">
      <dgm:prSet presAssocID="{9801D8D6-3F9B-CE42-8100-BDE99499DAD6}" presName="ChildAccent" presStyleLbl="solidFgAcc1" presStyleIdx="2" presStyleCnt="4"/>
      <dgm:spPr/>
      <dgm:t>
        <a:bodyPr/>
        <a:lstStyle/>
        <a:p>
          <a:endParaRPr lang="en-US"/>
        </a:p>
      </dgm:t>
    </dgm:pt>
    <dgm:pt modelId="{0485DAF6-F1AB-7F44-B191-1C2D56D784FF}" type="pres">
      <dgm:prSet presAssocID="{9801D8D6-3F9B-CE42-8100-BDE99499DAD6}" presName="Child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032DF-886E-C047-A381-3F5ACDBC182C}" type="pres">
      <dgm:prSet presAssocID="{16732965-BC4C-1846-9725-291A405A6ACA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5AD1537-4AF8-C643-8314-2BC64F905927}" type="pres">
      <dgm:prSet presAssocID="{16732965-BC4C-1846-9725-291A405A6ACA}" presName="ChildAccent" presStyleLbl="solidFgAcc1" presStyleIdx="3" presStyleCnt="4"/>
      <dgm:spPr/>
      <dgm:t>
        <a:bodyPr/>
        <a:lstStyle/>
        <a:p>
          <a:endParaRPr lang="en-US"/>
        </a:p>
      </dgm:t>
    </dgm:pt>
    <dgm:pt modelId="{1AE2E4B7-EE77-9F44-B725-847FFECDA1E7}" type="pres">
      <dgm:prSet presAssocID="{16732965-BC4C-1846-9725-291A405A6ACA}" presName="Child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4E388A-7E91-7849-87D3-C56CC07FDF0B}" srcId="{66654F5A-A08C-9446-BC72-185D05F5A3D0}" destId="{F3554E47-1477-FA4F-9BB5-8952D7493705}" srcOrd="0" destOrd="0" parTransId="{EEE0252D-87CB-8840-9186-AFBCCAFCE0D2}" sibTransId="{DA9C9770-010D-8D4A-BA23-CA132E6F3B77}"/>
    <dgm:cxn modelId="{55C2022C-5BDD-1849-AD63-DE70B36999C5}" type="presOf" srcId="{C2977422-DCDC-DB43-8924-6E4AC4B0C9F8}" destId="{EC6C3A0C-8FBA-9048-B879-198A16A8C698}" srcOrd="0" destOrd="0" presId="urn:microsoft.com/office/officeart/2008/layout/SquareAccentList"/>
    <dgm:cxn modelId="{B2B719C0-1E1A-FC46-874E-1B07D9B2973A}" srcId="{306D0246-AF85-2241-B5CB-4AE1A729B6ED}" destId="{9801D8D6-3F9B-CE42-8100-BDE99499DAD6}" srcOrd="2" destOrd="0" parTransId="{7FE4BDFC-42E0-E949-A958-22BDEBB70EFD}" sibTransId="{AC66CE82-DFE2-8342-96E5-95D387446E57}"/>
    <dgm:cxn modelId="{FD5CEDF8-1F00-E847-9444-19540A7E1A8C}" type="presOf" srcId="{16732965-BC4C-1846-9725-291A405A6ACA}" destId="{1AE2E4B7-EE77-9F44-B725-847FFECDA1E7}" srcOrd="0" destOrd="0" presId="urn:microsoft.com/office/officeart/2008/layout/SquareAccentList"/>
    <dgm:cxn modelId="{9CD8FC26-DE17-904B-AD1B-A62B02857B75}" type="presOf" srcId="{A521DF01-447D-1A45-8713-A247C63C8E21}" destId="{8B37EE25-B222-D54E-A04B-29CF23BAFA8D}" srcOrd="0" destOrd="0" presId="urn:microsoft.com/office/officeart/2008/layout/SquareAccentList"/>
    <dgm:cxn modelId="{EFFB07A4-A82E-7646-B983-72A55914A9F9}" type="presOf" srcId="{9801D8D6-3F9B-CE42-8100-BDE99499DAD6}" destId="{0485DAF6-F1AB-7F44-B191-1C2D56D784FF}" srcOrd="0" destOrd="0" presId="urn:microsoft.com/office/officeart/2008/layout/SquareAccentList"/>
    <dgm:cxn modelId="{B068084F-A23E-6C49-A092-76E437865812}" srcId="{9801D8D6-3F9B-CE42-8100-BDE99499DAD6}" destId="{31247372-0FE7-8240-8747-58454284FBB2}" srcOrd="0" destOrd="0" parTransId="{385D8633-A655-A748-AD81-81DC523AD167}" sibTransId="{EA23BB8C-B737-0F4E-AFB6-1B873F56B47C}"/>
    <dgm:cxn modelId="{787794EF-92C4-E942-AE58-D70E779A27AE}" type="presOf" srcId="{306D0246-AF85-2241-B5CB-4AE1A729B6ED}" destId="{3A0FE321-34D1-EF44-96D4-E8249B602119}" srcOrd="0" destOrd="0" presId="urn:microsoft.com/office/officeart/2008/layout/SquareAccentList"/>
    <dgm:cxn modelId="{35F80A21-BFD5-704A-BB10-37AA46C7C7F4}" type="presOf" srcId="{66654F5A-A08C-9446-BC72-185D05F5A3D0}" destId="{70BFB31B-F042-064A-812C-1DDBB5859380}" srcOrd="0" destOrd="0" presId="urn:microsoft.com/office/officeart/2008/layout/SquareAccentList"/>
    <dgm:cxn modelId="{CE51E658-99D0-DC49-BC25-35E980264720}" type="presOf" srcId="{2F2BFA23-3852-B346-A8B3-9008ECFC0C60}" destId="{1AE2E4B7-EE77-9F44-B725-847FFECDA1E7}" srcOrd="0" destOrd="1" presId="urn:microsoft.com/office/officeart/2008/layout/SquareAccentList"/>
    <dgm:cxn modelId="{C79453CB-9A3B-8944-9027-AC7A1FABB547}" srcId="{C2977422-DCDC-DB43-8924-6E4AC4B0C9F8}" destId="{816138DA-43FB-6143-8E8A-C81DA32FDB9E}" srcOrd="0" destOrd="0" parTransId="{535F8130-C1A6-6648-9EDF-DB1846EDBE79}" sibTransId="{35F0EB0B-0AB2-AC42-B651-8114FDEC0C9C}"/>
    <dgm:cxn modelId="{3FD270AD-FB11-AF47-A802-FF09B7807E1B}" type="presOf" srcId="{816138DA-43FB-6143-8E8A-C81DA32FDB9E}" destId="{EC6C3A0C-8FBA-9048-B879-198A16A8C698}" srcOrd="0" destOrd="1" presId="urn:microsoft.com/office/officeart/2008/layout/SquareAccentList"/>
    <dgm:cxn modelId="{999D655E-041C-094C-9C55-876D2BAF4CAD}" srcId="{306D0246-AF85-2241-B5CB-4AE1A729B6ED}" destId="{66654F5A-A08C-9446-BC72-185D05F5A3D0}" srcOrd="0" destOrd="0" parTransId="{D9030CDD-9A0B-AB40-9A06-75121EB27E17}" sibTransId="{2223F8AB-4F60-1244-A79A-5E5124433921}"/>
    <dgm:cxn modelId="{10CCADF6-B128-8B49-81A9-2A3E622F8A74}" type="presOf" srcId="{31247372-0FE7-8240-8747-58454284FBB2}" destId="{0485DAF6-F1AB-7F44-B191-1C2D56D784FF}" srcOrd="0" destOrd="1" presId="urn:microsoft.com/office/officeart/2008/layout/SquareAccentList"/>
    <dgm:cxn modelId="{B2656301-62F2-F641-85DE-2688324565BE}" type="presOf" srcId="{F3554E47-1477-FA4F-9BB5-8952D7493705}" destId="{70BFB31B-F042-064A-812C-1DDBB5859380}" srcOrd="0" destOrd="1" presId="urn:microsoft.com/office/officeart/2008/layout/SquareAccentList"/>
    <dgm:cxn modelId="{2F271020-DED6-F447-A9BD-81B497A89F37}" srcId="{306D0246-AF85-2241-B5CB-4AE1A729B6ED}" destId="{C2977422-DCDC-DB43-8924-6E4AC4B0C9F8}" srcOrd="1" destOrd="0" parTransId="{853A1733-8697-BC4C-B5AD-971C794E09FE}" sibTransId="{8B1424CC-5CE4-584E-9C3D-0A5CACB76FF8}"/>
    <dgm:cxn modelId="{55A1A6EA-E826-A748-8052-527651C7B05A}" srcId="{16732965-BC4C-1846-9725-291A405A6ACA}" destId="{2F2BFA23-3852-B346-A8B3-9008ECFC0C60}" srcOrd="0" destOrd="0" parTransId="{B0E37F1B-94F8-F546-8778-195DDE5C6458}" sibTransId="{CFB86B5D-AC2D-A945-A84A-FE26430C24BD}"/>
    <dgm:cxn modelId="{FDE9A657-4D4A-7142-994D-0986B8AB49BE}" srcId="{A521DF01-447D-1A45-8713-A247C63C8E21}" destId="{306D0246-AF85-2241-B5CB-4AE1A729B6ED}" srcOrd="0" destOrd="0" parTransId="{E428587C-4ADB-D245-B0AB-A29FD518A6B8}" sibTransId="{A9B9679A-1395-5C46-83A4-115158EA8C48}"/>
    <dgm:cxn modelId="{A92ABD63-29C2-454E-87DB-C8D98B3542F7}" srcId="{306D0246-AF85-2241-B5CB-4AE1A729B6ED}" destId="{16732965-BC4C-1846-9725-291A405A6ACA}" srcOrd="3" destOrd="0" parTransId="{DBABB2AD-4D5D-2145-96A5-CA92D4B69D78}" sibTransId="{F7CC2654-3F1D-744E-9251-6C926037F04B}"/>
    <dgm:cxn modelId="{BBD9B2B8-4CB4-084A-A139-577702D2E639}" type="presParOf" srcId="{8B37EE25-B222-D54E-A04B-29CF23BAFA8D}" destId="{3CEF8C8B-41B0-DA43-BE6E-8EE977DF2E74}" srcOrd="0" destOrd="0" presId="urn:microsoft.com/office/officeart/2008/layout/SquareAccentList"/>
    <dgm:cxn modelId="{56E7A47E-D37B-394E-8F30-4DD4C900027F}" type="presParOf" srcId="{3CEF8C8B-41B0-DA43-BE6E-8EE977DF2E74}" destId="{0F18790F-C4AF-BF44-9EDA-4199D803FF01}" srcOrd="0" destOrd="0" presId="urn:microsoft.com/office/officeart/2008/layout/SquareAccentList"/>
    <dgm:cxn modelId="{614D4881-BDD2-C24C-A29C-70B601E24BA5}" type="presParOf" srcId="{0F18790F-C4AF-BF44-9EDA-4199D803FF01}" destId="{1E1BD799-1152-8645-8882-6AA841377DBC}" srcOrd="0" destOrd="0" presId="urn:microsoft.com/office/officeart/2008/layout/SquareAccentList"/>
    <dgm:cxn modelId="{4FB29016-AF66-644A-945A-5F890F3E5699}" type="presParOf" srcId="{0F18790F-C4AF-BF44-9EDA-4199D803FF01}" destId="{39F7A9AE-2AB4-1E46-B9FE-0A7975A58AFB}" srcOrd="1" destOrd="0" presId="urn:microsoft.com/office/officeart/2008/layout/SquareAccentList"/>
    <dgm:cxn modelId="{E6991D55-33C5-2243-882D-C3AB9636DC58}" type="presParOf" srcId="{0F18790F-C4AF-BF44-9EDA-4199D803FF01}" destId="{3A0FE321-34D1-EF44-96D4-E8249B602119}" srcOrd="2" destOrd="0" presId="urn:microsoft.com/office/officeart/2008/layout/SquareAccentList"/>
    <dgm:cxn modelId="{45D8A366-F9F7-5946-B996-5091CED8D7E3}" type="presParOf" srcId="{3CEF8C8B-41B0-DA43-BE6E-8EE977DF2E74}" destId="{A1540616-F9E3-DB4C-B69B-E59746ECA7BD}" srcOrd="1" destOrd="0" presId="urn:microsoft.com/office/officeart/2008/layout/SquareAccentList"/>
    <dgm:cxn modelId="{7092CFFB-2C73-6045-A01A-5C899497C85F}" type="presParOf" srcId="{A1540616-F9E3-DB4C-B69B-E59746ECA7BD}" destId="{DC9C88F6-D67C-D841-8E17-CD0ADF76106E}" srcOrd="0" destOrd="0" presId="urn:microsoft.com/office/officeart/2008/layout/SquareAccentList"/>
    <dgm:cxn modelId="{303240CC-A64E-BD4B-AB17-39C696A141FB}" type="presParOf" srcId="{DC9C88F6-D67C-D841-8E17-CD0ADF76106E}" destId="{A984C39A-B64F-8E46-8BE0-B8157B979412}" srcOrd="0" destOrd="0" presId="urn:microsoft.com/office/officeart/2008/layout/SquareAccentList"/>
    <dgm:cxn modelId="{387715B3-6398-4044-8F85-9C44E97129BC}" type="presParOf" srcId="{DC9C88F6-D67C-D841-8E17-CD0ADF76106E}" destId="{70BFB31B-F042-064A-812C-1DDBB5859380}" srcOrd="1" destOrd="0" presId="urn:microsoft.com/office/officeart/2008/layout/SquareAccentList"/>
    <dgm:cxn modelId="{7763AFBC-B65A-C849-8DAF-BEE624DC486E}" type="presParOf" srcId="{A1540616-F9E3-DB4C-B69B-E59746ECA7BD}" destId="{A4B78FE5-41EF-B746-8FBB-17692DB128B7}" srcOrd="1" destOrd="0" presId="urn:microsoft.com/office/officeart/2008/layout/SquareAccentList"/>
    <dgm:cxn modelId="{25511EDE-E373-C04C-B259-E07D3C04C309}" type="presParOf" srcId="{A4B78FE5-41EF-B746-8FBB-17692DB128B7}" destId="{9E379EB3-B5C0-2C48-ADBA-E2CD005CF4F2}" srcOrd="0" destOrd="0" presId="urn:microsoft.com/office/officeart/2008/layout/SquareAccentList"/>
    <dgm:cxn modelId="{E2ED285C-92ED-D343-A55C-D78868055644}" type="presParOf" srcId="{A4B78FE5-41EF-B746-8FBB-17692DB128B7}" destId="{EC6C3A0C-8FBA-9048-B879-198A16A8C698}" srcOrd="1" destOrd="0" presId="urn:microsoft.com/office/officeart/2008/layout/SquareAccentList"/>
    <dgm:cxn modelId="{26776866-E444-AF49-91BF-349476135CED}" type="presParOf" srcId="{A1540616-F9E3-DB4C-B69B-E59746ECA7BD}" destId="{1CC1F638-563E-A84E-BD14-48BB8B56FF64}" srcOrd="2" destOrd="0" presId="urn:microsoft.com/office/officeart/2008/layout/SquareAccentList"/>
    <dgm:cxn modelId="{AC3107B2-9B96-1743-83E8-88844121CC7A}" type="presParOf" srcId="{1CC1F638-563E-A84E-BD14-48BB8B56FF64}" destId="{99A77408-C079-DB47-9A84-75A35C639275}" srcOrd="0" destOrd="0" presId="urn:microsoft.com/office/officeart/2008/layout/SquareAccentList"/>
    <dgm:cxn modelId="{A0BB3F5D-68B1-EB4C-897C-D28C378D5995}" type="presParOf" srcId="{1CC1F638-563E-A84E-BD14-48BB8B56FF64}" destId="{0485DAF6-F1AB-7F44-B191-1C2D56D784FF}" srcOrd="1" destOrd="0" presId="urn:microsoft.com/office/officeart/2008/layout/SquareAccentList"/>
    <dgm:cxn modelId="{492F0FE2-68F9-A74D-9A08-B590C89F0010}" type="presParOf" srcId="{A1540616-F9E3-DB4C-B69B-E59746ECA7BD}" destId="{44F032DF-886E-C047-A381-3F5ACDBC182C}" srcOrd="3" destOrd="0" presId="urn:microsoft.com/office/officeart/2008/layout/SquareAccentList"/>
    <dgm:cxn modelId="{6356C92E-0867-3845-B929-4862278FFE2C}" type="presParOf" srcId="{44F032DF-886E-C047-A381-3F5ACDBC182C}" destId="{A5AD1537-4AF8-C643-8314-2BC64F905927}" srcOrd="0" destOrd="0" presId="urn:microsoft.com/office/officeart/2008/layout/SquareAccentList"/>
    <dgm:cxn modelId="{5C9A2E61-C662-F243-B0A1-BCCE76ECC15C}" type="presParOf" srcId="{44F032DF-886E-C047-A381-3F5ACDBC182C}" destId="{1AE2E4B7-EE77-9F44-B725-847FFECDA1E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FFE7BE-D0CB-AF41-A3B2-C935B54E5EE3}" type="doc">
      <dgm:prSet loTypeId="urn:microsoft.com/office/officeart/2005/8/layout/process3" loCatId="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70FFD1-DBE5-AA46-A568-3B62DF1131DF}">
      <dgm:prSet phldrT="[Text]" custT="1"/>
      <dgm:spPr/>
      <dgm:t>
        <a:bodyPr/>
        <a:lstStyle/>
        <a:p>
          <a:r>
            <a:rPr lang="en-US" sz="2000" dirty="0" smtClean="0"/>
            <a:t>ZAMS</a:t>
          </a:r>
          <a:endParaRPr lang="en-US" sz="2000" dirty="0"/>
        </a:p>
      </dgm:t>
    </dgm:pt>
    <dgm:pt modelId="{21C8A033-A06A-D941-A2E6-042AD6BB44B6}" type="parTrans" cxnId="{3AAD0785-96EC-D94D-9BB6-4C505562DD1E}">
      <dgm:prSet/>
      <dgm:spPr/>
      <dgm:t>
        <a:bodyPr/>
        <a:lstStyle/>
        <a:p>
          <a:endParaRPr lang="en-US"/>
        </a:p>
      </dgm:t>
    </dgm:pt>
    <dgm:pt modelId="{6629CE29-875D-7C40-866F-E8EA6AACB53E}" type="sibTrans" cxnId="{3AAD0785-96EC-D94D-9BB6-4C505562DD1E}">
      <dgm:prSet/>
      <dgm:spPr/>
      <dgm:t>
        <a:bodyPr/>
        <a:lstStyle/>
        <a:p>
          <a:endParaRPr lang="en-US"/>
        </a:p>
      </dgm:t>
    </dgm:pt>
    <dgm:pt modelId="{E7931DC8-1635-234E-9941-6756190CFCA5}">
      <dgm:prSet phldrT="[Text]"/>
      <dgm:spPr/>
      <dgm:t>
        <a:bodyPr/>
        <a:lstStyle/>
        <a:p>
          <a:r>
            <a:rPr lang="en-US" dirty="0" smtClean="0"/>
            <a:t>Single</a:t>
          </a:r>
          <a:endParaRPr lang="en-US" dirty="0"/>
        </a:p>
      </dgm:t>
    </dgm:pt>
    <dgm:pt modelId="{CA48EF82-4611-7F48-BD8F-8CC28D526805}" type="parTrans" cxnId="{B03D51CA-0F94-DA4A-915F-3603CD0385DC}">
      <dgm:prSet/>
      <dgm:spPr/>
      <dgm:t>
        <a:bodyPr/>
        <a:lstStyle/>
        <a:p>
          <a:endParaRPr lang="en-US"/>
        </a:p>
      </dgm:t>
    </dgm:pt>
    <dgm:pt modelId="{3809A6F5-7C23-0F41-9B56-7B8A3CCD4330}" type="sibTrans" cxnId="{B03D51CA-0F94-DA4A-915F-3603CD0385DC}">
      <dgm:prSet/>
      <dgm:spPr/>
      <dgm:t>
        <a:bodyPr/>
        <a:lstStyle/>
        <a:p>
          <a:endParaRPr lang="en-US"/>
        </a:p>
      </dgm:t>
    </dgm:pt>
    <dgm:pt modelId="{86114032-98E6-6B48-94EB-96BDA137B710}">
      <dgm:prSet phldrT="[Text]" custT="1"/>
      <dgm:spPr/>
      <dgm:t>
        <a:bodyPr/>
        <a:lstStyle/>
        <a:p>
          <a:r>
            <a:rPr lang="en-US" sz="2000" dirty="0" smtClean="0"/>
            <a:t>Core-collapse</a:t>
          </a:r>
          <a:endParaRPr lang="en-US" sz="2000" dirty="0"/>
        </a:p>
      </dgm:t>
    </dgm:pt>
    <dgm:pt modelId="{EDBD3BE1-212E-1443-B951-305ADDA447A1}" type="parTrans" cxnId="{1332BF3D-3838-004D-850F-8DA04172BE93}">
      <dgm:prSet/>
      <dgm:spPr/>
      <dgm:t>
        <a:bodyPr/>
        <a:lstStyle/>
        <a:p>
          <a:endParaRPr lang="en-US"/>
        </a:p>
      </dgm:t>
    </dgm:pt>
    <dgm:pt modelId="{008B1ACE-210F-2745-A123-2925EB42F594}" type="sibTrans" cxnId="{1332BF3D-3838-004D-850F-8DA04172BE93}">
      <dgm:prSet/>
      <dgm:spPr/>
      <dgm:t>
        <a:bodyPr/>
        <a:lstStyle/>
        <a:p>
          <a:endParaRPr lang="en-US"/>
        </a:p>
      </dgm:t>
    </dgm:pt>
    <dgm:pt modelId="{5BC79E60-977A-5945-A212-71D90D62D2CF}">
      <dgm:prSet phldrT="[Text]"/>
      <dgm:spPr/>
      <dgm:t>
        <a:bodyPr/>
        <a:lstStyle/>
        <a:p>
          <a:r>
            <a:rPr lang="en-US" dirty="0" smtClean="0"/>
            <a:t>Hydrogen Envelope Mass</a:t>
          </a:r>
          <a:endParaRPr lang="en-US" dirty="0"/>
        </a:p>
      </dgm:t>
    </dgm:pt>
    <dgm:pt modelId="{F92A31A8-5EBC-ED45-BD6C-16B3AAB067CE}" type="parTrans" cxnId="{A9D40665-1B39-7545-AE24-A60D20BDA8E2}">
      <dgm:prSet/>
      <dgm:spPr/>
      <dgm:t>
        <a:bodyPr/>
        <a:lstStyle/>
        <a:p>
          <a:endParaRPr lang="en-US"/>
        </a:p>
      </dgm:t>
    </dgm:pt>
    <dgm:pt modelId="{337F973D-37D6-4D4D-B588-A37E1BE75AF2}" type="sibTrans" cxnId="{A9D40665-1B39-7545-AE24-A60D20BDA8E2}">
      <dgm:prSet/>
      <dgm:spPr/>
      <dgm:t>
        <a:bodyPr/>
        <a:lstStyle/>
        <a:p>
          <a:endParaRPr lang="en-US"/>
        </a:p>
      </dgm:t>
    </dgm:pt>
    <dgm:pt modelId="{ABB6ECC1-1FEF-5342-AEBB-0E5925EFD5C5}">
      <dgm:prSet/>
      <dgm:spPr/>
      <dgm:t>
        <a:bodyPr/>
        <a:lstStyle/>
        <a:p>
          <a:r>
            <a:rPr lang="en-US" dirty="0" smtClean="0"/>
            <a:t>Binary</a:t>
          </a:r>
          <a:endParaRPr lang="en-US" dirty="0"/>
        </a:p>
      </dgm:t>
    </dgm:pt>
    <dgm:pt modelId="{BC6796CB-A566-9D4F-921C-FB725E104FF8}" type="parTrans" cxnId="{2576A97F-F7B1-7C4D-A475-36492C406BF5}">
      <dgm:prSet/>
      <dgm:spPr/>
      <dgm:t>
        <a:bodyPr/>
        <a:lstStyle/>
        <a:p>
          <a:endParaRPr lang="en-US"/>
        </a:p>
      </dgm:t>
    </dgm:pt>
    <dgm:pt modelId="{0C931250-FED5-7149-9090-856486F1DFF9}" type="sibTrans" cxnId="{2576A97F-F7B1-7C4D-A475-36492C406BF5}">
      <dgm:prSet/>
      <dgm:spPr/>
      <dgm:t>
        <a:bodyPr/>
        <a:lstStyle/>
        <a:p>
          <a:endParaRPr lang="en-US"/>
        </a:p>
      </dgm:t>
    </dgm:pt>
    <dgm:pt modelId="{53867DEC-CF35-DA4E-B71C-BA9349CF4F45}">
      <dgm:prSet/>
      <dgm:spPr/>
      <dgm:t>
        <a:bodyPr/>
        <a:lstStyle/>
        <a:p>
          <a:r>
            <a:rPr lang="en-US" dirty="0" smtClean="0"/>
            <a:t>Luminosity</a:t>
          </a:r>
          <a:endParaRPr lang="en-US" dirty="0"/>
        </a:p>
      </dgm:t>
    </dgm:pt>
    <dgm:pt modelId="{6F3B45FF-6F72-8143-AA2F-0A9176C92FD2}" type="parTrans" cxnId="{0D9102FF-87EE-284C-AB38-E57E203559EB}">
      <dgm:prSet/>
      <dgm:spPr/>
      <dgm:t>
        <a:bodyPr/>
        <a:lstStyle/>
        <a:p>
          <a:endParaRPr lang="en-US"/>
        </a:p>
      </dgm:t>
    </dgm:pt>
    <dgm:pt modelId="{884E8FCA-AFED-C547-AF7C-E49CD3264969}" type="sibTrans" cxnId="{0D9102FF-87EE-284C-AB38-E57E203559EB}">
      <dgm:prSet/>
      <dgm:spPr/>
      <dgm:t>
        <a:bodyPr/>
        <a:lstStyle/>
        <a:p>
          <a:endParaRPr lang="en-US"/>
        </a:p>
      </dgm:t>
    </dgm:pt>
    <dgm:pt modelId="{7DCE2FFE-0B1A-3447-9C49-4A2E4D979986}">
      <dgm:prSet/>
      <dgm:spPr/>
      <dgm:t>
        <a:bodyPr/>
        <a:lstStyle/>
        <a:p>
          <a:r>
            <a:rPr lang="en-US" dirty="0" smtClean="0"/>
            <a:t>Effective Temperature</a:t>
          </a:r>
          <a:endParaRPr lang="en-US" dirty="0"/>
        </a:p>
      </dgm:t>
    </dgm:pt>
    <dgm:pt modelId="{EC9AA51A-6246-774C-99CA-70C474A20E7B}" type="parTrans" cxnId="{4566B6F4-3A34-934A-BCE9-4DE1E9F3D8C6}">
      <dgm:prSet/>
      <dgm:spPr/>
      <dgm:t>
        <a:bodyPr/>
        <a:lstStyle/>
        <a:p>
          <a:endParaRPr lang="en-US"/>
        </a:p>
      </dgm:t>
    </dgm:pt>
    <dgm:pt modelId="{14B88F51-DDB9-DF44-9BBA-42D49F637FFC}" type="sibTrans" cxnId="{4566B6F4-3A34-934A-BCE9-4DE1E9F3D8C6}">
      <dgm:prSet/>
      <dgm:spPr/>
      <dgm:t>
        <a:bodyPr/>
        <a:lstStyle/>
        <a:p>
          <a:endParaRPr lang="en-US"/>
        </a:p>
      </dgm:t>
    </dgm:pt>
    <dgm:pt modelId="{FA941AE1-E3C9-3045-BA22-C12AA8A0A84D}">
      <dgm:prSet/>
      <dgm:spPr/>
      <dgm:t>
        <a:bodyPr/>
        <a:lstStyle/>
        <a:p>
          <a:r>
            <a:rPr lang="en-US" dirty="0" smtClean="0"/>
            <a:t>Helium Core Mass</a:t>
          </a:r>
          <a:endParaRPr lang="en-US" dirty="0"/>
        </a:p>
      </dgm:t>
    </dgm:pt>
    <dgm:pt modelId="{D47200F3-88E6-2041-AE89-B877545C2669}" type="parTrans" cxnId="{1E638D19-2E18-CA4F-9597-9C20C447453B}">
      <dgm:prSet/>
      <dgm:spPr/>
      <dgm:t>
        <a:bodyPr/>
        <a:lstStyle/>
        <a:p>
          <a:endParaRPr lang="en-US"/>
        </a:p>
      </dgm:t>
    </dgm:pt>
    <dgm:pt modelId="{3E169813-D6AB-4F47-BCB3-EFF06D83BF10}" type="sibTrans" cxnId="{1E638D19-2E18-CA4F-9597-9C20C447453B}">
      <dgm:prSet/>
      <dgm:spPr/>
      <dgm:t>
        <a:bodyPr/>
        <a:lstStyle/>
        <a:p>
          <a:endParaRPr lang="en-US"/>
        </a:p>
      </dgm:t>
    </dgm:pt>
    <dgm:pt modelId="{1130C600-73A0-C040-BE18-91648DB2543C}">
      <dgm:prSet phldrT="[Text]"/>
      <dgm:spPr/>
      <dgm:t>
        <a:bodyPr/>
        <a:lstStyle/>
        <a:p>
          <a:r>
            <a:rPr lang="en-US" dirty="0" smtClean="0"/>
            <a:t>Progenitor</a:t>
          </a:r>
          <a:endParaRPr lang="en-US" dirty="0"/>
        </a:p>
      </dgm:t>
    </dgm:pt>
    <dgm:pt modelId="{499DE468-B9AB-E44E-BF8D-1B1F43D76E06}" type="parTrans" cxnId="{0D4C041D-8061-6340-8731-7BF17BFBA96B}">
      <dgm:prSet/>
      <dgm:spPr/>
      <dgm:t>
        <a:bodyPr/>
        <a:lstStyle/>
        <a:p>
          <a:endParaRPr lang="en-US"/>
        </a:p>
      </dgm:t>
    </dgm:pt>
    <dgm:pt modelId="{E8B9B4FA-D99D-1043-B8B6-6905BC5C3DFD}" type="sibTrans" cxnId="{0D4C041D-8061-6340-8731-7BF17BFBA96B}">
      <dgm:prSet/>
      <dgm:spPr/>
      <dgm:t>
        <a:bodyPr/>
        <a:lstStyle/>
        <a:p>
          <a:endParaRPr lang="en-US"/>
        </a:p>
      </dgm:t>
    </dgm:pt>
    <dgm:pt modelId="{A59C0E4B-7091-CE4A-A661-10AB01A14E42}" type="pres">
      <dgm:prSet presAssocID="{C4FFE7BE-D0CB-AF41-A3B2-C935B54E5EE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32E8AC-405B-1E4E-81FA-2C69095E6562}" type="pres">
      <dgm:prSet presAssocID="{8470FFD1-DBE5-AA46-A568-3B62DF1131DF}" presName="composite" presStyleCnt="0"/>
      <dgm:spPr/>
    </dgm:pt>
    <dgm:pt modelId="{AEC6F1B3-5562-C245-98A4-3D3F829EBC89}" type="pres">
      <dgm:prSet presAssocID="{8470FFD1-DBE5-AA46-A568-3B62DF1131DF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09E4F-F1D0-6042-A5CD-F7257D91A1CD}" type="pres">
      <dgm:prSet presAssocID="{8470FFD1-DBE5-AA46-A568-3B62DF1131DF}" presName="parSh" presStyleLbl="node1" presStyleIdx="0" presStyleCnt="2" custScaleX="39892" custLinFactNeighborX="129" custLinFactNeighborY="-52097"/>
      <dgm:spPr/>
      <dgm:t>
        <a:bodyPr/>
        <a:lstStyle/>
        <a:p>
          <a:endParaRPr lang="en-US"/>
        </a:p>
      </dgm:t>
    </dgm:pt>
    <dgm:pt modelId="{77767D77-373C-0744-A8B6-7751ABCB8E74}" type="pres">
      <dgm:prSet presAssocID="{8470FFD1-DBE5-AA46-A568-3B62DF1131DF}" presName="desTx" presStyleLbl="fgAcc1" presStyleIdx="0" presStyleCnt="2" custScaleX="46553" custScaleY="28721" custLinFactNeighborX="-989" custLinFactNeighborY="-48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27C5D-A0C7-D04D-8B23-0725E2CBB1B1}" type="pres">
      <dgm:prSet presAssocID="{6629CE29-875D-7C40-866F-E8EA6AACB53E}" presName="sibTrans" presStyleLbl="sibTrans2D1" presStyleIdx="0" presStyleCnt="1"/>
      <dgm:spPr/>
      <dgm:t>
        <a:bodyPr/>
        <a:lstStyle/>
        <a:p>
          <a:endParaRPr lang="en-US"/>
        </a:p>
      </dgm:t>
    </dgm:pt>
    <dgm:pt modelId="{BC86F8DB-AA2E-AA43-989B-2DB15F704655}" type="pres">
      <dgm:prSet presAssocID="{6629CE29-875D-7C40-866F-E8EA6AACB53E}" presName="connTx" presStyleLbl="sibTrans2D1" presStyleIdx="0" presStyleCnt="1"/>
      <dgm:spPr/>
      <dgm:t>
        <a:bodyPr/>
        <a:lstStyle/>
        <a:p>
          <a:endParaRPr lang="en-US"/>
        </a:p>
      </dgm:t>
    </dgm:pt>
    <dgm:pt modelId="{98655C98-0379-A54E-B4B4-BC88DB21A368}" type="pres">
      <dgm:prSet presAssocID="{86114032-98E6-6B48-94EB-96BDA137B710}" presName="composite" presStyleCnt="0"/>
      <dgm:spPr/>
    </dgm:pt>
    <dgm:pt modelId="{86B5D914-9D76-F940-8259-FDCFFD249EAC}" type="pres">
      <dgm:prSet presAssocID="{86114032-98E6-6B48-94EB-96BDA137B710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A8BE1-CC25-CD4C-9E88-A190C2CA331A}" type="pres">
      <dgm:prSet presAssocID="{86114032-98E6-6B48-94EB-96BDA137B710}" presName="parSh" presStyleLbl="node1" presStyleIdx="1" presStyleCnt="2" custScaleX="70658" custLinFactNeighborX="1494" custLinFactNeighborY="-20101"/>
      <dgm:spPr/>
      <dgm:t>
        <a:bodyPr/>
        <a:lstStyle/>
        <a:p>
          <a:endParaRPr lang="en-US"/>
        </a:p>
      </dgm:t>
    </dgm:pt>
    <dgm:pt modelId="{5B416BCB-A538-E04D-9AC4-7D8A88F4E96B}" type="pres">
      <dgm:prSet presAssocID="{86114032-98E6-6B48-94EB-96BDA137B710}" presName="desTx" presStyleLbl="fgAcc1" presStyleIdx="1" presStyleCnt="2" custAng="0" custScaleX="99008" custScaleY="59701" custLinFactNeighborX="-221" custLinFactNeighborY="-29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AD0785-96EC-D94D-9BB6-4C505562DD1E}" srcId="{C4FFE7BE-D0CB-AF41-A3B2-C935B54E5EE3}" destId="{8470FFD1-DBE5-AA46-A568-3B62DF1131DF}" srcOrd="0" destOrd="0" parTransId="{21C8A033-A06A-D941-A2E6-042AD6BB44B6}" sibTransId="{6629CE29-875D-7C40-866F-E8EA6AACB53E}"/>
    <dgm:cxn modelId="{F52BA15D-B03D-F742-A53D-F5A8BD19F134}" type="presOf" srcId="{FA941AE1-E3C9-3045-BA22-C12AA8A0A84D}" destId="{5B416BCB-A538-E04D-9AC4-7D8A88F4E96B}" srcOrd="0" destOrd="2" presId="urn:microsoft.com/office/officeart/2005/8/layout/process3"/>
    <dgm:cxn modelId="{44E4B656-59FC-1746-A7E7-98AEF5792EF9}" type="presOf" srcId="{86114032-98E6-6B48-94EB-96BDA137B710}" destId="{86B5D914-9D76-F940-8259-FDCFFD249EAC}" srcOrd="0" destOrd="0" presId="urn:microsoft.com/office/officeart/2005/8/layout/process3"/>
    <dgm:cxn modelId="{0D4C041D-8061-6340-8731-7BF17BFBA96B}" srcId="{86114032-98E6-6B48-94EB-96BDA137B710}" destId="{1130C600-73A0-C040-BE18-91648DB2543C}" srcOrd="0" destOrd="0" parTransId="{499DE468-B9AB-E44E-BF8D-1B1F43D76E06}" sibTransId="{E8B9B4FA-D99D-1043-B8B6-6905BC5C3DFD}"/>
    <dgm:cxn modelId="{E1A6A205-4B0C-AF4B-A4AA-8A7C703819FF}" type="presOf" srcId="{53867DEC-CF35-DA4E-B71C-BA9349CF4F45}" destId="{5B416BCB-A538-E04D-9AC4-7D8A88F4E96B}" srcOrd="0" destOrd="3" presId="urn:microsoft.com/office/officeart/2005/8/layout/process3"/>
    <dgm:cxn modelId="{2576A97F-F7B1-7C4D-A475-36492C406BF5}" srcId="{8470FFD1-DBE5-AA46-A568-3B62DF1131DF}" destId="{ABB6ECC1-1FEF-5342-AEBB-0E5925EFD5C5}" srcOrd="1" destOrd="0" parTransId="{BC6796CB-A566-9D4F-921C-FB725E104FF8}" sibTransId="{0C931250-FED5-7149-9090-856486F1DFF9}"/>
    <dgm:cxn modelId="{A4373686-3B5A-4548-ACD3-824F3A48D474}" type="presOf" srcId="{5BC79E60-977A-5945-A212-71D90D62D2CF}" destId="{5B416BCB-A538-E04D-9AC4-7D8A88F4E96B}" srcOrd="0" destOrd="1" presId="urn:microsoft.com/office/officeart/2005/8/layout/process3"/>
    <dgm:cxn modelId="{9E2EFB2F-FAE2-3B4D-9170-92547CB6463C}" type="presOf" srcId="{ABB6ECC1-1FEF-5342-AEBB-0E5925EFD5C5}" destId="{77767D77-373C-0744-A8B6-7751ABCB8E74}" srcOrd="0" destOrd="1" presId="urn:microsoft.com/office/officeart/2005/8/layout/process3"/>
    <dgm:cxn modelId="{7498735B-8B58-9B4B-AF89-4EE1DE729F35}" type="presOf" srcId="{86114032-98E6-6B48-94EB-96BDA137B710}" destId="{E03A8BE1-CC25-CD4C-9E88-A190C2CA331A}" srcOrd="1" destOrd="0" presId="urn:microsoft.com/office/officeart/2005/8/layout/process3"/>
    <dgm:cxn modelId="{A9D40665-1B39-7545-AE24-A60D20BDA8E2}" srcId="{1130C600-73A0-C040-BE18-91648DB2543C}" destId="{5BC79E60-977A-5945-A212-71D90D62D2CF}" srcOrd="0" destOrd="0" parTransId="{F92A31A8-5EBC-ED45-BD6C-16B3AAB067CE}" sibTransId="{337F973D-37D6-4D4D-B588-A37E1BE75AF2}"/>
    <dgm:cxn modelId="{D77BAE81-158D-234D-BE0F-71E4352A7BF0}" type="presOf" srcId="{1130C600-73A0-C040-BE18-91648DB2543C}" destId="{5B416BCB-A538-E04D-9AC4-7D8A88F4E96B}" srcOrd="0" destOrd="0" presId="urn:microsoft.com/office/officeart/2005/8/layout/process3"/>
    <dgm:cxn modelId="{18A27A96-5134-6E46-B2C8-0B758B4B20CC}" type="presOf" srcId="{8470FFD1-DBE5-AA46-A568-3B62DF1131DF}" destId="{12F09E4F-F1D0-6042-A5CD-F7257D91A1CD}" srcOrd="1" destOrd="0" presId="urn:microsoft.com/office/officeart/2005/8/layout/process3"/>
    <dgm:cxn modelId="{98B026DB-F66D-B843-A0EC-187D5968D0D1}" type="presOf" srcId="{C4FFE7BE-D0CB-AF41-A3B2-C935B54E5EE3}" destId="{A59C0E4B-7091-CE4A-A661-10AB01A14E42}" srcOrd="0" destOrd="0" presId="urn:microsoft.com/office/officeart/2005/8/layout/process3"/>
    <dgm:cxn modelId="{2E946584-C935-C04F-94A1-3340CA098F2D}" type="presOf" srcId="{6629CE29-875D-7C40-866F-E8EA6AACB53E}" destId="{BC86F8DB-AA2E-AA43-989B-2DB15F704655}" srcOrd="1" destOrd="0" presId="urn:microsoft.com/office/officeart/2005/8/layout/process3"/>
    <dgm:cxn modelId="{1E638D19-2E18-CA4F-9597-9C20C447453B}" srcId="{1130C600-73A0-C040-BE18-91648DB2543C}" destId="{FA941AE1-E3C9-3045-BA22-C12AA8A0A84D}" srcOrd="1" destOrd="0" parTransId="{D47200F3-88E6-2041-AE89-B877545C2669}" sibTransId="{3E169813-D6AB-4F47-BCB3-EFF06D83BF10}"/>
    <dgm:cxn modelId="{1332BF3D-3838-004D-850F-8DA04172BE93}" srcId="{C4FFE7BE-D0CB-AF41-A3B2-C935B54E5EE3}" destId="{86114032-98E6-6B48-94EB-96BDA137B710}" srcOrd="1" destOrd="0" parTransId="{EDBD3BE1-212E-1443-B951-305ADDA447A1}" sibTransId="{008B1ACE-210F-2745-A123-2925EB42F594}"/>
    <dgm:cxn modelId="{4EAD18E3-2420-7B40-AC0A-2E0F96A2FB7D}" type="presOf" srcId="{8470FFD1-DBE5-AA46-A568-3B62DF1131DF}" destId="{AEC6F1B3-5562-C245-98A4-3D3F829EBC89}" srcOrd="0" destOrd="0" presId="urn:microsoft.com/office/officeart/2005/8/layout/process3"/>
    <dgm:cxn modelId="{E609B9E5-AF66-8747-8BC1-6AD83CB3CCE8}" type="presOf" srcId="{E7931DC8-1635-234E-9941-6756190CFCA5}" destId="{77767D77-373C-0744-A8B6-7751ABCB8E74}" srcOrd="0" destOrd="0" presId="urn:microsoft.com/office/officeart/2005/8/layout/process3"/>
    <dgm:cxn modelId="{4750C19A-A79F-2646-A084-B41926DA0F09}" type="presOf" srcId="{6629CE29-875D-7C40-866F-E8EA6AACB53E}" destId="{C0C27C5D-A0C7-D04D-8B23-0725E2CBB1B1}" srcOrd="0" destOrd="0" presId="urn:microsoft.com/office/officeart/2005/8/layout/process3"/>
    <dgm:cxn modelId="{4566B6F4-3A34-934A-BCE9-4DE1E9F3D8C6}" srcId="{1130C600-73A0-C040-BE18-91648DB2543C}" destId="{7DCE2FFE-0B1A-3447-9C49-4A2E4D979986}" srcOrd="3" destOrd="0" parTransId="{EC9AA51A-6246-774C-99CA-70C474A20E7B}" sibTransId="{14B88F51-DDB9-DF44-9BBA-42D49F637FFC}"/>
    <dgm:cxn modelId="{B03D51CA-0F94-DA4A-915F-3603CD0385DC}" srcId="{8470FFD1-DBE5-AA46-A568-3B62DF1131DF}" destId="{E7931DC8-1635-234E-9941-6756190CFCA5}" srcOrd="0" destOrd="0" parTransId="{CA48EF82-4611-7F48-BD8F-8CC28D526805}" sibTransId="{3809A6F5-7C23-0F41-9B56-7B8A3CCD4330}"/>
    <dgm:cxn modelId="{0D9102FF-87EE-284C-AB38-E57E203559EB}" srcId="{1130C600-73A0-C040-BE18-91648DB2543C}" destId="{53867DEC-CF35-DA4E-B71C-BA9349CF4F45}" srcOrd="2" destOrd="0" parTransId="{6F3B45FF-6F72-8143-AA2F-0A9176C92FD2}" sibTransId="{884E8FCA-AFED-C547-AF7C-E49CD3264969}"/>
    <dgm:cxn modelId="{2B340260-F695-F34B-9467-DAE100FF831E}" type="presOf" srcId="{7DCE2FFE-0B1A-3447-9C49-4A2E4D979986}" destId="{5B416BCB-A538-E04D-9AC4-7D8A88F4E96B}" srcOrd="0" destOrd="4" presId="urn:microsoft.com/office/officeart/2005/8/layout/process3"/>
    <dgm:cxn modelId="{39B156EA-EA95-3645-8782-090FEA035DBA}" type="presParOf" srcId="{A59C0E4B-7091-CE4A-A661-10AB01A14E42}" destId="{F432E8AC-405B-1E4E-81FA-2C69095E6562}" srcOrd="0" destOrd="0" presId="urn:microsoft.com/office/officeart/2005/8/layout/process3"/>
    <dgm:cxn modelId="{7E1CC192-D21B-CE4C-9733-874C7577E24D}" type="presParOf" srcId="{F432E8AC-405B-1E4E-81FA-2C69095E6562}" destId="{AEC6F1B3-5562-C245-98A4-3D3F829EBC89}" srcOrd="0" destOrd="0" presId="urn:microsoft.com/office/officeart/2005/8/layout/process3"/>
    <dgm:cxn modelId="{9D3A2273-89BC-F046-8F99-431DBC990471}" type="presParOf" srcId="{F432E8AC-405B-1E4E-81FA-2C69095E6562}" destId="{12F09E4F-F1D0-6042-A5CD-F7257D91A1CD}" srcOrd="1" destOrd="0" presId="urn:microsoft.com/office/officeart/2005/8/layout/process3"/>
    <dgm:cxn modelId="{7BB73200-5E74-9943-96F2-C485FEA539B5}" type="presParOf" srcId="{F432E8AC-405B-1E4E-81FA-2C69095E6562}" destId="{77767D77-373C-0744-A8B6-7751ABCB8E74}" srcOrd="2" destOrd="0" presId="urn:microsoft.com/office/officeart/2005/8/layout/process3"/>
    <dgm:cxn modelId="{35A7343B-BEB3-9E4F-86DC-E311E963F41C}" type="presParOf" srcId="{A59C0E4B-7091-CE4A-A661-10AB01A14E42}" destId="{C0C27C5D-A0C7-D04D-8B23-0725E2CBB1B1}" srcOrd="1" destOrd="0" presId="urn:microsoft.com/office/officeart/2005/8/layout/process3"/>
    <dgm:cxn modelId="{ECB99D25-5BFD-EC43-9D64-03EA15047FCB}" type="presParOf" srcId="{C0C27C5D-A0C7-D04D-8B23-0725E2CBB1B1}" destId="{BC86F8DB-AA2E-AA43-989B-2DB15F704655}" srcOrd="0" destOrd="0" presId="urn:microsoft.com/office/officeart/2005/8/layout/process3"/>
    <dgm:cxn modelId="{05EA8EB6-7C3A-7E4C-B0D6-27C287C53221}" type="presParOf" srcId="{A59C0E4B-7091-CE4A-A661-10AB01A14E42}" destId="{98655C98-0379-A54E-B4B4-BC88DB21A368}" srcOrd="2" destOrd="0" presId="urn:microsoft.com/office/officeart/2005/8/layout/process3"/>
    <dgm:cxn modelId="{C7B646A5-C544-104F-BF6F-25AD157961C9}" type="presParOf" srcId="{98655C98-0379-A54E-B4B4-BC88DB21A368}" destId="{86B5D914-9D76-F940-8259-FDCFFD249EAC}" srcOrd="0" destOrd="0" presId="urn:microsoft.com/office/officeart/2005/8/layout/process3"/>
    <dgm:cxn modelId="{714DA7E7-7156-DF40-8630-4F859B312F7B}" type="presParOf" srcId="{98655C98-0379-A54E-B4B4-BC88DB21A368}" destId="{E03A8BE1-CC25-CD4C-9E88-A190C2CA331A}" srcOrd="1" destOrd="0" presId="urn:microsoft.com/office/officeart/2005/8/layout/process3"/>
    <dgm:cxn modelId="{160248F2-4A69-624F-B630-5732FA1850C0}" type="presParOf" srcId="{98655C98-0379-A54E-B4B4-BC88DB21A368}" destId="{5B416BCB-A538-E04D-9AC4-7D8A88F4E96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84B2C6-A30E-734A-A768-B49B3AB0A634}" type="doc">
      <dgm:prSet loTypeId="urn:microsoft.com/office/officeart/2005/8/layout/arrow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045231-20FA-9A4B-A737-24B71C350F3D}">
      <dgm:prSet phldrT="[Text]" custT="1"/>
      <dgm:spPr/>
      <dgm:t>
        <a:bodyPr/>
        <a:lstStyle/>
        <a:p>
          <a:r>
            <a:rPr lang="en-US" sz="2400" dirty="0" smtClean="0"/>
            <a:t>Models</a:t>
          </a:r>
          <a:endParaRPr lang="en-US" sz="2400" dirty="0"/>
        </a:p>
      </dgm:t>
    </dgm:pt>
    <dgm:pt modelId="{702AD804-0646-564C-A0A3-6405622134C3}" type="parTrans" cxnId="{6665B0FC-D3C6-524D-A552-4B3D0C816FE3}">
      <dgm:prSet/>
      <dgm:spPr/>
      <dgm:t>
        <a:bodyPr/>
        <a:lstStyle/>
        <a:p>
          <a:endParaRPr lang="en-US"/>
        </a:p>
      </dgm:t>
    </dgm:pt>
    <dgm:pt modelId="{07512C76-5E59-E243-BC31-443B5D870A93}" type="sibTrans" cxnId="{6665B0FC-D3C6-524D-A552-4B3D0C816FE3}">
      <dgm:prSet/>
      <dgm:spPr/>
      <dgm:t>
        <a:bodyPr/>
        <a:lstStyle/>
        <a:p>
          <a:endParaRPr lang="en-US"/>
        </a:p>
      </dgm:t>
    </dgm:pt>
    <dgm:pt modelId="{B7AA1016-547C-5E40-93FA-B75C6A29265B}">
      <dgm:prSet phldrT="[Text]" custT="1"/>
      <dgm:spPr/>
      <dgm:t>
        <a:bodyPr/>
        <a:lstStyle/>
        <a:p>
          <a:r>
            <a:rPr lang="en-US" sz="2300" dirty="0" smtClean="0"/>
            <a:t>Observation</a:t>
          </a:r>
          <a:endParaRPr lang="en-US" sz="2300" dirty="0"/>
        </a:p>
      </dgm:t>
    </dgm:pt>
    <dgm:pt modelId="{EA31372C-ED7C-F346-B013-19CE2A277DF8}" type="parTrans" cxnId="{B757A3B1-6427-EB4E-870D-8DE982865F12}">
      <dgm:prSet/>
      <dgm:spPr/>
      <dgm:t>
        <a:bodyPr/>
        <a:lstStyle/>
        <a:p>
          <a:endParaRPr lang="en-US"/>
        </a:p>
      </dgm:t>
    </dgm:pt>
    <dgm:pt modelId="{CEAEC9A4-9063-3A41-A95E-44EB4C793D8C}" type="sibTrans" cxnId="{B757A3B1-6427-EB4E-870D-8DE982865F12}">
      <dgm:prSet/>
      <dgm:spPr/>
      <dgm:t>
        <a:bodyPr/>
        <a:lstStyle/>
        <a:p>
          <a:endParaRPr lang="en-US"/>
        </a:p>
      </dgm:t>
    </dgm:pt>
    <dgm:pt modelId="{E15B6573-51EE-A849-9A66-A4CBAA4C1249}" type="pres">
      <dgm:prSet presAssocID="{0584B2C6-A30E-734A-A768-B49B3AB0A63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E8191E-5D1A-544F-A72E-6DFEAE668E41}" type="pres">
      <dgm:prSet presAssocID="{0584B2C6-A30E-734A-A768-B49B3AB0A634}" presName="divider" presStyleLbl="fgShp" presStyleIdx="0" presStyleCnt="1" custAng="21230729" custScaleY="75928" custLinFactNeighborX="138" custLinFactNeighborY="-4464"/>
      <dgm:spPr/>
    </dgm:pt>
    <dgm:pt modelId="{D4809E57-CF50-B440-8619-C56D181CCFC4}" type="pres">
      <dgm:prSet presAssocID="{71045231-20FA-9A4B-A737-24B71C350F3D}" presName="downArrow" presStyleLbl="node1" presStyleIdx="0" presStyleCnt="2" custScaleX="67384" custScaleY="79260" custLinFactX="75634" custLinFactNeighborX="100000" custLinFactNeighborY="-19999"/>
      <dgm:spPr/>
    </dgm:pt>
    <dgm:pt modelId="{035235DD-2FE7-A54B-B403-BB475DE90ED5}" type="pres">
      <dgm:prSet presAssocID="{71045231-20FA-9A4B-A737-24B71C350F3D}" presName="downArrowText" presStyleLbl="revTx" presStyleIdx="0" presStyleCnt="2" custLinFactNeighborX="33407" custLinFactNeighborY="-3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1E1C2-1904-564D-B3FB-126A65743986}" type="pres">
      <dgm:prSet presAssocID="{B7AA1016-547C-5E40-93FA-B75C6A29265B}" presName="upArrow" presStyleLbl="node1" presStyleIdx="1" presStyleCnt="2" custScaleX="78047" custScaleY="89371" custLinFactX="-93333" custLinFactNeighborX="-100000" custLinFactNeighborY="30494"/>
      <dgm:spPr/>
    </dgm:pt>
    <dgm:pt modelId="{2A32AF30-9195-A948-9480-7087715B4A54}" type="pres">
      <dgm:prSet presAssocID="{B7AA1016-547C-5E40-93FA-B75C6A29265B}" presName="upArrowText" presStyleLbl="revTx" presStyleIdx="1" presStyleCnt="2" custLinFactNeighborX="-46385" custLinFactNeighborY="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65B0FC-D3C6-524D-A552-4B3D0C816FE3}" srcId="{0584B2C6-A30E-734A-A768-B49B3AB0A634}" destId="{71045231-20FA-9A4B-A737-24B71C350F3D}" srcOrd="0" destOrd="0" parTransId="{702AD804-0646-564C-A0A3-6405622134C3}" sibTransId="{07512C76-5E59-E243-BC31-443B5D870A93}"/>
    <dgm:cxn modelId="{3A8A8357-DB0F-4C46-86B1-41AEBB430357}" type="presOf" srcId="{B7AA1016-547C-5E40-93FA-B75C6A29265B}" destId="{2A32AF30-9195-A948-9480-7087715B4A54}" srcOrd="0" destOrd="0" presId="urn:microsoft.com/office/officeart/2005/8/layout/arrow3"/>
    <dgm:cxn modelId="{85BA652D-E872-9541-9910-FA05A5EB8C8A}" type="presOf" srcId="{71045231-20FA-9A4B-A737-24B71C350F3D}" destId="{035235DD-2FE7-A54B-B403-BB475DE90ED5}" srcOrd="0" destOrd="0" presId="urn:microsoft.com/office/officeart/2005/8/layout/arrow3"/>
    <dgm:cxn modelId="{B757A3B1-6427-EB4E-870D-8DE982865F12}" srcId="{0584B2C6-A30E-734A-A768-B49B3AB0A634}" destId="{B7AA1016-547C-5E40-93FA-B75C6A29265B}" srcOrd="1" destOrd="0" parTransId="{EA31372C-ED7C-F346-B013-19CE2A277DF8}" sibTransId="{CEAEC9A4-9063-3A41-A95E-44EB4C793D8C}"/>
    <dgm:cxn modelId="{C9C7C2F7-1FCD-0149-AD6A-41E4C1FE6F07}" type="presOf" srcId="{0584B2C6-A30E-734A-A768-B49B3AB0A634}" destId="{E15B6573-51EE-A849-9A66-A4CBAA4C1249}" srcOrd="0" destOrd="0" presId="urn:microsoft.com/office/officeart/2005/8/layout/arrow3"/>
    <dgm:cxn modelId="{89EB1B4D-EFE0-2346-B11F-37613CD80AAA}" type="presParOf" srcId="{E15B6573-51EE-A849-9A66-A4CBAA4C1249}" destId="{CFE8191E-5D1A-544F-A72E-6DFEAE668E41}" srcOrd="0" destOrd="0" presId="urn:microsoft.com/office/officeart/2005/8/layout/arrow3"/>
    <dgm:cxn modelId="{844F8EB5-A826-2F4A-B45D-4E25BE3D0B3E}" type="presParOf" srcId="{E15B6573-51EE-A849-9A66-A4CBAA4C1249}" destId="{D4809E57-CF50-B440-8619-C56D181CCFC4}" srcOrd="1" destOrd="0" presId="urn:microsoft.com/office/officeart/2005/8/layout/arrow3"/>
    <dgm:cxn modelId="{E0F6E715-1B26-5D4D-B1ED-026A2BA192AA}" type="presParOf" srcId="{E15B6573-51EE-A849-9A66-A4CBAA4C1249}" destId="{035235DD-2FE7-A54B-B403-BB475DE90ED5}" srcOrd="2" destOrd="0" presId="urn:microsoft.com/office/officeart/2005/8/layout/arrow3"/>
    <dgm:cxn modelId="{F230AF97-E7E9-F54D-884F-70436F34557A}" type="presParOf" srcId="{E15B6573-51EE-A849-9A66-A4CBAA4C1249}" destId="{9D31E1C2-1904-564D-B3FB-126A65743986}" srcOrd="3" destOrd="0" presId="urn:microsoft.com/office/officeart/2005/8/layout/arrow3"/>
    <dgm:cxn modelId="{E597C0F2-2532-7E4E-986E-087C2F3BC37E}" type="presParOf" srcId="{E15B6573-51EE-A849-9A66-A4CBAA4C1249}" destId="{2A32AF30-9195-A948-9480-7087715B4A5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771B3-C1C2-3349-9FD7-C954A686C999}">
      <dsp:nvSpPr>
        <dsp:cNvPr id="0" name=""/>
        <dsp:cNvSpPr/>
      </dsp:nvSpPr>
      <dsp:spPr>
        <a:xfrm>
          <a:off x="611" y="466898"/>
          <a:ext cx="2226678" cy="1113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Single Star Progenitors</a:t>
          </a:r>
          <a:endParaRPr lang="en-US" sz="3100" kern="1200" dirty="0"/>
        </a:p>
      </dsp:txBody>
      <dsp:txXfrm>
        <a:off x="33220" y="499507"/>
        <a:ext cx="2161460" cy="1048121"/>
      </dsp:txXfrm>
    </dsp:sp>
    <dsp:sp modelId="{D93F606C-2CF3-244C-99A3-C53BFE041E88}">
      <dsp:nvSpPr>
        <dsp:cNvPr id="0" name=""/>
        <dsp:cNvSpPr/>
      </dsp:nvSpPr>
      <dsp:spPr>
        <a:xfrm>
          <a:off x="223279" y="1580238"/>
          <a:ext cx="222667" cy="835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5004"/>
              </a:lnTo>
              <a:lnTo>
                <a:pt x="222667" y="83500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68B8E-255F-1540-A77A-A7D2B278D79C}">
      <dsp:nvSpPr>
        <dsp:cNvPr id="0" name=""/>
        <dsp:cNvSpPr/>
      </dsp:nvSpPr>
      <dsp:spPr>
        <a:xfrm>
          <a:off x="445947" y="1858572"/>
          <a:ext cx="1781342" cy="1113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Stellar Winds</a:t>
          </a:r>
          <a:endParaRPr lang="en-US" sz="2300" kern="1200" dirty="0"/>
        </a:p>
      </dsp:txBody>
      <dsp:txXfrm>
        <a:off x="478556" y="1891181"/>
        <a:ext cx="1716124" cy="1048121"/>
      </dsp:txXfrm>
    </dsp:sp>
    <dsp:sp modelId="{092444CB-190F-6E48-B387-E835EE8141EC}">
      <dsp:nvSpPr>
        <dsp:cNvPr id="0" name=""/>
        <dsp:cNvSpPr/>
      </dsp:nvSpPr>
      <dsp:spPr>
        <a:xfrm>
          <a:off x="2783959" y="466898"/>
          <a:ext cx="2226678" cy="1113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Binary Star Progenitors</a:t>
          </a:r>
          <a:endParaRPr lang="en-US" sz="3100" kern="1200" dirty="0"/>
        </a:p>
      </dsp:txBody>
      <dsp:txXfrm>
        <a:off x="2816568" y="499507"/>
        <a:ext cx="2161460" cy="1048121"/>
      </dsp:txXfrm>
    </dsp:sp>
    <dsp:sp modelId="{D4C0697D-6B5B-5541-AF97-882B36654DFC}">
      <dsp:nvSpPr>
        <dsp:cNvPr id="0" name=""/>
        <dsp:cNvSpPr/>
      </dsp:nvSpPr>
      <dsp:spPr>
        <a:xfrm>
          <a:off x="3006627" y="1580238"/>
          <a:ext cx="222667" cy="835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5004"/>
              </a:lnTo>
              <a:lnTo>
                <a:pt x="222667" y="83500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9438C-0347-2C4A-99D7-3C15335561E5}">
      <dsp:nvSpPr>
        <dsp:cNvPr id="0" name=""/>
        <dsp:cNvSpPr/>
      </dsp:nvSpPr>
      <dsp:spPr>
        <a:xfrm>
          <a:off x="3229295" y="1858572"/>
          <a:ext cx="1781342" cy="1113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Close Binary Interactions</a:t>
          </a:r>
          <a:endParaRPr lang="en-US" sz="2300" kern="1200" dirty="0"/>
        </a:p>
      </dsp:txBody>
      <dsp:txXfrm>
        <a:off x="3261904" y="1891181"/>
        <a:ext cx="1716124" cy="10481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F8703-88CC-D541-B2D9-42E4F9B04D5C}">
      <dsp:nvSpPr>
        <dsp:cNvPr id="0" name=""/>
        <dsp:cNvSpPr/>
      </dsp:nvSpPr>
      <dsp:spPr>
        <a:xfrm>
          <a:off x="2321" y="59595"/>
          <a:ext cx="2254177" cy="1127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Progenitor Observations</a:t>
          </a:r>
          <a:endParaRPr lang="en-US" sz="2800" kern="1200" dirty="0"/>
        </a:p>
      </dsp:txBody>
      <dsp:txXfrm>
        <a:off x="35332" y="92606"/>
        <a:ext cx="2188155" cy="1061066"/>
      </dsp:txXfrm>
    </dsp:sp>
    <dsp:sp modelId="{A678979B-C5B8-9149-9B11-50528C5C8948}">
      <dsp:nvSpPr>
        <dsp:cNvPr id="0" name=""/>
        <dsp:cNvSpPr/>
      </dsp:nvSpPr>
      <dsp:spPr>
        <a:xfrm>
          <a:off x="227738" y="1186683"/>
          <a:ext cx="225417" cy="734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427"/>
              </a:lnTo>
              <a:lnTo>
                <a:pt x="225417" y="73442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8F5C3-82F2-4243-9A53-8DD27D624B8E}">
      <dsp:nvSpPr>
        <dsp:cNvPr id="0" name=""/>
        <dsp:cNvSpPr/>
      </dsp:nvSpPr>
      <dsp:spPr>
        <a:xfrm>
          <a:off x="453156" y="1468455"/>
          <a:ext cx="2411825" cy="905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Luminosity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smtClean="0"/>
            <a:t>log</a:t>
          </a:r>
          <a:r>
            <a:rPr lang="en-US" sz="1500" kern="1200" baseline="-25000" dirty="0" smtClean="0"/>
            <a:t>10</a:t>
          </a:r>
          <a:r>
            <a:rPr lang="en-US" sz="1500" kern="1200" dirty="0" smtClean="0"/>
            <a:t>(L/L</a:t>
          </a:r>
          <a:r>
            <a:rPr lang="en-US" sz="1500" kern="1200" baseline="-25000" dirty="0" smtClean="0"/>
            <a:t>☉</a:t>
          </a:r>
          <a:r>
            <a:rPr lang="en-US" sz="1500" kern="1200" dirty="0" smtClean="0"/>
            <a:t>) = 4.72 – 5.4</a:t>
          </a:r>
          <a:endParaRPr lang="en-US" sz="1500" kern="1200" dirty="0"/>
        </a:p>
      </dsp:txBody>
      <dsp:txXfrm>
        <a:off x="479672" y="1494971"/>
        <a:ext cx="2358793" cy="852279"/>
      </dsp:txXfrm>
    </dsp:sp>
    <dsp:sp modelId="{13ED0B2F-9B96-7C45-BE7D-47EC599FEF14}">
      <dsp:nvSpPr>
        <dsp:cNvPr id="0" name=""/>
        <dsp:cNvSpPr/>
      </dsp:nvSpPr>
      <dsp:spPr>
        <a:xfrm>
          <a:off x="227738" y="1186683"/>
          <a:ext cx="225417" cy="2032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2399"/>
              </a:lnTo>
              <a:lnTo>
                <a:pt x="225417" y="203239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EC6BF-BAFE-1F49-9BB1-40EA08537BC9}">
      <dsp:nvSpPr>
        <dsp:cNvPr id="0" name=""/>
        <dsp:cNvSpPr/>
      </dsp:nvSpPr>
      <dsp:spPr>
        <a:xfrm>
          <a:off x="453156" y="2655539"/>
          <a:ext cx="2411067" cy="11270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Effective Temperature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smtClean="0"/>
            <a:t>log</a:t>
          </a:r>
          <a:r>
            <a:rPr lang="en-US" sz="1500" kern="1200" baseline="-25000" dirty="0" smtClean="0"/>
            <a:t>10</a:t>
          </a:r>
          <a:r>
            <a:rPr lang="en-US" sz="1500" kern="1200" dirty="0" smtClean="0"/>
            <a:t>(</a:t>
          </a:r>
          <a:r>
            <a:rPr lang="en-US" sz="1500" kern="1200" dirty="0" err="1" smtClean="0"/>
            <a:t>T</a:t>
          </a:r>
          <a:r>
            <a:rPr lang="en-US" sz="1500" kern="1200" baseline="-25000" dirty="0" err="1" smtClean="0"/>
            <a:t>eff</a:t>
          </a:r>
          <a:r>
            <a:rPr lang="en-US" sz="1500" kern="1200" dirty="0" smtClean="0"/>
            <a:t>/K) = 3.58 – 3.8</a:t>
          </a:r>
          <a:endParaRPr lang="en-US" sz="1500" kern="1200" dirty="0"/>
        </a:p>
      </dsp:txBody>
      <dsp:txXfrm>
        <a:off x="486167" y="2688550"/>
        <a:ext cx="2345045" cy="1061066"/>
      </dsp:txXfrm>
    </dsp:sp>
    <dsp:sp modelId="{6439D4AA-E5C9-7747-A2E5-A8FEDF058D72}">
      <dsp:nvSpPr>
        <dsp:cNvPr id="0" name=""/>
        <dsp:cNvSpPr/>
      </dsp:nvSpPr>
      <dsp:spPr>
        <a:xfrm>
          <a:off x="2977690" y="59595"/>
          <a:ext cx="2254177" cy="1127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Light Curves</a:t>
          </a:r>
          <a:endParaRPr lang="en-US" sz="2800" kern="1200" dirty="0"/>
        </a:p>
      </dsp:txBody>
      <dsp:txXfrm>
        <a:off x="3010701" y="92606"/>
        <a:ext cx="2188155" cy="1061066"/>
      </dsp:txXfrm>
    </dsp:sp>
    <dsp:sp modelId="{F4DB3674-1CBF-8D41-AE60-CD7933E061FF}">
      <dsp:nvSpPr>
        <dsp:cNvPr id="0" name=""/>
        <dsp:cNvSpPr/>
      </dsp:nvSpPr>
      <dsp:spPr>
        <a:xfrm>
          <a:off x="3203108" y="1186683"/>
          <a:ext cx="225417" cy="84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5316"/>
              </a:lnTo>
              <a:lnTo>
                <a:pt x="225417" y="84531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D41A1-BFD5-7E4A-B28B-918EDD85E02B}">
      <dsp:nvSpPr>
        <dsp:cNvPr id="0" name=""/>
        <dsp:cNvSpPr/>
      </dsp:nvSpPr>
      <dsp:spPr>
        <a:xfrm>
          <a:off x="3428526" y="1468455"/>
          <a:ext cx="1803341" cy="11270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Hydrogen envelope mass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smtClean="0"/>
            <a:t>0.01 – 0.5 M</a:t>
          </a:r>
          <a:r>
            <a:rPr lang="en-US" sz="1500" kern="1200" baseline="-25000" dirty="0" smtClean="0"/>
            <a:t>☉</a:t>
          </a:r>
          <a:endParaRPr lang="en-US" sz="1500" kern="1200" dirty="0"/>
        </a:p>
      </dsp:txBody>
      <dsp:txXfrm>
        <a:off x="3461537" y="1501466"/>
        <a:ext cx="1737319" cy="1061066"/>
      </dsp:txXfrm>
    </dsp:sp>
    <dsp:sp modelId="{3E63A43B-D84B-6342-8D18-5E671618DB33}">
      <dsp:nvSpPr>
        <dsp:cNvPr id="0" name=""/>
        <dsp:cNvSpPr/>
      </dsp:nvSpPr>
      <dsp:spPr>
        <a:xfrm>
          <a:off x="3203108" y="1186683"/>
          <a:ext cx="225417" cy="2254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4177"/>
              </a:lnTo>
              <a:lnTo>
                <a:pt x="225417" y="225417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FDE5A7-AA47-6D4E-9308-6737CCE37D73}">
      <dsp:nvSpPr>
        <dsp:cNvPr id="0" name=""/>
        <dsp:cNvSpPr/>
      </dsp:nvSpPr>
      <dsp:spPr>
        <a:xfrm>
          <a:off x="3428526" y="2877316"/>
          <a:ext cx="1803341" cy="11270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Helium core mass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smtClean="0"/>
            <a:t>2 – 6 M</a:t>
          </a:r>
          <a:r>
            <a:rPr lang="en-US" sz="1500" kern="1200" baseline="-25000" dirty="0" smtClean="0"/>
            <a:t>☉</a:t>
          </a:r>
          <a:endParaRPr lang="en-US" sz="1500" kern="1200" dirty="0"/>
        </a:p>
      </dsp:txBody>
      <dsp:txXfrm>
        <a:off x="3461537" y="2910327"/>
        <a:ext cx="1737319" cy="10610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BD799-1152-8645-8882-6AA841377DBC}">
      <dsp:nvSpPr>
        <dsp:cNvPr id="0" name=""/>
        <dsp:cNvSpPr/>
      </dsp:nvSpPr>
      <dsp:spPr>
        <a:xfrm>
          <a:off x="1224252" y="1013244"/>
          <a:ext cx="4205423" cy="557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7A9AE-2AB4-1E46-B9FE-0A7975A58AFB}">
      <dsp:nvSpPr>
        <dsp:cNvPr id="0" name=""/>
        <dsp:cNvSpPr/>
      </dsp:nvSpPr>
      <dsp:spPr>
        <a:xfrm>
          <a:off x="1215769" y="1210898"/>
          <a:ext cx="348131" cy="3481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FE321-34D1-EF44-96D4-E8249B602119}">
      <dsp:nvSpPr>
        <dsp:cNvPr id="0" name=""/>
        <dsp:cNvSpPr/>
      </dsp:nvSpPr>
      <dsp:spPr>
        <a:xfrm>
          <a:off x="1597387" y="790900"/>
          <a:ext cx="4738826" cy="100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Observed Progenitor Properties</a:t>
          </a:r>
          <a:endParaRPr lang="en-US" sz="2000" kern="1200" dirty="0"/>
        </a:p>
      </dsp:txBody>
      <dsp:txXfrm>
        <a:off x="1597387" y="790900"/>
        <a:ext cx="4738826" cy="1001520"/>
      </dsp:txXfrm>
    </dsp:sp>
    <dsp:sp modelId="{A984C39A-B64F-8E46-8BE0-B8157B979412}">
      <dsp:nvSpPr>
        <dsp:cNvPr id="0" name=""/>
        <dsp:cNvSpPr/>
      </dsp:nvSpPr>
      <dsp:spPr>
        <a:xfrm>
          <a:off x="1215769" y="2022381"/>
          <a:ext cx="348122" cy="3481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BFB31B-F042-064A-812C-1DDBB5859380}">
      <dsp:nvSpPr>
        <dsp:cNvPr id="0" name=""/>
        <dsp:cNvSpPr/>
      </dsp:nvSpPr>
      <dsp:spPr>
        <a:xfrm>
          <a:off x="1547487" y="1790705"/>
          <a:ext cx="4407108" cy="811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Hydrogen Envelope Mass</a:t>
          </a:r>
          <a:endParaRPr lang="en-US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/>
            <a:t> 0.01 – 0.5 M</a:t>
          </a:r>
          <a:r>
            <a:rPr lang="en-US" sz="1400" kern="1200" baseline="-25000" dirty="0" smtClean="0"/>
            <a:t>☉</a:t>
          </a:r>
          <a:endParaRPr lang="en-US" sz="1400" kern="1200" dirty="0"/>
        </a:p>
      </dsp:txBody>
      <dsp:txXfrm>
        <a:off x="1547487" y="1790705"/>
        <a:ext cx="4407108" cy="811474"/>
      </dsp:txXfrm>
    </dsp:sp>
    <dsp:sp modelId="{9E379EB3-B5C0-2C48-ADBA-E2CD005CF4F2}">
      <dsp:nvSpPr>
        <dsp:cNvPr id="0" name=""/>
        <dsp:cNvSpPr/>
      </dsp:nvSpPr>
      <dsp:spPr>
        <a:xfrm>
          <a:off x="1215769" y="2833856"/>
          <a:ext cx="348122" cy="3481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6C3A0C-8FBA-9048-B879-198A16A8C698}">
      <dsp:nvSpPr>
        <dsp:cNvPr id="0" name=""/>
        <dsp:cNvSpPr/>
      </dsp:nvSpPr>
      <dsp:spPr>
        <a:xfrm>
          <a:off x="1547487" y="2602180"/>
          <a:ext cx="4407108" cy="811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accent5">
                  <a:lumMod val="75000"/>
                </a:schemeClr>
              </a:solidFill>
            </a:rPr>
            <a:t>Helium </a:t>
          </a:r>
          <a:r>
            <a:rPr lang="en-US" sz="1600" kern="1200" smtClean="0">
              <a:solidFill>
                <a:schemeClr val="accent5">
                  <a:lumMod val="75000"/>
                </a:schemeClr>
              </a:solidFill>
            </a:rPr>
            <a:t>Core Mass</a:t>
          </a:r>
          <a:endParaRPr lang="en-US" sz="1600" kern="1200" dirty="0">
            <a:solidFill>
              <a:schemeClr val="accent5">
                <a:lumMod val="7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>
              <a:solidFill>
                <a:schemeClr val="accent5">
                  <a:lumMod val="75000"/>
                </a:schemeClr>
              </a:solidFill>
            </a:rPr>
            <a:t>2 – 6 M</a:t>
          </a:r>
          <a:r>
            <a:rPr lang="en-US" sz="1400" kern="1200" baseline="-25000" dirty="0" smtClean="0">
              <a:solidFill>
                <a:schemeClr val="accent5">
                  <a:lumMod val="75000"/>
                </a:schemeClr>
              </a:solidFill>
            </a:rPr>
            <a:t>☉</a:t>
          </a:r>
          <a:endParaRPr lang="en-US" sz="14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547487" y="2602180"/>
        <a:ext cx="4407108" cy="811474"/>
      </dsp:txXfrm>
    </dsp:sp>
    <dsp:sp modelId="{99A77408-C079-DB47-9A84-75A35C639275}">
      <dsp:nvSpPr>
        <dsp:cNvPr id="0" name=""/>
        <dsp:cNvSpPr/>
      </dsp:nvSpPr>
      <dsp:spPr>
        <a:xfrm>
          <a:off x="1215769" y="3645331"/>
          <a:ext cx="348122" cy="3481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85DAF6-F1AB-7F44-B191-1C2D56D784FF}">
      <dsp:nvSpPr>
        <dsp:cNvPr id="0" name=""/>
        <dsp:cNvSpPr/>
      </dsp:nvSpPr>
      <dsp:spPr>
        <a:xfrm>
          <a:off x="1547487" y="3413655"/>
          <a:ext cx="4407108" cy="811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0000"/>
              </a:solidFill>
            </a:rPr>
            <a:t>Luminosity</a:t>
          </a:r>
          <a:endParaRPr lang="en-US" sz="1600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>
              <a:solidFill>
                <a:srgbClr val="FF0000"/>
              </a:solidFill>
            </a:rPr>
            <a:t>log</a:t>
          </a:r>
          <a:r>
            <a:rPr lang="en-US" sz="1400" kern="1200" baseline="-25000" dirty="0" smtClean="0">
              <a:solidFill>
                <a:srgbClr val="FF0000"/>
              </a:solidFill>
            </a:rPr>
            <a:t>10</a:t>
          </a:r>
          <a:r>
            <a:rPr lang="en-US" sz="1400" kern="1200" dirty="0" smtClean="0">
              <a:solidFill>
                <a:srgbClr val="FF0000"/>
              </a:solidFill>
            </a:rPr>
            <a:t>(L/L</a:t>
          </a:r>
          <a:r>
            <a:rPr lang="en-US" sz="1400" kern="1200" baseline="-25000" dirty="0" smtClean="0">
              <a:solidFill>
                <a:srgbClr val="FF0000"/>
              </a:solidFill>
            </a:rPr>
            <a:t>☉</a:t>
          </a:r>
          <a:r>
            <a:rPr lang="en-US" sz="1400" kern="1200" dirty="0" smtClean="0">
              <a:solidFill>
                <a:srgbClr val="FF0000"/>
              </a:solidFill>
            </a:rPr>
            <a:t>) = 4.72 – 5.4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1547487" y="3413655"/>
        <a:ext cx="4407108" cy="811474"/>
      </dsp:txXfrm>
    </dsp:sp>
    <dsp:sp modelId="{A5AD1537-4AF8-C643-8314-2BC64F905927}">
      <dsp:nvSpPr>
        <dsp:cNvPr id="0" name=""/>
        <dsp:cNvSpPr/>
      </dsp:nvSpPr>
      <dsp:spPr>
        <a:xfrm>
          <a:off x="1215769" y="4456806"/>
          <a:ext cx="348122" cy="3481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E2E4B7-EE77-9F44-B725-847FFECDA1E7}">
      <dsp:nvSpPr>
        <dsp:cNvPr id="0" name=""/>
        <dsp:cNvSpPr/>
      </dsp:nvSpPr>
      <dsp:spPr>
        <a:xfrm>
          <a:off x="1547487" y="4225130"/>
          <a:ext cx="4407108" cy="811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0000"/>
              </a:solidFill>
            </a:rPr>
            <a:t>Effective Temperature</a:t>
          </a:r>
          <a:endParaRPr lang="en-US" sz="1600" kern="1200" dirty="0">
            <a:solidFill>
              <a:srgbClr val="FF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smtClean="0">
              <a:solidFill>
                <a:srgbClr val="FF0000"/>
              </a:solidFill>
            </a:rPr>
            <a:t>log</a:t>
          </a:r>
          <a:r>
            <a:rPr lang="en-US" sz="1500" kern="1200" baseline="-25000" dirty="0" smtClean="0">
              <a:solidFill>
                <a:srgbClr val="FF0000"/>
              </a:solidFill>
            </a:rPr>
            <a:t>10</a:t>
          </a:r>
          <a:r>
            <a:rPr lang="en-US" sz="1500" kern="1200" dirty="0" smtClean="0">
              <a:solidFill>
                <a:srgbClr val="FF0000"/>
              </a:solidFill>
            </a:rPr>
            <a:t>(</a:t>
          </a:r>
          <a:r>
            <a:rPr lang="en-US" sz="1500" kern="1200" dirty="0" err="1" smtClean="0">
              <a:solidFill>
                <a:srgbClr val="FF0000"/>
              </a:solidFill>
            </a:rPr>
            <a:t>T</a:t>
          </a:r>
          <a:r>
            <a:rPr lang="en-US" sz="1500" kern="1200" baseline="-25000" dirty="0" err="1" smtClean="0">
              <a:solidFill>
                <a:srgbClr val="FF0000"/>
              </a:solidFill>
            </a:rPr>
            <a:t>eff</a:t>
          </a:r>
          <a:r>
            <a:rPr lang="en-US" sz="1500" kern="1200" dirty="0" smtClean="0">
              <a:solidFill>
                <a:srgbClr val="FF0000"/>
              </a:solidFill>
            </a:rPr>
            <a:t>/K) = 3.58 – 3.8</a:t>
          </a:r>
          <a:endParaRPr lang="en-US" sz="1500" kern="1200" dirty="0">
            <a:solidFill>
              <a:srgbClr val="FF0000"/>
            </a:solidFill>
          </a:endParaRPr>
        </a:p>
      </dsp:txBody>
      <dsp:txXfrm>
        <a:off x="1547487" y="4225130"/>
        <a:ext cx="4407108" cy="8114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09E4F-F1D0-6042-A5CD-F7257D91A1CD}">
      <dsp:nvSpPr>
        <dsp:cNvPr id="0" name=""/>
        <dsp:cNvSpPr/>
      </dsp:nvSpPr>
      <dsp:spPr>
        <a:xfrm>
          <a:off x="7117" y="0"/>
          <a:ext cx="1042648" cy="95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  <a:sp3d extrusionH="28000" prstMaterial="matte"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ZAMS</a:t>
          </a:r>
          <a:endParaRPr lang="en-US" sz="2000" kern="1200" dirty="0"/>
        </a:p>
      </dsp:txBody>
      <dsp:txXfrm>
        <a:off x="7117" y="0"/>
        <a:ext cx="1042648" cy="633600"/>
      </dsp:txXfrm>
    </dsp:sp>
    <dsp:sp modelId="{77767D77-373C-0744-A8B6-7751ABCB8E74}">
      <dsp:nvSpPr>
        <dsp:cNvPr id="0" name=""/>
        <dsp:cNvSpPr/>
      </dsp:nvSpPr>
      <dsp:spPr>
        <a:xfrm>
          <a:off x="426179" y="651940"/>
          <a:ext cx="1216745" cy="932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smtClean="0"/>
            <a:t>Single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smtClean="0"/>
            <a:t>Binary</a:t>
          </a:r>
          <a:endParaRPr lang="en-US" sz="1600" kern="1200" dirty="0"/>
        </a:p>
      </dsp:txBody>
      <dsp:txXfrm>
        <a:off x="453495" y="679256"/>
        <a:ext cx="1162113" cy="877996"/>
      </dsp:txXfrm>
    </dsp:sp>
    <dsp:sp modelId="{C0C27C5D-A0C7-D04D-8B23-0725E2CBB1B1}">
      <dsp:nvSpPr>
        <dsp:cNvPr id="0" name=""/>
        <dsp:cNvSpPr/>
      </dsp:nvSpPr>
      <dsp:spPr>
        <a:xfrm rot="6484">
          <a:off x="1476670" y="-5923"/>
          <a:ext cx="905040" cy="650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476670" y="124039"/>
        <a:ext cx="709821" cy="390438"/>
      </dsp:txXfrm>
    </dsp:sp>
    <dsp:sp modelId="{E03A8BE1-CC25-CD4C-9E88-A190C2CA331A}">
      <dsp:nvSpPr>
        <dsp:cNvPr id="0" name=""/>
        <dsp:cNvSpPr/>
      </dsp:nvSpPr>
      <dsp:spPr>
        <a:xfrm>
          <a:off x="2757387" y="5945"/>
          <a:ext cx="1846771" cy="95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  <a:sp3d extrusionH="28000" prstMaterial="matte"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Core-collapse</a:t>
          </a:r>
          <a:endParaRPr lang="en-US" sz="2000" kern="1200" dirty="0"/>
        </a:p>
      </dsp:txBody>
      <dsp:txXfrm>
        <a:off x="2757387" y="5945"/>
        <a:ext cx="1846771" cy="633600"/>
      </dsp:txXfrm>
    </dsp:sp>
    <dsp:sp modelId="{5B416BCB-A538-E04D-9AC4-7D8A88F4E96B}">
      <dsp:nvSpPr>
        <dsp:cNvPr id="0" name=""/>
        <dsp:cNvSpPr/>
      </dsp:nvSpPr>
      <dsp:spPr>
        <a:xfrm>
          <a:off x="2877405" y="511077"/>
          <a:ext cx="2587749" cy="1938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smtClean="0"/>
            <a:t>Progenitor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smtClean="0"/>
            <a:t>Hydrogen Envelope Mass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smtClean="0"/>
            <a:t>Helium Core Mass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smtClean="0"/>
            <a:t>Luminosity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smtClean="0"/>
            <a:t>Effective Temperature</a:t>
          </a:r>
          <a:endParaRPr lang="en-US" sz="1600" kern="1200" dirty="0"/>
        </a:p>
      </dsp:txBody>
      <dsp:txXfrm>
        <a:off x="2934185" y="567857"/>
        <a:ext cx="2474189" cy="1825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8191E-5D1A-544F-A72E-6DFEAE668E41}">
      <dsp:nvSpPr>
        <dsp:cNvPr id="0" name=""/>
        <dsp:cNvSpPr/>
      </dsp:nvSpPr>
      <dsp:spPr>
        <a:xfrm rot="20930729">
          <a:off x="586658" y="1928509"/>
          <a:ext cx="7934591" cy="694186"/>
        </a:xfrm>
        <a:prstGeom prst="mathMin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4809E57-CF50-B440-8619-C56D181CCFC4}">
      <dsp:nvSpPr>
        <dsp:cNvPr id="0" name=""/>
        <dsp:cNvSpPr/>
      </dsp:nvSpPr>
      <dsp:spPr>
        <a:xfrm>
          <a:off x="6337519" y="54133"/>
          <a:ext cx="1841181" cy="1494474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5235DD-2FE7-A54B-B403-BB475DE90ED5}">
      <dsp:nvSpPr>
        <dsp:cNvPr id="0" name=""/>
        <dsp:cNvSpPr/>
      </dsp:nvSpPr>
      <dsp:spPr>
        <a:xfrm>
          <a:off x="5800848" y="0"/>
          <a:ext cx="2914530" cy="1979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Models</a:t>
          </a:r>
          <a:endParaRPr lang="en-US" sz="2400" kern="1200" dirty="0"/>
        </a:p>
      </dsp:txBody>
      <dsp:txXfrm>
        <a:off x="5800848" y="0"/>
        <a:ext cx="2914530" cy="1979811"/>
      </dsp:txXfrm>
    </dsp:sp>
    <dsp:sp modelId="{9D31E1C2-1904-564D-B3FB-126A65743986}">
      <dsp:nvSpPr>
        <dsp:cNvPr id="0" name=""/>
        <dsp:cNvSpPr/>
      </dsp:nvSpPr>
      <dsp:spPr>
        <a:xfrm>
          <a:off x="299927" y="3028715"/>
          <a:ext cx="2132534" cy="1685120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32AF30-9195-A948-9480-7087715B4A54}">
      <dsp:nvSpPr>
        <dsp:cNvPr id="0" name=""/>
        <dsp:cNvSpPr/>
      </dsp:nvSpPr>
      <dsp:spPr>
        <a:xfrm>
          <a:off x="14281" y="2734024"/>
          <a:ext cx="2914530" cy="1979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Observation</a:t>
          </a:r>
          <a:endParaRPr lang="en-US" sz="2300" kern="1200" dirty="0"/>
        </a:p>
      </dsp:txBody>
      <dsp:txXfrm>
        <a:off x="14281" y="2734024"/>
        <a:ext cx="2914530" cy="1979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1DC47-EF74-B449-9813-B3DE7C187C4D}" type="datetimeFigureOut">
              <a:rPr lang="en-US" smtClean="0"/>
              <a:t>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D4515-AB73-ED41-862B-3D872426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078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42ABB-E871-074E-9467-D59444A29350}" type="datetimeFigureOut">
              <a:rPr lang="en-US" smtClean="0"/>
              <a:t>2/20/17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2903B-4971-2E4C-B020-E035E7691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070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Which</a:t>
            </a:r>
            <a:r>
              <a:rPr lang="en-US" baseline="0" dirty="0" smtClean="0"/>
              <a:t> mechanism = which progenitor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2903B-4971-2E4C-B020-E035E76914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83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2903B-4971-2E4C-B020-E035E76914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25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question – thus</a:t>
            </a:r>
            <a:r>
              <a:rPr lang="en-US" baseline="0" dirty="0" smtClean="0"/>
              <a:t> shed light on role of and characteristic of physics</a:t>
            </a:r>
          </a:p>
          <a:p>
            <a:r>
              <a:rPr lang="en-US" dirty="0" smtClean="0"/>
              <a:t>the method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2903B-4971-2E4C-B020-E035E76914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29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2903B-4971-2E4C-B020-E035E76914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81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Rates too 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2903B-4971-2E4C-B020-E035E76914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49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Rates too 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2903B-4971-2E4C-B020-E035E76914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16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6EC1-B6E8-CB4E-90DB-5D7D0FB157DC}" type="datetime1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15BD-E21D-5147-93DF-ECA993705DEC}" type="datetime1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0BA6-AB9E-404D-8107-7767A0A849CC}" type="datetime1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4FBE-9E51-0C4D-8FA9-F21C3E4AE4E8}" type="datetime1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DB61-74B8-114F-AB8D-664114A1B2D4}" type="datetime1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2C12-192A-A74E-8D8C-CEC908E93764}" type="datetime1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8F31-BA84-DE4F-9E80-D51FA6945AB1}" type="datetime1">
              <a:rPr lang="en-US" smtClean="0"/>
              <a:t>2/20/17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D2AA-127E-5E4F-ADE0-CFF6866AA7E1}" type="datetime1">
              <a:rPr lang="en-US" smtClean="0"/>
              <a:t>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3131-12F5-5748-96A6-D0B01DB60E2D}" type="datetime1">
              <a:rPr lang="en-US" smtClean="0"/>
              <a:t>2/20/17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2BE6-5B31-C94E-95E3-FE54E2B8DABF}" type="datetime1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90C2-624D-C845-A578-18577669FAB1}" type="datetime1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355051F-CF27-8848-B759-27B5FB435A81}" type="datetime1">
              <a:rPr lang="en-US" smtClean="0"/>
              <a:t>2/20/17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13" Type="http://schemas.openxmlformats.org/officeDocument/2006/relationships/diagramData" Target="../diagrams/data5.xml"/><Relationship Id="rId14" Type="http://schemas.openxmlformats.org/officeDocument/2006/relationships/diagramLayout" Target="../diagrams/layout5.xml"/><Relationship Id="rId15" Type="http://schemas.openxmlformats.org/officeDocument/2006/relationships/diagramQuickStyle" Target="../diagrams/quickStyle5.xml"/><Relationship Id="rId16" Type="http://schemas.openxmlformats.org/officeDocument/2006/relationships/diagramColors" Target="../diagrams/colors5.xml"/><Relationship Id="rId17" Type="http://schemas.microsoft.com/office/2007/relationships/diagramDrawing" Target="../diagrams/drawing5.xml"/><Relationship Id="rId18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diagramData" Target="../diagrams/data4.xml"/><Relationship Id="rId9" Type="http://schemas.openxmlformats.org/officeDocument/2006/relationships/diagramLayout" Target="../diagrams/layout4.xml"/><Relationship Id="rId10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19200" y="4289083"/>
            <a:ext cx="6400800" cy="230728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US" sz="2400" b="1" dirty="0" smtClean="0"/>
              <a:t>SN 1987A, 30 </a:t>
            </a:r>
            <a:r>
              <a:rPr lang="en-US" sz="2400" b="1" dirty="0"/>
              <a:t>y</a:t>
            </a:r>
            <a:r>
              <a:rPr lang="en-US" sz="2400" b="1" dirty="0" smtClean="0"/>
              <a:t>ears later</a:t>
            </a:r>
          </a:p>
          <a:p>
            <a:r>
              <a:rPr lang="en-US" sz="1800" dirty="0" smtClean="0"/>
              <a:t>Feb 20, 2017</a:t>
            </a:r>
            <a:endParaRPr lang="en-US" sz="1800" dirty="0"/>
          </a:p>
          <a:p>
            <a:endParaRPr lang="en-US" sz="1800" b="1" dirty="0" smtClean="0"/>
          </a:p>
          <a:p>
            <a:r>
              <a:rPr lang="en-US" sz="1800" b="1" dirty="0" smtClean="0"/>
              <a:t>Niharika Sravan, </a:t>
            </a:r>
            <a:r>
              <a:rPr lang="en-US" sz="1800" dirty="0" smtClean="0"/>
              <a:t>Pablo </a:t>
            </a:r>
            <a:r>
              <a:rPr lang="en-US" sz="1800" dirty="0" err="1" smtClean="0"/>
              <a:t>Marchant</a:t>
            </a:r>
            <a:r>
              <a:rPr lang="en-US" sz="1800" dirty="0" smtClean="0"/>
              <a:t>, &amp; Vicky </a:t>
            </a:r>
            <a:r>
              <a:rPr lang="en-US" sz="1800" dirty="0" err="1" smtClean="0"/>
              <a:t>Kalogera</a:t>
            </a: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234078"/>
            <a:ext cx="9144001" cy="14700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b="1" cap="none" dirty="0"/>
              <a:t>Single </a:t>
            </a:r>
            <a:r>
              <a:rPr lang="en-US" b="1" cap="none" dirty="0" smtClean="0"/>
              <a:t>versus </a:t>
            </a:r>
            <a:r>
              <a:rPr lang="en-US" b="1" cap="none" dirty="0"/>
              <a:t>Binary </a:t>
            </a:r>
            <a:r>
              <a:rPr lang="en-US" b="1" cap="none" dirty="0" smtClean="0"/>
              <a:t>Star Progenitors </a:t>
            </a:r>
            <a:br>
              <a:rPr lang="en-US" b="1" cap="none" dirty="0" smtClean="0"/>
            </a:br>
            <a:r>
              <a:rPr lang="en-US" b="1" cap="none" dirty="0" smtClean="0"/>
              <a:t>of Type </a:t>
            </a:r>
            <a:r>
              <a:rPr lang="en-US" b="1" cap="none" dirty="0" err="1"/>
              <a:t>IIb</a:t>
            </a:r>
            <a:r>
              <a:rPr lang="en-US" b="1" cap="none" dirty="0"/>
              <a:t> Supernovae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776538" cy="1055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42924" dir="5400000" rotWithShape="0">
              <a:srgbClr val="000000">
                <a:alpha val="40000"/>
              </a:srgbClr>
            </a:outerShd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27149" y="0"/>
            <a:ext cx="2516851" cy="1055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42924" dir="5400000" rotWithShape="0">
              <a:srgbClr val="000000">
                <a:alpha val="40000"/>
              </a:srgbClr>
            </a:outerShd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U_Logo_purple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71874"/>
            <a:ext cx="1504178" cy="900000"/>
          </a:xfrm>
          <a:prstGeom prst="rect">
            <a:avLst/>
          </a:prstGeom>
        </p:spPr>
      </p:pic>
      <p:pic>
        <p:nvPicPr>
          <p:cNvPr id="4" name="Picture 3" descr="CIERA logo purple tex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582" y="71340"/>
            <a:ext cx="228539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find solar-metallicity, non-rotating single stars cannot be Type </a:t>
            </a:r>
            <a:r>
              <a:rPr lang="en-US" dirty="0" err="1" smtClean="0"/>
              <a:t>IIb</a:t>
            </a:r>
            <a:r>
              <a:rPr lang="en-US" dirty="0" smtClean="0"/>
              <a:t> progenitors **</a:t>
            </a:r>
          </a:p>
          <a:p>
            <a:r>
              <a:rPr lang="en-US" dirty="0"/>
              <a:t>Solar-metallicity, non-rotating </a:t>
            </a:r>
            <a:r>
              <a:rPr lang="en-US" dirty="0" smtClean="0"/>
              <a:t>binary stars can be </a:t>
            </a:r>
            <a:r>
              <a:rPr lang="en-US" dirty="0"/>
              <a:t>Type </a:t>
            </a:r>
            <a:r>
              <a:rPr lang="en-US" dirty="0" err="1"/>
              <a:t>IIb</a:t>
            </a:r>
            <a:r>
              <a:rPr lang="en-US" dirty="0"/>
              <a:t> </a:t>
            </a:r>
            <a:r>
              <a:rPr lang="en-US" dirty="0" smtClean="0"/>
              <a:t>progenitors ** These systems have:</a:t>
            </a:r>
          </a:p>
          <a:p>
            <a:pPr lvl="1"/>
            <a:r>
              <a:rPr lang="en-US" dirty="0" smtClean="0"/>
              <a:t>Mass ratios &gt; 0.6</a:t>
            </a:r>
          </a:p>
          <a:p>
            <a:pPr lvl="1"/>
            <a:r>
              <a:rPr lang="hr-HR" dirty="0" smtClean="0"/>
              <a:t>3.2 &lt; </a:t>
            </a:r>
            <a:r>
              <a:rPr lang="pt-BR" dirty="0" smtClean="0"/>
              <a:t>log</a:t>
            </a:r>
            <a:r>
              <a:rPr lang="pt-BR" baseline="-25000" dirty="0" smtClean="0"/>
              <a:t>10</a:t>
            </a:r>
            <a:r>
              <a:rPr lang="pt-BR" dirty="0"/>
              <a:t>(</a:t>
            </a:r>
            <a:r>
              <a:rPr lang="pt-BR" dirty="0" err="1" smtClean="0"/>
              <a:t>P</a:t>
            </a:r>
            <a:r>
              <a:rPr lang="pt-BR" baseline="-25000" dirty="0" err="1" smtClean="0"/>
              <a:t>orb,i</a:t>
            </a:r>
            <a:r>
              <a:rPr lang="pt-BR" dirty="0" smtClean="0"/>
              <a:t>) &lt; </a:t>
            </a:r>
            <a:r>
              <a:rPr lang="hr-HR" dirty="0" smtClean="0"/>
              <a:t>3.6</a:t>
            </a:r>
          </a:p>
          <a:p>
            <a:pPr lvl="1"/>
            <a:r>
              <a:rPr lang="hr-HR" dirty="0" smtClean="0"/>
              <a:t>Companion luminosity: 4 &lt; log</a:t>
            </a:r>
            <a:r>
              <a:rPr lang="hr-HR" baseline="-25000" dirty="0" smtClean="0"/>
              <a:t>10</a:t>
            </a:r>
            <a:r>
              <a:rPr lang="hr-HR" dirty="0" smtClean="0"/>
              <a:t>(L/L</a:t>
            </a:r>
            <a:r>
              <a:rPr lang="en-US" sz="1600" baseline="-25000" dirty="0" smtClean="0"/>
              <a:t>☉</a:t>
            </a:r>
            <a:r>
              <a:rPr lang="hr-HR" dirty="0" smtClean="0"/>
              <a:t>)&lt; 4.8</a:t>
            </a:r>
          </a:p>
          <a:p>
            <a:pPr lvl="1"/>
            <a:endParaRPr lang="hr-HR" dirty="0"/>
          </a:p>
          <a:p>
            <a:r>
              <a:rPr lang="en-US" dirty="0" smtClean="0"/>
              <a:t>Predicted r</a:t>
            </a:r>
            <a:r>
              <a:rPr lang="hr-HR" dirty="0" smtClean="0"/>
              <a:t>ate ~ 1% of all CC S</a:t>
            </a:r>
            <a:r>
              <a:rPr lang="en-US" dirty="0" smtClean="0"/>
              <a:t>N</a:t>
            </a:r>
            <a:r>
              <a:rPr lang="hr-HR" dirty="0" smtClean="0"/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79333" y="3866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9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Complete parameter space:</a:t>
            </a:r>
          </a:p>
          <a:p>
            <a:pPr lvl="1"/>
            <a:r>
              <a:rPr lang="en-US" dirty="0" smtClean="0"/>
              <a:t>binary star models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prim</a:t>
            </a:r>
            <a:r>
              <a:rPr lang="en-US" dirty="0" smtClean="0"/>
              <a:t> &gt; 20M</a:t>
            </a:r>
            <a:r>
              <a:rPr lang="en-US" baseline="-25000" dirty="0" smtClean="0"/>
              <a:t>☉</a:t>
            </a:r>
            <a:endParaRPr lang="en-US" dirty="0" smtClean="0"/>
          </a:p>
          <a:p>
            <a:r>
              <a:rPr lang="en-US" dirty="0" smtClean="0"/>
              <a:t>Study light curves from </a:t>
            </a:r>
            <a:r>
              <a:rPr lang="en-US" dirty="0" err="1" smtClean="0"/>
              <a:t>IIb</a:t>
            </a:r>
            <a:r>
              <a:rPr lang="en-US" dirty="0" smtClean="0"/>
              <a:t> progenitor models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79333" y="3866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/>
              <a:t>Stripped </a:t>
            </a:r>
            <a:r>
              <a:rPr lang="en-US" sz="2900" dirty="0" smtClean="0"/>
              <a:t>Envelope Supernovae (</a:t>
            </a:r>
            <a:r>
              <a:rPr lang="en-US" sz="2900" dirty="0" err="1" smtClean="0"/>
              <a:t>SN</a:t>
            </a:r>
            <a:r>
              <a:rPr lang="en-US" sz="2900" cap="none" dirty="0" err="1" smtClean="0"/>
              <a:t>e</a:t>
            </a:r>
            <a:r>
              <a:rPr lang="en-US" sz="2900" dirty="0" smtClean="0"/>
              <a:t>)</a:t>
            </a:r>
            <a:br>
              <a:rPr lang="en-US" sz="2900" dirty="0" smtClean="0"/>
            </a:br>
            <a:endParaRPr lang="en-US" sz="2900" dirty="0"/>
          </a:p>
        </p:txBody>
      </p:sp>
      <p:sp>
        <p:nvSpPr>
          <p:cNvPr id="71" name="Oval 70"/>
          <p:cNvSpPr/>
          <p:nvPr/>
        </p:nvSpPr>
        <p:spPr>
          <a:xfrm>
            <a:off x="792515" y="1298919"/>
            <a:ext cx="1463040" cy="1463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976031" y="1478298"/>
            <a:ext cx="1097280" cy="109728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162933" y="1668091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1349084" y="1229088"/>
            <a:ext cx="372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Georgia"/>
                <a:cs typeface="Georgia"/>
              </a:rPr>
              <a:t>H</a:t>
            </a:r>
            <a:endParaRPr lang="en-US" sz="1400" dirty="0">
              <a:latin typeface="Georgia"/>
              <a:cs typeface="Georgia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537218" y="1478299"/>
            <a:ext cx="548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Georgia"/>
                <a:cs typeface="Georgia"/>
              </a:rPr>
              <a:t>He</a:t>
            </a:r>
            <a:endParaRPr lang="en-US" sz="1400" dirty="0">
              <a:latin typeface="Georgia"/>
              <a:cs typeface="Georgia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228236" y="1849683"/>
            <a:ext cx="609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Georgia"/>
                <a:cs typeface="Georgia"/>
              </a:rPr>
              <a:t>Core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77" name="5-Point Star 76"/>
          <p:cNvSpPr/>
          <p:nvPr/>
        </p:nvSpPr>
        <p:spPr>
          <a:xfrm>
            <a:off x="3886117" y="1314597"/>
            <a:ext cx="1948269" cy="1274861"/>
          </a:xfrm>
          <a:prstGeom prst="star5">
            <a:avLst>
              <a:gd name="adj" fmla="val 9530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5-Point Star 77"/>
          <p:cNvSpPr/>
          <p:nvPr/>
        </p:nvSpPr>
        <p:spPr>
          <a:xfrm rot="19465677">
            <a:off x="3759647" y="1330715"/>
            <a:ext cx="2104373" cy="1290181"/>
          </a:xfrm>
          <a:prstGeom prst="star5">
            <a:avLst>
              <a:gd name="adj" fmla="val 1382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4156656" y="1782513"/>
            <a:ext cx="1603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SUPERNOVA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899266" y="4836059"/>
            <a:ext cx="1188720" cy="11887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945021" y="4883848"/>
            <a:ext cx="1097280" cy="109728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120200" y="5057016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1282905" y="4611192"/>
            <a:ext cx="372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Georgia"/>
                <a:cs typeface="Georgia"/>
              </a:rPr>
              <a:t>H</a:t>
            </a:r>
            <a:endParaRPr lang="en-US" sz="1400" dirty="0">
              <a:latin typeface="Georgia"/>
              <a:cs typeface="Georgia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06208" y="4883849"/>
            <a:ext cx="548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Georgia"/>
                <a:cs typeface="Georgia"/>
              </a:rPr>
              <a:t>He</a:t>
            </a:r>
            <a:endParaRPr lang="en-US" sz="1400" dirty="0">
              <a:latin typeface="Georgia"/>
              <a:cs typeface="Georgia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173780" y="5243510"/>
            <a:ext cx="609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Georgia"/>
                <a:cs typeface="Georgia"/>
              </a:rPr>
              <a:t>Core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86" name="5-Point Star 85"/>
          <p:cNvSpPr/>
          <p:nvPr/>
        </p:nvSpPr>
        <p:spPr>
          <a:xfrm rot="20071375">
            <a:off x="3759647" y="4717181"/>
            <a:ext cx="2104373" cy="1290181"/>
          </a:xfrm>
          <a:prstGeom prst="star5">
            <a:avLst>
              <a:gd name="adj" fmla="val 1382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5-Point Star 87"/>
          <p:cNvSpPr/>
          <p:nvPr/>
        </p:nvSpPr>
        <p:spPr>
          <a:xfrm rot="886222">
            <a:off x="3910181" y="4755623"/>
            <a:ext cx="1948269" cy="1274861"/>
          </a:xfrm>
          <a:prstGeom prst="star5">
            <a:avLst>
              <a:gd name="adj" fmla="val 9530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Lightning Bolt 88"/>
          <p:cNvSpPr/>
          <p:nvPr/>
        </p:nvSpPr>
        <p:spPr>
          <a:xfrm rot="1340790">
            <a:off x="872498" y="2785966"/>
            <a:ext cx="1126227" cy="182880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7528998" y="1786869"/>
            <a:ext cx="1469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Type II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528998" y="5190999"/>
            <a:ext cx="1849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SE </a:t>
            </a:r>
            <a:r>
              <a:rPr lang="en-US" sz="2000" dirty="0" err="1" smtClean="0">
                <a:solidFill>
                  <a:srgbClr val="FF0000"/>
                </a:solidFill>
              </a:rPr>
              <a:t>SNe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694284" y="2752771"/>
            <a:ext cx="677108" cy="2116498"/>
          </a:xfrm>
          <a:prstGeom prst="rect">
            <a:avLst/>
          </a:prstGeom>
          <a:noFill/>
          <a:ln>
            <a:noFill/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US" sz="1600" dirty="0" smtClean="0"/>
              <a:t>REMOVE OUTER LAYERS</a:t>
            </a:r>
            <a:endParaRPr lang="en-US" sz="1600" dirty="0"/>
          </a:p>
        </p:txBody>
      </p:sp>
      <p:sp>
        <p:nvSpPr>
          <p:cNvPr id="93" name="Striped Right Arrow 92"/>
          <p:cNvSpPr/>
          <p:nvPr/>
        </p:nvSpPr>
        <p:spPr>
          <a:xfrm>
            <a:off x="2463072" y="1803057"/>
            <a:ext cx="1371600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triped Right Arrow 93"/>
          <p:cNvSpPr/>
          <p:nvPr/>
        </p:nvSpPr>
        <p:spPr>
          <a:xfrm>
            <a:off x="2463072" y="5202722"/>
            <a:ext cx="1371600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triped Right Arrow 94"/>
          <p:cNvSpPr/>
          <p:nvPr/>
        </p:nvSpPr>
        <p:spPr>
          <a:xfrm>
            <a:off x="6071294" y="1786383"/>
            <a:ext cx="1371600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triped Right Arrow 95"/>
          <p:cNvSpPr/>
          <p:nvPr/>
        </p:nvSpPr>
        <p:spPr>
          <a:xfrm>
            <a:off x="6071294" y="5190999"/>
            <a:ext cx="1371600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86841" y="5841337"/>
            <a:ext cx="822960" cy="82296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23812" y="5879946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933793" y="6286933"/>
            <a:ext cx="548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Georgia"/>
                <a:cs typeface="Georgia"/>
              </a:rPr>
              <a:t>He</a:t>
            </a:r>
            <a:endParaRPr lang="en-US" sz="1400" dirty="0">
              <a:latin typeface="Georgia"/>
              <a:cs typeface="Georgia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77392" y="6084984"/>
            <a:ext cx="609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Georgia"/>
                <a:cs typeface="Georgia"/>
              </a:rPr>
              <a:t>Core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1812946" y="5848955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1879052" y="6040567"/>
            <a:ext cx="609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Georgia"/>
                <a:cs typeface="Georgia"/>
              </a:rPr>
              <a:t>Core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109829" y="5331480"/>
            <a:ext cx="1603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SUPERNOVA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75006" y="4675644"/>
            <a:ext cx="610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IIb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20315" y="5672573"/>
            <a:ext cx="610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Ib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377829" y="6369315"/>
            <a:ext cx="610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Ic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4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/>
      <p:bldP spid="80" grpId="0" animBg="1"/>
      <p:bldP spid="81" grpId="0" animBg="1"/>
      <p:bldP spid="82" grpId="0" animBg="1"/>
      <p:bldP spid="83" grpId="0"/>
      <p:bldP spid="84" grpId="0"/>
      <p:bldP spid="85" grpId="0"/>
      <p:bldP spid="86" grpId="0" animBg="1"/>
      <p:bldP spid="88" grpId="0" animBg="1"/>
      <p:bldP spid="89" grpId="0" animBg="1"/>
      <p:bldP spid="90" grpId="0"/>
      <p:bldP spid="91" grpId="0"/>
      <p:bldP spid="92" grpId="0"/>
      <p:bldP spid="93" grpId="0" animBg="1"/>
      <p:bldP spid="94" grpId="0" animBg="1"/>
      <p:bldP spid="95" grpId="0" animBg="1"/>
      <p:bldP spid="96" grpId="0" animBg="1"/>
      <p:bldP spid="97" grpId="0" animBg="1"/>
      <p:bldP spid="97" grpId="1" animBg="1"/>
      <p:bldP spid="98" grpId="0" animBg="1"/>
      <p:bldP spid="98" grpId="1" animBg="1"/>
      <p:bldP spid="99" grpId="0"/>
      <p:bldP spid="99" grpId="1"/>
      <p:bldP spid="100" grpId="0"/>
      <p:bldP spid="100" grpId="1"/>
      <p:bldP spid="101" grpId="0" animBg="1"/>
      <p:bldP spid="101" grpId="1" animBg="1"/>
      <p:bldP spid="102" grpId="0"/>
      <p:bldP spid="102" grpId="1"/>
      <p:bldP spid="87" grpId="0"/>
      <p:bldP spid="137" grpId="0"/>
      <p:bldP spid="138" grpId="0"/>
      <p:bldP spid="1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PROGENITOR CONNECTTION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600199"/>
            <a:ext cx="7924800" cy="1669597"/>
          </a:xfrm>
        </p:spPr>
        <p:txBody>
          <a:bodyPr>
            <a:normAutofit/>
          </a:bodyPr>
          <a:lstStyle/>
          <a:p>
            <a:r>
              <a:rPr lang="en-US" dirty="0" smtClean="0"/>
              <a:t>What mechanism(s</a:t>
            </a:r>
            <a:r>
              <a:rPr lang="en-US" dirty="0"/>
              <a:t>) </a:t>
            </a:r>
            <a:r>
              <a:rPr lang="en-US" dirty="0" smtClean="0"/>
              <a:t>drive the stripping of stripped-envelope </a:t>
            </a:r>
            <a:r>
              <a:rPr lang="en-US" dirty="0" err="1" smtClean="0"/>
              <a:t>SNe</a:t>
            </a:r>
            <a:r>
              <a:rPr lang="en-US" dirty="0" smtClean="0"/>
              <a:t> </a:t>
            </a:r>
            <a:r>
              <a:rPr lang="en-US" dirty="0"/>
              <a:t>is an open </a:t>
            </a:r>
            <a:r>
              <a:rPr lang="en-US" dirty="0" smtClean="0"/>
              <a:t>question</a:t>
            </a:r>
            <a:endParaRPr lang="en-US" dirty="0"/>
          </a:p>
          <a:p>
            <a:r>
              <a:rPr lang="en-US" dirty="0" smtClean="0"/>
              <a:t>Answer is connected to what their progenitors are</a:t>
            </a:r>
          </a:p>
          <a:p>
            <a:endParaRPr lang="en-US" sz="1800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074917"/>
              </p:ext>
            </p:extLst>
          </p:nvPr>
        </p:nvGraphicFramePr>
        <p:xfrm>
          <a:off x="2013936" y="2992714"/>
          <a:ext cx="5011250" cy="3438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58106" y="3011890"/>
            <a:ext cx="5348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MECHANISMS DOMINATING STRIPPING</a:t>
            </a:r>
            <a:endParaRPr lang="en-US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52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2">
        <p:bldAsOne/>
      </p:bldGraphic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67032"/>
            <a:ext cx="3091200" cy="581497"/>
          </a:xfrm>
        </p:spPr>
        <p:txBody>
          <a:bodyPr/>
          <a:lstStyle/>
          <a:p>
            <a:r>
              <a:rPr lang="en-US" dirty="0" smtClean="0"/>
              <a:t>Focus:</a:t>
            </a:r>
            <a:br>
              <a:rPr lang="en-US" dirty="0" smtClean="0"/>
            </a:br>
            <a:r>
              <a:rPr lang="en-US" dirty="0" smtClean="0"/>
              <a:t>Type </a:t>
            </a:r>
            <a:r>
              <a:rPr lang="en-US" dirty="0" err="1"/>
              <a:t>II</a:t>
            </a:r>
            <a:r>
              <a:rPr lang="en-US" cap="none" dirty="0" err="1"/>
              <a:t>b</a:t>
            </a:r>
            <a:r>
              <a:rPr lang="en-US" dirty="0"/>
              <a:t> </a:t>
            </a:r>
            <a:r>
              <a:rPr lang="en-US" dirty="0" err="1" smtClean="0"/>
              <a:t>Sn</a:t>
            </a:r>
            <a:r>
              <a:rPr lang="en-US" cap="none" dirty="0" err="1" smtClean="0"/>
              <a:t>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0912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Abundant</a:t>
            </a:r>
          </a:p>
          <a:p>
            <a:pPr lvl="1"/>
            <a:r>
              <a:rPr lang="en-US" dirty="0" smtClean="0"/>
              <a:t>~ </a:t>
            </a:r>
            <a:r>
              <a:rPr lang="en-US" dirty="0" smtClean="0"/>
              <a:t>10-12</a:t>
            </a:r>
            <a:r>
              <a:rPr lang="en-US" dirty="0"/>
              <a:t>% </a:t>
            </a:r>
            <a:r>
              <a:rPr lang="en-US" baseline="30000" dirty="0" err="1" smtClean="0"/>
              <a:t>a,b,c</a:t>
            </a:r>
            <a:r>
              <a:rPr lang="en-US" dirty="0" smtClean="0"/>
              <a:t> </a:t>
            </a:r>
            <a:r>
              <a:rPr lang="en-US" dirty="0"/>
              <a:t>of all core-collapse </a:t>
            </a:r>
            <a:r>
              <a:rPr lang="en-US" dirty="0" err="1"/>
              <a:t>SNe</a:t>
            </a:r>
            <a:endParaRPr lang="en-US" dirty="0"/>
          </a:p>
          <a:p>
            <a:pPr lvl="1"/>
            <a:r>
              <a:rPr lang="en-US" dirty="0"/>
              <a:t>30-40% </a:t>
            </a:r>
            <a:r>
              <a:rPr lang="en-US" baseline="30000" dirty="0" err="1" smtClean="0"/>
              <a:t>a,b,c</a:t>
            </a:r>
            <a:r>
              <a:rPr lang="en-US" dirty="0" smtClean="0"/>
              <a:t> </a:t>
            </a:r>
            <a:r>
              <a:rPr lang="en-US" dirty="0"/>
              <a:t>of all SE </a:t>
            </a:r>
            <a:r>
              <a:rPr lang="en-US" dirty="0" err="1"/>
              <a:t>SNe</a:t>
            </a:r>
            <a:endParaRPr lang="en-US" dirty="0"/>
          </a:p>
          <a:p>
            <a:r>
              <a:rPr lang="en-US" dirty="0" smtClean="0"/>
              <a:t>Six</a:t>
            </a:r>
            <a:r>
              <a:rPr lang="en-US" dirty="0" smtClean="0"/>
              <a:t> </a:t>
            </a:r>
            <a:r>
              <a:rPr lang="en-US" dirty="0" smtClean="0"/>
              <a:t>with detected progenitors</a:t>
            </a:r>
          </a:p>
          <a:p>
            <a:r>
              <a:rPr lang="en-US" dirty="0" smtClean="0"/>
              <a:t>Only </a:t>
            </a:r>
            <a:r>
              <a:rPr lang="en-US" dirty="0"/>
              <a:t>s</a:t>
            </a:r>
            <a:r>
              <a:rPr lang="en-US" dirty="0" smtClean="0"/>
              <a:t>tripped envelope </a:t>
            </a:r>
            <a:r>
              <a:rPr lang="en-US" dirty="0"/>
              <a:t>SN </a:t>
            </a:r>
            <a:r>
              <a:rPr lang="en-US" dirty="0" smtClean="0"/>
              <a:t>progenitor with detected binary companion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606394" y="91422"/>
            <a:ext cx="5537606" cy="5760000"/>
            <a:chOff x="3606394" y="91422"/>
            <a:chExt cx="5537606" cy="5760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00800" y="91422"/>
              <a:ext cx="5443200" cy="57600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700800" y="2211683"/>
              <a:ext cx="209011" cy="1327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06394" y="2140338"/>
              <a:ext cx="400110" cy="139835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marL="0" lvl="1" algn="ctr"/>
              <a:r>
                <a:rPr lang="en-US" sz="1400" dirty="0" smtClean="0"/>
                <a:t>Luminosity (L</a:t>
              </a:r>
              <a:r>
                <a:rPr lang="en-US" sz="1400" baseline="-25000" dirty="0" smtClean="0"/>
                <a:t>☉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50333" y="5550612"/>
              <a:ext cx="1593467" cy="250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50332" y="5480434"/>
              <a:ext cx="15934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/>
                <a:t>T</a:t>
              </a:r>
              <a:r>
                <a:rPr lang="en-US" sz="1400" baseline="-25000" dirty="0" err="1" smtClean="0"/>
                <a:t>eff</a:t>
              </a:r>
              <a:r>
                <a:rPr lang="en-US" sz="1400" dirty="0" smtClean="0"/>
                <a:t> (K)</a:t>
              </a:r>
              <a:endParaRPr lang="en-US" sz="14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7255983" y="770522"/>
            <a:ext cx="799085" cy="211917"/>
          </a:xfrm>
          <a:prstGeom prst="rect">
            <a:avLst/>
          </a:prstGeom>
          <a:pattFill prst="pct5">
            <a:fgClr>
              <a:schemeClr val="bg1"/>
            </a:fgClr>
            <a:bgClr>
              <a:srgbClr val="FFFF00"/>
            </a:bgClr>
          </a:pattFill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42924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58609" y="6033184"/>
            <a:ext cx="162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30000" dirty="0" smtClean="0"/>
              <a:t>a</a:t>
            </a:r>
            <a:r>
              <a:rPr lang="en-US" sz="1200" dirty="0" smtClean="0"/>
              <a:t> </a:t>
            </a:r>
            <a:r>
              <a:rPr lang="en-US" sz="1200" dirty="0" err="1" smtClean="0"/>
              <a:t>Shivvers</a:t>
            </a:r>
            <a:r>
              <a:rPr lang="en-US" sz="1200" dirty="0" smtClean="0"/>
              <a:t> et al., 2016</a:t>
            </a:r>
          </a:p>
          <a:p>
            <a:pPr algn="r"/>
            <a:r>
              <a:rPr lang="en-US" sz="1200" baseline="30000" dirty="0" smtClean="0"/>
              <a:t>b</a:t>
            </a:r>
            <a:r>
              <a:rPr lang="en-US" sz="1200" baseline="30000" dirty="0" smtClean="0"/>
              <a:t> </a:t>
            </a:r>
            <a:r>
              <a:rPr lang="en-US" sz="1200" dirty="0" smtClean="0"/>
              <a:t>Li </a:t>
            </a:r>
            <a:r>
              <a:rPr lang="en-US" sz="1200" dirty="0"/>
              <a:t>et </a:t>
            </a:r>
            <a:r>
              <a:rPr lang="en-US" sz="1200" dirty="0" smtClean="0"/>
              <a:t>al., </a:t>
            </a:r>
            <a:r>
              <a:rPr lang="en-US" sz="1200" dirty="0" smtClean="0"/>
              <a:t>2011</a:t>
            </a:r>
            <a:endParaRPr lang="en-US" sz="1200" baseline="30000" dirty="0" smtClean="0"/>
          </a:p>
          <a:p>
            <a:pPr algn="r"/>
            <a:r>
              <a:rPr lang="en-US" sz="1200" baseline="30000" dirty="0"/>
              <a:t>c</a:t>
            </a:r>
            <a:r>
              <a:rPr lang="en-US" sz="1200" baseline="30000" dirty="0" smtClean="0"/>
              <a:t> </a:t>
            </a:r>
            <a:r>
              <a:rPr lang="en-US" sz="1200" dirty="0" smtClean="0"/>
              <a:t>Smith et </a:t>
            </a:r>
            <a:r>
              <a:rPr lang="en-US" sz="1200" dirty="0" smtClean="0"/>
              <a:t>al., </a:t>
            </a:r>
            <a:r>
              <a:rPr lang="en-US" sz="1200" dirty="0" smtClean="0"/>
              <a:t>2011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820074299"/>
              </p:ext>
            </p:extLst>
          </p:nvPr>
        </p:nvGraphicFramePr>
        <p:xfrm>
          <a:off x="3909810" y="1396491"/>
          <a:ext cx="523418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6" y="5836024"/>
            <a:ext cx="914400" cy="10219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5801" y="6595047"/>
            <a:ext cx="905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Type </a:t>
            </a:r>
            <a:r>
              <a:rPr lang="en-US" sz="1400" dirty="0" err="1" smtClean="0"/>
              <a:t>IIb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698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uiExpand="1" animBg="1"/>
      <p:bldP spid="9" grpId="1" uiExpand="1" animBg="1"/>
      <p:bldP spid="6" grpId="0"/>
      <p:bldGraphic spid="12" grpId="0" uiExpand="1">
        <p:bldAsOne/>
      </p:bldGraphic>
      <p:bldGraphic spid="12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7334953"/>
              </p:ext>
            </p:extLst>
          </p:nvPr>
        </p:nvGraphicFramePr>
        <p:xfrm>
          <a:off x="3633232" y="2137651"/>
          <a:ext cx="7170366" cy="5044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118730" y="5826459"/>
            <a:ext cx="5166719" cy="9272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/>
              <a:t>Single vs binary star Progenitors of </a:t>
            </a:r>
            <a:endParaRPr lang="en-US" sz="2800" dirty="0" smtClean="0"/>
          </a:p>
          <a:p>
            <a:pPr algn="ctr"/>
            <a:r>
              <a:rPr lang="en-US" sz="2800" dirty="0" smtClean="0"/>
              <a:t>type </a:t>
            </a:r>
            <a:r>
              <a:rPr lang="en-US" sz="2800" dirty="0" err="1"/>
              <a:t>II</a:t>
            </a:r>
            <a:r>
              <a:rPr lang="en-US" sz="2800" cap="none" dirty="0" err="1"/>
              <a:t>b</a:t>
            </a:r>
            <a:r>
              <a:rPr lang="en-US" sz="2800" dirty="0"/>
              <a:t> </a:t>
            </a:r>
            <a:r>
              <a:rPr lang="en-US" sz="2800" dirty="0" err="1" smtClean="0"/>
              <a:t>Sn</a:t>
            </a:r>
            <a:r>
              <a:rPr lang="en-US" sz="2800" cap="none" dirty="0" err="1" smtClean="0"/>
              <a:t>e</a:t>
            </a:r>
            <a:r>
              <a:rPr lang="en-US" sz="2800" cap="none" dirty="0" smtClean="0"/>
              <a:t> (METHOD)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 rot="20976973">
            <a:off x="1606061" y="618075"/>
            <a:ext cx="2072790" cy="377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Evolve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96699616"/>
              </p:ext>
            </p:extLst>
          </p:nvPr>
        </p:nvGraphicFramePr>
        <p:xfrm>
          <a:off x="379250" y="23352"/>
          <a:ext cx="5474677" cy="3620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17220417"/>
              </p:ext>
            </p:extLst>
          </p:nvPr>
        </p:nvGraphicFramePr>
        <p:xfrm>
          <a:off x="285691" y="153852"/>
          <a:ext cx="9107908" cy="4713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10317" y="5845362"/>
            <a:ext cx="914400" cy="10219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78593" y="5781413"/>
            <a:ext cx="905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Type </a:t>
            </a:r>
            <a:r>
              <a:rPr lang="en-US" sz="1400" dirty="0" err="1" smtClean="0"/>
              <a:t>IIb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7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" grpId="0"/>
      <p:bldGraphic spid="4" grpId="0">
        <p:bldAsOne/>
      </p:bldGraphic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parameter SPACE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Parameter search space</a:t>
            </a:r>
          </a:p>
          <a:p>
            <a:pPr lvl="1"/>
            <a:r>
              <a:rPr lang="en-US" dirty="0" smtClean="0"/>
              <a:t>Single star models</a:t>
            </a:r>
            <a:r>
              <a:rPr lang="en-US" dirty="0"/>
              <a:t>*</a:t>
            </a:r>
            <a:r>
              <a:rPr lang="en-US" dirty="0" smtClean="0"/>
              <a:t>:</a:t>
            </a:r>
          </a:p>
          <a:p>
            <a:pPr lvl="2"/>
            <a:r>
              <a:rPr lang="bg-BG" dirty="0" smtClean="0"/>
              <a:t>M/</a:t>
            </a:r>
            <a:r>
              <a:rPr lang="bg-BG" dirty="0"/>
              <a:t>M</a:t>
            </a:r>
            <a:r>
              <a:rPr lang="bg-BG" baseline="-25000" dirty="0" smtClean="0"/>
              <a:t>☉</a:t>
            </a:r>
            <a:r>
              <a:rPr lang="en-US" dirty="0" smtClean="0"/>
              <a:t> = </a:t>
            </a:r>
            <a:r>
              <a:rPr lang="en-US" dirty="0"/>
              <a:t>10 – </a:t>
            </a:r>
            <a:r>
              <a:rPr lang="en-US" dirty="0" smtClean="0"/>
              <a:t>80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Binary star models</a:t>
            </a:r>
            <a:r>
              <a:rPr lang="en-US" dirty="0"/>
              <a:t>*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/>
              <a:t>/M</a:t>
            </a:r>
            <a:r>
              <a:rPr lang="en-US" baseline="-25000" dirty="0" smtClean="0"/>
              <a:t>☉</a:t>
            </a:r>
            <a:r>
              <a:rPr lang="en-US" dirty="0" smtClean="0"/>
              <a:t>= 10 – 18</a:t>
            </a:r>
          </a:p>
          <a:p>
            <a:pPr lvl="2"/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/</a:t>
            </a:r>
            <a:r>
              <a:rPr lang="en-US" dirty="0"/>
              <a:t>M</a:t>
            </a:r>
            <a:r>
              <a:rPr lang="en-US" baseline="-25000" dirty="0"/>
              <a:t>☉</a:t>
            </a:r>
            <a:r>
              <a:rPr lang="en-US" dirty="0"/>
              <a:t>= 6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M</a:t>
            </a:r>
            <a:r>
              <a:rPr lang="en-US" baseline="-25000" dirty="0" smtClean="0"/>
              <a:t>1</a:t>
            </a:r>
          </a:p>
          <a:p>
            <a:pPr lvl="2"/>
            <a:r>
              <a:rPr lang="en-US" dirty="0"/>
              <a:t>log</a:t>
            </a:r>
            <a:r>
              <a:rPr lang="en-US" baseline="-25000" dirty="0"/>
              <a:t>10</a:t>
            </a:r>
            <a:r>
              <a:rPr lang="en-US" dirty="0"/>
              <a:t>(</a:t>
            </a:r>
            <a:r>
              <a:rPr lang="en-US" dirty="0" err="1"/>
              <a:t>P</a:t>
            </a:r>
            <a:r>
              <a:rPr lang="en-US" baseline="-25000" dirty="0" err="1"/>
              <a:t>orb</a:t>
            </a:r>
            <a:r>
              <a:rPr lang="en-US" dirty="0"/>
              <a:t> /d</a:t>
            </a:r>
            <a:r>
              <a:rPr lang="en-US" dirty="0" smtClean="0"/>
              <a:t>) = 0.0 – 4.0</a:t>
            </a:r>
          </a:p>
          <a:p>
            <a:pPr lvl="2"/>
            <a:r>
              <a:rPr lang="en-US" dirty="0" smtClean="0"/>
              <a:t>Conservative and non-conservative MT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2971" y="6108801"/>
            <a:ext cx="39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dirty="0" smtClean="0"/>
              <a:t>*solar </a:t>
            </a:r>
            <a:r>
              <a:rPr lang="en-US" dirty="0" err="1"/>
              <a:t>metallicity</a:t>
            </a:r>
            <a:r>
              <a:rPr lang="en-US" dirty="0"/>
              <a:t>, non-</a:t>
            </a:r>
            <a:r>
              <a:rPr lang="en-US" dirty="0" smtClean="0"/>
              <a:t>rotating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" y="5836024"/>
            <a:ext cx="914400" cy="10219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1" y="6595047"/>
            <a:ext cx="905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Type </a:t>
            </a:r>
            <a:r>
              <a:rPr lang="en-US" sz="1400" dirty="0" err="1" smtClean="0"/>
              <a:t>IIb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9629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Can single stars be </a:t>
            </a:r>
            <a:br>
              <a:rPr lang="en-US" dirty="0" smtClean="0"/>
            </a:br>
            <a:r>
              <a:rPr lang="en-US" dirty="0" smtClean="0"/>
              <a:t>type </a:t>
            </a:r>
            <a:r>
              <a:rPr lang="en-US" dirty="0" err="1" smtClean="0"/>
              <a:t>II</a:t>
            </a:r>
            <a:r>
              <a:rPr lang="en-US" cap="none" dirty="0" err="1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Sn</a:t>
            </a:r>
            <a:r>
              <a:rPr lang="en-US" cap="none" dirty="0" smtClean="0"/>
              <a:t> </a:t>
            </a:r>
            <a:r>
              <a:rPr lang="en-US" dirty="0" smtClean="0"/>
              <a:t>progenitors?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3" y="1143000"/>
            <a:ext cx="4800001" cy="28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313" y="3919287"/>
            <a:ext cx="4800000" cy="288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1208" y="3642288"/>
            <a:ext cx="1901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Sravan et al., in prep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26999" y="1254554"/>
            <a:ext cx="1749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0000"/>
                </a:solidFill>
              </a:rPr>
              <a:t>Helium core mass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154" y="2726264"/>
            <a:ext cx="1749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0000"/>
                </a:solidFill>
              </a:rPr>
              <a:t>Observations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2377" y="1257222"/>
            <a:ext cx="829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Models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0" idx="1"/>
          </p:cNvCxnSpPr>
          <p:nvPr/>
        </p:nvCxnSpPr>
        <p:spPr>
          <a:xfrm flipH="1">
            <a:off x="1453447" y="1411111"/>
            <a:ext cx="778930" cy="25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91555" y="1411111"/>
            <a:ext cx="8325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016978" y="5192883"/>
            <a:ext cx="1749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Observations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99667" y="1998442"/>
            <a:ext cx="2469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Models with residual Hydrogen envelope mass </a:t>
            </a:r>
            <a:r>
              <a:rPr lang="en-US" dirty="0"/>
              <a:t>0.01 – 0.5 M</a:t>
            </a:r>
            <a:r>
              <a:rPr lang="en-US" baseline="-25000" dirty="0" smtClean="0"/>
              <a:t>☉ </a:t>
            </a:r>
            <a:r>
              <a:rPr lang="en-US" dirty="0" smtClean="0"/>
              <a:t>(</a:t>
            </a:r>
            <a:r>
              <a:rPr lang="en-US" i="1" dirty="0" smtClean="0"/>
              <a:t>candidates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1" name="5-Point Star 40"/>
          <p:cNvSpPr>
            <a:spLocks noChangeAspect="1"/>
          </p:cNvSpPr>
          <p:nvPr/>
        </p:nvSpPr>
        <p:spPr>
          <a:xfrm>
            <a:off x="5458410" y="1984331"/>
            <a:ext cx="355368" cy="3600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426199" y="4023000"/>
            <a:ext cx="829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Models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3" name="Straight Arrow Connector 42"/>
          <p:cNvCxnSpPr>
            <a:stCxn id="42" idx="1"/>
          </p:cNvCxnSpPr>
          <p:nvPr/>
        </p:nvCxnSpPr>
        <p:spPr>
          <a:xfrm flipH="1">
            <a:off x="4924779" y="4176889"/>
            <a:ext cx="1501420" cy="97444"/>
          </a:xfrm>
          <a:prstGeom prst="straightConnector1">
            <a:avLst/>
          </a:prstGeom>
          <a:ln>
            <a:solidFill>
              <a:srgbClr val="3DB4F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185377" y="4176889"/>
            <a:ext cx="660401" cy="254000"/>
          </a:xfrm>
          <a:prstGeom prst="straightConnector1">
            <a:avLst/>
          </a:prstGeom>
          <a:ln>
            <a:solidFill>
              <a:srgbClr val="3DB4F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136445" y="6143193"/>
            <a:ext cx="3795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3DB4F7"/>
                </a:solidFill>
              </a:rPr>
              <a:t>Luminosity and </a:t>
            </a:r>
            <a:r>
              <a:rPr lang="en-US" sz="1400" dirty="0" err="1" smtClean="0">
                <a:solidFill>
                  <a:srgbClr val="3DB4F7"/>
                </a:solidFill>
              </a:rPr>
              <a:t>T</a:t>
            </a:r>
            <a:r>
              <a:rPr lang="en-US" sz="1400" baseline="-25000" dirty="0" err="1" smtClean="0">
                <a:solidFill>
                  <a:srgbClr val="3DB4F7"/>
                </a:solidFill>
              </a:rPr>
              <a:t>eff</a:t>
            </a:r>
            <a:endParaRPr lang="en-US" sz="1400" baseline="-25000" dirty="0">
              <a:solidFill>
                <a:srgbClr val="3DB4F7"/>
              </a:solidFill>
            </a:endParaRPr>
          </a:p>
        </p:txBody>
      </p:sp>
      <p:sp>
        <p:nvSpPr>
          <p:cNvPr id="55" name="Left-Right-Up Arrow 54"/>
          <p:cNvSpPr/>
          <p:nvPr/>
        </p:nvSpPr>
        <p:spPr>
          <a:xfrm rot="16200000">
            <a:off x="3880785" y="2638702"/>
            <a:ext cx="832555" cy="578707"/>
          </a:xfrm>
          <a:prstGeom prst="leftRightUpArrow">
            <a:avLst>
              <a:gd name="adj1" fmla="val 10369"/>
              <a:gd name="adj2" fmla="val 25000"/>
              <a:gd name="adj3" fmla="val 103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-Right-Up Arrow 55"/>
          <p:cNvSpPr/>
          <p:nvPr/>
        </p:nvSpPr>
        <p:spPr>
          <a:xfrm rot="5400000" flipH="1">
            <a:off x="5056319" y="5044646"/>
            <a:ext cx="1382888" cy="578707"/>
          </a:xfrm>
          <a:prstGeom prst="leftRightUpArrow">
            <a:avLst>
              <a:gd name="adj1" fmla="val 10369"/>
              <a:gd name="adj2" fmla="val 25000"/>
              <a:gd name="adj3" fmla="val 1037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7213599" y="5373660"/>
            <a:ext cx="1320801" cy="127000"/>
          </a:xfrm>
          <a:prstGeom prst="straightConnector1">
            <a:avLst/>
          </a:prstGeom>
          <a:ln>
            <a:solidFill>
              <a:srgbClr val="3DB4F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236176" y="5401882"/>
            <a:ext cx="835380" cy="254000"/>
          </a:xfrm>
          <a:prstGeom prst="straightConnector1">
            <a:avLst/>
          </a:prstGeom>
          <a:ln>
            <a:solidFill>
              <a:srgbClr val="3DB4F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825161" y="4915884"/>
            <a:ext cx="865541" cy="5847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rgbClr val="8000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NO</a:t>
            </a:r>
            <a:endParaRPr lang="en-US" sz="3200" b="1" dirty="0">
              <a:ln w="900" cmpd="sng">
                <a:solidFill>
                  <a:srgbClr val="800000"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6" y="5836024"/>
            <a:ext cx="914400" cy="102197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85801" y="6595047"/>
            <a:ext cx="905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Type </a:t>
            </a:r>
            <a:r>
              <a:rPr lang="en-US" sz="1400" dirty="0" err="1" smtClean="0"/>
              <a:t>IIb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8359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398355"/>
            <a:ext cx="7924800" cy="4387989"/>
          </a:xfrm>
        </p:spPr>
        <p:txBody>
          <a:bodyPr/>
          <a:lstStyle/>
          <a:p>
            <a:r>
              <a:rPr lang="en-US" dirty="0" smtClean="0"/>
              <a:t>Parameter space occupied by binary star models reaching core-collapse with </a:t>
            </a:r>
            <a:r>
              <a:rPr lang="it-IT" dirty="0"/>
              <a:t>0.01 – 0.5 M</a:t>
            </a:r>
            <a:r>
              <a:rPr lang="it-IT" baseline="-25000" dirty="0" smtClean="0"/>
              <a:t>☉ </a:t>
            </a:r>
            <a:r>
              <a:rPr lang="it-IT" dirty="0" err="1" smtClean="0"/>
              <a:t>residual</a:t>
            </a:r>
            <a:r>
              <a:rPr lang="it-IT" dirty="0" smtClean="0"/>
              <a:t> </a:t>
            </a:r>
            <a:r>
              <a:rPr lang="en-US" dirty="0" smtClean="0"/>
              <a:t>Hydrogen </a:t>
            </a:r>
            <a:r>
              <a:rPr lang="en-US" dirty="0"/>
              <a:t>envelope (</a:t>
            </a:r>
            <a:r>
              <a:rPr lang="en-US" i="1" dirty="0"/>
              <a:t>candidates</a:t>
            </a:r>
            <a:r>
              <a:rPr lang="en-US" dirty="0"/>
              <a:t>)</a:t>
            </a:r>
          </a:p>
          <a:p>
            <a:pPr lvl="0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Can binary stars be </a:t>
            </a:r>
            <a:br>
              <a:rPr lang="en-US" dirty="0" smtClean="0"/>
            </a:br>
            <a:r>
              <a:rPr lang="en-US" dirty="0" smtClean="0"/>
              <a:t>type </a:t>
            </a:r>
            <a:r>
              <a:rPr lang="en-US" dirty="0" err="1" smtClean="0"/>
              <a:t>II</a:t>
            </a:r>
            <a:r>
              <a:rPr lang="en-US" cap="none" dirty="0" err="1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Sn</a:t>
            </a:r>
            <a:r>
              <a:rPr lang="en-US" cap="none" dirty="0" smtClean="0"/>
              <a:t> </a:t>
            </a:r>
            <a:r>
              <a:rPr lang="en-US" dirty="0" smtClean="0"/>
              <a:t>progenitors?</a:t>
            </a:r>
            <a:endParaRPr lang="en-US" dirty="0"/>
          </a:p>
        </p:txBody>
      </p:sp>
      <p:pic>
        <p:nvPicPr>
          <p:cNvPr id="6" name="Picture 5" descr="binary_psp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9475"/>
            <a:ext cx="91440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7044" y="1872476"/>
            <a:ext cx="1746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Sravan et al., in prep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722" y="-47638"/>
            <a:ext cx="914400" cy="10219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54968" y="750892"/>
            <a:ext cx="905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Type </a:t>
            </a:r>
            <a:r>
              <a:rPr lang="en-US" sz="1400" dirty="0" err="1" smtClean="0"/>
              <a:t>IIb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35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Can binary stars be </a:t>
            </a:r>
            <a:br>
              <a:rPr lang="en-US" dirty="0" smtClean="0"/>
            </a:br>
            <a:r>
              <a:rPr lang="en-US" dirty="0" smtClean="0"/>
              <a:t>type </a:t>
            </a:r>
            <a:r>
              <a:rPr lang="en-US" dirty="0" err="1" smtClean="0"/>
              <a:t>II</a:t>
            </a:r>
            <a:r>
              <a:rPr lang="en-US" cap="none" dirty="0" err="1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Sn</a:t>
            </a:r>
            <a:r>
              <a:rPr lang="en-US" cap="none" dirty="0" smtClean="0"/>
              <a:t> </a:t>
            </a:r>
            <a:r>
              <a:rPr lang="en-US" dirty="0" smtClean="0"/>
              <a:t>progenitors?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26" y="3738909"/>
            <a:ext cx="5100000" cy="30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26" y="3738909"/>
            <a:ext cx="5100000" cy="30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" y="1143000"/>
            <a:ext cx="4080000" cy="306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61428" y="3455213"/>
            <a:ext cx="1716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Sravan et al., in prep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426" y="1372217"/>
            <a:ext cx="1749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Helium core mass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2891" y="2822497"/>
            <a:ext cx="829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Models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654099" y="2558585"/>
            <a:ext cx="420234" cy="3631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074333" y="2921772"/>
            <a:ext cx="776111" cy="1826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38572" y="4398442"/>
            <a:ext cx="1749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Observations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31695" y="5194220"/>
            <a:ext cx="829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Models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>
          <a:xfrm flipH="1" flipV="1">
            <a:off x="4797778" y="4642556"/>
            <a:ext cx="1733917" cy="705553"/>
          </a:xfrm>
          <a:prstGeom prst="straightConnector1">
            <a:avLst/>
          </a:prstGeom>
          <a:ln>
            <a:solidFill>
              <a:srgbClr val="3DB4F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224889" y="4938889"/>
            <a:ext cx="874889" cy="409220"/>
          </a:xfrm>
          <a:prstGeom prst="straightConnector1">
            <a:avLst/>
          </a:prstGeom>
          <a:ln>
            <a:solidFill>
              <a:srgbClr val="3DB4F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55044" y="5691079"/>
            <a:ext cx="3795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DB4F7"/>
                </a:solidFill>
              </a:rPr>
              <a:t>Luminosity and </a:t>
            </a:r>
            <a:r>
              <a:rPr lang="en-US" sz="1400" dirty="0" err="1" smtClean="0">
                <a:solidFill>
                  <a:srgbClr val="3DB4F7"/>
                </a:solidFill>
              </a:rPr>
              <a:t>T</a:t>
            </a:r>
            <a:r>
              <a:rPr lang="en-US" sz="1400" baseline="-25000" dirty="0" err="1" smtClean="0">
                <a:solidFill>
                  <a:srgbClr val="3DB4F7"/>
                </a:solidFill>
              </a:rPr>
              <a:t>eff</a:t>
            </a:r>
            <a:endParaRPr lang="en-US" sz="1400" baseline="-25000" dirty="0">
              <a:solidFill>
                <a:srgbClr val="3DB4F7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652806" y="4591673"/>
            <a:ext cx="684199" cy="191994"/>
          </a:xfrm>
          <a:prstGeom prst="straightConnector1">
            <a:avLst/>
          </a:prstGeom>
          <a:ln>
            <a:solidFill>
              <a:srgbClr val="3DB4F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652806" y="4591673"/>
            <a:ext cx="1137809" cy="114546"/>
          </a:xfrm>
          <a:prstGeom prst="straightConnector1">
            <a:avLst/>
          </a:prstGeom>
          <a:ln>
            <a:solidFill>
              <a:srgbClr val="3DB4F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199444" y="1609337"/>
            <a:ext cx="1749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0000"/>
                </a:solidFill>
              </a:rPr>
              <a:t>Observations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9" name="Left-Right-Up Arrow 38"/>
          <p:cNvSpPr/>
          <p:nvPr/>
        </p:nvSpPr>
        <p:spPr>
          <a:xfrm rot="16200000">
            <a:off x="2971545" y="1501689"/>
            <a:ext cx="477616" cy="578707"/>
          </a:xfrm>
          <a:prstGeom prst="leftRightUpArrow">
            <a:avLst>
              <a:gd name="adj1" fmla="val 10369"/>
              <a:gd name="adj2" fmla="val 25000"/>
              <a:gd name="adj3" fmla="val 103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-Right-Up Arrow 40"/>
          <p:cNvSpPr/>
          <p:nvPr/>
        </p:nvSpPr>
        <p:spPr>
          <a:xfrm rot="5400000" flipH="1">
            <a:off x="4664220" y="4282257"/>
            <a:ext cx="1045000" cy="578707"/>
          </a:xfrm>
          <a:prstGeom prst="leftRightUpArrow">
            <a:avLst>
              <a:gd name="adj1" fmla="val 10369"/>
              <a:gd name="adj2" fmla="val 25000"/>
              <a:gd name="adj3" fmla="val 1037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32781" y="1998442"/>
            <a:ext cx="2469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Models with residual Hydrogen envelope mass </a:t>
            </a:r>
            <a:r>
              <a:rPr lang="en-US" dirty="0"/>
              <a:t>0.01 – 0.5 M</a:t>
            </a:r>
            <a:r>
              <a:rPr lang="en-US" baseline="-25000" dirty="0" smtClean="0"/>
              <a:t>☉ </a:t>
            </a:r>
            <a:r>
              <a:rPr lang="en-US" dirty="0"/>
              <a:t>(</a:t>
            </a:r>
            <a:r>
              <a:rPr lang="en-US" i="1" dirty="0"/>
              <a:t>candidates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5-Point Star 9"/>
          <p:cNvSpPr>
            <a:spLocks noChangeAspect="1"/>
          </p:cNvSpPr>
          <p:nvPr/>
        </p:nvSpPr>
        <p:spPr>
          <a:xfrm>
            <a:off x="5091524" y="1984331"/>
            <a:ext cx="355368" cy="3600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448251" y="4915884"/>
            <a:ext cx="1214595" cy="5847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rgbClr val="8000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YES!</a:t>
            </a:r>
            <a:endParaRPr lang="en-US" sz="3200" b="1" dirty="0">
              <a:ln w="900" cmpd="sng">
                <a:solidFill>
                  <a:srgbClr val="800000"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6" y="5836024"/>
            <a:ext cx="914400" cy="102197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85801" y="6595047"/>
            <a:ext cx="905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Type </a:t>
            </a:r>
            <a:r>
              <a:rPr lang="en-US" sz="1400" dirty="0" err="1" smtClean="0"/>
              <a:t>IIb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6474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theme/theme1.xml><?xml version="1.0" encoding="utf-8"?>
<a:theme xmlns:a="http://schemas.openxmlformats.org/drawingml/2006/main" name="Horiz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36411</TotalTime>
  <Words>536</Words>
  <Application>Microsoft Macintosh PowerPoint</Application>
  <PresentationFormat>On-screen Show (4:3)</PresentationFormat>
  <Paragraphs>149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Georgia</vt:lpstr>
      <vt:lpstr>Arial</vt:lpstr>
      <vt:lpstr>Horizon</vt:lpstr>
      <vt:lpstr>Single versus Binary Star Progenitors  of Type IIb Supernovae</vt:lpstr>
      <vt:lpstr>Stripped Envelope Supernovae (SNe) </vt:lpstr>
      <vt:lpstr>THE PROGENITOR CONNECTTION</vt:lpstr>
      <vt:lpstr>Focus: Type IIb Sne</vt:lpstr>
      <vt:lpstr>PowerPoint Presentation</vt:lpstr>
      <vt:lpstr>MODEL parameter SPACE</vt:lpstr>
      <vt:lpstr>PowerPoint Presentation</vt:lpstr>
      <vt:lpstr>PowerPoint Presentation</vt:lpstr>
      <vt:lpstr>PowerPoint Presentation</vt:lpstr>
      <vt:lpstr>Summary</vt:lpstr>
      <vt:lpstr>Future Work</vt:lpstr>
      <vt:lpstr>Thank you!</vt:lpstr>
    </vt:vector>
  </TitlesOfParts>
  <Company>Northwestern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Millimeter-Wavelength  Probes of Galaxy Evolution in  the Early Universe</dc:title>
  <dc:creator>Niharika Sravan</dc:creator>
  <cp:lastModifiedBy>Niharika Sravan</cp:lastModifiedBy>
  <cp:revision>847</cp:revision>
  <dcterms:created xsi:type="dcterms:W3CDTF">2014-03-10T17:54:25Z</dcterms:created>
  <dcterms:modified xsi:type="dcterms:W3CDTF">2017-02-20T07:19:06Z</dcterms:modified>
</cp:coreProperties>
</file>