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
  </p:notesMasterIdLst>
  <p:handoutMasterIdLst>
    <p:handoutMasterId r:id="rId12"/>
  </p:handoutMasterIdLst>
  <p:sldIdLst>
    <p:sldId id="256" r:id="rId2"/>
    <p:sldId id="257" r:id="rId3"/>
    <p:sldId id="258" r:id="rId4"/>
    <p:sldId id="259" r:id="rId5"/>
    <p:sldId id="264" r:id="rId6"/>
    <p:sldId id="260" r:id="rId7"/>
    <p:sldId id="261" r:id="rId8"/>
    <p:sldId id="262" r:id="rId9"/>
    <p:sldId id="263" r:id="rId1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D"/>
    <a:srgbClr val="17354A"/>
    <a:srgbClr val="00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11" autoAdjust="0"/>
  </p:normalViewPr>
  <p:slideViewPr>
    <p:cSldViewPr>
      <p:cViewPr varScale="1">
        <p:scale>
          <a:sx n="103" d="100"/>
          <a:sy n="103" d="100"/>
        </p:scale>
        <p:origin x="8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EC6AE0-A76A-4571-8B58-A338DA854169}" type="datetimeFigureOut">
              <a:rPr lang="fr-FR"/>
              <a:pPr>
                <a:defRPr/>
              </a:pPr>
              <a:t>10/02/2017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87E105-89C5-4F0E-986A-F5E85A5B8CA1}" type="datetimeFigureOut">
              <a:rPr lang="fr-FR"/>
              <a:pPr>
                <a:defRPr/>
              </a:pPr>
              <a:t>10/02/2017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10/02/2017</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4368" y="6454800"/>
            <a:ext cx="1032428"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Titre 1"/>
          <p:cNvSpPr txBox="1">
            <a:spLocks/>
          </p:cNvSpPr>
          <p:nvPr userDrawn="1"/>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r-FR" dirty="0" smtClean="0"/>
              <a:t>Modifiez le style du titre</a:t>
            </a:r>
            <a:endParaRPr lang="fr-FR" dirty="0"/>
          </a:p>
        </p:txBody>
      </p:sp>
      <p:sp>
        <p:nvSpPr>
          <p:cNvPr id="5"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sz="2000"/>
            </a:lvl1pPr>
            <a:lvl2pPr>
              <a:defRPr sz="1800"/>
            </a:lvl2pPr>
            <a:lvl3pPr>
              <a:defRPr sz="1600"/>
            </a:lvl3pPr>
            <a:lvl4pPr>
              <a:defRPr sz="1600"/>
            </a:lvl4pPr>
            <a:lvl5pPr>
              <a:defRPr sz="16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
        <p:nvSpPr>
          <p:cNvPr id="11" name="Titre 1"/>
          <p:cNvSpPr txBox="1">
            <a:spLocks/>
          </p:cNvSpPr>
          <p:nvPr userDrawn="1"/>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r-FR" dirty="0"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52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1"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11"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12"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3"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3" name="Espace réservé du contenu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8000" y="205200"/>
            <a:ext cx="1080000" cy="358729"/>
          </a:xfrm>
          <a:prstGeom prst="rect">
            <a:avLst/>
          </a:prstGeom>
        </p:spPr>
      </p:pic>
      <p:sp>
        <p:nvSpPr>
          <p:cNvPr id="14" name="Espace réservé de la date 4"/>
          <p:cNvSpPr>
            <a:spLocks noGrp="1"/>
          </p:cNvSpPr>
          <p:nvPr>
            <p:ph type="dt" sz="half" idx="2"/>
          </p:nvPr>
        </p:nvSpPr>
        <p:spPr>
          <a:xfrm>
            <a:off x="1187624" y="6454800"/>
            <a:ext cx="2633464" cy="313200"/>
          </a:xfrm>
          <a:prstGeom prst="rect">
            <a:avLst/>
          </a:prstGeom>
        </p:spPr>
        <p:txBody>
          <a:bodyPr/>
          <a:lstStyle>
            <a:lvl1pPr>
              <a:defRPr sz="1200" baseline="0">
                <a:latin typeface="calibri" charset="0"/>
              </a:defRPr>
            </a:lvl1pPr>
          </a:lstStyle>
          <a:p>
            <a:r>
              <a:rPr lang="fr-FR" dirty="0"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15" name="Espace réservé du pied de page 5"/>
          <p:cNvSpPr>
            <a:spLocks noGrp="1"/>
          </p:cNvSpPr>
          <p:nvPr>
            <p:ph type="ftr" sz="quarter" idx="3"/>
          </p:nvPr>
        </p:nvSpPr>
        <p:spPr>
          <a:xfrm>
            <a:off x="4294212" y="6454800"/>
            <a:ext cx="3086100" cy="313200"/>
          </a:xfrm>
          <a:prstGeom prst="rect">
            <a:avLst/>
          </a:prstGeom>
        </p:spPr>
        <p:txBody>
          <a:bodyPr/>
          <a:lstStyle>
            <a:lvl1pPr algn="ctr">
              <a:defRPr sz="1200" baseline="0">
                <a:latin typeface="calibri" charset="0"/>
              </a:defRPr>
            </a:lvl1pPr>
          </a:lstStyle>
          <a:p>
            <a:r>
              <a:rPr lang="fr-FR" dirty="0" smtClean="0">
                <a:solidFill>
                  <a:srgbClr val="153449"/>
                </a:solidFill>
              </a:rPr>
              <a:t>Nom Prénom de l’émetteur</a:t>
            </a:r>
            <a:endParaRPr lang="fr-FR" dirty="0">
              <a:solidFill>
                <a:srgbClr val="153449"/>
              </a:solidFill>
            </a:endParaRPr>
          </a:p>
        </p:txBody>
      </p:sp>
      <p:sp>
        <p:nvSpPr>
          <p:cNvPr id="16" name="Espace réservé du numéro de diapositive 6"/>
          <p:cNvSpPr>
            <a:spLocks noGrp="1"/>
          </p:cNvSpPr>
          <p:nvPr>
            <p:ph type="sldNum" sz="quarter" idx="4"/>
          </p:nvPr>
        </p:nvSpPr>
        <p:spPr>
          <a:xfrm>
            <a:off x="7884368" y="6453336"/>
            <a:ext cx="1032428"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112400" y="6472800"/>
            <a:ext cx="77328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720000" y="640800"/>
            <a:ext cx="65052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814400" y="561600"/>
            <a:ext cx="61992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Lst>
  <p:timing>
    <p:tnLst>
      <p:par>
        <p:cTn id="1" dur="indefinite" restart="never" nodeType="tmRoot"/>
      </p:par>
    </p:tnLst>
  </p:timing>
  <p:hf hdr="0"/>
  <p:txStyles>
    <p:title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hyperlink" Target="http://lapp.in2p3.fr/spip.php?rubrique84"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dum.fr/as/ed/page.pl?site=phys" TargetMode="External"/><Relationship Id="rId2" Type="http://schemas.openxmlformats.org/officeDocument/2006/relationships/hyperlink" Target="https://www.univ-smb.fr/index.php?id=2347"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univ-smb.fr/index.php?id=2347"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fr-FR" b="1" dirty="0" smtClean="0">
                <a:solidFill>
                  <a:srgbClr val="153449"/>
                </a:solidFill>
              </a:rPr>
              <a:t>Réunion doctorants 1</a:t>
            </a:r>
            <a:r>
              <a:rPr lang="fr-FR" b="1" baseline="30000" dirty="0" smtClean="0">
                <a:solidFill>
                  <a:srgbClr val="153449"/>
                </a:solidFill>
              </a:rPr>
              <a:t>ère</a:t>
            </a:r>
            <a:r>
              <a:rPr lang="fr-FR" b="1" dirty="0" smtClean="0">
                <a:solidFill>
                  <a:srgbClr val="153449"/>
                </a:solidFill>
              </a:rPr>
              <a:t> année</a:t>
            </a:r>
            <a:r>
              <a:rPr lang="fr-FR" sz="4800" b="1" dirty="0">
                <a:solidFill>
                  <a:srgbClr val="153449"/>
                </a:solidFill>
              </a:rPr>
              <a:t/>
            </a:r>
            <a:br>
              <a:rPr lang="fr-FR" sz="4800" b="1" dirty="0">
                <a:solidFill>
                  <a:srgbClr val="153449"/>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Jeudi 12 janvier 2017</a:t>
            </a:r>
            <a:r>
              <a:rPr lang="fr-FR" sz="2800" dirty="0">
                <a:solidFill>
                  <a:srgbClr val="153449"/>
                </a:solidFill>
              </a:rPr>
              <a:t/>
            </a:r>
            <a:br>
              <a:rPr lang="fr-FR" sz="2800" dirty="0">
                <a:solidFill>
                  <a:srgbClr val="153449"/>
                </a:solidFill>
              </a:rPr>
            </a:b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re 56"/>
          <p:cNvSpPr>
            <a:spLocks noGrp="1"/>
          </p:cNvSpPr>
          <p:nvPr>
            <p:ph type="title"/>
          </p:nvPr>
        </p:nvSpPr>
        <p:spPr/>
        <p:txBody>
          <a:bodyPr/>
          <a:lstStyle/>
          <a:p>
            <a:r>
              <a:rPr lang="fr-FR" dirty="0" smtClean="0"/>
              <a:t>Le LAPP</a:t>
            </a:r>
            <a:endParaRPr lang="fr-FR" dirty="0"/>
          </a:p>
        </p:txBody>
      </p:sp>
      <p:sp>
        <p:nvSpPr>
          <p:cNvPr id="58" name="Espace réservé du contenu 57"/>
          <p:cNvSpPr>
            <a:spLocks noGrp="1"/>
          </p:cNvSpPr>
          <p:nvPr>
            <p:ph idx="1"/>
          </p:nvPr>
        </p:nvSpPr>
        <p:spPr>
          <a:xfrm>
            <a:off x="323528" y="1163687"/>
            <a:ext cx="7400925" cy="4525963"/>
          </a:xfrm>
        </p:spPr>
        <p:txBody>
          <a:bodyPr/>
          <a:lstStyle/>
          <a:p>
            <a:r>
              <a:rPr lang="fr-FR" sz="2000" dirty="0" smtClean="0"/>
              <a:t>Le LAPP est une unité mixte de recherche du CNRS et de l’USMB</a:t>
            </a:r>
          </a:p>
          <a:p>
            <a:endParaRPr lang="fr-FR" sz="2000" dirty="0" smtClean="0"/>
          </a:p>
          <a:p>
            <a:r>
              <a:rPr lang="fr-FR" sz="2000" dirty="0" smtClean="0"/>
              <a:t>Le LAPP c’est environ 150 personnes:</a:t>
            </a:r>
          </a:p>
          <a:p>
            <a:pPr marL="0" indent="0">
              <a:buNone/>
            </a:pPr>
            <a:r>
              <a:rPr lang="fr-FR" sz="2000" dirty="0" smtClean="0"/>
              <a:t>	- 14 doctorants</a:t>
            </a:r>
            <a:r>
              <a:rPr lang="fr-FR" sz="2000" dirty="0"/>
              <a:t/>
            </a:r>
            <a:br>
              <a:rPr lang="fr-FR" sz="2000" dirty="0"/>
            </a:br>
            <a:r>
              <a:rPr lang="fr-FR" sz="2000" dirty="0" smtClean="0"/>
              <a:t>	- 31 chercheurs</a:t>
            </a:r>
            <a:r>
              <a:rPr lang="fr-FR" sz="2000" dirty="0"/>
              <a:t/>
            </a:r>
            <a:br>
              <a:rPr lang="fr-FR" sz="2000" dirty="0"/>
            </a:br>
            <a:r>
              <a:rPr lang="fr-FR" sz="2000" dirty="0" smtClean="0"/>
              <a:t>	- 9 enseignants-chercheurs</a:t>
            </a:r>
            <a:r>
              <a:rPr lang="fr-FR" sz="2000" dirty="0"/>
              <a:t/>
            </a:r>
            <a:br>
              <a:rPr lang="fr-FR" sz="2000" dirty="0"/>
            </a:br>
            <a:r>
              <a:rPr lang="fr-FR" sz="2000" dirty="0" smtClean="0"/>
              <a:t>	- 70 ITA (ingénieurs, techniciens, administratifs)</a:t>
            </a:r>
            <a:r>
              <a:rPr lang="fr-FR" sz="2000" dirty="0"/>
              <a:t/>
            </a:r>
            <a:br>
              <a:rPr lang="fr-FR" sz="2000" dirty="0"/>
            </a:br>
            <a:r>
              <a:rPr lang="fr-FR" sz="2000" dirty="0" smtClean="0"/>
              <a:t>	- 16 Post doc</a:t>
            </a:r>
          </a:p>
          <a:p>
            <a:pPr marL="0" indent="0">
              <a:buNone/>
            </a:pPr>
            <a:r>
              <a:rPr lang="fr-FR" sz="2000" dirty="0"/>
              <a:t>	</a:t>
            </a:r>
            <a:r>
              <a:rPr lang="fr-FR" sz="2000" dirty="0" smtClean="0"/>
              <a:t>- des visiteurs</a:t>
            </a:r>
            <a:endParaRPr lang="fr-FR" sz="2000" dirty="0"/>
          </a:p>
        </p:txBody>
      </p:sp>
      <p:sp>
        <p:nvSpPr>
          <p:cNvPr id="4" name="Espace réservé de la date 3"/>
          <p:cNvSpPr>
            <a:spLocks noGrp="1"/>
          </p:cNvSpPr>
          <p:nvPr>
            <p:ph type="dt" sz="half" idx="10"/>
          </p:nvPr>
        </p:nvSpPr>
        <p:spPr/>
        <p:txBody>
          <a:bodyPr/>
          <a:lstStyle/>
          <a:p>
            <a:r>
              <a:rPr lang="fr-FR" dirty="0" smtClean="0">
                <a:solidFill>
                  <a:srgbClr val="00B4CD"/>
                </a:solidFill>
              </a:rPr>
              <a:t>Lieu, </a:t>
            </a:r>
            <a:fld id="{F5D53C7E-BDE4-4C4D-BDCE-303F81627645}" type="datetime1">
              <a:rPr lang="fr-FR" smtClean="0">
                <a:solidFill>
                  <a:srgbClr val="00B4CD"/>
                </a:solidFill>
              </a:rPr>
              <a:pPr/>
              <a:t>10/02/2017</a:t>
            </a:fld>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smtClean="0"/>
              <a:t>Nom Prénom de l’émetteur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2</a:t>
            </a:fld>
            <a:endParaRPr lang="fr-FR" dirty="0"/>
          </a:p>
        </p:txBody>
      </p:sp>
      <p:sp>
        <p:nvSpPr>
          <p:cNvPr id="59" name="Espace réservé pour une image  58"/>
          <p:cNvSpPr>
            <a:spLocks noGrp="1"/>
          </p:cNvSpPr>
          <p:nvPr>
            <p:ph type="pic" sz="quarter" idx="13"/>
          </p:nvPr>
        </p:nvSpPr>
        <p:spPr/>
      </p:sp>
      <p:pic>
        <p:nvPicPr>
          <p:cNvPr id="2" name="Image 1"/>
          <p:cNvPicPr>
            <a:picLocks noChangeAspect="1"/>
          </p:cNvPicPr>
          <p:nvPr/>
        </p:nvPicPr>
        <p:blipFill>
          <a:blip r:embed="rId2"/>
          <a:stretch>
            <a:fillRect/>
          </a:stretch>
        </p:blipFill>
        <p:spPr>
          <a:xfrm>
            <a:off x="5327096" y="3634239"/>
            <a:ext cx="3590104" cy="2690623"/>
          </a:xfrm>
          <a:prstGeom prst="rect">
            <a:avLst/>
          </a:prstGeom>
        </p:spPr>
      </p:pic>
      <p:pic>
        <p:nvPicPr>
          <p:cNvPr id="3" name="Image 2"/>
          <p:cNvPicPr>
            <a:picLocks noChangeAspect="1"/>
          </p:cNvPicPr>
          <p:nvPr/>
        </p:nvPicPr>
        <p:blipFill>
          <a:blip r:embed="rId3"/>
          <a:stretch>
            <a:fillRect/>
          </a:stretch>
        </p:blipFill>
        <p:spPr>
          <a:xfrm>
            <a:off x="5327096" y="1597881"/>
            <a:ext cx="1217035" cy="676425"/>
          </a:xfrm>
          <a:prstGeom prst="rect">
            <a:avLst/>
          </a:prstGeom>
        </p:spPr>
      </p:pic>
      <p:pic>
        <p:nvPicPr>
          <p:cNvPr id="7" name="Image 6"/>
          <p:cNvPicPr>
            <a:picLocks noChangeAspect="1"/>
          </p:cNvPicPr>
          <p:nvPr/>
        </p:nvPicPr>
        <p:blipFill>
          <a:blip r:embed="rId4"/>
          <a:stretch>
            <a:fillRect/>
          </a:stretch>
        </p:blipFill>
        <p:spPr>
          <a:xfrm>
            <a:off x="6881753" y="1605159"/>
            <a:ext cx="499147" cy="687901"/>
          </a:xfrm>
          <a:prstGeom prst="rect">
            <a:avLst/>
          </a:prstGeom>
        </p:spPr>
      </p:pic>
    </p:spTree>
    <p:extLst>
      <p:ext uri="{BB962C8B-B14F-4D97-AF65-F5344CB8AC3E}">
        <p14:creationId xmlns:p14="http://schemas.microsoft.com/office/powerpoint/2010/main" val="300671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a:xfrm>
            <a:off x="827584" y="980728"/>
            <a:ext cx="7400925" cy="4525963"/>
          </a:xfrm>
        </p:spPr>
        <p:txBody>
          <a:bodyPr/>
          <a:lstStyle/>
          <a:p>
            <a:r>
              <a:rPr lang="en-GB" dirty="0" err="1" smtClean="0"/>
              <a:t>Voir</a:t>
            </a:r>
            <a:r>
              <a:rPr lang="en-GB" dirty="0" smtClean="0"/>
              <a:t> </a:t>
            </a:r>
            <a:r>
              <a:rPr lang="en-GB" dirty="0" smtClean="0">
                <a:hlinkClick r:id="rId2"/>
              </a:rPr>
              <a:t> </a:t>
            </a:r>
            <a:r>
              <a:rPr lang="en-GB" dirty="0" err="1" smtClean="0">
                <a:hlinkClick r:id="rId2"/>
              </a:rPr>
              <a:t>l’organigramme</a:t>
            </a:r>
            <a:r>
              <a:rPr lang="en-GB" dirty="0" smtClean="0">
                <a:hlinkClick r:id="rId2"/>
              </a:rPr>
              <a:t> du LAPP</a:t>
            </a:r>
            <a:endParaRPr lang="en-GB" dirty="0" smtClean="0"/>
          </a:p>
          <a:p>
            <a:r>
              <a:rPr lang="en-GB" sz="2000" dirty="0" smtClean="0"/>
              <a:t>Les </a:t>
            </a:r>
            <a:r>
              <a:rPr lang="en-GB" sz="2000" dirty="0" err="1" smtClean="0"/>
              <a:t>projets</a:t>
            </a:r>
            <a:r>
              <a:rPr lang="en-GB" sz="2000" dirty="0" smtClean="0"/>
              <a:t>:</a:t>
            </a:r>
          </a:p>
          <a:p>
            <a:pPr lvl="1"/>
            <a:r>
              <a:rPr lang="en-GB" dirty="0" err="1" smtClean="0"/>
              <a:t>Accélérateurs</a:t>
            </a:r>
            <a:r>
              <a:rPr lang="en-GB" dirty="0" smtClean="0"/>
              <a:t>: ATLAS, </a:t>
            </a:r>
            <a:r>
              <a:rPr lang="en-GB" dirty="0" err="1" smtClean="0"/>
              <a:t>LHCb</a:t>
            </a:r>
            <a:r>
              <a:rPr lang="en-GB" dirty="0" smtClean="0"/>
              <a:t>, CLIC/ILC</a:t>
            </a:r>
          </a:p>
          <a:p>
            <a:pPr lvl="1"/>
            <a:r>
              <a:rPr lang="en-GB" sz="1800" dirty="0" smtClean="0"/>
              <a:t>Neutrinos: </a:t>
            </a:r>
            <a:r>
              <a:rPr lang="en-GB" sz="1800" dirty="0" err="1" smtClean="0"/>
              <a:t>SuperNEMO</a:t>
            </a:r>
            <a:r>
              <a:rPr lang="en-GB" sz="1800" dirty="0" smtClean="0"/>
              <a:t>, STEREO, WA105/DUNE</a:t>
            </a:r>
          </a:p>
          <a:p>
            <a:pPr lvl="1"/>
            <a:r>
              <a:rPr lang="en-GB" dirty="0" err="1" smtClean="0"/>
              <a:t>Rayonnement</a:t>
            </a:r>
            <a:r>
              <a:rPr lang="en-GB" dirty="0" smtClean="0"/>
              <a:t> </a:t>
            </a:r>
            <a:r>
              <a:rPr lang="en-GB" dirty="0" err="1" smtClean="0"/>
              <a:t>cosmique</a:t>
            </a:r>
            <a:r>
              <a:rPr lang="en-GB" dirty="0" smtClean="0"/>
              <a:t>: AMS, HESS, CTA, LSST</a:t>
            </a:r>
          </a:p>
          <a:p>
            <a:pPr lvl="1"/>
            <a:r>
              <a:rPr lang="en-GB" sz="1800" dirty="0" err="1" smtClean="0"/>
              <a:t>Ondes</a:t>
            </a:r>
            <a:r>
              <a:rPr lang="en-GB" sz="1800" dirty="0" smtClean="0"/>
              <a:t> </a:t>
            </a:r>
            <a:r>
              <a:rPr lang="en-GB" sz="1800" dirty="0" err="1" smtClean="0"/>
              <a:t>gravitationnelles</a:t>
            </a:r>
            <a:r>
              <a:rPr lang="en-GB" sz="1800" dirty="0" smtClean="0"/>
              <a:t>: Virgo</a:t>
            </a:r>
          </a:p>
          <a:p>
            <a:endParaRPr lang="en-GB" sz="2000" dirty="0" smtClean="0"/>
          </a:p>
          <a:p>
            <a:r>
              <a:rPr lang="en-GB" sz="2000" dirty="0" smtClean="0"/>
              <a:t>Les services: support aux </a:t>
            </a:r>
            <a:r>
              <a:rPr lang="en-GB" sz="2000" dirty="0" err="1" smtClean="0"/>
              <a:t>expériences</a:t>
            </a:r>
            <a:r>
              <a:rPr lang="en-GB" sz="2000" dirty="0" smtClean="0"/>
              <a:t> et aux </a:t>
            </a:r>
            <a:r>
              <a:rPr lang="en-GB" sz="2000" dirty="0" err="1" smtClean="0"/>
              <a:t>utilisateurs</a:t>
            </a:r>
            <a:endParaRPr lang="en-GB" sz="2000" dirty="0" smtClean="0"/>
          </a:p>
          <a:p>
            <a:pPr lvl="1"/>
            <a:r>
              <a:rPr lang="en-GB" sz="1800" dirty="0" err="1" smtClean="0"/>
              <a:t>Électronique</a:t>
            </a:r>
            <a:endParaRPr lang="en-GB" sz="1800" dirty="0" smtClean="0"/>
          </a:p>
          <a:p>
            <a:pPr lvl="1"/>
            <a:r>
              <a:rPr lang="en-GB" dirty="0" err="1" smtClean="0"/>
              <a:t>Mécanique</a:t>
            </a:r>
            <a:endParaRPr lang="en-GB" dirty="0" smtClean="0"/>
          </a:p>
          <a:p>
            <a:pPr lvl="1"/>
            <a:r>
              <a:rPr lang="en-GB" sz="1800" dirty="0" err="1" smtClean="0"/>
              <a:t>Informatique</a:t>
            </a:r>
            <a:endParaRPr lang="en-GB" sz="1800" dirty="0" smtClean="0"/>
          </a:p>
          <a:p>
            <a:pPr lvl="1"/>
            <a:r>
              <a:rPr lang="en-GB" dirty="0" err="1" smtClean="0"/>
              <a:t>Administratif</a:t>
            </a:r>
            <a:endParaRPr lang="en-GB" dirty="0" smtClean="0"/>
          </a:p>
          <a:p>
            <a:pPr lvl="1"/>
            <a:endParaRPr lang="en-GB" sz="1800" dirty="0"/>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3</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238309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Vos</a:t>
            </a:r>
            <a:r>
              <a:rPr lang="en-GB" dirty="0" smtClean="0"/>
              <a:t> </a:t>
            </a:r>
            <a:r>
              <a:rPr lang="en-GB" dirty="0" err="1" smtClean="0"/>
              <a:t>interlocuteurs</a:t>
            </a:r>
            <a:r>
              <a:rPr lang="en-GB" dirty="0" smtClean="0"/>
              <a:t> au LAPP</a:t>
            </a:r>
            <a:endParaRPr lang="en-GB" dirty="0"/>
          </a:p>
        </p:txBody>
      </p:sp>
      <p:sp>
        <p:nvSpPr>
          <p:cNvPr id="3" name="Espace réservé du contenu 2"/>
          <p:cNvSpPr>
            <a:spLocks noGrp="1"/>
          </p:cNvSpPr>
          <p:nvPr>
            <p:ph idx="1"/>
          </p:nvPr>
        </p:nvSpPr>
        <p:spPr>
          <a:xfrm>
            <a:off x="249992" y="1077003"/>
            <a:ext cx="8089616" cy="5377797"/>
          </a:xfrm>
        </p:spPr>
        <p:txBody>
          <a:bodyPr/>
          <a:lstStyle/>
          <a:p>
            <a:r>
              <a:rPr lang="en-GB" dirty="0" err="1" smtClean="0"/>
              <a:t>Accueil</a:t>
            </a:r>
            <a:r>
              <a:rPr lang="en-GB" dirty="0" smtClean="0"/>
              <a:t> et support (non </a:t>
            </a:r>
            <a:r>
              <a:rPr lang="en-GB" dirty="0" err="1" smtClean="0"/>
              <a:t>scientifique</a:t>
            </a:r>
            <a:r>
              <a:rPr lang="en-GB" dirty="0" smtClean="0"/>
              <a:t>): Myriam </a:t>
            </a:r>
            <a:r>
              <a:rPr lang="en-GB" dirty="0" err="1" smtClean="0"/>
              <a:t>Froger</a:t>
            </a:r>
            <a:endParaRPr lang="en-GB" dirty="0" smtClean="0"/>
          </a:p>
          <a:p>
            <a:endParaRPr lang="fr-FR" dirty="0" smtClean="0"/>
          </a:p>
          <a:p>
            <a:r>
              <a:rPr lang="fr-FR" dirty="0" smtClean="0"/>
              <a:t>Démarches </a:t>
            </a:r>
            <a:r>
              <a:rPr lang="fr-FR" dirty="0"/>
              <a:t>administratives / Ressources Humaines </a:t>
            </a:r>
            <a:r>
              <a:rPr lang="fr-FR" dirty="0" smtClean="0"/>
              <a:t>: </a:t>
            </a:r>
            <a:r>
              <a:rPr lang="fr-FR" dirty="0"/>
              <a:t>Chantal </a:t>
            </a:r>
            <a:r>
              <a:rPr lang="fr-FR" dirty="0" smtClean="0"/>
              <a:t>VALLEE</a:t>
            </a:r>
          </a:p>
          <a:p>
            <a:r>
              <a:rPr lang="fr-FR" dirty="0" smtClean="0"/>
              <a:t>Missions: Brigitte </a:t>
            </a:r>
            <a:r>
              <a:rPr lang="fr-FR" dirty="0" err="1" smtClean="0"/>
              <a:t>Putanier</a:t>
            </a:r>
            <a:r>
              <a:rPr lang="fr-FR" dirty="0" smtClean="0"/>
              <a:t> et Nathalie </a:t>
            </a:r>
            <a:r>
              <a:rPr lang="fr-FR" dirty="0" err="1" smtClean="0"/>
              <a:t>Lyko</a:t>
            </a:r>
            <a:endParaRPr lang="fr-FR" dirty="0" smtClean="0"/>
          </a:p>
          <a:p>
            <a:endParaRPr lang="fr-FR" dirty="0" smtClean="0"/>
          </a:p>
          <a:p>
            <a:endParaRPr lang="fr-FR" dirty="0"/>
          </a:p>
          <a:p>
            <a:r>
              <a:rPr lang="fr-FR" dirty="0" smtClean="0"/>
              <a:t>Formation permanente: Sébastien </a:t>
            </a:r>
            <a:r>
              <a:rPr lang="fr-FR" dirty="0" err="1" smtClean="0"/>
              <a:t>Vilalte</a:t>
            </a:r>
            <a:endParaRPr lang="fr-FR" dirty="0" smtClean="0"/>
          </a:p>
          <a:p>
            <a:pPr lvl="1"/>
            <a:r>
              <a:rPr lang="fr-FR" dirty="0" smtClean="0"/>
              <a:t>Formations et écoles de l’IN2P3 ou de la délégation régionale (DR11)</a:t>
            </a:r>
          </a:p>
          <a:p>
            <a:r>
              <a:rPr lang="fr-FR" dirty="0" smtClean="0"/>
              <a:t>Représentant des doctorants: Anne Chappuis (de </a:t>
            </a:r>
            <a:r>
              <a:rPr lang="fr-FR" dirty="0" err="1" smtClean="0"/>
              <a:t>nov</a:t>
            </a:r>
            <a:r>
              <a:rPr lang="fr-FR" dirty="0" smtClean="0"/>
              <a:t> 2016 à </a:t>
            </a:r>
            <a:r>
              <a:rPr lang="fr-FR" dirty="0" err="1" smtClean="0"/>
              <a:t>nov</a:t>
            </a:r>
            <a:r>
              <a:rPr lang="fr-FR" dirty="0" smtClean="0"/>
              <a:t> 2017)</a:t>
            </a:r>
          </a:p>
          <a:p>
            <a:pPr lvl="1"/>
            <a:r>
              <a:rPr lang="fr-FR" dirty="0" smtClean="0"/>
              <a:t>Le représentant des doctorant siège au conseil de laboratoire  (CL) (fonctionnement du laboratoire, ressources, contrats objectifs moyens des projets,…)</a:t>
            </a:r>
          </a:p>
          <a:p>
            <a:r>
              <a:rPr lang="fr-FR" dirty="0" smtClean="0"/>
              <a:t>Autres questions (non scientifiques): moi               ou votre « parrain »</a:t>
            </a:r>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4</a:t>
            </a:fld>
            <a:endParaRPr lang="fr-FR" dirty="0"/>
          </a:p>
        </p:txBody>
      </p:sp>
      <p:sp>
        <p:nvSpPr>
          <p:cNvPr id="8" name="AutoShape 2" descr="photo personnelle"/>
          <p:cNvSpPr>
            <a:spLocks noChangeAspect="1" noChangeArrowheads="1"/>
          </p:cNvSpPr>
          <p:nvPr/>
        </p:nvSpPr>
        <p:spPr bwMode="auto">
          <a:xfrm>
            <a:off x="155575" y="-1096963"/>
            <a:ext cx="228600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data:image/jpeg;base64,/9j/4RivRXhpZgAASUkqAAgAAAARAAABAwABAAAAoA8AAAEBAwABAAAAcBcAAAIBAwADAAAA2gAAAAYBAwABAAAAAgAAAA4BAgAgAAAA4AAAAA8BAgAFAAAAAAEAABABAgAJAAAABQEAABIBAwABAAAAAQAAABUBAwABAAAAAwAAABoBBQABAAAADgEAABsBBQABAAAAFgEAACgBAwABAAAAAgAAADEBAgAeAAAAHgEAADIBAgAUAAAAPAEAABMCAwABAAAAAgAAAKXEBwBqAAAAUAEAAGmHBAABAAAAvAEAAJAEAAAIAAgACAAgICAgICAgICAgICAgICAgICAgICAgICAgICAgICAgAFNPTlkAU0xULUE3N1YA9f0tABAnAAD1/S0AECcAAEFkb2JlIFBob3Rvc2hvcCBDUzYgKFdpbmRvd3MpADIwMTY6MTI6MDkgMTA6NTg6NTkAUHJpbnRJTQAwMzAwAAADAAIAAQAAAAMAIgAAAAEBAAAAAAkRAAAQJwAACw8AABAnAACXBQAAECcAALAIAAAQJwAAARwAABAnAABeAgAAECcAAIsAAAAQJwAAywMAABAnAADlGwAAECcAAAAAJgCaggUAAQAAAIoDAACdggUAAQAAAJIDAAAiiAMAAQAAAAEAAAAniAMAAQAAAPQBAAAwiAMAAQAAAAIAAAAyiAQAAQAAAPQBAAAAkAcABAAAADAyMzADkAIAFAAAAJoDAAAEkAIAFAAAAK4DAAABkQcABAAAAAECAwACkQUAAQAAAMIDAAABkgoAAQAAAMoDAAACkgUAAQAAANIDAAADkgoAAQAAANoDAAAEkgoAAQAAAOIDAAAFkgUAAQAAAOoDAAAHkgMAAQAAAAIAAAAIkgMAAQAAAAAAAAAJkgMAAQAAABAAAAAKkgUAAQAAAPIDAACGkgcAQAAAAPoDAAAAoAcABAAAADAxMDABoAMAAQAAAAEAAAACoAQAAQAAAJ8BAAADoAQAAQAAABYCAAAFoAQAAQAAAHAEAAAAowcAAQAAAAMAAAABowcAAQAAAAEAAAABpAMAAQAAAAAAAAACpAMAAQAAAAEAAAADpAMAAQAAAAEAAAAFpAMAAQAAAEsAAAAGpAMAAQAAAAAAAAAIpAMAAQAAAAAAAAAJpAMAAQAAAAAAAAAKpAMAAQAAAAAAAAAypAUABAAAADoEAAA0pAIAFAAAAFoEAAAAAAAAAQAAAKAAAAAgAAAACgAAADIwMTY6MTI6MDkgMDk6MTk6MDcAMjAxNjoxMjowOSAwOToxOTowNwACAAAAAQAAAEi5bwBAQg8A8DUzAEBCDwCaKAAAAAoAAAAAAAAKAAAA+AIAAAABAAD0AQAACgAAAAAAAAAAAAAAAAAAAAAAAAAAAAAAAAAAAAAAAAAAAAAAAAAAAAAAAAAAAAAAAAAAAAAAAAAAAAAAAAAAAAAAAACgAAAACgAAAPQBAAAKAAAAHAAAAAoAAAAcAAAACgAAAERUIDE2LTUwbW0gRjIuOCBTU00AAAACAAEAAgAEAAAAUjk4AAIABwAEAAAAMDEwMAAAAAAAAAYAAwEDAAEAAAAGAAAAGgEFAAEAAADeBAAAGwEFAAEAAADmBAAAKAEDAAEAAAACAAAAAQIEAAEAAADuBAAAAgIEAAEAAAC5EwAAAAAAAEgAAAABAAAASAAAAAEAAAD/2P/tAAxBZG9iZV9DTQAB/+4ADkFkb2JlAGSAAAAAAf/bAIQADAgICAkIDAkJDBELCgsRFQ8MDA8VGBMTFRMTGBEMDAwMDAwRDAwMDAwMDAwMDAwMDAwMDAwMDAwMDAwMDAwMDAENCwsNDg0QDg4QFA4ODhQUDg4ODhQRDAwMDAwREQwMDAwMDBEMDAwMDAwMDAwMDAwMDAwMDAwMDAwMDAwMDAwM/8AAEQgAoAB8AwEiAAIRAQMRAf/dAAQACP/EAT8AAAEFAQEBAQEBAAAAAAAAAAMAAQIEBQYHCAkKCwEAAQUBAQEBAQEAAAAAAAAAAQACAwQFBgcICQoLEAABBAEDAgQCBQcGCAUDDDMBAAIRAwQhEjEFQVFhEyJxgTIGFJGhsUIjJBVSwWIzNHKC0UMHJZJT8OHxY3M1FqKygyZEk1RkRcKjdDYX0lXiZfKzhMPTdePzRieUpIW0lcTU5PSltcXV5fVWZnaGlqa2xtbm9jdHV2d3h5ent8fX5/cRAAICAQIEBAMEBQYHBwYFNQEAAhEDITESBEFRYXEiEwUygZEUobFCI8FS0fAzJGLhcoKSQ1MVY3M08SUGFqKygwcmNcLSRJNUoxdkRVU2dGXi8rOEw9N14/NGlKSFtJXE1OT0pbXF1eX1VmZ2hpamtsbW5vYnN0dXZ3eHl6e3x//aAAwDAQACEQMRAD8A52j3OieStttdramwRELLbhu2eoFdx3ubG8OAgkA91Qya7HZ0AKCz7LABuPwQxe6S2fmhZlzzAiB3VcuLdQeU6MNEEt+GWc8hDyqva0NJglCqtc0azqtHExbsza5rTsmJHiiIyuhqgkDUmg0KaXz8PBXqKnvJDWzHJWtj9IrLQWsDydASSfjb7D9H+Qxv9tW663ta4Y7GsAIhxbtJPH5wtsc98fSf/wCA0VqUcuTrI/QMMuaA0iL83CdjXVSSIBjn+Ka24NIa7XUQe0LSLLXZDXWPLy9wh59tY3Ha72O/0n9j/wAFQOodOtDw2loD2fzjY3DRxa53/WvZ9H8z+cQlyw3iftWx5m/mH2NVtbg4vgBT3y0tiDyPiq2N1Sk5H2S1hrt5IAlo/tfSsb/wrGemrmTjmwN2aHyKr5ImJ9WniyxkJbatequ19rS9+0iNzR3/AJJUrGt9N+2BYCdw4AARqtzHNY4Tpz3Qc95DwGxwd3mEyyTTINGj9qPqgEbWqx9pETGiyC5zrCA6R59vgrOy705nXx7Kfh2R6bf/0Mzp+QHVEvA2tMADklW8q6XAtZ7SI+Cx8cvZUWNG1xOro1RxZY5sPn28KgYeq3QGoFoct826cKAPj8lJ7Nx15Tsr92qlGgW7lLh0vybWUs+k8/KO5/srtmYFOLi14oDn3FsCtumh72u/N/ef/mfzf85k/VbDaHvyAGusHsqETBMbnH711ORfj9K6df1Cweo9jdw3cvedKaz/AF3+56nwgCJkev5NXPImQgOn/SYtoJipg2Q1oDNJ2xo8g/v7P0e//B1/58mYoDHBxDKx9Ij/ADSxum9+7/tx/wDmMTdLpvxuntvy3epnZp32O5G6zbo3/g2V+nsT5u9lOO2smHHcY18DJ/sucnynwxssccdyofyphazFprPJcwS5zoAk6R/J2f6/6RVrMWqq2u7cSbjAf4tsA9N7v7Q+kr2Sz1WQACHO3EHwIPtd/wBJCNAd0/YPpVOO0Hw3T/39MGUEkdha84iAD3NPP3dDrdkusLW7LXucA5o2stMbwz85jbtu72/4T1VRw7LaCasmSWtLhOrmAf4KzRr/AGf+e11tDG2m4OGjrJ101InT+t9JZfUOnBuU4tkOcwtb4a7Xj+2z+aTpRjONHUFYCYy7ENCzY739gJBHCw817nOlgIWnkP8As1e15AIH0e3w0+ltWPZkWmzcRtDu/ZUY4zGUh2LejIGIPcNeusl8lXoZ6HHuQqg1xhzefzgrn2Zvp7ddqeZahVB//9HFZkGl8sEwInnhK3L9UiRBjVVBYdmw8KTa92gPZVOEblv8XZsb29lJm09wD5qsQ5v8UWtwjXUnxSIQC9h9VfoP7O3AH4Q4/wDVLU6rUco4GG7Wu+42WDx9PYxjP+k9Y/1Os3eu3ge1wHw9q2X5ddWSL3NL3YLHljAJc6x4DWMY39579qmB/VAH+WrWlE+8etf97o6F1jDk2DluMwfDc31C4/57mqF219GOfAbfmAqFd+dj1v8AWxQ4va4ui+vcX/S2x/wjh+8rGJn052O14a6t07vTfG5p+g9vt+CjlO7v9Lp9WSMKqunVNv8ADWVE2NIIjnkIOXfbXWBSxu9xgb5gCYLtjPdY7+SqtNuNf7crNeXgTtqFdca/8Hvs/wA56ivWrZOE1dfY2CRXZLD7XQDPYgzH9lXM+iq5m8D3VxYD30/85WbZU+uyG2m/GtkbzAcw9hub9Jjv+g9aDrXGgv0925seG2WvVjlyfVEtfPHYvIfWnHNXpbB+jeS8O8Dw5rliPra9gMjyIXR/Wm0uooAaeXDePowfc1v9ZrVztLC6ayDB4PmEzIfUSGXED7cbCXGDmjY5sx3CuSPQjTdzCFissEMdrryrfpjif71CSOML9dX/0uZraHAzyBopitwhwJBQqnEH48q01g9EQ73GTHgqp0bsdUDi6eUWp42cSoEadkbHraPd2SJ0SBq9J9T3hl95c4BzqwA34u+l+DVsZtc5h2O2uqdueB+8Wj4fQ3LnOnOrrLHiQ76JcOwd7XLdxi4ZuSbDu3vZZPkWNZ/1dbkPcBxEVrErDAjLxXuK+xxsyv61ZDvVx32Mm2BVQGOa2ua/0tl94b67tnrbqvzLfT/we/ZodMOXRlm25w2gtaGgk6gNLnS47vpus/Rv/wDUbNqxjHN2NbuDtYBgKjNVj2isggHb7dGiOQxNJFAULDLAakm6PRn1YX5VXpVHa4EjUEggtd9LZDtnu96ybPqlhZOecm0VCksaPQLbA8Pa33XVWNdS9j7H+72N/RfzdS6GyglwdtJBgbG6On95qapw3GsPc1w/Mf4eP8pIExJ8UECQrsww8c4+I2kzDQGgvO50Dxcp1vNjMipxgMLXNI/dsaC7/p12o5G1oEDYRB8VUYwvdkNYdrrK2s3eEGx+6P5O5HFLhn9Cx5Y8QPmPzcz6w11m0trA9MGkV+e1trnR/JZXcxqyhjbTIHKL1zLbXnNY0+2qtrSOY7/+e/SSryK7KwWnUTx2UWS7vuyk9OwA/wAVGQGkvHYpS2Zn9HMqTiNkN+Kf0xs2zpzyo7KKGz//0+VbpyOUQ7wY107pnNh8eHC18TEbfSxxYdzTBPZVZzA1LdjG7c2tsg7tVLcQ7U+3wV12G6l5JbuB5TuxqrWBw08kzjBXVSOnIhu3ceOF1eNey6qvJY7cXMa12n5wE2N/svLlyTaDujkeK0cLNFWZiY4aRWwWNtfuH0rC59b9n7jd2x70q3rqEGQ0vu9ZZY+yjZVoXiPl4qtXgusNbKHuZ6BhjRAB/wCMbDkapm5pb2LToPjuI/zXLOqptblvr6hZe+h7j6JxSytjWkD067mWzvex+7fb6v6X/RoQ1K8dQNOrrHDsf7Mott2mW6lpMcA6p31BxjSa/okHVv8AJVcs6bU97MfEybXF0tZZYANu3+b3Nsf7d7vU3/TUMTAD8yvNNQwzVLWVUOe0PLg1rn5Un9YY3Z+hre39G99ifONBWtXqO18I/wCbxN4h5aGn7/luVV+QzHsILN7rDsqAMS6Hew/8G9rfpN+gr9m1jCfBpj/qVx31gvdZ1Gv0X7LMX3SJ0efcPd/ITIAcWvZjkTw2A0cj1M3IfkWGXWkvJiBJ10CLU0Vs2nhPy2QB4gcKAsk68JanQq4q2bIDtvw/IVPT0vNBB3Q1piOSl6Rjk+PyUdap8X//1Odqq3HXk8LUwrHUyd/sGkfBZ7TxHHdFqfuDgZjyVKYsOgKDo+t6lnqOcBPDUxIYZid3ChTt038Rop23BtYa3UPCj0GgCKN2SiuftqkjbB7IBLzoYMDxUnlxBa75Ku6dYUkQtL1vR+ojIoBe6LqfbYPEH6Ni06wHWgjg8jkLkuhHdlvrOhdUTIOoIc2P+qW5TlW0uDLAXeBCBoFfHUO62tjT7WNHhAHKTva4k+Gkqg3qIcZBc4n80tMz/W+jtU3uyb9A3bPJ8B+6ETIdEGJ6lndYbf0TdAdXnwaNVxeY1zsy55Gr7HH4CfaP81dr6LaaSxvLvpO7nxXK9RrLcu1oEEO3f53uTQaPmg7NIboTNa4y5S2zqeyiQ7dIOnEJxWRTVPrHJI8UXeIiDtiPkqzAd3OiJ7tvKbQu1eD/AP/Vww0BWKWM5PI4QRBCLTBJ8FSLohKA8yR8lF1kaHUjhWqQbBtqrNrj2YC4/wDRRWfVzqeQQ5wbjtPewy7/ALbr3f8ASSxYpz+WJPkGPJlhDSUhHzLmFxcZPySZTdaA6qt1jd20OaNC791v7zl0Q+r3T+n47svNc/M2kNrp/m22WOOyqgNbLv0lnt9z/wCX+YrzaKMUy1rLcstDbLGgBun+Dq/0ONX/AIGln/n7e9SZMZx/P8x2jE/9JZDKMn82LiP05f8AcuP0bpuTjZP2jIHplzCwVcuhxaff+b2+iugbU2T4Hv8AFBZQ/wBxeZedXdldxmixjZ1IOpUQ1OrKdtGVGExtktHHucZ7nhv9lWRXA45UmbQ8QOTKlY6dB3TxEAMRJtrWNkeUj8Fk5+CzI/SN0cBAcPElbdrfaAFTawh0eHI/io5iiyROjymXhXYzXPs9rBy/XaB4udHsb/XVXJpvxg3163VteNzH6FjgfouZazdU/wDz12WSwGkho1do0eZ0V1mHVRh1YlbQ2qlgrDQABDRtHtVjl8Puggnh4ev/AKC18+UYjEgcXFfp8v6z5/U9hE+PdF0nyldRldB6bkEk1ejYeX0nZP8AWrh1X/QVD/mzZv2faW+jzu2H1P6uyfT/ALe9OPJ5OMDThP6Sz73jri1sfov/1sWmu257aqGGy1+jGN5J/wBfz11XSvqrTSGvziMi06+kJ9Jvl+9f/a/R/wDBqP1Q6d6WG7PsbD8qBRPIqBPu/wCv2f8AQrrXS1sAb5/in8vy8eETmLJ2B2W81zUuIwxmhHSUhvIoWUMrAaxgY0cNaNoH9lqKWD+5TOsnSPFM2CR311VtpNDqWPTdYzfJ+xw6toOgse3W2PzrGUu/R/6P1bVVr31+7Zu8CdYV21s3WnsbHfc3bUP/AD2nDdIEfNY3MSMssz419js8uBHFAV0B+1rtuGo2udYRqAFexK/TY0O0JMAeZ+i1NXUxg3CPFNYXO/kjt8UwGtTqyGjoEzCDYXA+0S3xlwPu/wA1SfcwGZQGVhoAPtAHCka2k+MJ3Ea0C2herG3IBiPcewCatl7z9GCe5RmBo7AFF3trBe7gCUBEk6lRlQoBA3EH2isuducz3R2n8xWHuk7RJI4H96hX6gYXkfpXmfhKk4tqbtElx+ZJ+K1MGIY4AVqdS5efKZzJvQaRRlgB95A/IltO31Np2+PePgiV1Ev326ns2NAjd4nzlSsT/9frGhlbG1VjYxga1jRwGtG1jR/ZVr80BVGum0A9yIGitbtNNPCFePRoDqtpvPfWQE7f5zyHgm1B1+9TrGvy0SKg0y0Fzif33x/nOUm1F0+Hki1NBD3fy7Afk96mWt+HnwsaY9cj4l2YS9ER4BBGwwNTOsKTNRLhunt/cp7JnSBPx+cJyyBH3fD5pnCu4mD3wNABHJCi3cf4KbmCQJ+KIxgjj5o0SriAWa3sUo9VwDfoNPPiQnfJPps5PPkE87R6VQlw7+AV3lcN+sjQfL/Fpc1mr0R3PzeXZeywN9jRLzwE9VPp+9x3POvwT11isE8vPLlITOvdXGkuNNYQ9z/53WPDyUriTDR+cdRCefzI0iOPNLop/9DomZJj1n1uYWEgtI5juz99W8bIoy6G5GPYLK3cEcgj6THj8x7VTuc7boDuBmeRPZR6Ng/YqX8+pfc++zSB74a2uP5FTGLQIFW50Sbp1AdIU6vpwm0MOb80q/5yfhwmrnmMT631UZufhZbC+ujLyWVGsfpNL7fperY1lvs+js/SLosTOwMsv+zZFdxrgvDTBAd9Fzt+1eV9XAZ1zqkf9zsmP+3rCgNybmjR5IH5pgj/ADXexRT5LHMCQPBIi/6v2NmHNTjoRxAfa+zipzWztIHmNEJ5PqEBpJAkt+K8op6/1Wgh1ORY14bs3BxB2Rs9OR+Z+5/ovzPTU3fWHq5aK25NjWsMiHv+/dv/AOrUR+Hy2Ex9jKObj1iX1F+2phstcK2MEue4gNA/ec530ECvqeLff9mxH/aHhgsfZVDqq2u0r9S4HZ6tu13pU/zn5/srXnfSMPrX1izHiuxzKS6cvMcN0SdwZ/w+U7/BU/8AXbPTqXpHT+mYvTsRuLis2VtJLpO573H6dt1hj1LbP8I//wBFfo0ByUIn1S4v7vpitnzZr0ivPVK1hDSGnn6b5/6LVNgAG2se3u46T96lLeCZP7o0TOeY9x2jwVkChQ6NQmzZ6ry0aD3FRuyRSGmz2hzgwR23fRlyG/IIEVtLiPAf3qn1JpzOnZWPW4suDC+px0h9Y9Wtw/tsRA7oJ7N26wUvN9rg2qtjrHuPYN4Vbdk7PtUH7TG77P8AyI/o/wC79p/wn/G/o1XxM6zqOFhucza+6qrJuZ+7uAtax3/XP0n9hX/ZGyTt/wBJ23fvI106ovq//9n/7R3EUGhvdG9zaG9wIDMuMAA4QklNBAQAAAAAAFgcAVoAAxslRxwBWgADGyVHHAIAAAJIwBwCeAAfICAgICAgICAgICAgICAgICAgICAgICAgICAgICAgIBwCNwAIMjAxNjEyMDkcAjwACzA5MTkwNyswMDAwOEJJTQQlAAAAAAAQthm5JeokGVLdzWtS1YW8KjhCSU0EOgAAAAABNwAAABAAAAABAAAAAAALcHJpbnRPdXRwdXQAAAAGAAAACWhhcmRQcm9vZmJvb2wBAAAAAFBzdFNib29sAQAAAABJbnRlZW51bQAAAABJbnRlAAAAAENscm0AAAAPcHJpbnRTaXh0ZWVuQml0Ym9vbAAAAAALcHJpbnRlck5hbWVURVhUAAAAHABcAFwAbABhAHAAcAAtAHAAcgBpAG4AdAAuAGkAbgAyAHAAMwAuAGYAcgBcAGkAbgBmAG8AQQAAAAAAD3ByaW50UHJvb2ZTZXR1cE9iamMAAAARAEYAbwByAG0AYQB0ACAAZAAnAOkAcAByAGUAdQB2AGUAAAAAAApwcm9vZlNldHVwAAAAAQAAAABCbHRuZW51bQAAAAxidWlsdGluUHJvb2YAAAAJcHJvb2ZDTVlLADhCSU0EOwAAAAACLQAAABAAAAABAAAAAAAScHJpbnRPdXRwdXRPcHRpb25zAAAAFwAAAABDcHRuYm9vbAAAAAAAQ2xicmJvb2wAAAAAAFJnc01ib29sAAAAAABDcm5DYm9vbAAAAAAAQ250Q2Jvb2wAAAAAAExibHNib29sAAAAAABOZ3R2Ym9vbAAAAAAARW1sRGJvb2wAAAAAAEludHJib29sAAAAAABCY2tnT2JqYwAAAAEAAAAAAABSR0JDAAAAAwAAAABSZCAgZG91YkBv4AAAAAAAAAAAAEdybiBkb3ViQG/gAAAAAAAAAAAAQmwgIGRvdWJAb+AAAAAAAAAAAABCcmRUVW50RiNSbHQAAAAAAAAAAAAAAABCbGQgVW50RiNSbHQAAAAAAAAAAAAAAABSc2x0VW50RiNQeGxActadAAAAAAAAAAp2ZWN0b3JEYXRhYm9vbAEAAAAAUGdQc2VudW0AAAAAUGdQcwAAAABQZ1BDAAAAAExlZnRVbnRGI1JsdAAAAAAAAAAAAAAAAFRvcCBVbnRGI1JsdAAAAAAAAAAAAAAAAFNjbCBVbnRGI1ByY0BZAAAAAAAAAAAAEGNyb3BXaGVuUHJpbnRpbmdib29sAAAAAA5jcm9wUmVjdEJvdHRvbWxvbmcAAAAAAAAADGNyb3BSZWN0TGVmdGxvbmcAAAAAAAAADWNyb3BSZWN0UmlnaHRsb25nAAAAAAAAAAtjcm9wUmVjdFRvcGxvbmcAAAAAADhCSU0D7QAAAAAAEAEtadAAAQACAS1p0AABAAI4QklNBCYAAAAAAA4AAAAAAAAAAAAAP4AAADhCSU0D8gAAAAAACgAA////////AAA4QklNBA0AAAAAAAQAAAB4OEJJTQQZAAAAAAAEAAAAHjhCSU0D8wAAAAAACQAAAAAAAAAAAQA4QklNJxAAAAAAAAoAAQAAAAAAAAACOEJJTQP1AAAAAABIAC9mZgABAGxmZgAGAAAAAAABAC9mZgABAKGZmgAGAAAAAAABADIAAAABAFoAAAAGAAAAAAABADUAAAABAC0AAAAGAAAAAAABOEJJTQP4AAAAAABwAAD/////////////////////////////A+gAAAAA/////////////////////////////wPoAAAAAP////////////////////////////8D6AAAAAD/////////////////////////////A+gAADhCSU0EAAAAAAAAAgABOEJJTQQCAAAAAAAGAAAAAAAAOEJJTQQwAAAAAAADAQEBADhCSU0ELQAAAAAABgABAAAAAjhCSU0ECAAAAAAAEAAAAAEAAAJAAAACQAAAAAA4QklNBB4AAAAAAAQAAAAAOEJJTQQaAAAAAANTAAAABgAAAAAAAAAAAAACFgAAAZ8AAAAPAFYAYQBsAGwAZQBlAEMAaABhAG4AdABhAGwALQAyAAAAAQAAAAAAAAAAAAAAAAAAAAAAAAABAAAAAAAAAAAAAAGfAAACFgAAAAAAAAAAAAAAAAAAAAABAAAAAAAAAAAAAAAAAAAAAAAAABAAAAABAAAAAAAAbnVsbAAAAAIAAAAGYm91bmRzT2JqYwAAAAEAAAAAAABSY3QxAAAABAAAAABUb3AgbG9uZwAAAAAAAAAATGVmdGxvbmcAAAAAAAAAAEJ0b21sb25nAAACFgAAAABSZ2h0bG9uZwAAAZ8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hYAAAAAUmdodGxvbmcAAAGf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j/wAAAAAAAAOEJJTQQUAAAAAAAEAAAACjhCSU0EDAAAAAAT1QAAAAEAAAB8AAAAoAAAAXQAAOiAAAATuQAYAAH/2P/tAAxBZG9iZV9DTQAB/+4ADkFkb2JlAGSAAAAAAf/bAIQADAgICAkIDAkJDBELCgsRFQ8MDA8VGBMTFRMTGBEMDAwMDAwRDAwMDAwMDAwMDAwMDAwMDAwMDAwMDAwMDAwMDAENCwsNDg0QDg4QFA4ODhQUDg4ODhQRDAwMDAwREQwMDAwMDBEMDAwMDAwMDAwMDAwMDAwMDAwMDAwMDAwMDAwM/8AAEQgAoAB8AwEiAAIRAQMRAf/dAAQACP/EAT8AAAEFAQEBAQEBAAAAAAAAAAMAAQIEBQYHCAkKCwEAAQUBAQEBAQEAAAAAAAAAAQACAwQFBgcICQoLEAABBAEDAgQCBQcGCAUDDDMBAAIRAwQhEjEFQVFhEyJxgTIGFJGhsUIjJBVSwWIzNHKC0UMHJZJT8OHxY3M1FqKygyZEk1RkRcKjdDYX0lXiZfKzhMPTdePzRieUpIW0lcTU5PSltcXV5fVWZnaGlqa2xtbm9jdHV2d3h5ent8fX5/cRAAICAQIEBAMEBQYHBwYFNQEAAhEDITESBEFRYXEiEwUygZEUobFCI8FS0fAzJGLhcoKSQ1MVY3M08SUGFqKygwcmNcLSRJNUoxdkRVU2dGXi8rOEw9N14/NGlKSFtJXE1OT0pbXF1eX1VmZ2hpamtsbW5vYnN0dXZ3eHl6e3x//aAAwDAQACEQMRAD8A52j3OieStttdramwRELLbhu2eoFdx3ubG8OAgkA91Qya7HZ0AKCz7LABuPwQxe6S2fmhZlzzAiB3VcuLdQeU6MNEEt+GWc8hDyqva0NJglCqtc0azqtHExbsza5rTsmJHiiIyuhqgkDUmg0KaXz8PBXqKnvJDWzHJWtj9IrLQWsDydASSfjb7D9H+Qxv9tW663ta4Y7GsAIhxbtJPH5wtsc98fSf/wCA0VqUcuTrI/QMMuaA0iL83CdjXVSSIBjn+Ka24NIa7XUQe0LSLLXZDXWPLy9wh59tY3Ha72O/0n9j/wAFQOodOtDw2loD2fzjY3DRxa53/WvZ9H8z+cQlyw3iftWx5m/mH2NVtbg4vgBT3y0tiDyPiq2N1Sk5H2S1hrt5IAlo/tfSsb/wrGemrmTjmwN2aHyKr5ImJ9WniyxkJbatequ19rS9+0iNzR3/AJJUrGt9N+2BYCdw4AARqtzHNY4Tpz3Qc95DwGxwd3mEyyTTINGj9qPqgEbWqx9pETGiyC5zrCA6R59vgrOy705nXx7Kfh2R6bf/0Mzp+QHVEvA2tMADklW8q6XAtZ7SI+Cx8cvZUWNG1xOro1RxZY5sPn28KgYeq3QGoFoct826cKAPj8lJ7Nx15Tsr92qlGgW7lLh0vybWUs+k8/KO5/srtmYFOLi14oDn3FsCtumh72u/N/ef/mfzf85k/VbDaHvyAGusHsqETBMbnH711ORfj9K6df1Cweo9jdw3cvedKaz/AF3+56nwgCJkev5NXPImQgOn/SYtoJipg2Q1oDNJ2xo8g/v7P0e//B1/58mYoDHBxDKx9Ij/ADSxum9+7/tx/wDmMTdLpvxuntvy3epnZp32O5G6zbo3/g2V+nsT5u9lOO2smHHcY18DJ/sucnynwxssccdyofyphazFprPJcwS5zoAk6R/J2f6/6RVrMWqq2u7cSbjAf4tsA9N7v7Q+kr2Sz1WQACHO3EHwIPtd/wBJCNAd0/YPpVOO0Hw3T/39MGUEkdha84iAD3NPP3dDrdkusLW7LXucA5o2stMbwz85jbtu72/4T1VRw7LaCasmSWtLhOrmAf4KzRr/AGf+e11tDG2m4OGjrJ101InT+t9JZfUOnBuU4tkOcwtb4a7Xj+2z+aTpRjONHUFYCYy7ENCzY739gJBHCw817nOlgIWnkP8As1e15AIH0e3w0+ltWPZkWmzcRtDu/ZUY4zGUh2LejIGIPcNeusl8lXoZ6HHuQqg1xhzefzgrn2Zvp7ddqeZahVB//9HFZkGl8sEwInnhK3L9UiRBjVVBYdmw8KTa92gPZVOEblv8XZsb29lJm09wD5qsQ5v8UWtwjXUnxSIQC9h9VfoP7O3AH4Q4/wDVLU6rUco4GG7Wu+42WDx9PYxjP+k9Y/1Os3eu3ge1wHw9q2X5ddWSL3NL3YLHljAJc6x4DWMY39579qmB/VAH+WrWlE+8etf97o6F1jDk2DluMwfDc31C4/57mqF219GOfAbfmAqFd+dj1v8AWxQ4va4ui+vcX/S2x/wjh+8rGJn052O14a6t07vTfG5p+g9vt+CjlO7v9Lp9WSMKqunVNv8ADWVE2NIIjnkIOXfbXWBSxu9xgb5gCYLtjPdY7+SqtNuNf7crNeXgTtqFdca/8Hvs/wA56ivWrZOE1dfY2CRXZLD7XQDPYgzH9lXM+iq5m8D3VxYD30/85WbZU+uyG2m/GtkbzAcw9hub9Jjv+g9aDrXGgv0925seG2WvVjlyfVEtfPHYvIfWnHNXpbB+jeS8O8Dw5rliPra9gMjyIXR/Wm0uooAaeXDePowfc1v9ZrVztLC6ayDB4PmEzIfUSGXED7cbCXGDmjY5sx3CuSPQjTdzCFissEMdrryrfpjif71CSOML9dX/0uZraHAzyBopitwhwJBQqnEH48q01g9EQ73GTHgqp0bsdUDi6eUWp42cSoEadkbHraPd2SJ0SBq9J9T3hl95c4BzqwA34u+l+DVsZtc5h2O2uqdueB+8Wj4fQ3LnOnOrrLHiQ76JcOwd7XLdxi4ZuSbDu3vZZPkWNZ/1dbkPcBxEVrErDAjLxXuK+xxsyv61ZDvVx32Mm2BVQGOa2ua/0tl94b67tnrbqvzLfT/we/ZodMOXRlm25w2gtaGgk6gNLnS47vpus/Rv/wDUbNqxjHN2NbuDtYBgKjNVj2isggHb7dGiOQxNJFAULDLAakm6PRn1YX5VXpVHa4EjUEggtd9LZDtnu96ybPqlhZOecm0VCksaPQLbA8Pa33XVWNdS9j7H+72N/RfzdS6GyglwdtJBgbG6On95qapw3GsPc1w/Mf4eP8pIExJ8UECQrsww8c4+I2kzDQGgvO50Dxcp1vNjMipxgMLXNI/dsaC7/p12o5G1oEDYRB8VUYwvdkNYdrrK2s3eEGx+6P5O5HFLhn9Cx5Y8QPmPzcz6w11m0trA9MGkV+e1trnR/JZXcxqyhjbTIHKL1zLbXnNY0+2qtrSOY7/+e/SSryK7KwWnUTx2UWS7vuyk9OwA/wAVGQGkvHYpS2Zn9HMqTiNkN+Kf0xs2zpzyo7KKGz//0+VbpyOUQ7wY107pnNh8eHC18TEbfSxxYdzTBPZVZzA1LdjG7c2tsg7tVLcQ7U+3wV12G6l5JbuB5TuxqrWBw08kzjBXVSOnIhu3ceOF1eNey6qvJY7cXMa12n5wE2N/svLlyTaDujkeK0cLNFWZiY4aRWwWNtfuH0rC59b9n7jd2x70q3rqEGQ0vu9ZZY+yjZVoXiPl4qtXgusNbKHuZ6BhjRAB/wCMbDkapm5pb2LToPjuI/zXLOqptblvr6hZe+h7j6JxSytjWkD067mWzvex+7fb6v6X/RoQ1K8dQNOrrHDsf7Mott2mW6lpMcA6p31BxjSa/okHVv8AJVcs6bU97MfEybXF0tZZYANu3+b3Nsf7d7vU3/TUMTAD8yvNNQwzVLWVUOe0PLg1rn5Un9YY3Z+hre39G99ifONBWtXqO18I/wCbxN4h5aGn7/luVV+QzHsILN7rDsqAMS6Hew/8G9rfpN+gr9m1jCfBpj/qVx31gvdZ1Gv0X7LMX3SJ0efcPd/ITIAcWvZjkTw2A0cj1M3IfkWGXWkvJiBJ10CLU0Vs2nhPy2QB4gcKAsk68JanQq4q2bIDtvw/IVPT0vNBB3Q1piOSl6Rjk+PyUdap8X//1Odqq3HXk8LUwrHUyd/sGkfBZ7TxHHdFqfuDgZjyVKYsOgKDo+t6lnqOcBPDUxIYZid3ChTt038Rop23BtYa3UPCj0GgCKN2SiuftqkjbB7IBLzoYMDxUnlxBa75Ku6dYUkQtL1vR+ojIoBe6LqfbYPEH6Ni06wHWgjg8jkLkuhHdlvrOhdUTIOoIc2P+qW5TlW0uDLAXeBCBoFfHUO62tjT7WNHhAHKTva4k+Gkqg3qIcZBc4n80tMz/W+jtU3uyb9A3bPJ8B+6ETIdEGJ6lndYbf0TdAdXnwaNVxeY1zsy55Gr7HH4CfaP81dr6LaaSxvLvpO7nxXK9RrLcu1oEEO3f53uTQaPmg7NIboTNa4y5S2zqeyiQ7dIOnEJxWRTVPrHJI8UXeIiDtiPkqzAd3OiJ7tvKbQu1eD/AP/Vww0BWKWM5PI4QRBCLTBJ8FSLohKA8yR8lF1kaHUjhWqQbBtqrNrj2YC4/wDRRWfVzqeQQ5wbjtPewy7/ALbr3f8ASSxYpz+WJPkGPJlhDSUhHzLmFxcZPySZTdaA6qt1jd20OaNC791v7zl0Q+r3T+n47svNc/M2kNrp/m22WOOyqgNbLv0lnt9z/wCX+YrzaKMUy1rLcstDbLGgBun+Dq/0ONX/AIGln/n7e9SZMZx/P8x2jE/9JZDKMn82LiP05f8AcuP0bpuTjZP2jIHplzCwVcuhxaff+b2+iugbU2T4Hv8AFBZQ/wBxeZedXdldxmixjZ1IOpUQ1OrKdtGVGExtktHHucZ7nhv9lWRXA45UmbQ8QOTKlY6dB3TxEAMRJtrWNkeUj8Fk5+CzI/SN0cBAcPElbdrfaAFTawh0eHI/io5iiyROjymXhXYzXPs9rBy/XaB4udHsb/XVXJpvxg3163VteNzH6FjgfouZazdU/wDz12WSwGkho1do0eZ0V1mHVRh1YlbQ2qlgrDQABDRtHtVjl8Puggnh4ev/AKC18+UYjEgcXFfp8v6z5/U9hE+PdF0nyldRldB6bkEk1ejYeX0nZP8AWrh1X/QVD/mzZv2faW+jzu2H1P6uyfT/ALe9OPJ5OMDThP6Sz73jri1sfov/1sWmu257aqGGy1+jGN5J/wBfz11XSvqrTSGvziMi06+kJ9Jvl+9f/a/R/wDBqP1Q6d6WG7PsbD8qBRPIqBPu/wCv2f8AQrrXS1sAb5/in8vy8eETmLJ2B2W81zUuIwxmhHSUhvIoWUMrAaxgY0cNaNoH9lqKWD+5TOsnSPFM2CR311VtpNDqWPTdYzfJ+xw6toOgse3W2PzrGUu/R/6P1bVVr31+7Zu8CdYV21s3WnsbHfc3bUP/AD2nDdIEfNY3MSMssz419js8uBHFAV0B+1rtuGo2udYRqAFexK/TY0O0JMAeZ+i1NXUxg3CPFNYXO/kjt8UwGtTqyGjoEzCDYXA+0S3xlwPu/wA1SfcwGZQGVhoAPtAHCka2k+MJ3Ea0C2herG3IBiPcewCatl7z9GCe5RmBo7AFF3trBe7gCUBEk6lRlQoBA3EH2isuducz3R2n8xWHuk7RJI4H96hX6gYXkfpXmfhKk4tqbtElx+ZJ+K1MGIY4AVqdS5efKZzJvQaRRlgB95A/IltO31Np2+PePgiV1Ev326ns2NAjd4nzlSsT/9frGhlbG1VjYxga1jRwGtG1jR/ZVr80BVGum0A9yIGitbtNNPCFePRoDqtpvPfWQE7f5zyHgm1B1+9TrGvy0SKg0y0Fzif33x/nOUm1F0+Hki1NBD3fy7Afk96mWt+HnwsaY9cj4l2YS9ER4BBGwwNTOsKTNRLhunt/cp7JnSBPx+cJyyBH3fD5pnCu4mD3wNABHJCi3cf4KbmCQJ+KIxgjj5o0SriAWa3sUo9VwDfoNPPiQnfJPps5PPkE87R6VQlw7+AV3lcN+sjQfL/Fpc1mr0R3PzeXZeywN9jRLzwE9VPp+9x3POvwT11isE8vPLlITOvdXGkuNNYQ9z/53WPDyUriTDR+cdRCefzI0iOPNLop/9DomZJj1n1uYWEgtI5juz99W8bIoy6G5GPYLK3cEcgj6THj8x7VTuc7boDuBmeRPZR6Ng/YqX8+pfc++zSB74a2uP5FTGLQIFW50Sbp1AdIU6vpwm0MOb80q/5yfhwmrnmMT631UZufhZbC+ujLyWVGsfpNL7fperY1lvs+js/SLosTOwMsv+zZFdxrgvDTBAd9Fzt+1eV9XAZ1zqkf9zsmP+3rCgNybmjR5IH5pgj/ADXexRT5LHMCQPBIi/6v2NmHNTjoRxAfa+zipzWztIHmNEJ5PqEBpJAkt+K8op6/1Wgh1ORY14bs3BxB2Rs9OR+Z+5/ovzPTU3fWHq5aK25NjWsMiHv+/dv/AOrUR+Hy2Ex9jKObj1iX1F+2phstcK2MEue4gNA/ec530ECvqeLff9mxH/aHhgsfZVDqq2u0r9S4HZ6tu13pU/zn5/srXnfSMPrX1izHiuxzKS6cvMcN0SdwZ/w+U7/BU/8AXbPTqXpHT+mYvTsRuLis2VtJLpO573H6dt1hj1LbP8I//wBFfo0ByUIn1S4v7vpitnzZr0ivPVK1hDSGnn6b5/6LVNgAG2se3u46T96lLeCZP7o0TOeY9x2jwVkChQ6NQmzZ6ry0aD3FRuyRSGmz2hzgwR23fRlyG/IIEVtLiPAf3qn1JpzOnZWPW4suDC+px0h9Y9Wtw/tsRA7oJ7N26wUvN9rg2qtjrHuPYN4Vbdk7PtUH7TG77P8AyI/o/wC79p/wn/G/o1XxM6zqOFhucza+6qrJuZ+7uAtax3/XP0n9hX/ZGyTt/wBJ23fvI106ovq//9kAOEJJTQQhAAAAAABVAAAAAQEAAAAPAEEAZABvAGIAZQAgAFAAaABvAHQAbwBzAGgAbwBwAAAAEwBBAGQAbwBiAGUAIABQAGgAbwB0AG8AcwBoAG8AcAAgAEMAUwA2AAAAAQA4QklNBAYAAAAAAAcACAAAAAEBAP/hGJpodHRwOi8vbnMuYWRvYmUuY29tL3hhcC8xLjAvADw/eHBhY2tldCBiZWdpbj0i77u/IiBpZD0iVzVNME1wQ2VoaUh6cmVTek5UY3prYzlkIj8+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hdXg9Imh0dHA6Ly9ucy5hZG9iZS5jb20vZXhpZi8xLjAvYXV4LyIgeG1sbnM6cGhvdG9zaG9wPSJodHRwOi8vbnMuYWRvYmUuY29tL3Bob3Rvc2hvcC8xLjAvIiB4bWxuczp4bXBNTT0iaHR0cDovL25zLmFkb2JlLmNvbS94YXAvMS4wL21tLyIgeG1sbnM6c3RFdnQ9Imh0dHA6Ly9ucy5hZG9iZS5jb20veGFwLzEuMC9zVHlwZS9SZXNvdXJjZUV2ZW50IyIgeG1sbnM6c3RSZWY9Imh0dHA6Ly9ucy5hZG9iZS5jb20veGFwLzEuMC9zVHlwZS9SZXNvdXJjZVJlZiMiIHhtbG5zOmRjPSJodHRwOi8vcHVybC5vcmcvZGMvZWxlbWVudHMvMS4xLyIgeG1wOkNyZWF0b3JUb29sPSJBZG9iZSBQaG90b3Nob3AgQ1M2IChXaW5kb3dzKSIgeG1wOk1vZGlmeURhdGU9IjIwMTYtMTItMDlUMTA6NTg6NTkrMDE6MDAiIHhtcDpDcmVhdGVEYXRlPSIyMDE2LTEyLTA5VDA5OjE5OjA3IiB4bXA6TWV0YWRhdGFEYXRlPSIyMDE2LTEyLTA5VDEwOjU4OjU5KzAxOjAwIiBhdXg6TGVuc0luZm89IjE2MC8xMCA1MDAvMTAgMjgvMTAgMjgvMTAiIGF1eDpMZW5zPSJEVCAxNi01MG1tIEYyLjggU1NNIiBwaG90b3Nob3A6RGF0ZUNyZWF0ZWQ9IjIwMTYtMTItMDlUMDk6MTk6MDciIHBob3Rvc2hvcDpDb2xvck1vZGU9IjMiIHBob3Rvc2hvcDpJQ0NQcm9maWxlPSJzUkdCIElFQzYxOTY2LTIuMSIgeG1wTU06RG9jdW1lbnRJRD0ieG1wLmRpZDo4NUExREQyQjYzQkRFNjExOTkyNkZEMTRGM0QzQkY3QiIgeG1wTU06SW5zdGFuY2VJRD0ieG1wLmlpZDo5M0Y5MTYxQkY2QkRFNjExOTkyNkZEMTRGM0QzQkY3QiIgeG1wTU06T3JpZ2luYWxEb2N1bWVudElEPSIyRTQ0QTQ4QjlEQUNGRTYzQkE4MkZERkUzQjk2MTY5OCIgZGM6Zm9ybWF0PSJpbWFnZS9qcGVnIj4gPHBob3Rvc2hvcDpEb2N1bWVudEFuY2VzdG9ycz4gPHJkZjpCYWc+IDxyZGY6bGk+MkU0NEE0OEI5REFDRkU2M0JBODJGREZFM0I5NjE2OTg8L3JkZjpsaT4gPC9yZGY6QmFnPiA8L3Bob3Rvc2hvcDpEb2N1bWVudEFuY2VzdG9ycz4gPHhtcE1NOkhpc3Rvcnk+IDxyZGY6U2VxPiA8cmRmOmxpIHN0RXZ0OmFjdGlvbj0ic2F2ZWQiIHN0RXZ0Omluc3RhbmNlSUQ9InhtcC5paWQ6ODRBMUREMkI2M0JERTYxMTk5MjZGRDE0RjNEM0JGN0IiIHN0RXZ0OndoZW49IjIwMTYtMTItMDlUMTA6MjU6NTYrMDE6MDAiIHN0RXZ0OnNvZnR3YXJlQWdlbnQ9IkFkb2JlIFBob3Rvc2hvcCBDUzYgKFdpbmRvd3MpIiBzdEV2dDpjaGFuZ2VkPSIvIi8+IDxyZGY6bGkgc3RFdnQ6YWN0aW9uPSJjb252ZXJ0ZWQiIHN0RXZ0OnBhcmFtZXRlcnM9ImZyb20gaW1hZ2UvanBlZyB0byBhcHBsaWNhdGlvbi92bmQuYWRvYmUucGhvdG9zaG9wIi8+IDxyZGY6bGkgc3RFdnQ6YWN0aW9uPSJkZXJpdmVkIiBzdEV2dDpwYXJhbWV0ZXJzPSJjb252ZXJ0ZWQgZnJvbSBpbWFnZS9qcGVnIHRvIGFwcGxpY2F0aW9uL3ZuZC5hZG9iZS5waG90b3Nob3AiLz4gPHJkZjpsaSBzdEV2dDphY3Rpb249InNhdmVkIiBzdEV2dDppbnN0YW5jZUlEPSJ4bXAuaWlkOjg1QTFERDJCNjNCREU2MTE5OTI2RkQxNEYzRDNCRjdCIiBzdEV2dDp3aGVuPSIyMDE2LTEyLTA5VDEwOjI1OjU2KzAxOjAwIiBzdEV2dDpzb2Z0d2FyZUFnZW50PSJBZG9iZSBQaG90b3Nob3AgQ1M2IChXaW5kb3dzKSIgc3RFdnQ6Y2hhbmdlZD0iLyIvPiA8cmRmOmxpIHN0RXZ0OmFjdGlvbj0ic2F2ZWQiIHN0RXZ0Omluc3RhbmNlSUQ9InhtcC5paWQ6ODZBMUREMkI2M0JERTYxMTk5MjZGRDE0RjNEM0JGN0IiIHN0RXZ0OndoZW49IjIwMTYtMTItMDlUMTA6MjY6MjErMDE6MDAiIHN0RXZ0OnNvZnR3YXJlQWdlbnQ9IkFkb2JlIFBob3Rvc2hvcCBDUzYgKFdpbmRvd3MpIiBzdEV2dDpjaGFuZ2VkPSIvIi8+IDxyZGY6bGkgc3RFdnQ6YWN0aW9uPSJjb252ZXJ0ZWQiIHN0RXZ0OnBhcmFtZXRlcnM9ImZyb20gYXBwbGljYXRpb24vdm5kLmFkb2JlLnBob3Rvc2hvcCB0byBpbWFnZS9qcGVnIi8+IDxyZGY6bGkgc3RFdnQ6YWN0aW9uPSJkZXJpdmVkIiBzdEV2dDpwYXJhbWV0ZXJzPSJjb252ZXJ0ZWQgZnJvbSBhcHBsaWNhdGlvbi92bmQuYWRvYmUucGhvdG9zaG9wIHRvIGltYWdlL2pwZWciLz4gPHJkZjpsaSBzdEV2dDphY3Rpb249InNhdmVkIiBzdEV2dDppbnN0YW5jZUlEPSJ4bXAuaWlkOjM4MEFCQThCRjFCREU2MTE5OTI2RkQxNEYzRDNCRjdCIiBzdEV2dDp3aGVuPSIyMDE2LTEyLTA5VDEwOjI2OjIxKzAxOjAwIiBzdEV2dDpzb2Z0d2FyZUFnZW50PSJBZG9iZSBQaG90b3Nob3AgQ1M2IChXaW5kb3dzKSIgc3RFdnQ6Y2hhbmdlZD0iLyIvPiA8cmRmOmxpIHN0RXZ0OmFjdGlvbj0ic2F2ZWQiIHN0RXZ0Omluc3RhbmNlSUQ9InhtcC5paWQ6MzkwQUJBOEJGMUJERTYxMTk5MjZGRDE0RjNEM0JGN0IiIHN0RXZ0OndoZW49IjIwMTYtMTItMDlUMTA6MjY6NTIrMDE6MDAiIHN0RXZ0OnNvZnR3YXJlQWdlbnQ9IkFkb2JlIFBob3Rvc2hvcCBDUzYgKFdpbmRvd3MpIiBzdEV2dDpjaGFuZ2VkPSIvIi8+IDxyZGY6bGkgc3RFdnQ6YWN0aW9uPSJjb252ZXJ0ZWQiIHN0RXZ0OnBhcmFtZXRlcnM9ImZyb20gaW1hZ2UvanBlZyB0byBhcHBsaWNhdGlvbi92bmQuYWRvYmUucGhvdG9zaG9wIi8+IDxyZGY6bGkgc3RFdnQ6YWN0aW9uPSJkZXJpdmVkIiBzdEV2dDpwYXJhbWV0ZXJzPSJjb252ZXJ0ZWQgZnJvbSBpbWFnZS9qcGVnIHRvIGFwcGxpY2F0aW9uL3ZuZC5hZG9iZS5waG90b3Nob3AiLz4gPHJkZjpsaSBzdEV2dDphY3Rpb249InNhdmVkIiBzdEV2dDppbnN0YW5jZUlEPSJ4bXAuaWlkOjNBMEFCQThCRjFCREU2MTE5OTI2RkQxNEYzRDNCRjdCIiBzdEV2dDp3aGVuPSIyMDE2LTEyLTA5VDEwOjI2OjUyKzAxOjAwIiBzdEV2dDpzb2Z0d2FyZUFnZW50PSJBZG9iZSBQaG90b3Nob3AgQ1M2IChXaW5kb3dzKSIgc3RFdnQ6Y2hhbmdlZD0iLyIvPiA8cmRmOmxpIHN0RXZ0OmFjdGlvbj0ic2F2ZWQiIHN0RXZ0Omluc3RhbmNlSUQ9InhtcC5paWQ6ODNBMUQyQThGNUJERTYxMTk5MjZGRDE0RjNEM0JGN0IiIHN0RXZ0OndoZW49IjIwMTYtMTItMDlUMTA6NTg6NTkrMDE6MDAiIHN0RXZ0OnNvZnR3YXJlQWdlbnQ9IkFkb2JlIFBob3Rvc2hvcCBDUzYgKFdpbmRvd3MpIiBzdEV2dDpjaGFuZ2VkPSIvIi8+IDxyZGY6bGkgc3RFdnQ6YWN0aW9uPSJjb252ZXJ0ZWQiIHN0RXZ0OnBhcmFtZXRlcnM9ImZyb20gYXBwbGljYXRpb24vdm5kLmFkb2JlLnBob3Rvc2hvcCB0byBpbWFnZS9qcGVnIi8+IDxyZGY6bGkgc3RFdnQ6YWN0aW9uPSJkZXJpdmVkIiBzdEV2dDpwYXJhbWV0ZXJzPSJjb252ZXJ0ZWQgZnJvbSBhcHBsaWNhdGlvbi92bmQuYWRvYmUucGhvdG9zaG9wIHRvIGltYWdlL2pwZWciLz4gPHJkZjpsaSBzdEV2dDphY3Rpb249InNhdmVkIiBzdEV2dDppbnN0YW5jZUlEPSJ4bXAuaWlkOjkzRjkxNjFCRjZCREU2MTE5OTI2RkQxNEYzRDNCRjdCIiBzdEV2dDp3aGVuPSIyMDE2LTEyLTA5VDEwOjU4OjU5KzAxOjAwIiBzdEV2dDpzb2Z0d2FyZUFnZW50PSJBZG9iZSBQaG90b3Nob3AgQ1M2IChXaW5kb3dzKSIgc3RFdnQ6Y2hhbmdlZD0iLyIvPiA8L3JkZjpTZXE+IDwveG1wTU06SGlzdG9yeT4gPHhtcE1NOkRlcml2ZWRGcm9tIHN0UmVmOmluc3RhbmNlSUQ9InhtcC5paWQ6ODNBMUQyQThGNUJERTYxMTk5MjZGRDE0RjNEM0JGN0IiIHN0UmVmOmRvY3VtZW50SUQ9InhtcC5kaWQ6ODVBMUREMkI2M0JERTYxMTk5MjZGRDE0RjNEM0JGN0IiIHN0UmVmOm9yaWdpbmFsRG9jdW1lbnRJRD0iMkU0NEE0OEI5REFDRkU2M0JBODJGREZFM0I5NjE2OTgiLz4gPGRjOmRlc2NyaXB0aW9uPiA8cmRmOkFsdD4gPHJkZjpsaSB4bWw6bGFuZz0ieC1kZWZhdWx0Ij4gICAgICAgICAgICAgICAgICAgICAgICAgICAgICAgPC9yZGY6bGk+IDwvcmRmOkFsdD4gPC9kYzpkZXNjcmlwdGlvbj4gPC9yZGY6RGVzY3JpcHRpb24+IDwvcmRmOlJERj4gPC94OnhtcG1ldGE+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Pv/iDFhJQ0NfUFJPRklMRQABAQAADEhMaW5vAhAAAG1udHJSR0IgWFlaIAfOAAIACQAGADEAAGFjc3BNU0ZUAAAAAElFQyBzUkdCAAAAAAAAAAAAAAAAAAD21gABAAAAANMtSFAgIAAAAAAAAAAAAAAAAAAAAAAAAAAAAAAAAAAAAAAAAAAAAAAAAAAAAAAAAAAAAAAAEWNwcnQAAAFQAAAAM2Rlc2MAAAGEAAAAbHd0cHQAAAHwAAAAFGJrcHQAAAIEAAAAFHJYWVoAAAIYAAAAFGdYWVoAAAIsAAAAFGJYWVoAAAJAAAAAFGRtbmQAAAJUAAAAcGRtZGQAAALEAAAAiHZ1ZWQAAANMAAAAhnZpZXcAAAPUAAAAJGx1bWkAAAP4AAAAFG1lYXMAAAQMAAAAJHRlY2gAAAQwAAAADHJUUkMAAAQ8AAAIDGdUUkMAAAQ8AAAIDGJUUkMAAAQ8AAAIDHRleHQAAAAAQ29weXJpZ2h0IChjKSAxOTk4IEhld2xldHQtUGFja2FyZCBDb21wYW55AABkZXNjAAAAAAAAABJzUkdCIElFQzYxOTY2LTIuMQAAAAAAAAAAAAAAEnNSR0IgSUVDNjE5NjYtMi4xAAAAAAAAAAAAAAAAAAAAAAAAAAAAAAAAAAAAAAAAAAAAAAAAAAAAAAAAAAAAAAAAAABYWVogAAAAAAAA81EAAQAAAAEWzFhZWiAAAAAAAAAAAAAAAAAAAAAAWFlaIAAAAAAAAG+iAAA49QAAA5BYWVogAAAAAAAAYpkAALeFAAAY2lhZWiAAAAAAAAAkoAAAD4QAALbPZGVzYwAAAAAAAAAWSUVDIGh0dHA6Ly93d3cuaWVjLmNoAAAAAAAAAAAAAAAWSUVDIGh0dHA6Ly93d3cuaWVjLmNoAAAAAAAAAAAAAAAAAAAAAAAAAAAAAAAAAAAAAAAAAAAAAAAAAAAAAAAAAAAAAGRlc2MAAAAAAAAALklFQyA2MTk2Ni0yLjEgRGVmYXVsdCBSR0IgY29sb3VyIHNwYWNlIC0gc1JHQgAAAAAAAAAAAAAALklFQyA2MTk2Ni0yLjEgRGVmYXVsdCBSR0IgY29sb3VyIHNwYWNlIC0gc1JHQgAAAAAAAAAAAAAAAAAAAAAAAAAAAABkZXNjAAAAAAAAACxSZWZlcmVuY2UgVmlld2luZyBDb25kaXRpb24gaW4gSUVDNjE5NjYtMi4xAAAAAAAAAAAAAAAsUmVmZXJlbmNlIFZpZXdpbmcgQ29uZGl0aW9uIGluIElFQzYxOTY2LTIuMQAAAAAAAAAAAAAAAAAAAAAAAAAAAAAAAAAAdmlldwAAAAAAE6T+ABRfLgAQzxQAA+3MAAQTCwADXJ4AAAABWFlaIAAAAAAATAlWAFAAAABXH+dtZWFzAAAAAAAAAAEAAAAAAAAAAAAAAAAAAAAAAAACjwAAAAJzaWcgAAAAAENSVCBjdXJ2AAAAAAAABAAAAAAFAAoADwAUABkAHgAjACgALQAyADcAOwBAAEUASgBPAFQAWQBeAGMAaABtAHIAdwB8AIEAhgCLAJAAlQCaAJ8ApACpAK4AsgC3ALwAwQDGAMsA0ADVANsA4ADlAOsA8AD2APsBAQEHAQ0BEwEZAR8BJQErATIBOAE+AUUBTAFSAVkBYAFnAW4BdQF8AYMBiwGSAZoBoQGpAbEBuQHBAckB0QHZAeEB6QHyAfoCAwIMAhQCHQImAi8COAJBAksCVAJdAmcCcQJ6AoQCjgKYAqICrAK2AsECywLVAuAC6wL1AwADCwMWAyEDLQM4A0MDTwNaA2YDcgN+A4oDlgOiA64DugPHA9MD4APsA/kEBgQTBCAELQQ7BEgEVQRjBHEEfgSMBJoEqAS2BMQE0wThBPAE/gUNBRwFKwU6BUkFWAVnBXcFhgWWBaYFtQXFBdUF5QX2BgYGFgYnBjcGSAZZBmoGewaMBp0GrwbABtEG4wb1BwcHGQcrBz0HTwdhB3QHhgeZB6wHvwfSB+UH+AgLCB8IMghGCFoIbgiCCJYIqgi+CNII5wj7CRAJJQk6CU8JZAl5CY8JpAm6Cc8J5Qn7ChEKJwo9ClQKagqBCpgKrgrFCtwK8wsLCyILOQtRC2kLgAuYC7ALyAvhC/kMEgwqDEMMXAx1DI4MpwzADNkM8w0NDSYNQA1aDXQNjg2pDcMN3g34DhMOLg5JDmQOfw6bDrYO0g7uDwkPJQ9BD14Peg+WD7MPzw/sEAkQJhBDEGEQfhCbELkQ1xD1ERMRMRFPEW0RjBGqEckR6BIHEiYSRRJkEoQSoxLDEuMTAxMjE0MTYxODE6QTxRPlFAYUJxRJFGoUixStFM4U8BUSFTQVVhV4FZsVvRXgFgMWJhZJFmwWjxayFtYW+hcdF0EXZReJF64X0hf3GBsYQBhlGIoYrxjVGPoZIBlFGWsZkRm3Gd0aBBoqGlEadxqeGsUa7BsUGzsbYxuKG7Ib2hwCHCocUhx7HKMczBz1HR4dRx1wHZkdwx3sHhYeQB5qHpQevh7pHxMfPh9pH5Qfvx/qIBUgQSBsIJggxCDwIRwhSCF1IaEhziH7IiciVSKCIq8i3SMKIzgjZiOUI8Ij8CQfJE0kfCSrJNolCSU4JWgllyXHJfcmJyZXJocmtyboJxgnSSd6J6sn3CgNKD8ocSiiKNQpBik4KWspnSnQKgIqNSpoKpsqzysCKzYraSudK9EsBSw5LG4soizXLQwtQS12Last4S4WLkwugi63Lu4vJC9aL5Evxy/+MDUwbDCkMNsxEjFKMYIxujHyMioyYzKbMtQzDTNGM38zuDPxNCs0ZTSeNNg1EzVNNYc1wjX9Njc2cjauNuk3JDdgN5w31zgUOFA4jDjIOQU5Qjl/Obw5+To2OnQ6sjrvOy07azuqO+g8JzxlPKQ84z0iPWE9oT3gPiA+YD6gPuA/IT9hP6I/4kAjQGRApkDnQSlBakGsQe5CMEJyQrVC90M6Q31DwEQDREdEikTORRJFVUWaRd5GIkZnRqtG8Ec1R3tHwEgFSEtIkUjXSR1JY0mpSfBKN0p9SsRLDEtTS5pL4kwqTHJMuk0CTUpNk03cTiVObk63TwBPSU+TT91QJ1BxULtRBlFQUZtR5lIxUnxSx1MTU19TqlP2VEJUj1TbVShVdVXCVg9WXFapVvdXRFeSV+BYL1h9WMtZGllpWbhaB1pWWqZa9VtFW5Vb5Vw1XIZc1l0nXXhdyV4aXmxevV8PX2Ffs2AFYFdgqmD8YU9homH1YklinGLwY0Njl2PrZEBklGTpZT1lkmXnZj1mkmboZz1nk2fpaD9olmjsaUNpmmnxakhqn2r3a09rp2v/bFdsr20IbWBtuW4SbmtuxG8eb3hv0XArcIZw4HE6cZVx8HJLcqZzAXNdc7h0FHRwdMx1KHWFdeF2Pnabdvh3VnezeBF4bnjMeSp5iXnnekZ6pXsEe2N7wnwhfIF84X1BfaF+AX5ifsJ/I3+Ef+WAR4CogQqBa4HNgjCCkoL0g1eDuoQdhICE44VHhauGDoZyhteHO4efiASIaYjOiTOJmYn+imSKyoswi5aL/IxjjMqNMY2Yjf+OZo7OjzaPnpAGkG6Q1pE/kaiSEZJ6kuOTTZO2lCCUipT0lV+VyZY0lp+XCpd1l+CYTJi4mSSZkJn8mmia1ZtCm6+cHJyJnPedZJ3SnkCerp8dn4uf+qBpoNihR6G2oiailqMGo3aj5qRWpMelOKWpphqmi6b9p26n4KhSqMSpN6mpqhyqj6sCq3Wr6axcrNCtRK24ri2uoa8Wr4uwALB1sOqxYLHWskuywrM4s660JbSctRO1irYBtnm28Ldot+C4WbjRuUq5wro7urW7LrunvCG8m70VvY++Cr6Evv+/er/1wHDA7MFnwePCX8Lbw1jD1MRRxM7FS8XIxkbGw8dBx7/IPci8yTrJuco4yrfLNsu2zDXMtc01zbXONs62zzfPuNA50LrRPNG+0j/SwdNE08bUSdTL1U7V0dZV1tjXXNfg2GTY6Nls2fHadtr724DcBdyK3RDdlt4c3qLfKd+v4DbgveFE4cziU+Lb42Pj6+Rz5PzlhOYN5pbnH+ep6DLovOlG6dDqW+rl63Dr++yG7RHtnO4o7rTvQO/M8Fjw5fFy8f/yjPMZ86f0NPTC9VD13vZt9vv3ivgZ+Kj5OPnH+lf65/t3/Af8mP0p/br+S/7c/23////uAA5BZG9iZQBkQAAAAAH/2wCEAAEBAQEBAQEBAQEBAQEBAQEBAQEBAQEBAQEBAQEBAQEBAQEBAQEBAQEBAQECAgICAgICAgICAgMDAwMDAwMDAwMBAQEBAQEBAQEBAQICAQICAwMDAwMDAwMDAwMDAwMDAwMDAwMDAwMDAwMDAwMDAwMDAwMDAwMDAwMDAwMDAwMDA//AABEIAhYBnwMBEQACEQEDEQH/3QAEADT/xAGiAAAABgIDAQAAAAAAAAAAAAAHCAYFBAkDCgIBAAsBAAAGAwEBAQAAAAAAAAAAAAYFBAMHAggBCQAKCxAAAgEDBAEDAwIDAwMCBgl1AQIDBBEFEgYhBxMiAAgxFEEyIxUJUUIWYSQzF1JxgRhikSVDobHwJjRyChnB0TUn4VM2gvGSokRUc0VGN0djKFVWVxqywtLi8mSDdJOEZaOzw9PjKThm83UqOTpISUpYWVpnaGlqdnd4eXqFhoeIiYqUlZaXmJmapKWmp6ipqrS1tre4ubrExcbHyMnK1NXW19jZ2uTl5ufo6er09fb3+Pn6EQACAQMCBAQDBQQEBAYGBW0BAgMRBCESBTEGACITQVEHMmEUcQhCgSORFVKhYhYzCbEkwdFDcvAX4YI0JZJTGGNE8aKyJjUZVDZFZCcKc4OTRnTC0uLyVWV1VjeEhaOzw9Pj8ykalKS0xNTk9JWltcXV5fUoR1dmOHaGlqa2xtbm9md3h5ent8fX5/dIWGh4iJiouMjY6Pg5SVlpeYmZqbnJ2en5KjpKWmp6ipqqusra6vr/2gAMAwEAAhEDEQA/AKNmqZYrothb9V+OSR6haxtb8249wXUNnrJUJpqCOnjCO0k2tpNCgg8HgE3UqT9ApH1/BB9pbgDSQBWvSuzSkofXQDpcrlSJYYVlLotlC/Uhv9TpAsV/A+o9lzQgLqAz0cxzAyaQeh22LBHUPA8zWRQpC8+ogH0gWNn/AKj8ewlusqoCVHQjtxRAG9OH+To4+2Z8bSUS+EoGWP1c2uTazD88/n3Gl1E7SMTXUSenSARnqXT5NPPMXcWLXFzay/6ki1hx7ZMRoKjpMEo1AMdMeYyyxSFo59QHLsxWw550gfQ6f9b2qggBGFp1poakmpJ6wRbzh0LHG63F9Wo2ZkBsSTz6h/T8+3hYkEnTXpKYHzSnHpNZ/ORShiHUJYuACByfqQ68gfgj2aWducA8D1TwaMfX/Vw6SVLmEOuR3sVvoTTrQNcgOSbAEj8ezYW4X06oRUitdXWJtxGWcw82AvdjwVBsWQGzWB4HPB593+nU8eHV/DNKjh044zMvDKwD3DBrGzelh9CCedN/r7obdag06TyAAYGOpNVkpFjaZ5LKSbKCNesgli44Fy3PH1Hu6wg06YoAAV/Ppl/ibzaHVgAxv9CLgXBtwCP8P9f2+I1THV6VFT1DyCGenllQrqKWUPzJA5PKi3Lj+nAt7XW5o8dfhPHpoYJI4joMHxctVVMJCwF2D2B9H1uwF7g/1tf2dLLoGKU6oe4YPUZsJ9vUwtTAsSbuF59I5BAItyPx+PalJhp7jmnSO5iU0oc+fT193NT6AiFCVKJY3uBfhiFte/5PuhYNXpgxKCtVx0n89mZoYTHICikEWP0Or6cn6L+PbEcYkeqjFejNBpQYp0BVdVyTTnWr21sDySFueTYA6lt9PofZ5GukdMSMG7fLh/xfWWlRgbOzKSTYgamKDn0AAryP9j7sWx1tVoQD0p6KLTIjiRH0KRGAR6AwsdWr1FiPrb2XSyEYI6MokBGoHpYY5mjMcmpdBYWLMVAa/qQXJt/r8+yu4yDQZ6MEBAGcdCfiahyUdFsWPBZrA2A5IJtp/wB79kE4PdXB6VI1AAD0pVpJaudXCpYg/wBQpcc35+oPtAJig0nJ6dBLZ8ulRj8QYpkGka2TVYm91A+unkaT+B7ZkmYHOOqM6GgU1PU+txqI5uQCVBAK/k8gIfqxH5vyPdo5uHp0nJwx8+k3kKZ6eNpmIAAvG6ekMW/rYcE+1VRJTGeq6mpqPw9PG3K30h5bDStiT+tj9b2H15+hH19l9zGI3FOBHVHAddXS1TTNUQt5CR6SCfqD+QdNiSo+txf2jdSVx59JiNJArnoSaKopaemjZTdvrqDWLf1AJ4N/6f09l8kZLCop0061clRjpyqXoqqkCllBZGJIblSRzb63N/rf27GpBGkdNSRHSKnP+D/P0GWSo/BKGj0mNrqWFrX+hJJB1E/j6+z21bgCcDoP3HiaXCnBx1xnpIJaIhrH+itdS7C1rH63/wBfj+ns2R65HQelLxyADPQW5jFyNN5FjaN9ZugOmMkf1It6rf69/bqkk8PPo/hui6Lrbu9OlBg9VJoV9WoEWDLfxkjlVsONQ/obH23Og46aHqtw9cg59OhhxH29ZAqBrSlWXk88/p+p4I9klylCSoyemI5CpHd11T0609bYxgXOkkD02J5NwOBe5/1/ZRIA6ldWR0awymgrn/V/g6EMY6knoiyOpNrCO5Jew/IAuR7QwyNFMKHBP50+Xz6S3sZeJzXPp/q4joL8kHxlX6SIxqYqw/s3uTpAt6bD2JI3WVQVNeiDwGDGoyOoq5yIWDMiFlLryL6rfUi1iWv9Afe/AaoNO2vTojkbyx0F+dyEUNbJM8iaW9SqTfSw5IsD6rgfX2cw2gliwBXp+EPHJ8uouL7Tovu0xkgUo+lWAuUUE6QTYcH/AA/PslvdkZFeUeXUhbexaFf4qZ8/9X2dDbHtnEZehWr0oiSIXcMACA4uXP1ux/H19lNvdtbeIururinmekF3A7uGBGk/y6QE23XxFdopV8tNM9iUN9DHg3B+gI/2I9m8O8GSolch6ft6YG3RtGGMeQa/Z04VtA1JpMosrLdy4YqCP7QUWuoPtNdXYlyjjJ6X2Nv4eWWg4/8AF9IyumgFSqo9pddiFIBIH4AvbVz/ALb23axliDTHr0YXOYmKjt/1f6j1imnqooSsj+VACx5u1uf0iyjkfT/Y+xhaiIqp00b/AA9AK7Us7L5f6uHTEc+qkANp9LAIp5Uc6i1jZrkDn2YR26lsCvRbLGRpKjPTrg8hJUTKXfyBmuEH0t+VIB4HBsfe7i3jEbEihp0XOhLUA/1efQi0k8dypZSQNOvVwpPOmNf8Ppf2G501HHDo0tVCIpOGp1ILRLpDQqSWKLwbgswtwTcIb8fi/v0Z0xuvmVp0kmGu6jemA4/wjr//0KK5iDKxEn6XYk/U2+oVv8CDf/Ye4GBx1k7pzjh0/YZxE7eXnyCwQi2pf6DT9CCb+2ZW6Uwrn7elphaKOaZXvyTcML3GljZBe9xYc2+nssupSiMVPRxZwI7g6e7ozOy8TIGjEai5Ksz8/qI/2/IP1+o9gjcZgGYvw6EcSBVUKKt0YfH4irjpLKxSyXJufTb+yf6W9gqeeMvjND07Qk93D/VjpM10lfTyNCC/BFmJOo88AkG4AvwT7VIInjDChx1TSur0z0ns09asauzPypUFSSrp9WPP0Kt9fau1RdVBw626ALgg9JCOrn1BEBUDV6gLmwPLWNiTc8ezgQoKYz0mkCjPXqitnV9NweLknUPqBexa6i359vRxLig6bCggE56wRVmhyCT9G1sL2KnkErbSLE/659qTFgU6TyKCwIHDprnrViqFbWeCb3ayqp4B1D1E/wBPbiR0FNPV1cfCT1ITOtD6ixUerRq4uPw4Ugf09qEtUYV056TyFKmop1MkzFTNA1m1FtLBWAI1DnXxwAV/2PvX06oTnpoIGGsZPGnr1Kpaw+LVICAy/p1X0E8cX/r7q8ANRTPTZXBZa06fcfP9zMIiw1MLRgH1HixLMPzb6g+2mDRjUeI6Yk7QTTpzlw9LGrPoUAjUBxzcm5FudQb6j2+krMRnPSLxGjUkjHTTFgpKmYPHIqx6hqvfgG9xcXKm3A9qy2lemGnRyvoOs1TtgFVdUAKl2Kj6Ot/1FSdKsP8AefaV7tkGeB6UQsjGhGR0FO8cYZYimksIw6tbj6A/T6nX/r3Hsys5VBo2CeHRnoDLUDPQFvjZURib6blhckMFXizflx/rf7D2eq46QvHTI69SQSpVRAI5iBuxIsOedOmwI+o+n196d10n169Gj6hio6WNPR3mVo0Ea6g0l/oq8BrkX1J/h9QPZdM+DXJ6NIEOpafD59LamxwnjXxXDqLqVsVb/aQDwQB+f1eyeWbRUkVHRqYwAKcfPpfYKheFI5G9QOkK7IXVtI5Fv02X8j9V+fZPcSLkk8evBaUoDT/D0q2rIIZaRnl8cP3EPnYcnwtMis4U86+bAfX2kijV3UH4SR+wnrTltLBD3Ux0pcNNU1lfXvJFJGKbIzI2Wa8OPicsVhxuRmlK08EwiCsmi7gn1rY39uTWDS+MVTTpems4Wv8ACxOB8qcPPHSJpBFoq2vUtdIyx9XUcT8wcehr0pZ6KWtkREKfdPULAKNZf8qedrGJYI9IWXz/AFRlJBHI9pHglRxHQeJXTQca/wCWvlTqhuY2QvkJSteAp/hBHnXh0yZLFVKmWB4mSVWZXgkN2WRDZrm59d78/Q+7Ry6GOocDQ9O6kdF0kAeXz/2emynpJ4NEaIVZpI41IUj/ADk6JyB9FUMb+3JFScqKZqP8PWjRAfkD+yn+Hp7rqp0zVfFSOWihyDxRmIkqzRqi61b+3GxBIJI92uoVjnnQ0NGp/wAV0mhNbaILwp+fSqinq/2NRZQ1j9PT6zwQRyBq+o/PtA1shIxnqhkUVK/F/L8+pFNWyLKyzyaCjOrC99JvyxI4AP497NuFpQZ6odTCpbt6as1mIRURQo17FfyCrKf7RBsL35/x9vwwkVNM9JpYA3EUH+TrIa2KWm0x2OlAzq/+bH9CGIIBdhwPqfa2FXB7mouePRNd2sYroXB+Xn69JWud5QyqC5DqQz86G+p555txx7WxOqmpHRc1vIlSpwOnLHwzDRJOpTUpMX4ElvobW+v9CfdJ2VlJTqviH4XGelhRTPSaXQNobnRfVyOSbj+v+8eyWXuL9OopLABa9KFMrHO0QZLCxYFRy7WuAP6hfze3sokQhzpIPRzAhWMAr8/t6UVFkWVVCsSj6gl2H7R/IIS4AH+xt7QzRaW1Lx6f0oQVI+3pI7smHgeQkgoGAJvx9Syj6fr+oN/a+wkIajcB0hkstZGgZ+zjT7ei61OXr6vI/b07uUvoUgcBv1fTgWH5t7FSqoUHp6Pb9KMWfrNUYOvrpNEkjOStyzaiNTfURm9/8F9q7a4SMlTgevTctuIqCmR064DqrRWR1ckZIMiNyA1je4uLcix5H9fZRum5B1ZIziv506PtuulWFm0UJFKfPow2WV8Tt9KeNSnoUAi+q6pYsR/YB/p7CMYEjnhx6fBEwYUxx9D11sqlhyMcctWPI4bjXa55sCb/ANCf9j7YvWkgFENAentSKFAOR1N3zBQ0cP8AZMao1wBqLkiwA/2P+P49tWkjysB6Hz6diJkK0WlP2f8AF9FIytcIco0z6lVTZgS1tDG4CqDe3+PJ9jaziYxgnz6WSw648HFOomR3bTxQ3ZgyIPSpYAn+q/ng/wC8ez2ztZGljVTSp/Z0F72wVQ0gGB69Bdkt3U9RWpHE1vKwW6nQq2N2GkHjT+L/AFPsVx23hxiueiQQhmAHQsbTr1aNHMutXUG9rSC5/UvFrkk29lNyx7l4Dr1xt5C+IkdehG/i0FPpcMwZVI1NYAL/AEH1sRb2UiFQWLfD0naCULmM1+zrjLuCORY31AFNAspPJjGu7W50j2jZEVwKYJ/y9NrZSMWBBqBX/MPt6//RosqPFrYo12H1a1rFhflTYWF7X9wMOFfPrJ9gNXTvh7SsjBwFVLObgAhTpHqK+hifofrx/j7YmNF6UwCrChFOhU288LVkUTKqhQLuo9OoHlePo7D8fQ+yG+JETUOfT16EtmQW/Lj6dHM69oYCKYLoZSqkG4Gq5Fjzf6f4+433iUswGa+fR5VUUaePRmqXExNAp9NrAHj9Z0/RRY/QfU/T2E5mpnz6TayaaeNc9JyrwtL53bShN+fSCv8Ahe/1Nx9Rx79HOyDBOeq6/IcB0H+8qSkFOIgoDHk/T0G3+BF2IH+sfZzYPIe4nPTbS/EA2Og6jx9P4RIE1ELz6QTpH01XP0/2Ps58R1KrXHTDS6hSmadJbM+FSWQaPqWvYA/4gDkXb8ezm3OoDHTCOeAJ6TH3iK6+RgQw/TwVN+NTKTYEH6j6ezJI6jI+zr2sg6aY6ZMm6KnlRgCFP5sWtyPrzcH/AG49vxRamC+XVNQALHphp6s1BBZi4T/UC1wDyDc8WHH9P6ezQ2wVQKUx0hM3iFqZoc9K2gqLU403vbSONRUE3sAbXt9PyfZfKhVyD0rQhUoOntK1BTmNuDa36QzDm2piRcAH6fj21SjZFR1YgUwcdZ8dXLFUI8chYg2IH6iQLXNyBY/4H36RS6kCnSWTTkA9LeGteosWIcadOjjSq31MSVN9Vvrbj8e0AjKVNei64IAFOHTtSVKQhZFB0sTcqBawH1KgEcf7x7pLM5otcDpFHGTVwPy6ckYSo7uNIYspN+PULqy3PJP+HtMzFul0K0BqM9BRvOJ1hYwgF2uNIsTwf1Hn0jT/AI3PsysJc0byPRlG1ENAegkgxnkLmT03a4FvVoNiWU/QXHFjb2cyXQUYPT0aA/EOPTzT4GJJF8kaFGBsCAQoP0/owJH1N7e0jXjAUHHpatspPy6dI8MqjQihQrkK6WuWPIBP5IH5HJHtJNduDUnpTHCI1C0wPP8AznpTUmGqKOCGraGRaSYlkrTGzUhIOkxipj1wrIGuDGzK/wDUe0E8juolZD4XkfL9vCvy49PGSJj4aOC44jz/AGcfz4dLigaIxLKAniSxsSphaw/tKTpZWP1/r7JZGq4YGteqhiap9vy/4o9OEAr89UQ4jHUdBVVFQZPsqIY7HqtTM3p+0jkanKJLIPp5njiUcl0+vs2sfq7uSOzgRGkYkKNKip9K0x+ZA+Y6LrlobaOS5lkdY1FWapOOFf8AigT8uhXxe3lqqeph3fNiKevxFOuMxlNhaOo+zo510iQSyULfY5SsgT9tGoVqHqJTaWRlUN7GMezvukbrflVuI+0eGh0L+a4Y+VUBqeJI6Cku9Jtsq/Ql2gkyTIw1MT5io1AV/CxAA4AdCvT7CpcFiTUYekOdnipaaXO5LLV1bisZho8kuqi27jIkx9RlTmp4FLTuiswvZQEBJEkHt2sVuEipNcOgLFy6qingqFRqDEfEeP5dAe+9xLZpmaQeHArlVKhWLsvFmFaFfTp8fqerkgxlRW4/J42ir/3aXbcL0mbzzRpbyTYPN0wnxFZi1BHkWo0VEd7BGYEBuf2kuNAlt52FvxEQIZ1b+FHNAVI46sjiB1qz90dunk8M5uR+MgqpHqyjzH9HB8+gy3LsY44PURNFRCPIIkNEGkyVYyKxlR6gwzzRUtLeIp9w5RTL6BGD7Dl9yNuliDI1uwRWAAALVPEVIPw+WrArinQosOb7K7IT6lSzKSeCgDgQoplvOnp0lBt+oFbPkKqIUlLM71JdoqiaVoGAcSRUESLPMg+jL6WUeq1vZDc8v7mWmkkh0KDU4LNT5KBU/Z0bLvlgohgE+onHEBQf6TVx/l6faqGklxYq8ZJNWRq8FPOKVYKn7cTq5irJEpTJbHF0KNIHYxOLMB7LItvD6SWaoYAgjIrwJWmF+dTQ4PT5uaNhVyKihwacQDWhPy8/LoLNzZpUaGSkLRyTUImnVWUoskUrU0qh+QXZ01FPqAfbzWxBQnNR+QINP9nowtyHV1AzXh8jn+XQRRZupylbNKswMOPElTkKnyFo6SlidYmlcKTeTyHRGo5LG349mMVkNJC5AFSerTusYRSO9jQfs8uhpwjR5aGnEBdIyimGDl5ZGI/z0pQHXKx55+n09lbnBAFKdFcwIqW4cOhAoNuIAskyJqILFZHRJG/F0S5LN/QfX2kdpMdwFBX/AFf5uiaSYajQdPq4aHT/AJs+NQdNxa39Pz6eR+Pr7Ye6IUVrU9JnGo9RJ6eCECNVB9NwPUSL/U2+vHtk63BJ4dOJIiEKWo3SYqnqKepcRRkgldIVBYA3suoCxDD+nN/aORamvRzby1GkjqTBlp01CWLRdrMq8jj8j6XA/wB79p5U1jT5DowSEMdWKdTa9Is3RtG7Fr6fUSQTb6Ank3H0+n+v7SI5icEdKUgqQWpUcOkMdoxY6p8pC+Z2GprXurW444Un6X9nMN+8kYXVgft6YuQ6sFXgeHWZgkFYgWMsCRGioFAH0JsWva4/2N/b5nNDRqHpNFAWUl/PoXsPJ/k6lovUUX9S3bi39kfSx/3r2HrqfWxzj/Vx6fEboSK4x/qHSiyOJfKYqSXQDo1OQebafpYjnn+ntHFP4LqurJ/wdOI7BmZBT/D+XQYYbcFNhqt6aSQ+iQhla6BeT9DzfSPoPr7NbixkuY9aihpx6eFyrChGP9WOlLXS47cMgV5QynSxIvoFxwDci4t9OP8AX9lcULwGhFG8+n4ZACaGqn/UOgC7QxOMoogaIoHH6dIsy2J5H4Jv7E+zySF2japWlejWCQhW1ZBH7Oi2ZRZpUfSCwAIYk+kDTdyoH6h/hx7GVswBFetPHrQkLjz6CCejq4q4zOdcfkDXLMt7+ri/9mw+v4/PsSpOGioONOgzJZgTFyMVqehZwO4jTCD9xnAACMsgABYfQhRyR/X2VXERapA6WqiAg0HS1OfnqQAkp1EgDxsWa5vzxfm/9B7LzHprq60YULYBr0/0dVIaWqR5QrinmdNVtUknjc2X/Ef8R7LpaGRCB26h/hHVzaKM6aN1/9KjSfG2SSQsTywQixNrXAsTdhp+vvH9Za0HWVT2+CesWKWYORHqJIJ9Qv6RcAlb/RR/vHu8tNOemYAdWB0IWGyctDLH5L6o2Vjb8gHkmwvdRf8A2HsluYBJU+XR7aylF0nHRsNk79go6aI2GoLGylLfpBHGkXOk29gfdNrZy7KeB8/8/QgjbxEB1DI6MZhOyI6mmF/QzKLG9lUfUjg+nV/gb+wrcbbIrDWlB0y0ZGoq3Hpwp9wrWl9DFjc2c2Gnm/FvSTz/AEHtGYDCe8dJ2ChD6V6bc9QvX0fmCBtPrYgepiw5JF+V4/1vb9mfCkw3TRai0pk+fSUhpoxSPH4grJfUfrqAAvq5A+vP+Ps5H6jLQdJnkI1A8R0E+6Z4IpJYjGp0ar2HIP6rH6Nd/wDePYl263qAK1PTInauegVyWVaORySbJ+lQP0CxsAL6itvYmjtgAKDPVGmNPl01SZSSakcvcBgQPV/X8j6m/P0Ht9IAJF+3pp5WMTEjFOou3qt3klEzFdTNYm/ABsFKg2uw5HswuAhRAoGodF9nr1sxqFPSqp8m8czK0lgp/UzaTe/pVlW4uQPZZJCrYK9GSSnWQzdOJymtnueAtzZhrUHkAkn1e2zbDGM9OFlYk1z1PxVcJHsWClmFo0/VYW9fPJsPra3PtLMhSnpXr3l2+fQoYqrgWMK7ajq0WA9TLp1a+QOT+bfT2XTqxI08PPpBKjFjjqY1SrfpLWBAbQTb6+kEj1Xvxf2jkiJz5dXijpknFOlHR1JelEbXsAeW40j8agRdj/re0zLpx0+Iw7BQadJTcMEM/oclSb+tVBuwF7WFgNX9Rz7UW7aSa9GkUanFP9X29JaLCMV5C3sShH+08r6Lc/4+1LTqMVNenfDoepb4ucIC7iMKpGkrawtdib3XSQL/AOHtM0wFc9vShCchRnpVY/BnCxwy5CiNVlq+jSupKKshMmPwdBKL01ZlIS8S5HK1yAvDShjHBFaSQMxCe32jWFFWSLVcsuoA8EB4Fh5seIXyFCa9ImuTOzLHJpt1fSWBy7DiF9FHAtxJwKdLzG0e46a08824gTFT1SxUEU0tK6Vb+KkSkxkApsTkama1i8wCQrzYn2tjs93iBmkjm0hFaign4jRSqrRWPrXAHHooutz2l2MIlg16mWrMFppGdTGrKD5UyT59CtitswbixZoU2JDkt405qZZa/AyS0uZytHDKPLU0sWTrsft6qrsSr/5akkEZEfqjdrAkRWnKt3u9tjYUN95uhKORX4wHIjZh+NdIqPhr0FbzmvbtpnWOXfm+lYVVGAdFNMqzIGZVP4Ksc/FToReqfjnvndW4Kh8Xiqbce3qKnCZPLVuYx2NoqGpEwkMFPUU1Az1yU3LASIxeRSoV0vcY7N7ZX0F2HvWR7bTQsD3K3oKCjU/pYHz6B+9+6W2G00WBk+srULp7SD5sSe2vouT6jo5uC6Xpjm0gwG3qPM0BaqhyFTlqPc0w25nHpkCV1RuCHFY/Yc22at0Bpralp5jo8Upsolaw2eCzAit4tSDILeTAUqSAFp6AYHp1EW58yX18vi3EmlmBB0igZa1pQsWr5E8T69C3R9LU2Uixcm/dyT5hdtNEg2ZQV81JjHELP+7ud8V9pnMpj5S2hpY6aEFbBjGPZysETMBK2oLQ0BoK+ppn5f4eg088lQ6rSvCoqaemcdAjvPIdZPkckc/n8nS7G2zRgS4naVWNo4+M/dmKn24J6fwVO3spLKzJSRzRPLUQBpNcrm3tHNHFrYsxEK+QwP8AS/L5eZ6URSyIKIi+I3mRU/aD8vlgdF43jvrbWJwsNfQ7R2xs/wDvPl6uHaoxtHXHGZSooY1psVR5rcWVaarizRoPVDBI8UWQnJ5S2n2llWMAv4aqWNB/k4/5eJ6VJPcMTGbmRkpkavLzwM59RwHGvSYouuIN14bITYmpqJd3UxikrcHmmmw1DmjVSio+/rax8jU0kmYoo2aKHHwzwhggbTq49o22+OSrRRhZfPFKn1NfPpUNwkSkU0hMXlQ1pTyxSo9PTpD4/auQxG5JMdiqiGj2/vZctTz7U/gonjlrsLR+ej+5Dml8+JydVEY56uLTPQSkSsQRYk15sNtuAlguoYyk9VqqitQMVIoaEjPpx6ONu5hvdvkjurW6lTw+IZqqflQ1Bp5evCvQF5bD1eRmbCR0WPwuXnqnycGJqMjBk6umhJ+xyssFe6IuWx1JVKLzIhkUcsuq/uJ9+5dutjiAaNTbB8PWtK8QfsPn6dTlyrzTZb1KJDOwvNFGjApUr+ICvAjy/wAnSC3jt/LUjU8VXULXZCsRJ8pW0yxCnlxWP/yPCU3jpqeljb1hnQMqvISCRfn2GLmaRqeJIGYj4hShUYFKAdDe2kgIkdFKhTTSeNTknNaj7MdLradJUYCiplr9VOjZWCFEiCjJ1rSUoedImktGkULHkt6S3AB+vsrvBbLETNIVGry+I/If6qdJ50lkYsi1x5/D9vz/AC6GPFFpHhMoMgmL1EJJWNkSFtPjmVbiRnHIdbD8EewzOQq1DGpyPmPn5V6JpoS0jClVH+r8+hDiihmplJVgrAsCFAsTwOD6bD+nHPstEhDMSagdMuulFFe/16b5cIrcrbggtIeGNzzZTyf9f2rE6BBU0xw6ShHZzWPAOemeuwTyNeNStri4JGr8XHHB/wAPbBmUmg6NY5CnQc51JceH1qwVGN2vpsCOOfrxbj6j28iCQgDpfbXT6/Miv8ukbDu4U8hVDJIpNxxYkLwf6WsL/wCv7tJtbN3CgX5dHUcq1Utg/wCrNOl7hspS5sBZBZrgCP8AtBvoD/XSR9L+yiaJ4Gb0B6dPcuQMn8un07b8k+tEBswsSAwH4+v4P9B7TtdgL3PgdUoXNQvDP/F/7HQiYzFsVVCvMZClQNN2H1AcAGxAv/r+yyWYkagcdMyHV5d3SuiiVqR6VToJGkKBYyFlOn/kH2wrfqK9c/5uk5JwE8ugI3fsWQTTVkakOo1mwPDXP4FrsL/UH2JrTc00CMt02iSBiWGOkhRSri0MJlOokiQsQCx/JCnm5/29vb0qmYgqMdHcSoASOJHHoKexfNOksyMWQKLoT/QXuSeOP8OfZvtYRZhHSlejFWUr8x0XKp3BFTiSOZxy9lBs1geNT35P0+n4HsaxWpejKMUr0zJdrGuljTNB0jMtkYsgsn2zBWHo1+mzEGwCngWt+OP8fa9IylK8ekDyLIDpIp01UM0tE8euY64+FR39N25stiRaxvb6ge3DUmtOmQABTV0J+Cy0QbySyjWFuwB0ryeNB4uD+Tf2WXcLNQLwr0vtQgqx49KymzUbNUXI0rFJx+CPGbWe+ngA3/3v2VyQMCgAxUdPMy6gTTiP8PX/06Z1x8mTyApVcU8bqxldltaPlisYNhq/pz7xzMoRdXEgft6y6WEyPpOEJ/Z07U21jS1LrC/3Shf25AoFxb8j6WFvp+f9b2nlu9SjUwA8+lEdkqO2lS1eHXpKCNp/HKoDox0uLqwYA2Bt+pVv+fx71rotQa9X8NWYVXI6EnatJGbWlAEQZSdP69QuoPI4A49k99ICuR0bW0eDToY8ZOsFKf3VJXTYRgqSrEC31uX/AKH2GrnJUUx064NMdCfsudZZGRi7hmHJF/1f2hYCwH4H+HsPbgO0L5149J5mVUA6EXOzJR0BKyarhl9RI1j6kcc8f7b2ltIquOiaWXU9AcdBRNn4IoJELfUMLgDUzc2uWsPrawA/HsUWto1VP4j0xI/4Rw6LxuzPp95I4JsdS+piSQPrYfkk/wBfp7HG32ypGqqAW8/n0neTQCSegjq8ujziQ8i5ZtfqCrbjm/q1f0/A9niW2laVz0lFya0p1mWcy0zuBYMrCNFF7W5LAXv/AF+n19tFNEgHn0rDCSIkDFOsGMqJFinADIb8sw5Nx+lgD9Rb/WHu7qCQa56aiZtJBGPLrEK91LtLLZ9XN/TGn+JN9X0PBtx7d8FSM8OmDKR5mvThFktVjrcH6tqIFyLA3F9ViB9f6e2miYCnl08ssbGhHSrxVfqYH+0tjbkavpybfp/2H19l9zHVTjpbG4qadCJHkliSOcODdf0c3H4LWNrLccf1PspEZ1U09KJApTWeNOn/AB+UBdJbMw4vc+k359f4sD/gDf2zNBgjg3TAGrPS0hySSwMQVXgkeoBhxa6/2lF/639lEi0Yg8elUIKt8uoP2c+VaWKOtoKZ0jDRCtrEooZhfmKGeYNGanm+klLj6H8e3LaIyPoEig0/EdI/bw6MWdIkLsjMK/hGo/bQZ6V+0uvd75/X/DcRDVY+mu1Rl1yVBLjY1VghHkpp6mrqJAT9I4Tb+0VPs3h5b3i/KG1t1aMiuvWumnrUEn+XRXe8wbRYh/qbgrKPwaG1k+QAIAH7eh42F8fMju3LUyz0W58tR0dcyV1Nh8NT4+OpkogKlsbSVWZrFlmqX0hjMyRRQL6pOPqJti9u7u+uU+taXQprRVADUyFBZqmtONBjoG8w+41lttvotFi8VxQEsSVrxYhRQU9KkngOhNz23+kNi5ashllp9x7sFc+TyVS2blyuQoT445ZjBTYuIbehjxzg09TmKqZVJXRTwyEA+5b2/kbl2CQO+367mocsW1HUfL0xwqfsp1C+6+4nMV4otkvQlpQqEVdOB/SrXu46ePr0ZGHaW146DZ9duba+I29Wdl0k2RxG3MdPVYupxG1MLRSVse6tyy1ci5v7XIUy2oyKaGOomkF73Hsax7bYwqHW1RWYZoKGg4FuH+D8ugDJu+5ztIJb1nZWqQTUcfhT1PrU/n1n67x+xcvlW3hmtsUtPtDD0YzWTlzGDnx9Tt3GwtJSQNU0GMaXI1WXzUcV6aDJSNJKt28FiPb0Ftbikoj0oADwoaevzJ8q9NS3FyYnjMgYsaDNa1yaZ/bQfn0IlR2JV90Z6nw0GysdsX42bUpqncO5t8bhabEzRUFJAEp8DtTrvDV2Bik3BlWZDNlM7VwUFJTEjwTSkJ7eZ3uHKeEosQMsfIDyVQQK+rMQPkT0jCiAM7OTdnCoPMnzZjU6R6KK/MdKyt3xvDsmOjxmydlZSs69O36SPb0VVNmMBt7LTUs0sNFlv4QlJTZLOx4IxrPDKDHTXFxcfTbJLcaDHESoAoPs4fbT59UAWBgZbhfEqa/6vQ9F23bXdj7OoqiE9h9Y5TelRNSZDG0mVzVNjqarNM7xioGG21XZCfBV8FZwaiGv87yk+SFwSvtDJDWNysya6moJpU1/o+nqDx8j0/rjeh8KTRTiorQfng/PHDove+t+5/f9MMd2l1h1h/fKmo5qwZ6imjkxOUocfPGk1DnKmKfFbnhzlKv+VYwVNJJS1EqXV4G/VX9ZogtzAms8M1BUevAgjyqP2dOlIhJ+hcsUB8hShI8iag6vOnD59YuvOlZ+wMDHufKbhyC7IkxuVcbj3PkZq/NZPb+OqTUmnylH9s1Hk6tZ1bx10MMWUpyEWLVpLHb2SSxrJI5KleJySAeHz+2gI60boRuwiWkoPlilRStf5UzXpU7ZiytHWU/2gbLlqzMwYIPWrg8fh8UaKmOL3TX5SrkMFXVY9SoaolgIVXKySanFtoGIGMjhmgA8q+v29VZlUqS9PyrU+YHy6Feq22u+uytqNLSUe1sdQU+2t+KtOJIcrWVtMtVic/gKvzy/b/wPIJE1RLUUaKzpxVM/A978LXOtF00ox+3gQR/M04+fT/8AZI7Fq8QPT5EepHCh4cR0W7unrPb+TqdrbXenn2/vDL0+7023R4FhDNHWvXVNbjJopi88IxT0sayywFlrxFIHiZkGj2U7jYwXP+LSop1gjOQa5BzUY9OPp0usL64tHW4ikIKMDjBp5ioofz4dEDPau4dv4yDF57IYrL7nrK+rx+0Jt0zR4HI7mh24Gir8HQz1iQYPJ7rxwRjR/fSY6KqVNQ1MD7jfcOSYbySORHVIEapzQsR+EHh9nDqTNv57uYLd1miLzMKVGdIb8RFa/bxHQx9e7uEa/wAafdIoZpMZIdy4bebYaPduLedxDPRVuJqZElSsqVYJCYmdGBEkMjrYEhmgm22+kRtpg+mK0H6ep2X0zWh+fp0JIL6LcbSMxbzN4oNfj0qh+Y4kfZ0taTsKgyu8hiaXb4hmWhapzVfjZFkfDUzsI8dWVeMndWkSWGItIkaQShfULj6hzdbHatxt7y4a1EL+IvdFTBAzVfhwONKVPz6OYJbyB7aMTGRdBJD8SK4IPxZPCtehpoJgaSlDV1NVy1UbTUslJKWNbTg3eWNJI4yvhFrr9efqfcY3+0vaqZIbhJSzdigEMy+bUNKU9K1/Lo4V1kNGUp6/I+h+3pS01PQTQJJNWP8AdF/HHRxUxLCMAH7qorJHWEcmwiVWf8k+ylVt0jR5LgmYk1jUZHzLk0r8gD1ti1aKnaBgk0/lx6nGhiFoh+okaTIy+o6TxrX6M34v/t/bJYAnTXPCvn8vt61qpQEEefQOdgYlZopGVWViHut7EGxB/wAPqPp+fb9jM3irXFD5/wCXoxtwuoEClcdFpqMU8Ut3DEa76lFgvJsx5K2H9OB7Fa3COoUEV6OFUfiBp0qNt01VSTwsW1amBjZbhPxcEX/Ufrz9PZRuARlYlfL8+nlfGkkDoeo82lJCrnS7ro1liQdQt9QP8f639gqa3YvmoWvSlGRwFqMdK/beVFajSWAQsS1nAcMbk3vzYfn+o9o5gY6qB0keNtVeFf5+nSwhlpxqmUXdFv6eCSBxb+lj/t/bEbFtStw68VoFK/t6ZMxkoJKWZZ4kDkO4JsNTafoCTwD+fa23TU4U56ozBFOM+Vf8nRIt756bH530ABXlZWU8BV/skBTYEfn3JW27cr25ZjVvL/N1S3uzSg+Gv59IzcOaSWjYOzaWiuGDX1OeOQOOfZlaWtJB20oejBblYySDXHROt4y1jV04hBCsWIC35ANtWom+o3+n59jWzVY1VScgdFd5I05JAp0hYsjV0sg1MxC+rSb2uw4JB4BU8X/p7MTGjjIz0WrNKh+LA8uns5KaoWOWO+o8taxBZQV03t9GC8XHI9sLAK6T8PSl7p9JZPj6d6DMTmRIZCdIFhqvZTp+trAAG/8Are2pbMaSV49OW+4lmAcjT/P9vQhUEjNQ1brJYfZVLFr3Fkhe68m4Vl5+nspkiAdFKfiGPz6NfG1DVrwBWvX/1KrqTbbTXkRXRiwIZjqYg2tpZfqb/n3irNfeGQKZp1m1HZAhiTjoWNv7OdoPNJZn0hCGsxUAXLH6nm3I9klxuS+IVdqdPiHwwreX+r9vTLuPZjQh50hNiQZPGtj9ANQvchSPx+Pb9ruqufDZ6ivn1t7aNmqMNSv2/wCz0k6GCrpSzJFJ9DyoIBCf6kfWx/r7XzPG4oSOqRRugY6TTpb4qoq7BQr6LhmQodahgOBewJ459k8ypx6e1VXRTHQ5bNroqeMNKirY/VrAFv8AafobH8i/sNX0ZaQgcOi+aMyA6aY6wbxzMlaop6aRidQU6HN4yTw5H9L/AO39rNrtgpaSToqkhKkal6C/IST08CrKzO5BBUtwf6m9uAbf8U9ia2aPNKdNvCaAgdANvSRpDrUta5Rhc6SpI1qTb1AE8fm3sXbfQCnCg6K7tM4rQnpCCNIvGWOo6/qDdAAfSSv1BB4H9fZscio6RKADpbj0qKEqIbgX9Q0oDqADD/XJUA/7x7L3JLEno2jACAKa9TESmQPJ5GiNmUqo9Bv9H+t73FveqthRx6tRMseHSTraiNqkr5UKXCaCoNyTcfq5t/vXtagalDx6LpCrMWHA9cfIsegQM/I9KtYta/rsT9UB/r9PdyfTpsV406VGJqZFMQIYFAWBHCW+hs97NYn/AGHtDOFIPRhBU6Rmo6VT5Fwigk/QfR73v9QQR6SB/T6+0PhDOBXpaXqKdO9BmWWMqrgWdASf9V9Lk/W1voPr7Zktg+QaHryOFBqM9CVgK8VHkgkWV45mWIPEEkmpXuLSrCzIs8LH9SEqSPoQfZTNbKzmNgfkR0rSQFCwA1D1x/q+39vQ67S6y3FXVqSz0qvjPLGtRJTUcuYm+2lXWZjQpFI9NVCJTpikHl/NgBcnO1cp7jdyQuY1+nLeXcSvmaU/kc9BffOddtsPEggl1XKr66QreQr5/aMdGW2J15S5f97ObczJpknno8dEKLFbR23iUjDDFwZp2rkyEGWrY1E8EatA7gmVyDZTMm0cmxvS43JSYlbtQKI1UDCghTq+YzniR1DG8c/3NWg2wqstDqcsZGYn4iCw0gDhwNBjowVPt2qnpsO+SydBSrtij/u81btx6+QU8eWEpkNDR4hITXZXJUt4XqamaYJGGeZCSoI/isI4FhAVaxig0jgDw4VJNPU/b1GVxuUk7zySyOWdw3ceJHy4Ch4AAD06HTqnY1DiZ8JjaLrvbFHllWq3DhV8uKjzE+Aw0yCPM73vHHtOMzVLaaVZZRX0MKGSdizCMGEMbIFCRqtan0JHqfL9uR0Wyv4g0yzuzKKZ+ZrQHjT5dJ/MYHcW4M6uZl3BWb0yO9a44DNVWzMHGsW08TV180cVK27txpT1WQNbGqPG8czxRSorJGUIb3rTgOrFyxpgcPtLca+XVPJkZQmnPceP2AeXQoZLD4HYmBg2rlMlWZ7JtWfwTcFfkMrT4Q0s+JpnfJ5eeqjkiz+9ezJaN0p4pVniD1kyxwvGi+/OBCCpkPjj58KcT6s3lTAr1aNmuJGdY6Q/L5+XoE8yePr0AuT3bl9zZXD9XddYCp/itFmoEqNjzbfnyaReC9VQOziA4mkqNt0jCfKVFZJJJNWF3WYojTlIJDIfAjWjMfhAOT5U/CCOJqePA9PeEE1zMxKrXvJGB8xWtDwFPLiOhJl6q3J2zipcNW9q7nx/WlFVS0W6t+df5nH08O49z08pipcFUbtklqcnuCkxde5igQVP8Eks3jhZY9RV6PFjWL6gmGuWUipI9TxOnhx0/LphZBEwl+nTxPIMDgeoH+xq6SDdB/HfAbjwPX3XHX9RvPOwxLjdxbx3y+RzVJFJjIScvWYvH1ElN/HKiommP3GQjjhVCDoIXkea3ttccUEOr5nPD/DXzPWluLlvFkllKKRXtxx4fZ9np0yvSbPwpGydmUOFfHU+T3ANw5bN1eLh21Q7e27SCtyWUwWKhiqKqi2/G8i0tFTiqqaqSpZpnn02X22zgkCMAccmgGPJR8vKlfXp0I3h9y+Qx5mvCuf546Lqctu2Lt/A5b7zLz0+3d4jaWxNtPUtgdnZPKZ6gWryNdldg42Rcvm9rbf28DJEJZIAJ3Ms1MyG5LnlmaUOWJCyBQPt4nSOIp68PTpZ4UIidStGZNR86U4ANwGePr69CP0ptL+8zb9iyG2sBuDKZPfj5ufa1DHHDgf4ht+tTcWPxBejEiNi8S8EVVWouhnDKqxMI7B9Iw4nCopk1VoeBIyBjiBxNOHSaZxEtsGZqEUHyriv2+Qr0YDf2wsltDeWE3Zjc9JuFs/mcpmM7V5elSD+IVG6smlTl6WhpKZR95R4OhkejooooULQIJJChZm97mbwJoyrMxc1JPz4/kPL+fWo3MkTJJQBcAV8wP8ACeJ+fQMdo4TE4rtPEVtDT46SWt3FJV7VkasQZmhZMT4a7I0tZVR3heLHVOlIY08cKxskch9tXRi+pVdIpX8604/6uHl07bl2gdyxwBXjSleiH99bCpev5arJ7xw2B3btoVdNu/7ncoq6XbMkyl6fKZGOuxdPUHINU4yo8NVjjD9r5WWRiqOT7RyHwlaNkDoQDUg5HmKj+delUB8cxmNisoJAoR+WD8/P8ui3/JLp/a23Z6PtjrnDUefx0GA2jk9tUGTgpKPEYuoilWaSlMkU9bW0WYqKSsajpKCKljvRRKxcXEvtq4s42aN4wNKgUrwAPl+zHDp+2vGQNDLXUxNaVqT6/PPnXB6LnV/KnZnUlDlcY2P7B3ZvmPK1GJlx1DNg49zVscaUk+aqp1inrof4Js9a6mgu0rVJgc6Lsp9gG75cju3nimheOyOqumgJHzC1+L/Bx6HtjzDe2rW7RypNJRcvU6fsJ/h9OA8uhQ67+Z+Lp6sCppaGmwEmTpMZV4/z5LIV22J3eOKTO5ZhSwLNg/PULGft5aiohkfWU8AJAZm5Ps5PHjt7eaKDUAFJDLw+L1+XGoPlToRDmOYPHLcyo7lSSRg8cLjGeNKZ9a9Wg7eraDOY2LMYmoNRQRT/AG1VVRzw1dFTzv8A5tnrKZpkenmYERyMU5BDWYEe4m5p5Uk2FpHaJnTVhwKLT11DDehNBQ4PQp2rd4d0H6bqFp8NamvpTiD6ccdLqWld3iQaUsgN7Aqb2OoMCb6rXH19xvdzmI6W4/6uHR1HGGkCUp/g/PpIbow33AaN9aswujWuGNvqeCLj+t/aeO7YOG4jz/4vo6tYgKKR3Hh6dBHWbHWZnjKyPIWVjpWyjUD6rgFf9hb/AB9mUe6aNJJov8+jUx0Gnjj8uu4tqNR0wst9N1JKXAtz/W5YW/4p7VHcBcdxz/KvSCU6PirX06aspTNUxeOI6JUVSA9xcrzpawuD/X8H3aONWBZuHW4pCWUA93Sg2fLVU2qGRrNbi/BdT9bE8EIT7KdwgADELTpcG8QGnx/4fl0OuDiilgkEx0sxIFyovZebfT1MT/jb2RVAYV49eWM6aMaGvQXb6jnhSZoy8SgMb8My/UjT+NQ9iDaEjdsirE/6v8/RXe+MrgCuin+r9nRPN2Y+XIzNN5QzpfVp5dlBvqYclXP9fp7kmykES+Ew7fX06rAKA58+gwz0UsFNpmkKektz6/0j/BrMP+J9msRUsGHS0AnoAtw5KmhMgePyFRbWdOqxvcoCCPT/ALz7PoFLUFemZWCICc9BhNUJkH0xAhVPosOGtySWP1t9P6ezJE0gVPRXJKHJ08elhgcbcBJmjUabseGINyUUfXg/4fT3tlxX06YLNmpx0vqfbKzMHRNSgAMLC7MACeOCQRY/7x7bMqqtKd3TLEVLVx0saXBlaaoYITeCVNFidIaNwVKDnSb8fkeyyXS0iMfJgf5jp+O/lRHRSCpUjPpTy6//1a5NpVEk6o2liRYLxqF7APcG5C/0I+h94hbgmh8NXHWdFrJrVWZcV9ejNbcjp2oEkNOyMEALFAw1Af2jbkgi/wCePYKunbxW78V6fYBjUitOolZQfdecCJWWQNpuv5PChh/vX9feop9NCW/PpPgSLVqdMG2tgTZGtdHgKxBwT6eLgm1y36SP9tf2qvt58GGsZqx/1cfLq5liUmhqRw9K/PoUMzsChxmM9FNqlRVZfQishIsW/qwb2R2u63M0+t5Tq9PKn+D/AC9NPNqDHg38ugyo6CqglnSRGKfRVHBYf6o/gjn8+z1pVejU6RuQorXHTZWReOUB9TEIwRf0XvcWcElr2NgfZhbv2jTw6SPlsjy/4rpHZycJCRIpAZL+pbiMqOOT9CCLf7H2aW3c4oetGNlBx0BWeqIapXRFAJZtVyNMb6rkDV+q9uOfY0slYBfQ9E9zoZWBGeg8nlEhMQRlayg2vpBBOlvoLah9fZvwGT0UkVZaL0+Y5y0Wg6b6bMR9CTxwPooIHPPtPKK0NOlkB0givHrDVSyQCTSXMd14W7E/UgB+NKAH8/W3vcYBNeqytpXj01QxiqU/tBrm5MjrbSRfQDpHJP0/qfagmmektNQpTHT1TUtNoAZW1WuC97hhyUBDEDSv19svIVOOlEUSuKMD0qqGnC2kFioFvGLHQDYq2m9ub/7H2hkNcV6MUAUVpjp2enjnUNpufUoUfRr/ANfoSOb2/wAPbK1rk9XcKaFcHrBSwCNzqAFzGL/VQoJGoLew5/pyPbjEAV6ZpmtOjVdI7Kye5MvHCKXFxoUp10NTrUTikeRdWSzVPGtTPSY2FeQXMU87lUjWxv7Mtg2ht2vghUGMcRStf9NTgo4+RPl0G+bN7TYtv8bxCsjg0NaH7EPmx+wgcT1bxiNh1VDLW4KePKx4DDUlPRZjBMmPx9XNW1NFHUNLWVePeSqkoHp/WMbT1ME7i/3sqxLb3PO37YtmmksSF41AFfsA4AeX8+sZL/dfrJC/hhS2VFSSMnj5Enz8vQdLuHGbG2xt2hq4xNRbVgoaiSDcWdmhkGRtIs9XDs7bY1rVtHPZKapBpqKFl0xF2u5OwYECEr208/P7B/g4DolYXEgcBu7zAxj5n/COJ6xdWtnu28+2Lw2PfGdW1dZPV1+Tqlf+9W4cT/y9HqM5VPJU4WaoqEC1j0R8KIuhTe59vxl2YsqBYaDHEn8zw+3pmURqiq7apR5+n2D0/n0ZnA7ZyFXkq/B4amqodq4KeLDzRY3D0H3WRo4EeSnopYcnKaWj20ImErRVJRpUYzzawQpcq5ckD9I4/wBVfLz6YYRlauSH41rTHypxPzHS/wAVtakxlImbpmw8EFKJafJbro6x8xQYyhjlJrJaGas8EOdrsdxHEYlpaGhiuWYgKvuxdQupP96qcDzp6/LgB15ql2Whp6YH7fT86k9AhvXZWzNx+DZuKw1LPUZimky+d3Fn5ajLQbb2pFkf4vDuTJZppaHDY+nkMZkpqeIiurmN9YiUN7TMieKI0UaSNWonFOJYnFD6L58enEaQRiVmovCgwSfQDz+fp0zbYoHqDJ1V1JWR5TBNkpqndJoaapztNNTPasoqPP72qtGKgoKzSZTgqaWSFg48sU4Uye/IDIzxQEiNTnFePlq4CvHSP2dblCpoklHxYFcVpxOniafxGnQ1ZbbdZS1OP2BQY7c75ufC1NNjtxzTU8tNtOnkiWeXcGC2FTqsODmqATTpm6xI0mjUR0lKijX7UOWr4QBXtoWqCQKeSjh/pjSvkOm1KgeMSDQ10+prwLHj9g/M9BR2jtifZO022RgMlBi6jsqlgG6d6ZDI0NLldzQ41llyNBRRTNW7g3Rm5aCJzWySTUGNiAWnhbWSC3cAJELfXSN6as5IHz4k+vAeXW4mWR/HK1ZTgUxU8cY0qPzJ49BnjOrKLH4muj2lhGeXeeMerpMDnqJ4cT19s6nlgqMdl6qNYchm6jcu7MvSiprYqiYyy0qrDSxhAF9p9JT4BVW+EEfCvr5nUTk/LHDpV4mvUGNGUfEPxNXhxGAOGMnj00r1hmMBlc5lcZood8bygjod27yyGHGc3dgcfW0yyNR9Zda42ogq6R8pjUZZ5a6oxpgikjepFwbpzCVJk4TnzpUgHyA8vmTTHHp/xUcohWsSn4a4qPNm8/kBXPSe2PsPtLr3cOzKLqH4+ZnZWyYd7YSeqXcW9tqVW485jsfl2ym4dyVmOxotSU4pnaoq2mqSxjPjJdVt7Sx/UxuotbPQhcU7lJOatjyHmST1aURTVkubrVJoI+EilMLk+fkBT8x0cHvfMUlBLhM7s046ux2LyFVk6CbH09HUZtJsqJaasp8BNUEPWbbr2n1TSqUFwEiOm/sxu2AVZYKELwpT8Xof4SekFstCUmqNXma0x/gb/Ueq8d4ts/e2Eo6X+EZ5N2bW3Blpzjt54etx2Rgp6GJ6EkCmZxitxUDyiopqRBLFX49i4W639kjaJO8wsHU51juqMV8wCPLyYdHMcU0bnVIhR04q1RQ+XzB4E+Rx0N+3tuYrd3XbjsGgFX/DVkwWf+3xavnNu5taAUmDz+Did/ss3IcVU+OqUPHDU09wDqUD2ZQHVCwcEkYPrXyI9ajiOHRdNrhmbwHFDQ08qVyD5ih4edeijfJDp7fOyYKKDAbRot2U1fh6quWm2RFSTUWRx9PFHjoM/gPJFLTZX7OApLk8RMGugkVHAY2rcwyoo8GJXBHAcCBjFMmnmKdXtpo2NZZSjVIz68c+lfI/tHVC2a6FxndOc373h0hl8PsfsHamFxuP3DR5pchixsncu0DUHeuGy+Jq0rs3tvb+Sw0QrY6sUtYZSjRRysgCqUmIT1lhKLIAK8QAfMEcQKeeehCl2YCbeZSwya+oPAg8Ca+VQTx6CPbG8t69b5yvx3YPXmO3T1xufI0FQ9NkUqZYKrEtA1Qk219yxVCsuQock7SYrIU9S01PFUGCriMbaFZBaN3S4gDQMeBwD9hHmOIIz5HpwgSCOSGYicDj5/YR6HzH5jqzfq/cXXmyJ9ubg2tvvPdW1G4hU1j0+9quqqtkZfA10YqauHK0UHmhjnw5XXNEQY6gapYZr3QF+4bFt+4W8tupWJJmJKuCyGvlxqAfMD7Rnq1rut7Y3SzhS8ka0qhowofSgDenr1YJj9y1woduTzzbZzW18zE/2O6ti5KLc2Ao6+ZWnpoZKvH+U0+NrIgZIvMVMJJRgGBHuAudPazc7K1nutqC3W3qjMFA1PERkqCMup/CTkedT1Kmwc6WF/PDb3RMN5qAoe0SV/Fn4T5ECv2dScrNI7xKjBwFAZ1K6ZCTcMqgnj+nNveP7Hwqo6FZRxBFCPtB4H7epVgRw2pDWI+fkfs6dsNiGkBeWIFXUMlwOGPNmJPBP4/r9PaCWUAtmlejSJhSnl/qx1DymGaHWTDaO5KjSLG4sdRvpFh/sfbtvfadKVpTqskAarUyeg83DtlVgNRTqpYWLqAQAxFxwP6ez2z3Ah0DfCekxsnRtZPb/OvScwlJJDUjy3tcAhuLEn8j8AHk249vXsySKdJ+zpRCpDCvHpb1GSFCD4ZebaTzYmw5YC/BJ/249ka2zSPilPXowI1jNNQH7egk3pu5fsahXZLkFT6+WsDzySRz7FO02xjZNAJz+fSO4gaQE1xwp0WOvy6GNphLYlndoieUs30PN7D825HuQYIBTPSQQhBwoeg63TkKWrxx/cI0qT5L/Rjf+nIuf639mVvC2taCg62TpXorWbcl5Ee8gsSIyebEnnV/ZB/2x9iKCM4J6LrmUUI6T+P8MDm36eBe31N/0gNwQP8AbH2sPD59FIOR9vQiUaljFNFICWKlgVAA/Fwt7+kkH200ooR048RKagcdC1tqZla0iji/qBuWKfX6c2Yey+RsnpG4IUjoU8c9HNSVz2VZI6OonspPqaOFyAR/QkD/AFz7KrqVlktgPhMgH8x03GR3g8dPX//WrL2dnKdDFpZTa92U24FuG1C1yTfj/W94m7jbueCkEDPWcFpKjIKOMnoz+3d3Ur0iQyRxHUFVSv1AA+h0kH6/n/YH2BruykV2xjpa+tTgV/zdCPi6SPIIZII7iQaSQLxk6gfQOCPr+PZBcTGAla5/wdMEhjqHHofti7dx6UbvLCPMwswJ9V1B5Ivbi31v7Ibm7kZxVzp6K7qSRCwSob/L/sdI7euiKWaErqSzqdVgDwbBW4/Svsy26Ili/wCX7ek0dy4FJGPy6BO0LuUY6bllIP0A4sb8lf8AeyPYojjZRnq7Ta/gB6RW4KSOGfXCwaxGo8FtRHH9eLe1ULtlfLp6NVNCePQL72q5Fp7Rh0kZuQp/X6bEi9g17XP+t7E21Rq0qasgDHVrsusB0fEf8HRbstXTwmTyEn6rpI4uT6T+LMfY8t1HE46Cty75FOmNq2QhT43vZiWZCfqCtgLf09qD9vSUN6Dp3pKuRYgx/T9fqQzDTx9f7HvwoTQ9byBqHUsVQmNnUksNJ1AlQB9VC2I5/wBiL+/Aaa06sWL5brqBHp/IyKNDamClebngH+otf6fTj3qtRqI60KiiocdSY6uMavKAjk6AJbqCSuoWtyL24+oHtlo656UpKMKcHp/oKx1jVkCFSP8AOjUVcatRAFrhvx/Ue0si0NDx6WIxdAw4dTvvpw4sALi5HNwbfQKL3t/t/dAgpWvWiTw6EHZFI2SqlaHFnL5GOojhggrF8WDhqna8MuReJlqZ4YEu7xao9Vrcj26sJdf0wS/24HSO4ujACJHCp8hViPQeQ+3q534vddxbHwOP3PuvGUde/nizdPF5lx6bv3CKtlwO3qdEp6WI4+etAMaCRlZYyZWksQJu5S2mPbNsiqtZZO5q+Z8gKDA9Mn59Y4c7btLu+9XRD/pxjQtM6QBxJJ+I+fD06OfRbTqNo4Vd8b7qf47mNx1mZbJ4Oiwmug3DkMrOJMFtLA4im11a7XwM0pjqauNHqc5VBipCC6DEppVWnGa8PX0xxIH8+gEsjMzxxRqI6ceFPVq+R+3A6SG5utd3Z7NYXdHYEGONBkXpsLjsDWw0s8eHosCWmrcxVz0kVXj6GtxuOiNPRYmlR40aQgJEVaY7eNiYpZgCPIHy+2nD5D/B1tDpSWKINp4k1ySfTzI9Sc06Nb03sjOU+LjfJTVtPmewMpUtJjKgxLUYnr6gRaag22KOlWWCloq6IKzxwFSkOpppFLava+NThmOW8j5D0H29F7sCCFXC4/P18s9K3fGRjxMdF1HsjLZGiaGqlwuT31R4fH5HLSZCvH3Mu0eraMg4gZTDYr1ZrMVtPLR4elkUiSWpZVGnliXw4lJ1A8QBUn0UcMD4jwA+fXkjkJEzCo9CcU9W8xU/CBkn5dZMrBj4opdp477ltnbe2/QjwJD93/Fc+ZlKUsNJXS69zZrHMsk0kcjrC8gaaRW4UeaRQ7RZ0gCg458sHz8z+3r0cZJ8SoFWPyHz4eXp0hKTB1faklfRR1D7O65wFbT1e78jWSUFHFV/anzQLkdzmhrZqTJTrGDUUFIsoh9OqSM6IyxpaRpCcRj4jgGg4gnP7Bw6saIUYA6iO3zHpwxT7T/s9KOk3LNuLcuE2jsPG5bF4KrbIxUO4MljpZsVgsNSrGtsVhaj/JabO7wr18tH96HqpgPPOLWT3oXLSuqKrCCvaTmi+oX+InhXPmenGhEaO8rgyUFVHmw8i3oBxpjyHr0uKWmO28VnsFtfGti9rQVtVPvfeuYqZ6nMb03OupqyGTcmQq5azctJQk+E1DmCip5bxxRWURteR1jVljosNaljks3nqJOfSpIA4AeXTahpDG7irgYUYCjyoBw+zJ9egoosDnqt03dlNtzVtKKOWTbOAyKUseRyUVL5Fo/tP4tHH9njKYXlnq6+WnaGK8miNAkTIleQKrOhAYHSPMn514faSKDy6UskZbSr0NaE+nrw/wAA4+vXDZ2wd29g0yUNdnMltbZGLlfd3Yu9aarq6LH7j+3gkpsdiNuTPGdzttTH1Mwhp/Aq1WUdS4aCJlU6tjLIHeR2WEVLHOfkvnp8h68cDq83hwHQqK0tKIvoT5t5VIz8vn0McGxNyU9Bj8N1rtPG7Z27gtTpvPdTQ1eXevlhZqyZMX5YqKlr6oyCV/uZqkRx6UqGke49qws7rGsMaxwBaksamvkKcAfP+R6ZPgx1aVy8zGmkYHzz6fYOPDpLPteZdvVOWjyOM3JnK5pMK+4S1Tk4pqOgqi+Q3P5ZqeGIqK1vBHSU8MVESBdJV9pvDKxao2DyMNJJrn1Y/nwFKfb05qBmAkUrGMgcCMYBr/hrX7Oi77ioN3ZObKaKFlyeCzG056Gjq3jWPKYqFmx9bQT6GEVFlWo2aaOnGmKeNmTQulR7Qs8roRXvDLSvmBilOANM08+laJGHoBgowJ9Dxwc1HlX+fQJbh65XeHV3YO6drUmZl/ujl8xunJZCdhW/3rSCWmTM1W1MbLUI9VT7exhmiWnqFik1QOkDOSG91YG4tppoVeiVY+esjjQfIcFPpjpZQQ3NtDM6hnFB5BfQsfIk0yK8akDpd9E1lVR4uLD5Gnmrcxi9t021Nx1qxSsuc2bUxS5frTeNEamF0ODr9v1L0Mcr/uR1EYp5gzi/tVYsQmgAllABPlpOUP2UxX1x0W3SLrZmxUkinGvBx9tc08xnrvPbPpa/AZvqWagifHZGmym6tn0ampFLj83HGHGU2dW0k8VVHNU46RhlcfFKskcitZCbEKG1ANARhiSo+Y/ED5HyI6SgaSslc8G9aeh/yHqhbem09xfG/wCWdL2Vn8DStsHuBqLBf6S9pzyZ6vye7MPRz0+Kxu76OOCkgjrcYrk0dUPDW5SkU00n3EykkjkL2V9BPKlbdhSq5Or0bhw8vM/Po9RDd2EkKOfGXgDwp5Ffy/IHoZsHtyeTH5XL4rA7Z3v1vmKiprqWWniosPVbiyMmSllyf95cBuCmkxFBmaJ1c48EY7IyH9lxIXRgtQyUaR9LRFqgigJqeDA/iHkcEjGekxILJDrZZlWhBqcAcVI4j14gdZN3dX7Vq+uqTM7ND5nb9HTNRYvZ1JLFFU4/JV9TUSefaTtBLNh8bE9S9PURZC+QoqxjEyVELIPalobdkDr3r6V9fMH+VDkH5dJxNR38XUD5n5eh8yfPGCPn0XjrrvXsnryrXFbf27s7tPr6sqYqAPg6SHbu7cdt9Xdc8Ko4Omp8Fl9y7dqaZo62Ctx8WQTnUIyUZkWuRNZjhWQD07WA8+GCR54r0vMMbqrFmVT5VLAk8CK5FfLNOj67a3ltHcOMpM28tbRJNErnFzU0gzG3Yi2uEZ9EWTFZChq4T/k1dTzaZCAhCv8AWHPcL2x2LmMSbtAj226las6DHCv6iAUYH+Nc9SJyfzxuW0aNvunE+3k0UMSWHlRGPAD+FvyJ6G7HrBEyPTzxVCOqMnoKsyMgcFka4VyjCy31AfUD3iJv+x3ey3bWtwARSoI4EeoPmD8uHn1Pdjew3tuk8Ldp/wAPU2spYayNuVB1fW1xyLEWNw9z9fYfXjSnRrHIxpqHb/q/wdBjn6RoV0BQQWZTe/H4DGx0kn/bj6ezG3LAAauHDpSSGIB4f4ft6RU+HcIkkVgVJOq9jf6+g88X+vtW87V+HHVki41YccfLpqzNCklEDIfHIgsLXu3HJ/2ll/B449qLWVtY7ag9XLJQrXPRWt90dWkcjuzNCGJ1p62YKR+sc2/1/oPY32uWOqKFox/mR1tYTp1dFq3TVz0kLtEwNzqdFJ8bAWPB+huPrbgn2OLEEnu6Zuowq6l4noMa3cL1FK6AGwUKwYEjUb+k35JH+A49n0cBBBJz0SPOCHC1oPM/6vLoNa9lkldzZluRZr8MOAxB5IU/7D2YqaADoln1aqqO3qLBTRyMUDWc2C8WGsH9Klv99f6e71GnprSxoAM9L/BY9yY/JYXsG1cDgXCqQTpJP+8+0MzAAkcejGKORlo4wOhkwFBG0sSW/WFUhj/aYWBLfg29lVzLoVn6SywEsdIx0L1Lt0CjnmjJRDSzrIllLSDxNckW44vYfT2HJb12lSprRh+WR019PSlF6//XpCxOYngMIjqCgN2NnKrpawNz9CdNj/X3j1cW6SVLJU9ZX2l3JGFAcgenl0a/q6aWulhSeYPqAYktw8d7gXP4B/1ufYC36IwRM0S5xToZW87SQglqvXo4GOzdFiKMQqyBgq6gx5Ujng3vz9fcd3FnJcMSBnrY8SpVehK2/vqJYUWM6y6EFgQp1LZubCwA5P8Ajb2X/uw11OKNX9vSKZGYldJp/qr0H+/NxtKs8qOxZwSCo41KPpp50g35/r7PdrtQGA0jP+r9vSNrerMXyfLou396aqOeRZ2bSzfgGwvf1Xt6mt9P6exYLSNwM0PW1hZPLPXce4opy5lDmNdSgElxpP0Kg2JYn/be/GxCfDk9KkOPhx0EW98mjh/twNSXu8l/WTckAgW5/wBh7PtqtnUgt59M3cwUdF3y8z1JbgqFYll51az9StxyoAt/T2MYAoFPPoLXJLmpOAemyCsJ9DliPSpUg/Q8DSfytzz7cZOB6ZR61FOnOlZpHVbPpDMACLqF+oCfTgNz78SF6sAWr05pqWoWMH9FrluNIJH0HBcgfgce/MQBXrSayxU/6h06aFdgySR6lsoGohSL/UrYrf8APuhaoyvTyrRsN1AdoZPLFJd5BqRZRzp+oFrgWOr6259uYwQOmjU6gTn16e8HVimlVZyNFgqAAeoAAM4U+mwt/W9/aC5Supl49Glq5UBX4dCBDTR1ckJipHrNRU+CIlJHFwCgkT1RBvoWBFh+fZesj6tPn0udI9NaY6P98YOlpNyVdJlN2MMftjG5KeoyseKRnqJqF441hw2LqKMfY4+RJgWyDyzSTaAfVf0+5C5P2YX7vdXdPp0agX1IzxGB88knhjqI/cPfztkaWVkQbuVPi81B86cTjhgDzz1ed0l1dTZmfb++t5Y1DRYRaJustrIFWix+3KVmFLW0uFpVGuurIlBWepNRPMJA7mFPQ0z2ULKysyilOwcKD7B/s/PrH66nABVXPiH4zx7q1y3nX+XDozG48ftugp590dhiix8tVkZocRRrHNU5QPUJr/hW1KWnBSlhoaFVWWovpkLMNCj6q5CqjXOck4+3+j6AeZ6QoGZtEfpny/b6/Z0TjsrvJ6ytx9Lj9pQYuinyRoNrbbqZZzv7drZSGbF0uTyWQkRcHszakqBzCaRZcpVMl1CICfaM3LM9GTDGiipDGvmfID0HHz6XpZjJ8WuKsRwWnoOLEedaAdGn2znZ8VsqGqraisWSLHUMWcqKWGaCGhxFL4qegwGNq6+KTcVPRvXsT9vNG02SqiOGT2ZNJpQ+YAAIGMeXz/lk9FjRhmBoBmo+31I4Vp+wdc9n4iKfNTVm4aGLEU+0Kspk6NsjNuDcFdU5OJsomO3VVUMMEWMrpAY6muxkHkDhY0lXVYBiMoXYSChiND5nOe7HH1UfKvTrKyxrpNfE4eQ+0fIeTHPHqbFiMhumuyuQyK1UGBxdXS5LIxmmoTkWqWLSLQRUcc01DFn8tAFKwLI0FDFZprvYDcStWRpK6RmlM/n5aj6Dh59UekYRY27jw9Ptz5D1Iz5dQ9x4Tfe98XR4TCyYjZm2Dmo5pqw0klcmQiacJjMHjcXHKIcnWyozNUeby+Kb92UqNIGitxceGpIRNVeGT6ADy+fpxPWx4MHisQWfT+QPqTT9n7OlP/d9IKwbG2XK9HQ0iLi63dOUaWszceWYCPLU+I1OryZChx5cNUBi8Af0tcgDysrXJgjqqAULGpNfOnzA8+q92jx5hqYmtOH2H7K+XUuHBV+4sjS46lxTU2x9kpLicHtmNGbGz5Oma0WSymZjEQykzs3kkhYNHBM9mdmJHtL+pckqIqRq1NOaY9T5+voPU9KBpiyXrIwBLef5Dypw+Y9OhZrtm4+oxzpnFpstjcaiR5enWYUGMy+fiTyR4eskBSao29gp2R5zeOAkaCp9vuVoVwVTieAr6E+Y9eqxxu51AULcPPB8/kT5cT0q9vRYynxFA+Ym0YynifKZmqgeKixyR0qHRUUZPjd1q2ssTllihjCqpBPu8coVFZ2GgCpNaAD5V9eqyxEOyqh8QmgHEn7fs/b0i90bpwmex9alZksJR4LFTRT5Ghg8S7f2xjKz/JcVRVT6TUZLcWammAA4Q1D6rhVuUpvIZfF1zJ4SkaqfCoOFB9WPlTB48OlKWdxE0Z8FyzfDjLUyxHoq+p+zj0Du/czXU2P2xt/a0MODrMpKuFjpNFPKcVs1YXbIUuOdIJZaOaVkXyVCMsQQMXcarlPdXToILe3BVmND8k9FxXPmeA8z0pt7UTNczXFHCiteFXPmc0/I8fLpk3BgqXL7QTc226eHI0y5egyv3VLVw1QyfgjTGPOkp1R0kOOmWVEjvKY3W5+tvd5kSW2EsPcqnVgg/L/Y6bijkgu/p5O12Gkg4p5g+vz8uo1Ht2DFU3Y9BIiS0O6Nn4yPFQzQJDgKqtjp5K6JI4IIkOMMdPcVhg9EkjByuv27ApQ3AcEI6Ainw1pXhxGONMdNSnxPAAyyOak5NK04+dTwJz0Xbb1dicVvnA0FJk62lgpMHQYzdEeUqRNXw4bPgS4WKjytk+5pcbnEaGnlqVjZJECkAEE6SSJZwqsdXhjX6lT8P8+B/aOnZYJDbvJox4hpxwR8VPy8s9KTsvbUVWcfj8jJUbeOUza1+3MzjY0pqnbO9KKHT9/i51hIgfc2PBaoie8TODcHhvdrjTWKKRtLMajyow8xjzH8+kduxBdlQMoGRxqv+Sh8+PRVdwdG43clJ2JQ11A+cyNZiMjWRbfMUdVSVVZRuMmchgadjpWsxdTTiugWEtNT1LEKxR2X20YTL48MmRSv2gZ7f8P29KPqCjQSRmmfniuKH7Rj5jyr0WrqzZGISemrIMvNV9ddmGmoaPdsU8leabeFHO9RHgc01QYqqhkyzQyAQ1CyQ09bEEYJe4R2q6XA8TVay5DVrQ/wmv8AL59KbxyqtrUC5jIFOFVPmP8AKRmnUbv3pGsodpbizXXzU22910tZHvDOw0krz0WfpK+kqKDOVdCYdMqPn4KGKqiifzx4/M0w40t7fmiosmnEg7scDih/b5ehHVIpSxQkBoCAAfxLQ4/Z6+anqtaq6yyvZ+z8b3LtrB5R+xcPnqTdO9cNT17bZh31hMdPT02SG8MRh3SHF9lY8+PKYncmLeLIfclo5nkhdoGbhVrhI7hF/wAYRqmmCR6H0bzVhn16cSZbd3tpaeCVIUkV0k5qK/hPwsuflTj0PXW3atXHuDJ038Xx1ZmaXGzzNUTYygWPO0VZ+5jMocbQv/CZq2oZ2hq41WKhyE6yvHHHOHj9szK8jTRFxqKmh8qH18s/7yTwz07ERComVCEByB504gYrQftHnXj0d3B7p25u/Z0WcxVMMH/DZaWizGGWdKWviqXilSeup5ptLVOPo62I6HN2iSXQ1wPcAe5/J9vJYPuQtyig1Yp8IbhUg/CrebDgeOOpW5C32UXj2LT6gVwGrwGQAfNgPLgft6ltk0iS/lP6UZ/QVkQlRZZEII1G/wBb2Ycg+8V57AxTsobh8iCD6Ef5eHU8R3CtGjEDI8uH5f5ukvWVIqZQrrdNdzxe/NwWaxvYn+ht7ssfh8BmnSoPkFR1yqqOKOlaVFQrpuFcXDEc8qOQbjgj/Y+9irHPWi5oSBX06BLfm4Ehp2hCKj6LkAHg/QBT/qf6+xFt1kJCpAqOm4pCz5FMdFb3FuNqumngLgnQ6sOR9TYE/wBnVx/sfp7GNnY6GQ0H+r/L0ZQzVJRRjz/2Oi0ZqoaUz0smkquq2o2uf1ekD6KB9fwPY0tFoqsMdI7lj3Ic9BLkaaSIupDWcEXJbSrNYACQcAsP6/j2IIdDIKcR0Gp/EWQg/Cf5dMRonlLLCSGGoaeT/QEkDgDn6A+/M5B6ssYK449Z8fAVl0OgGiwIYC4+nrNgW/23+t78XIHVViB6EbFULuVeK19IMh5sxUizfn1cfT2jlapp0oj7QUrnoR8UHjaKw0KrFhc3Lk2H44JA/Hsoum8vPpQYlZTReh2x1bpw1ZpILfZVSsbDUA8DrqAN7j8n8AewrMGFxH6ax/h6TmKjAdf/0KDqWtXzUylkIRjqex5X8gAfSwPPuCniIDVHWTUcwLJQ46Ox0/mcRTQxqXLSeAKhezN9ASjHi5/IH9Pcdcy29yx8Q/AG4Dhw49DXbpFaFRGTw/PoUcxX1FRU/wCSSlYv1ALcM5P9CoJHJ4+o/r7DccaIO5c06NQ5C0HS92zlIsekQqZFckCxJP6iAB6efUL/AF+h9lk8bGpA8+vaS/8Aq8+lPVxR5WGU88ow/qBYlhx9bi3vUMhiIYjz6TNHSqhqf5+gYrcZRrNOZCoYMSLkA6lvzcW/T+APYiimZ6EcOthDoAI7h0nJqamSFnD8qzm4BB1DkkAE2/4j2vicl6EcetBaA1Gegh3POiRt9XvcqgsSSb6SebsB7E1gCaClPXoqvtKqWpVhw6BPK1Nw6AmOW4A45IYFrDnhb/4+xFCgUj06DNy7OrUw3TNRiVWUsATcgpqurnm1xYWt+R7ckA4VoOksOoD1I6UlFNqnGqMDgAqF5Iv+pPyGX/Ye0xXSKjh0rjfUStf9Xr1mqVd2CJcKlzcsLgqSQAx5BP8Agb+9AsKV4dOPppgmo6kUjySR6DfWg1af7bWvY3v6hcc/T25qUefHqqKWrTNOoblY5Qys1yCwUC6g3swLXFl/4n3Vm0j59bCajjpSw0omETCwUKDIbXvqtZV/LEkeo8H2ld6VHn0YRx6gp/D0PfVG3afd2YXHPlJMfNBHCU8VOtTJpL6AKRJEljrsnUPaOGmaNwSS54T2za2q3M4jLEVP+H045PkOvblfPZWrSIgZgpwTTI4fkPM49OtiH4/9QQ0j7I2xFhaaiw9HQ0eUyMmOjqa2GnRqYnK7lyENa7VUKJGPtaNRHKk9a8rIwJuMgdl25LeO0s4o1S3VRXTn7W9anhU8TXrE/mDdJLy9v764leS4eQ0L0rjAXGKDiAOAp1Y8mdxexcYubyFTSTbgycVV/AsU8cseU/hCRBMdSypI0UlDDXArJU00QViP1SDlvYpd47fuaviHgPOnkPkPkPz6CQ1ykADtHH0r6/M/b0SzeW49wdg5aS1fNuyerrWxElJiqlDQukUwkfAU02oY2mw9FMdVXMg+1hVAsj1DkJ7LGU3U6gMXUcfQ0NdPp9p4fb0YxrHEjSMuk0x6ivmfP7Bx+zpZdc9JVlLkJN3bky1TundmbydVHhYMRRztR4upoqdaeu/u+uQR4aalpYIliqs9UmWRFHio4Ywfa+KANqlckyHhT/CK8APNuPkB0nmuSumJFAjHGvp6GnGvkv7T0azb3XGZzmUbD1lVHh8fBKuZ7ByFDVTyy454Ka9Hj4cpL5Hqd0VlCrJLWyyS1FHTnRT+I6m9uUkYnU9FGWIxppwzxLEcTxHl0mqpOpVqxwK/i/LhQeQ4Hzr0iqnszb+S33t/qPp/GYv7PNSVsmSzVRUimwWKxqllqKuiooFbI7szskdOyfeGWOnhteWZmFiUvuf1F7b7ftqDvqzPwAQfEQB8TehJA+fRwu3GK0nvtwcgIAFXixY8ATwUfLifIdGGw+Mw+5MmcDt46dpbPi+xzZcK0DZOrUSPAQCvmyFYVMsg1araSxtx7OlMbERw5jTBzWpPr8/M9ELh1LSyj9R8jywPT5DpRZ2mTz0cNL4qPHY2KsqaBaZUNStbHEaeOalVVQVBxkZLzMBoaZ0UFtN/epZDUKrCuc/6vIfz6vFUAlhUGn2f6j/LoO9pUEuWocjlsZHFSKJ6zbeHqSzQDH42IgZ7KT1EjzGGp8zMDKTK8kurkmwCaAtLFI4Wgyo9QPM/n0pljWGREJq2CaedeAHQpUlRidk7eSohkjosdb+G4OSrpnnjhWli8+T3JPGxdqhKCmctCjanq66ZAbNYD01xFaQF2bREMDFaUyT8/QepIHVorWS7nSOOPVKcn7TwB9PnTgB6dAtmtzZ7eNRj8dj5MftLYmGy5VkWmiyO6MiYkaaXB4+oqFrMdX7rzE0g+7mnVqfFPJoVZpl4Cb31zuEyLHKIbBZCDirvT8CmhBkJ+IkFUrTLdC2Lbrbb4GeZDLfPHjPYKn42AoQgHw/ielcDrJ2TUVeZ8XVuSo0o8EtDh83vj7GZ5a6qqYGGYx+yKSpa8uQggMcS1WrSlRUMS2hV4Ubreh7obG66bdIlkm0/Ex4rGv8AF5AngSc0HVNpswiNviOGnZ2jg1cAPhaRh5eZXzAHmegrwOKzeTzO2aCnkYU+bz9RuTcrVWhaXC1lKWpsbQ1qwgxV9NtfDowj0mSJ6k6mDKt/aCw8a5kgjhYDxJvEk1cEK4CmmG0JwpUVz5dL7+OOCCd5CSEiCR0Bq6nLMp4jxH4k0Onh0EXZHbNJQ5iauo1ySbUxm083T4KOSWnpKWf+LZ+TbU2brp1mRsnUV0hM6U8umOFUDJ+PaHcOYITdS3Ec5Xb44iqcMlm0FyfxVOaGlBw6Ntt5ekNnFDLaKdwklBY5OFQOEAp2gDieJPHoT/itvjB57Cby2LkJoKFNFZT4SjlqYqmNtxO0U2QlxscEMJWGpZI6mSkA8kBZpCSjavZxy1uAeK6tZe0V7amtWOTQUBzglc041p0Qc1bZKs1teRAsdI1YppQfDU5rTgG4Hhx6FLceMrcTmsbipryq22Vjamp4kWn/AInSLWpX38pKyUtbFID9dcY0kGw9iNw4uLdGqyeHw8gwrXPEinQUAQxyPGQpEnnWpBpT7M9Vy9g1NLj919a74jrm27jq4R9YbjoMoXaGnyX8XlydFmaisgP3OtVqIxT0pjdZmGrWL+yN7iISW9yH0oB4TfI1qrHz8+Br0IYLcvb39s0WqX+2Ug07QKMo8vz8ujX7gpmzu1avII8lPLt7IwwzxTBalZa2hLrN9yB5o3bJIqPGoOpNWjgm3sRuTNbDSwqp448uI88H9vQUP6E+nT2sKj7D+zgegvwGJLT47L4zJJkcfj9wUsiDJwJHUYLLmFhLSRVcI89RT1ifsowYTCwWQ3A9pbck9ykFNXDzVvkfQ+VPz6flAI0SRlXK/YGHzHkR6H7R0H/ZnU2D2HurcXY+GxkWS6/31koE35srKtI0GHyldUKcjurabRvBHi/4rV6krXa8sNTomjcAkHVxFDFM06kmN27l8h/SH54P7er28huYI4JBSeNToI4sPJeHlxr6dSP4Zg8rtlYM7k459pimrKPbWYq6ORTjMdBK0XkzEiqVekiopftM+njZJtKVi2ZTd4rHJGgLkAH9g9eGP6QODx6TuzRuCsYDYFOOo/L8/hP5dVf4/rne3xky24cBUxjMM3fNFU7ApKOeokpsB0rubEePdsNfnq4milaCdxVLRiWSiBeKanVVLJ7SW6T2TMlAWaWoCmtFPHP86cB5dKZpLe8QSDDCM6sD4/KgHkPsB9eix5PHY3IVmOzOUxUWNr6Dfu/Ng7ypaChpI4Nz9SblzslVtDK0uDoKpjg6vG5qGLLMtG0q1EFfJKqxaiFZuER+5xpcOQaUoyk4BHkK5xg8cdKYndFCJVk0qVNfhYDJrTOMZ4Uoa9GK3BjNwrt3JybGqqLa+8JNtYvceGhkp/vsBnslt2aWKrxOLE8lR95id0Y0/bTUNQuuGoKSo+hyyJbyBbm3lgZRSRKEMAynyK0Nahh5Hh07ZXTWt1DKlQUb4gSD9tfUH04jj067K7Bo93YDFZKOkqMZUvR00dTiqliq4yuilekr8U0srLK9DT10LpAJAJ6Z1ML6rD3ih7kckJsbjcrSMttrGgI4xGvwSV4r/A3EDtPWQ3KPNA3VRYuQt2gqVPBx/Gh41/iHnx6E5oRJTrKgJs4JIFijH6qefVY+4XmHhaq4IHUk25MgoKlSeomTrGpqNQxtYEAf6wJJb/Ukm/tNb5ko2QT0ZTR6lGgZHH/V59FX7AyBr3cQx83YEW9KtcgX5Ja4H0HscbUfDY14Gn+odJEQKCxFMdF4ylIwZ9ZXU5sR+B/rj/Un+n1v7FKTEU08B/PpdZxFcnz6DHLbfkmkaReRdmDLdvV/ZS4Gk3HH9PZzbXgUAOadOXNuGNBx6RGVwbKjkoTwbfQaLngKFH1H5Nvp7N4LwVBB6KLmyqrCmOkfFTrFMF8djxYk6vq311CxAJ/P0vx7Xs+pa9F0cZjfSRTpxNCjyh1jKycawthwTe7GwXVb/ePbBlIFAcdKhCrGpFD0ssII6NQ5AkGk6he4tY3BXm1r/wCHtp2Lilc9eECqxemelfj6qOQs0Q+jaSDbg/UhQBxf+n4/PssnDJ8XTwUMDpGehAx9VIKGsVQwAo6nWCLHS0EhCA3tqa/09kk2kzRk/wAQ/wAPTDI4ZTTr/9HX2x8IqqiniUhV8igup508AhgRe2o3N+R7hWd1VSadZHW0bSOFGMjo4vX21ftaOnrQ7K5QFS7H6L6i1vpw3H9Lce423a5aaeRCMV6kext1hhjzXHHoRMnuGHFrrZzeMBgSQCWB5+vqvyf8PZRHaGchKVr0u1JHqYnh03YnfCVsyEuyqJbR2IJ1f6jT+BYf7Y+1E+0NEjaVBFM9aiuYpGNME9DDRb3pEppYnlKSGJTey3Tj6Wv6gxH1/H09kr7c2taCoP8Aq/Z04UU1ccKdBBl9y1VTWSGIsY2c2axsQG4B4IBH+29iKC0iijoQCemmelAAOm+eunELiThWvYAWuNPKXH0sfyPb8cS6wVHn00XFDXHQY5Op8rzM5NlUgD1MGvx9LDTp9ntujKQOii5dSren+HoOMlFGxlsvqA/VcEfWwe/6uP68H2cxOfPj0HbhVzTh69NdPaOSMLqKNYH0AFVH9T/aYk8H242ajpmMUoelT4NUYZPQTYKbeqxsW1tYtc2/1vbPnpB6VUAXUeokkzCQwKNNlVFKAsvH1YuBcXP0/PuzLioPTWo6tNOnqgoJHBYaTdfS30UqBz9PUBfm4/PtJJJSoHRlDEGoxpSnTouDE4QojLK31YICt7j1G54BP49s+OFBJPSj6bWVC9L3CbZhmHh+4FLUTmKOkPhmqjUVrMESlFDAhllNQTYOpVYj6m9N/acTrK5V2p6fM+Q/1cOlMkBgjDxpUcW8qCmTXy/y8OrSvhr0FQ1u4T4aJYUxmNGQ3/vbIiKpxu24YXVshRYcxGaPLZ+uicUVLHCgR5JG0tZGJkfk/ZxcXKMighQTJITULT8KerHgPn59Q7z9zJ9JZuJnOt2AhjAozVHxP6KvxH/B1fhs6PEdfY6t3VWJHiKjNUNJWSpX/wDAvEY3H0go8TjhPNGYaGWSmKkUg8hhdy3+cYATNb+HbRsxFCRn1AHCvofl+fWPc5luZQAS1D5eZOSccR8/y6QGVyOY3pk0TB4+o3LXSO8dVk8jK2J2xiMYkQeWKOtrCJkxWLpnL5WdApufFEHkZfaQK0spcd7E8TwA+XoBxJ8+HSiiRINbUWnlkk/5CeA6HXrDpuE6shk9WQokpKbIVlbODisflYKFjLFLDiqVYjg9vxkqlBiSWqJYlE1Q+p1X2bQxLpLNkVH+2I86eQ9B+3ovlnYsoXBofyrxqfNvn+zozGB2tkK+00scdHkZo5nu321O+D21TsFoqalpYU8OKmrzdyqgBUUlvVz7eJr2qAPX5D0Hl/m6YoMFjX/Kfn1XF8wPlFj8VBF1H15XTYbrKOrkw++N54hY5s32BuOvWatrOuuuaZp1rM9lf4ZSS1Wey6/5Nj6MWeVQQvsFb9ujER2kDstmxo7jLSHiYohxNAKyPwUefQ25f2hWZ765VWuhlFb4Y/JZJDwArhF4sfLpK/CGHIbg69z3flPt1sHUdpZrIdf9QYuethyyx7ZxbJS5rdD10ILT1WNx0CR0sMJNLSNIASWLD3fldTJaz7n4aq8rFY1qDpQedeNSBgHA6pzWyreQ7SsuvwlDSGmmrHOmnDjxPE9WzbU2fR7N2bS4xU0zzPU5rJyKXmnmqJQDLW5WRrNW19RGFjTmzO17BVt7Fh0xRAUzxP8Aq8z0EDqnk117aUH+r06Lrv7L1NXDkqDH1awZXd2VpdrY0QTfeNhcTiEWsytPTTxL9vFVieUa5xpMZ4vcD2Q3szSrLBFKFnlcRg8dNMsBTgfn5dCC0tYkMMssRMcSGQ4pUnCY8x/h6EnbeK+yx+2dtYiNWNIlFjoYqV5Hp6rJ18x8lUS6/urQxuXk8mpi7F2ufZmlESKKOulQFH+mOKjzNPOvRUxEks00xySW4fhHlT5/LoIe8N7Q5DckmBoHyVJisPuGk2ZtqaklKx5eqwtK1dlKtWiSYFKzIsxkkdU0BRIeQvsC8z7sHuBZRkhVlWNc01OBUkU9DxJwOPHof8q7K4txfOqFmiMjAiulCaKPt9KVJ4dMPVm48dm90bNoJ6mCuSXdNDtWinhRaSWsqZ0qK7Kzx/bRrBPDCYVgWZwkr3Lk6jf2W8u7xDc7jtIWcvGtwIFPqxqXY0GeGkMcnj0a77tMtptu6ymEo4tzM3mQoICgVOONSOHl5dCDJUrUbk3JVRsPu6ddxU+TdxI0cmTo55BSpTmpRXWmoqa17CzFdRJHvU25xfvHfJIp6zweKjVBqWrUUr+BV9ONK9bttvb6HaIXiHhS+G60IwpAqTT8TH14cOmrKY6HbfXhlpZTWZLKOmJDUscnngqdxkTtLFZSjLHj9X7h9aq1ha/tua8XZOVTKsmu7lcR4B+ObNR9iefEV6dFs268xhXTTbwoXycaYsUP+28uBp0S3cmzKPeOB31QZDE0by47G0m3HSpiDfxCmxmUetxdNFOI1MEFQTZtKsSykX1ewBbbmt3b7kCgV4lEWk5qA1VpXPcMV8upANqbW42kiVjBPIZSR5Flo1QPQ+X8ukvsOlqMHuHrhs3RLi4tobnx27MjU000Sxbq3EsUuP0Y+piVKig3Di4NEMMTa/4jRBka5UezjY92Pj7T9XIFMMwkYV/tXFRRTxDrgAZ1rUeXSbfdriSDePok1/UQGJBSphjJBqw4FHNTXhG1D59WZ1NMdwSbYzdRTpGybuyqwSQtIgFDuKjamUuJCRPqkcOkcgHjYX4+nub4pfGFvOBT9UnFeDjy9R5gHh1j5PB9Kbm2B1L4QqME1U/yxxznoinZWzoJMpFsSuEdZkPuNzbw2LUzpFj6Sn35QL/DKTa5yTQy0zDI0v8AlEUMjrrmTTEAbEFFx4ccv0mA7BmQHA1jHxcM8QpNSeHRtbPIbc3o+EMiORx0HOrT8uBIrg5HS+6yUP1hlsKshrqyn29j80KOijqabJ5PdO1VkyGZWJZZJRPDkKuneJGLMG8dySfZht86vA6rLqbQDUcSy8aA+X+rPRTe27JdI7KRGzkZ/CrYHD04joHOvaqmpt/722tQBafD7qrH7Y2lhwI5RSRVYo5t3UOKppnMsmOiqpmcJGC6Ox4t7as0CXVxClFWQ+IopjOWC/n5eVen9xTVa29xUtLGBE7fMVC6vQkefn69GMzm16Pce3Whmpo6iDIU8kNFJVSSTNQwwVq6zVw6UOQFOADpK6zpUPxz7NmiEsY0rxB/Kn+rz6JopSjksaCuRT/B6fl0EtXs6nxFbmsfWKZ8S1NFnIMjUzROwz+OlWgrqqtxqrLRPj85g6z7asjEaCSnY61LIGDcaUc0ppK8fmMVI+zB9R1uZ9SKq8Qf5caD51yOOeib9i7Cpq1sJ11mPvauh2FmcxvHbmMyUkmQXsLrWnpFEmy6vOpK0eNqKCpRV2/BKTVNEhs+hCfbTR6SseRoqyjjqA/DXy/o/Lz6eE4OucULP2vQAUPrQcT/ABHh+fVc2YxU1dv6TEQbd89RWbwpmo4FSiUIrebJxY1aeV4QmQwW3QglkpjMtKsSQlw3JLbmQtKn6faSPTFc/wAvOnDoxt2jFuyhxWhzQ040/mfWnRheyMem2MP16yQtPhlkkyc1TUyzTy01fuNI6qbCZEwtDNj8nJRtNVUUYEiJcJIVV/bk0qhEQ/Fx/bxH2+nTEC65JJFI0jGPl6dAli6DDY7fGRqcdNI7ZaHLR1lTVGAx5jKYqOGqfK1lHSA0lHR10CqzyqwZa2OWOSMMASA+cttj3PZt0gCjRJFkkVBZcrq9PtHDNehdyveSWW6baxY4mGkVoVDYNPUHzB+VOhflrjjaaM0ocQyRrJ4yGumpQXjZXLFWjY/1/wAfeD88brM8Mq00sQQc0INCP28D1ldbRjSrRmoIrUVyPWnl8+mOtz0OQpHiWxQqdd1sysbqbkm45H+HHu6WjI3Dj0tWXUAFppH+HoGc4tOty9g3qAZyoVrc6gbaRY+xJZ1NMU/1ft60oCmjefRbN6VccE5ZGHGplH6Re5NySRb6/T6+xdt8RkUAjI6Vq6IDnh0kMfmYiojqdMiuSAG/F+eCOeP9tb2sntyKFRkdWDBqEHrrMvjKiC0IUyngFQF9R4uo+vHvduJhSvAdbYIVOr4ug8mwsEsoPjTXY2cLe1yLr6SBcn8fj2cRzuo+LHSCS3japK56zx4CYFbg6LaVIP6PoQLN+fxz+D729ylOPDppLY1Oe3px/hMiI3j9PBAVQRwGBI5A4F739si7ANCenpLYACg6z4mkmWq0rx6lsCLDUD9SfoSfbVzKhUmvTPhFSKL/ALHQsY+LRQVcbJaoekquCB+owOIzx+Gvb+vsNzyDxojX8Y/w9XKf71Xr/9KgzbtIGr45G0qquC34CtbkEX4H1/1/cFXchCMBx6yasIgZlJ+EVz0abC7odaSGjgUhYksX1W9X0utrlSByb8W9g2awVpXkLZJ8/wDP0OILgaEWmAP9WOktuDI1OTleFWK3BGq/6tIvrubnn/eRz7V20EcFCRmnSe4keYOiHHTJiJqmhI1u4tfSwBu4B55NtOq/t+YI3w9M25kj+LpeQZ3/ADJcObhA6km/9DfkG/8Aj/T2XPb1rpFOjNJ8Cp6V8c0bwmSABibn6fQkC1/zcX/1vacRGpBx06SvEcOmTJVUr+TSzAqORwASL/pH1uPaqCLSwOmvSC4eqkBukXOyvE6MSb6lYm/pvy1jaxILezVPlx6LnI00J/2OmiTGRS04KoWBcBTYG4v9Ct+V/P8AT2qR6Nk9IZYwVx1DaijjUI8Okgsbi92sTe3A+v8AsP8AD28W1cOHSQhkIFOpUdBLKrOpBPpCRg6iFIuV4sbKB/gfe9canT1cRSMuqnUiDDs/7hCtIhUgEMBbkBhewcn8ce2ZJcEDh0qit6ULU1DpV0GNYAgqI7WBS/1v9SHPpH04sOfaB3H5dGMa8KdP9MrrJoaN2iFvKIgA5W9tSllKox/1j7YdkPxcelCB1rp6FfrvFwjcFHJUHJVVRVaocfRx0iSVALoT5ITTyuXqH4RFC63JtwOfbtqkUlxFGis0j1AAyeku4zTRWcskjqsCULMcAj0Hr/k+fWw78Yevo+vNgYanqa+romhqocvUYUQY0Spla+EyQHM1NPTMzVWOQs6Q6WvPpb9KqGyE2DbItm2m2tkDa1ALVpXU2akD0H+rHWI3NO8Sb/vV3dyUMdSqcaaFNMeg8/n0YKOjyO/MrDtqCOoiNXk6eqzVXU1olqqoLG1X9tJPO7Cplo6EeaeQLF62FgWHs6RGuO1cMc54/t+XQe/sV8TjSo9D/Lo0+3dqUFW9FtvFY6Gsw5anGVqXbwLW2IfH09KjXkno6aWLzVYvdjpLnng3SMaQqIKEZPyHD7c9F5lLEs5JIPD/AD9GKXG0VIcTtiiWcRQGSq3JM0h/y6aO0lHSmOPUQmsC6hiCic8W9qnNKAcOmhltRGei9/L/ALnxHTfU+6sjX5ZcFHkMdXncFSsxhrTtHG0D1m46SlqA4qKerrKQLAHQiRUlbQdRv7Jd0u0tYJXd9MWklj6KoznyJ4dG+1WUl7dQoiapGYaRj4iaDHoDxp1q2dNTdmfO3ekBo6eXDY7ubKUWz9snJE1ldtnopc5HFvWhwlDTCnoNl4jM4ylhxiimYVdSsrtUTSuWX3Eto13zJd6woCXPbRmOoQaqOFoAEBAC0FC1TUnqZbyC05TtxFLJ4k9uNbaRRBPprGSTl2UktnA4AefW2X1915gcfk9j7I2xRU+H676L2hQ7fwlDQQRQRz4+Ia65sVDTlaSnjzNfGNZUktHwWNre5igt4Init4ECwQxhQPIgf4OoPmmnnNxeXDE3E8pYn5noSez9zJhttbjzMrxr9riJqqGnZ2+2klqf3KSF2iUaIllj0qVN4wt/aXdLsQW91cCh0IaDhU+XRhs9kbq7tLc41uATStB59Fu2tjJK1ttVdZHd6rbJmZHRlb+IbjqDlso8CalSXVEieV2CyMliPZLaMzLt2vOuOpJ46n7mX0pTj506PLxNEm5aTTRJQU4aEGlT68a0Hrx6MTstJFTG5Omjg8tBtjK5qmYa0Q5mX7ilp5v3FV0XQLqGAZgvH19iCKV2aIqBhGan9LgPs+XQZkjTTKrE5dV+enBP+Y+nVbO91Zausz1B9xUVGMwed2nRSRNJIlFJNXNXZTJTuWHqzlVMyeVzqRUCkjj3jFzBfmW5u54CzSxJNbkAnt7tTSE+fiE0r5Up1k9y9aRrDZ2ktFikkinYEfENOlEHpoArp4GtepnTFUMHS0GVKQ0y7U3TgcxHGzPVPS43KMaauqf2lkkjmiVSIEYkKWLcfX2zytu6bXaRXkkg/wAVu4npliqP2s4A8xwUHGa9Pc1bcdxu5rOJNX1VrIh8gXTKrXFVP4qZxQdGy7DpDhd84jO41XSgymTqsmQkXkiytDlqSOH7syFikE0STWZSQHcfS/sec2f4hzDt242iMLe5lMhKjtlVlADmnAgHI8z0BuV1F3sV5ZXT1ubZAnzjKsTpp5g0wfIdYOwVEe0Ex8OuSrpayCrmhR2vNFNHJT0pp2BRmalitqSyyajb2m5ruIhy4bUVM8U6syipLagQhXzJAyRxrjpVy3amXe/HfEUkZUMaCmmhYN5AMeB4Uz0VtX+wqBkaipyDU1TBNWZbHrC9VUVdHAop1x9JHJaCkrpsgitEbsI2U2BJPuLLa+a2f6uW5dlmTXJHTU7KMBVr8LlwCKfCRw6kiexS6T6eOJFMTBY3OFUnJZqZZQtQcZHTPn9pvlsXDNNjEqJcfWrubblDLqePH7jj0zr/ABWeEgGsr0UP6hfyR2bSnHtTcCZrdJvCJlV/GhXJCSjNJCPxOM/NhQgDpPBNHDdPGr6Ynj8GZh+OLh2A/hU+nkaip6PJhKaoynWkUsU0lXlsbFhqqrEIiE1XUYlEbK1dMqH7dGenmDekm5jvcX95H7Xfm+2NJ4JC95GiahwqVALkeQwfLGOsftzsktt78B002rs4U8dIaoQGuTkeec9Ah8ltowVUtZWJQjJUuY29t+skw6ySwQV1TQ1n8bwm7MLXRlqrEbgwNcD4WjBV5bLJcG4TcyXEfei1ZJIUalaBqHUrqeKlWxXgTg9X5atmbSHIR452WtK6ajSyMODKw9eHEdBF1BU1Cb129v2vq6OnwkO2NzY7ddNBTxyUmQ/iVLG9bX5+hgmCYvckOZLGZQDFEququCTZnZ9zZ7uyuZP7JYnEgHBtQr3gHscN5ZHGnV9625Etr2ziB8YzKYyeKhTSimncjL+fDHQY0+zqnD9hbFpaSmp0zWD3huis21XVFdHk5aTbsNcke69oRGLTUyU+UirVmhnYeKGIaSzNY+ztWfx7ABl8VZGCmte0ZZf2fsHHPRNNEot70LqMDRKXxTuPwNQ+QI+0no59P4qmfGwtLFrxj1VdRtTMpqj9rI8eUKxi0LRxQS+OS5YyoxPDqPYnjlUsO6i+VOPzx5joLSRsFyCfU+Xyz02ZHb1JmMZqjjiiqpKpnllpYnqfNRJMyVSMsDOHgrcb+1TSF29V/IpsT79p1oC5oxP2/wCoEdUY6CdPwUB9P9VDx6LN3dsz+6uU23vdsTQy4+kwNZBSmRKioo1gwNW0mBoKlIpUepc43LyBHHqWeNyp03X2nuleMrMoAQKR64HD+R6valZg8JHezfZx9Pliv7OiLd39LY3H9rbT7Jp6aqpcXVzQ/a1FPMzY/b24Yqj+I0MVBPPTzUmNps9FNUUeQ1qjtG6KWLKjeyy4gUXKTAM0YFMUoDxFPT0Py+fS6GUm2eKoDelM04GvnxFRXz6hb5wdRWT5HNYfHUGR2/uzMVi4mD7Ut9hlTj3lrUq+dM0s1LUNSU2g64mUXNl4anWupkA7jWtMV+37OtRGjLUmiDhXyr8uGft6K1Qbfknyu1tuUOPp9vQT5rItnaynqa96iiejikrBTVM2X87SUdf4kpKuUaPXIWIKgH2XyQlkePw6KykfbUefGo8j+3o0impJE6uKqymp9AeH2+eM9PMT1clNU01VT1dGsVVNSinrV0VcMgGoQT6dUbzQBtIKsQyAMOD7wr5w2afat3ummgMYaUg1GNVcUPA48/PrL7lzcLfcdvgeCZZBoBBByRShr+fSFyU/8M8o1C7sVIF7k2tzfg39llrAbgLXHz9elEsgglIJoK8Oi1b73nU4+RlUsUbXw7+pRewVBzc3PNv9t7FW17W0jsa8MdPG5QxA5r5j/N0XTO7uNe+hnIYn1aiQFAt9L/n8f6/sa2W36anRgcPn/q9fPpHLfogCq1D5/If5+ko2elBCxkAsbK4Nl+lzYkG/H+tc+177eNIJHHqke66mZVfhw/2OnCOvrJ4hISwVRpZ1P6mH0sOSV/P+t7TvAiGmnpWl0zr3N1Op8u0UiLJq5KszXPjvwBZuRqP9faeS2qCVGOlC3K4V2z6/6vPoQsfl6WVE8ugMtuSRdiQByfopsfZPLDIpPS5JFI48Olbj6Wnq5QVAtblQbk2W+lT9Rwf9v7LJZGU1r59baUqAfLpZ4/bFCHEqxprJLC/4X8ix/N/ZfcX0pGlWx02ZMaulW+GgGll5aw1uF/qD6iD+R+beyprpiR3eY/4vplj3D+GvX//TotXGVVGb08RJaxuoLByfxfm1/wDePcAtKj1Lt1lOtvJHQRLn5dCJtkzxwgyjSWJ1huSObXsfUbgWB/A9lNw61IXPR5axuAC2K9LY0qSLG6QFmaxvo4JP9nkAEL/tyPaDxSK1PRkIg1KDPTXX4xiVkAdTfU4VdPJ4Cjg83Nv9b26kyt+Lpp4SK0XPXqbEVfkTyRkqdJseWYH8KTw17Djj3tpEpgg9eWFw1COhCoqYwQeO3BFnF/Ve3IcH6D2jMlWB+fTsiELQmg6YpqdnZ7NcKH5JVuOVKsRwGP0/2Ptcj1oDg9FkqP5NUdJWqAWQQBWRix4HNhf6A8g2/qPa2PhU9I3by8+pNPWJTwvGY9RHAGnj+nkH1/Vfnj3srqOOPTeApqM9RnZa46dCggkDQL34+nJvxawt/sfbgJTz68yhwKr1yFBUwwlgLDk/S1hY2tY3/H+39tlwx6dVSq+nXULVS2sFsCLghiD+dWo/Rm/w96YilD1apOfLpYYtJZQWlJXR+JBydQABN+LH/b+0E0gUkVx0YwqCAT0vsJT0zzqWQBgQum4+n+Ja4Ia/souZSoJr29LkCgavPo5vxvbC4bdB3LUbdoczWYZrbX29VziGg3DuCpnioo6zPVrDzttrASzLUSQQmFZ5lWMsbkexd7eosu7PPNDqUJRFr8TVFW9aKMkCgJxXqOPcy8uItkWGCWhaTvbhoXyAHDU/CpqVGadXWdaU6t/DcBPPUZX+50OUzO9spNFXRVub3i6SZGohBmA/iUsEsoCIhMfiCxhlCgDISElpED5QVJPmT8/9WOsXJgVDkYqcDjT/AFfz6Ml1XjMpQ7aG46oUMe4N5tkabGtkI43kxuDrJddRk5qeIqKaHO1QKyMC0sdPTBBYNf2eW0ZEWpvjfh8gft9ei64kUyaQO1QBThkf6vzPRquuYaLF4eTcVTFJNRxU9bnKWCQiF1w+O00lJqV+JEyeVUBVsCVte9uVyFVWtKCmPsHDpFQk0UZr/h6Xe0alaWm3BvLIEVEUuPrsnFWaEFGkxjERhj1t/nYZyILH9Thjbi3tpn0q8lOA/wBX8+nlQFliHEn8/wDZ61oP5qvfUnYOapunRWSZTI5jeFN1xidu0UlJU0uU3DFQR7h3XuvI0s3kr6LG7VoKiP7lwTAIYWZzey+4o523D6lU2xGPiSSeGoBBqQNUjsDwVRjB+3qX+RNr8FJt0kWiQx+KWIPwk6Y0UjizHy41PRwv5bnRuEgyeO3btqvrK3Y/VW1cdh9qbj8UNKe1e1N/0lRBX9jClo2VaSj2xgBP/BKOJfDTrWLPInmfUpnynYQNJFcQM30dtHpVsUkkkFDJ6jQoOgGoFa0qa9FHOF/OkM0N3EovbqSrCprHFGQRGK+bsRrOCdNK0HV4eDxOPwW3KqSCWNv4i0lC06pohipsc6x1UCKBZlgSO3Fgzk2/r7HtUSJ6H4sV+zj1HoDySodNaZ/bw6Jn2lvFK3C4OWomR6DdWX3Tk63CioCD+EYqWPF4eho5g0gpqGRIyZPr62Kajf3GnMm7KLWAlyYJXeq14gEKoB8hj9uOpQ5b2aRrm4VO24hWPS3oxBZiQeJA4cPXpfV9HLT5fYWNypipcmFTctTBhtdPRU8tYsVAIZ4y5c4uGhPi8bka3F0+lvZpf3CRbhsNgzUuFAlohpk0Uah/COGfMY6KrO2eez3u9T/cYkx1YVJAqxof4icmnAcejCIP4fkavHQ00SCk21kiqk6XYx1CQ05jV+XiihcBb2N+T/T2JpLgxXrxmlBEW+3upX7B+3oL29t41tHICe6cD7O2v/F9VR9s46tx27XqKPyDFOlRBTFXYUNZT1tRJJkIpYImSmDPVXADgyKw1C4594i83/VWvMt/4RJsix8Mg9pVjVgRgVLVqpz59ZZ8qC3utitkmC/VhQW/jRlACkE5oF4EYpjp/wCtKOoxsdc6z11WslLHXxCpkUrHUwTmP7YSxxj7yKOF9PrH6eD/AF9tbbefTrOY1YgR6qE41A0p6kUNDX/Z6c3KBLl4ToVCGpVRQkEceJoaiuOjcbfq485tufDZKZ3lpRDLHHVKR9pLEnpMJkDI2PKFVkCH0uFtf3KGzX8G9bQu3XkhLWjKe4ZWmVI8jGVOlqHjTqOd0spds3R7y1iGm4Vq6fxVwQaZDg5FRwr0yZiKuyGN3HD53atrpadYZoYY74qsjg1Q09PI40CN5oPUxu51Eeyi/nkvrPmIPITLPIApAzEyrVFQnABK8eNTTo6sUgtrnY2EYEMKHUKn9RSaMzAZrQ48sV6RCYGgiwdHSzxxqzwLU1LIDI8WTqHYtFDIoSaD7epYsWRVKsf6ewUhtreztoipUGMMx4ssjk9tfiUK1alaUOehAxuJL24kQ1UOVUcAY18zmhJWlKk1HSCrsfksepippjTwtGaeJeZzKyuWKpCrLJPU1LXaRySCpP5Psoea8toWaOT9MDTQnUDQ8AK9xJyW9K9Lljt7hqundWppgjHEk8AOAA8/Loz3W+Sij2kGkNNG9LiJZIqeCRrQVFRUvDVhZG8bxw18MYADoQttN/c7cmbvDcbHDMHVWEBOkHg1SGPkdLgUAbhw6hzmrbHj3fwwCQ0o7iPiUAEY82UnJBzx649pJR1mKw1c9O8tJ/AaqFUkBjmampnZRSKVeI01UdV6cAgMVtf6e1nNl5HLa7besP0DbmvkSFqNGKBW80HmRT06Q8uWrxXG42mr9UXAI8/iFdXzXyb0HRMKrDrsehkrqvRWYqqyMLZHLUlCYJJXqmimpXmp4miQy5amq5IKjSGDTqWdtV/YJ27dG2W3E1yWlQyjxJACpKkAxmg/iBKvjDDJ6F95ZjephbooSdUPhrUGlKggE/wkApw7TQCnQY7ZK4Pc0O26GSomXDbxWvSrqp6qurRiwizTR1VVXLFOEzGIrCJEivGGpmQ8qD7Hu170iSLZxSHVHLWtTqIpUmp8mU58sdBPdtod42vZlB1w8KUXVkUFDxVhj7fTo7T0lBhJWrVFM9LFUU1ThZTUIsS0uQSGIRpITpWapV1HmcmPRpDnUfcgpcRQmpYaQQVNaCjfP/Lw6juS3kkAQKQWU6hSuV+Xy9OPS1ymKWoxYjoYEp62CphyWN+wk8fjnUumVxkkUTRprSQB0IuW0sLC/Js4EkNUH6qtVft8+H+o9E+kxsdRqhFD9nlx6RPam1zufYpw1CaSnz+Nr6DLUFDWVE1PjauX90VxjqUjIxYq2kKwia9MZbq62YEVnDSQGMOBKCCPn6/t+ePLpmBhFP4hH6ZBH2Dy/Z5+Y6rrrMfLS5H+7W4YBDRbjqq7G1i1qVkFLif4jJJHhqaOUh0xs8WZURAO07xDSRqUgey2NnDiNxpVhQimAfUH09els2jLKauMj1PkQfIinDphoMRWZbCUODqgcbuKAPtbMeJI54PvtuTTVu2Nx1kDRKZKoAzwtUx6fJZkcXOn3tYnddJ+PI+WOB+3pppKGqvjB4Z+Y+zoDqvpfaG38zuPGQVmZVuw4afL4HLUE9GcdFl8XrTJ0lLVw0q1uPFTJHxHKqEqNN2UH2mCIjswJzw+3p8yySKinSFHEn06L3uTMZbGw5GvrKGnXMx09HQ7hkq4YjS1px8jxRZOmpxIrCoq6MprdwkxCED6e4P9ytmmKXO7W8Kv2rrUgMCActp/iHn8up59rtySZRtM0pQK58OhNRUVoW4FT/I46Afd278PLjJpVRIZyrFDDOxhJ/F4ZncxqCfTZr+4gs7WGV18O00E8NJOkfKhrT8j1KtzHIjE+IWHqwFa+tR0T/cuY/i1Xok+iMdElyNZJ5v9Lf6/scWdssEQVFofPovllfWB0G+SwJnDNHdGJJ1AEkknkEX9BB49mkEgQ0PDpiRC4JU56RBx9TS1BSUkxQn6nlfVy172BIH0t9T7M0oy1HDpD3I1CellQ5CjELRggghAlrry3BLA3Kgf0+nsulgINT0cx3ashA8/5dS1iSoVlSxIbWRwL88Lb6fT+ntO6haZr08rs35dO9Lj6pSDGGN1Fl0elQf7JP0JH1HtLIY6FT0oilkDjPQo7RaWOdIpyWZk0Bje6+oAXBtYj+vsNbhAHRmiGejVJlIKnh5dDriYPKulT6Qt7/XVewa39TY8+wdcsUJB68zAdpPSvgoQYZk50CNjcLyQEY3JvcgeysyZqemiSHAJzXHp1//Uqh2zTUtXi0WeNQXUOHt6rX5tq9dwfx+T7xcvXYSGhJ+XWbG3xq8S1UDzB8/s6daXHUr1YgEYUs+m7AfqBuo/1h/h9b+2GlKLWuKdOrEHYrShr0Y/bHXtBWwUoZgzSRq7AhdJBH9k34YA3NvYQ3DdpvEkKCiA0/4vpXGqRChpWnE/5On+u6rxjMUtcA8EMvrP1JP1vwPyBb2ltt6uVxxHTbyK5JNMf6vz6RO5Nm0mNhLxekKxSwsbFQBfV9CD/T8ezu0v5ZwUbJHn/kPTYfzIx0GUsXiclZAwsNGq5jYqDchLcFF/r9T7OYjWh+fTM3cCK56TzSK0smrSrFvoD6eLkXW/pJb88/X2v4cOHRdUENUgP03Gj8krMy+onWzrxYfXSF4Jv+L/AFPt9HdQA1adJJEUnA7uscuJZmJQM1idX5ISwI/HFvb4lHrnpoo1RQYHUyloIYoyVj0/RrqFDW+pPH0vb3pnrUsc9eRRQrpov+Drm6rKXL/S+ngn1KP7VuQGI4t7bZqZ6uq8dRzXrI0KBUCxKCNItf0gD6XJ/P8Asfp70HqCQPLq5QqQKZ6n02uExxMoOok/X8m4/wBsLe0UpFGFc06VqxFB/PoQ8FjnqJEZJaenGhpNdXKIY2ZP91pIVZWlc/pBsD+T7K5u8MNQBArk0r/s+g6faUAA6SVPpn8/s6OF0mz7HgyO8kof7w7mpYUn2jgaWeCplM1HWwSPWNTyAxTw/dyKUiQghlMnJUD2NeQJ4rK5kuX75mIVEByADxp6VPAefHqL/cWC43G0itIAUgSrSORitML9oGan7B1e91Zgv4Zh8FUJK8WQ3HUQ5upZyahqXI1dLTploKWWqbTPj58hM6gOfUYy595Cw9rLqBJJH7f83WNcxABwMD/Uejf4ykFNi6eijpozXy02PoVMjJGKSijBiDcj0S1s82pV/tD8W9iMHAB6JnqTgcT0parJxY/b1dA48zVtVNPSx0/knnkx2FVKHEUEEA5WorK8vNIqgqoH+x91ZwsZ1cD/ADpwH29bRCzqK0I/y+fT12zu2n65+PO78/NqqJqOjqJRDRyWmy1Rh8dHOcbR04Lg1mRzVSqmGIMC2q7A3ILr+7W02+7uWGoqpNPUjgPtJ8ujGwtWu7+2tkxqYAE+QPFj8qefWpBvDDVe9Oytt4PHvWVm+NwK+O3zujHBauieu3ruZcpuTaeJqqxTV02HppPFDkBTyLJVNTGJn8IIbG/ermWbdLHb4pC9zIx1PxGp2q6iudIGDQ5pTrI7ZLcRWV5cvFSwShRTg0RaK7UwW4lSRgGtK9bSXxO6+xfWWwcNgdt0pWkxVPU5KqijKNDX7v3JJHi2gomI8dPj8djKJXEcYDhgQCBf3O/LlslnZBYjVDk04FmxQegAGKdQhzVeS7huLeNWooATiirk/aSTxPQ3d67h/uxtfYWxsUxfKbsz9Pg6eGBjDVtjKYyT5bJxxRktIiayr2IJLC/9fdOZNyFpDtlhBme5nCAVodI+IgD5Y/Pr3K22te3O5bjN/uPaQGRiRUajhFzip/ydFX3ZgKHcHZ2xev8AD0dP/D0zu2MdSTwVTSI20trq2T3HSlxHqofvc07NOoJWo0c/T3G29yR3PM2w8vWsatDJcxhSGpSKHvlHyOviPxevUm7KJrLl3fOYbklZVt5WIK5Ms3ZGa1zROH8NehW3pNUZvtPGS00tLSy1PYO36dDIAZhg8I2s08MYIEp8Ysit6dZ1WJ923q/lvudLeOGaMa76FDWgYJGdRAHE4wBXjnpjY7GKy5Qu/HikIWwlao4eJIKAn0+Z6MzuTy0mXzWVjRvFJE7eFtIEdLPIq1CB9OpHZxqF+L3/AB7kjdpTDcTXNTQKag4oNWfsP+DqOtjhWW3t7ZiA+od3kTp9PP8ALogW+8RlabcFQ2PkxqUwqKzH1FNkDDLBXx+bzwx11M4elZKmCX9p+CrqSCPeN/Movrbd7u4tZ4xCZHjIahWQA1GpTVTqBoGwQRinWRWx/RzbXZpPHIX8NXDJUFMUJVhRgVIyMgg9T9vYSFHEMuNqNvNDBxJA33+JZJLB2hiZ5JYhL/YRJHBP9B7Lo7dHc+NaSWTlK6l/UjoeJC5IJ/CFZs9LppXSMMl0l0mqlCNEgPlUigNPMkDoVJmCR/bU93gSCCM1UMUkUjLBZ44+SCdcn6xySfrx7O7tk0rbW89bcKveoIY6Mivnx+If5OiiKMvW4nWk7Me0kEZwSPSg4Hh+fWbFwsnlWphjaSeqo8nNJ+6RFV0fkDKh1BGSSnYMFAPqv7TwNLPCRNTxWljlb4sPGTlQD8JWn59bu1i1r4LHwljdABTKtSmrzqDx+XUGbGweETmOwmqf2PHEySpHUsxluSCzM5uRqt9fZC0SFUkZBrll7RQqQGJJyfM+VelyzO0piWTCpmpqKqMfl606aqvazztAklBOsdO8zw3vG0UJ/wA3LELRawtydFyT9fdn2p5jFbSWrrApahY0KDypwr9lTXj1YX0UayyJcoWalR5MfMHjT7fLpxwNNVUQytM0lM0b4+SkgkEbtPDSlG8M8xAMQmWZi3+ptz7EHL00+3PuMBkQwLFoTFCBTDNxBJJJ9Dxx0Q7zHb3SWchVhL4lTkZNcgedKU6kZmoSr2biMNUla1IqaoM+tXRmSOYyQ1AlDMsjNp1BuB/Ue1+4XZn5at9ociRfDYtXtpRtQaudRFPX8ukFlaeFvdzfIClXUD81oRTy/LPQDZuhlnxq4+jMiHLGWJqJ5g8PgpS8lHXENGVi8Ug0syhTY8n6ewla30ibdHbrOR9QCKVNKA9j1PDOCR5cehJLYqlzJcsoLRUNRxz8S/PHCvnw6Q2aNY2fjykNHC9bQYaTG5OSlRIf4hRT08cVSAFST/OAsYpEuUdLtwfYpsd8uRuKu6qyiHQ5X8dVo2Rg1zpI4EZ6IZ9tiNn4QagaQMgapCEGoPH9o9D0OGy6uDdOw8VS5RQ1RRYuuw2RSUior4loKto6SWvjUCOULTpGdaAKBw1vcp7HuAu9qszNISUiZGrmiq3aWA4sABUjHr1HO9WTWu7XQiSis6uvkCWHcFPkK1oOhD6wrGq5txYWvhlXJ7dzIo69U1N97TVAjNPmce7h1mqFYxMSQraWt9OfYy2W+M31cEq0uYJNJ/pKQCGH8s9A7erTwjbzxtWKePUPkQcqR5eeOllvXbSZzH0tdSIi5LF5SakyKSI8NHX0eRpmDY+rp57Fo6kjUhufDISUYez5xXQxPcDn5g+R/wAI+fQeGlQ4KnTSo/on1/z/ALOiP9y9ZNuHG4zHYmesiwWR+0M7TOv32zc5BPehrZ5BEZp6GWeAQ1Syiz3EgkUX9pJYQWQIWETUoDxVq8fz8/L59OxTKrMXUGUVz5EfZ8uI6LHtBZmz+Qxm4oafHwYrd+OjxlXHSyNUCtnglOcp8urfcVNRLWZGKUKxSzqVYfr1FlF1tIrtQq35/n9vl1e4KKUZRUlf+Kp0nu1dnGtq2rKaSujqzDmK7blHjatVSpraRZ2XLY5CgD1OPDtFV0Tf5NJTy6+JEN0jkEtkgip+Z+z/AFcOrYIXAyf2fb0Uzd+IbNbIqtyU0NQmRxmKyFVuPHZFI55qSowGRWnyNGlTSFoJp48fVqhIUIZPUOOfYT5kiZ9rumjQGVUJoccBkE/Z5evQ75LmWDebaNnYF2AqpxQnB9K16qv7IilxGTr6OCrMtJBVSNEY3Yo1PIfLBpY3YGKKQA3+hB9wXYxxpK4UDTTHWT1x+papMPTP+XpFY+lWuCShrqSDx67ki4HP0HPNvz7NGbTgDokkViVIPb0+1GPBjJjsWAtYKS7AcMT9OAfbStRhUY63mpAOegvzkbBmAW7cg/W62bgEH63P0/p7OLeTV0hmqft6YqGCNAXZSNX1WQG+u/IF+AAv0J9uTxsVAB4Hr1syijMKMf8AD0usJSeaeMKBbXYqQAbMb2LE6SD/AL37J7t/DQniadGiSAFQcV6HfH7dj8MU8YBZVuVPJuSLEAemyD6n2E5r11YoD2/5eletStAc9PdJtxnqo20GMp+m1wGP4Uf6oE+0kt2zrTy6cWcJpqc9CPjKWfHCxQsCOC635H0K/j/D2HrtddfTr31ceps5r0JlHTCXGVNSsYHjpZ5CvGltMDszX+o4Fv6ew1KzLcRoeBcf4elAmVgXDDAr1//VrC2viYoaKQ1b6QgIsxvewsEYXuAD+PeKd1KZJVVFx69ZxWkQjiZnbPp1jSoo6fKxupAKSG5JJVowwB9P4YH+n+HvRRmj+dOql01nP29Dzg98UtBCrJKF8SDjWLm3Nrj6MP8AD2G7vamlNKcT5dXaj8SOnKDsyOqrDE8i6SfqSAtzcA8WuAR7SfucwqrCvHP+r5dNFUclQTTpl3fuiGqiVUNzy172Bvew+un8cG3PsxsbKRXp+H+fXmXQK16Byrr4ZABqUMx1DQRdD+WLD+nsSwwstMY6SSyLTTXPUWkgE2uzoWvchlUAC3q5W5LH/D6+3nLAgEdJBGDqZWz1Ip6dNb+VrEf6g3ta59P+q0n+v9fe5GNOmwlCSc9ZvuEjZgrXAUDg24P0Zx+kf63vyBqZ4dVcspoo6jPKpDadK3sWYGzXBuF+h9N/6e78OPVSRpNOPn1AszykggC4YXHpJP8AQf6k2I9vcQaenn0wmSanpyip+Fa50gAkXJVgxJXT+QVPBPtIzFeHHpaAoUVNV6c7hTGujkN+QbDi5BJsbW49t/b02Xpk9CHtvIRNH6h6lHoVuFJtpYgH/H+v1HsovI2Wp9OnhKCtR5cejn9OUdBXZgYvQ7VHh2viIQmpWpZs5WAzyU8iMmitmecCK5Ivxa/s95V0RbtEGU10omRShY1wfIknz6B/MsrPt0xqPDq7HPHSKCo/hAGer0sU8oy8bpTijx+Deg27RQQOTUU1DRQU1NPJUvITJ99UeURyg/7VY3t7ydjoZIdQoFpgfIU8+sVZq94BrqJP7TXFPLzHRqVpZWRary6pqHJNSlFdkWqqKiTzVDtqsDT0HjREubLa4/Ps/IZFJ4+fzqf8HRSNJ4/Z8uuckiVFdiaVilRGamIUcjKVMDIjz11X5ltdHjUCMk6dRN+fqnnkFQi54Cv8yen40YVY1pkkefoB/sdF8/mT7wXE7E2J1LDItI1ftybK7geik+3nxuey1dT1228ZHICHJyUkI8sYt+0dR49gjnnchbWQtg4HaSacS2NIH2nJHGg6HXIe3/UXU90VLHUAoP8ACB3sR8hwPDqsT4j9X1m9O3cVudo4aWl2pj8xnBGkUUtJBnsjlJKApIOD54JvNPBEmuonNrqEAPuINgt59z3m3ulAWKGAtXFA7uQSa11NxKqKsfPHUyb5LFtOyTWzgu9zIFFOOlVDVxwBwpJ7fnXrZB6jwDUGPonjgjjptKZ1Ih6TGZkOPxKqp16akU8LTPHwA7m/vIrbo/AtYgq4A1D1qcL+dBX0z1jduUzz3tzrPdXT8qA1NPkCaDzx0AHZFamY+WW35IatpqbrXrnLPFDGDNBLuLNwPlJ5ooH9Plhx8AVyOEJF/wAe413a7Fz7jWoVyV2/b3YDyaVwWx8wBn+fUnbHA1v7b3yEAPf7hGCSMrGh0ip+bHHr0qOsMVTzbsx+aSgp4a+k2+2VdEZvHFBWRyGaGmRrlQ+v912JYyE2sPaXl+NZ+ZLa+kiUXMdm0lBgAOCCFHp6nJrXh0/v7tDy/NaeKTC9yIwTkkqRk/5B5DpMKJ5e1KGqnaLyGs8kdAoRYkq/v1meorZ/84kwxqlYgDc/X/H2D45J5efYLiSUeOxwgAFGDglnb/mngUyehaUjj5PubWJD4YTLknKlKBVHCmvJ6M3vENU4PclTTSy6mwyXjJFoY6isSSCoaS+pTGj6STcH3MW/O8m37nJA3eF4HyDMKGvED9oPUT8vRql/tkUqjQZOPqVUggDhXH5dE439QT5Dds8CwLHjs9iqdY5m0mP+M4lUEbQRLdRVSOhQX4ZWv7gHm2ynuN+lQL/il3CADWo8eH0A4E0oOFa+fU+8tTW9tsUUruTdW0pqAKHwpfI1wQK1r8uuG3IIaOSlkU1MT61ApwxjQiMkB2UExnwyXubC5Fvp7ItteSK5t28aRWbAHkfLhwwf59Gd+PGimXQpWmT9vlXjkdKc11TBJJFEamU00pkgnapimmnLtdzFT2CQjUSPWSb+6NfblDNJFEsjhWoragzOSc9tBQ/acdJ1tLeSNWfSoYAEaSAAOGeJ/Lp/FdNChcyySLLHpmWWdWn8rn0MqcmJY2P4Hs8e9urbVpkqoWjkkalY8CRkinnQU6LhaQTY0AENVaA0IHEV869NU9ZV1TinpclW0zRqsk0kVi0lOrWljjmV+NRFjwP8D7D15dXt2Y7W2vJEkUB2ZR8aV7gGrj+R+fRnFBbwVmmto2BJAB/C3lUdOIrq6ETGCtnR40VQk1T9wjwMtvLJHVyM8MSN+oAc/wBn2sFxeprMF4yyKoADPrDfMq57aefr5dIntrV9IlhU1YmoGmh9AVGfl/PqLTZXKxKKKanx08tS8kdNkRRJRT+RltNVukFRGlSsUBOiBQGcer6e3rTdNzh0QXNvC5ckJJoCNkdzEBgGCiulOJ49ILywsZGaWGSRUUAsmsuPktSKip4tWg4dN2RytI1dLi4oaujSZFp4Gp446uBoYUXxyVUcjw1sHmW7FvWo+gv7dudxtZpprSPXGoTSCtHFBn9RTRlrxr3egr01b2k0EaXEhWTOo1Ok1J4KRVWpw8vXHTdk9ux14q4IqmkjEkAgp5lBhp30R/oeeQh6d5HNvG6oLn23cbbFOnhrPGtUopyq4HmTwJP4SB8+no7x4grFHNGqwOWoTxAHGg8xXovG4cXX46Sg8slRipKFKlauIsxpftCCr0NYAf2tdg0MwB0E/W1/ZHG9zEbWGRjC0akOPKlPhJHAHipHD7OjIiBvqDGFlRyNJ861rqHrxowPH7enXZmSTC5qec1Apcdn8bUUuQx05H3eIy2WdEo6qcIEZqWaGHRoUXlD+S44vIvLO7tHNJC7BYJ4iCDxV3wtfQECmKaq16CXMW3Ce2ikRSZYJAa8QyKM09SCa/Lh0PXVWVSfeEddDHGVFDWUdass04Ino2igrIZf0isgjijBMpW0ZAA+vuV+VrvXdmi0PhaeP8GCPn9v2dRhzHa6LLTq/wBEDcPJuHzBPp59GxfHibD5AFwdUDyUtQwUywQAMKaUtIHCQ09RYAsCUDf0t7kJasrgcP8AV/l6j9gFYGmPP/L0BW9dsUtZhaOsFBK+OyFFUVkqUsPkzFBnKVI6evxsTu4SKKoCLUwu5PjcMjXVltcVZVLJ20qfUHzH59MsoRm0tVtWPQj1/LojOf6uqsFvyr3qi+WGOqxGXNVTmRp8lPQStU0OWioYC16ilxkd5xHGq1LRnUoPBL5Yyk2tSPDwfXA8z+XTwYtDpJzkD0zx/wBXl03bt2xTSY1srj/DJT1GYyedxdJHoempoMgY4chS+VkeNVNRNHMgLLCiNcH6j3SWPBdR2kk4+fDPVFl7tP4qAfbT/V/n6Id26KLaG29z1FXFVYTL7hyOXpYMlWSRVWJqamTHU+OyGQlFOGrMNFU30SB9SM9PqFg3sHcwGO22++eRtOrBJ4CvEnzHQ+5Tie73jZ4FBdVOqgFT2nCjyJJ8/wAuqSu3oqrGZZqSaLwTjHY6onCyLNFO08AIraOZS0dRRViKHjdWIKn68e4TWAQ3ARloaV+WfMeRB9espIrj6rb2dTUayv7DwI8iOBHSJ23kkggIli+v1BP05sCCbBRY/Uf19q5IwaU4DorY+GpLDu6Eiianq2VVYD6AAXPFr6VH1bn6/wBPaNgyeWOmzwrTHScz+3RNLJJEoB0EPa12N/8AeDx+Pam3udAoR006CWjaugyrMXJC5I50LYMpKlvrwXIsw/wP49mBnqvDpkwMGqPXpS7Ur1hqIxUoPGGCMW0lRz/X6E+y64DENpPr0qUqVqfLz6M7h6ukkhj8MqMGAPo/tflEv+NFrc8H2CL22lBJCnJ/1V6cjloRU9K+AG4IA1L6wVNj/qha/wDj/sfZeqlcNw6blaoPz6n0uQkSrWmkAYgDmSxsPrqW355+h9tzRqYyekbF1ypx0L2OYR4etRY7+SiqQ5NuLwP9PxwDf+lvYVu4gbq2q1B4i/nkdK4ZJPCkNPJsfl1//9as3Lwrjqf0TDVKA3rYKA1iTqPOr/Yc+8T4FaV+GB1nLOViSnmegxr6krLqSUnSoddRbUR+o8iwDfW3P09nMUQ05HRHLKdWD1OpMtVSUjOZQqKrFbnS1v8ADg3IHvRgiJB0CvWlmloavjpnj3JPT1AWKRkZHJVmuxKn9Q/x1f737e+mVgNVKEdJ/qirMF8j0/Ve45HpI5HlMjuf0m5FhwDx6h/xT3SOzRGKotF6ckvGdFdmq3kOmpcoXkQXCXNnUH6G1wAPoRb/AGPtV4OkYz0kFzqIrg9KKjylpVVLEpGCRyFJva/0sHFvaZ4sVI6UrMASAa9OKZEKzOXKsLhrjk6vUbC/PH6h7p4PVfGzXh1whrEctyWJbUwckn9RvyOAL82H0/Pu3h6TkdaLBhUDu65TyK6nQVVmFhc3IF+bBTyv9fftJPTZIoeslCw8XrfnXyWAtY8W/oP8R/T3WQUGOrRrggHp/oKiISJE7glfqt9NvpZeP7P559o5lbiB0oWlAoIr0sYKOgbUS4LEGxuBcta45P0JP+v7YBYUqMdbZFYGhz0+0dNTQveNkGgAuqNwoBBuCbjge01wNVBTHTH9mMGnr0cX4+QLXdjYs1hP29fuzDCBUmWNw2FSjyzSR+pFkkdoY0VL62LADgn2K+V7aE7v4sxw8igL/paMD/L8+gFzVNKuzTLBxWJixr5NVaD5+fV7FA0NSa2ugmirWrs9BV5yaKRXXDvPNFWRxzyCwFboCqYAv9CbDn3kJEauXrVg1TTrG2UGKNUZc0x/l6NTVCSkx6sPLI01HLXMG0emWBnqNJvwJa5dKkH+vs6lmpGVrgjotRNTqTQUPTts7GJmM/t7GziSrL0qU8phjvGqPTNX5GbWQIHp/HpjcH0xsBa5PtJGxLquGSlK/PiT9ny6USUVS1SDU/s/4v8A1U6ro/mV5ekzXeabakgnyk1TU4DJYrCU8lXRCeTHY+OippK6qTxSvjq8poWmjkjQojMWt7hv3LuFO6xWkqaotSsqgldTUwDSlR6j06m32vsgdmluVfS1GVmIDAAnNPIEeXHpZ/Dra5xVHjcZH9nk5I/t3yFbjqVaSnps7WzedqDEUixhYaOBaxYkm/XJ6nZj6faDkqKR5dvt42DImWIWml8kqgH4RUCvHia9LufLlY4bmdoytVoqk11KBpDOfM4JI4DAA6uMzNZS7K2nncpUypTPj8JVzUJaXktj8ZKmMjiUBXcLGhcIPWQ1x7mvcbqPbrC4neVUVY2IJ+S9v+enUF7ZbSbhfWsCxlmaRQfzYaj/ALPDqvei3Ay99ZzL1FL/ALl927CpKgU6SyStRU0e2qSoz+TDAzQrLnKqeOlSZSPHEjCwa59wRNumjnC9vGX/ABmfbydNThREDI/nTxCQqsOABHHqfF20NyXZ28T1tbe/ClqCrEykRr5VCAFiDxYjNOjLbAq5aXbG4txyCOGWmxlPgcVGhIkC6HnkaeS2phDCAGINh+efYg5cvHTY913gyL46wiGP9hbJOccD6dBvf7Txd32jaQhMZmaV/sqFGPU8R0XmlzBquw9w1lPWvPPTzYivkWmQxxA5GmiomsXYyCOSx9YNlPA9xRZX3j79uu4rdFplaNzRdIJkATBOaV/2OpYuLD6fYtttGtwEdHSpNT2EtketP29HX2/k4szRiARCR8jgGinglYeF/HUymjphKVCao54SrNyBcX95C7XeruUaxrGdctsCVPA9xourhgihzQVz1AW6WrbddGQvRYrk0I4iqippxyD9p6K1vSphjrZ4I4J4no8rUS07TePxRuoWWSmql/zsElNOCySqdSWuAVNvcOcwzxpcTQxRkTR3LlSaUBwdDniNLZDDI+Y6mTYklkt7eSWQGN7dQ1K1PEBl8iGGCp/kesUdPGJoaxa+hWjylP5IFkl8bF5bPM0YQepDMCV4AN7j2guLCVZ/qWnj8GZKgVGGOWKkeQORw6MI7xREbd4HM0TUNB5DA4+dOPU8yUOlpYJXmCgRs7IYnR041gOVNnII9IPHPsukitCqywuzNWmo4yPxGp4ny8vPp1XuSQjKKk1A4j5DHpx6h1dXFLSxTwQuXDKsylkP+RR3EhGhPUsxPAvew+vssu2SWKOe3if6hSAakd0anuJxkH/B59GVrBLHLpmlGkg5p+NuA/LprISKOqCxVESmFT4/I4UxLcpJFwRGiE/UD/b+ybw4bb6wqGVSo/ESKfLyAHyp0plVnMAqCwJ8hx+Z8yeuqXJVPlKVUsj2gppInRVeMxC5+48xUs4AFinKg8+9RXc5ZRJM1EClTg482DUzThTI6Sz2qCMMiKCWNa1rX0p5V9cdOMuTlUTVMFK8kr2R5ZqJ5y0bi66I1UrTs45J41f7x7VyXl1GbiZIC0bGmpkLV1cKD8JPEnFf5dF30ySFImlAIzQMBQj1PmBwHGnUKXMNNTSwy4xB5yAtUsEVJzp1q8RWV3cQv9ImVVLj8H3WO/uDbvbvYBYzSrqoSoGRShJND5EUr1SWyAmR1uiSowpJb7a4oKjzBrTqCMvKaiJGkaps4Ji/bSBTFCfNV1UZ5EpJuLEc8D2shvJpnVppda664A04GSR5H1I49JmtwgZNOgkUrXOTgA+ny9OoW94KHcFFjq2nEWN3DTmaZag+MUeRBi8VMDER4IyxWxLlgxPNrezm9ks79bSeLTFuaAmpyj4oo9AR5knPSO2WW0aaJiXsjTH4lznPE/KnQENEqJQLUqaarqp3NRS6XqJYcvCQ61sdUf3JUgCgqGFgvC3A9lFjdyQSweMSjs+fOj+TV8wPKo4YHRxcRJIJzENUSp9lUPEU8ifOnnnob+o56rHbiparI+eSt/j8JqplYPHVSZCjEf2tgNJpaqFfIxUj1AmxB4nblGZzcRzS18fxu6mQSy5r8m44wD1D/NEC+FJbxsPDMRKg4ppbB+0cM+XR1sJkWrqXOpK6PTV1ZkI6eSF9ShdUcTRKhbUgWP6KdK3F7e5ZtZCyy1cFSzDHyx/IdRddReGY8Uoo/b8/Wvr+3pIYNqiqxmTwdYVlqIJPQWId5FqnScVE49MZlFMFaQ3sVBP49vWjMAY3apr/AC8v5dJLxQKSINK8CP8AIPl0XvtXDUVBtPJZuaqrMXX4yekqYMgZlX7Wo2/WSSULioYGNsRLTyOlSHAVYvVY296nRVjd2qtDUn7OHyp5U9OmonJdVAqDgDyz5fb0gdtpRPIlAKGmqsNuXBnyQ0lQ83iqqmqnxtS+LEpkjqcflaGeOXWjabkMt7W97hdWaJXFSV/w+lONR1SRWQsy+R/1V+zqtf529e5TA4zC5fFxRfa5AfwWtyckqzU1JW0bVNLR0eYxyp91QHxu1TLPHeKQI+oEi3uPue9tnlsUSFsFstkjFaavl6n+XUm+2e4Qxbo3jknQlVXAY1pq04oeFKfs6ol7JxuWNbT42rnx1VhsYJMfgqvG5ChyVMaGnIjP2lXSPJMKKZwZUikA0FjpAvb3C03iW0ixyFTpwpBDCnyPp/g6yesxFcwPLErq0nc4YFTq+wgZpjHHphxOJxvg0PIhuAP1Xe/1ZTyCDcfTn3rxZGIPl0nkhjUsG/LpX0eGELLNTsCukA6SQ4W4sPxe1v8AD3t5QTpY9Fc6katI4dONTAhVvKAALA6jcMP6n6Wt7Y1FeHSWOoag6S1RgKav8oj0PYlRdhoVR9SwFrgX4sPd/HZKDNOluhdINek3/dyWmYqyWsWIIBBYi6hlufx9L+3ln1cOm5O2MqvS2wsE9DCrLIdT2LDV+2v+pNjb1ccj2xOFkwV4dFkjGLUQcnoVcZXVk0cdyblSzHQedJP0A+mkD6fX2TT2sJrQY6LjeyBu85/1f4OlTiIRU1qs5BAYc/1Kj6A8MV0/1/PsgvE8NHoejOKTxVT59DbQ1MUWNq6RiB5KaoXUB+rXAwUEnji9rg+wdcLquIifiDr/AIR0ZxCkTgfBQ/4Ov//Xp8ym4Hq2jTzByVCKSx4t6bLbjyC/5+o941pbhFoFoOsxpLou2WqeHUzDYearV2qdTA+sFhctdrsCB9OTzbi1vdJZQlKDPV4YGcMzGo/n1BycbY8TaSjLYqEawUEm1mt9SxNx9LW59vQESUPSe6BiFAfPpJQ1ULM92VJbuGAUEWP9GI4uQfa7SRxHRaGU8DnqRUO5S6HhRdLsLg/XkA2MZtb3ZACcjqrsQtVPUaKrmSQSFF+lgCVNwQLsQf02P0I5Pu+gEUHHpvWynUy46UWLyQ8oLuFGki7EISB/ZDWI1Ej88Ee2ZIacB0oimqRU9T5KxDMC8hIuQt7/ANfqT9bL/X8j3XwzTA634ihu446yCrjSXRFMU1A6E5AOoXsrgCzGxPNxbg+9aKD59WL188dS1qWCEPbXa9zYaBay6j9NJtf/AF/bXh6vLqxb1PUyGrcr6jYhfVpW4PF76TyCR700fEdaViepn3BujITruBYjUxYflWX6j21oGa9PANUMOn+lyUwURSOC4UBmsdN/rpvblgP9t/r+2GjTjTHSkVOG49CjsybH1TO9c8lXKE00dNdlhEhsBU1Tjhoqe1xGOWa1+PZPeSeArMq1auPl8+qvCzig+EjP2dGt6qymQTe+xcXRP4cnPNmKjF1NHFA1XDm66kFImSf7gCGaWGCmVYEKhImJe5Nh7MOXdxuH3Db7av6zsxVqA0dhSp9QAMeQ6CnMe3xLtO5XDKNCooYVPwjNB6VrnrYR2hgIsXg8BUYiF/FWZR8tnZZ6h6ieeqyNJSNWxtc2Mkc1H40sQzkkHgW95M28YVYCi9xpU+daDrF6eQtJNG2VFaft6M1XxGoxOJSNpWampKqNho8aSPXMryJPIjfuNRwFgo5YMbDi3s1lWqBQakAn/V60/wAPRcgAfIoCR0quup1izFXPSyKq0H2ODpZrIIqcVCxz1SIx1GSpluFmMgXxFQvPPtNAynUQ3kP9Q/y9PTx00qVoMn7eq4Pm3lTRd+bOydOtI2TzGCyONkkSnXJZV6aJJYYsTh3kZoYZKryK1RMUBigGhG9R9wt7jXIi32ynQgzyRaAaamHEEL6MairU4YB6nL2xtzcbJfW2RbJKHIrpDHiCxGdIANBXJ4jo0X8vvZb1WCz2crKtZZqTd9TFVCn8UlNBlvt4B9o81rSxYeiBMhishqnA+i+zn2vsB4G4Xfikos7JTzDUFammQo8xgsaeXRN7tXoW62+zjjAV4FeorlSTQ04Asf8AjI+fRhvlfvanotvSYWmtFW5Z8hioaidgIqUVeMlghqjHGb/cQRIVVxx6rm49mHuFvKQWrW4Q1kDoK8BVaA0+Q4ftPRJyBtLy3Iuj8MeliBxIVgSB8j5/s6K3tajpn3tDumlkkqKB9l4fb2PqWMb1dRSjb0MdHDM0Z8ETVEyyvIVuPUGIv7hWS6Ub+27IWaI2SQpUipBiCgGmMmpJ4DiephSN22ZNrKhZRePK4zQN4hJOeNBQAfkOjZUkf8N6wyEcsyR1r42vyc1yDDGsipFEFsQt0iGggCxvc3PuSLdRZ8j3cUpAuDbtI2PXApT5dppT16BcoNzzlaOgP03jKgzmoya/Kuf5DouG0MLVNmIck8NS/wDEIPHWVbFQ00cJZqKj1oAv7SNdDbmw9xJstvKb63m+kkZJU0t6UGVX7RxUnqWN1uohZzwK6LJG1VHpXDt658+jM9XzTnyYyrma1JmslSOC5MyY/MUa1dE8bNdmMdXAys620sfx7lPkW4nQS2MzNoiunXidWiZdaH50cEGlKHqLOd7aFgt5DENclujjGNcTaXr5ZQggHiOgm7Uko6Pce4IJIp/vEyNLk4KmnYyR1ELeFB9whuZXhThpOGYE3BHPsJc33ENrvm+2+gi48RZVYcGGOI/iAwSKEjiD0MuUree52XZrgMPBMRjKnipzwPkp9P2HpopKZhRFEhZ1WoimpRE4eTwzyf5VDG+oshhPrCmyqPp7R2BM9pJFFGTpcOlDUkH4xjhpOQMdGdyF+oTW9GKkNUYBA7TT58PM9TYYKRhVSEMxacPOws03nQaIWqHleyxBfoq3Ue6Ja28kkpBrIZNTmncrUopauNI8gtR08DcBoYiMaMDypxIWg4/bnpzbHTpHGHVYmQapvEgaGRyLovkBDGym7Kgt7rd2EqrEVQggnVw0saevEDz0jHTkVykkjBW7eArxA/1eZz00NVxaajU08opyI6gQIZPBIx1IwZADe4/xFuLX9k8hjjgl1xvpYdxVe2vrjIH+H7el7WcoMTEAFj21NKgfb03VvlVv8neUzCAVTxyTmnjqqe31gUn/ADcf1Yfk/j2iltpUdCozp15OlXX+gP4R5jzPTIWJtQcDSW08KlT/AEj6ny6S+Uq66mNNL/EJ5leeM1UsNYsP2rsweI3j8LGKNf8AXt+R7rc29w8WtbxydQLENpyOGRQY8sdWgtYm1g2wUhTpqtajzHnx6lS7haT7gVmWlq1ikD68jTrU08kc66EWCoQR1EVSJAGDA8Ack/T3Y3cjiVJZmkpgmQBgwIwQ2GVgeBH8+ix7JV8MxWwQEfhJUgjzINQRTqEmVxtdUinqauGgq/t/C85MaQBww0mrcaZgk4t+tdN/yPbkP0800cbT+GyoFJpjj+MjND6kdMTwSxwtII9aaqj1/IfL5Hh0lpKzJp91R5CNamngr5adFEomhrKKMrIZICg8TzckEgC1vr7QETwzzRuKxLIRxqrAeh4E9OOIJUiZKCRkBOKEH7PTptyKU9XSRy09TI9OZWBtokmgEI9Nyn7kKqGCgnVe39Lj2oSZJfCPiVVmp6kU9fMDy8+vSxtAGqlCqj5V+foep3WVfNHvDD05q5Xmq8pT0DPMzA6E1JROkQ0a5CZyAU9YUH8D3KvJl267pZxeITV1U19Bwx58cUz1HvNNsr7ddysgBClhT+efLhw6PDtqo+2xmUomtq+6ytBCGQgynzIkRQ3Vo3WOMnyA+v8APuebNgLeZQ342A/Ly6hq9RjcQkDHhqx/MVr/ALHUbGvUUu645JZAqPiKxGQ6543XH1AggkcKdMhSjZkbg8EHn2rgL/VJ/CVP8uB6L51QwPUn4hT8+P8APpM9mYqhrNvpLGFamZ6qBoY4FrBPDkYfHX/eU7DVMoQlNFrxL/h7XS10HSeII/1DosjZtZqMg/5ei14CBqxa3GZOdhDgcdV4VaN7Qz0VDT1i6MfRT03ic4ego445IZ19EcyKgkbkey2GPt0sfhx6/Zn09D5HHT0rDVrrlz+Xz/OvEdA58nxAdm3ytRDTrlqioxn3s4owsR+1SokyCwVlLVY7IQMyJVJTThfKrOEa5t7S75LElqzSSaUINSQKV8jQihrxI8+j3lS2lm3WMxRlpEIYAE19OIoQAPT5da5vcXX9Jg83XUVJR0mNlp1LMcdAlNjM1T1H79PmsX4ZJadKCrje8cYIeP6Hi3vGXeCtru0sPhqoOcCitXOpOI0nhTiD1mFsFxJc7WhaZnpjuNXSnFXr5jyPn0U6teqx1UIhKQuri5/PPJIsWPtdbATIHC1x0X7i0kMgAei8f9k9CXt3MvNEiySC66QAxNyObWPJNz/ifaa5h0uGXz6og8Ya2FD065iskji1oNR/JPC/TnSb83H5PHukWcE9eeHQNa06SuIylqrVGxHqZbP9Db6ixH5tz+D7vND2+VerJR/PoQ4YI8mnp0rIWBF7AAn62UeoA34/r7KXmaFh6denjUiqmjEfl0o6fbTrD6kLohBJTm3AYi9ubf737214hoC4z0HpndWYnj0IOGw6LGkZCHXa2k+vUQfS3+AP+39ld1dNpNOHRThpBqOCenuHDT0lUWB0hbkKSQdI5BX6j/jXsMXF7qqHrToV2UMbx0pkf4P9Xn0okSsCPIEaxjNww9IXSfof0+yOSZfFVq51g/z6No4B4TigppI/l/q/Lr//0KOcNWQuf3CzlQSxYam4FgwvcaiOf9h7x+niYVoOsq7W4Ukaj59CzicqsCRoXBDxF7MQtkVbC5/JB+oH59lU0JYio6P4LgBTQ44/l0mNwVa1LM6XIm4uoAuQbE2PPP8Aj9D7VwRlAARw6LrqQSEkcDnpE+JYnZo3uWNnUelgf9SAT/T/AHr2YVxQjoqCjVVWx1lmeVYv7ei6kLawH5sW+tvyB9PfkoK9bm1EDOOu4ap3j1fb6tJADG1tfJNiRcEW/wBf3vTn5daEjaa0r13T1A8sZYmNdV+dRJueRe1+SP8AY+79Nhs16fkfytrVVKADQRqFhYm4Fzxf6D23SmB06TXPWSOpMchWQgK5/Tp+p+pFzf62/wAL+6FakmvVlcKKHh1N+8m9RbQAwWwWxVVuRcH8E2/2/vaxqVNOPW3kYOK8D1Ihq5tTAOF1EE8XAsf0kfX6fU/ge6PGoAJ6vHMxYgdLjDKkyrG68SPquVFgfopueSim5H9R7K7ioNQejm2AIAI4npTjEpE2o2sQC4Q2vbksAbgKfr/ifaIymlD0sMVDqHStwsX2rCSN/wABSF5t+bcWJt9T/j7KLslga5HSpI9S1I4dGb6cytDF2H17U1kgU0mRnlyZ1hLUdIss0BDPpADgkyWPpCi/19qNheFN42qSWTSiyHUfIACuT6Hz9OiHmW0lOy7uFTjENPqSTnH+AdbJHTWUiy+1sTkmQPBX1FDLDB5I2ggieAinro0t5ZgIjZSCdOpifeU+1XCy20cyghDSgPAfMetfI9Yfbrbm3upYiwMq14D/AAn1HA9GDnrZUwldWLoc0FK0MptZGroYtddNDYELME0qugFVKn2ZzSYL0NQP9X59F0ITUq8an/ius+3K+kxNBTVkMjvSSZGiqkRzHrmMOMaqepksCJ/O9SXIP0P159liSIniMW4kUr59tfLoy8JpWQAeRr8s08+iK/JjGPuHtDadZj4oVyrYrK4mny2lvtsHLDUDKR18koICZHJYl5DTvyi+EryxHuHefNc262VxbLSXQVBoMZrXPmVrpPlSnHqYfb8rb7ZeLcKTHrBxXuFNOkUzQNQMPQ+nVj3xg29t3r/qTBY7Dq0FK1Fm87UsGMGUrYqeUxVmZrZ7yRNJk8jK7NCDeGNUB5B9yBypHY7XsUEFuhEIjeQ+TMAcs5PmzVx5CnQC5wuLvduYLieenjFkQDiq1GEUCmFUDPma9Ep7T3xkOz+xc1HQMUhjeDA4aoUkpRCmjkfccxPNPO9HTSrEpfgknSb+4M5l3yfeNwvrhGoG0xpTOilfEp5VAIz+zqadg2CHZds25HSktDI6niwNPD+YqQTT9vQi7T+3ooMbg8dSUdHDhYipp5qky1MFKkJ8zyTSMKanhIN7i7m+kWA9k1i6STxxW9uqJEvws1TQDJJNAAfXjXHAdGlxDIqS3E85aSRq1C0Uknh6kjyGB59GPq6mTNbE+2pKp2j+zqopqhFCRPYwkQglQWVFHpsNP5N/cttrutgMIk1/omppipodIpxoOHl59AKCOKz5gWV46DxlIB40zn5VP59JDbklVg4okrJ6ymjaOOURLOs7CKE+mVpYVkLkn+yqrYct/T2GbK4ezKrLK6CgPEE0X5gH8gPz6FN6kN6ZDBGhepHCgNeIzT9p/Lpe46qNLm8TOk82ioqLvIPHrSlqXvTyVASOMCTy3U/U2Psx295hudjMszCNnNcAEKxqhNAPPBPGh6Jb2GKba9whMa60TAzQsPiAqTimRwFem/tjAU8+7FzMikCtwci2tdJaiJftSSUALlVs2hQSfqB7Z5x2RbjmZ9y00Wa1P2Fx2/aacaDpTyPuki8ujbly0NyM+inu/KpxX8ukLhcYlnhD/cJBGyyrE5jFMPGp1OSyagw+gAtbgj2TbNtcds0sZbW2nNCRQ04/b8h5cehZud0xjSTToJYUJANc5AwcfM/l06ygRzJQQxh4awxpIwWzwqbMr1UiLxTn+yi6ifaeWZre4FlbsPClIJNMg+Zc8dPmEHHouVyUNy5IkjrT0P2V8/VuuNQa83aOd6xAskGqZEjGkOEYCGMeWBEReCPU/wCT7YuPrZ4zKJ3niYEdwAoAaVC0qtB5jLDj0phMCqFMYjkFGoCTU0rWpwa+YPDpIZWuosXF93VV1Pjo1nkNU1RPT0lMaMRa5amQ1LRamYKVRjqbj6e0YSRogyaqFqE1opAGW7qfYK/bQ9K/Hkl/TqW7McSwNcKKeQ4mlOiybu+X/TWyKtxkN34XKR08yJMrZKlx9SgmNgKczJVTZaZ+FVI0QLblefbliyzSl7qZHRDRfVT6kn4mIwFppHGnS+XarpLcVjaNyKgUJ1faB8IHrk9BHU/OzpHdGRqdq7QoN27srJH+3nfamzMvud6OpZRJIskENBHj64UjMGnmoZppIlveMEW9m/0uynxIo4GkL4II1DOSQooCQc6hw9Oi4Rb3DSeS5WNAfI0PoKk8BTyNPz6ZsvkO4t6U9JmeuqLdeSwlckiwX/iGzq3NGB2pq2mpkzOKePB5OhddUS1mhZlU+kMQfad9ssnD+FBI8RGkuAVLEYpQigI9Tx+3pXFPEi/45LCtxX4SQ1AeB1Kcg/KtD8uo1PRdzbXpYBu3Nb1alSMVNW2d2vBlGp2lUmPTXYuN58gEYaPKhZXsSFJ49h2bawFMJdkgPcGYEflU8fQV49Gazba/dDCjzDt0h/Xzp5AcT5jz6TeH+SFHQZOn2/u1KvF0dTPIcXkp8JXRYnMQI3jOVxddHMEo4PMdMi+NW8lyV9lz2YiP0zoRE2RX0/iB4D8s9VudsVgtzakmQDOa6fVW8yfTy6NNi90UNZhvucbVwzxAByaeWOpjNOWJ84ii5mjA4MiqSPz7aKNbuAlQQfTFPs8/t49F80ayqxcDKnzz9gP2+XUmkoaqHc3WO6sZVKtNRbyxWRzKOWamfHCV4jULAoPnkWRxqddNlP6bi/sW8szlN52edXwLgFgeGfX1/KnQX3iKA7NvFrOp8RrYhKcdQzQemPWvR+85uClpvtzTIJHy/wDGHpnYlYUdMh5limm9VjPTFxCCNTAWH9feT3jDw1EedbMc8ONcflWgOesd/BPiaXJ/TRa/s/1cOpWEylFkcvkpAB4/4Y9NFLbWgrDiJK0QsnL+enESDSTYMb8n2aW5V5JApyBT+Veia6UqiMw7Sa/zpXpBb4z9NV7QFJA7UuWrKFBTh5nSGbMUzQVNBRu0I8kFTXqrB5UBujesWHt2V08LQW78fbUcOkixsJSwTt+fofP8ugaqMlHhcxtmsqaeGliyzCiycdQwFc1FX46ZK0UcUauayLGzxIKuAEALIs4a919pdZV4W0/Fg+mk8fl+X59VZC3iBThf8Py6Dr5F4Fch0VuOmhFPl6zALBk6NNBqoKnBUMhDUdXTXaSrQUMxXWl542UMo49o+YIDLsd1GqhtOaHNVHxCg444edejrlW6FrzDYTMxVGbTWtCCeDVPz41x1rh9uVEMeLjqaem+3W0K0Jjkl8U9NTNJBWQPTSGWGLJYyOpgFS0LiOZZEYqrgj3jJudprijlWPSBQKak1AJqCPwsBStMHHn1mBsctZnjaTVUEkEAUPka+asQdNRWuBUdExzJ8jFgqkm7AKDqBB/UL8qLfT6+1NmdMYUNj59b3GElsqD1wxlbJDJGWIADAjj6qSAdd/0XH5/r7WSKGXIz0WIzpSvQvR0qZHFXUhnVNbAHgqfwGJJ9I/p7JZH8GTjjowAZ0oVp0HWTxFXjZmqQpCFjzf0lbG4Nv6n/AG/tdBcxTqADVh0kaMxVJGPL/V5dKXauccuqyPpZNP7hsSgHIJvyQo4t/T2lvrUSoGQZA6aMyvUNg+R6MpgK9J6RVZUdwgJewI/HOk/UAH2GriJ4wK9F8nhkk6at6/5+lZiojUVqGNArci1rD83N/wBIufZVcOyDuY8OkbJGzdkQyf8AUelDXQ1tLWRARal+qlubqALhj+T/AK3sOXLo7Mfw16P7ABQEIz69OcVWTTSI0REiq5X0ixYqbeq1/r9ePZE61lVge3UP8PRuppUk5/1f6vl1/9GheicRgSoWAAA02Nz/AELC3ABHPuDZQpJqesmISyqKdPsde0jRq0zAlQmhj6fqeAL3IH1t7TFQeHSwStUEnpymE3jAd1dyBa4AuCRYED82+n090AUHHTrFio1H/ius1PTxz6b8HguLD02b8fQkH8n6391ZiKgdXVFbSeHTsMXTuJV18aeDIOQgv6iq3F/95HumphTp7QrA04dZIcJI0JA0n6leTax/Isbfke6mcV+fW1tiF8qdc59v6kTSmggixN7AKbMBYchj/sOefd45qVqa9NS21SNK0+XXocekEQjWT1gEm+lbOeT/ALSbn8j6e3SxOR00EQCh49N00bK9tKudVwyXvf68g2HH5tx7sK/n02aDA4HrFEzglZSATc3AOpVv+k/j/ivverrVOnKjZC4LSKQth9Vuq/nUBz+P9f203cD69PKFWnp0ImPkpxDGsTEyKt/6nSOdRX6Jf8g/UeyyVSSfTo3hYBVoe6nT6ldUsEDuDrCqGFgv09Nx9eT/AGb+0TRgVx0vElaZ49KChzX2elW1aU41AeoX+pta1r/7Ee0csBetOliSIPi4dDt1Tk6ar3dRI8EdSHpamIRksTeqQUuoeMiQ6DIDZbXFx7Zs4hFewsY9Q4Ff9NjPy6T74BLtc6oaMaZ44GT1s2/E37jcXUm364tSw0lPXSvSJEzE19bCpx2TltNpkpqOneBY4I9BVPqOB7ye5UR5dhtTIBrUkeoqOIHoBwHWGnN6R22+3kaMSDnOCAcjhjP7fXoydJAZNtTUcj3mFbkYZ3eR/uNMlVqd59d3EghlUuQNOnkcezqVGNs8ZBBr+dD/AIR0Rpp8eJx8NBT7R5f8X0HtbuSlx+Mw00h8MOKpfLWSOTAiI9RJi54GSY3OmJBIhPpIHP19hq4nSMorihRhUcAKjTn/AA+nQjtbV3MgAwwNPPIz+fpXotm46iOsp829a09ZXUbV+3Ski+KaOfb+QWbDZWWjjYzV1Bl5K+BaZV/4Fslx+2DeJ+ZLopDdB3MlyGK6aZUo3a3qVJK09T8upY5et/1LVUXw4GRXrWoIde5P6LABq14D59HH+QvbWL6C6G3BTNX4TFZ3C7C2htbFR1tfDAa7dFbQpksroMkkTVVdUVFTK0sKj9Vg3PHsW807g+y8rX9lBT6tbWGIZy0jDVIa+dCTUft6CHKm3pv3NVpc3FRZvdSytUYWNTpQH0wAAeqYcP8AJzG4F9vbWxNTnMplhgX3JkqcbbrVx/8AEdw1NRV1M1Rm5okeWrbxBNEMVQEHINvcPQ7Wn01jDNIQfC1ED8Rc1LE+R8vP9nU/JKtzLuF6IgYzJoDeixigCg+X7Pl09V/z4O1qzL/wzqvOZ6BoI5FFJ9wk89PQU3kzj5CSshgpKianlskKkiKeEFmK2I9mlrZ7RaNI8MZfUaA1qTQVbUOFAccKEcekFxb390I1JKKla04DUaLTz4Z4kg+vRw+o/ntgt57f3dio9rbv2zkMNiOvMrT0dfQ4/JUORpuxMPlKakn29U4Sf7aWnoMvSJFUuF8UMkqBQw59yDbbnG9tcWdnRZNMZAABoZFIwBilRnyGKdR3fbTNDdWl3dqSpaUEmoJELqTWvmVOPM0PRfuuP5pOyt3ZemwW4MBVbci+8MH8Xlao1wVdPLJj5RW46SCCs+4Sqp5Fm5Easv6fz7iy73Z4mPjW5Chqlgc6uGB+VKfD69ScvLcLitveaiRQBgACDkZzjIoTn59WgYffGH3PjcZkMbXzV9BlPtXoqtiJxMp0SLXo8TEI4sR4TYj+h9sXe9Sjw40Zz4rqq1z6HVXgGHDTWnRQNvW2mnjkRVmjRiw4cajSfUH+LoWq7clHufAYTNQeSqhjyNTT1kaxlpInpWellIjb1wsFXUdNifwLe5Fk3+03ba9u3CNW0eKVcEVIKdpI9CeNPzz0D7Harnad0vrJmAdogUzhg3cAaYI8s8Pl0i8Z9rVV0w1otZJA1PHW3ML/AGcRfTVtEhWGVSCEZSNY+o/PsmMkbXIZf7ZlID1/CM6qA0JPA+fQvuWeG2j8T+zrXTx7j+CvEeozQ9JxMzT5ajkjVp0kinqsZUNTyeCd46WURlaeSNo5aeTyAMGBH9L+wre7hb3MUyToxJJTsOllWoqAcENXIPpjo0TazA6yGhBVXGoVFSKivqKYNekdvre0238HmaulfTlYY4vsVqWMHlcWRalvGHE1QQoW49TH8Ec+y243Vo4pBUi5VhQ1pgYBNKhmpTu4k8a9LbLbRdTQqw/xQ8aZpXiormnVV+4No9m9+74yNd2LuLLQbVwlKMrh5c7KqYWqqjUeM0cOOo44KGWKlA9DyK8kkltS6QfZRLNNdTR3e6XOq3pqGs4BHkqDBNeDeR6GbLabXD9NtNmA+rTROJNPiavcAP4eHnU9Db1z0N0Hg882cz2OoN4bjohTfZVu46OmamxNQzK87Y7GJ4KVKuYHl2XUFvb6+18PMtgC4EADKBkgEVHAUFOPr5dFd1t+7NGjGQqjVwCa0PGpNcegHR5drZPYFIwpqLF0UdBQVK1KeKnp4Hx9TCQKYUgo6eL7eCORiE8USM0fpdmPPsR2PONrPIRPagxL3AjiGHChGSvngfb0Cr7lzc9KlZSGcUp5MDxJqaVp8+PDoy2LyO15EiD0ICSItU1RGWjiq6iwM07pITUMka+rU9irC9j7Htrvdpph8W3P05GssMAnzJBzT1J6ju62u/Ulo5hrU6ApoSB5D0z5AdOuQxu3syI7pTZDUxoqCnrxDXx1KuvkdqfxMpjihQFnkbiMi+m/JMZZNt3OOLwnilEhogIDjGTSnwhRmvlxp0WK24WTtqDxsmWK1UjNADXiScAefr0Sbtb497C3thtw0s23MLjI3kklopYZGgydRVJrEz080Ei00NNezIunxTsbsL+wJuO3pLDM6xosQPapNSxHGlDT7PI/b1Iezcw3dvPCk8rsW+LHaB5VBFf9N5jogHVeR3VsHfOQ6zz4lniRtGKq6iip6SrlpCGCakhp2pJTGgCnQUIcAm6t7BgPioyVKzr/ABDiP4ftHQ03W0VYlvYnV7d81XgP9jy/2ej4bMBc0dHWjzeIxlJVVgGWqMkMbSxPxDIJiAUX03+nHs02HRBf27ytUaxpp6nFafI9Arc6z2c4jArpP24zQfl0MGy6mXcO4MJsczSNJgMfifPOEPjNQamvRoGkJLpLTLGyy3JIDfU+8hOXr6O/ls7RJNXhKNR/pCtQfmDxr1Cu/WD2MNzeulPFkag9Bgg/YRwp0McdQu3sZXZ+eFjHDvOroWpaaOxM6UjxQqNNz43nZfVz9Ln2O4tEMUsxH+iftPAU+XQBuKySJGOGiuTw9fz9Oi/7mlqMdj6zKTeaoq8Rj6aoooYFBaOfN1Mk/wB3SKNRmyUUVR4UY6i0atcCwPtFIGALEktgj8zxHz6uCrMAtAD5fYOBPp0H/YFdPm9wddpiKmFazZcKZ2q+3QeWrTL09TR1+OaJwVNLVUksLlQTpluxuFv7dlIKwhSNaUNKca4Jz0niQkylgdL4r8xw6CvvDsTH4ratTR0FRFSJWZKhjhx881T4c/TLVmuzeIx09MBVUObyuKaWDGzOUppaqIq/pIukvrpVQpwqcDhWmSPtP4fU46X7ZZyNIsteAIrQEgn4TTjQGlaZAz1rs9s5yiqs5virxGQlrtt5DNS0m0o5RFElPTVMkpnggo101GO+yoYkSphnUzLUjl3XSfeO+7iFLzcJIZtVu8p0A4oT8QA8vQg+fr1l/wAviU2O1xTwCO8WEGX1NB2knzqakEeXRaplVXk1rcAXQs3AsPSTa/P9b8+0MTYAHn0cTrXUTwHTTKVYXiFmQMWGnlSOdS/izf0PsxjWoqfLoPTsVZhTpf7My0nFPMxINrrc+ixtcjixJ/H0I9le52yujMpow8/8nTlpMXbQ/nw6EbIYz+IwgiIMSNJFho083AIFxf8APsPwXJgb4sV6Xsq0I8vT16ReM2waasdVugkdiVbix1X9AFzptx/j9fZ9Jeo0dQa449EcsBBZVGehixsNVj6eN1L2BUM4UkXC6QHtxptxyPZW0kcpKGhHz6KZ45oxqY46FvajyzzKxPOpb6uLj0iwPCsb/n2F92PhrqGTQ0/b1q0fxJFjbAr0LpjhrFVWjBdLer8nSDYAHkAHg/1/HsAXcr627jToWW8aIBRe7qF9gkbmNkWzsIwT/tbaRY/X6t/re0omOgiuOnzlhXgOv//SokjMSxMQ3kZXtdv1XH0HBFlsf+K+4JcMDnrJ5ChU049RbR67gC5uz8EmO3ICH8Mf9gfd0jqCT008lCAOndZ5pVjjZrKdN9YXUQPpY/6qx90Mfn06JDQA8OnSjqlS+p/0kLYemwuQ3JuCLc8+0zIamnHpYkihRU9PIrKYONJa3IJ1fRbfnj+za9+be6FWA4dOK6k8elngj5XshBOkAXFhpIH9kchwP9cH2hlBHEdGUJU8Dnp/rOG0yLoKqbXtf0/hFU35P1HvUYJp6dNO1GauOk4Y45HMrRHxAG/AXURfQDqsxQkfX6+1wYqlAekhAZ6kdNs0NP8AcgggAqCUZhpu3FgTyAPz7cFWXPTTaQ9B0xzxpPNIqEaA3oUDTe3BBJuRb6j8+7DA+XVG7m66pKLwH6nU7koCNZIPNufoP6A+6M9cDh1dYwKHzPSxhSSCOMp6SRc6f1ci1io5CW/PtI1Ce4dGKghQFND1Jp6qcWW5YDkrqLaX49QH1KkDgn6e2HQE9PIxAz09eR3eNrkCwYajYAHhiQARcr9P8fbLINJA49OrIdYJOOjH9R10D1EFHHU1GJqIpqAGenqaOmgrAatZZJK2SWnNZBDBEhM2iXQUH0BPvVvoeiagrhh6AHPmfQefTd+rKrSlS0elvWoFPwgYqfIU62TPiNlMjlOr83iabzUowFbhMbHItPDTSSw1/wDlYyMi0rz00DVsLgwKSCUXU/qPvIPll3+guYkYeEhWh/0w+IAHz/2T1ifzpAse5wSle6UMTxqCDQqa+nH+XR3GZKeXHNAsax1lDJLkBp9cj+cpFVmRr/cSrBII3RvUUPHA9iJyVZCc1Wv2+XQXjBcEcKHy6JR31kp8PQMlNMs1VCWeJJ3KQPj2rmilpqvUwgq6+AyApHdYin67nj3FfNc0tk8XmdBIrw48G/iI8vl1KvKVot/IYuC6hUjiMeXoDTPz4dJPrrI0mV3ZtzJzU7TzTHDVuWp6qopxLka3axaaskELKVVaxKWnPktaJUNgvsB2JTcd/s7gKWQBXkHq0eTQGooaAknhTHQ43FX2/Y7y2LBXOtUIOFWTtWpGarUinnXJ6CH5GUW7/ldvWj2Nj9wzQYiXKpuqZIqahhjrYZ8qadKGqrpYJZ2hSCmlVJFmRZha+r3TmzcJt6uUs4mAaZtYNQME0yfQior5+fRxyVs+38uWJ3O/jJES+GVpUMQtQaceJGPLjXqwXYXW/WXX0e3sfT7aw75DDUkNFlhlqambKCejpUhR6aseJpdMQIMIUmEr/U+1cVxtuyXFjAYFYqKSCTGQuGX7K9v4T0WXd1um7peXAkZUZqxiPgATlTw4jiOI6VOY3Bj8fSU22JcFt+N6YuclWUtBDqydFNIZHjmlpqfxTUc0bLrhYKXa/B59lh5ou1nbb/pIlEeS6DV4lc8QKUIpqXBr0ri2dZVN/wDVTHWBRWNAhGK0JwQa0ORToF9y53a2Gr6KeHaFH4KqnGPr0x1BjYSsdHUCegY+GGMxRUAIljjF1Uj8H2US82Nb3du3hcFKuAACM4oRmgwaZp0IbflqXcbKaL6kAg60LE5qO7j/ABcK+fVWPyC6Y62qt55Dc+I2zmsFWZetyFZLRYws+Ggqq52fLVVLBDahpFrJZPOt2Yl5GOgG59hHc90ie6aaSCQ+KxJCtVRnJHlxz654dSBsu1sNvgQTI0sSBQSNJI8gw46hwJ4YFD0PXxs3W2wNhw0Q3TLnqeDMLgNtYCsnMElDXzUrmoqElrJGSAU9Pe5LCPyHi/093tbkfutmJVmEulQcDUVpqzjA4ngDw6Lt52szblHEsRRBDrkkrUhAwopAy1Tw4mnVjOxN8rTbWmgWSCdqXINXVdLDVeXVR10YS9NKqrrNJJw0oB9Vz9LD2a7bu30G3SRrGWAk7lrTUCKGn2eRH2noJX+0C43VWZiuqMBGI4EGor/pv4fToVqakqX8Xl8ccE8KSxSuWmk0zaZI6iSBQkcTlfSpNzcX0+zyOKa3Cw1H07rrXV3EA5qAKBT5A8fPT0X3MsTVYCrqaEDAqMYJ4jzP+HpiodvTVe4s1T4qogpa2tqEyXhyizHHZlPEElljqIUD0mRjKWdB5EceoqD7IpbF7u/vIbWZY5XfWolNVlFM9wHa4PpqDDJAPRo+5Lb7dYyXQZ7ZFKfp01xGuKgnuQ+poQeBPQPb++6wklXUZPEPM1AZBFIjUmSobltMarPEvluD+PEj2/PsLbjHd28vhyx0CE5VlZfzpmnoaA/4ehHs9xBcoggnFXpjSyn7aHH7Cc9FmzK5bNVaxTGKgxVWD46eGSalVq2xAgqBrcpS83DEKT+bDn2WGFy6eK1UzQE+fzzgdCuG4gjVjFQ3C0qaA49fmfl5dBFuPePVfVVM9fvDd2Dxc1HDkKqakqcpQiSrhp4JH+1jWsqTS5AySJphdJRKrNb20ptnaOCMgy1Pavd+XpT869HaNuVzHI/gnwiAdTVWnzrxHzxQ9IY/MvqjFxYpzu1tGbwu7dxP9y4pW2Rt3ZO0ajdWbzO4Z4pvHHSxr9vRUUrErV1M4iH9QY7dtu4zTFba1nZCwAIRqAthVUkUap8hwHSHcBtlvGTeXduk/wARUyLkVFSRxAAy38s46Hva3ycxcW28TSY/sDYmdny2I2/USbYzG4ZcVX0mby+NhzVRT5GRZao7cw23sZU/d5KsqD4qWEeoksoJrbXl/bmfb7sNJbggMGDijA8B9h+dPkeg1fbHt9zp3GFGSdtRV4/DZSvqQDkkU8v2dDNtL5C+DH4HIzVO18NSb3zE+H2tUVedvWbypTeP+I7F23T1WQzlXQVITyCSSlimmg0ufGGC+zrbt4mhM8ccdvbhzpL6qt/tVUk1p8QADMMfLoO7pyvbyvQzSzukerTpoNQ8nc0WnodRAPr0YHD7pG5opY8Zk8jlJaWnnGUqsrR0+Mw9MImMc5hjUGdYYCulRKTOz+nQObHdjei8DxQXEjPCCXeUBUA9QBkD+FSS3Co6Bm5bZJtsiNPCiiQjQsZLtX0JOD8yO3zr0DnYuw8NuPOYrL7anSLK4aOGsfILHHG9XUxSgStTISSYNDkOLq+kce0W5pFPewy2hqCtScAs3AkD0+XHpfY3sttYXNrdIPDY4Wpoo+fof5V6dtn1Ey1CyVELQLHVGnGsmSCR45rpIkl9ccDSjUFazLe319sIr284av6at+wg/wConpAwEigI1QV/1Y9ehJ2VkpMF39UymMmnzW3sXWTEFmFllWKVQpJX99jISwAItyefco8i3Rj5iL6gVlhBPp9o+3oFc72ivy1CQtAs7KD8/IHzwOjI7veihp6agZi8VJkZt11CySFaaYVKTw0IcH0KhecnnUARe/HueHWPQgHBTrNMip4D8+oI1P4j1OSNI8sDj0ANbA/8Eq6rOympnyRR51EyQwtEmt6HFtKpuIqun1BLAXRfqL+0rJS2kmmJ1N6f4PX5eXW9QaYRxjANP8/29Adt7csW7YcpSx1bY+vStrFylNWzLS1OPkxkpjpcdGiKtRLhpcWY1qSpEakG/wBR7DW87k9nZStDIBKMZ8vOh8ytPi9OhjyvsEW4X0Qu0LWpzQceP8m819Rw6L32p1HtDtLBbirdmb6pNz7u21VQTZbC4jLl8vhavGLJJQPHjI5TU09JRyKoJ8XjKJdGDD3B9zzXuUc8lwdw+oiSRdcNautOBWmR6g00mnl1kvb8hbK9va2l5sTbdczxkW94VIjkY8FevYwbApUNnqhzsrZdVjs9kKrzVNbIK2omzERSN56SvnkMlS8sMBeRKZ5SVErKlgtmAI9otzRJJPrLeXXFL3eVRqz5f4f29L9pmaGu3XsIjvYKoR5EpjBP7aehqOgdqaJizyaSpIuwK3QqTxpHN+P9ifaSKbgDg9GMoK6j5dR6fACQGUM6OzElRqZP6AWtyOf9h7Wm8CDBqOi17US1bgen7C4Cphq1drqfIoddNublSABaygc/19pLi+heMrUkEfs6SLbsjasAjowmNxkUFJGZB/ZuF0m304vcWJX62+vPsHzTDxGpw6deUrk564tt6CcmddMIADiUcMGP9B+RqH4/23uhvXjHh1Oj06ZSWNjqqadPuNpyYvtprsVKrrQek/m5UC2s/wC3PtLNcsW1A9vWpEjnWg+GvQt7XxIiIdlW3p/ANk/BsbIvH+8+yHcr/HhgmvSa321mlMhAoT5eQ/2elpWRJA+qFx6gCFHB5FgWa97gf7x7DMjs50+X+r/D0d+BSlGoOm0VKOx1knRdoyWuBpIOq/6hwOB9b+66GHlk9aaNRTOcfz6//9OhWmKRwIoOpgAGY2Bve39b3FuT7hA1Zj1ksh0oK9S4YQ8usmxTkH6qxbkKOf1t/vA9+qUBB68KSEEdOEjJwSmlrWGr6sx+n54I/wBb629tqwr8unGBpjj12hVF9DE2IOpr3N+CCAeFBH9fqL+/MATU9WUlQaceuopW1GUFiYybG402BIsTwP8AW96ZAeHDrasQTXj09Umfno38kbSBiyDQp+hCjnUOFHH+8+2HhRuK8On0uXT4WoT0so9xCSEzytrkKWaxZirDn634t9P8PbC29CaYXp9rnUoLCr/5em6TPCQjUigfjU3AJ9RI08XH+t7eEYpTpnxmrw6ZqvKsXJUC7EBGIuX1fkixuDb6m3t3RRfl0wZKtTz6jQV0gmcOj6uSFJuSQbm4UctY+9EACtetq76qUp0+0DmZg7huWsCWVYyVvpCcki4+v9f9f2lYfFp6XRNwL4z0IWOjjqIi0i6wEAGpuYyPpY/6r+v4HtDKSD8+jKKjAimOuQovDKzxk6rqVJOpVuPoVaxKW91DginW3UrkHHTxSqou02kiwYAnj/AKrCzC/wDT3STAPVojU9CdtKWihrY2lXWKi1PIobxiOlYHzqjhWdZpgP1AcD6eywGjnxMr5/Z8ulczVj0ocjOfUcOtkH+XVXz5bqbcaVdOscFfuLGMlDTT+RCtJSq1DGyM7mllngBkIJV2sCy8+8hPb93k2ekq6U1YzWoHAH5EeXWKvuVFHHvsRifV+kc0pmuT9vz6sUlSIT5GgMg8aNSVNPO11MMkzJG3kCqAV0C682BH0PsbTKoc545p6elOgCkhCqwHD+fRMe/sLBm1mx9RUNT1WIrIZaExySxMzSP/AJetQ1Pq++pauMBRAyXbgqePcX84wxSxzGVjqQkj1/L1+z9nUsclXU0EkHhKNEi5/wAlfQj1B+3osfbG8P8ARdt7O5nFU5h3RjtoZEYSOpZIqbET5KH7GkrHhUSVFZPVo7pHGqtZQQQPr7iE3D7ZHutzHiXTSNTjiMk/KnGnUsCzXebrbrVmH0pkBkIySAahV/P14dSOiMpX0+28fuFKcU+TyGCxFSIKiZErp544w83hppZjG1N5mbw0qEMqEfn2HjJNPGtwK+IYwRX/AAAea+g49C++ijTw7I6RGJDqoKjPAkjgeFTSleh73d3TUjEUk+YpBN4zSxUm4aWqKZek+9qVgp8Rk4rSxHEy1xCl5kR6dv7YW/t26upr6CCK6h1SD4JA1JKf76biGQngCNS+R6T7fsMULyyRXGgEnXGRVAAP7UHBVwPSqnzHRbt6/LvYWwlyNdn+3cfjt17Xycse9OvNjUeR3b2RlMbi4Wkz+2cVtHFR1OcXNY3Esa8uyQ/dQRlonaME+6bUt4t2bfbULXcg0qsSlySQaqp+EejOzUrjHRpuFrtsVp9RcRj6SIVLzuqIpwQ7niQR8CAEmtQD0VvcH8yvqyky+Vo9ux4zM42PFba3ptbP7i3xtjH4XeOystloVyOeFLtKo3HVYybE4WcVDUtQ8dUXVlljUqwDa8ob9NX6qGO1YkiksqhgTwYqmrH9EGp6v+/eX40WS1vWuBpyYInZV4VUNJpqR/FSg6FPM9odx7qavyPXW3uie0tq4iGi3BnG27uqp3Bh8Lg8nKiYnM5HN7dbIUG3HzJnWCBq9Y5JJbgKApPtD/UjfoIS091bugoV0oSit5MWDEjVwBOfl0aJzRy1M4jt5LpLoih1sEdgM6QrAVK8aA0p59BTXdqbby0NY1Nt+r2VnqQ69ybTylSk0mGrKR2VXFW2n7mjnJMlNOiDWhsPz7J4ruaxuGtL7byImNG4UVvwlWPE+Y+XRlpEoSeG+1SD4SBSopkFfL0Pz6Ox0r2TT1O1MUKOeqy9dJNKs0tNoeo/htRCiPBMYpVhpmEygqC2jT6v1ce117E1vaePAWZS1Kj5jzIIoSeHRPcRC4vauqoAoNDgagfIGpNRx+fVpe0MnFW7Vx9XKoDQoumkSrlnyfkdVDNUzpGKUPUAcKxZhbm3sVbXcrNt1pO4VaGmkMzSFzxLGmkavIGp9eo63W1ZNxmjj1FjksQBGB8hXV2/Kg6exVU9HNLXSEB5Y/HTRMXEasRwJaVkmhRoxwHUi5PtfM8MJkm40HaM0qcdymqqR6gjpJ4DzIlugxWrHzP2NgmvoR0T/ubOx4zbu8s3OsDVn2FTHQ6iUikq2BjWPySg2MYb6fUE+4/gtHvb6aSRAWNa14UFcZz9g8uh1YkQ/Q20eorqFacaDNf9XHqsDfXb+/6TZmI2t19W+Dfe6GbFUlTWQTZemwCuuivzteixl54MZE144mfRLLpDFV1ey02X106be1wUUHvcEmgHl9p4elM9DyKOK2aW8+mWQnKKaDz/AGD1r0VbN/HHB5Tr3uzrTpvAw9k5v+71Tvz5P/Mfs3Jz5yu632rt+jGe3RiuuYJxIlVu+rqKNlp58ND9jQp6ER2Vj7m3lDadvMC2mxWVuERA0k8gUeGiDuIxVzUdzCpPqT1E3O3Ne4eOibzeTKhYpFbQ4MrMe0kg4AHk2K+Y4dU5/LTr35K7M68+I3bPcXUOx6nqj5bbQGF+P2Q7m7mzm4M9vbBdfVENXiK7s2OLfPWuJxWQzmHyNDNAuVjNHNTywwA+Tj3JNrte7OIksYPHaZdYJlEflgirLo1D4VrgeerHUR3G+cvRtONyl8EW02gqYmlp65o4koa63pUHHw0PSs3b/Lr+XWA7++P+xt79V5bpD5CfJXqjM9k9W0m9+zq3f+yu4qTbMEWUi23k6vK1mazHU+Rw9HBHDFt2ulrKSnAhkcqjRONmzl3OP903e3eDdRW+ukjI1VOoEKQSynBFWOrVx01FdpullZM2+bduviWjThW0LKlJKjSWRqKykUK+GNJANAaHo2vxq7G+a21O1dz7N3x1XsnqzvzDNkaTsDcHcu7pstBgdsxUSUdLnuq8DkJaeXbm7K6hWaDGVSZVtsQVE6VBpGks5hPmXYuX7YrJtMrGcAr9MAFAlp2mRjV0AOSy11DGOPU7csb7vG42qxb+iCzdgy3akktFXIjReyWvAqdLLQ8eHWxx8de0cJ2TsTbuR2zs7JbP29Qx1GBwWA3VJWHcNDTYUihrshup60Uz0lVXZEyTA1muaYOJizKyj2DNtvmurmK3eJVeNirCpKoww1WwKD+lU/b0t3/bhZLI7TFlejBhSrhsrpAqakU+GgGRQdGvwVFCIJmaGDJvCx1GlRanH000ZPjgbKFTJUmJm1gQkRr+b+x5ElusJApK6HgvcoPkA/n60U0HUeXJkeUnMQYYrhiPXT5faR9nScxtMKSrrkaaAySVsrLDTqzmeZm1tOFZdIuSTe5W/wBPZfJo0OHl/FUU9fz8uk7syhdCHA4nyH+XrBuHJx7e3t1zueSsNKaiGs2xUM2m9UxqFrvt3YHSslRTh9BsbBD/AK/sTctXP0+87a4alVKk+prUV9K5A6Jt+ga62S/QJUqyv9mNJP5efRmN2y0yo0iHy0xFNORK4byR0+NnmjgRufLTmWUaRwLC5ufeSsYrGrDAwaV8qcD6jrG+5JV5FOTU5/Pj8ui7dqVqx1OBwrusiUOIr9w/tS+J446TF/a62hj/AG6usV65tMTcKouAWtZPuUojCxsO0Jrx8scBxOajpTtVs0zGRXAcyBBXzrmtTwGP29IXqza0mIO4dz5KicUGRo8PjqVnAqpqLH0CEz5Ji8KOJamvqWjqtdv2ip+i+4q5ok8RV0fHGRn7RnHnXga8Op15GgEbProUkJoPsbGf5inE9Ex7vgotlfJLq/e210bB5/N5GXbuayGOkSJcpj6+RIKfF5eJQkVaGJ/U/wBfr/icfeczHa7xypudsDDdNP4Tuv4kbGl/UEkCv2dZzchWh3TkHm/ZtyHjWEduJoUYVKSIKmSOp7RTyHVdfyw2Y20vkh2Fj6WpejqJquiyrJTO9MrDJUkU7ywSQ6PMgkurq1jf/VL7N7pzaK0aPSRDQ/t8vs4dQTdlbncDcSJWGaNXGBjFMj1NK46At9srMsk8ygysNTsUCF2YX1lEULrBNzYC59kQ3KZZCdZpXPSopE6005pj7Omam29eZ9CNpB0EMgBY35K8cixuP6e1pvw60ZxnorkV9RAU6Rx6W2OwKw6XkUq68rdRe3DKNXP1tz/h7Lpr5qFFAp5dMSAVFeltR0An0JzpFi0fFr8MDfnTcn/Xt7KWnZGqM9JJhrFa9OtfikoqfyAXJVbqF4Ug3BCn8gn3ZZw7AHDdFrhkJIFR/q/1Y6Z6VGiR3tc8NcLa5B5IF/Ub8gf19uvTTnI61A7Gql8dLbb2ZMpWkZrM1lJ1er6j1c2sbHkfj2Gr2HXVweHQks6BAlOp24Ja6la6FgjAHVyRzydZ5Nr8/wCHsthVWYV6UspPw4Pl02UFfJItWGb1LRVTqTcXeOB2FlFwbH+tvax7c0Vh8NR/h49F0mpZI1PxE/5f8/X/1KDyVuNNhqblQQv6R+DybMeR7hNQR5dZJmhAIPSkwtMtRUXcqAADYi5sTYKVP1I5JsPaS5kKig49LLSMO1ScdLarwdOKfyRuASAQQQdN/qeRawNuP6e0CzsWoeHRnJbIEJHHpMU9KNTroJuxVipHABNjbnSL/T/efaoyEU6SrEuSOp8OEeWJ5AAsb+q1vVe/6ibm2n/efbZno2mnTotQylq9Q3xCxaiSwF7ra9gNRAt+SSf6/T26HqMYHSZodJPr1IhgkRVWL9wayW1AAj/Y/SxH492DVrXqhQig6x1jMIjpjXm4JA/SG5sLfQ3HHvwy1evNhSAOmLXIZGuVH9lbuRa30Bt+VH0/r7U1UjjjpGa1GO7rNHUtFLci7kgL9Sbn+0Ob3b/evbbqOIGOnUYjDcenijqnmkVdACKSo1Nxcn/C1rt/vXtlwFHz6eR2cnHaOhRwNRJSxt5j+23BLAOwa1rk8mxP5t7K7gBmBA7ujy0JRBqOD09feJI2uNuBdgjAav6MQW+l/afSwPz6VMy6QRw6xvktEkTIjMxYIEW2uTUQFVLK37h+igc39ueGSKHpgy0bUoFOhR2vhaepydJNU5aaekp54Jq3AYuBX3U1QbtBhUjqJ4cWa+Zlu4SaUpDdmVTx7U21jE8imSQmnEAdxPkM4/PouvL+VIpfDiGojBNdIHmTTP5efl1snfBqmk2b0HsyqnxsOOye88vuXO5LDLNDVyU2SaRKbDR11ZRvJSSzimRTIlOWFOPQzBrj3OfKcSWO02iKoDsWYrWoBb1PmfkOsaud3N7vN2+omOMBQaUJA9AfInjXPR7a3I1lPk2gqHBXJxUDCdYtIlESs0vjsQUaKoPpFyhUfXUPYtdWMmMqwGDwHr0BlIABbiD0G3buOx1G2Iy7nUxp2WdapIzG1U0ihal2Kh0hp4V1D66G59gvm+3iW0kdoyZAlR55H+Cnn0MeVLmT6mOLxKJq4jyHz+3h0QTvLZFXuiqyEuPqaeqauwhoVpZlLO05nRxVipDq9RTT049KPYRkn6hveOl8zTNLApDMykcfXrJjZJkR7R5BpVW408vs+3prjo8zSY7x0VLUVdbj6SlpoKSCGnStiakhiWVKeBpU+5qSinxxEyM5AVCD7SjS3a7KAuKmn7Py6PXeJYzKqnUxrQE+uP2/8X1XD8vPl5jtt1uN60613Jk85uzJ4vctDnNw7Vn2/l9wbP2DRUxl3jtXf3WO5cztasxWbyUsn2tNHkWgk1uJqZpSBGySParjeL61smmMe3NXW41glP8AhZUaWr5itQOjAbpBt21X25zW4kuYgtIuzMpwviKTqCAfiAKk4p59Vu7X+PmZ7K6J75+Tee292b1z091b1juneG0ek9udnboyFNlcns+Na5496bs+3pd67jzMtS6StQS5D+G4dJTHA3+6/c88vWtjKBt1rKkW3xISCgGqQgDUtPhycliAfOtcdQVzJfXMUxvdwikm3OUpVHNFiVyfDc17tIGFUVFMYGei3/JnoTa/QPTfwQyMPzv2RkY/mlsDOdo72646VweWw2zvjfWVNJRSbZ21m8PsTPLns9JvPLZAYnI5DLwUdbT1sE8vhqKeJ3J3aWlrucx8PfLaFFWSpCl2VlFFVz3EUpQ1UU86gFug/e7xPs63Zblm8uJg8SgahGpD0JKCijUwOsDWSwpQgsFNn3x1+HHYPxn+YW+vhXU96DdvZOC+LOz/AJDZvtroXPz4ep6y3VkI6PNS9R78ochkmxHbVBi8VUwypSZFJWnp51khp4fIFAV3a1gj2/cFciS9ttFJYToIqFLhgp0yBdQprWtDj5DXYr5ryfbLpLd4rK7ZwsU4MinTUKwYrrhLMNJKGgYUJ4dKKt7Fn7v74G1t1ZTB0XfT4+fbuP3Pi9u1G38FvObGzGnpFrKaj/3D4xmlCRP4JBT2f1MGv7hLd42vtyjWbw3tJKBXChe78FQMZ4VFPn69Txs0RstkNwscy+CxMkZJZkH4jUipAGRX8q9H7+MFHu7alNmcPvDD1uB3PjoJ8dm8DXUy0dRjctj8sFMTCJrSxLHeWOVwxkhYWYi3uggQWktnMCHUdwOCrKeB/wAhPlw6fmjSSa3uYWD27mqMMh1Zahq/bggcDx6t7683GsmLiWpyETUlP5mFLDDPOzVEsYMjSToUp6dES3DsxvwB7LrCNmpFO1IkYkIATqPrUUVftNeg9uFmwkLLbnx2AGokDH2HJ/IfPpU5PNrFLNTiuqFceOqghalE1HNTtGNOmSOQyRrf66lHP597llijkmtvqWEnxFSp0EUxShr+0cektvZlo0lNspShUnVRga5qP8Gei5dzPU5br7Pz/ayZCKSRkdKCNJWmgeGRJY4xVyLTRSySELG7FVVyLn37bJkSSSW5DfTuCppnFM48z6VpQ9LUiEd3AIW0zqtVqaUYcKkCtPXjjy6p+7Fg371ztrH4PAYrMb47d3HgqrIbq3Fs1Z6jZ3VO3Z52GL6+lySKtJX7kraPSMhULI6o7soJ4IQQWCBEhjdjJITr0HuSMHtVj8JYj4qE0OOh/Yz2d/c3NxdS/TbbBpCeICWuZKd7oBlErXTUCoFeOOrBfif2avXvW9cO4OtctmZt87ZOJ3TS4LGYirxMr7ix1bgIsPjtu00Ih+0fHzuBQqdaFDNIQCze5c5Z3gbcUmv7R3hIA0pp+ChXSV4UI8hkHPz6g/n3lP8Afe7GXZL+KFI/gDh9dQQ9RJWpNc66UPAda7ffv8sTdO+327tGl+QWK3n1/wBbJLUbEou5Mn2Uv+iLY+4dw1FRhcdt7FU653FYXET5WcIz4/7GmlkUakIsfZjDFNdbjLc7bzXLDaGLQElXCocCNCodSpFSFIUBiWFCetvFZrYi13jlSyluvG8QyRgVlkpQyyCgOoUAqWJK4NRjq1zpDqP5O575FbE+TvZ/dG9Pl7218Z+qJuotq4fc21sLsbAdUUslMlJkK/C0Wciw0WamOKlaaOrro3myJvLNI7FWAh2svZOZLW/lvLrw9DyzVUogBUKqOxHaGahNNRJZhXPQQ3Gx2Z1W0ns0s9uNwHMMDORJJxGqWjOB8kACDtUU6ONnuk6fN9g/6QOzqTHdv1tbVLlhkc9t3GfZQUkdJDJR1GPGZgrmNRt+rgVSIytPNYFYfQr+445tttutZGMMzTTNVmlJoDTyHnReBpg+VepF5Z3Cf6ZLK3gitrROyKEAkqWOWPnqfOT3eZPRkeu0ps5X5HcdJQ1OO3FmdM+bxmQwlFl5cpW0rCCLLrLTVovW1dEiqsMsKDQoJuePYT262SZnuo1C3rCrBkD1atNQockjABH29Ld/8WySOxklEljGaIyyMgUMKlGBXgp/EG44wOjFnLZ6jwMuNk2/vTIRzCOEx1+LosG0R1E/5FTfdvUUyBP1XUcf6/s+nnu7Oy+klhuZFNBR1Eea/hFaj5+fQLjgtbm9+oFxbo6fwsXqKeZpQ54dIuWSoV1WTGyUrPGphMtWC0MQJHjLoqs0jXs31H4t7K2uhpjCxeXmcD5V41/b060FZHYtXPkMn50OMdAH8nMnlaLofeWfw4NXk9nCg3ViYjIPOlfiK+nBFGg06ppYi0bLqUsp/rwXNvvpIZNYarIdS1NBUGh/b8+l4sredWiYaTJGyVpxqCaH8xj59G96/wBy0nYewdmbphmtDnNoYqqnq5DIsU9RCIo6qMRadbfw5mKuTzrNhce8s+WrsbjttrKAaGMVr5EdYm8yWhsdxnjI4Pw+359JrfmIqMzu+KR0qXhoMSHialWFJ3jadHjx7RWPkVntNOxBbxAJaxNm9477iSRS1VQAetSa1+ymT0s2SMGGNO0AuWNfQCn+x9vQ643bWPxezYcYkKU9VQY1amTwtaP7qu8k9UpSUmwn8l3DE3PH0sPYE34RPFc1rqTJI41PmPl508+pV5beWF7Nlyj4oRxAPA/P06pG+WVdHQZ7r+ngYRzNuefLQIoL1MDjKIEExNnMIWK6G9414tb3jfz8NG0bZNUGR5wwNeAD4NOPd8uHWfntETMm8mRWNuLXwSDgL2HHoQK+f7ei0fMqnfId+1GaOqOau2Zs6erhdhOaeo/hiAkTL/nUnUBwedOr+vtVuswWcg1qyKSD8wP8PUDbpEsFysKsCiKQCBTAdv2U6AynpHqISpRypFjYWHPBIA5GoC/+PsNyyBKEdIxPgBT1kpcEys7qvpuQdWktYA6bH6hf8PbJusUHHqjapHBGB/hPTlHR6UDOt9J4IUnTxxe9iDz7YMxrjI6TTaaU4n/Vx6cqWOMyxrGl3Qg/gGwHJsP1H2wz0qS3TDLUYHU/IUckwSncuFIJJPJ0sPqT9QB/vXukc9DXFeks1sailaH+Xz6wU2KjWAxPy0d1FuQVB+pN7iw+vtTNdMwJFQvp0mt7fRLR/iHD0/1fLppqYIKGrhmgOlta6lB/Vz+onj0k/QD2XNNqUgjPQgjiCiq/D/l6EKqH8Qx0TOBq8NvJY3YlbfS9mBHFz+fZS2pXPp/LpUkiE01Z8ukBSLLHW1EEigGSKaFGW/1MbRjUfoQb2B/HsxEtYSa8Bw6L5oj9RESaLqFPyPr1/9WgRaZhGzB21FgRbj1Dm5H+1fS1/cKuwB4Y6yPRSRxyOlVhJfHOjEaCyqSDy5F7XBN/yf6cD2hnFa46M7YgFehImYLTDSzeorbkDUQDp9J/HJFv6+ywDvB6Ni1I9I49MFPRO8x/UFLM4F2CC549Vri97WPt9n4VPSdIySdI6WFNRSNRLoLF2FgEFgTyCDb6Ej+v059sGQaya9K1jbQABk9Rhj/2yGAY3Oq/pbXyARe5a97W49+8ZgccOteApFWOeoUlM8YIZVEbADR/Ugmxa1iQSOD7Uo+oUr0jki0sTTHTHUIyKusRkFmC3cWViR9Vv6mP49vj16SuNOB001NLHBZiAXdl+pJQk3LFT+DqFre7hqjPTJQA9N+n90XuAhJsNP6r2v8Am4t9Pz7uDgAcOmiDVq8eu6N7VIsTo1A21EsxvZdRP1sT9Pz7pIKjq8TUbj0J9LKZKcfu+on1AcKWW1gq3Dabfj8/X2gcUPRtG+pBnqSv3Vj+oXHqIPkKD+wxtZr24A+ntpmUZ6UKrEUr0946gkqQriVjIhDR6CUkEzmyWIIKF2Njbke001x4QqFJPl0pit9dQWAUcejC47FYnbxxu3o5o6+ogih/itTSIKfGRZXIBZ8o9dlmb7zJxY6MrGqwfbwNpZXMhJ9sTX0UZ8GN9TgZI4VPEV4mny6QyWtxIfGZNMROKkEsB8PaMCvzr1f58U9001d0dh6DEiJoMFi8k1JQfcL9xUQU1bEskC0sYgNBLIVMyiMgRgDjkkznyteJc7PYKgBAjoM5x5fb1j1zjtrrvd87MQWYE+gBHE+vpXz6sFwmQpNyUUEMdaktNOKPG1yJfzY+eqo4cljpaExs7IQ7m78rIVNwb+5CgKyJRfgoAR+Vft/PqLruNkfS4oQaivn5dIX5XZGjweJqqOpqYKSCmo4Mhl5pk1h8dSw0NG8MVyJLZOZbXh9Qc8gC59hXm86rdohhtH7RwIr6dCXlJCbpGz4eqhpxz6eQP2/l0WOt8eQrqCVojVRTNTSiDSjzTQPTwgJGV4MkEbr+dJ03H194s376JZjxCsftND1lHaRkLCuBVRT0GMfZ1I3XsvPppyMNRReOkXzos2NMLZNWXTTRNUFyaKrik9OpllW1xccH3W48SS3ae5dTQVB001VwAT5EeXHpVb3duJlhQOGY0OR2+tB+IevDohPafxH617H33urs/sbCYfcPZ+VwGHxk+fhpcfLNiKCgmEmLoXgaKSgyddAyqIVlIni069a2HtJtRurWN0m3KYLJJqKq3wVFCAOFacQKevQtnayuYrdYNqjKRCis65cg6sn4iK5JNQOAFOufUGx+2utuut57Jye1OuN2dE5jE5RM/Q7iymfp9wZ3D5qOtxW56eHHU1PI9AYKWoCxwzVFTWZSsYGnVBptL3LVhbWLQXNpvqSIo1FZCVYA4Za0B4epqa4NegDzLJbbrcSS3+ziG+kBjZ4/hPBgaVIBxgjA86dVnVn8nLraSlnlwuU+TeC29Saq6lrc7tXruirlxslWKnHYfJw5CLI7g21WRUAWBWrzVVKwIgcq5I9u3+0crRzy38hm0tqYoHoua8EAqgqSwBrVjUg9U2/d958C1tFuUbSAqEqPEUA5Bfg+cYAoMV8+rCuk/hTsj47ZOCbrnZedpsrufZ1BQ9j75y+bymc3rnDRiSupaapoKg47E4jIPG8fkrqJIV0AIy2XkNSX0DqNptLUptAUEFa6iRUgOCfIn8OkZOOhBDDMG/ec+4K24sxWjUoqk8EpUBflQknzPUzZnx269272NkN812b3Bs/OSYvI0q0WF3JKkOQxOVk8eSwUkcFDXMlbkYm1kU7eJj+qxF/YcFqixN4dw0UoVqZxQ8V4HPp5fPoWNvO4wxTRQRJJDOyhqoDVlHa5qRQA+fH5dGepBUxY6lBqJp3xuMhwlBlMlABmzRQVP+47H5KUPIKl6WgAjaV5HkewJ/p7D7rFbK6QOXanxHiT6H8ujewhkbSZo/DjZtZRT2g07mXgRU5oAB0aDqaqdfu4/Ks2uljd6dJDEohUgSTKkfE8yyWUsRwPdLCRjK0a0JpkVpj8v8uOmd7hUiJ9OldRoeOT614DzA6EXeLVM0FNPRsvgWPyPLHp9EYYLKI5UiM6rF+QT6iDb3rmCOqwzKKllFCoHb6gkZ0/aa9FW2eEvjrPWoama59KitKn+XQe1itBg8zjsjEuRWpxbNBSqQjZaWeS9LGG0hFGsqxay2AN/ZZCJUjDV1EAfnmoHy+3pRJHHPNE0dUGuhP8Ipk/7HQL4DaO+tp4yf7YYyrx1RUCRMdkcYtckE08peaHzpMJ6mknY6dWlSlhd/Z5DdTFGMEaowNaUrQ+dPMg/wAvXqtyljJNHHdSuwpQMraSR5ahwBHy4+nQi4vdmNxMtG24+tK55KGrnebJbbjhkFFXVWOko1dtDxKhko5mR1Vnm+lzf2rTe5klDTbcWAapZDkGlAc4ApinH59JZeXVmic2m9orMvaslcgGpFcnjnOPl0t9uzfHt5Z6V66fB47JbNxu0s/isrt6sH3FBjZalsbFU1NbjJ1kgQVDABpWCyKGA4HtZY8zbKkkniyz21QNVEJqw+EHtYZ+RyeiPcOV+aPCBS0guDrLKRImdXxAAMK5zkdC9tip6bw81ZuHaPZEme3FkdvUe2cwaKgObqtyUeKvDi4csskXmlrKGjY06qrofGLFePYhk5v2QiSSw36We9eOhpESWp5EMBwGD/g6C8vKvMReKDc+XUgtEkLBmlC6NXmpqcVyOI+fQcbvxTb2rJsWKzeuLwQKfc0NDtKTGK8MQtHTl6aCOvo8bA3paOMXuQSSPce3817uk88ckk62RatPCpj/AEoodAPlTHn0LNrgt9ljjnWO2a+oQrGbUPmQSSpYjz/IU6WO0tqUWLxcVFFmxhaxTLS/w7cmHqkguWAWtiq6qjraaRpIz+yTNENXPB496t5Clvplv1iuOAWVGC/bq0sgxwqRnpPfl57jxUtGlgIBLROpPzBXUrVB44OOhIraXJ4qnho4twVUCSNGaWOrq/4hg6l7WmWcVDPV0MlXpsJYJTCDwQPp7WXV3dxD6R7xghAK6m1x1PHJ7lJ8ip09B6OK3eQ3C2S6xXUAumQAcKAYNOPcNXp0lsvUY6poasZKmkxE0EfncT1HlpQ0Rt91j65GGpQ5uyMb2P09lniR0YPGY1AqQTUV8yD/AJOlKxzakCsHqcUFDT0I4/n59At2Fjl3J1f2RtorBUHJ7Qy9NMySBg1RDTrX0E8JK6RM8iBlUWsfaiBhUigKkUb7MEU9SelKVS5tTkJ4gp+ZIPSh+GeZky3Qj4jHK3iwU1XhaCsqYzCsdWskLVVNMsrO6tj62F0cKwVkKkEj3lVyPcJ+72RDgqPKoqRQ/wCyOsaufbdhusryJ3ByaV8q4/aOh73pXxUlRj6ump6VzhpZqyrkuVQUwp2grHmkH7sbmlnkCMGP6AbW9m+93CJLDNprHGSGp5AjNfy6LuWrZporm3RiJZEBQHzIaoofWozw49LPEbtwGRxlHhDURCSpxa0sCiQs0iLF/krLGTreNoQrBiTqvz7j7eL2za4utvbErpQfmMH8/wDY6l7Ydt3A2FluaRnw1ap+VD3fn/xfVP6bCTtL5L7tgy9R/D8J1RlZv4iaqS+PONoI0yFdXUDyBjBULFeOSlkN2bmM/VfcAzWUfMe9R2UpaOHbSA6t8DEGtU+Z81Pyoes4k31+UPbXb7q3jDXW8Q1UgDWpNUAkpxGNSyKOHxDz6Jj23uem7S7W3nvShpEoMVk8sYMFQRRMkNLhsWgoceDE51QtNTwB2UWszHj2VbvuEVzfXMiLSPVQfljh8useLySR5lQSl0jUKGOa0yTjiCxND6dJ7E45WmeB4wBIQA4N1+hub+kqp/xHPshml1Co6bjbv7v+L6fotuiLyMS2ghgSByRfgr+Dx9PaIzUwRnpYK0wemnJYxqcMsYVlIuBfn6XUjj/Dke7iUEaq48+krgM4C8OpOIx6CNKl0N4yTzwzMLFQOBwPaC5m1UCnp9Y6EUHb1ByVc0lbYWUBSpVhpIXUL/QWJ/p72mFXq0gMik+Q9es8aA3f+wU5uCTY3te30Y/7b2+JAykY6LzHRiRWg6RmdCxyq0Y1XDA/RQLfT6m2r/ePfowlVx0YwFioVjjrPS7r/YSmMh4CqLC49PAJI4t/X27NZo/cBQ9aeN42NTjyPUyL1PJWXRj42lLXHpCIzL+NOmwPtF4BHbWlT0mkkYypqORSnX//1qFGIUJFf86mBPCj6XC/19wrTrJDApTp2xE0ZrYi54Vm0kLq1fUE/wBAbcj8e006HST5dK7aQawOhJM0bKikIy6NYBvpva+q/wCPpf2VEGp6OwQQOmTIZNoCqRXQFiPSLmTn02B4Cj/EX9uxxk9zdMSzhTpTB6W21KpquJo5XWNlUgaxqVgOR/gSeb+0N0oWQ6eFOjOzkJiqwoa9T6lVhkkjSzDUjjSLeq4Opr2JP+9e6oSTk9WelMCnSays0kZMfpRW9TqliBa2khv1AEf0/r7WxUOOHRbcagag46YZaXzaVKsNQ16rhypBBOlyLayf6c29qdYUU6RlGc9Rp4mUqjklQTZdOoD6G97An6/4e/Bic0x1RhSi9NNVTGEGRLDi91UX9QI1EgcWv/r+7q1TQdNMNKk06bo1YEERhCCGDeospPBAHP1+v49u1FM9JwDxXpYYVpFqFV2bTYXY+sC1j6ybDUw4+t/aKelDp6M7Qdw1cadChQ4/7qzC9inrP6bg/QD/AFNh7JricR+fcehBbxa6ahjpT47AP5VkUtGusFSCTZOBr1cEFSP9f2V3F82kqBnowitErqrT5dC/j8BJVpBTQOZpZGjE9h9EVg6q30vd7MTexHsl+q8IlmPE9Xuo0KkEYHR7fiJ2RWbH3Odq1lNPVQRVUMsmTmmP288WXSrjy6TUk6+Mw4+pWn8EhAGu4P49yfyZzJbeC0UL5QVNcUJ4mn8IxnzPUZ8z8uPeSq+NMhC0AqaYx9vnT5Y6t12Pv6em3LgsXS1KU0+4qnbtas0EEcQx00UsU8QqDZY5JKCOJo6iNRZ1kA/x9zrtO4i4RZBKF1KtR8z5A9Y88ybPJY3lxBJHXw3cKf4lH4v83p0XD+Y32NkxmshiKGpkQ55aGDFeN1gmSGgqWqcnUUlYgeSgpagxlJFewCji9x7DPOt4RrAaiEgDOQa+vktPLz6OOSLdVo4AMi8ajGkjiPU/Ppb7ajoM5g8FlJ6uox9NJt/DVn3tLUGmlQfYU+uSn1ly8jMt0I1Fh/j7xp3mULd3AJKjWcg+X+z1klYFzBCYo1kOkYIr+35Dz6E1sAua/h6UU28K+iqzHTyx5Wtnmiy8hHrgwuFRKOWWSVP1TSvFEt7nUePbUJSRYVrMYmahHEs3mEXGSPM4Hn1Z5XjLHw7VJk7lKrQp85HNRQHyAJ66qOq6iDIvTVNIuUljZRTbbx1VHj8dtqGRT4v49XY7HvHW5CqC6Wp4j5F5Lm3Pt24tZo53QLUD8II/TH4Q7KCNZ80XI8yOlltucb2yFn0SEGshBdpD56FZhRRxDHHkB0Muz4MVt6ip5940GHkp8fUGoo8fhoKqrqKfK06tHjjUw0339blKmgvrjGkfbt6lVTY+xPsu8rYgG9gjYKpCqgLOH8gwGpmI4+VOg1uW2T7jLp2+aUyMe5pNKqV/EQTpVR5fPz6Su6+wcBTUFUBsnIZs1ESSOc238ExNRkGMmmsqoMjI2ZydNIrLohkp3BZdXJ96uOYTNAP917G5ZCC0tUAqfiCHvx5VHRrt/KcouVZtyjSMEUWP9R6DitV/TU/PUOi1ZfK9jb5qjQ0WCjpse/gh06X27gamqiYLC2hVTcGZkUfpSdooXI5QL7KbWfcpdEQhASoHDQhP8Wn42J8yTT5dDKSx2HblaR7ms2T/AL8kp5jV/ZxgcO0Ej1PWX/RrTbPrJ9wZeSDIbsqoFo46yBv8nola5dcZEHanp4Yn49LsAb3/AKe97iJbYyeI4aU44/4KYoPTq+1yR3wj8GIpbrkgj/j1ckn7Aek6lLE1dUpEjnGRWrKu6aopMrONA0Kg0pM/1YLx7Dle5gpwTU/b6/b69C5iUSEEDxvhGeCDP2kDyr0LWypKvHzUNStMrvLNoWigdvNJBCRGj+mxFPdzrjW5JF29vWQ8GaOdEBJNKDz/ANj5dINwMVyksJlNFWtSMCv/AD96HyHDod8xSTo88kccTLV04j+3ilcw2EYd54Si6YZoG5LLcMLjn2b7hayGV2QjQ6io8sZNPL/P0GbSaMxDxB3I3EjPGlGrxB+fA9BuqPNTChyH7lUiSBKuOYloCWP29S7fWSlbi5/Tcc/09krKq/plM04/4D0oeQJM8tuSYajFKcBkU8j/AKh1nxWZoZKfHxVk0kLNLVUk7V+innapp2sPH4maJKSQeqN2Ijb/AGn2/AyeJB4rHJIJ4EH/ADfy6rcRSEzCOIMukNQZFD61pVh5jiPn0saXd+NoadoFHngqKqNI6eKNJYKmWFGiSqOhGillCMQzAi9/oSPZsm6RwJNHDCdDsARijUxXHH59FZ2ya8eMSNpkRTnIK1zSvEf6s06VD47D1D0cU0MsBkWSeXLUtVNDHS1bxA0tNkqWimUzU0dxpk0N/qfr7ckitdSJJEzEg94xoJHbUKRUKfOn8+qBrmJLh0ZWAIAjYAl1r3FSwNGPoCPXpUtituxx/aY0VyTOkcz5GnmgjBqIhpkqI8hHBFJDSxuSSG9djY397u4LUhY08QsVBZq1Wo81bDBQfXPr0jhlvT+tcJGseogIQa6TwBUkgsf2dQJalcbkIo6Uz0xZEp5K2nylTUiuhiB0y1sdUXjSWrke1kuUFmsPZS4jtm1W+oNSmsOx1AfxA1FWPCnDj0r+i+qhZ3CslahSgXSfRdNKgeppXpR4Yy5CmqxMRVyU8UgVal0FbR6NVzBUwDyVQiHLeXWgHNh9C1El1cQyiTSxRDQMaOtDggr8VOJ1VFP2dJb2CO2eLQPDLEcB2t8ip+GvkRQ9PMVE81M8cdDDVvPRyVMGPk0GmytKjL9ylAmlf4dlqdQXVotMMthwL+3YreR7XQYFkuGRnVDQrIte4IBTw5FyV00V/TokuJ1EoZ5SgVwpYYaM+Wo/jjJxQ1ZfXHQR7jpvtaeppVRq3FyvHPjpbk6KKdijqsA1XMJch1I1alN+PZFVFkaNRqgNGRvIqfKny4EHIIp0YjUQrsAtwMMPMMPOvoeIpih6SMcSRioxjQoaatjnopWkA0KJacx65Clw0U8ZPp/x/r7WQssbadNV/l0048QeJqoymv7D/k6CL4G5Oqo5+6NoVvk+22rvlKSijlqw0D0Feq10UkYcmNvAtMUJ/wA4Q1m5595De2t6XtjDI69hpQHiCARX/Px6hH3Ttla+NxGpDutSafkdP+UDo1/YWTgxFbmYGmajgztNnBRQSQQmOLMLipMdj0kkZ1vQVwkBjgAuPUy3twM99nCS3EeUBDUNKioWgBrxFeA6DfKdq0yW0tNQjZKitCQWqaU4Gnn0XfpLdT5ncmMjz0jRZbbTfwCslqnSJzT0ssyxxTBtJeCnhHhWWQKylbEkke4fv5o7u/s7qShuIwFbNTQev5Y9R1kRtkE227TuFilfopmMiCmAzU4EZB8yOB6KJ3jvB9q9Z9nZLHFqTMd5dp5fE003kZKuDbuJqHnykokQ6gKhRHGDfSQ1739xa8s0ce93Y7TdXDCvnoBwAepT5k3AwWXLu3JKGe0sET1AZ17vlqArw9adEfjrol/h9UzDyVFNGJyoCE1ELvTTFbal0SrGGY8nUT7Dt9AzCCcChdM/MqaE/KtOo+WVUVoyO1Wx6hTwFelHRlXqFeI6wDcWvwvH1+hZlvyPwPZYQaCvHpuSeMFmBGDinQnY+kWqp9RNzGBfkqB/QccMPz9PZNLIVZgPLpdBKHWpFaj/AFH59JzIeFKkxyIt1JTV+q9yPoCLj8fj20DJIDprpPpw6dIUUJAH+XqRJHRLSF0IVdBBIIJ549N7Dj3rRQVPDrxDMTjoIZzPLknjW8qgtZyAbEni9uWOke150CKlcU6ucpngP2f8X0s4qQLQ6TpVhGWJa9xwfTfkEaf9sfaMMytjPSCp8znpC1lNFMXLC5IIa/JuBf8A2AI/Ht4yFGU+fS21qDnh0kEpKZJwruEcM+n1WW5/Fj9GH49maTF0Hp0ulGpQoHd0IFBRIcZWMP8ANikqFIvwbQvxc3F+L349oJJiJUB82H+Hooki7kpx1Dr/16AmmSaS7LY3sCDy1gTpNhZf6j3DhTHDrIcOGPHPTjSO8TM9r3UA2NtIBugAB+v9T9fbMgqoX5dKITpJPz6WuJqBMQzO2omzWNibiwBU3HJ/p7K5kCeXDo4t3Z6mvHruuonMim1yzix1E3QkW9P4Yf8AI/dVkUChPVpIWJrTz6EjbGGqZXBVHjiA1s4ubKSAq2tqYA/04v8A4eym6uEBNT9nR3a276Rj7f8AV69P+Yxwo1kmD3ZQWC2Btc8rYnlbj6n21bTCQ8OnLmJo1Brg9BTWVU8k7ak4LWtcW0EEahyAbf0+ns3VBpr0Rs7awD1lhneVCEW7ISwsLst7EllsLX/1/dguogHqhkoDpGeuMlwCJLXH5BNuf7RLeoC5+nI4930Nw8umWNaHqBKy3I061N9JIAUgH+nGq1/qfe9J+zqmPPrj4GkPoQXUhfSn6x/j+GFz+Pz7rrpWp6uEJppHT9QYypCrpF3ZwSlm+gt9bcllP+tz7SyyDOcdGEMLUWoyehq2xi3+1DzKdSC513ufrcE3IBI/P0HsNX06l6Kaj16ElrGVSriny6EDF0iyyJAzKgJQWBF1YkXUajzdfZNcS6Ed6ZHRhHGXINaDoyWyNtQCWMhA6XXXKzKqX45kaUhQFH1559hS4uJpqso7QaV4AdemWJR35qMDJr9nQ90WKxOC82Vo5oK/LypDTx00MLCiihgnjqZJaqd9ElcIzGDHGgWNntqJA9q9r3q32DxLlZvGu5KKVAOhFr3MWPxH+EAUrx6KLiF7tkQx+HEhrqr3H5ADh8816Nzla3J43Jdd7sxE6ZPG5/cOI3lW43XMmUpsLiqBod35LDSxuCtfHEVYwOdJjVjpv7yL5T3Y+JHam5LQz6XQE5IAq1PtH+x1G/uTstvd2sW82dlT6ZWjldV7T4lBGCOGoMDU+fQO/wAwDKVGfz3U+5aellqsNnaNqeaZUNHBOaqhOSpsN5JFebz5JZVaQlUPpIHqHs65wdpYYGEf6RJ18cHyr50+fUWcpxf4zLBr/UAFKfw1oSPs9OjXdVVEbbQ2hU1sVPIsO3sZMadCJ6elqKaHTDHAtpNVRE66Yx/Qc2PvHvf6LuVwaY1Aio4Yr+306yH2pGeyhWNipI0mhpUedfl69GP2jNPkqp6yav8AsadJ41q5YKgmqEFSw1UgqE1SmskPBjiAJYhNXtJaM7yqzSmOIkaiPioeNKZqeFBx4dPXNsIozGkQdyO2oxUcD6UHGpwONOhu/gUssQEFMMbRuGSiwELpJGJYgS8mTmTxt/E5I+WUlkDHTckEexDPazlYyE8OIg6IhQgU4lj/AB04g1FcVPRLHPHCzAuJHB7pKEEg/wAI/hBwCKGmadN1Hh6SKCW5hpW8mnHR0k01AzCb0zmuSlEElVNJY2aS5JFhYe62r+FFWNlUV7RWhNRQlgKE/LPHh0oluj4qMFJFO4kBuHDTUkD50HDpnzmOD0NHDhIaPBla3/c5kJIHjjhpV5NRX1rNLUyBgulREWcarm35VwP41uxoIgho5IIYCvE8SR6U4efSqCeNJpTcu01VrEoodTeigUUfMn06Q2WqaKnpasYVqKpWqglSWtp6dBTJCpVZDQ1teIJ3kNiG0i9m/Vz7cmmWFG+ilUxnBYDy9VZsn0NB0YWlo1yyNfoyyhqhScn0DKuB6ip/LoMN0GfO1tKkNMUx1LSh3KqnigESxxLFqsI4Vvyqoukf4n2R39x9ZIo00VR/xQ+X5U6Em3rFYQyUf9Ytj88lvUnyNePSTyEFJjYPsaQgzK8U7REMXe6sbqoAKBF5P9T7LvDpXiSfLpZCZbmTxpT257vKvp0InXmFqp66GsaMNPFE82Ojlll8NKIk1ySNBEUkvLq+nGr8+zSwtW8QORWQCq1OBT1p69NbldxrFoB/RJo5AFWJ4Ur6dGIy7UFZQGlSqio5qanSaV6eGRRGxW0rx2/toTq/oBwfYkcW80ciEhWArUVp8wPs49A23huUn8TSzIzUAOTSuK+teH+Dot8MtRS11XkqmORYKStamjl8bLHkacrZXVSqLK0inUyoLKRf2GzaqYZA4OutVI8/T7a+Y6Ft3BiBEkHevcCfgI/1Yr9nQrydf4TcUDmGOCmqavHiWHIRI81RA4jDJNHECIJ9AP6CCG/te247ES0Ze2qVJ4kfl6dEi7vJZNV2JRXoVOAfUE8Qfn+zplqeuq/F0kNWq1AcRRoskMsdIj1B9NPVSwIwjgErLrMYBBP1W3tprHc4USWSMhaA1HoeBNP8HrxHSy23u1uJ2iSVSoJqCKtTiVqeNPXj8+usfjqun0hmalqWkXIVGhRTmvlpwEWWXxKI4o0NzaMqCfx7QmSaOWjVElK+laef+rj0ZSyW5qVQNF8I89NePHJ/PpXUNTV088sswWoopVZ3pjEkdVTWGoMB43jn8khuJXVj+QQfa6OedzI8p1RsOGAacRilOPnx+fSJ7aJxHGgpOv4q1U/zqKDiK/l0sMC9NkoIZ1pJlliq5pKimrSpjUqoCVc6SRukzAL6TE6X+rA/T3dLy2nUP4dJEYgq2BWmGIp3H0CkV4npHepNbu8TSrpKDSy8cnKinD/bA04D16W9JPQU6rHSFKYGQTiLwmKm+4ZWMxcKrJpmFwAx0v8AnSbe1sW52Wp4Y9IdqEErpXVQhqihGRwrhvUHoju4riZtdwC2Cta1bT5U4GoPEjh5V6gNnwJqOo1Twy0FYVEsTRrPTE6UjqQhIhNOwFmS/Oni/slTcHae3m1MrxMaMpytMKQKUp5EdJZ9uKpMlFZHXgchvMivGvmD5dNm9qaJqWrqKYNBVSPG89OEtFHNKWkM1KQCIaeuf1cEgMTce9brCkJaVAUlLAunkDx1L5BZONB59M2TMyCOTuTSQredBijerLwr5joFady09PVsUgamnhLoAD5VjP0jR7glzfk8C/tHDUgOg00b/D6Dp6hAMTGpI6C34wYmkxfZHeGWVJUfI7mxOXVlA8GmFKvRTvyI2hnZXUkAf0P9fc2+3TxwvfMBWQtEcU46aCvrXh8uoy9y4nnttpGoDSki54tnyx5dLz5S5Wnr8NlcZF56TJ7s27ljhZqeOZnjy6y064+Ohh9WurgexGlwyRO7X/HsX8+XSpbXp1Ule3OmhPxNQCg9QfT8+i72rtHe82xqAxRXS+JWg7FqW1HyBFeOK06DPqChbafXm5N17mnZ81WYxaJaeSnM0clbX4xKST7yvcM1YHlCCQjTolt9WUn3C7XMkFhJJPLS6UAAEce0Alj6eR9D889ZCNai93aG1s7cfRF9RYHIUPqARfWnyyAfLqvT5zVM20a7qvZuJf8AyPA7RlzOQo3dJKnGV+5KwmnlcAATUdRHS2jmubspVvV9SqOyiNqsdGEa50nyJ+fmPQ8ekPMW4Sbhfhm0+ICwBGNQBoDQ8DTy6JKN1zVE9IsloYqaCKCJPIXkGnmSRj6fJLNMxYm1he3490mt4pECLGNKig/y/wA+g68UiZr3Hoa9qZuKRRqkudIsfxqtwLk8cDn+vsLXlqEIBAp5H/V/l6TgNmpqOhq2xkYZtcWsHVayk8IeeQQeT/QD2GLuDLEL8q/5+jCNiirTy/kOsldSQy1LeUMCxtq/tBRyLMbG59pIgYyQeH8ulgcuBXj0w5aA06LAki2ZSWv/AGhxyR9OL+9yKDkinRlGGK0rU06Z6SmghJchCw5ZgLt/W/8Aqvx7ZcNQV+Hpx1CpT9v+ry67rXUxTnWFBjJ0AE3a2lRqF7Xv7bjLahpGa9IWhqWb8Iz0GszmN21uLl7XuVJF+FY8cf4e1/gO9KrnrcUqxkCnb1gGEjrCZQ7B+So1XI1XP1+g5+nu41J9g6WyXSBCqnvIx0qsfTzJRVtOD6HoqlClyLEwuhfm55v/ALH2mlw6N51H+HopaerKPMHr/9DX2WRGlUop021KDypA+rEEC/1t/gfcQlSPPrIAOpOB08QsWVCpBQKfIpHrspIDJx6tP0/xt7TspJx0rVqZ8ulDi5TDIHXkKBIQ4uGW/wBf8APrz+T7QTitVp0ZWzaSH6VcdQKusp1YAAaT9fUDIVAXT9NPH559l7ppU+vRoj65F/h8+jQ7PqsTjsbI1XHGzNFoRiBq1aDawPOm555uD7B18sslxXODw9OhfboogWh8ukPmychUzhSpj1NpX8C36Q1rFgPyPZjbjwlHSW4Akweg2y+LVTZzYDgWS3+IQWHCE8f1B9nkDllC9EF1EEYvw6h09CFikcHSECWa5b6EG11PqXn6G1vb4bS1K56SFA6M1O0deeHUArAsx4Zgh4ubgkk2X088e3BICKnpkwmtPPppljjJCoCHQm2tSt/wGbn1H/eB72CQSDnpqgOfTp4xKReaNbXKG51hQWcfhgeSAfoeB7Tyg5PS23YA0pw/n0IGMih+7hA1Bzy914Jvxp/s6b/Qn2WXFSjDy6OLZl1KaZ6EuhkWFvGzeMmxtwdS/wCquLAAfm/PsgmQnIGejxTSny6UeMaJpw6vdxIoAXnUoPJuR/S/ssuAdDr6in7elIYNQjoyW3MkkUMCgg/pYEDgmwU8Gw5/JJ9gmaHUSrcK9NzyKi5ypFP9X+rh0JqZewVlBFmDKLBgTa1ufxf6j2ybUgBWHRHNekP25Wn+qh8+jg9BbgXcuFipcsFC7PzrUFPVzOokkot107QJQx3ANStNXLrbSVWJW9RtwZP5R3J1S2lllo9vJpr5sGFAB8gePkB1dj+89j3XawmqR1U6c0ojatXkAaVA8yeoPy9wFZuHq45SKpENfiqmoxkdYmvzUOY2nVw1ONWkiARKWHJ04aOVwBYN9bH3Nl5P++eXzLqKzjDU4al/yEeR6x7bbv6vcy3Fug1QOA8ZPEq+aE/I1rT5dCZ1LWxSbC2QyU4ihlwdPCqnWkfnCD/OW0ya/WLFuTa/0PuBeZ08O8jmK0Rhj7af5Op25YbxrJx4mp1PywOP7OjR7OqEiyVPHpEMNDjjIYncrUnJSPoNRPCDYvSxXKNyAWB+vtDaPpZSRgD8wf8AP0dXcf8Ai7ZrI7/lpHl9hPH1p0ZrGywVFJHNCkpLUMXmr0kOoNPKddHMp9UipGuoqAr/AJvz7F0ZEy27IramTDEgZY5DV4gAV0gA/PoAXcUq3LKzDD4WnoOIPAVP2jpMZWbK1FFX0uOWPG10VRIIjJ9vIIKcN+xJUeYtTyNUD9KOQYrghT9faSRGbxIlQLcJJwqAKDI+RrxycdHNrBD41tJOS9syZ4glvOlMgD1Aoc56DbKVldWQrQ1Aq66GaJ4cgC4arq5JAFanq4YTAi0aut2kFmlAAFx7YnuXlCoHYueK8SfUGn4f218uhLaWVvAdcehHWhX0WmagmtWpwHAdM9XjKmultV1EVBj4YBBUitgdYqhkg8kRokWJ52qIEjATUqIRxq908KWVn1kKacCKE/6UfIfZ0qW4t4UDxrrlZqjSRqGaHWa0AJOaVPnTpCZLfOy4RFgcGZ6zJyhRU1FS4kAKDyTELGpVYomHGtQFbge2FW0Z0iiGp+LEkmvnQAYFPn58OtvYbope7u9CQCulV+fnnzPmR5dICtIrMtTVTyTaRCsrsilpWkZnEIFh+4lyABb/AF/dJEAmUqCE/b0cWJKWcqkDUWoK4FMV+z18uh62FT1ehHjjMFXpjFX++omenZtETLMVEEBAvqY/k2t7NLRJC3Z8Xnny+3gPn0Wbg8fhgHMXlj8Xnjifl/h6GpY6Grgd/t5PHBC6F5wWopVYmNxUCK/nZTxpj+v1Ps+iEUqBUjoi+vD86cfsHQdY3FvKpM1WY1FPiHnivD7Wz0w53Z1Jk8d9746mOooGEQjjkkjhVdIcWiKFQkygEheVUW4PHvU1grjxdL6lNP2cSPT8vLq0e7S27tAGQo4qSQCSTjjxNOFfXpBVWZzmHyFElGsk1IsKp9vE+l0eK7OIDFezOCODw30JHshZJIJ6gmhBp6fPpy3tYLj6gSkBifPOPn/qx1wym8s/jKei3BChrMHNJKK6CcLLlMXXKCssUsDsP2mU3Di+g8X92me7hgjktkrZ0Or+JW88fwn18ultlZbbK81lMQl3TsIwjL5ZH4vUefSrwe9duZujWOl+1+5WKOdIpwshluLyqGQkVMiL+pCR7YE1nKmlolqM5pWn+Wn8PVW2zcLSQuxYxMxFRgD0wfhHoQOlrHj0rK0ClnWOH7Z/JVQUriGOCSISLQxkN5FcuR9NfPBFveltoWmaFXPgLWrhTpCkVA41BJ+0eXScbn4ULCSAmQMO0sOINC5NKH7MGmelJRY6YQxwU66J4J6ZpFq9FPoYoApmUL+8Z1P6RyPbEW2tLJoGkPq4Phl9KDz1fLI6Zkv4dTSzt+myNTTVq08hnGn+fSnXCisoa+33GPcowXzGEO8nPlKQhmkUTRj0i5vYWAPta+yPJHcLUpjtyDnzHqNQBoK+nRU+4xw3FvlZlxWlcDyzwqp4kD16DefCnFQPUKlPURzVHkWrSWV56in0AwmUnUqszKQzekpf2FJrE2UjxAhqNXUK1IpgEeWeJ8ujprkXD6TqVgvwkAAGuaetBwGa9R8lk4JYKOG7tR1arSxE+TW0p0TmBpW1emFxpDfUjj2lnudaQxZ8IinnUnjSueBwD59FhhkjMztQSK1T8hwBpjiPLoHvvqehlyClygpKitYpIPIVKzFTEZNQ12cD6EXXjj2qiCwKFaoA9ePSdYnklJ9acOkj0HCKVM5UU7PL5Xrqh8g4dytO+WmqZSYVjDzS09MrJHf8elR+fcrcgyiO/lhUkI0akYrkGpr8yMDy6AnuHGXtYZpEGtXI/Iigp8q8fOvRgshi6Lc0cFfko4jjcE+X+1eICSWSjgdEEcqaSYailUarqb88m3sYc5EXLWsrkKI/EHGuMVr88Y6CnJvi2i3UUZb9Qxkk4yeFPl6/t6BDfUtdnMrS4mlVYMJDVw1dRRRRpAKiqjs0Kw0kXEqxBRLIwH7kn9fcQbsXu3CwuTalhg4P2U/n8+smeVxb2dnrkQi80HNSfkW1HhXgPQdUqfNXf5zPfe66waailxuJp9nRrE6yxGHHUdOsbxi+lFjrlMgjNirXP59r4o3MFv43xlWqBjicH/L8uglOqHcL5UYMqOKHz/pD8jUfPokZzUjTK8r6SrBQwPCtxcj+gYfX3sWmPn1aQo2BgD9vQsbX3XTkpD52JAVWC3uOPwB6bn/H2QbpZutGCYA6YW3Dau2oPRmNj7hooXWR5lbUADyAQT/wb+0PYJuYm1uNP2jpQbegFB/sdLLI5b7mRp6RvTHa7M1yb86ioN7A/wCFvZS8GQTw6MIbdQAfP/J0nKuueVBJIxup+n19R/2rkHj8e/eHq8urFdJIpn/L1ypchCroWKkMLECxK3/N+PzyP6e25ocY60JSTQnPWWqqIyHKtZitjexU/gaBwC3HP4HtOkYDVz1Y000GDXoOMhG0rzFFPDNYDkAkixKn9Vhf2dRlaLq9Oii4DIGNKDpZYGiQ0kfkUkN9bG9v6cjmw/HsuupwspXig6bhSQrqBwf9VelCMYEOpSwRgVYA3JR1I0n8/n/Ye2XmBCmg01HSExSeMGqQ4P8Aqx1//9HXr8gk8S206bNqBubg/wBm2kDVa5/H19xLICQKdT6hFaGnT7BOoZQh1DTyAADc2v8AUcA/X2n0kZ6VBlOPPp6oy6lnLA6iCT9dNr2vfi9zx+PaS4ApWnSy2JBIr0p6VrSCQuNa3YEkAccWBH6b3uB7L5MginRtCdJrUdCQm4FixsbrIyycWUtxa1iTzwV/I+p9lvgVcgjo3N0FiUqeo9BuhNTGRgGJszOQQwJHqJtdXJ+g91e0ocDHW0vwR3ceuOUyUE4ujAOrX0uf6ci4NtQvx/ifb0MZWg6T3MyNVq9J4VEhW2tFQ8gGz3udRIvyW/H+x9rFAJ40PRWXNMDHp1NhqpHVSw02sGuQrghr30C4YFef6+9MoBwerpIxFaY6b62RROSAuocK9tLEDkawb/S/+297Bp9nWmzU0z1NxNOyypKS12JI1XsxUEm1+bD62/Husxqppw6tbgBxU56EqjtCsLjTd1DXHBAP0b6kcf7z7Jpamq9H8FFCN0+VeThQL6gGVV5B9Rt/QX+h/wAfaD6diWPr0ZGdQAK9OuLyyPURaG0jiwuQCh+tz9eQfaO6tSFJC8OlEE6sKYqejM7aqaeeghZ5RdUUaAR6lFhzp4X2Cp0WOVyBnqtwo0kEVU/tHy/P16EyjyFLH41YiUKFAjDfqBF73P1/1xyPaCZ6ggDoviswDVqUrjowXRGbeffE2CEjlM3t+toaanSTR4aqlZchRijXmPyGaEXBF2/JPtfslxKLpkduzRgeWDWg+R8/Xo42yKKG5KAgK4zXz9Pspno7m4cNS732BvnA1co8G9MEauAUQW2My8dFJR5CPTKl4q8ZGnjYxaG1E6h7yH5Rulvdr3OM00NICB6VWjfz4DqDvcuzfb982ZypDxxsjMaUbv1JQeYKnjwHQKfHXJ1rbDwGGzMtV/GNt5MUWT+6DCRIUVqRJDK4vVmZoUJ02KX0m1vca84Ws0axGRqiOTH9JW4H/P8As6G3J13FLJcKq0DxYoa9y8V/YcdG8w9ZHLWyVxk8UU9O8tVNrQLJNDMHaIS2DrVTqiqI1JUAcn2E7dlJ0s1AfXzPz+fl0MZYpQiRha5oB5gU9PT1PQ57UzFXVUDGd6mnlljb7Sed0eKOCql1CuhgU+GN4UXSjSF2lc/RQPYls7pjAwkqrKCATmgPmPSnkc6j5CnRNfWMccykord1WUcSR+EniQfOlABw6eqpZo4J4IqAPLHMtPHJMQ0kb1QDxsI4kY1Hmc65pA2q5tc2t79cXYKSQ21s2rCmuWJbhpHmP4jxPW49BZG8aiFSxpwoMEZ+GnBQRTz6zTYqmx0Cs7xTVLFDUvGoSkFVCQ7OGKAqjtwoOrSRz7cij+ijLOQ0xALGlNJHDP4R5UNSOkguJblyigiPOn+IqfLHGnyoOiKfJLviHHY7I4jblZJT1BJjr5/BOsdI9NITVPRSyagAP0sSCWv6LeyDcd2k0zGOf9dqfhytOOluLCnrx4jPUj8r8sGNobm+jDJpqBUZB+EMOPzFOHn0h+otsZWfERbmy0c33+6aU1dOTaF4MWtnSlMbySTCSrB8hMgH1/PtbaRPbWayEHxbgDPoBmlDnPVN0u4rncGtwwFvbMceVTitRjHCg6XUmdjxmQlFYAuTp4DH4ojGZsXT1DaIZgCRYOBa9hcXt7UJlSTmYYPqoPD9vSRgVNEr9MxqCcByP8o9P29GM2DnUqFSqpWjnpqmFaIwRofBFJpWKZ6uwszSuSVB9QP+39mNpJR9UYwe3/Jn/J59Ft9BWNRKSJAdVfOnEAelBx8ujK+Wiw+36U0JhqqvzxwCCVClOiE3kU6lDGSNuSAbgexgkdvBaqY2DTEhaEUWn+GtegJcNdXF8yyVWHSWqDVq+R+ynqOkNmexPvf4jQU1OkkcgeDxRoYp3mRfVDSqP+C8E8H8+00u4mZZ0VQeI00oa/6v9np2PaUga1ldiGqDqJqOPE/5f5dI2ir9k0ldM26N2bdwc1QKd6TG5XcODx1ZC8keiSn+3qa6GqaR2FyAtyeB7D0zWieK93cKi0wCy4JGRkgk9Hha+MaJt9jJO4JDFEdq0OGoAaD/AIs9Z6ql29mM3RU+ArKerpxFAZx5opcdPKSYVnqTH6i8kf10E3sCVP190tjEXKI2uJUFB6keZ+Z/w9WpfQ2ks15CyS1anaQwHGgHoD6/t6AnsfZdZsirO6NqvPUUrTzNlcPRqskLqkjIaqjgRjJShCD+nX5LX49kO47ewQ3ttVX1d0Y/zeR+zj0J9i3g3iiw3FQF0jSzGhFRWjHz/wAnQg7C7RM0NFMZJJZjH+49U5WWogCBRTiULaKohkP1UX0/X2iF+ygMkhqwzmhIHlX5H/P17cdhjk8UKoAPCnAGvGnoR/Pof6DOTVdKkM0lLBFVVMT1c1Q9T5Ud2vJBGYr1UThQqqyEJa5JA9rbe5ZhHHdyxqviAsTqLfMKeIrgHT9vQRurJYJf00ZiqEKBpoacCa49eOfIdLRq/FgrLHMs8TXaieZ4zoeC6NU0PmfQ7JKumzi7nk39nk93t5uDLE5+mYkoSB8Yxqjr6HFCM8ST0QhLxVWMrpmX4gK5U/hag9M1HSazs9OtEJwwp6eQyRVWkgxGpdGJWoRSqU+mRy+lVIc8AAeyHc2jCJM/E4Y44/0hwBrkgcfkOjeykmeVoXNXAqtRmn9E+fClTw6DXKZX+E09JLVLShvtqFoYNTeJykgRpgrkJFMwu1j+OLn2HppPAZJWRdWkUFcV9fl608ulDx+PrSN2wzFiR/L7PLoKq2pSOjyNURH6ZK+SnKqqTAz62jZidV0RW+hBHPtTb18CEv8ADn/DXovIb6k6TQsQD6AY4dNvVeWotv4egZBJUJkcjNS6EjljkNTWVLU1NCWKBAFaZ3bWyogFzx7GXKt/JabxYaamORwhzmp4faBx6Jua7Bbyx3FHADRR6h6dua/8V0abb1VDBs2sxrNGJcVW1mJnaZg8TQVNO6TS07E6JYqm4KMLEFrWYD3Ju6zpM08ErCkWM+athvkeFa9A3l+0LXUEiqdEndjyZaU/Ljjop3ZNXUbL2buDfSzeWj2bjKnIYunkRCzVMf7VPRSyE+ERvK6AOz+n6fXj3GbRGjBTUa6LXyH+DA4GvU+td2ltbNJLHR1j1OQeIAqKeeT5U61t955itzFfl8rlJWmy+Xylbl8i7EhVqayV3MUZJ0hUvYW4Fva+IMcHIAp0Aba48QzTGupyT+01z/n6BHJZRYQ8fJdm06gbENb62P0/x9rliNASOlYmWtPPrntrJVMEwkaSTSzWQ3II5/VfgswJ/wBYj2jvI0dPhzTpfZCnHKnowezNy19TUCNfIBcAAAkSX9Jay31fS/8Ah7Bt/YxgGRMDz6MSi5p0PeOzE0AKSSt6raOSHLW9Ra5GoE/j2Fp7fVTSBTrYKqGUHp0my6zUrKrc/kgadRv/AGVH0uRz7ZNvpBJ4dN0BwPhp+fWSCZJftxq5NgxB/Qb3+v0sf979pnGiuOk7RsoNDj/B06ZBvVdX9Nlubi4AFiun6WY/n2nEdBUca9UWc6zqbgOPWJIRJTyPwSgNiLayB9fxypPuoDFqVx1syrlsU6zY/KNHBJCo0kc2UkXH0DG/6bD8e6T2mrSw49MLcI2oU6fHysn2MUo/WQ2peQoVQBrsbkgn8Dn2kSIVdW40x9vSaRX1ow/iFev/0teiJEaQIqWDeoes+kXvbTzfUfoeLe4oJxx6noUrgdO1NCySJxyOWN+Db6XP4f8A3v2mdiSelMagdPhhkjZGDG/0XSfwwBBPJH/FPaV3BxTpYiEZ1Hp3GtSjlrkWLBNJVvp9B9LIPp+L+0bBTWg6XKzChr1zqquZkWPUQrEAeo6zb6mQfQ/73b3ZIwePVZJSDjh1x808CqVLKt9bBiDyOL+rkqT/ALb3oxip694rBQQcde/iLBtUpYXYi17gkD08i5sv9fdVgrWg681xSmrqR/EHcArcGw41fm5GoEAaTY/1PvXhhSc56t4lRUL0pqETzJHYN6zbUCRpW9+T9S1vz9PbTsgBqRX+fT6K5K9p0n9nTk+Knls6rctrs7gFwo9Qsf7VyeOefaYyr69LBAxGB040+mCNFnufS+kSEWLL9WsCCefz9PdWNTjh04ihQA3l/PqJU7iNOVgjYot7BxyDe11Ufhf6+6+BqNSOtm60jSOAPU+gmqMg4kMn7JXg3NwFP0Ba/DfXjk/n21IqRgimelMLSSkEGq9KagEtPMSjcF1IVibFTyWOo/2R9Px7QzDUDUdGFudB49DVt3NzUsI0uxHAA1EKfwCdRuLfj2F7yzVy1VxWoPn0auVeMEL3dCFjNzymSLz3CAtpYMbEA2JuOD9f9c+yaWwXSwXr0ZAA1j7Ohi663hVYXf8As7ONWnGUuHzFLkqutv5GjxtPIBV6IkDSPJNG/jQMApdgD71t1h/jMbawgGSfkONPt4Dqsl2lqY5UjDvrC6f9NjP2cT8h1cHUvFS4etztKqpWrUHc0ECSKvjiqmipqWlnWJx5FmhnDTiMkahz7mXk8m3E4LhXlpJp/hHBcf4eo99ykS9FqqprSD9IOeDH4moRn7Ogl2phoMNk9xyYyeSowu42gyCvHGoaiyRkMk7K6QpJoaoUetz61Njaw9lnNMPii6jJDCVNS/Ir/s8Oi/lZzA9pKO0xSaW9CGx/g6MFgc3SDHwzxDWqiRK0+O0X2ysTPFTQpq1zOSQjEg2JIPuMreqzLKMKBw8v9R/b1K4tnuJSrVHdj1r5EnyHrToxO146b7eSJXgiiroIjDDcNBDH4w9LA2oKSykDk/ni/s8gVWjlQNSJxkAV+wZ8/n0S7mJRJG4Ut4ZyfMmtDTpZvnYsdSfbwzyLk5Ggb91om8ZkB0gJEhcA2JQ3NxwBx7UJe/TQ+DAzrdgjJpwPlSlRTyIPRYljJdTNJJFW2FeFRWh8ycU9cfaegl7F3n/DqOSkpzLLUywuisq/txMy6jWeRmT9TG2p0vfgey+4uVKqVcktUE+RrxPz+0joUbFtDTE3ElAgNaeo8lp/mPDquyv2zJvjfEbZJ5GpcbMa+sijsXnmjkEkZk1hvuY43AJDX1fg/j2UW8IuJ2dxSOM1A9T/AJaefUh3lybS1jiiprkXT8gPT5V8vTo0MtTJ/Ckx+MnxsWRx8711KYIjFBkamWFYY46urSNJljaP0aRaNHGoKfYmkvEmiit1Kq6sWqBhjTzPHh5cOgPHYNDNJcyCQxuoFCcqAanSvCtc1406r97E7H+UmN35ksNW9X9R4DH00kX29RnazdeUyW7MZGR9uf4xiTFioVAa6mMSGFv1Lx7RxT3ytMLiyhjlqP4j4i+XeDQ0+Qx0Iks9jmt7Z7bebuU0J0gRgRt+KinIr514jh0bnrHs8w7aMdRTVeGyUMtN/EsVDViqlxmTCiTVBXIkdPkMXNe8MxQOw4cA+xBbSRrAXAKtg04kMPn5g+RH59Bi7hmF3Fr0upBoeCspxw8iPMH8sdGB2x3R/HDS0Ek1Y9a9TpNGtVCtErg6ZK6ZJQGSYR/p083+vt9Lx2kVWZi5PCuK+ufP59ILja40WaVPD8NU+Kh1/wClBHlX1/LpSZXbWO3ZtTfDZ+LN0MEMh/uvFja+tx9Tk64OoasqEpnSryWLlUnyKjLxyBce1b29nc2d+lx4iTVHh6WK6mrSnqykcSKU8h0j2yS7j3TaGgaFomB8UOoYItK8ThH/AIa1+fRbNk/DDoylyeWyOC6j2bn5txzNkMnncs9TkZFynkUTV71NRUVNak1FVhikSPqa2mTj6BcbPtTeLTaoJ1cU1MSQhBywqcMD6cRx6Hd7z1um2Rll3ie0nQ0CxKAXWmBwGGHFuA4qOjf4Ha2M2XiUweJtSwwwyCURFaKSWpTinmpKE6o5KUf2UYsyD2ZwqlpGYYyKUOo1oT6aRmo9AegLLutxu10Lq8YyTMQQT3ADzBbiD8xx6lUdOayCpo8lGKWoq4y8cTRKg87MfHSUgQsHRwA8zMdZvYAfX3u1lDs8E40ykVpSn5L68Kkn8unb0rHomt2DIppWtfzb/AtBT16BHMbMba+Tkr8CifYVDzSSY5pU8cdSB5KyCOSQaFlSS7oDbSDpJJ9hzc7SKCQT2lCoqStaCp4jONQ408uB6P8Ab91N3F9Pdk+KKd1M04A0HkeB9ePQg7T3PIayko68PTVU4SWo8oZ2qqMICrRMAuoxjhh9FHP09lRLBoS2pkc1JNa0A8vX0I4Dpu9hheKYxsNK1Ap5N6EH18j59DbSV0kC09PIICs7ppWIRy0ksTys0DRwTq/iYf7ukB+v0A9vLdvEohlZdLUNMMONVNDXTTzPQVltlkEjoGOnjXDcMio4/IdRtw1KvM0YVWino53kAUuiVsaOyzXuIX8bKoPAYqLe0e43RmlBoNBTIH8Xr6f5enLKPRHrb+0VqCv8J8vX/JXoK6IiKmwtPklerdw9RUU8kOqWu+5EhNWySrJHHGdXC3On2WQtrWHUuaElTxNeBz5fz6cvmDzTGNiF4A1wKfhqP83SSy9OIlzMSgxQy1jSxxpFz41/bNEljosB6lcA3AP09mKOUCinbX4fKnp/s9Fi0Zh6jz+fr/sdTuu9tV+4MTU46iSFpcNF9xTUru7QvJJNLI1XOIS5PDKqaQTf6n6+zu2innuQlqxEscYYU+0damktorYvdgFZZCCTxwOBB4/ZjoUDLOcdDtrIB5KqErItPUGJ3kgaTisSKNQk9PBOQVdSTA9gT7G267pJcM6suomiMvGmMEfKua+R6D+xWUdmI5EfQ6Esprx9V/ZgjgfLqvj+YZ2pBt/YOJ6Ew9VHLm9x1lJuHe9TEUhXE4GhAnoKGYRtrWszNZaTxkXaKMEjke2ZQsUEVtxYZJ4Z6Nd1v/GEnhnMwpStaIDX+ZwPl1QdvfIyHIP4lPikfSpHDFUAUlwOObcD2pgCgVXj0ggjdV4dvSLfGJXjyuSXBC/QBf8AY2F/p+Pd3l04HDoziVSFYjr0FDLHPHCt1GoKSP8AN8E2AIubgDj8+0krgivl0bQ0SgB6MFs+nGP8ReMK7GM6SRcXtcgr9AT7Cl+xkYqPgHS8v2agPToZUKTSKBbyMFu1wL/W/BABsP8AW9h9001Pl0y8g8+J6x19JNSrrQsFOguoPHJAbi/1Fvr/ALb2zgilOtJIF1avh/wdONJVeKOKRr6Lg+k2seBYm5v7QTxnUaDpuZgY20/CfP5fPpQVdQKiONwCAqJYD6f4Brc6gbX9spFQkefRPNU5ByOsMWT8KyR3uSCLXuOSVYEfW1hcD6+3ltCWHp0hlumAJ8+sOJqEnqZFe4u3qU3voYglgf8AVe7y25CjpDHekSmuF/ydCLHTU0lFISx9ETOOL2RAT/tjb2G3V1uVFcFh/M9GwnXSSW8q9f/T156FtFQ0lzoBA1WsQL8m/wCQb2I/p7iNgcjz6nxCKgnqcaxlkteyvJ6XA/AsFP1+v4sR70UwD1YTAMV49KOCoVoELNqP0UsSLE+o3v8Aj2hkUgkgdGMcgKip6eYFDwswIIBvbngsPx/QX9ppDmlM9LIwNNQcdQqioQXVjc8H6EkECw5+lyfbkaHJPTMkgNAPLpterqJP1g6QVNwLm6/hjzwB9fbhVPz6a1vnz6lUqNMSXS1z6QW9I+luByTb6e6syqMHPV0Quc9KeloFQKpIZ5Dq1FgRGLcE39IDfi3549opJAWx0YRwkLkdCFjIoo4o9Xrd20uQoDAKLqdI/Stvrb2XSMano2iVdIJyelCZUp0HDEO2oIT+ngj02Xm9vp7YCljx6fDhQSo49JXJKzziUF/Uv6eNI+p4HCKF/P0vf+vtVGKAL5dJpTVtYGadJSqpZqmoVI42ZpDqOkXHpbnm/wCkD/C9/r7VKwVTXpA6l2GkdK7GD7MIrBkdVCiIn1En+ypP4H1/r7RSAMT6dGUFYwvkelVTVLhy7rxYK1gAALXJ+vBAHNuPaR1BqBx6Wqxwx6XeHyVMir67kgL9f0c3AseDf+p5t7KbmJs+nRpFIpUEeXS9oa+kEDEafJcuNJHIBsStwCAv19k7wPrI8ulBlDL8Iqf9X7enmHK1M0LUtI1jUTU7OiKFeaSF7whpdV7oRcKLAnn6+2ShUhR69UJVFDNStD+Xr1fttv8AhOY6j60r8dUrWR7lxu28NHPIQ5gZCBkYqltRLeGWlaQ6rOpAvf6exxsAhiMkzPX9MofOhBqvD16C3NPiT2tvBHGNIlWRaY1Aijfn5dQsfjKGm25icjVtVQ1c75qOlopahvt6yBawlq2VVVTLKwp/2yxHjNxYA39ubtdantq5YllNfP8A2KcOiXbdvJNwIx+npVsVx9tf5+vXWJqVp61qCoDCCepWOnIcRWM7CanaRLqV9Rt/nD6f03+nuNpUFtcTwipAc0/PI6k+zuzJbx3KkBzH3efDBp/l9OjF4XN0tVT0NRXS1GOZC1JHSx04ZK9o5BrKK2iWPzMnMhuEX6WHPtVaTJGWad2Wo0gAVrnh5U+3prS4eSOFQw41J+HHH5/IcD9vS/bIyVJkFNMscRUDVUqY446sHlo5/rUxRRMQNPpU839qJ5YmV1iI1nzPkfkfPGD0kW2hhVWkiq1Tw4lfmvlU+v7OgC39WQTy1slU/wB01PEIVqAdS1FEjHTOxRbvIH9CX5v9B+fZU0gbUHqXHn5U/wA/l0J7GRY44/DGgHJX0b040Apk/wCHy6Y9o7PbHY2syueM1DkMlC9ZStpWBqZZJFFBFUKysjRBAA6Np1Frg8ezS0tmiiDXAcOx1V9P4R/nB6L7/dRc3ccVmFeNDpI9cdx+30P7euRxMW46qkjJmxzUVVNJVPBPHFTximGqs800jTPPEEGqNFsbn0sR7e8GO4Y1OlgT9hpk5zgenn1qXcZNuhk1ASa1ooYZzhcYofIn+XSprMGuTpaqSvp/vKW7wxTV9JDWxaWRI6aphFOkklPrSyqnju5N7/X2+xnkDF6+BwByfs4VoDwpT8+ghLdeAyiMjxQQe0lTXzXJzT+IHh5dJrD9TzZWukog0eLqYIjPRS+GNoagC14g9/t/UosY5OVP09vW7yB2VjRwtRXhT7eH5HpRJvSJboSpkRjmmKH1pxqPUfn1xqPj7uDB56PcWG3DRQ1PpkUU9Mk0DNIbGlq6VpZZEqS36Vv9fp7WPDOWWSFUYAVxxFeAb0Ppx6VQ77azQtBMklRg1ABI9QcAr6nj0Km28Lmo6uObc+4Z8jkoZikP3DT0yxal/wCA8FBHAVSGP6AjSb/Uj3oSuHH1BYzaqCta/wC1FOH+qvSGe/Cq0dnaaYSM6aHV9pr8X+ToV4TLh45o8KDVQUro9RPSUJpqQNJ6qihpll/aFWruS1wwb9Vz71NHNG0mmUvErA4Wi54otcaq8a19eiZhJeNGbhfDlcEDU1W+TEDNKf5ussaSSVamemlSdpvIIpDSyV1WANNNF91JF4Z1hSQtpLIfxb3pTM09fAYSavh7dTjyANKUAz5V4HrUY8GOscoKAEY1aV9SQDUZHzA6SdbRZP8Ai9LqRHWeUwPEWMqUg1HRWTlhplqk0/pTSI/oCwHsnkW7kuYTpBjZtJqf7PNAx8iR8uHqehNbXMH0rgnCitfNvVR/RPqcn5dScpCcnT1uRYeGrxyQDIQzqooZBLIIYqiNIlVX+5RSGVluw9VgQD73cSNc/VXD0+ohoGqKKScBhw4jypwz0kWRbea3gQ1hlrpplgBkg5xQ8CD8usMO3qPJVU+ArWulXQx1GHr6eVTXYJnVjqpXVTKrxy/QsWDRGxB4sVMhlkMDtqjZa11f2df4fPj5+nHpT9VJBGt7DiRHIdSO2Qf0hw4eWM9exy52ekym3cj5HyuAWKikank8a1kbFZIK+lnKgMtTTDU3Fibr9fZTLBdSQy27gnwl0/M+hB8zTNfPh0qaaxhktr2CiwzEsARwPmpHlQ8P29ONQWpjjpEp2fzt4laEOPSqFpY2QsYzHqUXIF/6+2fCMckUvhmnyxX1BzSlfz6aaRZhPGZcgVzSny+depWKWSefBvVOSGo6tp9RV4fG0kkcdNDUkhQkZXlbXA+nPtTbdxgLmo0k1OeJOFPy8weHl0S3oZGnEYoNQ8uJoCSRx/Z0FG6k+3myAHmZhVysoijFvFpsYvUr65UP0UizD3TxNBC5qD8jn5deh7jmlKZ4/wCr9nSAwnY+7eut2S7gx+08vm9l02yMbLuuvxctGP7sQS5StoqWsno2mTIVC5XIMIdKI4VlI4UFhJOzcu73d2zcwbNEZZLeMLJDUKSlTQqTgtX8HHzHRDPzBy8ky8s75eC3kllaWKahdAxoNEgHcq0ysgqP4gOlZ2R8hNo53FbdzHWsZ3X2lgaXL7ywW2KKnqI6yDB4PDzT7mTJ1HiWGkEdCDIISzJMYDqsLN7PtrsLrdb+G1e0kgvpInajLRl8NS+QT5UIrwz0jvZYNqt57hbmKe1jkUDTICJAzBaqRXFDWppTgBU9UQdk5jJbi3Dmt4bty38Q3HuPIVWZrkaqSvr6irrmLxC0LyQUVJTxsAitIdKqFVbew60pleWechGY4UHUePnQ46UqjM6jLeppSg8hnjTgOizZ3GmunMrKQ2uwNiDqN7qV+l7H2qhuBQivDo0WMKo8z05YnahelJa6jiwK/Q2J0ll5LD62PvUlyKYIp03JcFBkdPVFtLxMspVSNQVWYAsCL2JXkEX5/wAPaGW4JFFPd05DeAKCcdLekxv288OsqFTQOBpBsBe9+DwfZNLxapz0YJeeTZT/AC9LSJkiq43sHjKrzpIX6W+g+ht/t/ZdPECjADPVjP3rwof8HTtVVcE4VLNYcsdN9IA4LHngW+n159oAlDTz6o0gC6lOSeHp1F9UyHQvoAHKKDdfxf6aXB/23ukkXdqpXqpuCUKGgFP9X+x0oqVA9IAUdmAB/rpYi5B/Go2v/r+2HKowPn0hkNRQcOm5qORKpZXBIPMbr9FFuWZvqOP6+1KyIVI/F0TTIWf4u3/VTpyoVp/uWsLOByQDY3tcCwOo2/1/aeckoc46Tsg8QHNehBppYzRzi5FoJRbkg2jJvf6gc/6/sOvG3jhsldY/wjpcp1RsAMhf8nX/1NfqGjRwpGrSzDX/AE03/Xwf139w+ZaHI6yCWHGD11W0MVPKbli4A8dvUpJP5+lmcfU+7h9Q6YaII1fPrLTzNIka2BsxVl1AX0ni9wdIA/PukihQfXp2JixA8h0J+Ixkc+PuxOplJBFxZALAn6lvp/rj2SSygOR8+hHBAWjBOMdMFbga2WTRHCzKGNmCkFiODZh6QRe5F7e3Y7mNahm6Zls5nK+GuP8AL6dPNHgVpY1M+jUB6gCxCk/U86QOR/j7ae6DEUJ6URWRVTrA66SmiV3WKM8sV5AsOD9L8GwFuPdTJX7etiEKQPLqdTyrHIquygH0jgEpxfSw51A3+o/Ptk56UAgdK/FTKulkjJIN+QeFNgdZH6lDerj8m3tJNQefS2DIr0oqihlMLVUotwCkRJARQP6W4LHn2zHIK6en5Ympr8vTpsSnkq1TWG0gci1kCg8BhY3B+nt8uEoPM9IqknPTNVq1PVMAigX/AEjUPSB+ZB6ifx/vXt2Ohoa9Nu4rQAV6aZaqSKbyvqtyUBFjotc2JJP4/UfbhQMem/FZfPHl0+UORkqWUDkMLKQLFgQP9cG39fbLxqoPSqKd3IHT3FV+MlkZiApsL8hyf0g/TTxyOT7S+GHrUY6W+Jo889KXGZmRNJc2DA+kkm3PqINze1/p/wAR7Qy2qioHr0qS5OCwwelZR5poFMsZZwLkMv61f8EAW/cP4/ofZfNa+ajPSsOGx5dWT/GLuKSjhp+pMwHnop4qPM4HIpkpKep21u6tgkNVg3ndwkEddA0TrH/mxKSCRqPs1sVkSWGzij1SsoqBx1cQPStOie4lh+nnuJZP0YySpPwhB8X2An+fVhjZhDtfBZzIxf5SMRFTpQIrQvDGsjtUSGKRSHM1XC7u6Bl50n8XbvZka7aZjgmgHkCMEftHHpTtFk0e3LAqgyFSWPFu7K0I9ARjgOo7j76npcpTMurI0lFWeRwTCIVlMTa0UKrvGLW/oPyD7Cm7In7wfVWrqGp/LpXs03gWwj0AiORkPr6/l/qr0Ie0cqPPPG8iVUnrhoo1LSTqptGZKeplZyETm4X1Ace0RIK1r3eR9Pn0Y3LUaOhIpQnFPnkD+Xl0K2bzbYXBTVcVPHVqslJR0VJ+6ZajMVTrTY8LI7FoaeCVi7f1UG4PsvllkyUAZQRgV4/hPrSuT1SFRcTCNpChNSxx8Iy1aeZHDqFTbW+6zWPo85JFVHHwpW1k1OnqyWZZx4ngD6DPBBUP6Y20qNIIH59m9lCpuESeUkJ5j8T+oB9DwHSK73No7Od7RSDIaAV+CPzrxyQOI/PqNuuklq4s/RzJG+Ox01EstYXeN1hivItDUxpKSs8s5LMXJYtwPZpdzGVXSlVSgLeX2UHmTxr58D0n2yeOB7OSJyJ3Vjp8qnGoE8QBgU/MdI6kijqZ6fPUkul6eqx1HXFmCwvi2DwG0UaPZ4YvWAV1OAVNyfaGPUX8XUdIoD9hx/IZ/l0ZTy/pSWNwoyGZfM6uIyfU4xw49Dliq2lyC08tLJJVCOoWkkx1HTstemGpU1x5CCaUL45a2bnQ4do044v7ElvKkzQtpkd66SqijLGBhqnjqPlQ06CFxZTJ4qyKsZVQ2tjVdbfhNPQeYweh+wmOoZqGD/I4VpkpmqzW1+OpqWKnVbhgJi/rqGY2PLNf/Hj2OLOzDWQpD+mBqLMigDy4jzP5kdBovJFcEliZS2kKjMSa8DSnDz8geoGTlosbTo6R45aKGeGpMg0x65mfSk1M6Kpq5SxtpF7H8j2jlmFuBGiL4SsD/wAVTLfZ0ILS0e6kZW8T6plKgcaDzrX4ft8x0zV25sTFIjZZ8dRSZGSdaSFpKcT2iTVrrHYrUapVBKgW/pz7opubx2JtgA1aClaU4Bjxzxp0Z2uyzsumzEkgiA1NQ0zx0jhjgSepMOV2hkqSLK026FalgsjGGJlpaaVIyKiSWkZFSW0JsZCCUXn2Yf1feUR3EszKAQaDARhgsRwJpjNcdIbmw3a1kezl2seK/wDEw1MCcAMMgVzTz6RmdyuzsHQ+J92YmHE1V5g8lUahqcTSAU0jySP/AJNTnUf0qA36he3tDccvOn6aN+gx/Dk/0S1TgH5dL7Oz3e4uGkG0SNdoQtKUDGmQAB3MPtxwPQeQb+2nmaj7HF7pxlcVo5IaH7erSOrrqWlqNElS8BKySMJlPjdlDMo9J9hW9tXRpIXAKLiuRWnr+fn59HMuz7nYoJrna5UQv3VU6VYitK8OHEA4PHoTMJkxLVVSxmEE43W0rQyv5oQAr/chIz641AIACsfre/spgLG4kBJCiM91K49GAGfkePQY3KAJFEDXUXqRUYPlT0r5/wCDqPRwRyUGOzUEElPOmZWIxvB9szRVDvD5XiF5gk4RXBYm34N7+0ESRvbmdSEZpfNdPyGBkVpX/L1UXT/UPaM9YvB8jqyM8eBpw6fM7ClPu7Z2XjqQqZRK3AZSRD4/IYx95ReXVYVEAOpFJvpP+HHvV5pF1YyiQAv2uRjIOOOGHW7cvLYbnbmMnw9MiA5OcGmcHhX16i5Siil3Vt6gjkWGlpIsrk/243j1X0QwSaCRpBYtwOC34I9l91DbfWwxJKAtSRQH+Q/y8OldjM67bfzyKTKxRMkHGSRX1/yefWOsthptriaIqsmRykEdOkSCc0k0cs7feGQGP97QWVjZ7Gwt9fbdWsms42SgLONIHdQ1NH8s8fU9MSH6g3ZV6sVXJPbqFB2/ZwPl0B27SZsrGB5o46tJJI9CiOWnKyM2h25YzsvFwT/S5v7KmUNLUsfDPDGR/s9L1UxpwBIH5H5/Z0XzeG5cdidhdxw1GQpzXbkh6z2bR45ZZQaqngzOfyUsuTkRo9ImEJVIgwYhbsQPeT3Jk8W18kXl7K5GrSAMmtWJqT+XE9QRzJC2587QwxpXRExJ4AUpgev2Dj0Xn4d7j27213HvPDYTKwZNsV0v8j6DJeGKdDj87guq88yY8RFID9qQgKhS0UxB0Na/su5W3Hcn58spdxtdNvJZXDKTxYMhSoFcABqkHjxp0cblb2EPK1+1nNqkiuIAw/5ugnyp5YI4cOqxHWqyFJS5NqmGoWWCExiKnaiYLoGomgKKtHpIsFDPf+vPuLNUMQKrKrZPlTzPl1KKqJAD4eliAcmvl69cKagFS13iJ0Ndgf0i97nT+QLe6/UEDH+bqktVBI6VNJSxRKYjwzqoPIuNPIZAfxY8/n3pWcgMDgdFFw7Fq06nQxKsRCAMoa5Yggg3/USQC3+w90Mpqa9NBifs6mvRCRE5J4BA1WIaxtzb6e2jVjg9KFlKihyeozs1M6FtTDkix+g+gLX4Iufe/CDhgMnpwXJIFDQ9SaKdHkKyg+t9ITVYC3+PHoJ55+p9obq38KjgY6dhuNeGPdXoQMXBC9OY1QHW30IAIAHLWI5IHtA7qcjpQylhjj060kMa+SMEIgtY3uvBFz+Bx+fZZOKsTXu6soooHl1GzDxqdEaoLW/STdQeFJJt6W+tvp7bgYhqHj0kkt9TNRQCemqnMK1PDWIA1kMBbVz9BY3H0H+Pt+ckr2jHSHwmVu5eljFUQ/bOPJYeF1uSASwjJsAOSbH2VsDqGM1H+HpQsZFTmhFPz6//1aG6CmVYbuQSxLAXsGH0DWIuAfcMMwbA4dZGIhUaj02ZKCSSX9sXU6eb6Sun1FG/wFrj27G4A456YljYmtMdRKKB4HJkuQ5GnklmBPBJ/oP8fz7rPNg9at4NLAk0HQ27QLTIkbIRcoUFrNa+nVa3Kgm/1+nsM3kgVi1ehpt0LNGFpTh9tOAPQ6Y3ZM1VSyyQwuSy6iwW/qseQLf7z7Ds26LG6CopXP2eXQjj28aH1fFT+fSLk2fUvXmnmik0hnshAsQR6mItYG/+HHtYb+Mxhgwr0mXb38QqV7adPEuxaSko3nkTURcnUL/ThR9L2A+tvaddxeSbSGoOGOnztkMcDHTUjOf8H2dBVXYKUTP4kAVGPC24ViQLmw/Ps9juEZAWOeg/LasrnQMV6Wm2cWzNEssWpgyhbn9sEm3J4PH+2/pz7LL24C6mQ0FOjSzt6KBIKnoRq3bVTUU2lQTECAdI9K2PJuT6ifZbBuCgkHpRdwEjtFD59OsGyIo6MeJSXK6ioFtDf6osTwbfX3WTciXHAAH7fy+fSFbeMVFTn/D0iM5tF6adWdCq6NRawGo3+mn/AAH09m1pdrMvb0mkhVZMEcP29BrkMPNLWCNQQPp5FHjC/wBUUm/qt/hb2axzKkdW+KvSKWEySkJ/Z0yeH5fb07U+F/h0Kuqk8alUv/YJ5INuWH1/pf2w9x4jHH7OlSWohjWnl69dxRxiZS4ezmyj9LDi/P8AYDH+p96JovVsavM1PSiio43jUADx3ssg+gvyzPYC1vp+faR3Nfn0pUVAA6ecbEsk0KaXkpkliaZQPW8UUiuUHIGpyvH9Pad2ClWYefD16dDMYnVWIwRWnr/h6PX8E9v026/mF8csJnsfQ5jHbx782VBmMVlYfusVkqQTVsrUVdQm8VXSPFGiyIwsVT2c8nyFuc9hMi6kMzO3A00ox4HH2VqPkegfzmpi5M37wWKukAVaGmWZR0udxd09j1dVuTZOVyo/hm3uwex8LTVVPSK9dj8dQ753HQR42FWkSFqanpYFjhbhkjVR+B7CG7zLDuu6WLgqI7uUVU1/GcAHyoft6HG1b1J+7rGdbSNpXtIhU1AroFCQvnX556sA2Fl459i7KradJKiKTGRUbMPTM0sd2WpaBi6PMAPXGSAfqbj2k35EjvbV4yDG8K0Nf9VT8ukPLryzxXy3L0lEp/M+dKf4fLoUI8ZWQZqlmpxNTyvBSZOL7SG+mQsBVLTwQlU8UqgXVAEsTxfj2USyOI5QqfqUrw4/YPPo7eaMxAkBlqVIJpgcKn1Hl0J+56kHNdZ0czRvS5DN1NdWVNMl1Z8ZQvOkcdORpDwuQCQCSR7K9TxzWhOFYkkjzoOAHnTpHZt4lturRg61RVUMfJjkk9P9flgMrV6Hl/yjHUrUStHoZ1hn1VLcBgZpCRdjpYD+vs0+tMUniK1SwGgUyQpz9p9a/wA+kTRaIYloAVY6jXAqMfl9nHovk8eWjyWUyFfkZJMPWVddULKsxUY4hwq0bxtDG1SFmHOu7Rk8MwNvahIZdRuDKHSXuoKjT6r9oPH08ujSG4jm8OCKELJHQcPi/pDjT8qV9Ogv3Z31sHZD1dHPXzZCvoo5aiPHUMzRy5KqaMJHjjKoNPpmubs9wGFrD6+zW0tGmikaMBpM0WtC1fIeR/n0NNt5S3fdUW48FUtSQC70oqji1D3A1pgDh59MFL8zN5U09K+36Gh27RLQrGJpYIZ6540jBWnaSqZ6c5CO4ChQU9N+PY2sIHtHjDKY5AlMgZ+VTXI+XR3H7e8rywML68NxdFiSKsFBrxAUV0n0Jr0w1PfW890VsNZlt75fy09QIadGqzDSIvEj0/ghf7aafxt6tAK8+zHxYkIL3aqVNKlqfYKnB/Lj0IbbaNg2q3dbLaU0Ola6QWNMHJyM8K0Py6bMR3Hnp2NZFuaoxNNAclj3izUuRlxxi8rpHJVUsjwvTrZi9NEvpL8sSOPbVvuNk1bj6uER1IqSKU+Vf5U6WX227YySRJYCa6HhvWPQGqRXTqFQT5Oa1pgUPQv9ebnoNwrqpsfvrdVREk38UbCbQyWeqgIlZosimRoaOrmLJEGYKrp4k5va/s6i3nZjbgi6DMuSqqGP+mqoJp/g6Be+z3FiyrLdWFtAKaQ9wqKTXKaWYDjgkg1PQubR2x2t2ltnOV3Ue1ajObehhrIqbK7mrcbgBX1FDTvHNTYuGQrV1VWlih1qqFxYtf2XpzBDem6t9rt5bhUTUSFoOBxU0q3y8ugtv/NHLPLl9t8fNO5CLcqqSkSNLpDkEFyMBaZxU08qdJKm+MPffZfW+f7KpxiMLi8NjMhWth8zPkXyuSl2/TSSVVNiYKGKakhZxTOI1qXBd0uoAtctO9XV1bm4tduZ7UALqJogfgVrSp0+mOnZ/dXlHl7fbXYtLz3UjikiBfDUSnBkZjqpkVZRgYJr0Am5PiX8w8d1jgO5NkN19FVT7Y3ZvjL0e58pW44bD2dtPCTZymy24K+F4Tk0z0yLTJSUq+WCRy8pVVNyeS53nchfkbY/00KlldSKyqpAlIByEStc5cjAHTW4e/PLNle7js9xZmSFZBGKt2yytgIuDT1DniMZ6Lt/LE/mkd2fKmBU3T8dtz4LHYnJVWMy/YdLkGzWzctW0uqEUGFaWloa8s0JuGdZYr8ByRf2X77bS8u7hHb224R3hddT6V0lARgSLlQxqQqqxIpUgdEq2NnzftB3642S42MOKRRzEaZmDENJEaLI0QpTW0agkkKWoetgGtloq7EUUuJpZYKevyOLWkpg0pqBNTFpqySa7ORFATYhuCOB7Dl14Lx67WB/AZlCjNQy5Zm+Q+f5dAK0SWC7aO5lUugep8qHCgfb5dK7N467bbieRkmpq1KupFGiFZqeb/J3A8jejw61c6f0/ge1V3aazZxu5WXBOgCjBjSmfTBNMDrdrcH/AB5wtUYaRqJwwz5euRnj1Cmoo49+08qwyyTU+EqqfXDMxCIKgyApFP8AVp7+ogAj6g+0klvGm7kiH9dEI7WwKegP8XnT8ulkMzvscgZx4bSg5XzpTJHp5V/Ppj3hVShdutojiL19RO0E/MyMUmjhUTJreoMYtdbixPPsv3CdmFhkDLMQRkE1ABbz0jy8vTp61hQG8VqtRVFRw8iceVf59F43y7GsdIoj5Q8rRaWaW0i+MGREP6I2UEsBawHsm1K1yyaDjAAzX1OfLo3iwis7Y+f8h1SD80d+5PBVW48ftJ8lX7uz2LlxsWGoag0s1Vm2eafCw0ldK9LT09NQYeiqKurcyRusOoBxr5yS261ku7LYtijXVHVJJhTt0KpYBvSv8+oL3i6jsp973h2CS18OH11uwWoHnX06Ar4B/IjeHV/dSdx4/F7SzdfU7e3tt7ePWORyc+05N87d3lsrK7bnye1cu0GRirczhYasTz07p5DFEbD1hlENvc7cI7Xe4Yne+295WaMUrJEcFFc9oJUAjhXTTz6I7k7lBeXGzTOn0F8sC6zgRyJ3A6RnTqqGqfxA+XQiQ42gosPR0iOkxhgC+XToDHWzgKhJICg6f68X944s7SSyyKKKzs32BiSB8qVp1PIkOmOOgBAAPzoM/b01UlG8NRIwjCxNcrf1X/qCT6ib/wCx9uayBTz61M4CmtKdY5KeZapiARHctz/TixH9Dz/t/axWOgDomkGqQkcOpUTPGpD2Hq+tww4Jtb/VC3J/p7YZ6MBTB6uI6ipHWb7oxjWxJN/0gj6gni4txbn27GtcKOmJXIqTx4dNtbUPP42RNQP1BA5tzdh9D/UezmC2ATuHRTcXojOlPi6l0+l9Jb0P+AW0liLFX03vc/8AEey68g0qxyQellpcBiDivSzxdRNApC+pwvrJN1IJPpUX/Bv/AK/sMTLpqQD0JICslGrjp0nqJo6cyg6SeSCbWtzb+h5HP9fZTMzagvRpHCujV5/4OklUZRpm1StpVCAxubsedKsCTwb3/wAffokzUnq0lsgTUeHy6ZavK1EFQrIdTOAR6bgCw0kD8C34P+v7M0VCOieaMa9emvWaDcVeRKwFgYnexJL+lSSFa35t9fqB7q0CHSSBg9JqnVQnHX//1qPKzHx08QBNvGrXDHnWDyGbgeq/FvcEpISRXz6ydkiUAlcU/n0mqiqjV/GRchACT/W9rXt9bH/X9rUUkVr0XySBWC0z1JiiiKJKwQ8D0IWBX+upiLD68X/PtiVqmnn07EmA54dCBtOsvVRRKulNS6yp/wA2VZbAHmyH+o/PHsivl0KXPH/D/s9CfbpPEKxqcefyp/k6sD6nno6rHmnnjBZgEV3W/wCoWLEkf8i9xXvbvFcEK1FORnoZqWZVNenrP7Io4M0KmmRWjk9TWC8G4H+xJHtNHuUhtvDdsg8fPq66tRNa9M+f2RJPjAIEVGOqTSF+gtwo45Nrkg8e1NpuYjlBdia9VY6xopx6AubaUlM0iSwuDcuxZD9Rcjk8af6m3HsTQ7mswUq2P9Xl0ja27qAVP8v29QaTG/ayOyJpYHVwByw/sH8FP959vPOsuCeqqNAwOhExGXi/h7UbrGJOT9LWJ41MCSRYfT8+y2WMq9fw9NzanTt6XmMpYHxoN1YycaSboSedRcG4/wBhx7RSswYmhFOi8K9BxJ8+sGVwENVAkk8QMrjShtcg2sFIF/SB9LC/tTBeOlFDfpniOkkgZWYsOg6ymxkpzr8JDECQWs1wR9QGt9P6n6ezqLcGcBS+OHW4SrkBlyDx6QeXwlTCSiw6kKkBiDpUm1zf+h/p7Vx3ShuPSt49aZ4dJH+FzRTK+hrAlfqeAeT6j+pb/wCxA9mauHUUOOi9gykjz6U1PTCSMR2Ib9NhzckepiD/AGj+Prx7Tv2EmvT4nXTpbjTh0tMBi4ib2GrTpUGwR78MPyS/9L/X2X3JNdVK9ea4VAAjUJFOjz/BDNbR2H8vfjhvjfW4cTtHZWyuzINybl3TnqpKDC4WgxuHykn3NfVyERU0Uk5VAzceRgPz7P8Akfw15t2x7iVUQJLlsDUYzpFTgV4CvQN52kaXlfdYYgWkYx4XJPeK4HH5/Loh/Zfe+EwvbWe3FuKvyG2sXL2VvXIzbXkpMl5sptLf28cvk9s7myAkpYaegjrKfJQSICzTCNg62Qn2KLvkm23Sy5ivSVXdLuaSeNCKSKCSUp6BgKaTk1r0F250O3bls9srFtot1ihldaGMsFCyKaVNUY11jApTq8HoaoqJep9stJP5aiDMZfDOIRrYS0qQViVEfqdCKikqle4KnSBxb3EO92bw7Rse4VOqQOjL+JHjOR+w8D1Kuz3MR3jdrOoMaaGVjwYSDH5HyI6MQs88uGxNYWIbC16ozSSzJU1VF5BedZVI8kVmvoSxNrew3SWSARnDIa5OT6Z/1fs6EjxotxIgFRImKDCmmRTy+09LjdshgyHW1dTkTrR7jaWCNEZoUppaVjOyBgpjjSFrkfVj+q3tPIrlrMgFmBLADhQZPyGPT8+i+yA8LdY8KDFQnzJrj7c/7HQlbkp0jl2tmMcYJYGq6qidwb/bwVkBcipNyxlacem6ej/AezpygS0urUr4ZJA86VGQfMGvy6JEV2W+trtSHCqaetDxHyp889Ew+VO3+390ddbs2n0hlsPt3fdVhq6TaGYzlGtXh6HISIZp66uMbKs0zkkQREM0sn6Y2I9qtub6iRbejNHXVoB01T8QV/wM3kaE/LoX8tJtlspur3EzVXUQWCtSiM0dV1ohoXAZcY1ivWt38Vtg/K6D5Ubj6/8A5hnam7todY0208lX7f3Vtygpv7tbi3QMhRLSU1Pn8JhTkcXUimMnkjqRGIwTrUix9yuNv5Hl2XxLC6ksrlVZu8uZKgGig5Wmr8Q4U6T7pN94qPc0Ta7O33fY3UBJLCKDwdFcl0OidXUcUcGp+Et8XW0d8c/ij8PNzfLXZ1Xidr4/d3X8XS02ah2Zld15LdOz8rvJaump33bTYx8jKhnNFIxaNHMJku5jU8eyXZNtsLze7KK/VptsMCPV5SxaQGjYr8LcaAj7Oot5l599w9t5b3Owu91urXeReEM+jwpVjoaROSoOCO3AIXFT1a3078Ovjx1v8mu7+ysV1/tegi3DtnZmCxG2mpFq9r7bq8bTzvW1+08BXGpocHU58yo9V9uqLIyajbn3Im3cnbXbcz7zLfWsL7bCifTKRqALCrGhrU8NPEDyp1EG78/807vy5s9jNvV08viOZG8RgzZGnUykVoARny6n/Ln45dYb62vsPdP9ydqvuLZHafXtQmQlx1NS69p5DOQ0+4sXkft444a3HzRDWqzK4R1sCAfbHM/Lm3PZ2N3Z7bEZRfW6P2gUhdwG4DiOI/PpfyNztvmzXO82P72nFtd7fONOskeKqEo4qcMOGKVr8uh6xe4tpbcyNbHjcbicfhYqyaCSjxVJS46GDFyzmk0wQUSQoFeD66r2W9jb2PLWDa4LmSCGziW11FMKBQfDxFK/OvUdXKXtxFG91cu9zpB1MxarAV/ETmvpxPRDdkdm9H/Gbq7PbZ3FvzbNRuob47Ck8ENZHlMjSYbK52oyOPSmxOJaptVGmlEMRbTwLmx9x5sX7i5F2O7tb+/hn3dr6cmne4RpCUUBeFFIUE0xXqbL3lX3E90N+tNz2fli9exe0t1DlCkRZIwrM0kmkaajU1K9FXw38wShwmwN4bAotibjzGQz2Rqa/aklTVYPF7cxEJNSjT5KpV5soHraWYM2iEsP0cfX2GbHdLn9w320pthZ5ZmePUUWKKpJJNKsdQP7fPqWW+7dv026WO67lzJaWttGirNpEss7UAwigBDpPA1oOPRCN613aPyTgwPXu8d857M7Pr6c7YxXXu1Kqt21tSXDGq8ubkzNPjZlymfqaleJHr5mpiqj9sD0+yi5stEMBkupGZIwqRKSsemtTgGp1HJLE8OFOpm2zlXkjkK2vr6HYoLi8Q+NLd3iJPLrI/TEYceDGq+SxrqPmfPqxvpnpfrvprbmN2bsbDw4qGOOlgmjpUpYg4iQIhkeJYqV6mmIKxTBUmBAsbeyO8NtGixxP+tIe6lOAPkcCo4KcHqIuYeYt45nvpNw3KdnValQ1QFHkFGSq0/B8I9OjI4vHRwRTCngLgyJAyyxTxipiWUCprCJlWQ107gBpBYMRwT7RRJoikaGOuvDVqA61yTXizHicZ4E9BeV9bx+K9KZFKGhpgY/CPTj69P9TSVVXmMgIpZabH0OIgxpuEtBVVjCQFVP+ZeBVW4udX59qGtp5bm90s0drHAqA+as2RQHhp88n59NxSxQ2sAZA1w8pc/NVxk+erPljqDi2pXzmSlfxTPisfRpLNLTqDPUvEzziPQSSyGzD8auD7atpbQm7LKJHhAq2mlWpkinGnEfPy6fm8dLSBASomdqANwFcV+R4dBVvBoGytBO9Q9M2PFZUzR1Mh8EccEErwy1MDWVaVpZbSPqBY2/1vYMvz4swYVVxX4vs7aj7Tk9CO01pbMukFGoBQZqTmh9cYB4dFr3rlpocXmcmdXhx0Jf1AJ9zUNqaYUwjKkxPEQUJuuj68+6bZE817bRaakuAT9pyfs/l09cvHbwyvIwDBGb7ABitfOvlx61+PljJvLek+YwNFlFpOudo7vG/d5UowwFVHmKrFwbSbI5zP08NTl6bETUEEEMVNO8ONEoJYh3PvJTbrxVt95sbZz4sehmA40VQhavHT5EVp1jzudrI11s253UJMVwHCscqG1EgAHg4GQeJHRTs5t6i21sTE7my6bjps3U5uiw+0sdFBDT12SE0sMqZiMqVq6ejnsopYIAxHLO4RrE/wBrtYYrO5mkASIpVgRQVoe41/CfLoO7he3M97FaQr4sgfDA1oq07RTOoHz6OBR1+Rq4adZlk84ipzMjAKyzeJNaSKCdMqtfUBfn3BV3ZxF5mgoAWJHpSv8Aqp1N9neyBIVmFWCiv7P8Pr0o4JqxHRZEJ4Yi4udIAudP9kG/5+vssFsCDp8uPS6W5ZhQf6h1mmmdkY345BGk6tXPpWw4uf6ce9qmnsA6Twz5zkdJT+KyJM6+u9zwygm31Kj8G9uPe/Ak+LT0sBU+fUetyto1CSEuV1aSR/rgm36nJ/p9PZhaRUPcvRffavw8epWOr1VI2a0g9IbUdQ1/qIIFytjx/h7OHFV0joLvq1Eknj0qoqbzukyheSGIBvYG97N9f+KAeyO8lKnRTh0a2MZ06zwI6WGK8UP6hqC8j8kWuSRc39he6bXUA0B49CuyQhDXrDnMmiQSiIXOm4vazADkFh+Afp7LHh1EkdHEZB0ivSQWkqq1Y3QGw5I0/n6kX/H15/3j3QMIwa8elHiIK1PXM4iWGRGmAKkgBgDbUfwQeVX/ABN/r73HMCTnPSSchSCvD19P9X8unqnx0eiVfGoPikNuQtwjC4P1Ia9j+PbzTfCdWa9FRU6hWnHr/9emXP0EVPCXlKk8NzfSrH9JABNwfoP8fePlvIT2kdZX3cSqNQPQT5FLSWjTgkEOefp/T+o1ezSNmUccenRDMqO4IXI8+nuiiDwhZLrrIFv6BrWVT9Pr/X2nc0JPSqOhUL0Iu0cafKZVsAhGsi4Bte4BPHB/H4Pspv5AV01FD/qz0dbZFpOoA1H+H5dHP6j+5kkjpgCFYgORcFWPK8qfyPca8wJCi68eL5etPPoaRs4jVgcjj0ZifbVfJLFKqeaNSjEHUPwP6g39g43MaKdTgDqwZgCuPn0p6nbbNSxaYwvoPkuDpB0i1/r+r6f4+0n1ZfgMde1qTQnA/wAPQSZ3Zk0j1P7FwA5uRY/Qnhv6f4c29mNruJR0KvRuquSCTp7B/qrToGqzaFaqTOFACuxjZCVexJBH+t7E8W6Rkp/EfTh00TUcOkk+Dr6cyTzIw0Gys3o450gkc39mkd1FL2hq/LptsGp49O23ctVxTpRtJaENeTVyF5N0jX8j/H6W96uEQprA7qdJ81NePQ30z01WIy36QitcHjheDzwCb/X/AGHsqyp4Z6L7pGwo4V6a8nAKhZSBYRjkWuLA/VgCQB/X+ntUsmkDppE0kHoLMqUVpIpI7KSCGt9bHgk6dIW/0Hsyt2HGuelDyUTHAdIStoJ6qVhTxKI15PBsrEX1N/S/4/p7O4LhVXJz0WXEjqO0dTMDip3ZlmjNxIVVub2JuW4Bvb6fi3u7zK4BrXpN44UGo7uhEx+LWkGpiupr6bKLLydIJ/AB/wAL+7RIJeIHRPc3dWGcA/bTqHuHL1OF2vuCtpo4Zq6SAYzGQ1DKlMK3It4I55dY0OlOCXAYWYjn2ZbftZvr+1tUAy1Tmnw54/OnRTuW7Cxsri7avatBQVy2K0+Veiodj9S0+5euc52Lvvd77i3/AL/rtu4/YWFbK45pY9t4iWLG5/dnZjrUrT0GLyKUyY/CU0QWq86CTxog1+5QhDmxvN+urnxNyM6hUU/CFwFZRwBpQeXUaR/Tv9Lslva+HYGJ9R8iWJZmBPFqmpyc9WwfC/ce59sV2B663VuSDP0dfsKk/geSo6yWspjmcMwiajr6mqghl/jdJjlWlqZ0V6eQKmiSWxIjHnSwEheaMabW4rMsdfgdu16ileI8sZ6lbkrcC9qiFtdxaOLdnI/tETuRh8wDQ+pHl1bVtqXHVFFOkoDa6RmpKdo5Z4ZJEXTrphZ9XiPq8Y9VxdR7ihT9OpDjFKeZB8v9Q49SjemQuhjBGcnAIB8j5Cvr0v58bTZDF7djklRqqerjCRSVU0IVVjY1DPIjOxJCBTE1mN/r7agRSIkkfLPp0kkCnz9a8PLpJ4jIJ3iT9PRWoAOfLHlTjXz6E3FyLndky0awhJKUfsiNEDwVVFOWSzv6kqGK/wCN14vz7O7MGbbmt1TSVbFAMEH55BP59El3H4O4i5ZqhhQ1NdQI8vKg/l0HmYw1BUS0+Xq6h45aakjhpXRzFFRzPKWq6iKmsnmqamYhJJNSoiCw9vQILeX6oHupQH5edPnXBPSy3uLhIzbRLVC1SKVLYwCfIAcB69FD7t6mps/U5GspmSlyNTTAvJFE0kVdB9PspVYBft5Cb6gLj/H2eQbiRLoc0BzTiDXyNfI9SHyhzZNtfgJMrNbKxpmhQ+opmo9Oitwde7l2dlKAYefP7ex9NXUrruXalTX0EuHkqIT5l+/xJgq0VJVJeOM6ZBbUD7FkFvt168RSAGEMCStQVNKYpnB8upUg3yw3OCS4urazvJTE2qO4RJNY1fwyDz8mNdJ4dWP9ZQ9zUuGgzmxPldu3I5zKR08UVLVZeKsxMkD/ALcMiTZyCtrarJUyIfNTCO+rhRxf2NLXaC9ustpv0xdhjux6fiqajzGPl1CvMKciS7g1rvns7ZwwoSzNGhRz5mvhkJpY00sfLj1z7R3D8pDDFjN795783Btx5aGdqShK0FPU5HHzLXUEr0YxVHUSilrYxIC7GIEfp/Hti62ncmVUn3a5a3wdFSKspqp4Vwc+nS/Y9i9pJ42k2vkOyivirDUxLURhRhXWw+HBoAT69A1kcd21l56mg392VvfIVNVE2Ur5q/LV6SNDWkywO9JjpaMQGNX0hQtmvyLe2TsUutEu7qTxDVnqzFj5g8fLz6F21WXIm1hLjl7k2xEUZCxnw0cEjj3SBq1PDhSmOm3BfHWv3HTzz42hfB4OshlqZctl8hT0FTXxUrGOafyqZpRGzWZnkaPxg8ksdPuw5agkWR2jAt2HFqVYjzPpTj0cb17iyWRitzL414jACOJCVj1ZC6aAE0xpFakegr1koum4ZKaSnoqKWXK4mro8dUbg1VFPi8h5j+wMelSiiWlq4NSCpe4jdblfULF1+9hZQSRADXHShBNHr509Pt4enRXNzHefURXN5dAW0sbv4R0mWMjjqKnBByUFKjFcdHD6h6roNoRTQR0iRZSWpFRDLIiqziPSskEdbMQ0cIH+pJ1vyRb2B7u8e5unjR9DAgKtPi9RqNAa+Xz6iPmzf5t4likkcmyjWhFfXgdI4keeMD59DnBRJDWRPSwxVSzVbHJ1NRJ4ZaGBgY1lpo0RTPPFL+3fhbNf68+yXQJ5yyJrq/fXt0Dhgeek4qMdBhGKQjxGKnT2gCobz7j5VGehNjl8WNqmch3pg6QQkyt/k0MPlEcpe8pKMvH1t/U+1zlI7Kf9SrKCoAqe0Zo1eND6ft6JXX/GkCr8WSccSaVFOGOsEEbQbdkqJHZa3LSJl65zMG8k0q/srD6haKnUBQP7Vube0NFh21ishFxKQ7ktWpIxpz8I4EdXL679YygMMQ0KAPIca/M8fl0l6bIT4zBZzJyxlpaqSSOWQoiiNCnginRRdBJEWuLXu3+t7L/FNjtm4XEkdJGBWvkC2A3pivDzPRwlrFeXlnbCQAIAQM5IOoj+WeHQF74qI42q6eWTyJLQ00aRyB0rBBIof7eomAdRrnu/JIIPKg+wa7FZfBQ0UKtNXxcM14g5zX+XQhjY+Gsijg5yPhr6j0xin8+iUfJvsGLYPX8s9RVoHp0g86OV9dc7maKOw9RSyqv+K3Nj7F3KECfvWO6krohBNPU+nQe34yzbddwQgCWdtIY8APMkcT60HVI1fuvIZzMZfO1FTURVO4amrra2COd1E0dYQJqaZVYfcUcoFzHICjC119jS4aVria6VmWVznSSPyx5fLpDbwQw2NvZMivDGABUAio88jHn8/n1HpqOhSsfJmipGrZI40+8aGOSdY40WOOKlZw32aRxqABEEUAfT2muL28nAjnu5GQClCxpT0pwP59J4dssoHZra0jRiakhRX/Bj8ultgKqRprsPTfXbgGy8aib/AFP09pmYaQK56L7iGSJyUFM/y6Wjz/vIpVwjWYO9tIsAePyFF/z9PacwkCoOT1pnZk4nrLOhclRYBgT9LW/xP5BPtPSj6vMdai1VoD0hq+lRJGNyhIJUjn82uLgEgj3fxDqyOjeNlIIJoek86BtaBr83Ksb2sT9COQl+T7XRMKg+XSKUFtQ6cKKZVpyrsQArfTktYkXFubH2tM6qnRK1pLJMRpPT9Q5iaNoo4/SmkaSCCL2sdV/rYXufZbOiSgkju6MoYnUaaY6VK5UxDU0zEsl+ADwf8L3BH0B/PsN3MAJIFNXQgs/017iaHrhBJ9+5Z/WD6dOq/AP1PAAHspaqEjoxJAUGlB0vsXFCKRZAoBVrE24sCdPA/UB+bfj2XTKwNfLprxCe4nPUiRErZEUWP1XSoJ1t+WX6Cxtf2wtUzTpl5fhBOPTrN9mUk8ZCh2Thb/VmFrXt/jf3bUSK9Ink1Op1UYEdf//QpG3DlTWzQCMlkZ1LLzp+psrfUA6rm9uPcBRRlF+fWUtzP4jiladJmsKu4ijRGbWLgD63/wBST+QfapWABqekTrVqKM9O1PQzQLEzgapSCFJBOkfVgv0X/H8e2HdWJoen0iaMAnoWtpoFZFc+l2RhawI/qG/s+yS7JNadCSwUKFqcn/Vno5nXWawuJMYNjNZb88gkAsQ1uG08259xru9tdTu7sO2tB9nQnWMlNI4kdHL2/uTG10NMViBGhFsQukhrHUTxpb2Brq2dGJI/1f5ukxYk/LpbuaKqH+60txZQNP8Agt7C+kn/AGPtIK/l00dQNSRU9B3uKnpKOGZi6aiW0kjgqASQ1yeP8fay3iIZTTHXhNU08+gJNZT/AHMyyRo8bk6AAbqCbXX8XufZ2InVQwwelCOCVU0P+f8A1cesU+AiymOlKRpwX0rp0i3IJLfm59uw3L28lRWp61Iyv6U6Dd9px0ZJ1KXDFi2nm4N7f0Cg8ez+C9M4pTgOkUsyRgVOSadO+OeZGFOB9AqEkEBjfggX9IA/Hu8lKVPRZNcKx0hq9KtcbOih5VLJY6wtzqY/2if9Y39oJJM0Br1pGAAYn8ukjn8H9xdUpm0llFkX1EfW6heL35IP09rbaUhR3deZ1IwOu8ZtQQqrzrpIAJQgXZSOWIA5AHuxvSG0qcevRddGoDA5HTfVYyLH1DyWXSNQCm4Uk8/7E6fz7O7O48V0Qrx4/wCfoluGYBmr3Ux/m6gffRtG7DkR3tcXAbkf0uVH9T9PZ8tFGOi1Ineurh0212Lx+bw2Rw+ap2rMXk4kSohWaSCZXRxJDPTVUJWWCqp5FDowtYj6Ece1lvcSWkiXEMpWZeB/1Yp69Jru3iuImtpk1RNgj19M+VOguzHW+BrIaKhydaMrt2hq/vKzAyY2jpanJ1l0tU1WYpAtYlV4l0tKmng/pv7MZ94klJeK3EUjijFWPcP8h/bTy6T7dy8kQMbXRaOuoalB0H5eVB+XQtYvfuQg3hhN14ego8Am2zi6HB4DEmoXFYrC41Vhjx6GqeepqopYtZkd2LPK5YBfp7KtxvJbq68eaMBAgQKCaKgFKAmpJ8yT59DHatstNs202dvcamZzIzmmqSQ5LGmBTAA4AdXn9S7ypc3jsdk6KolXGZFIqqGM6TJS/cIol0sSTHPS1BKkx+rSR/X3Hu4wtBdnSG8M5r8vUenz6F1q6X9irtp8ZARQY4fhP2+VcdDXRzUkWiGNzTnEZOWdkkB8mmq/cWpBkAaOmWVTfXfUzWBPtJ4SM2lY6BXBHz8618hXyPHqsjTjUxBKvHQf4NNBxNOFOHn0LW0q6npjWZEvH/C8vTNk42kj1RJVKWjrbSJYRpISGA03v/h7No51iLXzFfDcVOKjUDRqEcB6dE1zE7+HZaT4yNp40weGPl1x3RTw1EMsNP49EdLFWyRwoLThU1XedrysYHIHhVQ5vq5Hs4mjWYqEkGkKDjzxUivHGMfnkdV24Msg1VB1EVJ4H1H2jz/LoJK1lnASupg9G1PGqrJGJKiSByTZrkSBqec3FyQy8n6W9oyvhtUCq0z5nj+0/wCbo7khUH9CUiUEmo4VHmD8x5Ux5dYIdlU2UpcXJhZlo6iWSoqpLRLVUhKK8SSRxuhVkUX1a72+o9rbO5uI/CeGYpJnIr+X2g/PrUW4zW7z/VKWoFA/Cw+VR/k49O22ess/tajmrcbi0rWq5KMVaY2Kmq1qoGmaSSnyFFVIYlia5YTLpGk6QR7E1nvu/wBnGTGolDOK9oNTxyuKD59G8nMltuUiQXdzQIG0mSq0NKVRlNaj+E1zmh6nVmwN67grJWnXPVWJjcUmPxkN6Kj2/QK4nkmpBUVEkSlHXSwGpWX9Nr+1z8yb9Nqb6U1B8qjSOJIqaY9M9GFpzBstjCiQxWy3D5aRu4ysRQBqAHP5fPp1puqazLLPUMmRjNTOfuSMo8E1RLTIVV6WoliLUkksQtZmsp4At71JzBvt3mNUVtXHgTQZoTwr17+tabeUT9Iqq4/TqACeDCvcF8v2noZ8BtWurKKOmyAhr5Ep44ab+8NachJFo0ikSniEEdHB9t4wWZEs7DU1m591Xe9zvSUlvaSNgBjxJ4UoAK448D9vQL3LeLeKZpLfVGoYsxhXRX1JNSxrXzOBgYx0o12ngklqKmrp4KqrpaI0EUgh/ZSbymeoqIKdV0JK8jEaiNZvf2WSywSG5zqkVdNTmrVyQB+zP29ErbhfFYgjlYHk1kVNSKUVWJzSmacOolTSrSyxUsaGSnqIfIgl8amkql4VYRdp0W1rhblrc29h+7SVZBCuowSLgGlQ1aDST3faOvIxm1TvQOj+Vcr/AEvI/L+XU6CkmfzN5QJxHEjmVAupgQI6SSFjraKrb1LKCQpFz/T3tYpYY5A70uKADUOPovrRuOrI9enRKgMVY/06k4/49XhVeGnz4dKGWUpF9q9PJNNMiIWSRuUFjJE7kjggWH4b8ce/XLKCE8MuSONf96U0xT09fLopZS7tKJAIgfTj6Eevz9OuOZkAx8EUUZWnElNTU0YXxR63lvIPCbgahcM3+HHtHfRu6ogX9KqgAAADPCh8j5n5cOr2pUMxLfqkEk8Twxn/AAfb0msm1HBgMhQupkpqit0OocKVPkE0XmiJEkFO/j4IspXk+yfcXiW0ubVVrAZM5+dRqB4DGKdGNs0rXtvPqAkEeMcfI0PAnoo28t00rZuqlgWQw0dbKWSEjTUVkUAihjCuzTMmvkBQfoSfZFbwfUS1VdNTT+XH16E7hktgHIICA/kT8sft6qV+d+89KbL2jMsNXW5CpqN21sKTSwSU8TFqWgkfQp/VErDxmwtzY+x9y2Ej+pCr2KAv2niT0R7jbMwt3ZyK5pxoBgAHquWleaWolmGpE1swQE6gASAvkIAZh/iPp7Eb6WJ08Oi9IWVe7/V/xfSkpKt5OBbSr2ABJLEDkMPwD7LpY8mg6UR4Hy6XWMqkSJbHSxIvcXIDG54AFyvtMIiSp8+iq8lQ6tIqB/qPSleuJRBybekAgMCOLHV/Ww9v+ETg9FDSiny6kJkiOAdR/IsdY4OlrkkNYe6SRg4I6vGK1YGh6Za+qJRpLBrHlydXLD9XPIIH+wHtjwgpqB0sVzivHh0l5XEaO5PLElGK88DUDzyoU/X8EH3cCgx0+EBrX4ustMylLax9DcEcn/Afgkfgj+vtqSppXh0oSIKBTj080cY8setgE/UQLerj6A8WNv8Ab+00rPTFadV0DVWvToZY5JtBBJQckMLn6ABr/wBbce0DhjWvn0qSSigeXShw7JT8sSqsrah+LEEkXP1t+R+fZbNEWbC9PmZNHHu6EGCaBaAaVBFv8Re9vot7AEH2XPFU93l0heYg1HXDGzH7tTc6NYACkk6QbN9b+pufzx7TSRDh0w8xLB6/7PSsrJIzPSuVIUTRMCp4azr+o/Ujj2loASo4dN6iW1H16//Rovct5nQEG1ybgi4DW9I55b+v9PcEdZOE91PPp1xGGeseWUalCEMHK34N7882LAWv9fbM0wQU/EelNtbGRiw+EdK18KZYo1uOGsi3b9K+q2rgi3Nz/T2hWelSejRrUPQDy6VeBxdWrRiK5Xlza+lh+bk2+g+v+8+0N3cJpye4+XRjY2slQAMDNehCw5qaWpVhMx0ksyWYC36Qhvcm5/p9B9fZJOFdGDDB/l0dwhgTnh0bbaG46pKKCCPl9Km9tX1AspJ54/xHsF7hbR6zjj/LpxkNC35dGAw25I46ZTWkKUj5u1j/AMhEi34+o4HsKzW2mTsGP9Xl0gZSaeRHQR753ca+b7ekkJiU6Dz9Tc2HHJ1E+zqwtgaFh3f6s9MSRhQxrQdB59zURVdOGS5nOm/Jtb6g2It/h/Q+zz6NWTjnos/eQEhPCnnXPQp49TDShfUSyg2PCsW+t7cKefx7LjZO0g8gTTovvt4FuKLmSv8Ag/yU6TtZErS1C6b2uePUCeV03JHrH4/3n2e20AhRVJ6IX3WWeQ6xw+fn0x0qJSyFii+pgQGP0PPPPOq3Ht26jUqtB0rs5GkLEMQv+r/VXpbGughiiYuCHH0A1lOLXa31Fv8AD2TtA7munA6OPFC6Vr0zZDOUUMiLHCrEADUPSuo8kfQm4v7cSFwGNengQxHrTry1KTRmXSFAUWUDSCb2Bv8AUH/eD7StVTnrTW1QSTgjHy6D3dUwsLXA0sQL8FuAG4+pU/j6ez7aXqe74h0XTW4C5z0GQrliSVXvfkgB/wCtwbc20sfr+L/T2J1aoqD1VbIUHAdQ23BMkbQh/wBsgADj6gem9+C1/wDHj6+1CuDQ9Mtt51V8h1BpKkyOxeQ6W1EKf1LfiwJuSpP9fa+JQ2rGekVwrRsoU91enWkraWjYAqnJD8n6j6C9rCx/1/fpLfUvDFPz68srCihqDo/Hxc7WEBfZmRyY8E0qz7dinlhjWGpUiR6dGkT9xJGX9GoH+lz7IN4sWubOSRczRCo+z/Y6Pdh3Nba+ELrSKY0J9D5ft9erWqCSHPYn7qCVp6qKneoKIHE1QgQR1lE87AGZ6MkyKr30AaR6ufYNjPiAxsaniMZ+Yr8uOcDy6E9yHtZiGUqjUHlQeYNPLVwNKV88dK7r3NRT4aox8cLytTyGmxgmjZZYYmkf93UutdMjCxVhpH5t7VWrr4bWwX001/w/YfT9vSHdYGE6zPIASAWI9acPtHr0tGyQrIZpHmhjqKWJqfIHxxRygTFViqY0u2qemqF8ZZRyhsbDn2ZK7kSSOwqpz5HhggD0IpX06SRIYNMZjPhtQrWp4eXrQjP28OkbuSCMOqyKQ6yt9zF9HjpWiUrUxxgEoZPrpuVAuBz70wVmANQa5Hy9R/m6NbMh9bKcDh6E+n+rPTViTkMXWmNNQp1ijaArM8LOspAMNfGySiKGZyCr83Q2Pt9A0RVkYqPl5k8AfT1rQ16VyRW11H3gGU8TStPmuckeY9eHRmNuQ5FpRFDI0ERpYZ2FO0sDUUky6VNE0gliaIyXJBcxgfQL9PZnFJ4cxmkdyFAylag0wPPTU/y6B10sakagpOsgaqUanHUMHh8uPr0Jsks1JRTmOtasmMC080oQgJMoA8DTqoQGf/djtwTwl+fZ7BdCOwkK3JluwKOwBwTwXhQA8Cx4+XRbFCstyheIImqqj1H8VOOPIDgMnplw2dhrxV0kkD0dVQwq6zzoRTrJUhhTRLdzLJUBl1AWBK/4e27S5MqSIylZQDRuIUngM8SOI6ML6xmiaGeOTVFI1Co4kD4j6AeVfXpR1AneKnjaVZq60f3kVPE9MYlC3WRIuXdJtWrg2S31Pu19G5t7YCbVcZLChBAHA04tXJ+Xl0hijQSTMFKwg0Ukg1+RPAU4fPqPU46ldKhxOGJpwKdSDHU1dXTITJUFtal0R7Cx+p/r7KhbWV1K6mYiAoAoI0ySOorrFM6Qccc8OrJNMBGGjp3dxqCqKThftpmvSJLJojaaJphHG08clSy+ZK+SNisYjVQ6BkDWIIKsLE2N/aWdFHhfiUGoLHIannTI/wAh6MgtC6I1KmhA4aQeNeH+ccOlXiYzopZLloqmkhIneOOWNZ3jJuz+pEjQrpuSDqNgT7URI7+FraqOgI4EAkebeS/P1x0U3TKWkUijo5oK0OmvkOJPnT06izVDO9VR6FSKlBSF5nJjsU1Goj5EqgfRVP0/HtBMSzTWqRgQxjFT21pXUBx/1Y6oyUMUzN+o2TQZ40ofLpjy2ajesxqDzusccZv6AzypGx8ZXSBKQy+n6ED2W3F1GZYJgXMaqKg8dX2fizw9BnpVbWjFJgaVLH7AK/y/z9B/vHdMdFTVMzyuyg+RyyxF/JJA00lJLYFpoYFW5Y/W9uPYaurgmR2qWq1SMcTkr86evmOju1te1BQCmBStKA0DfKvy6K7RY2fdE61c2mOLLVbSUg8RjWDHRMZchkxcEQgQApGAAy3PNvaiFFgijJBMz5OOC8af6s9LJDrcx/6FH5V4vwFfX/B1Sn8ucxHuz5AbrqaWJosThEpNu4RbsQMfjYQqBVN7IZCWJsDc839i3Y5I/ohKAAHdj+VaDP5dJ78v44SVu5EA/ln+fRahRGFnUlgxJtfggNf0kAW1m/H9R/T2c+LUYrnpBWNi6ausngeCMyJ9VKo3JBI/Gn8avwPx70rasMB01JRgVBFR08Yyd2sCSASCA17a7gEC9ytk/wAbX9uhR5fF0H72qVAPn/qHSxZ1Ghha1xa5PPHH+DEe3TGtKefRVCc6icA/z6xrUTF2SNVsSSSDzYcfSw9Qsbfj2lMDE5Bp0Y+PHT59Qp6oDVGGJPJkRrsbH68X/UPzbj3p4sEefWlerU8uk/U1bOCFS4voU/W4+iXINhz9R7Y0KDk46NbcaiAR1Kx3lVASrKvq0mxaxUerki4AP0/PtPLpqRXHSwrpPHNOnOOokecLGtgLBrgAm/At/jxckfX3XQtCD0ndjU6RnpTUFMs06H6nXq/N9X0Oo/Qpf8Hn2kdAtajt6TPNpBq2elZHQyGQIAAABpHqIAuP62u1vqfZXclUUFhmvXoZXlJ0nFOlzQUMjUqqVudJ+q6gOP1C5BJ5tx+fZJNMuoV4V6clFBgZ8+nCPHrR2k4DXubn0sCOLD6hj/vfthmDHt+HpBnUF8+p80tNIkRuvkR425JHqU88fkG3+t7a0L8unAW9ev/So3pqZ5pLkn1MW5BDsCOVAHNl/wAOB7gh2CqFHHj1k/FEWYuxx0usVro4vGQNVtRUEhXVrD1Lw3A/r+fZXcNUk9HdrHpUA/6vt6WOOppJQhcagSF+twL2uQDy3+x/HssmlCgmuejSCEuwxjoUKKiip6W4AB0elrDlbfXgWU3/AMPZRI5duPRwqeEpFenPaeLbI5EqzMUDEj0gqSG5ueSG/r7TXs3hRHrUdalicdD9hmgxM58pUtyi3NgL2sRxytvpcn2FZpPFNT05IQAKNjqfm90qqpBC4BkYrf8AsEcAc3ANz7TpBnUR0izWtcdJ+mow06VDvqMkg1XNx6j/AIm1+bj2sgB16aUHRfub6YWHDpZ1FBSyPCoZQ8dirWvJckXa45Nx/vPs3jB4EUHUf3E5StGOB07QuY49CTDSF4v6gAPoFX8kt9fa5IV0MzDPRDJLJJJqDVPr1wg/c8gmS7WNv9pN+P8AYkfU+ym4kKOSpwOjzb4C6AOP1Cc/LpN5VH1Bh6RGDIG06QbfX/E/0A92juBIBUZ6PoYQiVrw6Tc2bIXQxJFtIIvcE8AELzx9fapaAGi460qF5RUkHqDPPLMqPpLHSGUhuCAbLqsLhh7bYKCR0ZrEyFSMj/Vx6eIqqUUoEepQQDcc6bCxJF7hrj/Yey94RxxXpUXJoKdJnPuIojLKy6RYEkEXJGpmuf6ezDbYmklVVNPPpicBSAM9AzXVi19a1PSWuCVuLXDXsbgAC3+x9igwGOPxGOKdUiZXbSvH8sdTpMP4YD5JAzKq+og+k/UkXI0sD/r+/W8mp6Hp+dQsRNKny6Z4YZjPpCvoBuL6uCfoztzdf9tb2f27KRpPHoLXUTtIxIx69SqnHz6EmUyD1AA2uDe3PJNwP9b2tSMVoTnonedVIQHU3r8+lLga7I4GeiyUE0sFVRVEdTBPG7rJHIkgKmKVbFbgf64HA9p5I4ydSgfP0+zp6ObOk8acfTOM9XcfHXuWj3XtTFZillBmMs9JXUkMiNHFlYlQVGlSSxNTGPIL2Ba+oH3GN9Zvtt46FaISWj+ak/zp1KVlLDv23rMzA3EYCSE+RAwfmD5n9nRo3rTHlhUIXo8Zm4Y4DkadS6UuRS0tO1S4UJBI8qgOAFDNyLn2lIZyZgCq1pqHkeIrX5+XTPhKqoj980de0/iXhjzpTgfIdLI1gyU1PH5Io6o6oKySIIIp6wr5EKTaRIpnC3/UosfofaxZXlEaMwqeJHmf8lft6RKfpQ7UOnio8wv+DHTrUVMFdBSSVtMizRx1qKtjKoSBlaQNVkGQxxICygXuTz7VxkBYkkwpVmLemRQV+Xp59PRKwkfwXrHVSfLJ/o+vTdjaaCTK4+aZZajHPLM0qxxtdo2QrTS1QVdUQje1iAOB6uPa6CMa0DEtET+ZHz9PT5dGNSsM4Rws1BpzXzyBXjUeX7OjH7YhUU5+3SZ46xC9vtY5UpZqbloqaOKYSVCL9dTAQAm4Btb2dRRGNmESsqOpFQNWkjhWhFV/ibOegpfHVIC5Usp4aqFlPAtUUU/Z3eWOliKaJKQQTynyKGmmVf3XeM+qNaiJY0kLxg+oEBeTYge1tvCscC2kpYTKASQdQcHzNKE/7bAHCnRcJWMxkRO04HkAeBoSfPy6ZplShFJVJAsrGRmpoqbhfHcGeVal1SE/j9osEVQdPN76kcQGIqgZvkKV9SG4cPI49M9G8QafxomkKpQVqa0PkCvH8xmvHHUinqHyX+VmErNHUGWylPBkdL+k08Sn7iipoh+ptIRmHA9sCsoa7SEiRWqRx154qOKCnHyJ4Dqk0S2p8HxaxstB/EmPxE4YnyFagceniSSLzyVFTVWhaNQjqgjaJnuFfTMPJHIX4Mh5BHAHtOuhbxrqViYWFFIGl0PEYbIav4s/0QOikxyLF4UUX6gJJFa1pxyMHHl5+fSVqKGUr5amWaoaJj4KmGH1xMWLgtfmYtaxbnj/AA49lq28ojP1MjSMjEiRRU1Jrn1pwrnpctwgoIkCah3KeBH+SnpjPU6iqlpcK0Ei/cRy+XzSKkketqh7rCYgwkSWnFihHpAPI/PusTLHZMjjxEbVqNCNWo4XjxXiOCjh0kuULX0coOlxSnDFBxr6HgfPpB1lY9BUzTrMk9MVkVpZJSiN6P3AebP4xx9b8W9kUkoid1R6rkV8h6/PHp0vDrOFDJSUf6v29JyuyMaU9LVVMzQQSR+aCIyLElPI10pmR2UG0yckm/Bt7J55K+GgkPhhMDhQ8AQfn0ot1OqRY0rITnzqOJBHy6BHcFUd25iPbENkp4b12arCZD4qfWL0kKMAFnqgLAnnT+APae0RXmMrfg4V8z6/l0Zuxghr+JsAf5T0+biiXauy9wZ+nS9RV498Tjl/cWOnx2kRB4Im5Sqme12K/oW5PPtdcMYbdpX/ALWTh8l9aeRP2cM9J7FfqruGGv6aNU/NvQ/L/L1QZ3HiSvZG6ZSCzR1SOXKlDIzwI2q3IAJY2/p7ONik/wB19uhFACR/PpPvfZul2tTpBH7aDoDKugKytIodFa/AuwN/pe9iWF/x7EgcAdEmoMxpx6jUdM0hMT3cj6qCCh59IKm5Vv8AD+vvwZagHq7sUWp49PFLSeIFTGxYEgLYW/V+vgcaSebe1Ma14t0Hr6Y+Yz1NZXnlVF1aRwVvbSb8ve3144FvawYFT0TuxahGM9cpY5oZTY6l0jSW/K2+n1/2w/r7qGFTXpcMopTpoqqeTQ8o/Ooc/QFuW0ji454/p7YcrWoP29KodRK+vXCipRKih19YYn/D6A6r8fX82/HsruCRU+XR1DIF7adK+LHRCkUMgB5PI+gI+lv7IYH2USSPqJqa9K64+XTRVUxoyJfSCSFXTa7L+B9P6H/YezKzImXuPDpNcSMhqOp+Lyy01QHdgwZvqrAID9LAfVl4+vtdLbK4IGOiK7d+6jcT/qHS6odxUzVBMnAe6raxGrgWUE8Brfn2Gt0tHVAFPDpdtDM7HWaV/wAnStoN2USHxXRbC1ybsFPNioOrk/kcXHsKPbyliamvR7cW64K8P9XHrJldwArdCCCo+jXsv0+trFr+9xxMPiPRZNEAQRg+Xy6ZHrH0LPqdQSoJPALKbrx/Rr8f19qhbnSzU8uknj92jz/l1//Tpfx0QDkuo08R/wCsXBuAeRcE8/n3j7LIAOOesr7eNj+HH+r9nS2hoo2pY9HplsNQK2cALb6E/wBof19lrydxqejdI+0UHSkwaxIyNJKGjUsoLfqKW/Tf+q/7x7K7gEk6R0aWpC0Lt0tjWaqZlQllVfpwCbgjnm3I/p9faIISwPS9iKGpx0o9oVz0DmwXUxZgwtwAB9PqRb+g9l9/FrIJNQBw68qkKoHE+fS7qaxpUacyBV0lxoe7H+pA/Dc/n6D2WJbgt8PHrZCRCtajpB12XeXIRgSkxxMEVQSRdj+ATb0/7cn2ZpahIidPHpC8g1Gp49CDQ1NXM1MFv6tI13/BIJYkcKQP6f19oFREc16J9wPiLgZ4fl05VeQr4KsxLrJ4sDqs3Bvp/oOP9j7OLPwuLEE9A+7tWLHGOsmLztfHWlGQmyAWP9oH6m5BuATb/X9u3ki+HUHFfLpLbbahcAVqMmv+r9nS7wk0ktW7yaium7A+qzHjgngnn2E7qdfLA6FdtZBIiFFSOnyrw09eXWMEoU4FjpUG9rf2rEj6n6e0iXao3Hp4Q5K0qfP/AFenQZZbbdTRTvdToPJIU3XUR6Fa4sLi/H19mkF6sgClSG6tFb6GYnqUkUENKisASfqSRe4HJP0Ib2/oMmervKqVWmOpFMY6eOQMOBwhNmJJNyApvqNj/re9aWqRTqiyAcDQdBnvioY0/hjZv1Ar6iVvydNvrYX+p4v7NtoQrMCAKUzX06au3BjJVif8/QIYqGamyTOGfl9XqYfUnkC5sL/T2L5nRotNOia1iaGWR9Rq2fz6WlflUNkk0q6qRqPPq+tgSfU4H0sLeyiOJ1NE4dCFZQ6lZKDHUKGtWOMMdJCtrI+rEH6jSTYfS9vZvbirBTxp0Q7nqCBlXtrn16ztnllIBVdH0Tn03ty1hyhv+PZqjKABXPQbFu3jatGOsk1WKqjKu1rW0pcLaxvqIHDKT7abtaqcOnpFNBXh0Nvxv7PqutN3xwSyVL4TcVZQ0uUhgYKKecS3o8hASSBJG50uAPUh59k+8Wcd7bUc0ZcqfT1H2evQh2G+fb7pNPdFL2uPt4fmOrnsVuejytDM8taxhyEgikjcsFulmSljMRAp28gDHXr1fgj2Cfp5ER9LVR+I8qf0fz+3qQNYcDQoLx1oR5fM/wCD5dLHB7vDKcdUK9JKYUhInK+GsYyaaefUHciJeAG40/n3p4fDQehx8s8Pz+XRdPCGcSCmqtT8qcR0JeLyphaKm0L41SWWceXzx09Uv1qoY7+qJ3AuR6Bfn2/GxULEOHEjJyPOh/yY6r4QcNIxPGg8qj0P5fn0s8bMuNanyMk0X2cST0s4dlCVCV5J+xN2CArWsNXkU6kb9QFh7OLNn0eI7qq5B/pDzH21xnyOOtt+vqgCEuSCP6OnzPoNPCh4jh0Omy8mPtIvuYR95DTyzihhAWSngqZhFHTeFSNVRSSJpMkjBWQiwKi/sQbfcwwU1RlZB6YVa4VfyPmOPn0HtytGMpWJ/wBFmpqb8RGSa+SsM0AOfn0vZoDS01TXTuBNUiOXINV6ZI/s4wxDTRqDIoj/AE2iupPNj7XMNETShhStSxOoMo4kg92DgAV6LoWE9xFbIpKLVUC1B1HyB4Z9Wz5dcKZ6eeMTokQip6Y1CNcskylbx66aUlIli4IA0i9iT+PaWJA7eKG0hV1cagk+qngPMcBXpVOssRETE6men2etGGTU48/l1zxFZS1NPHVoGZZnmgSpWMy1hlYsssdRKY45DEtuFsic+m459tG8QW0cgLlHJAI+ItwoxIAK8cUA/h69uFvJDI0b01IAaVotPLSKnJ8+J9enatkgqNLmxpVHjRZPEEp2RSqSyIy6HkaQcsL2Hu097DIfqMmJVAoaUQjAZgRpPd51qB0SrHNEDH/o5NTSvcD5A19PL16SWRq6SKQmZGkV1ieDxXjp1anRppJIRJYqdCEGx0tfkeyF7qBiVNSC1RpBC6hkla/zzQ+Y6M4YZSmpWClQa1yaHArT+XmOkPVZ4LDU1M+mKl+0ltOAY9VTK2ulhihVQzyJERduSPyfZM1zXxWZqalNfSv4QB9n7OlZhC6UBJYN/Lz49A7lNy0iOJKmeOKipmcxxtIUeeqvdwsLArLTIf1keok8g+w/PMANP+DzP+b/AFHpUiPKxMcfdTJ+X+f06DnPb1mytclBQwvVy1PjEMETuQtSbRwyBES8EMdxoS2tvra3tApDPQmlfL58P9Q6Mre1ZI/qNWk5/Z51Pn9vQpbO2dFFHDS1UcvkE5qM1Lb96blTIXl9Qp0WYhFU35+v09nVpapMwDIVgT46caenyz6/b0gvJ3hBKuDM47PP7P5Z6ZPkLVsmEXbsKqiQpTeeKMO4WCoK+NI5dSyPJaMmyk6v9bj23vhCsYlIUoAPtrwAPEn7MdKeWoq3PjuScFgaClRg4/z56pa7yw6R9jbrS7Fi9HKXKhHJejiHjeMm0ZS30/I9ubPMVs4lXJBb8s5r0k5gqdzuCWyVU/y9fXotmRoihfyDxh7kHk3twLX4GoD8W9iaO4Ugavi6I4jSuOoOHpIwZXKACxsPTf8A4KLHk3/2I9uM5J7Wx1uYkAE/D1Mlj1MwA0hSR6bg24IY8Ejn8+1sDg4r0G7vUSxIoK9Q5pRAlyQLfRhb1H/YfS35v+Pa5SaZ6LkQu1Aem+Co81WUcnSWLDT6Rq+tgp+gJH+w97YgqcZ6MorcR8Wr/g6cXQ1JkjQpYjVzwytfjSfwCD/sfaMyU48D0swmQOsVMi0uoOyhkOrSwtp55Zv7JBA9ortmYAIMdLYAZTxz0olr6V4Qi2JN7AHXrY/VjY8pz/sPZO47zqHRiIyqAU4dMuSaFjpZl4vYXIBPH6b/AKRbn2ss3KsFBx0in7tRNek7JT8gXB/HpI5VrkAEKLm/0Hs5MoFOidlLMQR04RQKVHiYhhYuS5s3Ki5N73BAFvZZfuXBBGT0tsSI5FanDqdQxSTSMxBEmr9QY8gHlebXWwFrfT2Qyxh8Do+eUaB0IWOVZVCzANoNvz9fyLn0i/8Ah7StBpyo6I7i5Gorx6faxafx0wCBVaop7pe4ZFkDNcf2QRx7uAQpXpAHGos3xeXX/9SofHwReNi6qratINrrqU8aRbkBeSfqPeNsj1ofPrMWGIAEVoOnvxpHBJduf1IFvc6jeT1G1tS/X+g9pyRUdKKEA9caGqL6oEILKSyqVN00jkalAtYWsD9SfepEXBI69EzEkBulHBUTXUm3iVSBckFDaxGokFjf2kdBXpYsjEccdOdFlTCTqZVP4FiCBcamW1yCf9iDf2mktvE4r143gQFQ3DpaCeWoplMZkuEJC3tpJ5UEg2I/3kj2lW30tWgp02bgadQFT000FIxrS1YxHrDKDwrc86b/AJA5/I9qnFUoo6L5LkaqsehdxMpSWJCECorOFa5BQcAfj6+yC4gOosDjpoXIJOoA/bw6UVHJFW1OpksFFgW9ZAv6bhbXtz/iPaNpXgNGauOmXgjkOoLSn+qn+bpV0W3FYPOVsSAbqASqC5XULkA3/p9fZfdbixoijH29UigAkJCGp6ecbQTiWUKvkSMXDqBZj+dQ/ssPp7KHuVOCc9HXhLoV/PpdUNdHS07Ry6UkRrG4HJC8jn/ef8PaAiSR60PTTMEZdOX/ANWOkZu2qjqKVnjKMdJdv8HHCg8Bh6fp7M7NWDKGalMdOkkgjTkjPQKTVmiwkmVVQnh3Nlb68kHUP+I9jW2U0QKKmnRLew9pdmoAa/Z8j8um+qzJd4zE/kAIBAvYkccafz/j9D7NEsUcVIofXooW5ZK4qP8AD0yZqYVkI0AM/wDUergHnk/qt/X8e3UhFu9F+HpVDP41AekC8KwysXe2llIIQAWta4/Fvxc+16vqpXh0s0oAAMU6S1VNJJkirAsiEWN/TYn66vop/wBb2vRAIx69ImmY3FAtEGB/s9cqiqMYdPovOn1c2J4vexF/8PdowK4PVrh6qV04p+3qL99DG0b3u1woQ2Nh/U3P9r8+1dGY0B6LdAQByMny6d4qoVCIG9Kc3JNueRa63U2HtSi6cV6SzIvaaUBH8+lZjU8MlDPEbOKmlYXbSo0zoQxb+yo/rwPaWbQyuhXtYEftBHXokdXR1agUgj8jXq53BYyryG16LMYNylbSUdJ95Tm6x10CU0cyNodrJWJyY5ADqHHuMdouHS3W0mfvjZkBPkATSvnn1OepYvQkbi4ROx1VqepIFeGPtA6i4/sIUNXDDl6XwM7ORVRyR1CrZTqAksQ7A/5xG0mx+l/asXMWrwpFC1r9h9fzHnXpiS2klAmhk1Up9o9Men2dD7hN2tkKaOrp5EkkSnhqh9lMpWpiH7Q8KrwAyCzx8E/Rh7dMAOmWNqr8vPqlvIqnw5sKTQ1HD5+tfToZ9sbnhyVPUxJJFG1RFHUQ4+uiJWpggNqihhX02q4ihKm1wvt6B1IK176/t+QHqPl05PAYCpFSK0LDyrwJPoa56F3bW6pqWoXIpQienVFXIxzTEVtHTTIy09UiARfxGmQniRGd9N1b2bw3GjvECulQWBOQPJh60OQRU+R6RT2KTKITcFJPwECqlgeGa6SR5EAVyOlPl981dEirVVKSSFVJeVGhSmgcreMRgNHCpQhr+o2/A9sXt7MoVUoTXPlpHoBwzx/n07ZbTbOzMiaR8jlj6k+Z8vL7elLi90U7TTBWqJZfA8lRLT6JIDqhGmV6eS8zpItiqcIf6j2ps70VfXq8QjPmOGCQckeg4dI7mxLrGQUCBhQHDYPCowD6nj1JpNyB8lRNG0tVTy0xSVqxpYJkqoW0gSBfR4QhPjkiICDhgRz79FfJJLE4BcCoOsEHUuMfKnBlwB5HrU+3Vtp0ZVRlao00YaT/AJT5hhniKdLSs3Bg4aGWdUM6UgE1TBBNEhkRQWEcMkhLvpPp1AMvPNvai5O2RQ3BWpjwfDU5A8xU8c+Rx0FDt1+Z4kc6STRWIPE+o4D9tfToKMpuGTcFfT/bvFSwGEsqBtcUcJGvTP42AKKP89ISBx/T2Hbq8+sljEahIwtAPIDjn/n49Gxt12+Jo3BaQHPqT6j7fwjoKd8b0jigWhx3+UCPWZqgSB9cxPjZo7FYxEX+jpay/Tm/souZEIOhhTNTX+f+bh05bQNM51ijn/VT7fXoCpGqq+QNO89RPNITLAFf/J0VgFWnex9C/XVwxH59kE0iVYRjNeP+z0fRW2jSWYCID9p+fQ49d7IMNTHkZ4DFWVMqpjTJ65dbm3li02H3zngFriNRz7X2Nk87oxOlm4eefID5n1PDosvr0KrLWsSjNMft9F/w9GF/hsGFpZI44o2q201FbVpJfX4ka+oMSv2+NU8WB8kpLHi3sTy2y2ds1uq1mPczeuOBNaAJ/wAaNSeg6kj3Mwct+kcKpHD5/a/8h0Wnfv3Gcr8eDq/h9XkY9TsLvLBG3kVklW3jYww8Ko4JIIPsH37Mx1E/pk+np0K9uSOJJiwpNoxnFTx/1HqqH5B0p/0n7lqAjeOrWldQ0aqD41MYFlsocIn+v/Xn27tchigqDnW3RdzDb0uoW8jGufyyOi1ZmhRomQhRIAZGXV+lD9NQsQAw4t7P7ecOyimP8vRCQ6Lw+dP9Xr0i0RKR5lug/KsTxx+F/wBTxx7PEiqtKZPSSeYAE4r1giqi7SfhmJA08j+pIP04+n+PswhhRSMV6DN1LK4JJ6aspCZoWALHTYsVa5DMeFb8Wv8A09mUaAnI49JI38J6sRT+Y6aKOlnjnOo6QV1L9SFNuQPyNXtl1UBvUdGyT6j8unyNnjnui/qWwB4vf+yR/qgb/X2iYAg9LA9RRuHTJuCWoRXYeksLODZbi11RrkgcH2mADNno726IMrN0j8fuOpWcU7K5CfS4P6b21E/Qf4e2bi2VkDefR4kSlasOl9JULXQwG4NlHLDkt9At/qDf6f1HtBbxskh+XRNfoqAafhPUepqPtxZWUkAadJsGdebfS1j9L+zZFr8XRK6ggsBnrFSZYO6BgtiSSFsRf9IJNr3W/wDsfbFzECrGvTkS0Aby6WuNmhVdZAs1jpUg6rX/AEi1hqPNvp7JHiOojpRJORGUJ6nPlTCj+MAXa7KpsQPwhJ4JA+h/Pt5IarU8KdEdxIWchTnp1XJrPTtOW9cEXmCFrXKoSGB/wI/2PtK8WmRR5Fh/h60gJ1sBkL/k6//VqRcrBGZEZNVwUBsLDj8D6Fl+v+t7xrpVjXh1mMTRARx/1cesryXx7Ta19YsHB9C6bH6H8X5/qPewqk0Oeql2C1GD0zYKeX+L+IGRYpbtLdgXdBwCGN0LA/0sT79MAFBpkcOm7Z38Y0J0tk9KCtyBV9K30RlibDUVCkBR+Cbnn+tz7aji8/Pp+eXGOA67p615ponCsqkhm41EBfz6h6tR92ZBQqR0zrA7iOhswlbC9PGZiqaYwosOD/jYDg8/U8eyaZWViB69P6gyfDmnUuqammmhhUjUWFnvyoFuE4/SW5+vuutglTx6LpYmfyz0q6Rn06FNnVPTNckXI5U6vpa3A4ufZbNIlK+R/wBVeqJDICtVOof6qdK3AQeuMMxVjKBKZG4Jv9bflmH1F/YZ3CUuWaOmBinR3BAEVC/n5dDLFUUmhYKeQNqUh+RZiBzyP1W/w+nsOsJG+LJHTjRjUCq/6v8AN1KxU8EUsmlibCxDMNTX/wAL2K88X9oplbFeJ6e4ig+HpNbhyEdP5tMrX0sEt+oWsbnj63Nv6W9mlkjOFBHD+fSbwhq7cqePy/y9BNWbivSzQvIZL8KFN7c+r1fUID+D7EUFo2oPpGPXp1tKLRRn16D7Lx11bE01Nf8AULED0WHOl9IsdX+39iWxkWJtB8+i67iMkWD3Vr/n6YYJp6UBJyU59VgTcE8WI5ULf2cAg5B6I5YV0gHpxlqD49QU20AGxvcHg6b2ZAR+fz7bkDHLDFerwIqIa8K8ek1Vep24N2XSRcaTb8AG5uPz7fir/Lr0pcn5Hh9nSfkUapCw/T/tI5dR9R9br/rfT2tV9QoOPTYJGSM/5emyoj+5GpeCALqP0o3+vcH24GKHp8qZRUGp/wBXDpgq4p1AVVHkBJ039ROr8tchbf0P1HtbBItC1R0guAwYIF7h5dPmNaVYVjdALr6VN20kt6tI5Nr/ANfz7dEgBzw6LXWQjP5dKJ8hNTwFWuToFyWsdKfgEcauOf8AD2lfucEeR/b0/BqUEPQV4+n29XofHzJ/xDrvak0vByO2cVO3j1Mo+1DRlHAQu3jC/wBRcG3uMJgItz3SOnb4pP2fLh1KCMJ9t216CgjHDz8q/L9nXLeG3YaTK1dctIsuLq5WaOLxR+KW6r5ZVlVSU9RKgHk+1DSLNF4YFJh9lGP2+tPPHTUYeJ9WdPA5yPQ08+knDVS7akgqsWZRTSudMcIdoJg4saVNILQToeGuSD/T2zDeNayLG9TG1cH19KeR6ca2klR39Mnhw9fn8+ha27vta1YEr2WmngmD09R5FFRSgCzQtUWUtKWsQtrW4Ps5rFIiOjCteB4g/wCHHW7aVVZomNNQp/RP+T/N0NGB7Mp5plmzCVPlSCoo6qro5Epp5KVbeB6dFWVC030aPSt2/IHt1ZQHDyqSQCCRio+WP5dK2sKR6LV0GpgQGyA3nU1GPQ16GPFb02rm6Kk+8glikd1plnlmjlpa6ntoBejlLr5YNOl9JupN7kWHtX41nIimWM6iafIj5j5cOkj2e4QTSrDIpWlSKUKn5MPI8RUdQctiaYiKuw8lXLjaXLUWRq5EyPkalnEhWmif/KY6iShiDaRHYqp+oYe0F1aRkJLBq8NXDfFw8vWtBwp5fPoysr5w0kNyEEzRMg7KVFM+RGo8ScV8iOnnJbyaOFitTE4+7jR5hJI9R9vGbywI8YWNGlbgkAIVHu01wwFVkrmla1NB5V6TW9pHGRrTGg4oKaj5kHyH8jnpMLvbKbmkpRj6tcPiVqXWprFXx1Vb4m0Cno45leaCKFv1qFKzH6kD2jmuZHVQAFQ+nE/5h6jz6T3MNnYiVp/1Z6do/CoPEkjDE+R/D6HrjX7kGOp5aPHNJF9xJNFPGVYVuS1m0rK0Zd1iZreRUOlgfwPZZPKIUY6uIp6VHnw8j5+XRDSW9lMj5+fko8gK08v2dIlcfk8yDTJC9LDLI8bSqqOzM/FSscZIAjVDbTcEHn2RSStMxQE0P+rh0YIlvaRmRjqlHAfLy/b0L+zNi4ujFNQuGnlhRjEyPJMYEC3UVDMXXXI309Rb8C/09qrWxjbTESTIeFMgegP2+Xn0X3V7NRp6Uj86in7Ps6H/AA9HRY+iXJlZkaOI0OPp9MgbGFm8bP4pVRqnJ1rX0uwCwJYfU+xjYxw21ubmjiUKUUUI8Py4H4pGzSuFHz6DNzNPPOtqukoW1MajvxWlR8KL6cWPTRuQGOjSmIlfXF4/Gk5VgnmEskktrHzyk2cElCWsBf2imakQjKkjSRxPAmpr5kk8a49OjO0YEyPqA8/hrkCgA9APLhjoIM5MuOhkZ4gVk0w4+R4yFVi2qZ421EKInOkNwTa1/Ybv1KAw0qGIIr5ev+x0b7dE1yxdnyPiA8/5dVe/IrFDF5CDMyxhf4g1TDO+iUMJ4ZTIobWCArRSXW1+fz7rtyqbeVNVCr14eR48fU+nXuYwyy2s6rWPQFr5VHAY8wONeiWZuSSpYyQ6mY2XSgsWQH0i/wBGVfz7PrEFWFaaa9BiaRCh1N+p6dIialmeRVOoKCSStywc/wCqHN7W+h+vsVwlVx59B24dpQafD1EJaDUuksCbEMApa/5IPAvbn+ntajAGo6KiNePPriVMsWmJgTyVVrFgebCwHIB+l/aoS6Aa5HSd4T4oFRU/y6mJSsiRkhdfpY35HHBsfqSv5B9opJQa04dGS271Q1FK9ZLxq4IAY25JIFh9bf7Hk+0pYnHl0ZRQLJQ1zXpLZxhWzFVAA0hVWzfjmzAWIA/3n2wSak+XQmshHEAKfZ0w0uJhSViyAOG9JsdQJ+twbED/AF/aeacioB6OUkQjA6nxwtFKAwYgPwmr9AbgEgEC9vx9ffoXBAp0R7jAXIpkj/L051tCZ1QKBZtJ1afoR/Z0j9QU/wC8+1KuAckV6JSjKpGnHXClw8cTBXBYsDqJH0NwDYH63HI/p73J3CvSd2oKUz0usbjVgAVzqDadFzditr24+gI5Pspm+I04V/n0ndzXHXGSiQyTXXj6htV7XP0sAAxX8f6/uqyFVI6YcISC3HqeKL/I2KrxpswAIAS35v8A1HH9PaN5TrX/AEw/w9XjcaXx26T/AIOv/9an5JPNMqSf5x2b6H0AsL3LDkXHvHIoFFRw6y+EmttJ+Lp6QfsNFINIAIkA/K29RAPAYm3+39pwatXpSRRKEZ65UNHBTh6lVKtIpA0+p0XmwF7kagPxz79IS3HgOrQhUJoMnrBPBGHLG5B5YKPUwB4Gn/C/1591jJ4Dr0wFK06yQW8seg/V1X6aQqLa12PJN+P6G/t52Gk+vSRULMvp0KOMjDIi+SxIa4/tfS5IIsfT9OfZDOxqT0cJbq1D+Hp4oFlNUHfyFYwSHKA6Spv6jb9P+I/r7LJ5DQgnHn0rjt4xUhMcP+K6FDHGMUpM0fEpDAEcBSAVJJ4BP+39h+eSQtVWNOrNbxABRGKdO3nMBj0WUu9wwXixta7fTUR/Tn2lC6lyOtSIMGtQR/PpRfxOOmVLXchQdYJuRfkHk3N/ofqfz7aMCk5HSU11CnDrJhsuZ8oRcxoLfqYqAWuA5/AVR9T/AF9pbm3GkEDh1ulBgde3pOop5pIiGdU4+javybEf8j9qtrhDSqCOzpOz6akV4/t6AujnlmllAUHlroBf/XFyb8f09izwwAK46TST6QK+vSspI/8AJZFZwIzw/pAU8H+zawt7boUatc9MyThkIXgeknm8XIh+4j9aWPBNlPFxbi5B9m9rMXAD8ekDaS1Cv+r/AFcem2GYLDaS3AJdSASWI9OkEf5tL8+1+KUPVDRVOMenTVVmNJC6aSWtc2OmxAtYC12H1H0t79kEGvXo+40Iz0wVCvLrHDMx1KP9SDxdjYAerm3tVHQEk8KdWZQdS+VOmiOlkgdzJINTrcjTxdf06VH192eThTpyGEwhmZq165NDGxBC6lIJvpJYkH6AHn/XHu6NXSa46Rzqqklfz6nwpT0/qC6QCGAPJ/xJAIsCfqR7sSekumtCV6iZGuX1RNGqcHQwFgTYtcWBuf8AAfX2oiAPxHh0xInGuAR1dx8Ya9ar4/dUZ2J5ac1WIyuMyDj9Zlocg/gldhqCJpOmxH09x7ukQTdb/HfrNfzANepG2VvE2+wBUVEePsqQf+L6M5kqGKsoxROnknl01EEwLFFd4R+jX+39q6kgr9Qfp7bRAO3J8+tzDuM1QADQg+Y/zjoIsxsurpJFFB5pYZ3f0gnxqdN38ylSI1kPCsBwfr7ZNq0r/F+f+r16VwXYRT5oPL5H5/L06D6s2znqbIRNHQmIMySpFUgtTzKPSyRPG15PD9SAVN/8PdEa4inEhWrY+ynT5NjNCVVsVpUDIr8vX556XlPiKySliniqcjS1NNOsdWaJNasyL5BFJC8fjrKcD6AXN/re3s/1pPRkrX086jy+zoqW4nsm8PBWlRXhprx9a+p/Z0/UGT33SQvUYg43M0kLG8dkgnWOQ/uRVMEitEkhb1AqVII4t7RSyvHG0gYEV+Eihp6elf2V8ujNb2OQqk1sRIwwQSeHmDj/ADAdPsO4+2ZYpKIbfljCKskcVXpqI3WQ3V3np5AJo2Q3sVuG+puPaV7lpKrUUHD5/wCr/D08tzZxkOtdR8weHrg+fS6wm19z5BVnzdf9lNVRRa6ChUPPBFGSFUgnxwwyk6XZiWH1Hun1MasO2op9n/FD+Z6L7vdwSBDDgE8Tgk+fzpxA6Geg2VJT05MUC49BAkTxq8tS+lRfVVzyMJZ4Hb6IrAG/J96mL6CxAB8h5fb6noLSXz3Up1SF6Guryz/COC/M9KTE7B81XLVrHy1OpYsq62sBdIlj1NBHxdVFhbg39l0kEszFzUilafZ/qwOHXnvxDDHEW7Q1P2+fz/w9CXhNn0lCirKlpJA6kNpd5FkAcPFHH/mYkH1/Df09mdht8aAahR2wB5t8wONB0W3V+7EFfhBr8hTyqfM9LvD43H4MtUIn2dTEkywfsxa5ZZeS86XZKeNR+h1AYt+ePYitrZNqL3JXRciukUHE/iPGnypmuekU8824KkYo0BIqKmlB5A+fzHDrPpephqJK1mVI4NE0ck7lWLK7ikUkXmJB13F/6+058WWORp3YIoowJ+ImvaDxPGuOHr17sjmjWFBqLVBA4AU7iOAHl0hstUKBG2vRA4hihWUNrWCmZjEha+uOSomYmO97kXP09lcjGGPOEIAofMDgPUVPD+fRvFHr1Ki99amnCp4/sHHoPN00lVXvFT0op9FMKaNo6lXFlszVjO0BMsk7xvdeFA9kd6k0rB6qAAMHy/Z0ebaUtlJcPq7uHz4cfnx6Ib8nNoy5bZOS/hbRS123qyLKy0sMv3M60XjK28H7k6+SFtShgNQGoXt79YhIpFEtNRUA18q5Bp6H16vuqy3m3kohLK4IxxI+Ifl1WxTxKabymz+Rro1y17nn/adfHP8Aj+PZ0CImzw6AMwM1QG+z16xVVIjapAgEhsbheWsOAbAarji/HsztrkCgLY6KJUkQsF8ukfPSCd2AUxm5ZlKg2+o0n63HPs1jlGO7pNoADEjuB6wR0SwEre17m5a7aja5+nHH1PtYZCVoOmY9JlGoY6lzRyRwhr2TkC4ufyV/2Kj2lapauejNWSg7u3pOPPIJCQLBiBdk/wA5a6ng/Ugc+7lK5A6VoyLQLgdRooy8ytoBItYc/Uklr6vqD+f6e6mIUz0p+pkUUDf6vt6ySxlnAsQVBNxybi3LE8n+h5+n09ldyukEjo7s7oFQDx65QwxuV/tOpv8Anj/kI2uQB7QDVQgHHSt3V1PCvTg6gupFrKw1WA/s/qsCb6QP959uoz4Fcf6uHRZOiCvCvUjSskkZDghWuXvflRfkD9Skc29mELlhk8OiC7oKUH59PMM7h1TlLKBYgsDfi45H/GvaaWMklq4r0jNa1I6zO/Lggv8AUXNrM35so/Tz9D+B7Svio68Yg61PHpzpqgHH1Cvp1+GQgGzNdY2KAW5UX5/p7RyAF42XyIr+3pmhXtPEnr//16gqOmkgqy2lXGpnX8lgLFiob9JB/P4HvG5nGkV4dZhJGRIdIz0oFp3mmvZQknEnJ0jn0ggWup+n1HtMzAA9LFViR6dT1oS87eIl1VAulmFgLMDzcDhvp/S3thpCBT16dWIM2r064tRKeAuuQhfWSQEP+pLW03/ov1J90E1GFePW3hBU+vUyGhiZ4vBHZ9YDa9RNwRf0/wBSebf7H3dpu0lmx1RYe5QqZ6W9JRSoylr208f2GUEWK3/pf6n/AB9lVxMCCQejJIWQ1DY6X2PoEhgWSVNBIFyxsWIuVFjwbW4t9fZFcOzVUHHSkCoqB041FaYVjjADo+khW+oKg3+l7EA8e0oiqvHqpoMscHrLSVrSVUUj2EIBBV7OACBdwOf0ji/tuRdK8c9JnoTXyHTrPPFHIrpMrREEEE8arcWI/Uef9h7ajWoqBXpOwPHqBHkmp6p0Sxuv6wSPQwGpQbWNj7ce01gtXHV42GFIrXz4U6l1dTJUwSxyyFmIFrEaivFvof7P+8+3baLw5F0rQL0nnOhWHScgoo4Fd73LOSzi5bkfTgAA8f7C/s+jHikBug9dyVqQc9SRkKdAtMbqX5DD1AG1ubi/JHPtUbXVkZp0g8fFGbpizuQHop45VLi9gSFW/wBW+oJt7WW9qQQaUA6sJqmmrPSIfIBRpfkFmBKm1ubmw54H49q3iIHl0pSrD1PXPxF4yzNrU8qoI1KxN/oOR/jf8e0jsQdI6XxICK+XTb5EEjA2axFyV9LfhhYfUD6c+1UZ7AfPpp1o5KjI/n03VYEjMFJKqTbkkAj8E8EH+v1HtyNVr1WU1jzxHWBGWOMMQ90Om1jbn6EH6svPFvbwI4Yr0hClq6hjqZdGCNzYqFu4uQF51EjgG3Fh7sCSBQ+fTcqFWxUrTpgzEiEm3AC24U3XSP1WAYWA/wBj7Uw06YlH6TU6vE+FNTBN8eOvcJWOI6jJ0uROMjMLHyVtJkZqiFVPqXyTUobUx+o9x9urj9+bmgONYA+3T0ObJHi2faLqM1KoSRwqpNDX7PI9HbpKCKfHSIqI7zwGM8MZKdVu4kEiA/vIeLj0kf4+2YmpRuq3U1ZEz2g1B9a/5OoNLiw4++kSA0QZYpomV3jFhpctoLX8lrhrAA/X2rQBu/y6ZeUoTCDVm4f7A6e6Tb2Mmhlk/bLUz6fUqyQQxyi6xShyXCupvdr3HIP491KUqa9x/wBVD0jklnheNdJ0t/hHE44n069FtqkigZFpoyVn8C0uoeKKKb91ZkkXSpT+hJuPfolINaYr5Hh9nXp7l2ILNUla186jyp0GWV2zW4nJzRYUPLLUyWWlQyNMwZWkUOJAY6iOMXZVAJ/Iv79csysVK8Rj/VwPRlYzpLADK3avE/6uH+D16EHCYPNYjBx7g3PXsuDo9Vvt6MUmXqpXQmKISyM7R63PjVb6nvqAFvZbo8NGlkNUrx4H7P8AJ16e8gnuforKL/HGxk1T/i/Mny4dGH6vwEldQR1VTQR0EddEKmCCCASimow2v7cT1DSyGof6yvJ6mblQBb2Y7fZ/Ugr4YVWFQAARQeVc58zXPQP3i+EU7DxzIUOk19eFaCgp5ADh59CnU4A1jRxReMUoYlERg0oUj1IrNf0BeSSCS3tSbV57gIjAoGpjjTzwf8Pr0Ww3BhRyxKtxyMV8vs6c8fj2EipSBwiNFGYURFnFIl0cSKVIZHfkyHhfa6K0aSUx2x4EA4AbRwINQRk8W/LrzyqsRaUDWwxXhq4g/s4DpSRw01Ms0yRU0lQkyhalyft6BkBDGkFw9VlPVa7Bkj+pA49msFvBaF5ECO6sAWOAhH8H8UmafIZIHSErLcPEsjOIyCaebfb6J8vPpopsdFTVUlUyVLeSn+3WmkZ5qQ+J2ljQ09gUcFy8sv8AbA5t7Q+AiXrTN4hBwFJJQ0yAR8uLN5/Lo2ad5IhDGUBBrUUDUODnz9APL59Qq5fMjUsM90LRBq0KpjjaU+SRYfSEernSwYC/jjsPz7SXEYkVgrDRX4hwJOTQepGPOg+3pTHWNwxTvoarXNBw/wBqD+016YMpBDLDUzxojIE+wpIy5/dnjBjlqk0grItOGa739JPHtHcBdEkrCoIog+YwTgUIGfs8ullnqEqREEEnUTTy9M8K9BfTrNW0VXkijxrW1ceOpLP46kyipFCmklgz+lS4k4Ur7Dz+IYnk/CSAD9ppUdH8jqk4t/xKCfUUpWh/zdAzuvbWMqBuzJ0GPjhkqJaignl8JiqKw4YLFTmZSPI7xiN1iL8BTxx7LF0meUBBx01pxpwr50+3pcs80UVtbvMT2hxTNC/EV4fb1WZ2b1TPhc1JWYWmAx+ZWWsWjj4Wmq9JqJpKeP6gVKE3Rf7YNvb9vuWhhbXWFzpb0+R8z8j+3on3TZzcq95YoPqB8ScA3zXyDeo4HoHpKONYAdIZhqDq91JdeLNexuPoR+PZ9EGB1fh+Xp0CpzSquKSV4EUIPz6QmRhkWa0S6Y72Y2sw49Sm3AU/j6g+ze2YM1Cc9Fp0kdp6T9QkgbyLcWI5uCT/ALTcg/X2bqwppJ6TGLSxKcfT/J109dqp9DXDXYaQdN7H9Q4JsPz7fQJTyJ6bKyfEfM9JyruXQL6g36lF7qTfURf8cfj8+3wE0nOelUbMadd08pidmZQwTi+o2uRb9QNuPzb2lYFiV9elqA1B8usU1cWaRkVRqUDVpIVgRwD/AF/2HtiWFaCvS6BnGR1GgrHSIgjSwUIt/Ub83/xANuPZdJbrqBUY8+jRJCVOvHp69ZkrmdAjRsrMQptyePwATcG3P9PdXQAAqcdeZDQaunqgiLqhe5Fi66TYDn/YAf4/09+iYgHTx6JruEFgGOBw6UMaOrpazXTV/rAkAMLEgiw/2HurPqVq/F5dF0jgHSTjrPPTSEKALSOpa/CkqRw3+sL83/r7RNWtT1sPwyKdYqWP9qpVNQOh1cNxqXSQWH0LAD6D8D2yzDt+3pt0rIjA4BH+Hr//0KnJ1CNGEOhiATwTchgRrP4J/PvGWoI6zNFQSB8XT8IJFpfLAVViBGb2tew5H01fX624HtokaiG4dPUbTVePWKJZodRd/wDgpsDdiLsQx5AYG9vwPbDtUkAY6dQaVqxz09UcRqREqfrClhqW1wT+oi51Ej/ePaN2K5PHp4BWAHmOlfj8dG0oVkNwBZ/owYjk8cD/AFz7RTXLFaDh0+iZBIov8+hGo8LFLEJFjDaFBDfq9QAAsD+kgf7x7KpLlgSPPp8ihGcf5OpMrRJTqjx3RGYHSBwwtyAL8gngfj2yCX0/Pph5StRTHSYyVQn+6VsvIufwLjm/9kf4nn2pRVpngOm1qxr59TcZUQ6VQ6l0i5PNwTzYE/1H9fbE6VNevBSWJzQDqJXTGOfxxsyksSv1AYLc2AP4a17+7wxDQT1U0NST1gQyVVVqLGLSi6tZJBIW/FjpII9qhQArTplqUqB1LWsRJGRnLBAbszG5b8G19RRD9BxY/X3uO3NaKO49JpwSuqmP59dnPU0MTRtHrVhchvUwkHB1EX0m/P1uPZzbW+gZpXoKXetnNOHSdqspGzDTqIJZkZT6o2/sqGPqYH/b+zeGHFTw6REEVVvz6TGTrBPNGHvqvxICbfQ+lrXP1/Pt1sKSo6VW0X6gVxj/AFY6x/bRoVaRxYg2kt/XkXtybk+0LTliQT0dx2ajSVP+fqTGGLhYz6UUFyQGNgeGC/Wx/pyfaJ3oa9L0hLUAGOo5orO7ED9V30esgC5uR9Of9492W4HCueqS2wUlh031CaQ3jAcEgG4NiSbBbXtqH+39rI5K01dI5owI2IOeuoh5Fs6oNJ0sQ3BVeL/6oMb/AE9ung1BnpuMArVgMdR6hxMrRwWVozwL8cD9QC8XNv8Aivt2MaACxyeqsBLhRjrjj9tZ7dtTHiNv4yryuTq2+2p4KSMuTO40oJJSBFDGt7szkAD3ua+t7KI3VzKEhXzPn8lAyT8h02bN5yIYkJkPp5fMnyHz6vn+N20KzYvW3X+1ci8C5DBYJKDKimkDxtWVBlqZmDcPKIKhwupbarG3sCyzLc3N3eEHTMxIBwaU7a+h6GPhLDtttbLgxxihHCv4qfb0dbC0TpEK4a5afIUkixssMSHHVrp4qiFk1aPECBIgNvqfz7fhikMQkGRTJA4eop0HLyVAyQPhlb8mHkfWvkeodFQSQ1tRSzU6eIxRPPUKGbVGjfvusKBQCD6v9q/F/b8aBgaiq+f5cf8AV59VuXV4VkSQh6nHz8s+fSqpaVFrK25gekrYow+qKERzsQBTVEbMtpY2UabfhuD7c01LUI7lwcD7D/k6S+I0kESUbxI8jJqB5j/L09x42IEFYGnpZU/yhBTh5I0sYtLoh1kA/T6gf1Hu/hrEa01KeIpU+nSbxHYaNRDeRr+df9XHpT4XZ1JJURSS0hleNohGdcEslPHCNQjWUkSU66TfUV1L9Ln3SWE+LH4kbFB86gfn5U+zpq4mYIQJNI+WK19R5n/VTr2+cWMy+C2rjKWlWODNRZXJ3jd/Bjmo28tToKnzO1/RqFgxueLe2LiFbhY7UR/phtRp6UyfmB0xZyfStcXskjF2QqufxVx9nQ54HbgooKenppJfTTwQxRxoqKtNToCqyp60WUg3ZuL/AE9iG0tfAEawq4LIKDgAq+ZPAE8cUxjoOyXRd5HlAI1EknzJ9PM9OUmJhLeGJJJAupWFHy7iY6jLPVN6oYU51XtYfpB+nvy20LTlhqamKjzrklnOQPUmny6sLubSXwM/i8qcABwJ+yvz650kf2btE7qkQRqdBRXhjdU5KrU3+8qWYG7MBp/xHswg8RH8HxFEOQuntFB6H43Pz4dOyL46LIEJkNCdWSD6kfCo+XHrmaJBE8k3jpoFiYmKUINER9KNJGGIBl+rMt3t+rn3trVEDNOAIwvA0oB5fm3mRk8D07FI4dVjBdy3FfM+dD6DyBoPTpoq6bzwjGxz/bQxrE9VI0ktQ0tRJ+4kKgiNqfyIADf6ILfn2kuIHISB5PDhVe48TqOQPKlRx9BjpdE7pI920epiSFwFAA4nzrnh8+m3NEiFKLHzpQS1DqiTJErrTRRlRkq0RyM2ljrsRbSXYaeR7LbyaM6LaFyjNgEDgoPe1DmuePqRTh0otKI7TXMRkUfhrxJ+AV9P2mgz0wZoJDAtPS+VqLHQNQ0sQBBankj9YiMgDyJUMSX51LyPr7RX1NYigdjBGNCj5UyB61PHpfalhV5APHc6ifnXFfSnl69JPEUsMEcaxrGtPQRvP4XjuHcqWhVoWbUEDm973JI/HsmhjqgjIGhPI+foKfb0rnnZnZiSZGPEfzI6SkdH91iM1kVgaSWorBSywvJFBGgMhjd5ZCG9EMR1lR6m+gPsuCaoJGHxFgfSufXyoM08+nmkpNBAW7ACa8T+VPMn9nRX9xbPo2rcL9xE0i0ebrDCpuXNAYJrlkblFjZxfnkeysqpkRnUMoavz+f5dH0jO8ZaJgHKCvkNQ+fqR0VjtPqRZaibL4WmWKeqmcTrThft5vGQRMVuqBXTgkck/U+1kO4S2bKp7rfOPMelP837OkF3tVpu0NJwUvKYelD8wfX8/Loo+4sNUUk01LU0ktPKmr1EGxCi5Oo/VP6c+xNtm42d7IIoWKzAVIYUJ+w+Y6A+68v3+1VcxiS2rh0yPzHEH9vSH+xLlhOAq8khgVHI4NyOSxH44v7NpJ3hajrQ/OvRVHpkFU+w9J6qovUzKTYatJv+PryPwPwB7UwSFlLV8/8AV9vSrw4z8WDTpMTySWUaTdbsCoAH1PB+gA/A9riWAFD5deiSPKUqK9epJFlRixBWxvfSzWFwQfwrn/evbJmoOPT4hqO0Y6ZqidEqWK6TGDpspvqv/vAIB4/x90d9WPPo2trMAAnj1l+6hkkAABcDSb2F7/pYE/2LC3+v7SuMUAz0uMFQcdTo2VWQD8+rjSLgfTUQCzfTm309sOCFNR0kmRhRa9LASIIFICh7KWVVUm/+H0+gPH09tKdNSvRTMrZB+LpyoplkKI6hTx9ALkC1iebD0j6f191II7h0UTodQFM/6uPT/LJGyFRpBsL3XkgfT6WKk/jn2w5DHpOFYZA6ZWlVSCNSgzIum/6gzqGsLH8Dke0pRsUOK9PRsra68QpI/Lr/0au6qhikkPjNgFDPr9ILrc2Y34IH0H5PvF5XNADXrNNkBYkU65EAICLoAQWXg8EAaSfx9L/j34ipI9et1wG65SMk8VjdSALHgepQDqItb8+6hNJOc9eL6uOB050s7RKJI7qyoQdIDEj+kd+BYHke0kqVJr0qRhpB8+lpinYyI0rxsr2lbULA6APof1BR/vfsnnQ1YDowViqhqdvHoTcVl4qaJ1lVtMqkxsANJa9tI+nH0P8Aj7LZIWJFOm3cMQem+pq1efQilYmBClgR+5chvxytvz9fdhHopnPTWC5BHaR1DgoBN6TpPqPqH0KXsfrzyOSPx707aR8+muDUHT1DioY54yikrxq4sp08cgnlh/vXtHJMSTQ9eZqFiW7R59c8hiYEnVhaxA0AfTT+dbf2b35P19u28zVIPSZpFHA/s6TmSSCJ5FNkZUBjZSukg8j9IHAXj/X9mkFZCDxFeqCUCoPAdIxpWWt9bkMU1LexQ35/BB1EeziOOg1AdI5nNDqOadY5JkcuQ3Mi82K2NrjgD9R/3x9vjWcLw6LfDBOrT00sAS2lyzEDSG+gHHJsfqfp7WJKyLpqeqvbRyMHK91P9WOuNRTmUIyq105Or0lrC4uBw1h+PdfGJqK8erJb+GVLVqOsiMmgEkPY+pBY6F/JUA3APtJLgg+R6M4DjuFRw6zRaUDve4Hq44bk25e9wP8AY+0khrQefRiuPs6bHq5GaVVbQF1AsDzYXNz/AE/x/wAPd4oa0NKnqkjY4inn097U6733vhGO1Nu5XNxapg9fT0sqY8PEpkkjOQm8dEZAOQurX/h7Fmyct79v7r+6tomnX1VTpx/SpToFb5zJy/y6hO871b2+cB3Gr1+Gur/Y6dcR0325l1yS0ezq8JjwyV0tUYaZYnEniVVMzoZJjIeAoOoc29iCbkXmq1guLq92Z4LWGut5CEVQOJJNBT7OiCLnzlae4itbPfIp7qVQUjiq7MDwoFB/n0ZHp74Wb43PVUVbvhpcHiql5fHHSQmolkgpvVO1ZVWENHHIo9NtTn8D3F1/vahmg24BzkeIa6AR5qOLj54B+fQ6t4TAoe7OhqA6D8VDwB/hP7SOj7bM6j2n1/jK+owGGo8TRUUSvSaoys9Y8rGBsjWVEo8s9VU6D4g3AT6Dn2FZlnupvGu5meQDic/sHBfsHR5blQDHEoCsf8Hr6j7ehvwVIKWgopR/wJFVFIZVQh3T0SRK5QAoov8AjgH2qUUGgV9elALMaBqLSlPLoyW1KmETSxSL5KOp8da8JTyeSlkBNRoX6l6VkYg3H+t7MLaVYWqw/SPEeo8+g5uCO3aMyqaD5Hy+yvTrJAq1JrqOvL42cSzwVLRBJZFLhI45H+nigIHPAIP49mCIpT6q2k/SNSKilB6f7Pn0g1OpEFxF+qKDjw/4vp4SmYwpMGAiS8sjRpqSmkY/RkW7+CS92UfS9x7WCNChlY0WhOBwJ/yeo/PpKZ9L+GFOqvrxH+f06Xm14qKrtM327fw4kiAyFHj8oULMZCQfEz/0BJJ/x91UxljMoQ+FTFc93A/mfQHpLIZkBBY/qHj/AKvl9g6FWeOPb2N1OEWraMslGv8AldXIk4LpII4SZQGBN0b9Ki59vy2/0cQhb/cg50V1nOa44A5weAHRcjG+mchiYa5Y9oxinp+Y4npo2jtWoqci+VqaRVr6qaSWpq5axYgKaeECOnCrLIHQLpeQAAhALf096stvl8SskQErH4i1KA8Bg8OBYYoAOq7hfJFH4aP+mgwuknIPE/P0Pr0NVLiTFQzGoq2RISivJSxjwVER9MP29Swj+985vZ00qP7XPsRw2oaCRp5WCoQKKO1q8CrGmvV6igHnnoNm6LzqsUQqwqK8VPnVRXTT0NSfLptloYpWaniRqaMpNLKDMRKZmeNYmR10xKYU/BP1P+t7TtapJI8aKUQKS2ck1GmlOGkcf59GCTMiB2bU1QBjFKGta5IJ8+s0uOSnVVgVJ5hpIl1aoUf6JC0ko/YZxc8lWe/JPHsxNkVCuyZxQ8Qp9M8CRx8z59UjumkJFSF9OBI8zTzp+weXUODHGQvLPAxjWcB7GUU5aI6yYJJLzSrTMeXClXf/AAF/bCwIxleeM+GjcTUA0818zT1pk9GXiGNUCSjWVqOFQDjI4CvocgdNGSWlokq5nZ44IiszxQQPdUJBYINZa5bl21eom3JPsov5EWOaSRyEWhIANaeQpWufMk/z6MLZpZTEiqGY1ALH0/l9gp0xQRxSvNU1USipnAkVQf3oYFOqno5VChEAch2C8tIdP4v7QLbAljcpouHNeNSq+SfKnE+pxxHTkjOCgib9JRQ/Mniw9cYHoM9N+QpknCo4BMMTwy6LiZhpLtqUEhSHa5H4/HtNcjxVWIR/ppVa/irxNRX1z/g6VxO0WohsNQ/L0FPy6D5gaCCQ1MwjmqDcFQWlcs3jhiLkgRowNr8EAeyQoyUDNlvP1+X+rPRgWEjAomFH7PP8/wDB0gMJUjw1NLVBBQPU5FzJqJa1OWaf7j1CyLcaD9WPA9h1X+OMZi1NXPEDjX0p/Po8lQIUk/0Wi/tPCn2+fSZGDNW2SylXCHkrqkUlNCAqVNDRKGZBoYMzSEBfI68sGsPaNwWkZlrpJp86fMdPmcMkcS4CLX5FjxP+boKc5t5oxXqYZQkTLHAI0MmunZtUspjOnTTuDYk/gf19ssCKk1p/g6fMiMIiD30z9vp0Em7us8fmcdVR/wAOiLM8QEkiJHdJfpKojBk8S3/1ifddAbC8f2H9vW4ZgzOGkwQcUqK9FyznTuVwyVAws8FXFGTahzOMhrcTNSMCbJHIfuks5IYJIjKbFfY85a9w985ahNjLaW25bS2GhuUDUXzEcw/UTHlUjoG8w8i7LzG4uluLix3Jfhmt3I7vV4j+mw/KtPPop++svh+v4ZKnufq/fG2cKmQmau7J6Spn39t+hxLKWTI7h2HX+Pcu2KCjBtPLD98iqCxsDxNmwbn7M88iO3IuuXt/Zv7N2DQvXyRjilfhHa3US7vsnuryeXmiktd82QL/AGgBjnQ+rIK/YSKqOlj170DQ9/YihzXQnbfXfZuMykDTY+rhrZMNQyoGVDSPVVJkWHLQu+mWBwrRsDcD2Jrr2O3uRXbZt7tbpeOap2+WcivQdh94dpsHVd+2S8tGNB5PnzNBQlfn0nN/fFzvnrinzNVuDr/JPiNvwCfNbhwMkeZwVDDrEayS1tOUDDWwAZVPP1sBf2BN49tOddkWSa82VmtUUszxkOoA4nGcfZ0POXvcrknfpobSx3pfqJGoqOpRiT9uP59FVFSv3Wgyq/J9H1NyTY2vquT/AFt7A7KNPa1T1KsKiM94xTrHUTFWMiMVKk6uLhVA5uPxc/7D25DFqGeHWppFABAp1mpMyzzoE1ERgfX6/j6j+p9uPaqwOOiqaQE6gcjoQ6HJh0RZANJVmuSLg2Ab6G+o/QeyuW3aMnTw6L3Idq9Oq1kIlUFgpI+liBccC1r/AI+v+PtGzsDwx01IisDXj0+yVSRop1EXRV1gX9P9G/178W9sYYk06LpY9NVp14iKWATg+qO0hb6qdHqIvwB6Rf2y7EOo8iR/h6qkSgMAfwn/AAdf/9KrhzK5sJFVlALM1/XY8Iynk/6/494vLpGCMdZplSaEHPUikppKgys6r9CikcWNhrVl+mm39r+nvVQDjqwBINemqpneEuoNo0bSw50hV+qg/RluRz9b+3QA2fPphyw+wdOlKwlEMag+r91hyTYfQk/puT/sbe0UqmpNelkZqFAHSsx7VCeiHlQBwzcgfgX/AFf1/wBh7RSxgrnj0pDEEKp7ellGZyiRMDcBSCLgDSNQAI+gt/vPtAwApTj1U1AwenRQxmggszCQqWb6gMPwgP0Jv/rW9suAVPr1VWNBX4ulfS0KiQabq1+dNvpYAEKPz+P8fZXO2kEefTxbGRk9LVMNePykBJDp0x29MgH+J/Tf/D2g1jUP9Q6Rz4BANOoVdQNP6dAibTcFh9NP1LEekrb2vt1qQ1MdE0jslaHPr0GNZSU6V0qvKZyoPpkIFr8WC2Gpf8fp7EltEyIMAdImu6tSvQaZ7T97IYQUWJANKgr/ALC36iLG4/r7OoF1IAR07qOG6Zo6kOrsxayhgxIs4P0HA51D8n6e7vDpYZx07givXVPUxanVidSDUhA/Wt+QVtZiCeBx/X36RCTqof8AV6dPQ6GIHn1OjrUYNG7+prnkn1Ip9JubC/8Ahx7TeGRmuR081AQKivp1ggCmR29f5vpAs35JPFibf7b22z10inVoVCHUBjpZ7P2LvjsbLwbd6/2zmN0ZeqkSBKPF0sk8VOWOnyZGqCmCkgUcl3YafZxsPLO9cy3iWWybbLcTE5Kg6V+bNwUdIeYeZth5WsG3Dfd0htbcDGtgGb5KtasT5U6Npm/i31r8XdlYvt/5X71qq9clXRY7ZfTPXmPmze6uxN4SAtTbQwUNOstfnKySRQsppYmjjBJZgBf3kZtXsjtHLVrDvPuBvEawR0LxA6UU8dLMTVz8hT8+sY919+t65ruLnZfbbZZDI4YLOw1MRwEiqPgHoWz0NPWeP+WXeWHnTeW08B8YOnKukP8AdfqLArDX77xlPHMktBk9019HGMThMs1MuienQzzXch2BuPZdzD95La9jt59n9u9gjKxnSszjTEAuOxBRnrxJNBjHTOxfd9utzu4t59wN8d7iQBpEB1zNXJBc1WMeXaK049HS2B0NgttQBVoZauWodKyesyEr1E81U6hDUu8xb1S6bjjj+g940cx8182c5XAueZd8mua1ohYrEo40ESnSB9tep/2fYuWuVYRb8ubRDbAHiBqkan8UjVav5j7OhT3HjIcNhZoRIiPxBFNFGRJGkpWE6iBpsxawW30+vsgMKrHpqKj/AFU6N7eR7m5Vnqan+Z8/t6BzK1X8ey/8CpAJaKnraRqqeJi9O8WNRQIkUCxjLqAw/DcX9pANb6fwg8ehUoW3jVtPcQftz/n6WlBTTVASRCYXWVp4UisHURllCSMAyN9Pzxza3t4AVx59XLRwKGfIP+r/AIvoUNpyeeGEMqxz4+pBRIzpKo76oKURrr8qvIT5Lkab/wBPamNdYVSMhsD1+X5+fRbfKEuWdSSrrk/lk/Kg4evQvy49a+jMlNHFT17O0y04SOVCbhBSOqt9tLDVP6eLED839nisHhMUdI5x+EUIx5caENw6D6IoldmYyRcNWRX5+oI6hyCqp5mx48dLVBPNFFWo0dMIiA0lKZEYGYIysqkXtwPr72DIpNvhZKVAbgPUV8x6fs6Z0xkeK1WStDp4/I5/n0uNlw4yur6msrYLxRQq3nQPHXLCjKppIYIrCeWZvSXIsoIAs3PvUL2zXLG6oQBXGHpw0JTiScEnFMDPTM8UywokIycZ+E/0mrwHnQefy6WbzTVmYlijSTExsSs8SU6aIERRJSxPUB3mNMVW1QNYZ/0Lxf25Gsn1EkoUwqTQ4wo4qMVOnyfNScDz6SyRKltHGriUkYzkngx+3+E0wMny6XdFJT0EQRndyaQ1RiaJIaSWoLa9KIXaRak31eNzoRAFA9nCiKGOrBmahYg4GrjgeRPGhxTHRY0TzVAoAG01GSBw/Z5V4k56XNHVSZeGB4Xed5Hdo4ooSHlgRVWWRYnMcSUtMtykSi9+b+zy1Q31NDkzMa0pmlM1B/CB8I9eieeJbFn1oFAAyTgHyyM6ieJ9OnuDEvBeaUaIdQdYQVWWeFSVihneYFVbm7aTf8ezNbQWrgyIKVqFFAWXyDk8fU0+zpL4/jiinuIpqzRSeJFP5V8s9RjTsW1CJjCTIiwJcOG1cuiBrGQLwCblh+QPdG1ukhcHRmg4U8zpX5cK8T9nSrVHEFQMNYpU/wCQ/b/LqNXxBJFn0yOzyRJGVdmiSONb3QEoXPJDMnpJ+o9lN4fGdXI4EUpw0+RH+WmOlFs4ZClRQA1rxJr/AIPQHPQfZXXVPJHE2kPOGjIX0SSwyWjEjgEfY0AN34OqSwuSD7DVwHkq2nuaUacYLDgT5aEH7Wp0ILYrFp1/CEz8gRmn9JvL+j05UcAnuop7LRQQJTzTIW8sjOZGZjclnnl+l/axA8pLvDRo1GgkVJzU1+ZPSS4PhsG8apkZtQGKClP5D8ukzlA0c09gscsxaMsi8hmbVaUm5ZoRcm3B4/p7LrrsdmVQJWqKeZrnPn2+fr0vtyGVFDsY09fs8vt/l0Fu50SKn0v5dEjeIGphYM0rxnxSI5Gt2l1cuACL2t7Dt+UVDVjRsdw059RXOfXo8tjqlU0FRmoNQPkfLoHZY2qalMZAxWlxkgr8pJIjxxvHEGemoGUksykAyP8AUsALj2Fmh+KMN2DJ+weVOhBrCL4pAMklVQfPzav8h/LpXedGhSSkj0CeOJKMxrrZ63QJBKWuQgCC44F/dGMTKGVsnhSta8eqomgqsnEcfs4fn1DkwEdfEZo1+4ZYpDJe4+4ikAeoKyXXxx6wRpJLBh9PdFi8WlM5/b6/l0knnaNnVsLX9h8qdJiq23BLOkvoKeO1wGCwLcqsEBsoV9XJB4J/x9+jt9T5HZT/AFAdMeM0dVUmpOf9nqPNtLF1UXksAUF5oZYWUuSukhSD+0Vf1WNyf9b2qitEkoVajDy+X+ry68LiVaj9h6AXfvWOMmNSywBm0M8NQmmDxMikMyDkxoq+km3P1Nxx7fSyi1MrqDj8q9LkuneNM6WBAPqR/l+fVHXdXTvZnSO88r2p8WNxT9X7yyG4MXnNwbZoKGnk6+7NyFNkKZYP7z7dpxFDQ5nJpembKY/7etGq7a/cz8l8/b5ywUsZbiSbbZCgCFj2sSAtDmmSKccYp1HnN/Iuy8xxCZ7ZY7uPUQ6rmgBJDDFRSvz8+ts3K9e5TIYfAVs5TG1525t+fcNFF/l9FJW1eKpZ8ni6iGfTJU08VRM6hyrMdI1C9/fQTbo2FlCkykyOgLA+RYZIrinkRw8+udO6SD6+68JlEKSsFKihIUmgNCDU8QQa9E17Z+BPQu5pq+vm2LisLUV1L96tbt15cRXxVXnP3c1LVwFhJUGpcFomiZBGfxb2Btw9seRd5DQ3+wxxOxaskXY4JyCKYp61HQ/2n3Z5+2Fo3tOYpZoQq0il/UjIAoa17tQwKA/PohG8P5Y9U6CXrXtCmr6ipqZITgt30TQNRlHjuJ8vj4CulIn1anhCuovcGwMb7z93CaJXl5a34OnELOPI/wBNfQfLqVNj+87bSBLfmvl9o5SaF7c1A+ZRqHJ9DjonfZHxF7w6ejOT3Nsyqr8IIMlX/wAe26Xy+Np8Zi61aGTJ5GWKMSY6CqZw9Msg8k0LBgovb3DnMHt3zfy54rXu1PJbIGJki70Cg0qacK1qBxp1Mmye4vJ3MkcQ27d0W6kKgRSURyWBYAAnNAM+VegTpnR1jkWUFbekp9AFJuCvGmRWHN+R7jiVwfPPQtRCWzXqRK4R4tDsDew5NmLflvxx9f8AW9lrjVx6UiIg8K9KmnnZ4oQ4BvYEizXt9BY8er2WuwViK9NS24ySvSuooU+1qiVFjBPf6aPTE5VueAPqLj2jkbvQf0h/h6R6V1Up1//TqwXUWja2oNq0vrBK/wBQf9VpFuTz7xeoM56zTVmIBHDpRU8vnQRwKqlVKEm9jf6ni3N/9v7SO1Dxx0sjUEH16bKimAkkU3OgqxBtYs3BPA9RUcgfg+3Vc049MugqR1Ogp5I4WdY/RqXSbAMw/wBVf8Ee9M49OvBXC9TqOrkgNwQSG0sfww/qS30H+9/4+2GAavVg5XFc9CRQ1X7SPo8ksigeix0arWbi6k8WHHHstniyWHDq+qhr0rsZQ3kEkynn1Wa+r6HSFPADW/2HsrnfAp1shsHz6XNBAiTInpD3UFgpN+b3JPFiRYj2USsaMx49W88CpHQliKkFNEs2kuLWkFj9bXNrm1v979olBJp0kmIALVz69MG4ZaZacxRhBKqkeQEBVVvoptexP5/HsSbbaO7BgCU8+gtuV6I6pWjfy6ATJ08TVTTpIY5uWD8Mp08E/wCAsLW/PsXxxlRQjomhnLaWQ5r/AKqdB/k0ZpJ5HAvIhdT+WAYC/Iup/p7WIulgBw6OopGkA1Ch6QczuHfxIwYNZrk2a3+IHJP+9+1BBIHr0oGBUdSaGGRyogilqZJ2WNaeGN5Znkc2WOKJNTyMSeLAn3RUaRvDjQu58gCT+wdKEaOBNcsirHTixAH7T0Puxvi/3j2IYq3b2w8vTY1mVDls9GMNQo7copauMc0mocgqhFv6+xvsXtlzpzJo+i2V4rdv9El7FA9acT+Q6j/mb3Y5C5VLi/36OW7GPCiPiOT6YwPzND1YZ1P/ACxY8lUFuxN611QIqemqa+n25RGnoKAMVaenkrp9UtXLoJC+MAXNz7mLYfu6WaPbScwbs00zf6HF2KD51bJI+fp1BXMH3n7zTdJy5sKxQrwkmOonGKIMD7K8erC89S9F/DTpDce7UxkG0uvNoUsCyU1Auvc/YG5aoiHBbbiqVBq8jm9x17rEircx6v0gAn3kJHByz7acuzPDHHbbdChLsAMH/CzMcLxqT1jgt1zZ7u82wQ3cklzuc70jRiSAPs4JGoyxxgdF86U6G3dvrcn+zQd+wvVdwbuxoOytoNEkuF+PvX1eRPRde7VhfVT0+ckg0yZbJqq1VTUMU1aBb3z49zufd65+3d5ZtcW0ROfAhBNAOGqQcGkYcT5cB1n1yRypsvt/tUe1bVEj3xUePPQapH81Q8REDhRX59HRg24mPihiSONNan7hn06o1H1UkAFwfqePr7jhLcRkaqj1r0LHuTJqJrUcKcOmjM5vF4ZT5ZV8njMlmYMwiQELLMvpAhBHA/Pv00saE+v+rPV4LSW5IIB0f4fs+fRW96b0zG73qqSghMFIpjLTWfX445l0rCgJDsy+ouRpA/x9l8pllBcRtT/IPP7OhhZWMFooUsGrxJ4fYfn6dK7b2BGPo1Yqqy5F4oBNEvkYUyXa9msUJY3JtwTc+344qxgjOeP+TrdxMrS1oQoGQf8AD59KulxcsdRMYFkUNI6wKSWi0UyXnCFgpeVwfSLfq9uCJgSTxGP9R6q10rxJWhHn8vT7B1LxkqUdQFFR+1VkpDqHilWrLemsNQhv59Ysb2W4t7rUJk+fl/l6dljMsYbTQjJPqPSnp/P06MXsyCKepE05n+4jpiwP6Yisij7mF1DGJXKjWAfqfofa6wib6pZQTqAr9o8x9tM0PQbvZmW3aNKeGT/xRH+DHl0pavEpWNVxTHx09Wn28VT6E9AYOJkLAimRT9ZVs2q/0Hs8fTLr+IxkUBFBUeueAHA08/QdFaajpIH6oPw/P0+ZPS32FtqCGUVMFZG1OkElPt+KoSSqjdKT11+464R+MssDMYqZI1YlyGJJ5CjbLGN5RIsqglCIyV1UUZaUgHNPhSgyc5PTe6zOkXhNC2CDLQ6SC3wxCvmeLE+WOl8cFi9Ii+2dZCPuQKiutJL5XPmmyMaWnlldj6ACLk25sfZ6tlZpGkXhgvSo1P6nJccSx8hX5eXRMbm5DM+saeFQvCgwEPAAef7T1kioqWnMkJgSWGTVrnliAjDKmlkmMyyOKhbAK3qVRyOfdvBREVCgaA1JYjOOIpmnop8h1SR5JAkoYiQeQPlXiKUx6jieHS228tNRG6JTR1J0zGSnlLN4lWzqkjlnCRKACzWMn+t7OrAQ2wkOlRO+aj4iv+EBcZPxfZ0V32uenxtb0oAw8/yxUmtKcPt6UdXUtLHHJJPFUSQxy1KsR6XuLFuF8aanIFhe9vdZ5DKU1SB7hFZkJHEemK0z69JreFYiwWIrG5AIrwP+E9Mk1ROjCTU4XQpZvRoikYWclSVY3X8AfT2iklmQFmY0IHodJIz9v2DiOlmiM1AUGh+dT6f8X0kMjW61JlM2geVI3QNJHTot3llqI47MxkUekErY88+ySdxMoSQErQ+tFAyagevkKjo4toNBUwhQ2K1wWJ4AE+nnSvTPSPNOIqrQVSYBIoEBGinj+iRO3qLtfW97X/2HtuDU0KyutWZQQF/Co8hXz8zXp2dUSRoS2UOWOasfMgfsFPz6VbroVEVh61aUyMdIDFbNOFH+ZWFOEH9pz7XlGiALYYgk/wCf5ED+fRarBix0mtQKf5PnU8fl0gsvpNVTWhtTU0d5aqVhG7rLrMdNEq/uyztILMPpc+yi7AluoVMI8GNMvwY18h51r0eWiiO3mYtWVmwvlUcWPkB6dBZvKomejWWOCpqq+KVlSjMTKKqokBVfsSAWd4uFmccoFJtf2Ft2aOXOljKrUpSoJ/o+ZPkT5U6EG3p4QOoqIita1yB8/wDCB516DnE0UeIp5ZZJBNkMkGlrGmjWQvWtw7szMx1FCVA+mlbW+vsNA6NQUVlbiTnP/FeXRpJJ9RpVqKqGigHgPl/hJ9eodIs8c8pkZPBUeAa0ieMaof1RRpyYpLi2q+lvpe3tAUdGaoAVgK0Hp/g/y9PM6uAgJ1rXByc+vr0sccU8hNQjfc+QQRBGULLC5DRwy07nx6wSTa44v+be3IkUvUjv4V+XGnp0juVOkKpqtK08wfM1/wBVOnqooqaEGoHheATkPArpJ4zdVGkc+RWYfg+kcHn2cRRxrRiQVrkfyqPt6LtUhGgVDUw1P9VOm1sT5KiYpTmlYrLKJLRxqym50ana0kpH5I59vLa6nJQFXyfl9nzPTbT6I6M2oVp/qHp0G+9cZBT46eNqe8jQ60spJUsfWrSOdLAKfoeD7VRQMjAGLVTP+weqxXLvIGRhpBP+r9vRScR1FH2V2117t/7ZZIK3fGDqa+8S2FHjKsZmqd4j+3JGIsbplHCnUL29j/kvaTvPNHLu1mKqyXaM2K0RD4jfyWnRRztvCbFybzNvLy0MdjIBni7jQn51bHV1FRHDU1iyyLRq61NXKEaUeiNCwjRQZdEVMCbppDXJsePp0iZQoZU1aKAfkPP7fXrmQj1EbyAGTJFRWpP+D5cekzubHyitpPt3ilengdyvl9TLkGdPTDHG0fhCrZieeLWIv7toiniYMpBOOHp6k9NLJPDOHDhgBnPGvyHCnQK7h2ZJBNXSQJIUrUUyl5RRm9Essc/24KNqhqI9MUqqCgZUYnj3WF5YwkRkoB6Z4/6sHp2URSMbhIv1MEk4rTjUkZFOI650tWaikNDkI2p1/h0lRMMnHGKNpHEf2yLHGSqUtPFFqiJRgJP7Nz7vRQtCtc0wOIFeIPr5jz6bfVLMJULIANQqaEE+mn7MEcPt6L12n8Rej+3P4vNl9gYjbuWykNOsO8NpPBiNyxQeJKpZjDTxfwWpy08qHyzT04HgbSSCdXuP+Y/bTkvmiKUX22LHeMKGWJRG4IatRT9nA16kTlv3R535ZkhFpuhn25GqIpmMisCOBPH51rQdV57/AP5Ze48XJWzdY9i0OeSkWJ4sTv2gTAV7xu/jd4M7jGq8NJ6nVVRkWQtfkce4H5i+7RuIVpuWOYFmU8I510tWue9e2lOBIFc16nXl77ym1SOLbmXYnt5VFTJA2tKHA/Tbvz50Jp5dEn7H6i7L6kqo8bv/AGdmdrPq8cdXWU5nxlWSAxNNlKTzUcgKkGxdZFuAwB4946cy8k81cpTtDzBs00K6iFkA1RNTzV1qtP2dTxsnNXLXNNr4+w7xDcVGUDUkX5Mhow/ZnplxlbC2KyCtp1igqjyeGtC+lgAf7H+8+wc4B0P+Go/w9L2GmQDzJ6//1KvIokhmk9V4bhSD/ZQ8+hRyGPvF0iop1mqpCnh0701bTxOY4wCQL2Bs2k8DmxDWJ/17H2mZKk9Pq9KGmOuE7q7mQi0hIDqALm9wLC/Nh/Tn37QQOvGRDQ9SlqVVRG5GnggKOSDYc2FlX20yt59eMg4Dh16SmUlZIm9LsA4+tzY2Fxzb+vtwMQKUz024rSvS821TzuF8KsSrC/F0Fv1MSL2uOL2sD7Q3bApQ8etKCMqOhAjqSj3UapIiFZCL2X+rEWDWP+xAPsmeLVWnT6uRmmQOlbiKo2LOjF5QSNPP4uFP5tbkf09lcsZqQRjrRlVMjz6equslgRAp1FibWPJuBxYfQX9v2dgXepGOiXcLtBXSO7/V5dJzIZVYYpI6pxeUHVY8j+h/3mw/A9jS0jWFVGkBR0DbgM7uWarn/VTpHLhs3uKojx23MNlc5WzkCClxVFU1k2puQSKdGHP+2H19iCx2zctzmSDb9vmmkb+FGP8AOlB+3orlvrDbInnv7yOGIHJZgB/M9DTtr4U/IPeQoy21Y9t0NbpjFfuCrhppVUn1PFQxtLUVDEn6aRf3JuzezPPG66ZJbNLWDiTIwqB/pRnhmh6CG7e9nIWxxMh3B7q4qQFiU0JHkG6Nxsz+WDtbH+Gu3zuzPbokjWleuw+3aePHpPVOxWoo4Z5GlmEUQH+c08/Sw9zBsv3fNoDQPvW5SyPTuWuhPtxmh9K9Q7vv3k92KSfuDaI4sjJq7fmD28PMefR5OuvjR1J1vBBDtjrzA0FVGG+3yGQkhyOWmYi6LPkKpZftqiAn/daowb8e5h2P2/5Z2Ch27bkV1oC2gE09anjXqEuZfczm7mUEbjuUhhbgocgV/h7aEfLz6Hqn2xPXZClooYTJcrGskrKRDCIh+GCCKngsSWIP9Pz7F7/TwxhY4wBTgPP8hxJ8gOgRAbiVy7yENXLHLAU4V/hHmTn7OhWpNuoIaTbuJ9QZJq7I5Fbxwx0cALTVdS50rTrZWIuSojW/+Pv0apaRyXs4HicAPQ/7HmOmpZpb6aDbrVCyEFiV80rQfmTw9eqcdzb6x3zj+Y229k7cmSv+N/xqytRnMbURTvNSdidi0Eho33BVeQiGXG4WsRko/SQXBYE8H3hT74+4H9Zd0j5b2m6DbPZsWlK4E058qjiI+A4ites7/ZX29HJPLs/MW625XmO/QKitloIDwGeDScWPEDHVqs89NiTKzwpEqRlTd/QsjCzHxHhio5H+PvHW8dIQa8R5V8z8upgjjeUKqgknP5fb0DW5N9aEkSBk0gyWmUsJOBZGOojxxj8ueP6D2RyXTuaD/V/q9OhBabWCqmU9x4eY6LvnKvLbllamg1AzMr1kjHRE6q2mJImF20yXuLck/wBB7TtDJJ8yeI6EkccVsqitAooD/sevSnwG0jTUv+Sxv9vGphq3mW0krObSFAdbBUkPP4A/x9roomaPwgTpApnPHptrgNINdAvkBw/PoSYMQlFj6dJNUmUQSQ3sxTHyot44WjB5hkSz6msW/Hvyr4KiP8Yrj0/4v16QTXJmuGoKQCn5+v7PTp8GESsIeWqngnWAmlex/arDCGlrIlUq2p7cKbG319uqhLgs1BpxWuD8vt69HcGAErEGUEVHqP4TWtB0lKyhSnroneTytEVSqjAAhqI5ANTiOwWKUt6pDyb+08kIBJPr/q/1eXRpHceJCwUcRj1Hn+wcB69DztaqWOlhSm0tLkET7ET6oXhRCIanysR+pfqqng/X2rhIRdKN3MKoT5eRqf508+gy4dnYOtFUnVTz9Keg6FaooqdfBQzRT1UZhVq6xYvJDputKshZY0hkfl2UfpHPs7fQiQwOC66av5Y9B5AepHlx6LYCxMk6EI2qi/b6/b8j58OhGx0cGNpYwscrNOsEExpwEldY/wByipKWcGNqSlP1YLpVwOT7Xp4duwKq5Zyox8RIygBxpQcSBQEcekzCS4ehdQEBI1cB5OzDOpvIE1IPDqbSy6q5oZQnqiaq+6KoabWJLyU8jKxZpol5RVBX2cWx/VCllqO4t5E1yCPUeVKjpBd08EGMNpB06fMDyI+3ga56jiaaGVv3gssEvkEtVKrmWjeQ+NlBYpKjX/zmkafpb22GaN5Qj0kVq9zVJQ+mc19fLr2mN0UOlUZaAKODgZBxinp5+vSwxdRTzeaIrIJZxqZwxWLyBGCeuxaWWJSCAONI5PtdbXEUhKVJLCvmeHlXiSPT06L5oJY1R6r4an86fZ5A+vr09yPJEIKcy3JCF5leMO2hdTMwbhQyiyoOG93mkdXjQNp1EfmBk+WPSnn0xHGj+JKUz6eh/wBXnx6ZsjUErLpKys48mkoVIjU8TyqwUgR/TT9Sfp7RXTs6sNIK01fMU8yOIp6fs6egRRJHqYqRj5V9B9vr0kVeSpSSNjKqNI5LPYtUjgss5SxjmawIAI0oLD2UIJZlcBWVCfWpPyJ8iflw4dGsmiJ0YEFqcKcPTT6j/L05UkUwE88qRSUtomRFUrKtKi+mJi/ETPNyWABKjnj2YQRSBWlZVFmMjjq0jip+dfzp0nl8KqRx1+oyCaimo+YpxFPLgD08uI/tlknXUJnVXVSsSzC+qPxhryOpcWJHHHNva0siR63UnUanyFPIiuT86fn0kAZJXEZ7xWnnQ8D8h+fSDrlpaSpMlSGDw1JFPToytLWzGMyJH4Ln0oGBNjZRyfYal8Bbhiwr4bggfxkivw+g/wBk9HULTzRKE+FkycgKAaE19f8ADwHSZy9E58tZMgTJvTWVUkM6YyGUan+3KECSqmLWLrYsxsePZVexM5kkdQtzpoKZCA8eHFifs6MrSdWCR6qwKfMULkcK14AeQ8ugRmimpsjokvTCtjFpCvjqkkjcufIkgIp2jYAMwte9j7CAi0PpCnxX8zg19CPXoSCHxFL6gQuaDIp8j5g9OMdEUhaRA5YzPNeTVJHMjEGVfEjHSsZOo8WNuPbci+EASpOcV4H1FPlx6alNaZFKeXEU4fM16dMdHSFhFLI6z0NSaqOGwlFpPSiio1IBE7/pDG1jb3VYkU6XNCDUDiP2+nSZp5WGsDDLQ1wf2evTgk8a1MBqBHJL5JV8aArHEzEsNIUBNWng3B/xufam3/tgZBU1NPt+X+z1aSNzCxTCUGfX16n12uRWN3ZeHkXXE0XjdSA0TelisLj6Eg/4ezWKviYBPRU1Ey3+zjoDt3SIkFcwmkew0sZPWzxcr4yGOpdLG915t7VwCjOwXJPVogHeMAZPD/D0sfjJtV67Obq3vLSxSU+Ewsu3cSbj7hcnmmSWvqWIZfG0WMiKoVOslrD8+8lPu8bI13vW68ySovgWkYhjrxMj9zED5LpFfmesf/vHb99HsG08qwu3j3k3jS0GBHGCFFfmxJp506PFiKOmgo6MxpSCQRGoiqGgg0RUhZ1EryadNRJNexDG4JueR7y6kXUzYNCaUqak+nqOsNFlUKw1URc1PAAVz9pPHpHZDHy1ddUzTxyxKaqqmj8R0+eGkiSaGPQXCrTmG4cj0gMbWPtX4kSKq6s0A+yuP29I40lkLOF89X2jiDTBz+wdJuupI5o6dYRXUtRqkXxxQE0kCf5yFYJK3yUwjiS/lLf2WuCbge6soVz3qygYr8R9cDz9On9ZeMAo6sxodOVHoT5U8jUcPt6Rk9HU07sn26TNRLK9NUy6aeI1FZ4ZY4Yay0inTOhaOKQei12Gk29vMY3odOTxHHA4kj7OJHTdZY9Q1AouAaaT3fMY45z1CioGqIp4quukpYpKtYy6VhhqJa4xtHOIoIVJpVaKTxxzS/tlVsy2YH21IyVGmIFgMYwB5Z8/s49ORRFFLNKQrGhoePlT0z86dYHxbikjhokqwhmU00c9RFHUzNjYTHHG9MsczLMSwHlWylhaQrf2wTpcsxznhwz8/T5fn0+vcBpjpgEDgcetPMfs6ba3Fx5ujrodxY/GZbC5GnQSUjpBU0k9PTReKVsxSGKWBp62cJ5I+dRW4/HtPcRJcwm0uIlkiOCjqGU1zSh40+zpZazSWc4vrW4eOcZ1o2lhTzqOinbi+FvS1buzFb8xW2pdt5FNyYXMVeBxVXDW7CzVPQVsOSydHkNv1msUFJloqdqaZIWVNMjm3AHuJ909kuSL7fbLfYrJra8iuopiqf2MpSRXKPCQV0vQq1KYPDqT9v8AejnG32m62m4uVuInt5I1kbE0epGVXWUUJKkhgSDkcev/1apI62dKgooWQkEeM/UG9wQb2YAD6/Ue8ZTGtOsyklatOPTpRsGnJnspk4Or9Kngiwtdfwb+2XAUVp0pWpOknpznDKwihs7OCGJFirKbluRx9Pr7YAJHDp2ig56Y5qxmmst9UZuAbgFh/iQQeOfalIBQ6/PpJJNQjQOlBQ1gACyRswcqODqJBtfgfS5/PtuaGikqOtxyhmXVnoSsPkFxya1GlZQAByDze9z/AKk/4fn2WPDrGR0qLhBXp/evIGpTqZ9FzYlyTfSoUcki/HHPtH9K1StM+Xr0w9wVUFhStePD7eh02D1x2PvijSTa2ydx5fxlQ08WOlgpYw5tqaoqBFGQLX4J49iPaPbfnTmJh+6uW7h0JpqZdC1PzamP5dAze+fOUOXULbxzFbRNSukMHag86LXo1u1fhF2NmYjkN45zGbUijdEehp1/jGTVGUMimKAxwCRtVz6zYf4+5z5Y+7RzJceC2+7jFbKeKx95A/0xoPl1A3Mv3juUrMTtstpNdyIBlgVWp/n88fZ0aHaHwf6jxz0s+4MbLu3IJ4wWztXItDOQwSVo6CjEan1MCupgQOOfc87F7FclbNFG81k95dLktIaio+XAD1Ar1BG+e+/Oe7zyw2s8VnbNwEa99DxNTk8cV6NlsfrHAbYMce39uYjGw0rzxrFj8fFDEsGnxEwNFEs5cN6bux+vuUrfZtu26HwrWzihQj8Khfyx5U+zqKLjf923a48S+3Ca4kBxqZmBAxXPnXHyPn0IkW3vCryTwPQVFG7xoU0j/J6gngEMCJkBsdI1fm/HsxRE7BGutGGftHRVNcSq0njnw3Q0FKZU+R+fkaUPnXqBHgFq6iWelOSiEammR5Y5IVlpQwUDkp+3rNzIx1W/PtS8iwKEeOPOTTND/kPoBjpGmq6fxlmkAAoBwBHClK5HqxzTp8qcPFSoWXXKlLGkLwyJFTxCrACNUQSKxepYBgQzAlvbCSs6kUoSa1ycehHl/k6UyLErKdXaq6SMDI819f51HQg4PDQUmNabJwiOtqYI38KxWMVLqHhiQuddRLK9vJaw5/oPbaKzyh1BKA4Pz8z8scOlLlVgZXFGanb56fLjxJ8+q3/5m/ySf4/9I0HXO1cq2L7f+SNbV4F5aWWWKv231ljF0bly9KIx5aOStVkoacEaZGkbnj3EXvbz1Jyvy+tlYzKN0uqxweqqR+rIR5kDAb1Py6mr7vvt7HzNzDd7vf2zHb7UrJMK9rSDEUQ8lUcSgqMZ6LZ8BNnU3VnXkuZqIVhrMtEkktSFVHhg1M1NRCMLom8IYHgtqYknn3gNeyrb5jlUyu2o+dK+f2k9Z/TW73vhKqEIB8qH/UP2Do42Z3jkMgZXRXWOd/ENT+V2jHOrQdIVHtcgEW/x9he4kYyMxNWPn0b223RRqEBx8uH5Vz+fSN+y/jKzVMs0ctKrqK543NOII4rsyOpsVhjVSSPpYe2ATqqBRR0ZNG9uVGkeJTAGf2Y49KbbNDjs5jKLL4Cda3btazSYrKU8DiCqFLI9NNU0gKqZYRJGyIwurEE3I9q4f11WRGOg8DSlR6+tOkN14kMzwyilyOIqDQnyP+XobcbgqSkoJJnV6Xy0yaDN6pCJQW8YiACx8rq/q3s3hjQKa4fFK8D8vl616J7q5aMqlQ2fL/D/AJOkLqrGqBkfN5Ss6rmqbSo10lOfHT5GOPguKVTZvrZb+0jK3i6nNVJyf9Xl0qAQINK0Uiq+efToU3gQw08sIH+bKGeNkkWSnKBoaoTElbOTpFgTbgD2alB+lpoPKvoPI16QR6gZAzE5rThnzHQO7kgdcqkQAMkchkkjTUqAsAA0oJ9YZebG51WI9lMkcis6OOHQgsWUW7t+Bh+f+qvQobU/iH3FIIYZKumEBanyErxl4askAUcsLAOG0/qYn0EC319p4TMZ1Ea1OaV9fTPA/wCDy6ZkSzEMrPIBLqygGKfxV/ydGHw8Ia2p5KlWW1UdEpWjKWMixwAiQRSPxIfow9iO1cKo01MdCGYgsR6gLxAJ4049BW4YhjRQue0VHd9p4Vpw9Ol9Sxgu/wDaRtLoBIJVllZbuxisokkCi2gWRAPyfZ3CutVDVK6gcGprTzH+Tgox0XTvojGf1BUHt4CuM+nz4nj03zVv+UVBrXpxUeKWOKFrSSfZxjVKNCBW1unFxcIPah5GEuuUoJtBCg+SjPAevl6daS2Phxi3VvBqCSMdxwMnyB9ePTLVPSTCPIQiEVM9KsJqmkZo5qKlOumjmhAUR/bPxwTqvx7Q6rVnG4oFW6ki0FskFFyAQfhofzPSxY7mEvaSVMIfVSmQzYYg+dfnw6EPCSSzxUjVCiJ6iEajC4jWdxa8DobiCNF9S3JbmxPs+s3PhwrIFRnXiOBP8NPwjzFc+vRDdqsZm8I6gp4HyH8VfP0Pl8unqrV1kRoxJGkvKOjloT4R6tKsGYPxa9vp9PbNz46yBtJWMnFMg08xWuf9Q6bgeNkKsQWHkRQ59eHSeyJaSOOCYBVY+SdFJmLtq1RO7pYSAfXSbaLc+0dz4nhhJBxoTTPDga4qR6eXT0GkSu8ZrQUU8PtFPL5EceotPBVtVPF4kdFQSMlwt6aQlYmViFDyTsLgH6Acm3u1qsrs4YAhRU+RoeFP6TceryGHQhUkEmn+2HH8h/P06clhal+5cozy1PiU07SAxU0MgEZrIVBHlkuLev6kcce1yxiBp2dSFcAaD8K14uPU+WfPqryIwgRKBUr3AdzEGulvT8unCUyF46emRayqWmEqw+NIYqWnhFga2rl/ZpYFHLSuQD9AGYge9yGScrDGup1QFQQBoUebk8AfU4Pz6ShUUPNK2iJnoTWpJPHSoyx9APzoK9IHLS0tJNPO9TT1Ne7CN6imAiFK0mkmmx0cgDrThOQzEySnlrCwAdunRDMwZfqCPjUUIJ/hB9B8Pmw4+nR7aJLMsSeGRbjIU5rTzenn8hhfL16Z511Wkd4pZm0yo9SV8UCLdRIFQL6nZrE8orH8+0FxEzANCQ7UBJNOHCuPMnj5A9LbY9xXTRRUY4knyP2eXmR0Hu46ZsrIgENPPUipUY4s1qZYY4mjrGaRWLvUAFiBp0kgD2QXkTSPpZQZlbFPhFBQmvmej+0ZbRBqZliKnV/FU/CAOAHr59JR/MtK1FD55qxZF+5qYYEjLrGQAIVZmNIT4wdTWDkEAWPsul0iKRQdUh4kDh/pfT5nz6WltUiMVCxEUVSSfzP8XHy4dLCOjo6iCnaqhEWuNo5n1QlZLqGZDHG0gWZ73EbH9Q4t78bfUil0zT5ZH2DgT6Hz6JmaWOVxE1QDjHD55pj5jqNBj7VTSU1NdKeJ4nWqkjQOAFC+NreT7kK1wDYA/Q+9JbssoZYyNIpnzHV3mfwisjVLZxX86+VOm+qyMaSeIRSf5ILelS4i1kuI3dyyzlSOfwOfZvaOnw+GdQ/Z+35dJZ4mZNVcMP29F/3rmqaOOVV8U7RTyVIGhrFhfTHTKLkya20/65sPamR0ijYgVAqcDifID1zjpVZWssjKTVVNBXAp8z8uj69NbLotq7ExmIlUVOQqzBuPLySwmGoTN5pUqkoVpnZmhehowiAsebH6XHvoJ7W8rPylyZtNozEXdwDcSmlO6QA0I40UELT5dc9/d7nBebud91uIwDZ2pFtEAajTGSCa8KsatUeZ6FulomWSsmFMJ6TJQtCrwhlWMCVvQIGHhgYyyBgy8Frgi3HuQ2lFERWo6ZH209eJFOowEWX1VIc0PHC186jBr6faemGvg8Y/ho0iRgV1rKsjxRq6xwy+PTLC9TK7anOoJbggD3pZWYmUqCnmKcT/ACPTgtERRGH7/Ig+X8x0lamnlnnhFTPSt/DTKvilMRkiZy9OJfBCTEtMx06WsoW9jf6+1IAKavCNWz8vXj6+vVCdDhRINK8fU1xwGP29Iiqp46V1gjoKieJJ1hZqmSSqmaomuZqiYs40+aRl8LoCsIP+t7dGskMHoxr8gB6f8X0y6RBGQR6kHmaknzqT614U6T2USSgaKnejo6mGVHRpcgtTPUKz6ZD9yI0klCh10JKx/wA4AWFl9uxqkpd0qGHmCKfz/nTy4dJ5ZJoFiinOpCc1U14YJpkY4E+fXOipIafHVc506Y1l+3p4dUksxqStqOWeo8bVZqFUushKgEKFPPtt0dpUPAniTwFPOgrT/VXp6Nwtu4yfMU86+VcGh6lLj6mV0FVVSUstJDFAKGgopqiRBAjGaoqy7LbxwuI3kjZ5CwuBYe2WoFZlQMtSak0z5ft9DQdKgBWNDIyPSlKVFOJqflwr011lHNT1GPUvSpFWNJHJVGaaeumgWEPTkUjlPBEhXR9NXJdb+9BtSuxViysKL5A1zn/L14rpKaWUKQatmpWnp/k+3r//1qn8epjrGYm5OpfVa/I9TEgXIH4940uKr1mKhIII6cjI2soSJAriSMgi6tb0Xa3AWxutje/trSKUHTwkbz4dZZKxiQ7sUkXnWRaNl+nq+oK8fj6W9+VKeXW2k1UIJ6Y5Hnkd5CwC6riS2m97aTqIspJ/p+PakKtBTpKzNmo8+njGyyaiDJcBrJpHPJFtIF2d2P4A+vvTIT2gE19Mn9nTYcodRYADzJoB864HVgPR/wAL+4+4UoctlKL+4ezJ/t5o89uKJ4K3JUrlSxw+HQGqqFdTcSsFjB5vbn3KPKHstzJzM8Vzewmy2o0JZx+owP8AChyK+Ran2dRFzx758qcqLJZ2k6328CoCoexTwozjBzxC9W+dR/Cvp/rdaKaDArvLccMKwS5zcS/fI7gmR6ulx0wFJRlb+p7NpCgD3k5y17Rcocs+HOu2LLdqtPElozGvy4A/YOsRebvevnTmhp7cbkYbJmqI4QVAA8ia56N3/dDF4yN1hpIkbTGBFrijhWUqCJII6doYoYAgDDj8/wCPuT7VECpFHGAgGKCmB/l8uoevZ5A73TSFpG46jU6m9M4Hn9v29TU2/DWq1MqinRIlZ6iVP+BDx3ZQFj1MGDH6Dlva1Q6FWUVYmn2f7Hz6Ra0lBDmmkVr68cfb8hx6UeLwNNRJ93TK88sngllaSKN/tpY1KL4lv4kJlIJWxsOTY+/SEMwikai54ef+ry6qpYJ48EdXIBqaVXGBU/OlQM06U8+Ogqk8lasqlmCn7KSShaOYEO+ioQKskt35B+t+PbSMIiVhWtP4gGqPKoPV5I/HCSXZKg+SEqQRxow/1Hr0iqS8EWPU1LxQFKmfyO2hGKIJWlIV2e5PHJ/p7qakAlxpqRQY+3h1YOtXjSFi1AdTVPyFSfM/Ly4jrlDi1qDJDLLIedJkiqnVftwjOQQthThF4Fib/wBOPdSujSUyR5Eef+Xp/SWVvEWgPBlOacc+gHAf4Om2ixM1XlYImhc0cHgqTDPJDKoSMeKijVydcgqHJYg3uAf9b2p1qVKKaHIOPzb7B5DpBHG4kEssZpg0JBxwX7STk/IdCHmKnD4SkzG4t21EWK27tDB1e5dxVlU2mOiw2OhapldRywnZU0RogLMzADn2XXW4wbXYT3ssoECBs+lASSfkAKk/Lo7t9tuN53Gy222hZrydkVR6kkAAef7OA61599dG9m/KDuTK/KTuObx43cdQtH1lsiTVFHsvrelmYbVx8EMhvTVeSogtTVL+qWeUl+QB75t8/wDNt1zRzHfb1eXFbPUywR+axA9uPJnPe9OJNOuoPIPLG3cm8tWPLdjEBcqoe4cDLykVap9E+FafOvRlqGgzG3qOmwuNxq0tFQwiBdMGooosomCXUWsNNhwTz7jSe6Mrs1KV/kOpCt7aNY1bWNNP9X5fz6eleslMEcxMQGhmB0h5JgPTrJGkKWvc3t/T2gcknNKdK42SMN4almpT8vP/AGOhGwWCp6uNWaZBCYrOJYmaOaSRrTrIliJUkB0+rhvd40aT5CvH/L9nSa6uXXSoTvFf2f5D0NlF/CaKhajJpYEhWnp6ahhWKljghiX9mnpIKdLU1OXHKIBf6f19iGzEBSRHNSKUH+b7fToiuPHBEig1NSTxP5k+fTLNnEq6xYkkWOOqnjM6EyyzNUIbRrCotGojjXToX8nn35nCyZpUmpHp9nlWnl0ieB3hWorp4f6uP59cMVSSGqqq2SCmQa6rxn6/bUJa3ike5jmfUCzKbsL292RDKzuy9pqR8h/n+XTskmiOOOpqKV+Z+XoPLpYSrLhIaamhhFbt+sjIr4VT/LsMtQpc1FJG2n/JR9Sv6hf0+1g1QeGE7rYjIpkV8x9np+zplWjl8RpJNMwNVrwJB4H0Pz4eR6C7PUsU4fJK4OJeH72jlQaKrTS6llacuRIzzMoAjA9P09lFyxDGQD9M5X8uNfX7Oj21kdZFtwv61dLZqM8KeQp69DF155qnHxSSQyOlRFFVusoGqVWQCMKp/ceQIfUD/Z/F/b1tA8lJTnVk/lw6QbhSN2UNkEqKHz88+n+XowOOUSr4YkpVekZV+8kA/bEqajC4W3kSm/sDT9fzf2Io3eWiRxrqVgNfkKjIFOOn1+fQZlRI21SF6OCdI+XnngW889KZ4J7U1VE6JDBG0jweILPUyldImqkItCFA5C+prj8+z6C3ctDPEdJWvbTJ8tTen+E9IRPCElgkqXY0DVwo/hX1/PA6Yamnikqful8pleIR6o4wz06yXDeIsp9Ml7SAc6eT7S3Np4jvKjHxBxI4hfPT6fPzp0st53WPwWoErUVNAf8ATU40/D8+kJR1KvmTi6WBKWOmnIqaGV9aqiuC5P4d5W5Wx9N+R7I4WhS6+jghCoJMoTWvmTXgSfKnD06O7mORrX6uaQuzJhwKZ4D7ABxPn69Dji6mKiiMzxSTxzMVVZLLIsaqR444iNTxQtyvGs/1I9iqB/ADu0dYCcA+ny88eQ8+gZcQNcMqK4V1HEcCfUnyr+zp1mq2mijkpI4iZEV4kn/akHqs8mj9VgBfR+k/n281wZSngFcioBxQ8CSPkPw8OmFtBFqSfUCpoSM/kD6fPJ6Ya6B51KU7a5k1SSIeEMIa8jFkJEnlk+qWvYW4HsuuYjLrhRyZFqaj4aeZJHxVPEY6V27CJgZUAiNAD8/L7Kev59d009HTxS3EM0ssbSBaiQLIrqDrnqWBCpGP0ql/T9LX9u2UlvDDKXUMzCp1YNR+I09OC+gx16aOcuuglUUgVXhT0X19SaZ4167hg0wRVmXrThceXWd5amBZMxXBbhGxWPmIWOnNwEnqgsankK/A9qpFAt/qL6bwbcUJZx3t6GND5ehcUrkA9baUNK9vZQeNdUoNJ/TX/mow4t6qlT5VHWDL52WeKfH46nlpMbJH52pY2Dz1nhUBazP5Oc66mpQH0DSqIDZEX2W3u4M8EkUCuttprp/E+n8Urn4j6cABwUdWs9uCsl1cOrTg01HgpP4YkHBfInifM9BhWSVEdVCXptYrFc07RVAkSIoukySJIPFHKVN/TfWBx7Cc9xL4kTC3LI1QDrxX7fIgcB5joRR6fDkVZQCvGq0J8+Iyf8nTPk5/sxTmcy1UMsTXhihfU1PGbSpCW8bCIcEqbANcj2jmd4hHG7t9NQ1AFCVrmnA/kelFi3iByulZR54pXyJ4/t6S9dlUrYzBjDPQyzvFTLVlDKaaONNcridrKsEsV1NyNNuLn2hnuRNEFgBjY0WvEinn+Yx8ujRIWRw0xDotTTgCT5U9Qc8M9ZqKKiinkdpaUPUKjmSnEkyoyraAvKrDyvP9VaxFv8fbSxx+K2l1zxpkfKvzPVXaXwUcq2lTQVx9v2Afl06SS04hWimq0pvHOhqAKYRyhgwfTHJ6kqPT/Ujj6m/t8uVYRs1I6ivaK/kThscOk6hixlEeoUxk5+3zGekvk8/RU8sgiDSyhpYKVjI80oTgmUIT+o/1JJAPH09pnuFVzTPHSTk/b9vToid1XUacCQMfl9nSNy0uVqaCV4KExU6oanyaZGBbX/nqiRV8snN7KfSf7Xt1WkEY0xnw6Zx/OtOrh4hKAzDXw/2AOA6SXXewcvu3sKglyCSDb+356TcWWniKNIn20ytiqZEt4nNbXL67XCRo1/cr+z3J0/OnONkk6H9z2RW5mY+YU1jjB8y7D9g6jr3a55tuTOS757Z6bxeBre3Wn4mFHf5BFNc+vVl8UUSLBGwEs4Cy1LiIHVJIWlkhIgcmSRPINBb9PH0HvoKGZmd8hScCvDyHlgfIdc4zVdIFGauSBSvm2PXNanqbPW1NLTtTwq7SRyanjqI3dY3KprEHgX1vHEWITkqTexPuvhxl9ZK8PLz+Zr5V8+vRzzspC1pq880oKUAHnTy6RcgqKytJSWkmaOoNTA8omp3SGZV8037OiGSpiRx5NVwB9bW9vFgid0bA0oaUNfSny6f0uT2ygitRXy9fz67rYa1JyKuSmangRIhNHJC38OfyGVddWkhSvx1SSZNDWZWub/T3VHjda6SGPka0YfIeR8q9WKuprUMo/aD8z5jzp0kaupp5ldYZIp/tA1SKgRVLVLU0zHxJIIkuKZpY9SSjUUS1vqB7Uj9Md7ZbFKin+r5efn0kIMjDwl+A1rQ8PX7P8HSbq4xkJVieevk1zIGWKI/eVEUCPJpgjqEt/CYInazMus678n27CvazaUFB5nAJ+zzPVJ3o2glmBNKjifStfIDrJUUMZENLQs3iWhNFF5aSMiDTJIQSI5IQ6RMwCk3kQ/S1gPew6qdbDurXB4/4adUdHdBHGe2lMjC/4K/lnpxp8VVUSR00f3ElRHERFVxZGnqnhZ2Wd6gM5EtI8kgAclWZ400gk8lhmV6uRmvChofljB/z9KY45EOkOaUoDUEg+uciv+DHWZaJK2qlq21UlXTxxokz00SNWvSVSaq77kM8EitUAFZLrIGUR3tqPujBUVUqChPqaivlTjw4jq1XdjNkMBSlBQgHjXhx8/Xr/9eqCgV5KlgzsUaUkkG2n6hRpPNiCOPp7xpeoUYz1mMlC9K46ntEgqZUDMQAfq1mdmJ/APK/091UggYz1dloSK46xyrJHTuzk6Ap0DTYhj9L3PAYC3uwBZgOqEhVJ6WvV/VnYfeu5INo9bbcmyuRT7Zq6qltTYrCUMsmh8jl65wIaOCME2Fy8hFkFz7FPLPKe9c1bgm37NamSSvc3BIx6sx/wcT0EObuc9g5O2t90369EUI+BBmSRvIIoyft4Dq+743/AAA646Zho81uikpux+xmUM+UzFKv8Dw5JWQ/wbE1QMaGKxH3FQrMw+irf3mByF7Q7Jywi3l8Eu90pl2FVB/oDh+fE9YOe5Pvpv8AzcX2/bBJYbSThBiQjz1sM1IzTgPPqxrH460Rp44onnVIomWmgRdMBOiKKJwSs0IA0+ONFUD3LyRxx6TQLHmg+Y448vlU9QXPdPLqj1apsVJyaH5+f5Dpd4jEVKrJqgWQTqYDPH5IJKcwqrOsjFSHL/RUuAbH3RypzkEcBSoNf9XHqsTSaTHGq0fBNaMKcfLNfIHHWdsRTvNLLVxCCMERloy5d2Z7GKZLPEFKKFHPF/ayArRQtT55x+zouu0ucvKBprTBzU+RpilMfLqTIKZmKRo6LeNNFOjrqEb6ZXJkBUtHEtiOLN9CR7sY6rrpVfMk8PTpzUEk8ItSXFAorWnEnByB5Gn59TcbC8CR02OojAheolH3d54zqYzO5dm/yiNrK1x6lNrX/DRMbEs0xYigrwI8sj+Xz6dDzKAkVvoUknIBB8ya+YOCTx9OlbBBkIYZZJZ5mKIs+pHieNKpjZfEbP8AthLWLDWCePbMk0NVKqpJxmox51+f8ulMNvcUfxC2jjgg58h9n5Vrw6wTLI6wSyUcqwldVazSeSdit1QvrsIwGBs3P+PvShAW8Nxq8q8Py/1fZ1YuxCB4yE8wMn86/wDFjz6jyY4RuqiKKOCrVp2jEshWjhhc6f2lsgSrDGz/AJJ+nt7xCyEeIda4GB3V4/s9OmRFHHPURg2z1J7j204Cno3qOnLbdFVl0nqvBUrNNVVky0qR6IqanIjx8SsbMskUf6hYhb8c+6uYhE4UFWwoJrmvxH8zw/n1tVnEyyyurK1SwXgvkoz6Dy4Dy6CT5MSR5XYm19iyGSOq7n7LxOAro5T+8m1NvD+PZyJ0J9VIwpY1IPFn5HPuEve/d/3XyfPt0culrgpDUcTrNWP+8qQT6Hqe/YHahufOj71KhK7fA8wBrQP8KD8ia9Izd2Goo4YVp6ZRHD44Y6ZEUJHHEghgCNYIkYK8Hg2+nvATd1Z5SwXzpQfyI+X+HrOXb5HxVjUipPrXJNP8PRa89EEE0I8hqJJJ4pLBvJGFJv6mIRk08Bb3/PsOyKwNSe7z6GlgryITX9MAU+f2D5evSBlqJkiNLRwU8rl0WQ1Sh/QbXsoZijgKQg/tH+nureGFyMUzXz6OIou8OxoKYpx/1evTnPncpSmGoZmgp0CxshLgCBhpWR4V9MZjbgWGon639tLO6hNK0UfyH+b+fV47WMmRSq6m9fI8fi+fr1OTcFXPULUUsssc0EaLNNMRFFweY41bUZWCm4Zb3+h9rYZ3WjB6NUEfZ/h6SyW0ZQxsoZDX/iz6dK3b+RhWaWkZ5JWnDSS1lbJ4EpIZiGle8TGTRq4CR2cA8n2rMsWoVkoT5nh9uOHRPeWjBPGRcqMKBUk+Q/Z59Cnicrj6GmctolDqUp6KV0b9gMGE0egfs+ZxezDkf19r7fcI4DqkiqtKAfI+Y+359EUtrNMAuak5Pz9PnT16z1u8aFJhJLWk1lXAQ1OqqUijVtPiXzaY5Qbcs54A49vNuETEvqOpxw9Ptr/qHVotum0FWi/TB/P+X+o9IuNYazMAYV4psbW648ikgvAlQ/7qjGl3EcUssoHkXhHHNx7RSyoVMUbDS5zgfb2/n+3oyQSRRVmB1oO319O71AHD06HzYtJHSiFKmmejqDKQRKSscaiP1hfI3rSb/VKNA/BPtZYeCj+I0ZS6JoA3Aima19fswOklzKzxGjB4qeXHj8vToc8bM8ZUlAV8bXuLPJGrAlmReF8fBUm3H159ieCSQhaoFj01/IHJpwp6HoivIItBCk6q/kCR68T8x69KYmZFnAIhmU6/NKrPTrHIAwsoN3ncm5LHSPZ0jzqZERysh4HyAPl/pvtOOg+Y4m8F3XVCcUB7qj19B9mT0iMvlziQXPlCOxFbk2aNY5AeBBAHIuT9PQLkeyq7uRbqjEkd3c5/EPQZ/wAGT0fWdit8SRQkfDGK1HzP+ycdI/bVE0+Yq6lS6TVU/wB0H8eqYRvxHM0b2SwXgg6SfqP6+w/t6rNuE8qSUyWpTuoeBzj/AAHo03GbRaxROAVQaQK9tfMVH+HPQ446jkiA1y6pWRGElwRGt/UIhchLng/48A+xhGPEOlZayFa/Iev7fX9nQPubhCKBKR14ep8q+vy6dzHQxyTyyVVNA6oqya2UR6nOnxJpLO8lvwTZT/X3SOOFZC7yxrQU9PPgAMk/bw6TvLOY0jWF2Tjwzj1PAD/D0lstkoXl0wRQ01Mn7SVEgk1R6HBaaGBB9xIzaf1GwI/p7Ynnj1aFKpGKjUSSTmtQB3H58Pt6WWcUoUklnlOdIpTI82PaOmP+J0mPE01HFJLWEGokyVXCkixGNtTTUxl1UdCVPIJV5T/Ue0xvooA81lHqcjUZWAIXT/BXsX9hbzNOl30k05jjuJAIwdIjUkVJ8mp3N9mF6gVFa1TWNOar7iWWTWZZpHqXedgrL5HkLBZCvOpr24t9Leyy8vJLqZAt0DITlia+hpngSODHHp0ohtxBAU8HSgGFApjhinEfIdQsrV0kRglljvd1uglOti7WE7oj6p0h5J1C5AsPx7RX8qaoGAAjJyCTXSx+IgGrU4/Ppy38ZhJEjZA9PlwB8ifl0HtbnA5eWlLZCJJZadrFoJdZF4ZIFOphFqBJ1esXAFh7IZ7lgmmGXxIw7eVK+hFc/kTXo3t4A2JVCPpBpx+0H5/ZjpC5LclSS0dbWMrFw/2rO4QmMDSAyszsoH61A/wPspmvnYMZZiF40JPEfz+3o5tLCCKjxwgnhWn+r8j5dNMeaRXjjhjgp9BdpkaRvrN/mTFHZjIjgkWksQbfge2UulY1AHz/AMhHoPkc9KJI2AJoTXgaUwOOfUeo6yw1ju00oL/ckIXqHjdvCquTTqEVREUjNyLfRufe1ekusHNP2Cv+DpiQSNojA7fThX1/M9KbGYTM5xV1TTBDrUTFH4dramuGKqSB6mJNwfZkkF1elI4tRzx8h8/l9vSSa4t7IGpGsceHD0+35dCPtzrXSPLJLeWOxqZp4tcaBA2pgHBL3Xgc8j2Itu2B3LNI9NJoajAp5/n0H9x32NRpVe1vhANCa+Vfl6+XT9l8FiaLF1EsyJBRxRPM2mRkaVl5BcHQohkvYRk2F+fZ9HtMDJpz4agkkGh+z5g8Kfl0T/WztMp4yEgZGB9nzHHV17rnas+Fo6pZ1EFXmp483k4NOqSmoYCP4LjpHDqkLPHdmVSAdV/9fNL2g5MTlPlZby4h07ruDCR8ZRKURD/pRk0wCesMPennRuaOaG22ymrtO2qUU4o8hNXkHnk9ormg6HWggeNGyNVHIIhJPPK1IPWdICuKdAUPgXVp+l5T/S3uTC2phBGe4cK/4T8/8HURkOiiaTKmuoj/AAD5fLz6w5nymGSf7aT/ACiSM1KY2qIjpaWPxogiDAuvmDKZ0XU31H+Pt2AAUTWKAUGoZJ/1cK9UZiQZPCYDidJwBjhXh5VA6bqirx2OpZYqqm+9mjiqTRPRQGZPtHMbTrMyNHHAatFKuLmwGk8n3Xw3eUMr6RXIPrwFPs6UeLH4eO40xT+f5n9vSArKmOoknqqR8rTrNAscSrE0ksk0UbIIpYFjYWlhKiFQrGyi5W/KlQ6BRIUbQf5H/VmvVAEJbw9YL+fnUD/VT+fTSlHmHnLM9UkUVRClTNE00NV6o/PNSqGXipIACw6WjViALW9qKxUFIgSRUEgEdJQJVY6pfOlASD/sn+XSk8Ao6aherp6VC4eWn8dRM1cJCSpqm1rHOlXG3DIAwYEi3tjxkbxhDIaA5qvaR6f6s9OeG4MfixA1H8XcD6kdYces8EjT/aU09S8ELHzq9MzNFIYmhemklYRS1BclhYNJck2/GmSJ6F2Ij+Xz8/8AVw6d8V0UooBIycV4eVM9Z8lXeGmeKqoxSTaPua0wQU0emGoa0RikiR4zHqRQUurRtzyTx6NQjAx3ANMAGv8Aq/PqsrGRSzwkKRxWmc/sx/LpLQZeGaKqiEdPTRLCivG8ElMalKcSaFiRHkSQvMx1L6Y5SAxIJ97fxBOrAVBb1rTIrniB8/LpuNo2t3VmIYIfIiuDQDyJB8uHX//QqThfTPaJirIbs1uXZja/9bgfn8/n3jgVGggjrL5XOuo6UBWKBbuGaZiFju3qbVbSASRchv8AYe02g6qjh08XGCT0Y749fGLsL5CZ6Wlw1G2P2bjZYE3LvHIxSfwrGxuxDUGPF1OQy7KPTFGTp+rkD3IXIft9vHPF/GlsPC2pT+pM1aUHFU9X/kOo29xPcvZPb3bZZ70+NuzKfCt1I1Engz1wqDj6nyHWxX0L0PsLpraeJ2bsHHU9FSCdRkspW08T12ayyxkffZmqt56qokcHwqt4oRwALc5y8ucqbRyltibftdlRFWrN+Nq8Szef2E9c9Ob+dd7543Zt13rcACzURP8AQ4x5BR5fI+vHozVHRUYl0yr4JNSK0JCqJ5nJIESWM7Ry6OWsLAexHpKqNJBSmKeQ+flUemegO858ViwKtq8+JPkaZJB8zjpUU2LQzAB/+AtM8ngRxHTzmQkqZX1K+i/pABv9OPbsarGAzZ1HieI+wfzqemnDSudPwohoowpJ8yeNPIAdLSjwGRlpoxX+KErHGkksbTP4CY2fSYUlWOZyiWuORb3VprZWOlSxJwDQefV0guzGnjMFCqNTLU0NOAz6ClePWNsPWU6ELNV1flhjVaUxpHFTETalqHnPJlLPqtewH+39uGVGJLKoUH1444U8x02sUiARxysxIAApila1r5HP+Tpu+1mpPOJRRpTwPeneVjUStGSvmErWEj2JPqBI5AHvwZZGUIWYnJ8s+VPTpz9SJGqEVa0BOTSua+ZPHgeuNLDNFWjJ49zLTecxtT64qnHyRaP2fFrZJYmWcEKoLLb6n2zI5WMxSjSwHHzr519RTz49OLEgmM0Dl4ycg0KkU7aea5wBw9en/FyzOJIqhIaYVEzrItOHhaCoiA8kkgZSvhiYgeS1mY2W/tqVkomlCaDicgj0Hp+fTsErgMryKH1ZAFCKeZ8mA9R1PnqxTwioi80UqSGMeRiqzSOxgWolLKRDTqGuwLavpx73GgaiEBlIqccPOnz6tLIygyrUOCBxpUVpqJ9M8OJ6bpnGIpUMkbPU1LSiQxzgyrIGKrLIjtcxHWdH9kC359uoBdB2d6KPlx+Qp029bOVFSKrtg5GDXiQTgZ/2OlTi6aKkpGUyIvipU84jVx4qieQSBpZnBWZtA1fix4tf2w8hIQ088E+YA/1DpxUOuRK1UcQMUJOPt/Poo3cWXTOfK7q/ZscccsOwendxb5ywjqJXX+I7xyC4qip4YJQUglempDJrJ1WJH094r+/m4+LPsu1aSwQSykEZIACLw8wQ1Osvvu6bWsGwc0b4+JLm6igUjgujub50NeHmeu905mKSkalMuiR5W8bRnSRGi+OOPyWKnxvwX+gP094j7lNGy6EwTn50Hqf8vWUVlDSXWCdIxn18/wBvp0BFXhKyr8qJG8s7zRcyazG0lvGkUUjctJIt/UL2PPsgZGZ10ZP+H7Pn8+hbBfJF4SvQRgEY45zU/Z6dccbt6GCSphjgjnhLgRzvT65FEp8bRLI5vItLUAr/AF/NvdaCrUGPn6/LpdLdF443LFXHFa0Hyb8xnqdV7VSmpJxqikqaUv5IEhY00Xlt4IvUWleU/qsSVB5/HugXT2mlfQf4OvRXRlnUEERtTJOccT6f7HTDVbUSnhnkp6Sq8jxIJY5IHUiaazRTI/Kz06AHlBrvzb3RogoJRSWr+z5/l0uSZWYapE01NDXiBxBHkfSvXGmwNZRwSiSSNWBRkkaEyPKrJfS1jzGb2Oi+g8t7adGhXu4H7T1SSWKV0KLjhxp+z5/6h0k67LZpa6moTIsM01JLWBWhYIlIHNLBU/caVjjklY2RSdTn6D2lN+1BARSYrX5UrSteH5dL47C2KtIMoGpxzq4laeg8z0scf17l869K2UkqaejFMsC0Rnd5qvR6jV+VXBp2jTl1uR/T24n1LGNHH6VMV8/n69IWureDWYgviFq6qUA9B9leB6MDsfYBxSeGF41vH9yzyr5I5QmkAQyNrMDCPguAxYngezmxgn1MsjDhXPAjj2nJH20r0Gdxukl0zaT4gOnHkT6jAP2dGAo6CljaKWRII4vBEiUzxPLOk0R1NJrkCGSNIjwbqx9jOCKKV455IgFKigoSVI9a+o+yvQXLuA6RyHUCatUAEHyoPOvyNOnauzMWIo3nq6edYfVCktAI5l8ZGpKiWmqTGyAKbsqyezYTxRRaJoysbEr2UOPI0OfmQD0iWCSeYCKZS4oSHqM+Y1LWv7On3YYrexcXl59j+DJT00xw2Kjzq1mKx27M5T0/3tft7AV6y1dFHVYejs9XWyu8FKXVGXUR7FXLWwycwbZf3W3XCeGhMYLg6WZRU0ALGg4a1DUbBGOgrzXzDFytudlZbpanxmTxSEK1VGNFYkhRnjoYr2itfLov53/tfeme3ptijy5iznXGcfbW9MVRYTOZhMDuGkKirxNBmYqGnxOX8HkAFTTNIkl7344jveZttkvLyzG6ql5aPomUI76HXBRSFCkU/GM149SVt9tuVlYbXuD7cxtb+LxIWaSJDJG3B2XUWX7DinCtehhxE9Bt2jpRQVPoMjB3qKOSarJlTUUV53kijTQLMZAQh+n09vQJa2MEb2NwGJbLEVORwGryHmSKDohuEu9zuJTdxgEDADUXB40FCT9mT1npctVVyR1kQjoqWRpAxnk8bRqrGyrKxETkr/QE2IsB7T2l3dXQSYOqQkkGvE/Y3wmg+3y4dXmtIIHeFyZJQARQVr9o4j7f29Yq3MY+njnCWlmZkVWNUy6C6sVeeR1VoC7D0gAs31497vN1tbcSrSpqAKNTiK1YnKmvCgJ+zp6Cwu5WjZgQtCfhr+SgfF868Ok3Jm2hETTmnkmMZVY11QI6PdjJIrt5BIi/2mPr+p/p7IBuTag8qhpWUhQKgZzVs1JA8yaHj8ujI2CsHWPUEBFScnHkPKnyHDpibeFJTNFTs8VPT+R1kcUtTJG9wSojmlPirpZJfTYaQPrY290g3eG3McJlCW4JDdrGvpk4Y1xinT77VNOJJdBaWgoCwFPyGVxnNemMbomLBHVKZH84U6uWnlb9LJEAXKqAvlN1Q8+0Em4zMwUUVSG+01+z0Hn5dKnsFULVtTY/ID7fU+Q49QWzVTRwMKWmD1tTJKjNUyF9UrD95JJ5mWNFYDUCQbgWX2iN1JFHpRe8k1qfM8RUnh/qHSgWQuJQ0zkRqopQDA8jj9lP29IurgzdW0skmpYWURzxRftS00rHTHUUuhVkq2ZrXHAUX1G3svlkuZ/hXtHEeY9CtMn5+nn0aRx2sbIFpqNaHyPyJ8h/h8uusXs7ISVquwqK1pUeFWP70byyqHEiVDBhHSI4s1yPV79bwTF+DODgUyDXia+g9T/Ppye7t1hYSOqBcnyIA8tPEk+XHoQqPYj09RaaOkqshUIyTTzQyBkLJ+14VLaZGgb+2f1D6fX2axbc6TMhCtdsDxBAGMEeRI9fPy6I23WKWAyJqWBTUAEZzkH0r6eR6X+L2t+5BQSxiSVYQYp1plEerXZygj+jKB61JLWtx7EVpt2h4YZAWnKBgdFFPrSnmPMceg/c7mAslwmIy2Rq7qU86/yPQm43b8FFIBHAIUbhlMesVLSMB5VjW7Roh5sSAB+PYqt7RLXMcZAZs0Fak4rT0r+Q9Og7PfNPGdcmpqY8ioHlXz/1Z6WxxtNTgIXCqC0ck/8Am9QddSr9bOY/wF/H19iKOyjXtqBnOaVr5emPIDJ8+g/9XJKSSKmmBxpT/P5noJdyVMW4t2YjZ9GqSY+kQ5vccyJE0dPjaaZftqarikFnjydQoQgc835sfYu5M2GPmjmux2dI62Uf6s3AfpoR2mvHWwAIHzPl0Q8376OUuUN136WXTfOfBgFTUu4NSufwDPSpwsU9ZW1WRYGGWrrDA8AjHoQt4Yo4UjV42jFOPTcKqkWv7zSkkiUrbwisUagDyGP83p1g+olMbXl2xM0jFmByc/zz6noQq7wKNAjFOtPG1JTaxaXXTgyT1ikuInj4LeWxbUbAW49pbcPqrqqx7j6UOKf7H59N3TxrGMHw6aQM1qM1I/y049BplM7M1WjwVLQ0yQGoCpDFG4BISemmvIryMkkl9Vv3GbgW9mKwogZZKa6kUGc+R9AP8HTBleQK6V0aQanFR6ZyT+VOmHyTZ+Vwy1MSrSGCLFyuVZooX1NNEYhppp4mjJOr1lCDc390JZdNCPDJ+IevCn2fyr08oUCSoPiAcD5fMU8/nxpx6XVDhHgSliWBqb/J3n8k8cggSpCGUTSyXEi1DRWGn0i4FuWPtlpIxrapOaYpkcP2dXrMDGKBUIqa1wfTHr1hyUtG8dLTVUmlagk1SSRzLWSiN2h1rLTiNqOeOoPo18lLX459uQxy6nMVajga1GfSvHHp59NTOhUNKPyODQYqacP8NOklWz0H37VqzvT6DGsD1M0ktCj08yiNqqHytLG7ujaDYBypP05LzI7oIXBJpnFDn58P9VOqRSLHWePSGPAkkgUPocn5ft6wVu8TTDXJGKiKKVJzAkML1VRUlniSVY/3JZyZ2vG2okp9Qbe2RZQ17pSTTiSaD9mPz9elAvXBULCFY+QpU14etPs6TWKxOVz+XnSTGSJSytKzUwqkRNcQ8i08/jurtE7FlK6CpY6rngVmmqq0mAI86Zp8vtH+Dq8USRgsIsE8K4/OmMHoZRtrFwYaTGnGxpkZqGKJ4X/dgnZriKOKrW8sKRyOLsRo1AcXHtErTByfEJU1+0evyP8AhHTsrRUSqAMCMeXHHzH28D1//9GnyCaSKtB1M9m1MedPHqC3Jtf8j3jwyAoR1lqjsJAaceh86O6pz/fHae1+uMK88dRnqmQ11ekJePD4egiNVk6+VlVli8NIpCk2UuQD7O+UOWLvm7mLbthszQTNV3phIx8TH8sD5kdBznjmuy5L5X3XmW/GpLdOxBxeQ4RR+Zqfl1tX9X9V4TrraGC2NtzHU9DgMJTU9JC9hE9Y4iSOqyE8Wn96sqSvkkmlF2LELwB76HbJse28u7Xa7XtkYS3hjFFA9OJYjiWOT/PrmBzLzLuXM+7Xm8bpMz3c0hOoknB4KteCqMCtCR5dCnNFGkawxj7OlidlM1OumWeQWv8AoDSq7kWC3VbezWLWhLGhcjz8v8lPn0GbhhOoRnYQ1zpxXhw8+P2dK3FYqrqU80VG8PnIfyVDoaqeRSI1m1ObowjIsCQb8e7KEFA8wYDGMAD0p5/M9bYO1WjhZA2ak1Y+Qb5fIdLekx8lGuuF63TdZBFXSRTLHOEZJJZVQKY6eVuRc6QAAL3J97Lo9EcJqJpVRTHkBXietxo0XerzaBSmog93mWA4A/s4dKTDI0wnaCoSZYT4YqeWSQoZ3RTUKjX0xxRhSFYjStj+fbNzVSoZAGPnQcAcV8yT09CFfWElYxgk0rXJGaE4AH7PTr1bh3nDTU9PUGHUHlniyF3E1vQJhIdEsQbjSoBIP+HuizCPV4zqWpQDT5edPn9vVzH4pjEMbKoOTXJPlUnyPy6b6ilGinWogkSaJFSXwv5niDajpF7ipFySQAeeB7rrKs5R+w5Hz/Zw/l0pCahEJE/WAANDXHzrxp+dOmVoUpVkZ6vyWGqOFaURJBGHtJ9uIyEkVJApZNIY3tb6+30DSkAxgH18zXhWv8s9MSFYBI6ylqVxTAAwaU4j5UHU5BWyUsqpGtXWKn7cIljFpHZVZA6AMpeMhjc6Y/oOfbb+HHIA1REeJ+weY8/8vVo1lkgMi0abyWoxU8AR8smvDh1JbFjzxnItFXGmEatULUNJRxft3mEdGg8c6xhuGudJA/PtqGWsdFLKGrQUoTnFT5dO3EJLgvpZ0pU1qAKZoOBP+D7eusodNTDDRJEKOaohheY+KYwICjGHVqcBmt/nOQGNjyPb8OkiktRLStBWn2+X7PTpm48VdHhBWhLAVNCw+XH+fr0sJEqovunjKQpBT07REwmTzSSKbGRg5EhZvTcggDn8e0muM+Gp7tTGvyFf5U6VqjVeQdrAfLJ+2ufTPDqv6lqajP8Ayl+SW8KzUkGGxfX/AFbivGdbwSYzAyZbLpLUx+hY/ua4WCfUjmx94V+9m4a+eb+NJCYbe2SNSK0BarkkHI+LrOv2TsHtvbbYUaILNcTyTsCRwB0r9pAH+x06VaGaYRCM+IoyxSKgP2wQXC1EJLq8UlieSPrf6+8abhV8YgYrw/2ft6ndWola5ByPX7D8uuKUiSaV8UieCNGR1m5jaR761kJUhSPooF9NwPaUx4AYUkpjP+X/ACdKEcr+IFSf2/l1Nx1FDRQzzAIYpVmtUGcveUtrMlMG1KZNQ9OnT4wDf8+6xjQpanaTx/yj5+np0vEpcqpPcB/qH+f16UceNpYozJM0hqJKdJpHZYTTVcTkWpmC3kAS4YlrE/W/t+SJI5Swc6tNa0Hn5H0+fVoZWkRSoFNRFM1FPP0NeFOmvIY+VauVKdZ6eRMQtVDOsXlnFM8n7scrSf5PS00jD0FvUV9++mYlnpSi1P8Ahz5BT5HpQlwpiXUQV8ShFfPyI/ET69InIbdqq6mqYxkHgFZT1UFLV0ALzPJGglWJJHYRwEs2n0qbtb8e0LAyAgtg1oR/gr8/s6Nor2O2kiIgDaWBKtThwJI4mn2inTxgNmxmgpJ6immrX+4p6eVK4oammkp40R5XWd2Ek0rDVIAORytvbUdtqHiGE0LU0ny+3j/q4dVu75TKwjdUBBIpwIJrinD0H8+hcxe2KySXzwKslM6WmpKeNBcqfHHK1TIokoY473V/SshOkg+zaHbbmUSlFYoF7gBw9Dq/AB5VpXoiuL23RUVzRq4Jr9tNI+I+oGRx6FGjpxNQJJQKkMqyfZy0tUpAp2iOiTXOw8g02un1Rr/X2fxxyPaRvaqplHYVbgBwYluI9QKU6I5qQ3JW4JKFdasp414DTw+R8x1xr5443jWd2LwEQio8gZXYx+nyrGt0gP6dXPv08ywwws5JCnSWDAj86ZAp55Pp0ntlJeV41AD500pTPkT5+dOkTnKqklgmpkWenlYSGVZGkqUppClzJjdb+MLIvAZgUW/Avz7I7m+EQpAzBKEMCdWlvWPPmMajjy49HlpbkOJW0ODSnBaj0f5j0GekHS1DbJw2VxeyNw7h2Ou76GsxeT/u7WUhZMXX/wDF1qaGnylNWUeJymSJ0z1tKsNaRZfIVsPdtv5n3HlywuYNi3Ce2inNWCkH7ZAGBCSV/GtCPn1bcdi2/mLcLW637bbe8+lNU8RT+SEqQWjH8LEqfl1B2Rj32HhMbtvr3DU0lJTZHyZBq+r+4etab9yvzGXz1QpqqzKT6gzCQXJ4ta3sN291fW8UKWESu3i9+o4Ne4s7nJY1qa/s6Mt2eHcp5rjdbgq5iCppFNIGEREGFVQKClMdCDVZmupyYNXjnqWRR4qYRaoIyXmV55vJGlOFPp4T/W9nUl7dJEyl++SlQBSgHFangvpw6Kbewt3oakxoK5NcngQB+L149O5mkE9PSxVk01SwaQh1UpOjIHRYo0F6QJ+LC72vwPbzGRykdrOxmTJ8qile0cVA9fPj1eOJfDe4kgURYH51pk/ir5+nDrlU0kkkTyBQzPp0vUsUaYAkzS1RdHepgib9KDkm3IHHuslo0yNLINSnNWNGbzJavFfTz6tFKqFEZqAV+EVC+gXOCfM+nTRPQ14MaJDRzRTxHz1stYVSNVflUWIfuu62OkAaQLWHuk1vOkYKKoV/xVoB8vMn+XStZbXu73Eg4Lp4+nHhT58fXpMT4qWjmUVdXE/+U6ad56VniMszaYQ1SGUxNMGAVUUcfUi/sl+n8FmEsuo6sdpIqeHmKV6XLL9THWKEhtHdRgDQccedPn+XT9RbeOqeKleGSrolaerZ7Qyqwb93zSEaYpYxzHELjSOb+zWy255klFsVaWJSzVahxxBJxX0Uceia6vFXwnkVlikIUHj9lBxp6sfPpyo9uJVJ5w1TNJ9ymiaWNUjhCqBdBMF+4YX1GyqAeb+6x7d47BgshlLDypT9vxH7PPqkm5mI+FRBHpNRXJr9nw1/PHSgx23XoJ6tqqV8tUTyqIKf7YI8cYWxpwQC00aC7vK92ZSR7MItpe2WXxgXnaigAVOeNaeQHFj5dJ7ncI7mKFYQIYUU1bV+xvkTwCjh0qsbQz0MojSAmWXyBEgVPCsem/kZAFSKCMjQgF2J5PHPs1tLCW3lrDFqYgqMinDLU4Ko+FfM8eiu5njuoyXlogIJJ+In0rxJPE+Q+3p9p6EfcvLFIzyFYyPIR53jKgyCIWCAxNxqsbrwLezOG2dJAykNJTAPEjzp6U4V8x0Wz3AEAjdNKVPD4a+VfM1409enOkp2EpmR0WKQOWIBXwLcFi3KMwb6XHN/ZhAGc+Isg0EEHjj19MeWM9Flwy6QjIS6kfmf9j59Lmh+zaJZaeRmdtMbTOo0wR202iDW8znm3HAPs9sxEIw0RJJwK+Q+Xr8uiK58bXokUaeNB+L7fQdMW6Ny47EY6ulaaNoaSNzJHKUCpIouZfUNIYDnnj/X9rWuLePxSHBK+WKA/wAX/F9bt7WaR4dYIZvMeY9Pn0DOxYKjGYzIbly6z0+c7ArPvI1qPNHPLt2kZkwtJErKY1ikW89rI4Lc3HvJb2d5XG18u3fMF1CBuF62qpFGWIVEYPArWpag46s9Y2e+HNSbzzXt3K9lLXb7AUotCHmbMhByCFHbn049DLtpZlpJDEWomlTziOdRJIvmcnwIr29MioWBe6Jfk8ke5WdVTww9C5P5fbX86Yz1CssviswQnwgDT7a8PmKjPl01b03RWY2jENHTLPHHFMIWqipemkTxPLFLPG+ua7sxbTcLe5vb2qtbSDXWR6MSK04H0NOkUk9wFJjAZRWhOPy1fL04DpGYbHVWRhjR3pZYpJBUmrSnkllp45VWSOljcmOapsAzSNcEtpI+nu7sQ7sEofKppX8hw6eHhLGqNJrFK4BJ/InNP2dCrjcRT0gb91Kuj8T1TtEEkqZhGq3DI16kTVAX1AjgL9APaaSVnTT4RSbUBQ8P81B1VAQ6OJg1uQcjjjy9QainWGqqooKiWSsmqzNPKkTtaSVDThSI9UpdDwkg9fDBksTb2+kbtEI41SgHyGfs/wAnz6bLqZWnZ2pw9afbnh8+k5l8pSCBHjrIWiMo8c9XDLEsjxR2KmSNmdI5SLFgXBI4597it5QzIxowHkRwPl9v7OnjdxMokIqlfxAjgOP2dBJk9xAQypQ1VC8rRL5FiWUJIzMBFqe6eWHVcIpvJpNuDf2s0iNtLK1B/q/l+zpKNdwviwyIGPnQ5FOHyr5DyHSk2xs6tyUtLUZMywCCRnVZZVeZnGjWE06JqZgW06VIKL9OfZfNIAWrkHHpj/AelioqoDGNNM14mv8AhHQ20OPxeMWm+3Efla5gBPhpTLqYeN5BpCVhvb+slzrBb2lJkcP29g4+v7OJH+Dy6uGjrGWeppw8vnkYH2Hz49O8kUCoF+4mli1wxxSOAskWpnjnJeP6yqzFUDDxnj2yJJCK0UNQ1/Lhx8vWmenCIg2WehYUr5Hh68T5eXX/0qkKamgciXlluCDcekr9LLcqWFveObMSKdZdBVBDdXu/yh+pKilTf3deTxkwos1jTsva9VMvolSlrFqc7V09OwBKeZYovKf2wwIF7H3lP93bluaGDduZpoyDMBFF81U1cg/Ph889Yd/em5oiY7HylDKD4bGaan4SRSMEfzoR6dXcijjikkIR6ieS5mjmZZYXqFKkyPVqqJrQHUFFwB+bW95Q+GAp4DGKYNPSnp8+PWGjSNIwWpLVqwORX1qPPzp5dRI8f93NPMalagiLxs9O5ihgl51ClAI9QC2LgHkXJ9pZZTCqII+J8/Ovr/m6ft4fHkkZnqoGSMU+a+h+f59CNgqCopISaeF6mF43kj8rSVC1cqlVNPT1DafFfmzcaWuQfbcsyebUkFK4pT8vP5j049GVtaMaAqTEakZqD5cTw9a+vT5DRzmgdqyJaOWaBfHCwWZ/U7NDTtKsn/AinABJayi1/px734iySAKtVB8v5mnoeGM9NOksFu2tgGK+dMZwK+o+ePPh13RGVy/3sM8zlIJa6tEYp4XpnYulTEYZT+8RHpcqNBtc3v7fdQorFQJwVa1IPoajgPn9nSISOxAm/tKAsaUBU+Ypg1+WOodfWS0ngZHLLVxsn+UEsj06XamdKanGpqhlvze9gPp7cjhjdWXTUqa49fMVPl8utzTyhl0uulh+LPDgaDNafyp1jRVUyNUVPjkS7sSGcRRFNRLomp4Qx9RF9XH+PuhoQKDFf9X206dBKuaHIH50I+XDrFNi5IqX7qR4PHMuuFWqPFVlyLzLAh5IKfRWAduefp7bFwrtpBJofTHoP9Xl041uUStNIIBwe7509fs/n1Ejp1pklWRvCogqalIZ0MNbHG/onqibIiCnQglWZnRD6Ln35pvFYMVBIIGMgkcB+frwPn02sPgIQGOggn0IB4muOA8uPp0pMZDBT00lVPPHVSSr4Cr1NxRxSQkokVMWVafWoUrqLOAefaeYyu/hr2jjhfiNfM+f24HSu2MUcRlPef8ATVKimAB5VHlk9NmJ+1qamkkMZHDvEg0JTw+JdTKyN/nAUBJBuOQSfb8qzIjKzfb659Pn02ssL6ZVNeNPQeoI4U9a9CNLGnkSamjj0SyRyVIuxeaNJE0+KR9aSBV59IUX+nHssjJ1KkhOOHoPtHS5xqjYoAdeCBxPlg5/l1Wd1JJJmsf2buipdpjvjvHsTMxm7q5xmPyiYajYynU8ywxY82BP04HFvfP73HnN5zTzA4J7rxh9oSgAx5Cn7OujXJtv+7uXuWrZdOqLb4sAYDMCT+Zrx9el5KiiWqeOGa4LpLDGph1qTajcLqt4mT9VyDxzb3Dt0FMsmkUIJ48McKfb1IMKl0iUkaiBn/D+fTvT0BSmUtNHLLUzQvTo0SyaX/TJGwBIKuvAuRYi9/emi1Kg8YGV6EDifs/P59OVoSREQi4P+f8ALz6k11LHFPRUFIzfaTP5Jf0vA0EN1qKKdwCEpJJjYhAuoi2r6+1GlI9ESAUOTXPDjU+lfIdPwMSjvIv6tCB5UrkMPn6V6ky1LRyKBTssVODSMYJRJSPSuvGoOiMrQE+nVcqPzYD2xI/6moiiqdII+ErxqTxBHlXp63QKpAeuoVzhg3y8s+dMdNUtDkKySngaaaARxSvSusxdJaqQ2hiqqCytV6IBdQxCKpvb2mnjnknjUkhFU6c1qTwBXzxw+XStZYoonk0B3YiopSgHEq34fn6nHSkosFN46uT7akWdn/5Ry0qwu4SOeeOOGzRJpB/bupH1vb2aWluxil0wAy1Pw1NFPE44fIeXE9I57uPVFV200p3YrxIGeP2+fS6psJ4ItEfk8E0SQx1NOXkJjVlaWKbWDG7XFzKw/Nvr7MBt8scRbS3gyCgK1qAPIk4z5scdIPrFZ1ZyNQNSDQAehAH+AcelBS5ArOiyyxgyExGCnpmaqnMPp8kySBI2hgsNRUEKObE+30uplutE06gyqQVCks+ngzcAQMVoPnx6TTW2qMmKM6VIIJaigHiAc0J8gafs65TZlYqeMSFGl1Iss8UUlTBZixPkeRVbQE/1QFh7RSbmkVrDQ/qFgGZRVKk+bcTUYNQKdO/Sa5X0giPSaAkK2OFAMcfTj0k9wVTJPTSpXqYxGStNQSxgVJcEl6c6DqqI04AYlAD7Q3T/ANiy3KeAyntjOPP5fF9uKdKLKISLKngMHrkuMj7c/Cf29Imeunkikr1pZmV1ijAqpEbRET40ljjXWhaM/r4Cn8j2SvpEbS6Caevp6j1+fl0cw2/huIGkHGuK8fQ+mOHTZWYuUVeHqZNFROHkSnaZG0zAgiaoomjVYYpKdWuE0oPzc+0kkbiW2n0hiagVrQ/MUwCvkKDoxgljMd3CrlUoC1KY8wGrkg+eeltQM60NM608QNQ9REoiqEU60b96uYEyNNPURrZjJazAAH2vh8T6eAsqkaiOIya5Y5OTwNaUPRPcRILiY62oAG4evBR6AcceXXNKb7pkMEHiFzGHaP7upp6bXeNp7uIq2rZiXdBZUFrk2t7XwIJqGOMUrStNRC14/wBM+ZHAdJxMYa+I9fM50qT6DFVHkDxPSxx2JoqZjVThIJKhoovtq0ySVtUBxrgdVIaOoP8AYGgJf629mcFvDHLqdERJGA0sCWenAVHEN6YA8z0juL24ki8GKrIgLaloFSvka8KeueuU+Lpkq6imNJKZKhz9zLMJI7RqQ8NIriVlj8P1BuAp/rf2vi22GOeSNoWMjklq8FFcIM9pXiPIfPr0N7M0Mc4nGhVwBQ582Ipmvn5nrB9oksqmlM9HSxGOJI2himSfwg+aSOMaPt5mkOnWNRf6n3u6tobueluHSJCMUB1aQdXD4ST5+fn04JZFQGcpJMQSaEjTX4QfUAeXl13HSiKmZqeFFqGMnjkklnqxGAdTTtaMwEX4ZR6wBYeyj6UCHxIgFlJySzOQPMjGjPAjiBjPXml1TKJnPhimAAta8Bx1fYeHn16PRS0jLUqJ/K0k8P2MRgjkCgHSoYmeZ3N9RkIIHHvQWG2hkU/qJRmUgFAacKef21zTrUtZp1WA6WAodZ1HPmfIfLT0ogaaaEV8MeqHxRIPI+iKWRtKFobFi8cB4/Gp/wDD2tWW2mRL9VqoUAVJUMeFVHoOAPn0WCCaJjaStSUkk0yVHHJ8iePyHU6koo0ljyTKVjgCxwwJP9tLDa4mni1FyamrHpIb0i3Hs1hhXWt7MSIkoNAbSQPMjjV2Boa48umJZnMbWaGrPUliuoMfIHh2rxFM9OUja2qhFMzoGgm8aSpJEsUthH5ZfSpZiulgLkH/AA9rZVDGcxMGt1oRpYU0t8IY+o4GnDPl0kRhGsQZB4pBGQQajjQeQ8xXp0p6RoG87CNo3VpY4wXeankcf8BkNgjK31J/TpP9ffo43i73jDIatTJYEjC+lPP0px6Rz3SXCiNWIcYJwFYD8XrX+denagdtXianRmqP0sPTGpHqKszgyRxqvBI4v9PZjbu+UMKkvwIwB50PmBT08+HRfOiqusTEBPzPpjyJ+Xp04vO8EHKwKYiUIplKsEYWCkXY+lTb08/1t7M7UhIx4uglW4LivoKfIemei2QK0nYzUYfi/nn/AD/l0XLetZTb53hTbQkqTj8Hg6Ybk3pNAUWJMRjpbU9LIW5MmVmQQ/2mAJJHsSck8qyc982WuzhStrERJPQYKK3av2uRTJ+EE9E3OPNcft7yhfcwTkNdyVhttRz4kiklh5UQZ+2nQpbR8+6WbdtdTzUtHUiRdv4ny/8AAOhiAhx8cbMHjieohW7kXCJxxf3mteLFDLHtlro+ng0qSBhiB8qYHADz6wes2leA7pdavrrks2TlVJJ8/wATcT0s89kp6TUZayjoVEKUyr9zTNFJKY+AscWmSekEXDq3L3Om3Pt21hiKj9N2NSSKEEfmcVr+zovuHm8Rl8RFjIoGrWteIoOAp6dBfjMVHksjLdoBIUNTNN5ZPsmXyqC9JA3kaWbxC6sCBo4NzYe3p5WNBVtNaAACv5n/AIvPTltBHENbMD21JJOk5/CP8B9Ohhx2FoqSOKSKrYySU+ohDIssSLcIauqQ6Yamo50BtNkNvx7QGWSralwGpU+f2DzA86dPsYm0hW8ge2vb9p8q+QPl1iq0o4445HrHx9YXMFHky/imjkaM+YIoTTKoCWJZW1fX6X9qULmqqmqICpXiPl9nrjh0WlBU65DrYihwD8yKeQ+fSI3PVw4qYqZDmPuKeKIqlUYmVpTrhqZAB4g0s4LIQCyqCLW9rLQySxszIIwtSOB4cePy49UuzDBIio/iFqAkE+fCvrnh0F9c1bmquSipqmuSGSKmpa8NoZaaGJjJHBTELElPHLISwaMM5A5HuhmjhUOIlL1NKVz8z6/n0rFvLOzL45WHGoECtPQHyqePHpRbb2Lko2hrjSNHQtKxil1iaKpdJUjMlQ1mBnIY6m5CkWHur3EDjS8lZwOHClfT5fLqvh3MBJjQCEtg8a/JjkV9T0O0tEIEhnkpIqKkj0Il41E/jgBtPqVtMUckvOoAm559lwYOrKHLyf6sfOg8unxKVkGuPwoj5H7PWuKnz6l11PDPE8kCgRyxKryKqz0jyFf3WNIpV41iYD90MSJG1fX3qCV0IifLA+eGp/puBr6emD03c28bfrxtpBoMcNXzUcKfxVp59Z5FlNGMeJYlAgjkfzK0crxfpWRakqVYFWCx8Asy/Qk+6AQhzNoOktSgyK+lP8Py6cL3Dx/TEqJQAanFQPOv+Dr/060Ogusdx98dq7F6e2pHeu3Pkl/ieQZXMGGwNJ+/m81VeOzx09DQhiDcanKj6ke4d5W5Xn5q36x2aCtJX72/hjGXY/YMD5kdZFc283W3J/Lm4b9civgR9q4q8hwij1qafkOtyPqrrzBdZbe2/sTa+LNPtLb2Dx+IxlPF41leCiPrqasGzearmLTzOx/zj8nj30D2PbrLaLKz2vb9MdvBHoVfKiilftPE+Z65kczbze8wXt9u256pru4l1sxap7jWh/oqMACgFOhCiCV0lSjzSeeR2lp6OOQeQxTK6Byi2RERgWVtR+gFvp7Ec1FEcSAaRTUfL8v8o6B9t+q0sruTKxOkDjT5jyp5H5ddQ0i08kcMUhMUTFnZYlqFhdVXSoZV8c07tf0H6Dkj2XXRR2jBprLfYaf5B8/y6NrON49fYfDVPtAPlnzJ8x5Dy6EbGY+DT5JCwhASVXqKxommV0a5kQsUhdbH9oIA31PttpyBpoAa0qBUY/1ca46fSFiagknBIrQ5+XDHGlKHp1NJjJamGKnqWeQq8DRx1Lo87swYhEdwjOL8gAAqDb3UzzpES0YCk1BoKDy8sj/P00YIJJwBIWZQcZ4VrkE5P8iMU6hQU9XjJ4dCvPQQrVSSSK0bxQRX1CdIedKlj6gtyFYWHt7xY7hKEqJiQPMV/wA5+Z6Y8GWCRiiM1uAcVBoOOB5D1A4dRaqoVpC8MKpCBEk3jTXM4KsZpoAql3UI2n+rObA3HtxENKSPVhWlTgelf9WOrmRQB4UVEIGocTXzpio48PPrnURQ0sWh4zLSxCKZhMmmUFyq6HjQGV6kGxOr+ljbn20jmRtQbuYkCn+EeVOnpI0jqtKqoBP+ChpmvXGshRpiD4ppDEJ1hqILLRxPFrklJAcyPIEB0i6rb8390EpERxpANDT8VD/L7T0+8KmUAUJYV7vw1Ffz4eXTK1XAs7B62KWA0rTSyvNVeEzOR6lEkZBjKrzB+nUb2A97RSxNIiGLDTwrQeVf8vTbyLSpmBRUJf4tNSeNCPL04V6nyVtI9MlEaVpYPt5alYVTxvPLKuhxLJeyeO2pFXllFvbiLKrvKznVUD7B8vt4enTEhglCRIARo1UA4/afI+Y8z1lxtLS01XDUNLUyXxbUBBsdcZZEjRYSpjV2Y212Hpv7rI7MjIAMPq/Pic/L06dhSPxA7FjWPTnhTyqP8vQiGtFBh66u+5SH7HE5Csp0qKdzHpoKKeSRSyEkKhXkKNXAt7JLshRI7LVACWIPDHHo8sIvEkggRqPJKqqCMfEBj5HqvLp7Fmh6W2ZLKzPLk8bmtwVMkUjyVOQqM9uPJ5V0MbgNDqWZSpazlPrb3zo5mu2luL6Vj3TSSMdJ7qGQ0FPKv7addJNoQDw7VFokSRIB5LpRQTXz+zyPSxCtrjmqKVIdURiRPIWpnL2VJJZFayMqE3Qklj+PYAmUIUkaMKpx/RJ8jjgR59Cy2A1PGrEn18/n+XoR1JheKjggmAZmieVYfCZKhZKZeWdFbUNVzpNxqv8AT2xQRiOUfEpx51Hr0u0ayyVwR54z1JSeGiSKk0SXVNSOTGYv3JPL9uwYBvuAr2jS+m/1sfdfFKMUZcgD86mvD/B1dYmmTxNYJJ+daAcfs9enHQIE01lSn76wpPErGapJkkvSxl29MUoVtLIosP6n6+1PiBO2Rqg0BAOak4BP8iAPz6TrG0rVijJKkkHgMDJp6edeniHHQ1arNUyxvUq8gqvtW11tMkR0uCFBMc8aAAqiqAp5J9vzQh6NJMDIrd5X4lHAj7f2Y8z1Rbh4qpGhEbDGodjH/N/l6UFMYadaWqqJJaSN53aFKmOOGidVTxRR1iuVMkhFrE3JPJ/r7NYJ4oFhe4qgYnTWgjIpQBs/Fw48ekMpaUzRxhXcAVoSWHn2/I+nl0o6WUxstEiySNSQyfcUt2EpjLeUBZYh+6lm1gWVbf19r4ppFkW3FdUaEsgqccRQj9o8vTpFKiun1DkASMNLeVaUyDw9PUdTMnqSKqljenmp6aKN56ZzErSJKoOmlnKK8bKTcglQx492vVCxzSs6mJAKrgFgfJW4inmPPpi0kJljjKsJHJAYVNKfxDgflxp0hcmsUpgqTOJA8ivS0qfcFayojI1S1UETL9zTU6nTosV1fXj2FLyySdRcxyqKntQBqORxZl8woxQVFehBBLIpeJYjUKdTGlUB8lJ4MT58emSKjqJcjBHUrKJ5PuGSmp9IT7YHUYqJFGkKx5IFiv04HtPFbyrLFGQTOQSNIxQ+aivD1Hl8ulElwqQOYmGjFSa11f0j/g8j9vXVPRQrNUJEKVI4jLqMbSxvSTqwLmSqt9vE4ZrSJGWYk/j2hMC/rgFaCoNKih8zq4CnAgVJ6U+JIUgZ9Zc040IYHgAvxH5E065xQy5VqmeKnjnmoDLRRlpmmpoiYwJVARVihRr38kY1gmx590ihluoriWOPXJFVQK1QfnwofUZr06THZlI3kKpIAxoKMc/tJH8JxTpS4/btPEBXnWtMtPEjwOqkfxKIWWqaHS9Q0RB8Zu1jwTb2YfQQ26rcLFWPQFCn/fvm+kZK+WT8z0W3W5SOfplaspYnVX8B/DXAB88D5Dp5phR0dWiNDJTNMvmSqhenkj+4N0FDeKQeKlCi7ISGY8E+xBZ/R28sSXCFZGGoOpUgPwEdVPw+o4nh0VuLieIsjBqGhDVHbx15GW9DwHHp0ap+5hZq6hWOWiXWgkmjjRWs3hs0P78Lz/UKfTEOCfZpGzSq4urWk0eeIABPAincCfT8PTKR+HIot7k+HJjgTUD4sHtIHrxby6jRzrJR3gZQPC/3iCobzSOQZVdppW8hMQAGoHT/ALD3t5/8VX6dVUU/Uq3cTxDVPp/PpQR4c58WpGoaDTA8qUGM/ZXpvkeGsRIVkojOn/AiF6hlSBdC+WSpEQIU2a3pAF/aCYpNDHEHi8QmrDUQtKfi9OOacT0pQvHI0h8QRn4SAM54LX/L04LGIoYjrWOmpo40EcZNPHPOr+j7ZxeZ472tYXNvUfd2AtYo3dtCRKKAdqs4OKcWpniBnz6bLBpHKpqlck1PcVX1YHFflX7OsEtAssiVUtQZkibx1CJEwEc3k9IJIVn1XAYW03F7n2W3Nl4zw3Ezl4x8SgGgJP2Co9TSnn1eK5KI0fhaXbKkkGoA/Mf5Rw6d4nxtJGlHQo0a0yoPt5wamRonbVw7ftyRhyWRV5U8e10P01t4ltCSFQiisNRIPCh4ccgDh0gk+ruHa4uWB11yO0V+ziMUBJ49ZWlqJ2kla0VNGQPJHHAZEYMLmRXssUlUnGk6tP1B9vAzTeIz0jgFchRqJBwTXALDFM0416Tu6QaY1OqWgwSfPyBHEKc1xXz6dYPszTEw20rJpCOVkicSNxEbDVbX9X/sn8292keH6fRbrQA0Hmp1H/B6nyz0ibx/FrMakivowp/q4efT5FC6U/l8hMskgEgZmkUOo0i6ghdC/TUR6h9fZrEjLAkxI1eYzmmOA/D8/MdFckytMY9NIwMeX+o/LyPDrmWjxyl5Jg/3ICNGmjUk4B8aow1MUI50La44v7UxssStM71DDTpAFQfIj+iPT9nWmV7o6AlChrU+Y8/lX59JXeO4l2xhny2oTvAg06C3lepmtFTQCnvr11MsgULct9PdyzwrBKi+IV4UGSzYVacQWJpTj1WNBcyy27jRq8jSgUZJ1cKACtcDoMNrbXq8ik1BkY0Suyk0Ge31kIZX+4qchGzyUW24WYGBqWgp7JIF0h+f1E+82vbblduReVoBcQKObNxAknODoBHapI80GB5VqesMvdHm1efebbiKCU/1M2msUBrQSSD+0IXgQzDNc0pTowNBURJEr0zRGJqaOPF0z1KUEgWCXS00kUzxLGVIEf7V7LYWN7exokDRjSwIQHJpWtfmOPyr1Hc0yTsZFPfSg7qGg4CnkPWg6RebhORjlx8VVHSSs5WorIRGZIvNqRPI4gsjM4Ot2IJX6ezCKQI2oDVjh6j5Zz8vTpA0P6ZEjaRXjwI/ljpcbdwtLRxoY6mOtbxKA1ISKiZYoGjACS6EFGWuAUIJbm3tDPKwIDRMqk/i8s+o8/l0piWORKJOCVHlnywBXy+fU6fJSYUQGWnpJ18EZqQzuAyqhWIaWSKbz06kgs6kgA/qBv7vFCLmq6mAqaHFeOfXB+X8ukkkjWlWIXUaVGaegApSp+0dIHP7wjkikhgkTIRFfItOEEjSSeTRpj1Lrp/C1tLIQSP9pPtfHaKn6jNRh8/L1Pkekxu3UlAta+VM186enz6D/wAdZlamNKWmq1KVJnhpzWPA1VLNcPLI921QUshIUWLH6qLX9p5JtQMQZSCKE04Dy/M9GUUAGmZ0ZWXIFeJ8/wAgfL9nQlYXAnGvSVE1DBHUpIRHPHKPsjqVvOxLiT1awFaRtPjJJ/I9shY6OGlJNPTPy/4rz6pPJK3hFYgM8a4+Y/2fXpdU9UUcwRRxRSVAUVFKW8mukhNmlpXUlFF35ZOX+p591aBKeIxLAefzPCo8/wDJ0ytxKV8NCFZjw+z/AD9PNFkftokgq2avlXQsj6/GUpjMVijaVtSBtBsz2N7cE+2pIFerwHSvkOOaf6sde+pddCTgtIPXGOFPz9enqV46d1mlhEU6U6mF41dykZfSqgXH3KvIw9XPPJBHtEql6qp1Rls8OPn9nRgr+GPEYBZguDk48vt9Om6vratZqLTEqxPkYZGR1DI033KEvfU1pBY6eNAY/Qe1EUUBjlJ+IJ+dKcP9WaefTE0154sKkYL1r5Gnn64/w8B1/9Qy/wDJ4+PA2d1nme/d0437bOdufcYfZc9VEPuqLZOIkGmvppCC0FPncrExta0kcYvx7HPspyv+7tkm5iuIKXl01I6jPgA0r8tbVP2AdA77wvOA3De7flK2nra2q6peNBORWmMHQtAeNCerltu0az5CqqqyeaV4qX+HQQwGZpZJDNGft3A06YIpCW/JIN7n3P0amNEdY9KFq6jSmR/M/wDFdYvahPJLE8peQIAFXjx4/Jf+L6ytTUs0qwLqgMLTlidNGJtDKoVqnUZnjhkSwtYub2H59mKtKA7ccAepHnw4Co6QlIqxKV0jUW/hDEY+LJYLT8/Lp6xPmrK9DSxPJBEHSOW326lFOppDDLcRAzelWOpnF7+ye5QiRIpCFwTTj+0+ZIzQYHR7YurxS3MGpl+EHgKD0U4FDgE1JHQhT0kfiaOeOpklqo4Fqoi1MCZCUYNRs/i0wRuo+liADfg+00KKGZw1aHHGlP556VSu5C0BViM0pWvz8wtf5eXUCSmmDMyVsNVDUyiSKdrLIZ4/0yw6EIM0LpwAdJsRybe1qmMKvYVcA1HlQ+v2jpCdckjEupVmBB+Y8+HkRw66FNVVMn+T1TwPOomrRBVAQqVdYjNTBACmtFDMpH9fwfegECfqICFwppmlPP8Awde1yeKTC5DPlgTj0On7aVNfPptTHVVGVjb+IVTLPM0Ty1CxPIJGMgPmA/ymkpguv+zcmw59vmaOXHhqAQK4x/sE8Ok0dtNECz3Ts2tiue7J4Vp3Af7HTiK6pMXjZqYywpN5JKcCb9u6gFZDw7Pzyxtza/trw4vEwDpxx4fs/wA3SxZJkRdVPEzwyafn6+h8+mqkE+Q8kyy1MJUf5NHJr8dQ6MRLVzVF9RKuR+gegLZfb83hx6UIUr5n09AB6f4fPpJAXk1SIjA1Joa+uWr6/wAhwHWVcXLStDJFFLUQfbOJXlqkmLSNIXNagmXx1HmqSfUqgxIDc+0YmiJfVhtWBTFP4ccMevHow8GUpGVymk1qc1r8WeOf2dcJEgoqepkqaxYvLJTQTClUNDLpu0cFPUJeGpJ1kXUXB+t/b/fK6LDGTQE1OCB8x5dMnwbZGkuZe5iBT/N+3PTpTwuxSSNPtg0lAviXVK08SsQY5bFT5jJy1hyOObe04ahkZzWgY1+frTpXJSiCNaAlQccR9v8Al4dOO+Kab+7+4HKsp/uRulWJvSuhGPnQyt6zG0b/AEJbSP8AEeyi5kB2zc0OaofnXtOPl9nR5tkX+73ZZeAWdKDhQ6xx9fn0UPYSxydZbCgijLhNpYtIqmVlEMUzQiOQQyROqssbC9lABv8Aq982t3EbPIcnLZbhUseJH+D+fXSCyLJcOGYA1BIHEjSPXqQs6wVk2PqDXVMdIn3j1UQhbD015AkFK8xZPuqyWU3ESAiNeWb2BrmdRK8PikxjJ4aFI4AnzYnyHDzPQvtImeNJVVQzYoa6zipIHko9Tx4AdS4ZI6WZJpNIklcLUpHIrvTSuTTLLGIlZCQrjWBd1vcke2wRE8JrVjx+RrTA4HHpkdK1jklSVQvaBUHhUAV4+Xy4V6yoMdSrUzy1EkUuqRaalELS/ZaVMclRPMQ6mmrGAKN6Sjf6/uviJGZHLgUJotMr5EseFG8vTq6x3LmNFjHhkVLV+LzoB6jz9euVJjJngpMlOstL5kMlHHUm8/nicaZmgPplkkHqFyQB/jb3ewtkVI5p1Kxt8Ga9wPxEeZPl1uS5VZJ7aMhmX4iOFD5A+VPPh1PraykkqdUEH2tGlLqrKtp5I6jzU73kaeMDyTVMkhPjVmBA/ULW9qNzu4JZw1vbiO30AFg2aqclhxJJ+GufXpiC2uI4AHk8SUsaLSooeAFcAAcafl1ngq6ikWhlnMFVGpkyEEshSWqrjIbLTtSMfDQgoBdhqdrXv7S27S2/gtIFkSrMCclwfUcF+eKnyPXlt0uJJRGGQgBSBgJTz1cWP8h0qqHc1DUaqyASPSI0kCy0SSxioyBGp1WpcsZ2pbFBcEBuF9rodyWSRm0OVWtGjqCX4/EeOnhkEeQ6S3G2TRR+FLQSGho1DRK8dI+HVxxQ049PYFbLQwCpl8H3SyvJG8CRVkURF9RgkeUTTQqwu7liT9FB9n0xuVsrI3E4DyKdSmgYV/EAaglQcnJJ4CvRR/i6XExhTUYyKGpKk+laAgH5fmeokUKUsbSU0081TTSBYUutQtUzRhWM37cSUjzRkarvpW35PHtEge2c/TyM1xGdIp3q9R+LACEjjmg+3pQ0/wBQyCSJRE65/CVzXFSSwB+VT13VT01G9GstVTUtW4VqqWQNVmmM/pRKUJ4WLzfRmOpQObe0m5yxQRW0JuFhuWzKf7TQDwVNNMueNSdI8j1u2jlnknHhs9uPhA7dVP4q1FBx8j03T4qpmaekWSVBVeSqqZJU8hjogQWhqKeNPDSQgDgqymW/J9lclhPKJ7dGZGbvcn8Mfow+FF9KGprno3iu4VCTlFotAoB4v6gnLH14hesFBHUwz/w+WaiCVdRG2MhjkkpvuJIhdo6iFdRmKxAMNGmw4JI9o7dpzcJZrMlJHGhASBgfip8RA7u37CT0onEXhfVKr1VTrOGK18wfIeWftFOlmlLWHzU1OskMck8NRNFK7mJnVdE5N/GVjVPoikg3HsTWttdl7iC1GhGdWfUTSoFCaGnl+EVBrnohkktuy5mozBSoIAqR5DFan5nqFJt56uSNzj4L/eKzxSKINApiXilBDiMOQAVlYAH6Wvz7cXbjdtHqtkRQ+VwtCpqGFfM+THHTi7nFAr/4yxqmCDq4ihHD8io/wdSY8YZDPJrNOs0kilwyyzRyuNTvK73EEj2sGW6EeziO21GV/hgcla1BatMkseBrwIOk9J3uwgjXTqIANOAIHClOI+XHppXJUZDRVojqIkV0klVVaDyqGi+2kSmsZWVSC7cI/wCT7J2vrSQut06OOBxTIwAQONPM8Cen5ILhAJImKsTUDzpxqCf5DiOocNYaWLVHR1FQ8IRZqaJftUegv40imjlRUlqHRgVVWI0C5N/bX1iwCqQFpBTV+EaOABBwWPyPDPHpRHEZvjuFSIk0J7u7jUHiFHnUcfl06VeRqUaOOkigakhi1zkq66S1isSzTF5acC9rovqItce3rq+vC8bQoGt0WpOnAPpU1KjyxxPVLaCFtclwW8YtQCvGnmQKBvXJx6HqZXTZCSagooIIoKiWKOaXwTJqpqZuRNYsVUyAchhx79dX180trBHF4U7prYAjUFPn8gR5HI6TwLaot1K8paAPQVBy3oPs8iOPUs0SGJjqSUxiyU4kU6Z2uH8RCoZpHHJuLD2ojhSeBAEUgLQAtxY+QNBVvnTpMblllFagE8acAPXyA/PqbHSiALUMYRGJBDHqZlXyMq63dX1QpoBIsbgH/X9vCCaKNbmoMIbQtTwY+ZrgUyKZA49NNceMfAVTqpq4VwPIHia/t+XUmN6dVhFLGFC1Cky6mXzMH1F21FiYlP8AZUHg+34kh0KQgCa6cTk1r5+VfIf7HSeRZ9T+M5JKYA8sUpjz+3pXRGq+4bQ58n0eR3aNGiPqEcP7ZDxta1zz7Nk8YXLrG5DAU9BQn4Rjh0RsIfBUug0eQpUg+pzxHUasjqZYYXjWOCUNM0scsgAaKxBjVGBAD2ur8MP9b2s+n1m3CBUkzXPkT/CfI+ROetrcRQGVZHZ0oKEDz+35eY4dADlayq3VmqNsevnocLWq2Hp1kVqWuzcaMtRk6hWVg1JgoixjYel5zYcr7mz2Z5Jh3bdBzhvcVdg25/0VPwz3AwCBjUsZ8xgt9nUPe8vO0+zbY3KOySE8y7klJWFA9vbcWqchWkGM5p9vQ47fxNOFpsTFBPLQ0LJV5GdpRDUVFXKyyeao1kSPEwBl1qHC6bD62GUh8VjNcyyAXs/EUqAnkB6V4AY6xLmkhQQ2sCVsLbh5EyebH+KnEnOel3VTUdTUVVReiranFsqwTtjplkljKhhJM8kIUlzcFkBJIvYW9tiORUijBZUcVpqBFR5UBxT59N+NGTLIwRpFoCdJHHz/AD+XHqL/AA9zETFTNJpb7p46YJWVE0cmmREm8yoQtM6nx+kG1vpfm4C/im0twBOACMYp6+fVXlI+GIuooSoyTXgT0z1GTCaftv8AJpRWPFPGj6qi6/pSaKMMKcSvwQBwfpb2vS2lFAxDpoFPT8ieJHRS1xFIWdY2STVkEio/L0PQdZDetaksgmmM0E1R+55aZ2DRF7KFaYQLBHHInqOnVptzf2uFvCiqvh5pgjAr/hqekplllZiXwDUg8SD5+QoPTjTptijmy0d6VfPHJP6ZIopIWZWZncLP4VkceMt6VF3FvZVKzvKUpQDiaig+X+z0ewJHHAJVYMQe0UNT6mtP5fZ0MO29s0VNGJ4xNHPKRJAvBiD6lWJnUAKiaAAWFiLkW49pJXdAUopXzNMn1/Pp0tHKVcAip9cV9T6D1/wdKe0PmFM9GKepC6aWkW7U1SddphTzSAxFw7a3V/1iwF/bYLFQRISvmfMelaeXkKdMSkJU6RrOBQ4PqBX55NeokJqKmkEccAhqaSeUxRyeONIpUZzPTEMRUKpjFyATGB9fbrhFfWxqCBw8/Q+lfn0nR5WCxpHSjefkft4/l5Dp+pYtOPp6evNKEqpEjFVHSOXWR/3G0rqA+2gBIkjkuGU6gfaMt+s7wata5Irg+X7T5EfZ0tkUiKNJSnhseNMj5181Hmp48eptRTS0lKZKJVropIlVUdo5IYQ0llenjlYSKi8v9eBYDn3VJRJLplqjA+WCfWvl8vn061uIoPEiYSIRmvCnlQV/P5eXSQq6uFqilBdyHqo41eIa3SalkF2cFhIheRtLm31+n0v7MVSivjyr+3osLSErkkmufs/nX1PX/9XYmw20sNsna2B2htrGU2Nwe2MTR4Xa2LjjSKkpaGipkp6KhYRf5uOdEPkK/qe/0J95T2kEFparbwDRaqgQAD4VXAoPUeXWIW43t1uN5PuFypkvnmaQkk90j1JDHjQ+Z+VOpeEWtjNXNUytFUPSyRzR00Md2rI6uESShjdRCi28ZBvo+vs4BgaKJYxVVcUqcAUxj1J4/PoniE6SzSXDAF4zUKoywb19APh9B0nJJ6kZC618KQCO8tJQKKrKM4lDwIjfuU0K6VGo8uFJsbc+1zBFi+BjJqrnC8PPzP8Ag6L1d2kBqghppAGWpWvDgPn55OehKwKBTUyzzaI43ShhljlLQSabtKjyppllsCQWjNg31v7IGZprqR9NSTU1HD8vIfLoUIqw2cMQkCxjAp5/5/trnh0vaYUU82pqSmRoZIadCFmq5RH4lC1Qhk1WFQo5LajcaifdHYxARpKxJBPoONSK/L5dOBVkpI8IqtAKZJxSpH+r16xV1JJDoqVqqWlRCz08MDRtPSxo4Va2mj59bSMVkZuf6ce/QvrJRk1E8T5HHAn7OmZ10J4iyBBwAFMZGaH54r88dYoI3nlimepgCtJM1RAI43QlAI4llay64ppS2oL6QwsL/X26GREkQQmtBQ5HzJH5cOmSjGWNzOtDXHHA4A/nWvl6dI/P0RPjpaNKklqllcOql6eJSpMiapljakcr6lP6QSbezKCUUMklNFOHkT+ytf5dFl2lSI40JuK+mQDSpHlT1HHqdjDK1PO2WkSRii06xhBFEyI58Uqqix+aSNlII4UA3sfaaVQCPplwMkjy9R8ul8TscXktTSgFKA544yfsx07UTSwSTyzJUTpAGMNPGyx1JSaUK8LVDgCJJAbi1giCw5PtHKglaNVKhyOJ4YHHH+onowSX6eOSQpI8fkopqz5D/Vjy6zVc0Ec5WKnqIYEja9NLKoWXgO3mAktCoAuhW6sbkj6+6RxyaRqcGSvGnD8/n1SWRVkISJlj0efmOPr5f4eI6RstS2TrvtY3nNDCvkgmnpxTBGm1NG8qLYQsGFowuqy+oe18gaKEvQCU8aGox/qz69IYQs8wVmYwjKkjS2fOv+CnAZ6EDbripkrTA0QiilggjYRosZeGNQodZSJ5WaRmJIBYk8Eey6dfCiiV6liCaHjnj8h8vIdGkbiWSUxqAgooI4Y4V9afz64diVT47ZPYNaskLNQbN3RkGDDyTfcU+IqpIZoqaUFCAtwyepQPwfZLuDrHtd5LkUganoBpPE/b5+fQg2JWk37ZoXoWe8jr8+8cB9nGnRPeu6dafrvreGamqJaU7O2/VSENphepqMfFVOJHT9tllefVa+hRxYe+bm6FDKWuI2+mJY09WqTSv8Pma/ZjrpBb9s03hkeMGp8wOAxxxTFOlHLQ/fywmoelRnq/LS6VYwJHciN/EiRKgiYalZ7j8gewlJbJcSKWKhWaopw+XpQDjXoSRXPgKwCE0FPmfX148KdZKPHUbVEzQx3aqFRGFWYxmGojS71MS6RfW4DFySG/p7TRW6vI5jGTUceDD8Q/wk8D0tkuZxGgY0C0NaVqp8j9nAAft6z1FLqo3lqYdKMkUNRKjBv4gIDeKiHKRxlHBLubf4e2ngBtzKy1agBIzqocL5Djx6chlJuVhRs1JAONNRls54cAOp0NPI8HkURXQgSwVDyNJD5kP26UwZg0EEJIJb6D6g+1aI0UJkVcZqrVxq4Aegr58PTpiRx4xQ8P4lpQ04lvUn0/l1Fg26ZJKZalp/L4wCkcoenrauQ8VMkMiOKxIxy5A1KoH1HsvisWZoxKzGQ+XEMx/EwPEDz8x9nSybcUQP4ekKDxpQhR5A+RPl5E9SKfHIRWQ1LRvGLnQqTmU10DaTUzVMZfVSxcW/Suni3HtSihVkEhAUHIySWGKkj8I8vKnTD3RPhtCh1n7ANJzQA/iPnWp6fsfTTmllgrIZEipKdjBKIFUz0aXcpQzQ3YMSxOgepx+fdlLPrV0OtFLBgKakpgKRn17R0iuZEEkb27jXK3cCcB607gfsGT02UVWITOGpa4UDxUk0EspkWjqqdZX0UeNroJpJo6+nb1TK4UKPqSfbdvI0KP4kTm3ZVoSTRhUmiOKlSp41p+fT13DqZA0qfUgtUClQ1Bl1IAKkfDTp0lyH2tPG9DJVVctdA9HU01NOK2SaCdi088xIhjUUsYAWYelf7V/amW+eytEa3d3llHhsqNqYqTlmwANI+FuA6SLbLcSFZ1RUjbUrMumhHBV4k1PEcT8uoiYvITV9JpLa4Y1vXyF54o6OS2rGH0yqpcAaiRcn6aR7QGwvTcQAVMwHxEkhVP+h+eT5/yp0tS4tlt5iwpqxpwCSPx+WP9Rr0IdEIZYCjuacw3pZJkUyUso8mpkaOQhpD/AGdRNl/HHsT27q1oIXcoyjwy9NSla1oa8c4+Xl0SzB0kJVAwPcF4MDSmCMfOnn09mCiRoqoimq5qGOYU0iiMTKCNTsSRqAReNINiBb2uSODxYrlGjk8BW0UAr66qHNBwpw6R+LMIXt1DoJiNQNaegA8s/t6zJV0tNURCSsikZkSencJKkMKSAkiSV7mmkcnjg/7b2pE6Q3ClrqOTVRkajAANxFT8B9P83SSSCaSByLdloSrAkEkj0A+IDz/z9YK/JULY56cVLfcKJROailSZftpwQ3+URA6m/pe4/Pt64utsW18Oe4P1ArqqoYBW9WAyfQHy6paW12t4khg/QNCNLUNV/ony9adB5NVSxU7OkCVtKgSCB5WEVNUtyESmjvLLOYY/0ppKki4t7Dc858FWWAPbUorHtDZwFGa6R+Einn0JwiFwGlKTEkkDJHrqOAK+vTZUZjx4/wC2gemlqoLNVzLTyl6OF7kPBBIQp8Aa7Lwf8PZLJciSKSAENMKa2ANUX+iDj5mnTyWZknVyGWI/AGIox+Z458jw67gqovt5KWeKpKU7FoRHPLV1tbBUaf8AL0MwEFK0khsILFlXkkD2sjMaxtb3MTGFD20JeRlP46t2qTwCcQMk9O+CwkE0TrVsEkBUDD8OMkDzbgTw6lUsVZDGkryU9QUIkWoaoaSnQRSEnVRx60ZqdPTZWJL829rdVysSfqIYzkd1VwfNfMqMGhpXPVZmt3LgI6qcEBQGyPJjmhOfLGK9O1K7Rxz5GiWmVJ5TGTdmd6FwQ8bvLo+1leXkXB/pb23Egj+pvIEUFxpY1rVDxFT8NT55PkOkEwBeG0lLF1FflrHClK6gB/n6d1nq4KemaVFlZT4oZpHiaanWT0+IEKEljsRZz6gv1uPZukk8NvbeKgJHaKkEoDjSMdw/pcfXpF4dtJNOqOQpyVFaNTzPmDXy4dPsuKpp6SCaeaKokjRgFSGWSo0udMsUMP7cJik4HkIANuPZ7Lt0QtomnuUkYg9oUk0P8K4FD/ER0giv5YZ5o4oiiE1yRpxwJbJqPTp0paKB0lQrCsNMqxJACVnnRgBItQDwhCi1l4sPd0tV8JyUXwkHw8Cw4EH0NPTy+fSaW5kjKPVvFfJbyX00+v2npRq6YqBVoEjMcgQuamZzFHCUGoI7kkDTwo/qPZqsUNpGn0YGhiPiJ0gU4A/yAPmOiU+JdyObitRWmkCpPzH+E9Bxu/MR5CdsBj6iSCrqKeWrydUAUkxmDK6Jsgsr2QTyOfHAhYGRzccD2I+VeWLrm/fodptqornVNJTEcPDXU4DHgi1ycgY6D3MnMNtyfsc+9XqiQp2xR4PizeSU/hHFj5DHn03bWooY5VEVI7ieAUVDSlooZIKWNAtpJUZUp6qd180xuSzHmx595u2G12ljt9lYbfGI9qso1SMU+OmCxFMlj5+eT1hLum93d9uW4bjuExk3e/dnkbziU8I1PkFHka+nQ2wYmp+2gjklpJ5HijaXJPp/fIOmOngKlpIniAsus6Gtf294yIzHu1VytMD7fUfzHRPpedUCqvhUwagHH+U8c8enqSOOI+OR3akpZIJGjqNcKEKukmSOHU8nicXLDk3IHtlCxBZABKwIxkj7K4FRw8un5lB0JM5ESmorgHHmRkgef7OmnKyUqxNkC1SGjjHkgoZdFTUVMZJi8Thi8JiT/VagykKeforttbMIE0tU8WGAPs+fy8/l0XzgKjzSFlCAfAaEt9uTQDyNcdAZuGuqjVOlO9ZWlIxNUSVJWmnVHh1PRu0GiQPTs4/bU6tQ+v19n8WmKJTIgRfQZBzxz5fPoncNLclEkMhoCcUIx8JI4n5dNFDjMhkTHFVSVEEM/ilgppmnqzLZixMrv/mVYWGm5H+wHsumu2nkdbcDSME4FB/l+3o2g25LaJWuCSrd2nJq3+EAfs6HTDbeqKKno6mnnjpJBIkhRHCFLLpBSJlYSRlrl7fgcA+yzxIVLxNGXFKeuelsr3LokkMyx1I4YoPsP8+PS3lZp1mimFPRujRaamCQmirpU02mhH6v3Dc+M2Jt9PaZRpKN3Mp8j8Sj0P2evVBNqSRKgOSMg9p+f+x/Lptnr7QyyPBNWT08U8MlOl/uBJqHgradGUXlt6dIbSym49vCEiRfDcLGSCD/AIVJ6TmT9NjIhM3AjzHowH+qvUqlip5YYKiejp6qtMMeitjjMbSr6/HDNGQNEuslSXF7gjn22+oFljkKp5qfI+o+XnjpyJ1ehmh1tTDfZ6j18vX16y01Trp0p8grt4pP3PEWC+OMMFjfWRqhSQFWL2sP9p90MTK5eFgCf9VR8+nfFSRUjmUkV4elPIjzA4dMmayVfhoy3jDUFXLZ5ow7vENIMUKAhxEZgBe30P04t7WwRwXBWppMg/b6n8uksn1NuJFUVt3P209B+Y6QTSROY5S0spOuqNY7RiKHxf5QjJ6tbFo4zb06wB/j7VkmtMUqBT+XVvwjtzQ8afy/1V6//9bY0avqUqUeT7dKV6YeaeoUmJXBkUgwxtIHdh+2mn6sfeWb28cinQ51VqKemP8ABxPWHEdxPCw1QjQVAJIwSa+XnXgKfn1BpspTIampydOsSihjdaaSoVZTL5ohCs0CuEWnjiVbFTp5Nz+Pa+K3eSARQ91Ce6lB5+fr/PpDLdJDJ490QgK00EgkHAoRwpinp01USUFVV1CqEoWhH7kkB1OXl1zsQ6ftxGKYBbcsy/QAH2tdZYYlZ+5CK54en2k0zXotVra5uJEiIV1wfM1OeIwoBxSnQgbdSGmolq6mSmeWjglecTMqxvFOAQz0X0jL3N72d+LW9kWoyOQoOmR/Ly/P/i6dCLw2ijVjoLxxgd1BXgeH+UAVPS2SomkhglONpjrS5kgcxzmAp+21K7yLppyLJLG3Ibge2HhOo0uCV8hxFfn8x5eo6VLcAqAbUKT+R4f5f5ddSSVYCLBFiKeoFK9TKvjjyEcSi2io0PKsjQql9duf6Xt72qlqh5JPD1U/hqfSoHGvVWeJV7LePxCurPdSmK0OeHr9vXNVDzHyvSQzrTq6LIkJDzy+pKeOSKQo+PaEszI9v7Jvxz4BhGDqbDep8vlTBrwp8+qHT4p/TUArjA88ihrw8zWnSfq6ComrHSZ4ovtqUyxSr5JZYn13likewikp3jN1YD1seT9PZlDNGiBl7iTQ1FP9RHRfPbTzsAyhSBUUNcj1PAKR6dYaeZYKWkVqqGlK1fip/MQ9RxcsYVGoMJReyAgixueLe9TM5klCIXOmpoO38/s6varCsMJkfQC5C6jVwRxAr5Hy/menqeWwhp4qiZYzTy6HWVfPMz/WatmRTGiarXA5H+HtAo065DGC+ofYPkBx+zoyKhvCSOUogU19SfmQDjr0UKtDJOlZGZ6dPQPNDLSq8i/tfeh0ZWjdUIOhvWptwffmYMQNFNXpxxxp/qx15aqoNdQQZJ4D7fl8/Pz6RMk1U2VjjpwJy8xkMUsbhKeRXM34On7cliY0vf6DgA+1pjjWAmQFNIA+0f5/U9I1mmkulEREsjsTTyFP8g8gOhJxK0lLT2iCPLT1BkrXmpyXP3Nj4p4AFR5JSbrp9KD/AG/ssl8STjXSw7c8KcaH0Hp59G4CISSQHX4hSla/LhnjX06Y+00kk6u7WqXWnFND1zvZZKezrOiy4uRDNKAC6I0fA0kqo9hfmeVIuW968QsD4D58sITSv8/XoUco24m5w5WEZBUXcQpT1ceXy9ei9bSc0+z9p07os0Mu0dvBIBKY7RR4SiCGnjVQGgIA1CO2onk8W983twuTI8kJFUKV9DwwQPMHzpknro9BbK8ssi9rLI2ftPA/P0rgDh0pIJonKn7qnWRqqhgkplpGqpoU0Mt44CFX7m50hPpe5v7LoJUfSusCQMo0hdRUU+IA41fLhXj0qeCVC1UJXQSCW0gmvAkeXz/LrPFGscuRkjjQ1SVCRrBFLGA9MpLNFVtwY5QBz4v03tf2mqIY2ZkJutZFKimjyVqfi9aYHCvSosXWBCaQaa1IOG/o/L0rx6ySYeDIPHNVieGPy3ijiLLDFAZBI5On9qRjawLBmW/P19si2M7LK9VTiAMALWp/1ZPr08L+S0DLFpLEZJ8zSg+Y/Kg6caLGw08rfawROS00V6+SUU8sMbB0AABWqKtwVuAB/gPayCxjAjliXVJVsyE6GA4AeRp6HpJPdTSKdcpUECoWmoMfP5fb07zUjO9LKKXVLVo7vLJMkRp6ll8cYgMIeaCFvwqXuv19rbq38MW8hhq8tWJJCkNSgAK1Kj0A4jj0V6y3io0n6cZpQCtRxzWlfmTkHh1kODhi86TOZaf/ACcQPBH4ohVRi80OqEgl3b9d+Av9ST7YmtIgZo7hjJEVXQy4GrzWq5/0xHAep6Ux30pSFo6LJnUCakqeBz/Lzr8umqWeTxSs9LFEzM0ZbE1E1VGainc/5PBaJCgjiAMqsAqkkC/19lssU5eRmgWlafplmUOOKrgHA+IcOl0YRWiImqOIEgAND5tn14Efn0mJcmnko6CNUoEjqPO0MHEdaArSTyRvFaIBb2Yfi9tXspe5bVb2cSeGgfUUrh/MkECh+Y4jhXpY8B1T3Lku5FNXmvoDXP2ft65VM+Nm8rw42qmNQKeNsbGrU9RVRlwZXE6yRLFAP1CIMsbWv6vd7me1klkW3smqVVShqrHOSaEHT6LWh456tbRXg8JZLhQASQ+Cox6Gufnk+XSwp/8AJGposbF9tJVIWiQuzJoYCNS5WTxoZTwwuWH1v7NJYprWW1W3Tw3kSvHFGxUmtB8wcjj0XsglEr3TB0Q5x6Zx5n/Aenejx9Qsh0SNHDHXKqsYkqhUFVBkjgjGllVGJu7H0ryfbtrZXEjsIZaW8coowAkElB3KvDgeJrgdNzXUZjyv6pStK6dNeBJ+fp5npmqK6HNSSwU1RMRRVdopFWUFxExDK8ShJJFU3sS3jI/r7QzXX17fTwFmeF6CgPcoPCmDj5kqelEMclnSWWMVdMgkYr51OP8ALXp0gjmpoZTUwzRU5/ahjimBq4UJ1mTzSAxKD9Spvf6ezSFJI42NzA6WvwgKRrXz1ajw+zieHSad0mdFikVpBk1HaflQZP246T9ZGIgTV68hTQqz08E9S8ORcSXI+6kRxTTrTg60TQCB/h7SyW6QhIrxfGt1q6a2Il7v9+EdrBeKinSiGRnKi2PhzE0JCgpj+GuRXgc9NFbU0y4+N44JZsglYo8tRUmd6SlaIk1IEFjTJInKWuSw5FvaV5oltYkCFplk4li2lCOIH4fXzr8ulISX6l9bKISvAClWrwqePz+3z6aqWR8hUT1UUJMEUcUss4DrVZO14/u6glktoI/zp0IP6E+/aTcSG4gU+EAKtShk8tbfL54Hy6VMkdtDBDI9ZyxxgqnnpGDX5jJ6c6KOYSVVXOqu0D66uSl8iVMsSgaKJUBGiogQglrXlueCPdohK8s7zKCyGraag0H4R6EDzPH0PVZmTRBBC1Aw7a5FfNifSvl5evT/AOCSogNL9qsaSMZfDOjxQTzykNTIJ18iFHU+vgDX/T2Y+AXiMAgKqKkBq6SzfAK5+IcSeJ6RqVSVZmmqVxUEEgD4iQaZB4eg6e8ZhZWlWoiMlA/kiUq8BZ7QIY2g8UxkQ+q4D8WXn6+zHbdqWS5huNTxHUtRpzgUK0NRx4HFBkZ6RX98ioYGAlGk0INOOa1FD8yM5x0qYKUeOJahFni87s+hFbXpICqkfMilSf68gcn2emEKkR0ho9bEYrXPkMnH8+g+7kMxjYq+n1OPz9D0400yCqMMbft28EUzsGSYg3WCA8DxR/T1XsRYe3baaNpKmQMx7Qa4OfhB4AD0PA9NyxMIdbDu4kDiPmR6n5fn0900VJSVCTKDIEYCdktLEjk6leJ2AF1f9R+gPAHs3ia3hm+LXpIDMuQDxBUkUwcEn8h0XTyXE8JQ9oOQDhiBxB+R8vP59Jzcm5fsYT9sy1NbW1sNJj8eVWd6yqk1uoaJRdY/GCzsAFRASSPa6yiuNxljsduHi3dzKqonHUxOMU8+JIoAKk9I5Zbewt57u/bwrSCFnkkNVCqBk19fIDiTSnSL2/jpsxVV0lRGzw0zNWZKoqZJIcdlcqur915o9UkeIx0K6YE1BDa+m55zP5S5TtuUNmttkidX3GYh7qRaFi5H9mpOdK/CBwAyOsLuceb5ubd5uN8cPHtkAMdpC1QulT/asBgs3HVxNaHoVcHhpKuKeqmlNIiGIUETUaxo3lTQalgrXaGpLAqq3ewvYc+xfNIIGjhRaxgUOfTy4cR88dACguUlmY0mY5xnPD/UMnpWtTV+JKxSTiRUkhVvFTxp+wOSzRLG7eb6kWbTYDgc+2Y5IroE+HmhyT5/5umJI5LRgobJI4DB+3/D0z12Xp4ay1Tk4KlPW1JrmkjPljCGRmkQqZpHQnUouBb8+34YWZaQwlWOGFPLy/2OqTyBWJnn1jihriuK18iOgc3Nma6Q1FLS1NZUJMJaiEIrIDDLUskUcDSoJHpBpJU6vKTe1h7N7eO3gAkkIjYYznNPl5+vl0hka4uqRxxs6sDkClBX19CRjz6w7e2xUZq5q2lhaV1lZppnkdHS2ka4w5SYC4Kkkfgm/svvbuSWT9DMAFMcD68fLowsbKG0jL3jfrltQBNWB8j9tMfZ0PeO21TR0cMs0c5iUoglWQ0zLHq0LPEvrVmYLwTb6c/19lni+G7RxldfGnHPoelkhaVVd1bTwOaGnqB54/l08V1M8iaYJBMiyvJELJFUxeKMha1rqxdoVU3RSF0jVz7pGxWhZKGmfMGp4D/PxrjqslGBVG1LmmM0Hn/seXUKGvrE0rTTU81OYhZq2FGMTKtyPGNIlWSJmdSgv/W3u0kIILuCGr5Y/n5U4EHpNFKVfw4wpTjU+R4/YQeIpkefUZkWaaCRKn7mF2DpSMZInESK3iqEkRV9CPc21DSwsOfbqSIA6MumQDBxSp4jz4j9vVpIpmXWo1ITkedPL7aHgfLh04JHFLM760pK+Z1mpqkwu9O+hWEKs8f7c8j2Yu7WP0/IPto60UU74OBHmPWgOQPQdWKozAyIY5sENTtPoCRg/b5efWEVMtPPUQTyFP8AJy8bTyCopSqr/lki6wrLpZudQsoPBP09ulFkRGjGa+Qof6INP+L6ZBeKV1k/s9IzWoBPE/5z5dB9mspVT1DUS10Sxy+B9aVBlp2pdRSMQxuXtOwLFnFjfj8ezC2tkX9V4qtnFKH9vp8uqPcllaNGoMEEkUH5fP16dKOgSaGrlJpFpYMfJGshP3EDSFCpbyMwkp5fGPpp4/HtPI4VowFbWX4cPP8An+3pQqElnaRTGBg8f+K6/9fYshpoauhlnqEmNdV0U4eCgqxTh5gjmKtIqbrFHAwBfQAWPANr+8r0Z0lRVYCNTXIqfsx/KvWHjLHLEzsGMjArRWoP9Ma8KHjTpJYyFaaaqo2enr5aXAw1DyWjq1E0mSVNNQ6s7OioCb6tYJOn8exEjs1skmorG0h8qY01JA+fpToMzBUvZYgEklWMU4NUlsAkVwPWvr1lxSSCZlk8UhRCVSGNotc6FklakpUVY5lQqNLk8m/9Lli8KfTyuhYLQDPA+lT5Vrw6dshJ9ZHDIEZhWtBQ1B7scDpIwfPoVMFG0SLBJHTchND1k0IpjUtK0j+SaMM9Q1OpUMDps/pF+fZK+nwgVJp6CtaUpgY4+Xyz0I49Zk8PSKjPdTSDxNT6D/DjpYolTVNJPKMQrRKY4nMnhljvbyyxQvFpheMIVYXu6atPI9s1SNVjUSfP/NWv8/29PPWRpJGMRPln/DjH2Dy4dcpqCo8tNW0eQppdbI0lRQFHpxGZRqqIFaJHEBYlCt7Rm3+v7uk9Y3SSFgBwBx6/tPn8+qNCtY2jkRmalSPX/IBw6xNR0UYqfJEz1BSYUkTwOAFDHXQ1Eo9H29XNJpi55X6/092WaUiIa6AEVz+wjzqBk/PpP4USmZzGC1KDB+wg+VDwGeHSUmEsStBT46GIVnkp1mNQY1njpwivTJFd54Y4W4WRQAwUk8+zUTIf1XdmCHhTzPqcZPn+zosWJoy1vbqivNg0NDpHoM0p+QPHqNRR1EMMtRBTa2mkIC1sUJSGop2VDHTwo7yvGvOlzpBPBPJ9tSuskiiRzppXtqP58Py6UQxmKAi2QGStBrFRjBIHGnp5V6WkJKW1K0lZZUeFmjGssCbSaFvFSREguADqI039lUi11GtIjwwf8vE+nRv4rdqJUkDhUceOfRfXqLXVcyLH9nQ07ql6QiRXpk8hUG1LLGfEGLc6SCbEauD73GiKCHmNfi4+X+H/AAZ694rPmKGorQ8Rn8sf4cdJ7G0kcEsvmllDUrrIk08iwGM1MweKNUYtJI88rFV1Lwgte3tRcTSTIqgHQ2DTOAOmbNILeR5O0Sp69tK8BnOT+fQkUric5KdyhkNTSu4ikeQpTovjMkIXUdQF9RS4v9bfT2gceEsSrUdpAripPr6dLNbTySySAE6gSQakAeQHn61/LoPu36eki6k7fnE1Q6S9bbzYh9TPPS/wmT9qOla4hjlXjSSCCDe3sOc2P/yF95SVFKi1kqMYOk5J86fzr0LORkjfnflh45tMjbhCKmtKahTt8seQP29BBtaOUbV2bUfZU8ksm1do3pYAfFRI+BoBDN+5IxDKgv41ABY3N/fN/cborKkq2yMSEGlcKopQE5x9g4nj10dt8NNF4rUV5O4/Ee41H2fM9O0uEetZ3pUkk8vjqqud2MfhKa7UsTQkFVZlLEKbsOOPZN4ZYkx1IKhnNKacnAp5eeK16Nre9jip4lARVVGDq+Zr/l4dSqOmqj9rSQSxvULH5FpXheI+LUyyVFNI4LBC/FixDW91bXJJBHF3XGkFVpxX1HpXq8vgiKWeQaYa0LVrkcAfn+XTvBQiskNKaw0P8PqCvkhEv3Lz8yzU8DyoI/ra59SsPbsUTzyfStP4LROT2/FXiQCRT9tQeA6SSzfToZ/pxN4ifippAPAkDP2eY6VMVPTK8MkwmVUVqtFCw+N5QtpEkiYlUIbnVwBfgezuOGCN/GKyZ7xkBdXBqrwFONcAdEuqd0cBlydB41p5EHifTzPTjAEkNTKXj005+5V6SRH8SeMao5onu6Fh/a4VyLD3WYMxYJMNStrBQg0UjNa8B6HgTw6rMuhYloat20YHJr5H/UQOPSdy2XaKANjbRKyM0AikETV8z8MtTC8chSQsf8FsPr7Kr+78GON7M6MVWhoGPnrBBINfy6MrKxRpCLvJqK1FdA/o0Ir0wnHbmr56KOlr4cbDERXZ59MLzx0MDWejoEiXxtUVSsdU0gHI449tWcW+3NzFDaXawqo13BIUssY4rF5an83ahHSqefaYonMkBkdu2EZALn8TniFX+EdN8mKpJa+snoCa7CwRTmIV4cszTsCYICAJZJkIvZbKG/w9pLmzgmlvTtx8Tb1qVMgOo1yyr5s1fSg8+lCTzR2cKXS03BmFdFKCnqeAHz406yPJSTTxwUsUtVU09THHFTiYM9VU+IeRo5JIhCIqeP0k30j6fX2kn0TOhgiMkyEAKD3SGnqRSi8Mmnl05GJoomeZgkTLUmmFFccDWp/b59PdJQvT1agTQVFI8jCVo08MMdTIvpo1ppVEkBibh5IyFJ+lgfa5IwJSJZhLbsdJNNKhyMJQ0IK8Cy0Hn0mkulkt2PhFJqVFTqJWvx1GDXyBz69OqiZVr30KHgpZYIaGeV1SWLTzG8acNIX5BU/4sx+nvcCSRyXwCBZUjZUjckIfyXiSeFDT1J6SSutLRS50uwJcAVHzBPlTGfyHXKiraeClEcdJPDXCJbiXTLorHsdPljs326/QNY8cWPvUF3BHaJCts43FU05FaSE1wR3EehyfLpua3lNw0rzK1sWJxjt+w4r69YqtclUxMVhMclN62tNHHD5JF4nljBkimi1cWcKB/S/tWsV/OpnEWl1yxLBV1fxkVIb07gKeletxSWtvKg8TUHwMEmnmK4K+tQTX7OmaGSlx7RVNfLV1NfV00sdaamGJoIHJ/wAncPEokSArdVtcH6Ee72d7Y2LRNdeLJdyxsJA6jSp/CeFQpGFpxHSuRJrnWsHhpaI4KaSdRA+IGuCa5NaU6TFbTVWRE81IyeExI1PTCKSnRVd2UQ0kFOddS8qKbBjx+bD2T/R3N89zLblVjCagmVWhxpQDJY0wD+dOlYuIInjimB1Vy2C2PNicAD14/I9S4KGaFIKiqrXWjMa01LTfaRINRW8q16gszfbICASQF44J9rbaNkt4pZ7k/THsRdA40z4nEnRwFcfLqjOJHdYYf1x3MdR9caP9Nx6eKCMw07rDDLPLI7SRkpEzOQbR1E8pLNIqx2Cu/I/ofblvGVjd0LFyKg0FKg5ZjxOPhY+fkR1e4YPIGlZVFADxA/0oHka5IH7elNTLUxswmhfzSMhFPIGYxRqNSKQ+gSS+S+ljb68ezW2uLiASiWAszEEhjUqo+HBpVq8D+zpAxhkUFHAjWvcOBbzyK0FPL9vT7RiSWRklkjI8gUtPUuZKcMLvFFRsqySuwFh6io+t/Zhbv406NLKCmrGpjUA5KhKAsw+ZI9D0gudKR6o0YNTOlRRvmXFdI86Ur8unamojURstPEYQXKmGSUo0CA+mUsl5JCefpYfj2vjgeSMxwALGSRQtTSPInzJ8v5dFU84ikV5W1GnEDifTOB1lZXjopw0OuOHWB9vFdy68/UiyKT9NP1PughZoZVMZ0rUDSvE/P7fXqqMj3EZWUBnp8R4D/Y8+mfKZeloab7mpd44oaZpKsxOfDDpILCeNCX8yC35uP6G/t0NEIwklPIuQe0EcAyg/EPTy9D04IJCXWMAyFu2oyR8ieCn1/PoO6Bq3O1klT9iYMjWU7rAGm01GDxEraGaOojYTxV+RiILotiiHST9feX3tLyCvLe123Ne8wAcwXSf4vEwDG3iI+Mj8LSCjeoGPXrEn3f8AcD+sW5z8nbJeFuXLN6XUqsVW4lH+hqfNIzVa8Cc9DLTY2hx8WMx6xpHTxustVCXV7LGpXxB3F6mpLcyAmzqeCQPcvxLIElKMWcjJ4VJ4k+g9PTqEbmRHMRoFiBoq1rQLhQP8vr0vp6RaA0649laOTxyNHM6aoyxDmOjqodLwFUY/pHovYn2niPjeJ4taio+37QeP+Xpm4kMAQKAVJB/0vmaHy+zy6ZsluKLHyROkORpnmjZGpVkasjjR2aOGV6lkEqGREYPq5YG9/am3smmDAyoQuakUr60HDHlTpNc3iR6PDjkCsfWv7fP7a8egGz+4nylbPjaajoZKiNZUjiRE8LpI4cRBqZkaKzWs63e4s3HAESRQ2sSzTFwDTPn6efRGZri5uBbwrGw81xQjjTGRTp02ptKvrfuK+tFQx8kUc1bWzS1McElgNNOI2jUxwcAlQp5+hN/ZLeXi3UnhRYiANBShPzPz6EG32bbfAZrklrhj5moX5DyFPM06GjD0FLjkgNDNFTVUBkSvqmpZXRrENHN9tKYpHpgzaWcE3H09opXdgyOKxEYUEfsqODefTilZCJowVnGCSP8AjVDxXyPSrnmaZo6JmWhM6qsdYkgNBUBheYQwSveBmkYAWIsD/X2kVdNZctTyp3D0qRx6Uu3CKoVjgGuCfMgE/wAsU6Z46epglekyLGKoZHeIwFmo6qKH9tZdZ1zxs4YWRWt/Ue1RlSRRJEKp514ivl6H7ei7wjGSsgKkjHzp/PPy/Z1EgnnR0ZoIko2kljqaimRXWQlCImjcWKyJoBc8D/D248aMCocmSlQCfnn7R6dUillVdRQBKmpGc0/l/qx04JLS00BmrqhtJmP21Y0bmZmsIlikg1F9TldQPCgC55PtO0TtIFSMHGR/lr8uHSiK4UREyOVPEHjw9B8/2dOi08dj/Dp/2mQSSqP3TIygu8kSsAPK5PpClfp9fr7Z8QjMyd1cf5K/L1rXpSsDMf0ZCEAz51r5j0P2dJ7KZWjeKYTvHOFXTLVTx/b18fBAXQRpWPj1XHNvay3icaWSq0/CMqfz6RzFAPCI1VNNRw35jz+fQZUsFNJVGRmVfvZBAgmjLmaFTq0LMnqGo2GsCy39mzzNo8yVzg8D9n+Tz6YSBAWKqAxxWnEfL/P5dCxNjqeCjhhFDJDUVVmNORGEmREC+JZS2l9Tso1A6lBJPskW4kdmbxgUXz9M+nS+W2ijEam3YOxAH2cOP+H5df/Q2Ga6uWloJZJPNVUqwA10LUyzsyM9kSjljJYiViFfVwi3/JHvLW1ieZtIWkhB0mtKepI+Q4Dz6w3neGFiGLeECKrQHJ8gfME4JPDpLY7ILW5DJ0tEIY1GNooqiFZUWYRzVVXKzTSxXSCrpXjAVT/Ww+vs9NusFjDM7sxLmhzQUA9eIbohS6ku9xlt4IkQRxioJAJJJ9OGnFB8+nfEVUTUkjpTzweCpSkaVjIWiqYX/cRhbVaVI7ICxNvx+QXbijEKoqWYfkQeH+z6dL9pkQq8jKoCMakfhK1r88+Q8xnoccPQhoIZRjkMKRPNKtTItoXc6lAgBYRtMxD6jfQpuT7KdcKoVMp8XAFAa/Op+X8+jsrcGUfoj6ehLV+foPQ8T6dPfirdUAWlBspDIfHOSURWCVEisirMkX7qynhohYX96E0R191V/Z+Xz9KevVHhkJhATQw4jBrXh9nqT6Y6j3nNDW1NNU09UqwyNjoKVmVGDPItHXNE4DBap2N4x+gkXvx7uGVpY42TSSe4n0FKivqPXqsiyiKSQEtoFFHDjWhp6H049J6XOV8I+zysBiANNGYpldbeRGZ6eapiZUSikkX0k6SmofS59qWggZi0GVzkf4fWtOmI57jwqXPa+KA4/wBrxp/m8+o8M9LkaNEairRUVWukXyvH9xBdrx0NV5W8QgQxalkP0HBNj72PEicjxF0jPnn548/8PVwIJYjLHE/ik0JNAR6jP4Sf2ddQU9ZGrU7StGV8Sh0ijSpKCxaOSVz4qQBF5cD1g8Wv7u7xqykdxNccR/Lj9nl0zGssmsEaUWndwP2Z4f4T5dO4D1UolSQxo0cauIEKOZID6QZgdLUdgST9Wb6/4s1VVpTV9vz/AOfv8Hl0+aO2pWoD5jHD/Cv+XrGsVRUKadKx6afxN4EKBllbyDmkjAiVap1uoZuRc2Pup8MNGzQhqHPyx5nzHVmaURyxx3DIhFFpx+dOs9PGs5p0ZJKo+dJJJ8guqUxUrL63RlVlJqCAiv8AVgbXHJakJiMhDBaigA8q+nyp1aLRMkepNTA6qt508z868K9K/GxyxCSpZpgg88LRxQ2jZZCVjggNom8R+pA5HPH59pJmDFY6CuM1z9p456WQgqGkBOa0GOB8h8ukz2swl6s7NgYyenr7dFR4dKsrKcTIQHDM0gchdN+S/wBLD2G+Z4wOXd7fiDbSqfX4T/q+XQp5OlC84crxKOF9CQfLLDyOa/6h0CGx6IVuytoGQyRvNtLbbaVg1PHH/CaJmLIzLK3iDDhr2HHvnFPBFcFDJVe0UAAJpwJPmfnXro4ZWhuLgoQaSvmtATU/kK+XQn0FJOtHAnll0lp0lZVi0vGLqrpJp0RO6/krwOAfb8Mcohg0yfo62xjI4Cn8Nfn+XSeZojPIQg10Uj5HzqPOn+z1Mnhp6SWHW8JWp0UiBYmjSdI0MgiugcwTQqpN3ZUY/wCPv0rW8UoMxWj0TAIDUyBUVoV+ZAPXo5JZEYJWqnVxBIrgmnmD8gSOuE+L8kyiOokGiOIwShtMsPOo+dHv49V9KAAFvrf3eWzjaTx0lPaF0sMFT5lh5eiimePW0vSEIMQyTUeR+ynH1J8uFOu5KWkpZH9c8TWjuksWhJZDygGkyExScl2bke2pBbwTSBy6HtqCKA+gFK6q8Wr1aOa4nRQNLA14HIHnx8xwFOk/WUuQp8xG+NoqdaSphl/vDWCZpKmqqFTRR01Jcr4IrMD5T6VA4Xn2TXMM8e7PPZW6iORNM7hiWY0oqpU4XI7uA9Ol0c9tJYeHezsZUb9FaUVRWrF/U/Lz9es70KTFopIpmVHhiRSsjj7jSNZpHjAkawNtX5I/p7vPaoytHIHcqyrUgla0yI6Zr8zxIPl0xFdsGVlK8CeI4eWquPy8h1hqcXkjkXgmrXSngpojN5NEclXCD6fMImTVSt9Brubrx7aezvBdTwNdsFSIAlgFLL6kAiq+QrXhjp+K6tPpYpYrdTKzmlKkKflWvd54px65V2O0xJKTGjwqDG8cV5yHF0iH7yM8bjnTYc8n289oy28QkC9uQQO4k+vdgU/z9egutUrIoYlsGpwP5HrEuPp3kgyR1OskbwtT0Z8bVKQMDEWRAEldJuC91t/j7ae3hd49xmdjqJURpxYDh8uPnjp0zSIJLQABxQ6mzSvHicY4DPT7HQyePw1zxJIXR/FUeK4WYhiBpLK5Vf8AOX/H9fahIpI5Db3rJpLAlXoQK+hFQSB8VaV6RfUiviWwOmhytfLzzSnyp1lqoIdYWJXjFOfLS01PLLrqFFksWlV0dWc6kQ6bAc2HtZMlqZZQkdEjBMSqTVvKq1qCa5VcDGT0ykkxX9Q114dmA7fPgKEGmCc9Q5o08UlhpeCAsamMxNULIrkm2l2jRyDZif0/j2WzRGOLwlqZEj1eIuktqByagkA/xGtB+HpxXYOpLdrt8JrSlP2/YPM8emmOCOeJBVvTCtaYJI6T/s0oqFP2bT08dp2kqh9HlVVJ5U+y2NIJUijuSpuGbuOrtTV8GpQakueDNiuR0/4jRyOYaiADApliPiAJ4afQE08+sU9OtJL4q5/LArEyKXjliEEYtLEhu0kkz/TSSRzc29vMngSAzkPHWhNQw0rgjiWLfI9OqROpaBaSEYwQdR4H0p8+k/JSjRGtpoHlaSemFHK0DfaOwJgM8isscKQgAqAp/p9fdWVmCoqsjNUjTUdh8g3ktKVGM8OlKBkZn7XCgA6hWretPWv29KSlpYqh3SqSKWP0iFPFLZYWtpiYxMbrrFrD1cc39mMKJLcvFdAOARQBThfKpXBFeI4149JnkeCNDAzKxrUkjj5nP8j+zpb4egxiTVkmSeWGSSGOGliij0aL2aRrgWikuoC3C8cexbtlvtJmvZN0ZljZVCKBT7Tjg3kKgdEl/c7g8dolkqsFYs5JrXyA+Y9aV9estVRNM1VJIft2CRpHP5Css4UjS6M//KRHbk/i9hx7Ltys3k+u0koukKrhu8itQAT+IeZ8vLpRaXKxrbKvcNTFhSqqSPMfwnyH7epsFMlQv3cTNI8LBYvOiGeLUAJFlSwbwtb9Z4B5PtyEpMvjglmUADVQsvkfnQ+Z9emZXMJEDIFVgalSaH0IPr8vPy6lrAYo5a1g0UMgaBISGMkc4Ni6SBjrgUcgD639vIgo1wRphaqhSMhvMg+a08vz6SSz65I7cUZ17i3kV9CPI/PrhHM8NJIrVFQArl1qKo6FOnkB/GQRTXNlVeR7UwvNFEQJHArVWJOfkaZ0ngAOkcmh51OhM4IX/Z8/WvQU5asG4crOyPH/AAvEVAWT7eQw02WziqGgokW3rSk/XI7mzH0k3HubfZ7kYcxbs3NW826Hl+0kqqgdstytKCnmkZyxNQWx1FHu5z23LOzHljaJiOYr+OlT8UNu1QWJ/C0gwgFCBUjpdbaxNWv20tSx+/rizsYwkbxyKGXUo4anUoLJcqBb6+8ti2oTXToMcB9vAD7PsPWHMhZTDZpKSSe6g9ONT6noXDjpqOnheSKPIUZJDUxaOo8FTKmhJpI9ZkmQgEm4XRa4J9l8cyySMgk0TU45FR558v8AL0/PEwUMY9ducBcY+wefQdZSseNKlBPHSCKL9uSSZiUCliTHe1pJmWygEa15/Hs7jrRD4eru4U4j/Y6JjFGTIDIQKcanB+w/4OgrzuVqc4fsaGtqYKp0gdoxVtJHqgYE+WJ0DvrQm7lgVBFr+zCKSGxXxZ0BUE0NAK1/1YFPn0jmilvyLW0chmoDRjihz/smvy6U+3dmsDThhJWTeZmlrqhBrQkBmhgjpxGqRxgizkWY/U39k1xdyXhd5Dog8l9fnU8a9H9tYwWCJFCA91mrmlfsoOFP59DhiaaKijEFK/77yvE5jjaOF5HjLRQTI14UlDck2uR7LpStQWHYBX7PUimfs6fjMriRwDrr+3GBnzrxp5dS3rWkheGphpJqijUpPSlS5KXH7caBkWaNHIJb+yfdDAgbUrPofzH+E+nTf1clArhPEQZU+vy9fs6YJnqatzLSyB0dolInp455aRSzSS0fjURkxSEAgkAkD6+1KBYhpdSR8jQH0NfUdJZS9x+op0tjGDT1H+odSYpaykeOlRA8UQKSPFLI8tEGteURTfuIzB7FCTe/Bt724jK62NK/Lj8qj/D1VTLq8PDU9Dw9ceR+XU6glLP5Yp4ows7j7WRlWCYSjxyOCVBhkdUJKgE2FvbUoQoNSkgjBGTjI+0enT8WpJWAbTRsqeBJ4/Zj/UOlRKKRGjQUypBFDremhiSWNvGurUjP6iXJuCGuBzb2XqJWVmMhLE0BJoR9tPTpcwjDKBHQDiqioNPSvz+f5dJrI5COlAkEkqyn7SbXGvljZJWLRwuIhwP7TMBqB4b2vghMvbQacjODjzz/ACH7Ok0tyIv1FYiQ0PGo/wBLTy+fr59BpkayOvrKtJY4a3XLIplgqQHOjUZJPECrAyE6VUg3UH2axxvCiiNijAClR/l+Xr0XahKzSOAysxrQ5/kenvAwQMH81JUkRaXQQQmoaGGRb6jGAW5YfT8Ae0lyZMFXAr5k0qR8+l0RQUQqSfQVOPKvS7rauniaiiVTJSNoicpHJIQ0zKQ7K1zFJEOTp50g+yuMF/FJIEgzThw/w16WzN4ZgAUtCwp60r/gp1//0b/WrpI8XK0UJaGkWNaOlWVlSatqHEEX38vKmhh85lCkggrqN7cZdW4/Wy3eeJ8wozgep4HrDGeT9J9KUipRRwBf0Y+gBqPMnpO4/wAKrkX8+NiNBlcDG5RhFSwRpDVsxknI8tZJC5P01EEAk+xCWbwIkCu2pX8qniKCnl0G1pHdTygxowMYpUAMaGrV4kjgBk+vSzwkkrZUwJNSilqZRULSKX0QPZVesmQi4MxIVWY65OQvHPsl3VibSJGRg4emo8SONB/h9OjrZlrfXM4ZTG0ZOjPa2F1Hy+QzX8uhlo6sVFLakjr4XNmKxL5IlUEIGplSN1ngubOrElUt9beyiO3KNrmKFPKuCfPz4f5ejie7WRDFbrJrPEAVUeVMcf8AIOnakrDFVz0pFXqkkjhnhdHJSOVf2aRHgYo8zhS8RJt4FAa/097kRGjDkow44xUj8RrwA4H59bjd1fQA6uBQgitAfwj1J8vljqNI1JT6loqWkanEc08KQyyQSRIUId1d+RLTPdyGJDMx08j3eOFpWLOz+LUA+dfyHl5Y69LPoREQJ4QBNOFB8yT+f2/Z1hVaZoJZJqnGVQKxVE0cLtUlZQzaKqRZEjFSLAI8QJKk6hyB7sxIZY445AeHClPUfL1r+XTcah45HldGpnjqHyP28P8AD0n5aOnpaUwUqmkXzyho1FRI8EFZqZkkIYzvSvYN52vpBsbce3hI3iAuC1F+WSP9XAfl0ndV8MLC+ly2cmgrnIHn55/M9ckoqqGX7b7nVShlD+UGoWZPSzKV4j0KwUC5Y8H6n3ssjxBwtJKHAxT0+deqqkkc0kbOWWoqTmv2+QB+WenUeWoqyHcPJ45QKSACiWNKe6tGvhGgRkgOwc2H+ufbArGlPKuSc8fM/wCDHSpQk7sxNW8lHbSmCAB5eeenAfdIYZYpY6dp5mWvrJoJJDZ4GKCkiQ6vFFcfq0oT+OfbNNRIFSAMCtK58/8AVXp0FkCs1MnLAV0/Zn/J1Dpa5payhx007rUqdLftmOJ5jIxYvBDqZKaaBNWqQ3A+n19qJIBHE9wFDD55NPkT5g4xx6a+oEjpaByrEV4efzpwqM9CFS1FItHUS05kcNPI0frLyRrLKqaow0LrHcqeCw4sOefZc6SeKiSLQ0+zy885+3pVGYzAzo1UrStQeJ8vIfZ0jO0pkPXnZCqsyoevt0AaVWOeKBcfMHk8z61hkQKWsRYLx7IuY6Jy5vckjYFtIT8zoby+fCvrnoS8qSU5u5XVFX/c+EZrWmsefH50/LpC9WyR5frvr+uh0PCdpbfSGURkAqmMgjtJLbyvrK3cWAJvb3zxI8SK2dkoPDFMU/nxp6jz66EzuYru/Qk1Mzk5/peQ4D/J0u4qUxtxHGsQkWdoyWKQtpISYsg0sr8hb3K29teD2qERQikNmvYQOPoa+VeHp08J1IPcddCK47vUev2+vWWOmieLwxxpp165HZ3WWoa91+rEl2P0v9R9ffoI4wD4fCtWrWr/AD41r/qPXmncOXkJrwFADp/2B5/y6nv4RGyKjqadVVJJnKPPKnqJmNhIypawsbgc+1rSQJG6QwsAoFKn4m41amaDy9OkAE3ieIzghieA+EH08qnpnnInnkro0SoV4kaRY1KxPzpCQRsNUiBuSeG4ufaR3VpJrpEEjsgrTga4oK8APyPn0ZQP4cS25YpRjQk5HzJ/1DrDAgiDqYnqIq5pVMyMI1RkXmNhJ6FRRxGRqZyLfX2nWEL4qSRFoJQRWumjDyzwH8JFdVKdbncykfqaXjAxxwfszX+IYp0xboymZx2OiGAw8eZydRV0lGyS1a4yOmomcefMVdRpkEcEEXpMaAyu3+Hst3S4vILSm3ost8xUAfCKVprZhUBaYIya/Lox2Wzsrm6b6+8MFoqM1QNZLAYQDzYngTgddaqnIQxsJp5qSMKGkLRLUVngJVonQqyS00bEhfUGUWNrn2yZpr2HQ6u8IAGqoDyaeKkcGRTgCoNM9PARW0rEKqTEk0oaLXga8Qx88H065JjmDU4g/wA2jlllmiKSmQnXIgVlKpHAn1exY/193htgoUxGiBsFloxbi3b+FUGNVCT176kkTFl/UK5CnAHka+ZY+WB8un+nxElSrUNLG8aRQPJ6AUlro3LM1QKiRFMRS59VwbezK22+S7kktYIiAkRPo0imp1FiBQjNDUYz0XS30cYS5mYF2cDyIUjFNI418xTpqgomqaqBPOv2qwzR/dyQgvSt/mkhVZFSWfTYlnAKk+yK3tzdXELfUEw0ZSxWixfhA7qM9KVLZWvRnLOkNu7hP19QOgH4gMk4JA9AuDTqVWY4JElO1SIoULMzlZNTLGthpKAMgmvcamsfa97ILCsElyAuvBzUgfZ8IYcNRoekMd4HmMwjqxHDFKn1/wBL8hXrCf4dDIogo5ZSgjEMUXrSpeQATTTL6dZQizEjSg4Htk/SxTK9tbs0SCiAZDE/ExGK+hqKDyPW2F1OrGW4C1rUnBUDgB6V8qZPn1PpcVHNPLVJBFT+eMS1JEQSWSKGNlgimmUmWoWLkopGkEfj2rhsFuW+qgQLrywoATQEULVqwXJAppB6RteeAoidywU0U1qKk5IHAE+Z4kdJqpxlFJTUtRJEuuKVnimqGLskha0MiCK1pzEDqsPyAb+y5tushbQyTKuvVUFjVjntII86VrTjWnRtFeXAnliVyVpwUUxTIz5V4ft67oqWF/O8kirPMza4EFzTRwAuv3SEkfQ6gt/qb+1lnHEFnkZgruT2itVVRgMK8Bxpxr166lkrGqKTGoFCThif4T6+VeHT3SRtE0k2tkYqrNNHGYppYYgGikWNuWkWQ8rwT9b+1UTG3d5CCGYDvA0swGR28cHj69IXIcKtKrXCk1AJ4iv+A9PVBIY6yOSVQZDCVMsoOkwX1NNKtiklSGJCkkEfj2a2NyVuoppIaykUJP8ADXuJHAv5KT9vSO7Akt2VWola0Hr6DzC+tOnmWGlmlYJErrIAyq+qoeKJhZTESVHmLXL/AJ+h9v3X001xJohBiIqoqW0j5H+LzbpFFNcRxprkoVOeCgkevy9B1KVdR0wReinEUFRdBeQtzpdlIDRqPre1/wDH20p7l8JOxaKxIxU/hNOP8q9VkYgEyOSz1K0PD5/Iny6jyieaoZXkmaIFTDCIwqxrpAIcpcMisLj6MP8AH2+/iPK0Zd6Ke0UAA9Q1K4HEeg9emQ8cUSsAviH4jX+efPy9OkNu2aSrmi21j6l4Kh4jVVmZjHkgx1IGvLHOwYMHqBdU1WAPP49i/lLlG/5z3q05fspGCg65bgCqRRg9wP8ASYYQGgJzw6DXNHN1jyfsV5zFf6TjTFCTQyyHC0/og5cjy6j7Xx9PkqyGWmptGBwyvTUsEsKQw1s0SsZKiyX8ryOSfLY6zySbj3nTa7VY7PYWOx7VEsVhboFULn7SeFSTlvUnrBncN7v933DceYN3k8Tcbhyat6eQH9FRhQMACvQpU1LBj9dTMmkVOkNA13hpIFi0wNJEqIzSVLMCC3A/P09vvJ4tEX4VwD5k1z8uikIY+8g6nyQeH8v5dN9bmFovPKztHU0gD0tZ9wWilAQCSAoxQlGTiPV6QQT7dS3WQorAFDxFKfnX/D17xm0SOrEMKZqf2U/wdBXl8hls5WQ0EL07SMonmqk8XgpZHBEP3DozGovGR6Fvpb2qNxb2as9TUGij19RTy/y9NLa3V26QxAVK1Zie1a+ZI4mnl0s9t7Jmp4Y6mQoi+pWmGg1E88ilXMvh/RGrG6oL/wCJ+vssmuDcyGSZmLjOk8APz6N4oE22NILWJaEULVoS3mfUA8f8PQqUQxuMp4llheOskjWBXkMkTMI1v5LqtjIYf7C3tf2mZJZWpER4YNf9j7Pn1oPFGnjXWoscE14fPHn8usc8gnndnmenedft0qadCpmRXCowQAJNJfgkAMPr/X35YyFoErTND/q4enVHudMmosNJAAK/6uPrTpnhoJaqtqUqJlWohUmjqSvjjIEhYoLFZvuXKgXuFbkAnn2o8Xw4kaNCFJyP9WKDpFJGss7CRxVVxQ4LeX5+XXFIpjW1U95Ud6eLUKTxfcpUMb+RYVuWRStr3dbnkA+7+ICkYoCgJ48Kf6uHTRi7nBYiRh5ca+o+zz6dI6iopp1ZngqppfFqlClDGq3VlqIkYaaokgfUg290McU0Z+JFHlXHrg+nVhJcWs+dEr4qR/PUK4P28enyqJqEjlijjlCQRo0JiUVcSOw0eZCf21Y3sCeSfrb2hiomtWqrFjQ17cf5ejaaknhOjI0ekVFO4f7B/wAPXORpII1aF4pKaOzTBEaT902JEylmMTRm4upBN+R72oDsfEqJDw+z5fb01JqVEWAgxKKkedfQ/ZwxTpI7looRStUU8iU8yQhvGoEiTam8zoso0WZR9GW/5/p7MLKaQShGXVHX7KU86dJLq3iWEt8ExGc1Br6dBrRRffQSytFTQTNNHFCfGyGWZnBjkDDRJIAv51WHPs1eRo3CMXZKE/YP9npEIFePUgRGBpThU9CniqZaWORKOtenyQhkn++hskaqNKkSB20PzdVbSLD6fX2R3MmphriBtyaUOf8AB59G9qvbmU+OuaigoOBrXiPTrHWzyzZGjWF5I60FJ3SFG+3lNMY3nqJ1jFo1AUckgPc+6RlFilBSqnFTxGeA/wAHVZC73EZRgtOIHA/aP5n16//Svzhp6aHH+GSkqch93WQ08MRkaKnVqjVDqyK6fLUSxqrEawLR3sRf3lzBK/jykSBCBWtM48gfKvy6w2uI0FrBG6s8bNpAJOkV8yOJIoeP7ektNPg40yD1BmephyKGCheiasITH0X27iGCO8RikeVihYgkgFrEexRGbnwoFRQI2TLatNSTUV/ZnoGzizW4vGaRnljeqrp1ALQDFBwqcD18+nfadVQT5Wnenkrq2eanWaqmqVgAV2k8X2CQIzun27rY6v0f2Tbn2Xb14pSJXVFGqgpXyFdR+0enRpsKRh7hldzVK5AGCaaf2+Z4Dh0YqGaUaEmaWBaepEWNo6eVdLs8ZBkeqLLFHdk0qnJJJv8AT2H6jT2KCWXuJGcHyH2cT+zoUYDAO5CocaSdPyJP+TqVBFVRUx+1c0jxzCQ1NPUpJUAaWSQwmUlq2WVm0mNbaL3W4FvdJHXWlQrJShBFB60IFKAeZ6sIgY3IZkkrUMDmgx58Sem3z1bGnSGjr6uuUys0kwo0xqLDB5ZKecaketgdCZFkYALY3+ntUoTuBlWOOnlXUa+YPl6dIidS18EyTEnjTSAOIp5+ucdOdEFeKDzJEskIMSySU7QzUpq2XwtKkDuTTGd9MT29YKm+m/uksjKzOjVXzzWtPQmmacR/l6tDADAiMNLCtMaaVPmASNPp/m6iE1DTTTv5leCaaNarGxwpTeSJRG1OYXa/kAt547aWYAj6e3l8FlXSAARwatR86/Py6TH6iMuJSzMuKpShPClPlxPr1xekroitVJDUzLFQrGiiSNEGhrN4VPjSV/3SWY6tKnSPr7bEtuAYww1Fv9R/l06Y7nxVfQdAjqTXFa8KVAB/Lhjrix0iRY6qlp5Hj9MCSp5/tYPX4wkZIUl+Wc8ufqBb3YiujUpManjTiT51/wAnl1dG7XCOolKnzFaDPD/L5+fT1Tx/ekLLLVRoXLySRnSKkTIC4EwAIijUFXtY6iDe3HtOWEepljBBHD0p/hPp8unv7VVR5GUgip9f9j1+fU6uholZjRwRQfeNGXcO81QscYEZaWWV9MgYgKSCLccW9pYmnpWQkkeuB64HSuWOElfDUAEg4zwxk18+lNjoPI01PGpqC0sbq8f/AAHMqwi5kk5+3mKsdRCFbA8e25G06ZHNBp8+P5eo/PrSKzGSCNfx+XDhgn0PHP29B92x/kvVPbFZJDKWh653aZUUUzCMw4ydHgghnfTJF4/UTIVDBePYZ5zk8PlPmBg+PpJaHjjw2yeArXoV8i2y3HO/KcLL3C/iJB4VDjhTP59Bx8fJJJunevZIUpYaYbcxyrFAHkhZ1pIWEiujuZGci5/Ivb3z0tYXG2WpAUQgYwSK0+LBqSTjHXQTdJY23jcFeZnkLnJwaV4cMAD9vQ3yQVLR+RrQOyL5mQPfxupAijIf+3e/qIK/n2okWbwzI6hJWFGpUYp5Z/4rpHFNEH0L3IDitOI8+H+evTYESlaGOnSM3ZY1Z5FmETKnpBYsr64wLlrm/wBOfaFWWB4YYkBFaVJqBQYz6+p6X1aZHllY1p5Clc/sp1GNNViV6mWsadJQ5hk1xpTQOn1pwWJMkh5bkAn6fT2ysVxEtxePOWVqhaEeGtPw1OWP4jw9OnvFgdVhWHSVpUZ1N/SIGAPLrIEqX0GNySzCVjIgWWOmjX90qysg1ueLN6R+R7UJqlSIxEGpBYnB0AZ4HB+3A9OmHaGNiGGKUFOBY8K/LpugrJzVDVTSVCs0iRCaWMCnjj9SNHSsEMsjG95AQqj6j2gF4zziI27SlqhdRHaFFR2efzbgBx6MWtoxAaTBCoBOkGpJ4gt6fLiT11MklUKelmeMyTSyyyPEQ6ot7COWyiKNQnH0JY8D21Gs1wfAlkQMxJxwxgVpRcDGKknplWSEvPCraQAM4qfMjNTnPy6e6CKNLU00E9DRyr4yiIiSSMTYGOFiTF5ALM50hR9AfZrZpHHPHHJFLDbUpQABmP8ARBJpUcWwB5DpPcMzRNIkqSXINakmg+0jjTyGa+fWWqpazNyTDHwLQDHgLBLPERIyQryPENQSGQem99d+bfj2vvS+8z3TWNksMcKnQzDPaOJArg8DQ1Jz8uqWs8O2xxC5kaVpWqwBxU+h8yONOFMdc46TIzzRSSguysoanRg8ekxiN5JJw6qphHrs1zf8e0wiuvEgoC8mKqGqKMKEl6/h+Lur6Ur1SS5tY1kVG0rnu4GoNQAvz4Y6cKqKpDiWoqWljxsBpqeKKOISzx/WLW0hBWDm9wQG/PtZuQufHQzzForaLQukLV1/DxyB6nFfPpNbvDp0RxUeV9RJJoD50A8/T08uknPTSVFTUtWyiihlSF6qFpP0ksBGrPqFK0RAuNNySbW9heW31TtJfN4GpFDjVWmexTnTQ8cVJNBTo2SZVjjFuhd1Y6TTj6/0q/bQdS6FafELUEs0aeU00ZqCUcCU6o47tdZA7Hhgbf1HsxtmjsfHij1ha6RXBoc6TX4gT5/y6ZufGvjESAWI1ED5cT8qefWWrqacRSUbSSJIDEXWmZYlgVrylZKgEvEXI9XAuDwPezLaTW81oXdbkMK6CFRRx0lhlSTx8iOk8UcvjLNpBjofiFSSMVA4Gnl0mdVdU1L1S/ciEQiMIPE+ti+lKlRIoAlUekW50829l6i6kle8o4iEdKArk1oGoRggYBGacBXo602sUaQMyGTVWucCnA08vkfPBPU2IRUqRJTU4kqnLQyMzgKDf13kH6VRjeRiDrPHt0yrbxxLDbq0+rSRX9tPsPxMfiOOmGZ5WZpZiIRkYz+z1P4acOPU2l8jCojkfSFkiVTMHZpqgODpgkCh4lhI/T9Gv7fjZpDKJGAiUgUNSxYGvaeK6T5cD0mk0Dw2QdxB4UoB8xwNfXiOnqGjC65W8vp1OTG14g5B/a4JZnW9yQCP8L+18cQiDSOHJ1Ekg1GfL1J8yekklyX0oNNMChGft+zyp05U+qaF4PIYxYqoI9SgfuMWkA1esD9J/r7UQEyQPF42haEAUzTiTXjn+HpJcHw5Ul8PUa1J8vTh8vXqXNLGkZdpWC+Aa3CjRIf0xqIwAA4H9QT7v49uqai5osdQaYY8BVfUfMdJFWVnppFS3CvDzOfT7Okbn848MUWPoCZslWkwQR+XxyuRGWYSldOgRLyNVjpH19u2Fhfbtf7ftW0xGbcblgiLWlWpnUeAC8ammOvXNzZbXaXu67pKsW3QKXdjwUA4p5knhQcT0iqbD1DxSYekry+UrRDPnKqXV56llkBBja5kWn8d0VCL25vY+87+QOTLL2/2G32qKku6TANcz+bvTP2BfhQfn1hP7g843XP++Sbi5MOzwHTbQfwrXDGnEvxb7adDfFj48LSo7U0S0ccEIdEpARBMoDqsMcba0jDj9y3BJ5Btf2K4yrgQxk6qnNaVHz6A1yZUmaaULopwpWnyUf6h0lc1lUfz1OmO7EzjRM8ckYb0PHGhuZVW2op+CB+PZjFCKJESaDHAUPpU+X29IQ5ZnlA45zgr64/ydB00VfncgYIayqno7JEXldmlWR7B5706ENJHf8cJ9D7bnvI4UdI4x4x9PMDyz5f4enbfb57mbVJMfpRxzwPmcf5eHQpYjYtfiYKO0cUdNEzu2hkmaHU3pmqTKE8ssx9VzawP09l0c8EpczHVOeAOPyH2dGEwmt1VbSPTbriuPPzP2+fS7h8+OSokWPHVEXjMbCJjE5Y2RY0hD6jUFub2sfdXKT6UGtWBrnP5k04dJNUluGlbw3UgA0xnyAH8XUOaqkrLxo02PgTVItJkFWaJ6l1DNMkkZZo9Lf2WKk/192ijVR4jAO3AlcGnoQeP8+qXMxdhbxnRitGyCfkRw/OnWPRVwmmleN2qEqkLRCZHWaFYSslXRorSDQUsbH6/nn3ZXQiUA9lONOGcA8OtPEytFx8QEGgIzj4l9B1Eix0kvjmLPMgnDGsI8FVThtQjhlRHbWFaTUNA9J549vSTJTTpo1MDiD60/wBnj0nSJiQ2fCByfxD0rn/B09y0boAaaeASws2r8KzRMnmmmljYSI2pRbTzc3PtIkintkRgp/y8B8/9Q6VzQnUGikBcf5OJJ6j6qssslfjUYesNUxG8ki6yqGqj0AzGnJur2sDzz7f/AEaMsM5HDB8vs9K+Y6ThZAUaSDuHE145xX1p5efTzj2irdTET04aTwrUynyaZAukTGRtDLAALpcab/UD6+0NwGiC0IY0rQf4Kevr0a2pEhbWpVtVK/5a+np1mmp5aSOaFNDiqlDBJLJCVD2M/ka/rkYEtpBA/rz7okglZWbGkeXH7CP9VenJomiBEBqX8m4faD0G+5sjMIEx1aVqaVXdaeWdWhaOQSXOmWP0HghQ5P8AT8+ze0iKM00a0ZvQ8R6U/n0XzSrMoiZ8LXiMV9a8c/PprwdCK+sijSaSBEcSU606memiCWIEri6vJJze/wBPz7euptCVoGJGa4J/2B1WGIVoWIB4UFR+dP8AVToQMzj46RIGgmEDTSo1TOgKiUqQWgl0X0aSbrYc/wBfZXDOZVZGUkCtF/yjp+SARvHIpAJGWH+r9nSTyizQyYrJCWnijauiFNMsjeOoxM4KVxcnRekjict/atILA39rIWjMc8ZQ+Joz/pxlfz4dIZElaWKQSVjDcPRfNvmOP2df/9PYCkhqZaaQQSMJJah5JnRhHSrCpFMPGbsJXBUBXsdGon6+8ubYxRzNIwpRRTOfXPWF92t1cW8VtEe0MWOMemM8fT8zToPsnjcfj8aJ6lnqWqdyZanFRCs1PIJa6GkhighpqbTLENepg7egctpANvYlFw9yFjijovhqc5rQkk1P/F+XQX+itrSXxLmYvKHcUFRQkCnYOPyJ+3HSk69XHrVPJjKeGnDxSPG8Lx3Zqmdo4pGlJ0I0iwMXAY+PTxa4Psl3vWj26O9SteNfIf5K0Hr0JNgVTBdSKvY9ACKevD8zk/5s9DSsyxVPBhNRJG7x0o1BJjoVXeqe60cYWnJMYZtRvqXn6l0Z1Q8CFJH249POnrT8+l00dLkgsC9DwGDXjU/DWnAHPp1zlMTCFIahwmlVcwvMZGlhOilqIQqFFiRuOBrUAH8n3ZPGfW9Bx8wMg8a9WkW3hVIwxpTIBOD5U/PqO2vyTxNX2pjDGk0s8kzzxeN9U1RAthIyTEBLR8E8EWJ9vqahTo7hw0gZ+Wcft6RSDw3dWkBUgV11NPXhk/lx6dYazxUoSKWa8NSVknpndFrLFFWVCziR6aGKTmHlGA9JFj7ppaWSrIACKgGmPljFSRx49Oa4YrcqrlmU0LCuT+eaCvDOOpqzmoApy6BKVpFOkmZKhKbxMAhWxmmlY6bsdcQ5Or23VUbWFoxxnyr6/Zx9OnQkjRBWk7BU48xjgfUnFTmnr1PculPBJUzLK7RusuOjjlmK0oLSBIqiQh2VeAyrqcW5vce6KYzIyR/CODcKnhWn+r5deZX8NZZBkihHy9K/5OoaRQwNP58fR0spSJUiWZVp6SJlEifeOqNI6zM12UWcHg8+3XZ2ACSMVFTwyfmOmodAYGRVAPpSg/ok/wCrPUmijarTQ0RSbRIsLIrhYIith4mMl4UmQ619JP8AW3tgqY9LMaJ/h/L+XS1ZEkVgErL/ACHlx+zPXVH4GqmeESNV0ckcUz3lWnEmlVaMaxefV4yfSukNy3uszSDQJB+m1SOGB6/b1e3jjYSSI1ZFoGI4E+n/ABXStxcpSpdxGKcmWanZJFLePVEFXyqJAatmZyQ31IPJ+ntq4QSRgF9VBUEeec09B1uNzE5YjSGOQfKooOHxH59Ad8vN5UWwPij8pN5V+MyObg2X0lurcs+Kw0Ec+RyVDT0JNfT4+B5tE1a0d7a3VEQG59h/fdnuOYdpm2O1dUmvhJbqzZUM6MF1DjprxxU+XQp5Q3WDY+adn3e5DeHbTRzHT8WkN3U8q+lcDz6Rfw33DS7n+PvWuZx80U9BmNq4fK0AVlj8dJXY6krIY20O6SNFHN42CNpDq1iRz758tY3G1TbhslwVa6s7mWBqVA1wsUYqDQlDTt4H5dZ97ldQXV0m4QgiC4hSVa5OmRQwqRUas5+fRlqiaoaESpLDGjB4W8qhmYs+lTEtwGPHH+P19l0puHVFhuEA9WFaVPkPMnp6BIAxEkbFq1FPkPP5evUCKKaMnX++bsbKqSOApB1GOMEJITwbXH9PaNo2BkjJ1UqaYqBXFPmT9tel5kR6MDp/kP5+XUGUVs8o1r40WRzDGhLkAgazJZR45rn1H6gfj2icTyiSJo9CBsAZ+2uO1vX06eV4I1qr1amSf8nqPTy65a3paoRgwrpjaKKRQy3HEkqlGZkOlRxe7E/W3vaBoLhoqBdKkAj9ulvL7Txrxp0zoFxGXWpFakH9gIPz/IU4V6kRQrCZWjhNZ5Iy8E7HT4Fk9TsRctKQ/Avbj6+1URUeMY7MSO0eHr8P8R9Sa+WBTqxdnVA0uihoVp8XoPQfbxPWKKhlkq0mYiWCIKKlnDQnxkai0ax3U2P4Fz/j7Y+kYzxXJm1QL8eCp/2tMfIgdXMyLG8QWjnK0oRX0Nf8PSwxtFSM9ZUSNcJD4aaNWPjMvBDXJMpNvr9b/n2f2VrbPNdzyHU4TQig9ob5+f8AlJweia6nuEjhiQUBOpieNPT06nQRV88bMh8MAWSKoliVUjqGRQYqUzC4MlvoFH+J/r7MreK6mR1WTRFQhiBTWQMJq4V+zpNJLbIy1GqQ0KgmpUHi1PT7eplLSzxxGWDzU9T43eSCSNZUDAXIBJfxoI+Qb35N/doLWeNTcRiSK5IqUIHEDgOIC0yD+fSeedGk0uEeGtAwJB/PhU16Tq/cxVFSzRSo9Efup5Y0SWnl1D9t47Flhis2ltbHjn2WW6ztK8/guPAq8hoGQk/CfQDyNSejORoWhRVIPiUVVJIYeo+Z8xTpMQVX3VTPQJGsjQyM1TKXaZIJ5LzDwGRToiA+jEDQBxx7IEnW6uLixEQLR1LOc6XOQV1DA9D5Dh0aPB4EMN0zkBhgcKqMZp5/Lz8+p1RE7UUtTEYYql4CI69oxMi1ECnwsYZWaGZY76vxrP1v7elNyYSdSLNoNJSAV1jgaHBA4+pPTAZI5lRgxj1DsrQ6W41IyK/y6SsktRMxheaO7pDUVbogWbJuiqpaWIgNHHK30W/oH4t7JCJCxja6Ul9Mj0GZSBTuWmNR4fwjo0QRRgSCIkVKrxpHX0PA0+zPr16Wc64oJaqOjWasZaaCeX98ERh3NOmoPISotoXVx9APbhkWN0hubhIYJJyQrt3ripK+Z9NIqKcOtqqaDIkJkZY8kDtOaUJ4Y41NM+fTxQzhWnY0bTMiLE5jNo2kN3gURMnoQW1MxJ54I9msdxGty0i24ZwoUFeDHiBpIqAOLMfPy6L54WYIBPRKkivGnAmvAnyA9OB6doKBlSnqJ45JJ4kqGimcuywxVZvNEtiomlktYahdB9Le3o4iojmkBedA1GIPaH+JcU1sfI0qB0mkmDu8UZAjOnUBTJXgTXgB8uJ6doRq1XkA8SxNFDGlhCApBQaWH7q/U3HJ9r0dWLR6iJI0XSAMAenyYedePSaSihOyoZiCT5/P/S/Z1wNQshRibAMbgKUdnbhBLYKfNYXLD6e0yus8naxA4tihr5V+fmSOnTGY0I01Pl5gD5fL5HpMZ/dtPjoDCv7tTKTFTxrGZJ5p2bxxRxQgXkd3/tjk/X26ksxnS2ii8S4lYKgAqzOTRVVRksTxP5npgQINcryaIUBLEmgVQKsxPAKB+zy6TdDFJBXTmpMVRuDIxItezStUU2NiI9FJR+JSPuluPOwPJ9J4HvNH2t9uP6l2LbxukQbmu8QaxxW3X+BfRiMuw4nHAdYj+5vuL/W69OybZLp5YtHNCDTx2H4m9VB+FfTJ6FHCYymwlMa6pRmrbaGlIVZ6EvY6X1PpNSkRLDUOARY/j3LOhnPhRtUn18/9ivUNvOjdzCiA0x5f6hx9OklujdlW3nhxizrCsP3EMiuskkhjc6LxFuZGtdyLf1sPZpa29vCA9wwMnnX0/wA3p0UXn1MqstqpC8RTOfT7fX5dJTF4rO7uqab79oqZEnjq3p6BzaoDglqqZpSpR0awtfnn2lvL6FS6WisUpQkjh9lOPRjt233Aiin3GSNTxAXFftB4fZ59DjiNuUeFmaCZHRxphnmURwBjMt1EJ9KJE4NmAJLtyDf2WLIZEDRgMeOc/t88eXRjdallMUknhr8qAU/wZ8xx6dap1pp4oqWpeZPt1Kw1MxeGWJG0hpI5NTEx/QsDz9Pr7ejXUrs66ZNXkOH2U6LpJGjZFRtcRWufxD5j5f7HTIsxapSnpaiiiaV2qo6eQtUJTpCxE0667yQlr/hiP9j7UslUJdHKgULDFa8B0kVlDdrKGrqCngPU5/4vqc6VQnTxTRS+WJHd5VklpmYPcwyLH+2msn06vUB9b+6IIxGQQcH1oftHn/k629TIDqGR6Yr6H7es8+Mpqd4Kik0U9RVh7RyoYwkikeoxCyppJ9DJ+r/ePdUuXk1RyglF8x5/5/mD049ksSpLbvR2OQx8/l8h5EdO/wBuyVcTpEkdSgMNSfUqwLZFMrqoV3FS5urBSfrwPbHiAwsCxKHK/P5fKnn06Y2WdDp0yDDH+EepHnU8MV6eCscqM0iUjzsC0sjwia4pyGjAEZTRHGn63HJI559oRVSNJbw/Khpx+2tTXgOjfSrAFtPjEeYrUD04Up5nz65eGmqVWGqkipkvC8RQ6QFQmQxRgETxhuOWFmJt703iJ3xBmOa/4M+R/LgOqI0ZJhmVQDSny+zzH59NlTX0kLCnhpl1GMB1ussdQy8FJiDrhn8ZuX5ABt9fb8cUjamkkxXHkR9g8xXy6o8sYCrEhDAVI4hqep4g/PpuzOWtTRxqFNKiC6KNdTTyWJsllClSTb/Y/X2/bWwaVqmjk8fI9MXl3SNFwR5DzHrn/VXoHM3lG88shqo66BRCIadV8lYDzJUCWNiNbCQhdCjSDYk+xFDbKIwNBV819PlT7eiGS7ZpKghgafb86+tOlPswyErNIGpKOYlvt3i0CMizDzSRDTHKE4J5Uk29ll+lDpXulHn6/kePRvbupjXxDpjJ/Z88cP8AN0qc3k6eWSdJBajpIfM1R9wyxxyPzGJGBuyxqDYix59oreCYGN0A119P9XHp27ntmEiuSVpjPH9vl0UvcXYNDX7z27svDNBUY6gnpp8rkGnqDHT4qOsjqKyGJkkMgiVSzMrW4HHPsaw7dLHZT3k4Kzn4RQZY4WuONadAWfcYnvre1t3BhrUmpqEX46Z4UB4jPX//1LtE37tnN7gkxWH3MKV5aJ5KdZaspLHkwmund0YAJ47s0K2ILm5BNveZf0VxZ2iyXVoCSacK1Fc59fI/LrCCa5S5vAlpe0Wuo5ppIHFQPKnCvn1Jy9DQT43E1slalXesrnlrsnJMn3tW8sE5QRgmR6Rlh8j6NJIABIHsws5ZK6GiowAoFAoop5+QPl8uiy6ghSNpYmZ1YmrOSWJJr2kgVH4sUx8unHbOVoaaaRY6uOaIM1FLVMgKqFqGmqokkJEZhiY/VU5X03t7Kd5VxcBnSlRWn+D+X+fo75eKmzYI9dLaTXyI+3j/AIfLh0N2OC1kdW0Mpq45UKhZ/DFjkBVGEw1ssrHTYgf6qwPFh7LYpgShKhQnp8WejSaEojprLSOfP4R8vt/y9c44pWqRFQwpHDBeKZngDVSzTRR+auCVE8aVMQIswK24uBcH2r1gRV+KQ5rwWlcLw4/6j0gCs8ugUVBilAxJIyePD5HqbMkskooaSaWmiijjC18lM9RSymPWZVubTRzFELQLwEMlzc8BlWJQySrqck9oIBHpj0Hn60p0oeMI6wQ9iqB3MpKtQ5FfXjQeVa9cY/HBTusaTGhjqoZ45qGWV3iV0CRKsZDJMHqDaRQGUSD1lAbe/ENrDE/qUoQaf6uH2daJj0aVH6eqoYVz5UHlSuPmfMdOdFWVj0qmngnljRtNWatKdXjqIp1Z5AWVWmkpIF9ccF2QnjUL+6SxgNSRhrPCmRQjFfSp4E9egn8RA0UT+HXu1ChFDmnkaD+Hp7nnr5Io5BSXetpWZY2FPCKGqmTVJMti7NI1K4JI512utz7bijj1MDJ2qc8akDy+yv8ALp2cyFUZIQNYxwop+ZB+Ij9mOoywVn2pCFqiJUU/cvFIGaWCNxO7wSaJEZY20gvqUHkAe1GuEuCppJX+R/1eXSZIpUqJO6OnmKGv2D1+fXCnR6pKKWGGsppCJFmrJIpIHcrrFMzuzBL+IWUEXYcWt7rIY4XlDsGXyXj/AKs9ORh5YoioKkefAn/Zp5enWHxz0lSYKeWeeY2qZFY61moyfUqkemHQ/BIOpyPpY+9krKoaQKARThwPr/sdeH6TtHEzFlzQnDD0+X28el7iZprSEx05V61pppI5XSSL9pFs0UuvykWPF1At7QTKgRgjMQFoPOv7OHStCzSR+KqhiwNPIenHif5dFW/mS7li2v8Ay/8A5tbijdBDiPjhvaqliqhI9LWBcf4vt6/wQzT+KoEgSyqdd7NZefaS0ZoLzbJgqmRJywr5EKWqPspno7tlSbcIbc6vDkKqQKAkE0Ir5YPWuD8Sf5gXyl676V6xg2JS7Si2VhdtbW8Gyc1t3FPR5BafEQyLgINx1IGWhptxyPqlqaV1eCOACGwYk7m+797Vbs9226XV5Pzdus8s73YYqvjTHXWONR4QWFQFSpAahrx6la590ufLBIrmLaLaHlbb4Y4kgrWQwxdg1Ox16nJ1HGoAj062RPjV8hMZ8j9j4/d2Bx6RVU2Pp6mvpIYpjFR1Lfs5BKamlBqkp4MiskUckwDEKGNyffPznblncOSeceZeTtyUG7sJ6I4UDxoJBqimABIGteIrgg9ZTbHulpvfL+w8xWUpNjfQ6ioNdEi4kiYkAkofOncCOjIVtNWUbIjwz0lVCVjlep0htE1i8cqGxD8+m31P59g6S3kLpNBVZVxqNDqU8V+2vD/D0cQzRSeIshBXjpyKHyP2f6qdQxUOJzLUraGIGHy2K2RgNLXYet2a5uASPyfz70tTK090DqWoBp8IPqfn+Z+fTh0lFjgILnNPX7PTrnS0rzWqYI46rQ50NrURx0xuJKhgdXkcDgBf1Hi/vwilIaaGESkMAc0AQ/iPqfkMn16UNMkdYJXMYYZFMlvJfs+3h0pBAiRxvciIRnyMkepSpN+Rfh2H1ABAvz7NDEgAeNf0gO4gVGeIp/xdOixXLM6V/ULYBP8Al9Pz6z0WODw1NSrKpmJikmIGtl0nxxRqp0KkH1vwT7ds7JjbXDLIoAOkkjJr8IAGKLxJ6pNdMssUTITTKjyGck4zq6cKfFeUxa54Vp40CNIjcxhv7cZYhpGLf2b359q4bIK8InlUBRkjyrwNTxNfLj0zPdkJLojJcmor5n0p5D59Sa29PP8AawyyRUyQ3Zo1ECyx2sPM7XMbsb2Cguf629qLthFIbdJyI1QVoNI+RY+RPoAT+XSaBUkhMrxAylvPJB9FHy+Zp+fWNamtqKieoqTPPKtNAaQ06LTxS08VlRXVxGhUNYu7XY/U8e2mu7q5uJZ7gyPcLGunSKIyDArWgpX4jx/Lqxjgjjijg0KjMdVckE8Tiv5Dh0lsnkqnGUn20qiJcmamlpkV28E7SuDJAZWDLMyDU3NlK/QW9lUl/c2ET28wCQ3AcKFJ0MT+Gp+KmeNBTgKdGMNrDcSCZGJMWksSO4AcGp5emK549NGJKUlXVSyBZCTpSfSKcyIi6TJUr+lYrehUIDMOR7LrOL6W4nnLhiWFGNFqAOL/AC/CqHyHS+8BmghRQQAMj4hUngvnq8yfLrk+Siq6epSJWjjhkeKjWX9qLyC7T1jhrBac/pjNhqP091NzHdxSo1QgLCPVhQRl3I/gPBTip4dUFq0U0bMwLMAWpknyVR6sOJHl59JqjLwTsV0pFPG89QzRMY4VQX9bSanIJN9RIIP149kkEf00rlGBjcFnNCNNOAJOT9ppT7OjafTJCKk6lIUZ4n5AY/IdTxQq8zhHicIYzCyjzSqzAMqiazvLZjcsCNI4v7f8MOXTVH2U00XUa8aaslqcSRSnDpP4tEUsG7q18h9tPL0p59ONLTvTSElGB1yBpXDTOXK6iYoFkAAIvyWPP49uQReDLJK0baqnJyaniVUGv2VP2DpmZ0kRVDChAwCAPlU0/wAA/PqRE1RUTSuztDBAquI5QxeWIAh/BCHRbsbXYkm/49uI09w0jlytvGAe4HUR5hRUAV8yc16bdYIY1AUNKxIqOAPqxp5dOCqojSVyq+MM4Lx6ZJgRqWKHxuLug4JJPPtfGKqshIOC3DJHkBTzHmT59I5JQGZQuDQccD5mvr5AeXSMz254MaqyzKUnZhHHCz3ld5rLHqDlVVtTAfkc+9qQza2RhKxUAcSS2APtrjpTHCXQqHHhgEk+QAyT9lM9JikWqp6z7qqDjNVUb0i0lQBIuNpi/leVnh1KlVMnJZSCgFveY/tD7Vjli0j5q5lsx/WWdaRxNpbwErhhxHivgk/hGB1iV7te6H79upOVeXLv/dHE1ZZk1DxmA+CuP0lz/pj0Km38JRYfGz5etVY7SienjQG86twtQRpedaeR/wBA+gPqLW9zUzStMsYNZ2qK+nqPTH+rPUG1jEEjjtt0INPL5H/ih03bh3NT1rfaUBqI6wo33kFXGip4l9StHIgKy+c/oI4/rz7UeGbJQ8xVlrihz/sU6RwgX8xSJCr09KD9vz49QcFtuoys+p4JKd3IkBNwkbaQFVNAFndWudX19pJZHmYSTN+kMU86f5AOjVY47VGWFKzGmeIBpw+0/wDF9CbQYw4Ny9NGQQIoXp5oV8FTGpCh45TpYI0h9bXBH9PemeN0CUoPUHI/Lz6RKZS5d2APkrA0Ir5HyPULJVS1riOSrjx8kckyNBVnz0v2y8IVkuhaM3JHq1g/Tj29bgirJHqx5YNf8/8ALpHdaqjXIcE1qagDjj1/z9QoWVvLHLE5UOlPHPHMxgejA4WC9wVLcgA8ni/59qWBrUH50I8/n59MqRpqCB86+R+X8z0+xYyCpp3lmo+KUo8MqDRUBgpMPmhcnQgB5U3HN/abx3STQkmW4g8PnT59O/TpJGZZUNF4MOP7PT7es2NajoRT/cmow5aRBL92GeM+QFVDzaW8UEmvUNYuR71ca5Q/hhZMH4cHHy8z9nV7SNInhErMlCPizWvDNMD7enyeopoPJKHpwJ0RBEjwyuFVWDCnZWIWCV+VIIbn2liWSQKGB7TxyB8tXzp0rkkSEvQDuHCoNBw7acM9NTZynegjSE+WRy0KF0mKxs3IhjmlAmjXUPqSefz7fFsVmZmNF44pn5kcD/m6akuNVuqrFVyPtIHyJz/hz0xyZ0iWHwM0Zu8Hip/PO4nnJQKjkxyIpdTrF2De3vAFHGDiprQYH8vs9OqxtqMbEFSDQZNaf6uPr1znnyZgBytPWLDI4T7qaeOF2hjXV4WkQCyta4BId/p7pHorpgdNXGgH8/8AVjp+5UVR5kfT6+ePL5+ues0UcrVCqHoonKN4JIbvTTRyR6vFPGzzM9SjEem/Htt1IXUdRzmvEU/ydVDqJQqqqrTBBNDXPn0xVv3b1LxTx+Gpo42aamRiizmMi8hZGcorKwbQL8G9vayHw0j11rGTg/b/AKuPSOYyPIEVaOF4fn0B3ZWUqcBNg62jp2NZPV0+Pq4AIontWMwQrVfoIjZbqSNclrC59n23xiZJFeSiaag+WOOPn/Lj0RblM0LRmGGrhgGGKmpFM8P+Kp0Om15WpMcZhVmOUxLIg1azM2gNKJ6XT5SCCQQt7WufZHeqJZANApX9n2Hh+3o+hkNuE1VPbg+RJ8j/AJv29Fv7u7cpdiUWciqagTVGfpIIKHER3qkn1LIsUzRRkESPewRSGYAm3sQ7RtK3a27gUUMdTHB+wf5+gxuu6i0nkgep7ARiooa5OMZ8ukZsHY+fp+r947yqMHRpmKzae4MotAIWSq8ceHrZqWh8zgNJG7KASBrGrT7VbhfWo3GzsvqGMXioAftZQW+0Dh1TbbK9Nlf7kbVFcwuQAMmik0/M/wAuv//VNvu3E7qpM62Qy+NztLXLlY6rRilkhx/lY6Eledis9R4RZ9Ktqk5BAHvoFGLaaFYTOgTR9pP+QH7eueEMk9uJpFhcuTxOPPNfMqfl+XRsOq957jr9v0WK3ZjK2nqmqqkUueqKExSZFxKEphMk6tBQ1NYqIrlgFjjALC/1Dk1rHaTSNG36RoKV4fb54yR69HP17X0USUo4JLMBg/6WuK+R9OPUvMyT4mKtoqKXz5Kjo5VMtO16ePLSxvVU9PDWvqikmihJZ0jD6OS9tVvd76JbtYJSoVCaGo8uFSPt4E8fLqu3vLZPcoJNcgFRQigP4e48SATUD4eJ49Fp2r8z6PYPYCbW3rqpcXWgwQZJyv2dBDUNpqchVTyq4aR51tJHovAnJANvdLzlmcWRuoFqEI1UyfUDT6f5eltvv1s92ti8lJytRXtDZzRjjUfl5dWxbW3ZtrdOEiyWMrqesR6eiyEuXhkcx1i1EQlpzBqJmqI5FkUh1J1gj/YA6lxG4U10NUAH5cfkP8nQsU2rK3cA6UJOa/L7acPn59KNKoQmtSEU8a+KJplQVNbWtI59cVTCQsS0sxYKrhzIP8OfbvhCTw9RJI4ZoKeWfUdMmUxmUKBnjUEmv2HHTZCGqABJHS07U8hX/J5JYpBJHFK8MciU8rxSyerS+k6NAuQSfbrRCLUNTUb1NftP+r7OmlnaYLRFJHEU00+Q8s/LHWaaGJhSrW1M8VW9dGzUwp1ioZ4JkdnkgZZNMchuumJdPC6r/wBdI7R+IQAYwvGtWr+fl8+tvGZRGJKhy3DgpHyp5+nDpzpoJ6aGOnqW88xp2+7TyisZ4I5XkSpKF41lerlJjaQESoFC2sAfdg6yuzoAqilMUyRkfl/P16aMEtvEiPVnaurNRQGoPlk+o6n+RxraLJRGeaZwhq5ljjh9ILUkKMSkTLGoR2b1ta7e9SBKIHg7QPwjJ+Z9fWnV4gaOBcEu2KmmPkBwBHr1HrDXRQtHFWJPGJoY0rJZ0McM+lpPDELxtUTRo+mOQm7H6+6xrCzq0gIJHADj9ppivmOrPJOiSxxUPqWOMZwDn7D1ApVqhV0q0kiSRyiNS6MrOioW1GZEusMzSlm1klL2t7eYRVk8aoI/IfKnqKdJ6zMsb2oDBuNMmnzHl9vQg4OSneWIL6T9w0fh/wA4aeGlR2lIk06neWZrsSbC/B9ls6sI3CUC048KluHRnb6HkjMhbxBXt4kAcf2dV3/zetyVu3f5Yfzrr6KpqcfJTdMT0or45ooJYxXZWipytFNPqiMlQkmjRZ2e9gCSPbbtHbvbXUjEaQ7UUgHCmpyDw48OjHaA9zu+12i6WR7lRVq0YVrTGeAxkGvmOtJn43955brzr/DYySih3FsOu26iZBKGZYs7RHI1pLVm30mknEuPxdQv70U6xSIzMqnx+n3M8fLNtJBt15tbUH9po1MFclqkrWpoMj0HCgHT55svbZ9z23fFLDUUV9KsyIQR+pwDgjhTIpWp6sZ627h3XmsFQYbEdh5uhoP4iN1bcixr5rb/APGFxilsLnYMfQz09elLE0nhkaoKprRilOQQ/sI7xs3JW28y7zzNPy1Bc71exUnlmXV+jEKaFDhgFT8VAD+XQs2jdOaN25a2rYbffntNos5KRJGciSQk6nK6TVxkA1oKA9Hh+JHzQ7W6c3ds3au+9553cXUNTXHA53Y+5cyM5PtHIZ7Jy1c28du5vJxyZWpnyGRYLTUj1Ui+FpGIUL7h33j9qeUOdeQt65w5Y2WKx5tsgkzGFCRcRRj/AHHVF7BrU1SVVqCM16kT2/5w5n5f5w23lXmDc2vtpvdUcMjaQ0ch/wBFdzVmCkFWQkAA1HVz26f5h3w021kJMJm+0J8jWU9HQV9TLtba24d1UTff1Aof4XT5DG0xoslWUUjH7yKF38MYLEm1veLu2ewHutzLt9ru1pyZIljMNYaaVIWHbWjxsQ2kjAx3E9S9c+5fJOx38thfcz267ijldCgvU14hlBUHzycDo2vXXY3WPZW34cz1PvjaO9tsCapxkOV2dkIshilyVD4mrMIzIIno6zHNKBPBIqvExNx+fcd7py3uPLl7+4N42+Sw3FYtQgdCjFS2GVT/AKGTwYVHmD0LrfcYN2txu9tdC5tHaniqwYVAzVhUFvlx8ulurmSY+aaT9jWiRcKiyfkqttToDxY2459l0SeLMTLOwZKhVHwg/LFT9h+0dLyAsY0RqQ3E+dPmeAP/ABXThjkdo5IKlEpkqJCp0sWRLC8cx+pdH/A+oPt628QpLDIqxhmpTyX0b1YV4Dj0zdsiskkTl9I+wn1X0BH+Dp5ETQRg0rSGZ45kRVBkClwI2lnV/U8pH+buP1fT2vkjWKONo2ZpGUgmlaVxU1ySfw1HHhjpJ4gkZhKAEBB9K+YAp5D8XXFqVAIxOZY4pQsNLTOzzTPJSMpkikUggNJfUw5D/Tge9tHEixtMWVThIz3MdByKf0uLDg3yHTKzMS5j0lx8TcANXAj7OAPl8+sWRjBdUDvHC4nd2jIDAOLeGd5E1aywF1QKqLb2lvoHkKKpIhJZiRg5HwuSK14dq0Cjq1rIApcqDJQAV+XmKeXzNST0GGarIGrkgqZoYYMLSS5OWoeVWo4X9MEMLR3LLLc+sHlwRbj2Erp1W5VLhlEMEZkLEgoKUVVp/F6/xdCCBJDCxhUl5mCAU7z5kj5enp0lqCaSrXIV1TPK61tfLUUdOP8AMU07R+GIqlrpFTgeQKbgMR7KlJm+oubmY+G0xZE/CGYUGPLR8VKEA8OjZ6p9NbwotUiAdvxFQamp4Etwr5jrJQYSepr4cnW5SsioKCNYxAJIwcspFiMgrA+UGQ3U2VrfT2ng22Y3n1t1fuLKFQoFQfFHmJSa1NfhwD8+nZr5YrdrO1tIzPKanB/TPqlOHzyeltUYumjU1JRZRV6TNTMbxzwRkEKVvqW3Fr21W59nl3ZwBXkMAZJqBlPBlX1FagV4YFfM9E9veyuPCLUaOtG8wx9Dw/zddBqKFkgVVk8muTxRpEPGX/TGrKyku1rEkjSB7qfBjaOEgOHqwAAGn5ChzwoSeHz6qfHOt6kaSBUk5+eeHrQceoEtYkjRoGhhgMyrIB4kL1AOiGOOWR0vZzpuxGtuACfdEkNyEjij0qWOrSoZ6p5imdI83NB8un1RUBLCr0oKmgz/ACqfIcem7Hbo25XDMJQ7i27k5sNVvjMxDj87iMlW4bMxDyS4rK01BVT1NDkY4/U1PMscgH9n2Yttt3awiW+sriKGVAyM8bKH9GVyoBX5jt6SvOryeHbyKzq1GAINPkQDg/b1WB83v5ktB8b6+j2P1/t3Hbm7ZRMZnszjtz0+UfbtFsfI1Io1+xlxMkVVk925SpkU0tJGy+NOWuxC+8gPZr2Kh9xrLc+buY90NhyRBGyLNGymaWZcyABgQqJwJOWJoo6i/wBwfcYcnz2Gx7XYC95nuGVhC1VRIzwLOPM+g4CpY9Cv8QMb8ocztOTsL5h5LDDdOczFdV9bdf43A0OLq8JtbIaKvA5fdzUMhlhyQglCU2PlUzKg8kzB/SJut/aX212vf9u5n5e2m5CW0QCRzyF0Mi48fwzWjtk0J7DwFeEG777v837rtd5yrJeW6JI7CWaBSpoTmFH80HAuANf2dWC4XByemtyjR1LMhnkLovigUMFCmRPVNV/2tRNlXi/Fvci6zmaQsJTgDz9eHkOoimZcWsCAoB3H18sep8x1yzOTWpFPjsPEVnZp45cirSTwiHUbxCoZlMqMPpwLfQ+0yzPC0ruweRqUWnD50HDp9bIT+DHpKRLxb1+RPn8upWL2Tqp2rK/7qVIo0jelLafEzEsA5AMjLYav8D9PdBJqlBcgyHh6fl5dOOUhhcRqfBXBpg/s4/P06ddbYalaOgqIlRnZ5HjncSzzKwTVofhjBGLeqxB9qyPFcmRKkDApw+X5nomBk7QkukHzrx+37Psx1Dr9zT1NK9LWsYpUcvTyGRzBVoSuhppk8irH5LCw+l7359vw2SJIHjIoRkeYPyHTFxePJF4UtdNTn1HlwwP8J66oMRkqqSUvDLHBUxsxkqVgniNQQyPJSwyszPEjGyg8aeePbstxHEoCupYHIFQaehI8/n00lq02RGwqO0+XzP2eo6WWN24j0sUMVdRWx6qDTpGUikMa3dJQ7sUdJeQ4tb6D2VT3skcmqWJiGPH09OjGGwhuEP08qBkGR9nEf8V06mtoaR/3GEUqReGSSVCJJAo/cdAutFj1EBWPJ90MEso1UqpNRTgPT0P2jq6XcMcgRmwooSQQfyA+fnmvTDXZmgKyN92HGlA0UyxND4/qk2pCy6Xf6k+ofge1UdvItAYfsIrWvp69J5LkNVo3rXFCBSnr6f5umJDU1ka1kCQzwVE6slT42SBXiPDooHkWONiDcghiOPdmZVYo2oMBkef+bp4L4iJIoA+fkPXy67p8fVyrO6RtFUz1Bs1JMkrStDcCWBWYiMSN/Z4ufr72ZkFBJmMDzFKfLH+HpsQSuxNuaPnga/nn/N1Opab+HrHVVlEtXLr1wmRY1nDqrjyLGTopzFIPUzc/X3SSRXqkMmlfPjw+Z/zdaVGXS10pY+VaVxjh61/2OgG7g3jW4/b9XWRtVUclPTVOiakV56eZ1cKRMJHCQNyQGI+n09nG02SyXUYpqFa0NBinD5/Z0T7zfvb2EhRyrMKV41P+T7ek50Vv9c5gY5KieNKuSaaaouzTHU4Kp4hZJJ0WPkEBQGJBv7V7zZmJ9QUlcD5Afb0X7DfJPC0DyUmALZNSx9B9n5dGgmiSop6WtgBkWMKGEos6JKthIQTq1SFdNze44v7DAch3ifBP+Th0KTHSJbhSaKB/Pz/P16BXsfD/AMU3NgYmcvj4q2OsrYkHqDRxa5dMBuHYuq+q/o5029iLbZALSRQvcFIr5Gvz6D15DI95bO0gMTODp8xTjQeZ4fZ0sN3bzwmwti5TdGYqI6XG4+jdvurIUSdxpgjdiFnjmJsCq/qBsSfaGOylvL2K2hjJkZhj5ef5dGs92Le3nupfgUfbUnAx61p1Wt8ddvT/ACE7Oyvc+5abKy7ZostKNsUWQp5aTFCeIvH97FJVFGkpkCjxBUCkn9XPsc7zcRbLt0djbsocg1Ay1Tx/b0DNot5923AzXGplTSakdvyBxSg8h/PqxnJbjX73Hbfxn24xK5SGjyEsVG6UyKzIlQHPKSRzRs4YBgPyePcfi1JLXEkb6tIIH2dDj61VUWscyF9Wkn0J8vyHX//WvMqsVj5UjaWCaojlb+JzxV8xCNHSzK33UMMSQLEk7hTojZiwOotpBHvNZLhmJQECQYGn5jga1qB69YGSwvGEdtXgtkiTyKn4lpTj/Dmvljrk1ZFLBNQmgaXFV8ccFVUQRrHSu1X5ZPMpZWZGp3jAfWV9K3F7j3t4lKgl/wBZamhyRSgp+fEUr1qKeWNz2FrcgLUCiPqqa/kMEmn59AvmpUnq4qSWdTX4vz0kkbK1JFT0tMI/FFHcKlPPW0wRSz8u1lFibezW2R2tXjpWIkGvEkmtPmaGv2dI3YNeNJUfU6SBjI/LgKilMVI6qx+ZvXkMVI1fRIBC6VErVqpKn2aVCnXHQPI0NO0dWSFkYktCwa5Yngb8qTyza0lK0BoVpWtP4vMU/CPPoGc2QwCFXQkTFcOG9R+DOmp4McDiOPUD+Ur8h+ycn2D2D01T1tXuzaeyts1O6FTIzNJWbXeSthx7Y6gq5C/noKyrlvDFGCYiDY29hv3E2zbo7iK8iTRNI1GCgAEgcaDzpx8ic9Cb273HdX27wruMtHGpCOWyRX4WrWoBPaaVA7eFOthva+6oazH+shnYqG8knjcySMUVKmJLSipgkvrDHTpsxP49xuhUsACAP9WanA6kMq6qRIh1D54r6U/1CmT0JFLHSzs0UXhhqY0RJGjjRooKiZSYJzUIPE0qojD0AgavV73KrgDWWKnI9SPQD0+38uvROqsTGqqw4jBAPkSeFR8usQppYRJpnEVTNLTy1CzIskckyAuplf1/bRScABSoH0/I9p20nQPCqgJpTjT7PP8APpZGZP1CZqagK19fLPlX5U6jUMQqZZ5kq6cirWoeSBQpanEL+doVQurRU8cwLuL+Qr7eeYxhV+nIpSh9fLPz6TJAJGMnj1JrUfnXHoAc08+lHFHViemk+7SpL00jygUMJhMgtHHWGBoXdp0jJW6/uHhm4t7TtLCEYGOndjuJI9c+hPT4hlZonVywAOqqgAkfLiSB+3j1Ar3VjKKlqGqBL1FO8ccoNXBNDqEVPJGiRvUGdNIvpbg6SQPb9uXZh4Ssq+dSDSnE/Z0zcoiIwl0uc0ABFR5DGK/8V0xYiqyBqkhxuOWGCqqNFYlROzrSCBQzwwOulpApOpVa4uTf2pnii8MyTzEuBUH1/wA3Sa0uJllEdtaqsTGhHDT5/wDFV+dT0tsEVM96f1q9bWRvLIGSBhUNa59K+RAlweST9faGUF4CSKCgIHnj1+fRggjSXStCKkMfI19D58eq3f50NTFH/K4+dKiDFzrB1bR0tNFWRySRQrJn8VBDMq1ayU8c9JrMkBZdQexB+ntNKx0Whp3HVqJpTIz/AKuHr0c7BEIuZNrLMfC8YBdNa8DQYz+zPWgl1TWybX2zQLQwNk1NBJQ5rH1NcZKPJU3lSr8KZCSNoo8bWP8A8CFjC2e/qv7m/Y7g2m1wR0BjBoQW1AiuaZqK+YWg6D29xNuF/eSq1C5JFF0keQGn5cBWvDofsRuqVsPDkfutz4wbTGKlauxNdUxSU7S1v2dBhMZn6aV6nG4SgWqChLIJCL8jn2IGutruNQkIinNNKkVDqcU1UwKcQePRPBFvFqYwGaaChDSBgrIRmpX8Rr5jhwr0YHFdx7qoMJNRZyKjz+3KeKLDU+5Y6KaWXKZ9qrS9dj9y0f3sWey1BSTkFpoooI4iwHq5JRHsi7d4q2OiOOQdikFo9QNTQjz/AIQaCnR9NzDNcpDJfiSW5RhqdWCS6GFADwOk0odJ1fPoWcR3Ls7J46qeXIVmFip66Gmx7/bDKV7TYF/GuRgOBM5xVFjnYtUqYFpdbAlg3sIbvY82AS3aXDyuZRpSN6HwxipWgGoHJUYK4rXqQOXuYOS2ngsptvSGPwWDNLHVQ5FSNRqaEcHbuVuA6Of8VvmDXdBbiyO7Ouq3G7tx25MZT0mf2LitzpBjZawVRTD1owrtJM+5aiJpJshlYYVvEwjctYewJ7s+11l7sbPssu73abbzJYzaTd+HqbwSvdGPOSJuIStA+cU6FHt/zy3Iu47vt+2xS7jy3eReJFBrHa+rLsTQRyAVBrxShz0cD/hzP5xbjE1VgM51Dt+Ogy+SkxG26bYOHys0mPMf2+HwG6KvL1cz1lMTJ9z9yJ4Kk6LOCCF9xd/rPeyW1yQ2F6u73A0BGkM2kVUAtKiAaj81o2lfn1Ijc4e5V5BLe2EG2QgHUqUeQuD8MZaoCsRTIpU/Lo+nxm/mobV3NtHLx/JRtvbB31s9cWlTuPb1JXy4Ls+KSWSgfPYPaEcdRW7VzEmSjMAxvmnpZFHlidVOkR97gewHMGycw7RN7fRy7tsG5nXHgBrelKB2qA66akOaYwRUdG/K3uXs287TfjmWSPbN5sj4c0bvhz5lBkgE40mrV86Z6mR/zp+i4a6eWDoTvqXb1BJuKpze5I4tqGGjxmEYwUmVpsdJWpJWxZ6rtBCnniekdruG59mbfdu5oi8BTzNtCbhK40RGY9zcGWtK6kHlTJ6Qj3T2CWOaQbfuLWsI73EBGgeTUrlW9a/b0d3o35Z9MfKDZ9NuzqXdYra+iqMdBvDZWSiGJ3311ls2jVGP29ujD1pQUlTNTISayB56KRRqEo+nuDufuRuZOQNzg2vmSzeCd3ISVe6OYaqVt39DgNUVHmB1IfLW87TzJZvfbJdJcWmkVzQoaAkSqMqw8lP8xnoHd6/zGvhrs/dtDtGt7kp8hlostm8buOo2nhc9uvFbeyG2YZanL0ucy9FSGipLCEoHp/uklf0gj6+z2z9ifdnd7S23TbuUZY7VtDnxZVSSVGNAYkc5rgscduRXoqufcLk3bribb7zmCA3Y1KFUFtBAqQ5UHTTyqeOOmLZXyZ6f72pqzdHUW+sXn6SughyFTh5oJaDc2Fiqqto8dU7i2vkBHk8U1U6ao42WUSAix9wt7lcg858g7jdQ80cvzWEUjdkpGu3kIzWOUVU04lT+LAHUm8o79snMVlbzbPucd3GBkI3eopSjLhh6VIHTVuf5p/Ffp+d8Dvvt7DruajzdNhMttrCxZLc24cTlclIClduLGYWhrJMdj0uWmdS5iAsQTx7EvJvsl7m802FtuGy8m3c+3yxGaOaUiKKYVrrV2PcWzRAKnh0Ucx8/co7Ldvb7pzHawXCOsZjB1PGTwVlXI+bNQDp764+dnxW7RyBxGyu1cZVZif8AiiQYncWJyu1crXxYWoMVRlsZQ52CmjyOOdhenmRw0ierQOQF3NPtB7hcjWb7rzHypKu2FF1Tx6ZY1rlVfQSdanFNPb516Q7JztytzRciz2PfIpdwDNSGpWQ0wxUECqH14Hy6Kh8mv5omJ653PW7F6gwFJvfc238piI94Z7NyVH9wYMDXtpqItuVOGmhyWWzcbWSZmCU1MQQGduBKXtn93O85s2c86c/b421cpT2zGGFSPqZGLUWRlZeyOnwrlnBrjoJ82+6dry/uScs8u7V+8uZBKPE8oYlIrpZxxf8A0uB59F+2J/Nr7IxgoqPtLY+xdyYhDuHKVO6dlQV+3txUmJjrDFj8ZjttyzVuPz01GjKJZxLHM6AsVBv7kXffur8s7htkkvtvzS/71htwYra5oak/G8ktBIqt+EUIU4rToJRe8+6bbfLHzty68FmZtMk0Jqqj8CotaMR+Ig0PGnRQvl/82t4/ISp/u7iMzmtt9T08ANRs2inaiirtz0PjyuG3Xm8xQvT1cb002kQU7TxqhDehzz7HvtH7Rcu+zmxHmLmbaoL3nicMDI9NFtC3aUGvsCFvicgs9adEHOvPO4+4m6HYuWd1ls+VoNPiOFPiXEnEKmnvwOCqaDiTTqvyr7Mk2tmMa+K3NjI+xMxnXzOM/upU5KPcOXzOXxxp6M0EWHrWrM1mmyaDRFUa5pmbkAEj3La30t/bHbOZ+XoX2SWMqdUGlPDOdMJyqrSlB2k/hFegNcWG32d0t/yvzRPHu8FHKm48Q+IDQvMCRUcdQ7gBgnq/v+X98HOwaDNYf5a/M9chubvepoaKfq3r/ctS0/8Ao9oKqiVDuHf+G11ONqt7TD10dJqKUIOpl8n0CEtts23bTacubDafTcswTNIsIFGeQ+bEGrU8q8PPuyA5vPNu679ul7ePdCa+miEUlwBpXQPwwin6aHzIoW/Djq63GYtFgyGTyrGo8jJLFNLIGnkmY+ueMyX9YY6V5Or6C3tMTIJYpZGGunCmAPT/AD9BmTw2jktLdO2uWr5+vrX06cZKPJ5fw0lDBJSYyJW11NYGptb1DBpY54Sxb6rdfwfbT3COzuXBlPp8v4erJb/TaQynTxzx/PpY0OAoMajSyTQyVihUiSTVqSIG0njW+mSMr+W5JPtMCWbQkfYck/7Pr9nTl1K2gtJPRgQADj86cPs6nNXymZ6lJo6WhEQiCKJjLLpIuv266VXj+0OfbiQrpVAlZK/l+3ovkumLFjPoSgoONf8AV6npMVlHPk5KfXXU0cMZ1STBRTvAFcr4fKmsFpNViCOb8+1kc6W4fXCxY4HmPt6SyQNPpWOYVAr6E16UmO22fF4phFRvRlTFVzjzp45LkU9oAEQy/m6n8e0s96C+tAX1cQMfmK+n29PQWMzR6JSEKjtJ9PTHr5E9KRKaaCGONlgaMRCF54PG5J1Wl0gsJQoP6uAR7TF45GJBYNWoBqPs+X2dKPCuI0Re1o6AEr9uR6/bjpL1slEk945Qvl9FTLTOryXgkuP2kA8kcbLp5vYnn6ezKLxfD7kqB8OoYyPXyPRdIkImOg6WY0Yqc4PnT/Uek5VtkqqXzQjWJ2kiWlgZRI8Lm8gldy5YRxjVdbKDfm/u4kjQaB5AGvz+XTqQaiXJGonhw+3pzodtv4kulHOXPlFNLGwFQjfVnb0pJCD9R9b/AE9tSXrVOosKfiHl/mPTqWkbD9KlD+E+fz9CK/n1PpcXJTIA1K0a3SVoTUCoiALEFqZQmmKONfoDexA9tyTLIaBwfnSh/P1PVlimQ/qLSoz51+zrDUV1NSAyxAPFAzFYkhcyxSO1y7JGRKVZrBr/AKTz9PfkiZ+04J9Tg9UaYI1UBKj7a/5/t6imtochIXE+QaWmiZzqdGRmk9LoaewM2gnjgG309+dJYloFQKTQ/wDF+XVQ0MrBnMj4xw/ycfkOgf7mx1Hkdg7hWmpJ6uJKEySLEqtNoQM8gXy2KoCupxy1vZvssjpe2+phUt+X+r59FG9xCTb7qoJRV4+Yzmnp9nVUPxA7nx0298xs/JbgNTJQ5PKPhtT+MKqStH9pO9V/lSeZRoRbAEkW+vuSN/sC22+KkHcKah509RTj8+o/2a6WPdYqTdorThT0pU/4P2dXT7ZziVcEMksloKiJBEkgYyKhTSEJs37isCE9R4F/cR3duVftFaHj/q/n1LVtMkkevSRVeHqPP8x69ZJsd58vHWxQvpjWSimjf1kICGMkLOLnzqbkjj/W9qkmIgZGPccjpL4cSyLIpxwyOH+r16Ib8ylr+2t27A+P+FrJ6Ta81VJu3tFERr1GMjAjweBjkgKyxpWOJZ5DdCAqg8H2I+W1ayhvN3uB3otI6cS35+n8+iXmCVZWtdutgC0pJYHgqj1+Z8uh727QYzae2Nu7T25j6v8AheLoaeiepjkjjSGl8awQpErys5eKNeSo9TW9lM08t5PNcTqEckmmckcf2+XRhBDHY28VtbyO64q2KUI/yHjjpa0GPof4bXzSTGeZqF1GhpIvDVRxs0VVJAtomqotVgbWfVci3tO5nBALUSoI9c0xXj/m6fQW2l5ET9UjJ8sedOFfOvX/17tBWYrLVFL9997jWVkpnFaXVGSKERrChT9qnjcC1lIEgY8/j3m4I7i3jYQlHHqvHP8AM/5OsAx9Jdzx/Ua0c+T1UYFACOAFPIU49OubEEdB/ktWlQZVSKmpVjqRS1VQ2mRKZBGdFPBGUAV9IIH6b29obYsJnLREMDk1FR/sno3l0eDEFmGjgFow1H0HlQUNMdF13utTFUfx+PHRpSYwzT5CMNVqcgYYagSUtZKplqZVmWItH/aYrfSLj2f2skza6SkMQAoxwJFfkPn0WSw28YUoihQSWNSKHPGuTjhXoi3zI7MxG/8ArzGU9DtzIwZ+kyDwYuuDUz0U9EkEf3j5SikKsBCxshbUVOkGx49iDlx3stxfVMFWQVcGoI9NJ+f+foh3628fbmY24kMbfplQKZySwr5D/Y6z/wAoDoOv2DsPt7tHM0dWmc7i3cKPH1R9aptDZ7TE/YSKmvVX5asczKzBVMIIAt7Juf76GXdRHHKKRChH9JvP5ACmPOvR1yXC7bLbv4Z0MKg0pgE5+bEk/YAPPq4SmxVTQVAzmKkVI42NLkaPW8gnQOrTqjkgNOIgAzlbj+pHuPZXVGUOtKio/wAhp/k6HFvHK2sRyjUfIiuPME+eOB8j0YrC5aKrpGmjScUrafIkUEUMlygiVadFsz2U8Ox9dr259spIX0rqGunmT/qH2eXT00NAzeGKA0AAwP8AoI14npTNjYZIo1C+UxtHUy0byKtkj4ib7ooXqJ1ZvVERYD6e/GZlYmuCKA/bxxwp8+tCJXi0U7q5HzHDP+TpIVUEdENFQk8omesIFLGZo3lEY8k0qQh554nQWl1lShIA+vtYgeU1UqFoOOMemeB9OkUpigQIdTEk0oCc8fKuMZqR1PpqlFoop50nQVFRTNIn3M0MVOppld41EaRy08QUWVkIBIsbn21LDSQrG69oIFBWucUPn+fT0NyzwrJIGGvJ1ca04U8qfLqSHhZqpoKpRR6UkioaxzGqyRrogmd+XinSNmVbWU3+l7+9amBQNF38Cw/n0+tGVysvHKoeB/2ek/DUvVZCdqeWUwuFWGUQ/bwyJISzmmkjLAxxqlmCnkrc3v7enISGPGK5HE/LHn9vDpuzBkuJwWrQDJFB86HgMeXSy27TVTLSxSIn30OWdnjLtLCsTBzC6W0rLdQr88gki3tHLMBHM3BPDp86/wCT8uloth4kC6ie+uOFOJp/n4dEM/m24Wr3D/LK+cdHTQUNfVSdO1ldFFUl4Y62PE5KgrK2SeoIDRGkijMkfFtSgc+2kiZ57GIIKksDqOFqppw/1Zz0ssriNdytnMhWFJQQVGfQmh4n8xWnXz8+vqKvjwdOtNDTJiK3D0608stFRVFPHXsV0tlcjStH4BWByFkkKqlwSL8+5i2xtNqEiQFq8MUPzr60x8ukO4Lpm/VYhWNajiM0oR/D8ifT06X2Fr616HKsMFT1ePyirt5IKStqYZEFK5aqo6fIUs8dLVAKnk9QkkmAF7WHszRCX1upVqVz5fP8+kJMSxmOE6hXh6/8V+XT7i69KOrnrNsHIYvJS01XiYoMXkauakipBT/5QtU0Mk9LNWT+NllRUHkLAuy2t794zowUyMIj6V4+uPLqs1oJ4wfDVpRTFRw9M4r6HiPLqHDufMZGHKVE1Jj/APJpqKnZamilg3DkwYxE9FJk8TLQVkGNWhJSpYgJPGQRd7H2+24aV1lEcEihK92BwBFCARx6ou3N3UnlUhTgNVc+ZU1BIPDrlhM5QZCuq2q6XL0VQtRBl600eVx1VQx0dGRTYqiSj3FDT1C00bWjLx1ZaeMfQMfahp7aQArCygkE0Iao9BqGKedDU9JYormJ9L3Kuqj0KaSf4tJ7tXlUUHS3252dW4xMm2F3jk6DG0UL1GS+xpMtt/J19TW1HhODxMuPrTSY6lpCpMda0DK3Kgg8kpl2Ll67IaWxt9auWjLRaSr1qSGQ1Un18/PHR3ab5zLt4UQbhcAaNDhZtamM4XtcUJXzA+EfD0IeP7k7Jjjjvvfbu76zHZZYMdkjWYx2qZ62FBhjW0eU2/Q1YoNtozU9XKdKPOfIb/r93XaLVrOSyS7aK3epIjkK4J4LUVQA/EqkD06sd9vPro9x+hjluEHF4sE0pV9J73Pk5qT59Dbi/lf8gaanqMPhqTC5aFa+DbtDjK2PbmXpM7nKYJUVqUktFmKWgpvtUBaBnRqerAtctx7Ct37X7DcTkyxziVXqrKy0NfItUMK8QwIavn0JLL3W36OBX8a2MekhhoYYHmVIoxFKFSNPmAemmH5F7iGerXxWGzdBS7jEOE3FPszFbkxIoVp8ktXuWOabG180ckkdabmOKOR9LFEtHf2dzcsKNs2+23G1W8ntmIhmnhEpSppU5IbSMep49FtvzlK26bnNa3Qtba6AaaGCbw1YhaqB2grr8/StOlLifknhcQa9KPYD1VIcplKDJwHbmcXJ1VDV2Sr3Di62TGywvAY7JVoBGI1vdwDb2S7xyXue6u0cvMUwmEgeNgr6V0immikUX0CZXo52fnvb9pVZYeXYjH4RSRNceoljg6mBJPqWweNestJ8hqZq2esxOIz+16vyZeKim2m1fA1NTGhSKlqKFaCCnqDQJDES+uaSCllJc3+nswl5XivtlTa+Y4It1RJA6eNGzEODipYGqg8POmGr0mHOD2e7ybry7JJtjPHolSORArVHEAGmqn5E5XpGQ/IPEf7k4qLZc4/icH8YnzmWpqis3B/EKKPw01XlKWSKnaOWRtb+aCSWeRW13ueKbhydv+6ShJN3+nslhGmONGSOJlOAkdVQrTjSrfZ09tvPewbVCbm32AXG6tKdckrq7yh+LNIQW1A/hIAHCp6YcV3luCSWhpKTZ1FUY+r+wys+Qnyk0MVHLQyyeDH1sr1qV1IuREhcIrSEC14zz7Odt5YvLWB7S8nNxYTJo0yrqApxKgsdOr5V6Idz52s7q7g3CysUtd1t5NavCSjE8KOQBrC/MDpLV/yB39TV8eIoavBYaeKSuaGkkagqp52aod8fjhWVtRUyTtF5C8sqQopWwAUm/tNuPK9luEsMt5PRETSijQqhQNPhAVNARlnpq8gR0/Zc17pYa4rOFQJXLSyNqZ2Zu4ScACa4VSdI8x0HWe727H1wBsxDixNRVUcWHwlM9XFRzVEojykkSrTn15iWPUys4MQ5va/tHY8t7BtDf4qhBINCZJJGUg1IVjkA+hNCPl07uHM+97rT6+QM1eAjRARSg1KO0keRpUHoMNwdk7i3dlKbbsU26N27l3BmcPjNsbfo41iTObmqnSkxmI25RQyyNX5CaoYRRuzO6yHkafazct22eGMz3H6g/FqjSmOAAYnz4LnOR0gsdu3p28CCXwoVFUIleqj8Rcigx5tgAY62v/5XP8p6i+Of8P8AkX8qNs4rM/KDNx0uT2RsCtZs5gehsPNEHpsllZiv2ld2zIrlaiZVZKFDoTUwJEa7vvtxu5juTGY7IE6EDVOoeZFKHGajhwB8+qN4YafarKWsX+iy6dPig5Ir8QSvAE9/E9bA2NwMVIJcllzJVz1jDSurws7t6oZ7OzqI4jyRch/qCDx7D7SySslAPEHD5DzH5+vW0WKJJIompGRmmBjgafLyHUiWnrcjJRw1VRHFjWmYQsIzG8tQnOiWK48ycCxLDn3cIoMjUYtQVz5eg9OmjPoFIytfUV/afU/4OlAcu1CBSx0ElTCkLLUSVE6JC7yMAHHmB0yQjkLq5H090+iSQFxKFcnAA9Ps9fXpobjKrDxY9deNfn6fIenXU9dHXpNDJjpJIKKWErUoohWqndNMCrOG1IP6huAB78tsYSjeOA7DIPkPs6pLdJMGSSGsa5BAFa+Vfl/PqZTY2uJ+9EjRvGYtBUGeCKAk3DFNYYXNiGF7D6+9PJCP0vI1xwJPVEhuHDS6aAUzxFPtz+zqdT4OWmZpXMKNNOzvDAojpgyxtIJJklDI6ylr3/sm3tk3KuoUMx0jiePGlMen8+nltJInLSIorwp9nmD5HrCMlPBCWlplMxlbzotR45XkUjQYAxZZIggvquTxYAe7i3Uth8eWMfn8+ttdSBAhRdYOeNccPy9OmuryWXrykdHMaikqncjxxAMyKovEssagKFkHqN9Rtz7eWO2irrWkqj1/nQ9UEs8q0qShORSn2f8AF9RYk4WOVpqYkqy+SP8Ab1k6ZELRrrsjm319Yb36juWZWDL9vVg6IEQxUYn/AFZ6nLRCiMZSSORtJWYqnhdUlY64nbkv4uSALf7G3uisrK3iKQPL8vMdUnBZh4bA+v8AR9R05lNDxtBl5qSVWTS7NH9vNCIx+3Crag41EXPHPtl5AFOq21Rn04j5np6KJiQEuyso4V4H5DpL1uTzFFUzRMlVLJCjSeejZpFkBDWPgayBI9XqVSLe1UMUMsetHGgngeOPn/n6akleOQK6nUONK/4P83SVk3I9RMt43maJP85FriymoAaYprsGljWThmK8X59qDadgGsCp4Vqv2jps3SVLhSaD07uPA9SqWsq2kWto2iMurSRPZa0zMQPti9tPkYG4uASLe6mFAGjlao/4zTqpm4SRKB/h/wBXp1I3DMHx9TQVsKlKyGSkcVKFqddSkj7sqbka2sSDf3W0hHiJLG1dOcGh/Lpu7lDxSQyqoDgrRhihHmOtVn5R7kyPxU+XOL3tQUkNHtGszdOmUqqR5XgK11UFq5qinLKgjh1+m3B/2HM77dJFf7Eoc94StDxA/wAvULbjBPabxAVU/Ts4Sq/x+oGKeWeBz1se9O9l0G5dtYfIPLT5KhyGMoamkr6eRkiqfuog9POJSdUMiRP6ePWy/kD3D+8bb4F1IIqiMtUV4j8vP/J1K+0bmZ4I1nZfGRaVFaECvn5H19ehkzO6qCnpchU1OQipI6Cl/iDSwzNMsdHSwM7yxEeuOrdV4X6Mfr7QpbOEQiMnyNR5n19R0qknRZHrKoFK0B8h8v8AB0STZ9bUbt3fm955Oglev3DI8tLlJFqI6mkxkZENJE0UDgRw0SRrqXS3lLH+nsQ3BW3tre3EgVFyRTiTxz8/KnDoORM93cT3Hg6g3arg5A8qD0HE+p6MjtTFV2ZyrR02mroKMRpUQpCtPT1U8S6fGdF3dWJ1fghuQPZNKY1iaedaAk6amp+R+XR1bGbxlihyAAGoKCvn9pPrih6Fg4vK0wFIMTT00E5MZUaZVrRLIvpLOPMkiGy3F7A/4ey1rmAkMJyz/ZwP+D59HqW0wjasOkU/Ij/Vjr//0LoMnWhKurWrxrZaKnb7uWllLxwQqypIPRCFLThgPIW1Ri5tyCDm9a6isDI+jV2gj04Zr/LgesCLgQK9xG8esr3EE0oaVGn18q8R031OWqcxTvMvno6IrBFDB/FFiZ6mOxeanpvG63CSKYy9iwULYofdDBDFO8RlrNWtQvr6nh9tOlBmuXto7qJQsZA1amGAD5L60NB54zjpG5P+8VGKODH0sFGkNXUEPWTwVVdUypCEaprqiZyrUdRGWLIipIrH8AKPZhH9Mmp5JGZqZoCAM4C/0vPOOiyKS7kJjSMJCrAgMQSaj4mB/D8h59F23xtPAZmCowNbt+DIVNRHLRxUzzU1akH8TlaWmdEEX3EflAKgNGziMXJDW9mInJ0Su9IyKkgZwOJzSv2EA+nVI1SNGVcvqNVLepIoFpwpgE56Oj1HtDFdbdf7S2lj1SCPB4/yVSUjM1OMnVytLVyvCWGqMtJpK/qJABub+wHuEr3t3PKfxMaV46fLJ8+hnZ0tIIY1wAuAKUU/YPIefz6GygkpKwPQ1QhapkCyOP26fwxMzPA7UdOuuGYxgLyxJHJP49l0ylFLIT4YwPOp8xX/AFU6VQSnxAJgNZIPoFGaHSOHD1yc9OuGr6rGCWCSScfueKmpyoTxBm/bmSQCRmU/kEAEWsPaZVUOBpBA4nz+zoxaUlCwegYUA8q+vQu0eXknjjElax4haNvslQoCDaSaSQaZ2UvbkG3Bb2+IUIaQfD8zx+QHl0wJ3jZIlQ6jmo4Cvr/gz1jqESNJVimM8iyfdOHQQMYfLHJK7jVoqKksv1uQbnj26qeIVZmpGRT1z/kHWmkaNXjWPvBrj08/t/wdRpIK6SQ1cphaKSFEFZLMWaaSadXbRA5CLH9uWVUW9vybe9ghQqhjWvAeWPX7em5QXcsEAWnEnOT/AJusdVTKXq0jEksqTGI1FJWUaU7wSgGFYQ9zLNBYM6kHShNufd0mZhHSmkjgQa1B8/t8um3RVeRWDh+OpSNND5Uzw6YoaCCkyYfxItPUeJBTwyNqqFDW1+PUUh+4ZRciyqOOPp7s8n+LyAr3jzI4H5fIdbjQi8iKORGRwrSo45HqT5/z6XmHkmMqlydFO9Q6QMxsiX06S0YOp7nhzxYfX2kdFEfbTUQKn59KnlbWWJrR8D0/nU9Ev/mj1nh/lqfOV5Egk/5x83bSiOY/uSGd4niiLgqgQOL3vcjgG3HtJLEXns9Na6yflhSP9jpds8oXcbMuBQyAf6vs49fPS2PV4nJbVxWNWCqp53bHV1/uQYkSqo46OcxQNUJTNM0jWkmb16fQqC2r3N1jGttbI6GocAiuKE0x+R+zouvtd1dSRulHR2GK0IBoDmlAfzp0s5Gp8RTeKnqKCnxFBX/ZxaYIajFZjI0sDGrQU5lUUVSI/VHVPIryyKAyk29qJZWo+iOpAqx/zdNxwpDIkcjgMTRacK+nTXXZCmeKnqzG1PHJkIToqD/BqfLQPGJKaAUiLCz5BzDepl4p3Xg3JJLUMscgpXBFRx/Znz6elWWJsilG/b8/9XD7OnenhjFLDnaeM4aXOZCpxksqVCwVRdgPNF908jzJi76QiaFJFivpFvbZjlViqHB/b/sHrQkD95GD/q/Z1KjekRqyoqGpMjkkoaOY4YmoUz43EzPS1ldNX1S/5LVmST0hI9UliV9B93MslCiNQiv2n51/wnqpjQyK5Sqn9g/L/B0wS7rpDjZo6ql2/wDbRmKPFw0UdRLVU7UkrS1k1PV1hhhMUQkCTQHUkha50kD2wXZNYMlGP8/XpYGD+GxUMq8Pl9vTw2VqMXAccaOopKrI11FlsxmKOnC5AUlXb7RKYJFU0NTixACGIZEY8MOL+3BKmWL1FOHz8vsHW5AQg0REZ4jGP8H59RchncZiKTEfw+plWgEtZQZnbmUxGOqaquE9S9VTztkKYQ+fD1jAfbKrl4HJI9It71E0tSI3IU8fP/D0xIItSPJFWnD7f8Nfn1H0VtNTjH0tdk6Xb88hzWPo6PKVFBXS1NQnmqYp6ahmeqtjnGmOR/8AOItre30uJgzapWr9pp1V7eI4EShK14CtfnjPT9trJ5OuwtVBNuDMVM4ejosR9pkpXqoaKseT+Ia8XUVMf31RWlgIZItKwvfWh9pzdXEUjKkpKBakEnB+R8ulAtYWjSV4wHY0+EZHz/zdQHq8phKGqx8uX3JNUUjQ02PpGyk7w0NEtRrrg88M0kiSym6vS6LBiWc24LyXjkBwz1ofM4PSd4olLII1JJFcA1pw+WOplTRbUrFmk23W1tLMckkOPrcvURhkWohSTIUs8upoUyBfWqMkYi8ZFhqJ9stM711kk+nEf8Wf+L6f8OJQDGAAPQUz/sdN1RFHiKGJsfgI4qOqqquWnfI1Uk+TSeldYzDUvSVUcNFSKxMkcjx+WS9gQOPbNGjI/UP2Dh+Wag/LpwETONEYp514n5nH7OkzSVQEsq0M1BUVVQ1ZUwyQgvW4iVtMnmjrjNAzJV1YCKty0Q9VvdJroRhFC1epqfl5dOQwyCSXUwMdMD5+efn6dJKrq92ZvNYnYu3qHP7j7E3bk4cPhtt4aGurM7m89WyrDQ4ykgghetyElc8miIIFA5d/QCfZLe7l9PHJNcsQoxQcWPkoHmfIftOOjW3sfqZVihoKDUzN8KKOLMfJf8JwM9bmP8rv+Uhtz4eU22+/fkDQ4zsT5fbhwdIdvYLJ4yjyW1PjTR1kCmagwjSGrgy3YhWXRWZUremN0hCgMxj+5nuNwn+ouKCANVFB/wA3xfNsV4LRcug3Hdlu4f3bYB4rIYZzgz5wzD8EYzpj4ni3yvZwuLmjc1lXVh5pZ3hkSVi01ROh1TiaWRw0YubpJ9P9Sbce7NRGLyITJSuOAB4Y/wAI49FIlLKYI2CrwqeLU9T6ny8gPXoTKKCKaSOqlqIDFIrUMNPoSq0oP1mN/KokmJuW4/HHsrl1gmgOr4ia0/4odLYGWRAhIXiAKVr6n50/Z1wraqnSnWOCgFUtOzw06Y6CeVY0DaQ6xyiwnZrsxvaw+vt6FZdRDPk5OogftPp6dIp5IZGXSBRcAqDT7QDnV9mOokFS0n3EyQRqqkClSSMrNMkYAmvEyywNI7E/UEgfn2/4JqtWIB+Kmf58adJDcBQyAAuPhrivqKZ6Vnjo/tI1WikifVHPUQlVVCjD0epSVVRz/rey+sglasoK8AfOvn0ZlYjEuu20sMkf4P8AZ6gmrhxlPMsNmgNSsopYZWjWSmK31upB16JT9AdA9umPx3QyHu001EcD8vy/PphXeFGETY1fCCcg8a/Z6dJDJ7jklRaSipY1lQVYkSoqJAqvp1FoZACdQB4W5B+ntbFbIjeK8p0kjgK/tHTTzzSRrCkI1LXiSKeor6fI9QaeOqrWo5qt/Kiqk7+pw0kYsBCpTUUmjS5BAtb6+7yaVEojFM0H+fppH7kEgNacOnmlowkrVFNOKaOeRbxidjDG2o6ERFv6JLfuXA5/Ptl2DIqyJqYDHkfn/sdPrqVqq+lOGTgjyHr1lyGRozJSU01RDjqoEpIs06SwSyodMRaIGORSzG4ux4I/PtiBJAJT4ZZKeWCB554dKLhov0AJAr/PgT6Dzr0z1mXlwcNbFLUUdRWSSK1RIkgM8SBTIXWGYMF0JyBYtp9vqiTPEE1rHTAI/lX/AFDpp5pIo5HbRggEk5/JfX59InM5yTKUsTosTvAWnSrhlWFmgZDdYaYi1SshFz7VwRi3cip0Hy4/z6R3B8aJWVBqGa6qfsXz6CvP763LQUp8CS1AijjGPqHeWCnpXhLSTyTqAVmMsZ0KD6GYfn2ZWthazMWMirUnVQZPkAP8J9B0R3W739tE0awk4AUngtMkn1FMKDgnrJt3d33Ko1XTzZVGjWTzLVoKugDqS6VkqLG6L5RdSpIH0BPus9o8NY0egH7D6afXHXrXdFkQvcRlyyjIOU9Q3pn0r1n/AL/Uc1bRo1an3P3smqCil80Tsp8caVksyJPFVsbC5JFuePexYSeFrEZ0af8AVj5dbbdo9YQsFkLZHkRWgq3z6FenzM+QLU2RUQiNBGykh10TKC7PP6uF/wAfyOPZc1sIaPBWtfPH8ujiO7EsfhTgcCCOI/Jv8/VBH87/AKbpX6wh7IxkFLM2MiekqKyJ4olp4FcS+Vo7KkhlbhWKltV+fcl8ibiZnnsrngUbFPUevkB/g6APNtp9OttcwAENKnnwOoVoPWnn68OhA/lAdm5ntD4Ydd5XOVNVTvFHltuVGUkjmtW4zBZSox6ZCAyoBOXijRFeMMV0mx/oW7yEuLayvEAYHUo+ZBIH+rz6VxF7Het121iYgCrE+laagePHjUcDjHR8+yd4YyuzFPsOKOKqyqx0lVW1LVU1DM2PiVZaChr5A6U8sleEDSK/Pj0i92t7LrCymWPxmmIiIOAKivy+zpzcNyt5CEWANOhoGPaSK/iH9LzPp0ttrQV6y0mJxtEstfPD5pEjiVYYDL6aqIyxALF44z6SxH9QPaW5iik8SaWWkS4qeJ9DT7en7OW5iNvbRQK1w9TQYAA4rX5evRpcdQQ7dxNOs0a0rPCGnEMgYyG48cryq6yHT+k6f8PYXuLgzyMqsTGDj/iv8/Q6s7ZIkRmjAk4nOfzPSOqd14vIZKnjoavKVAx9VEKrV5nhp40N6gR1AktEyryTa5/r72InjiOpQur0pU+nzPVTdLJcqsbatPHzAHmfQdf/0b156iqminiioKSkqmqJlNTUVFJPVxMsN0l8bOZpEkjDDSyi1ySQbD3mNEpUAiR2hxgVA+Y4fn6dYSXMkDz6ZYIkudJoxKltPkQK+Yxwr0GdRS4SDQuZydLX1n276Hanraan84cyA1Yhp/t9TxWjHlAkCWKApY+zqJ7li5gh0pX1U/5eHnjFfn0SzRwLCBLc6wBglSFPA5HAGtAa+WekXlKbZ3200lXX5UUHliORgnSvkUSNJKIhPItFTyO8YBN4yoMZ9VwB7NIWvDIOxA9MUp+VMkf7PRHOu3iAFnkIEgqDXPyaoDUrwI8uutpx9XDJwNi5kOT8rKyzffmQ1QnA8tOKinidY2ksUUsyD02NvZTup3XS4Kk2vEnH7DQnh60r0ItrGytBGWIW8BAHxEE+pqMH5Vpw8+jJ49KZo6gyzUikooqFjjUERFlMZjajMxCL9H0BmLXJ59hZ9VVBDU8v9R8/8nQp/T8IeGFI/F6ceOPKv516VOJRDGqUU1ChMimqlpoy+TWnCssCSCbRVGBiQQxW/wDUA291fTqBl1aaYHl/LHTUQakixlNde4iv8gaHT5/4elHJpL06w6UqFss0i8yugBtKgA8iu6g+m3F/rf2hITU51/ln9nRirPpiCIKDFcUJ9T5/l0psY8ZrEjliYBYI2WoLgSSShh5Ynh9bhC1rliB/j7eTxRHVRUen+rz/AJ9Wk0mVVIIoldXrnIoM8fyp0vWkGpHmp47vCEWJZ6cGFhISksZaNoWJKkadR9LH6Ae2wDoKozaK5OafP5/y6sxYOpZQX8h/g+X8+mjI/bnXLTF1qDGGhpWCmjWDzanjaUH7c35VSDwOf6e1VsWCgMAY/M/ir+eek95UvU0E3oPhp/g/n1BS0qzsoipvGYA8cbGX7i8cgvE0SFophLcjRZtH6uLe3HCqRU6ifXFPtr0nGp1YKAh8jxHDy/2M9NFIl62m8spSQopfwo0rJKsnqVBaKMpIf16SUDfm/u8pfwnwdP5Z/wBX7evQhNaamGumaV4+fzof2V6XOK8RSrsdEwEv3RsS5iI5sqkxgq30ubf6/tLJqCR+cdcV9fT/AFZ6fJiLPgB/9jFPLokX81eOI/y1PnBHJUSrSH477i+3nEcRKTo8DwaFUamaaVQn6PTqueOQxDU3NsYzSXW1R/tTjOP59GG3s/7w2/Ug8PxU88U8yafLj18+XbtRQx7Rwr1uNqKiYYagmlhXICDXUskZyFGGpqaSKKKM6AZEZ2vawbm0x2hf6ODUnbTFeNfOv+rh01d/7lzCMjVqNKcKVNCPOhHWesXEeRaPISD7KsEatlgKdf4Rj9DzJIlNEjrWVFgYBrjeS5D21ce1L69I/h0mtfTzB/1V6TEgNRhWSuD/AICPn/PpaJLlayPINBT4rEU/2tOcNFly1XGcaqQeGPEzVVTPMlU9KtpXjRpdLMdI+gSJoIHgimfnT8vs/Pp1hLVfHbOKV409TTzPnXpNyJkZjMaqX7OsGQZYhSBKimaRaa8j0vii1moeEAMXKuFI0rq9qako5ZaGn7f51r6dNth1AytfL18vy6ny/wAZam89UaqOppsfrrce8aS1ORqHqE0w01dUyxVFJLCv+cYx3KXuCefdJGcMtI6rjzz/AIeHTsdSB5DPof2edenDJVdW1JFBLjMahr5MY2Dro5cWjYGqpYy9ZHTw09dUx5OiycJKVfkQNG4Uuy8D2jn8RnXxSVSmPQD5Ur58ellv4KqxSrDz4DPqa+fpnpijpCrUBfLZVqQLUNVrLR5NpGnMjAxSOVp/HjllsWeMPHp4Ckc+3x8ChvI/mT5V/wAlemGMgMlADEaU+Q/Pz+zHWYLQiqxEuJeA0asUmpc41OcdNkWnP28uLlrqdKinoYpL6BeRXb6BV96HiUx8Nfz/ANX7R1YtHpSqCtPM4/n59R69ZPtqhctJivv/ACxqZZ0x/wDGTGK5iZMYqt9+lW05IIpQx8YHGn3SQDXhjqofWn+b/L1oE6cgcR6V/wA/+TpbUxy32uGix64bTNkJDS1WUFO9fStHTNpWngd4a2Sonp7/AKC6B7aiGt7pRM6y1KD7D6fl6V8+nVL+IDTvz+Q/wV/n0hmkpESKDKQ4Od48rUJjqyUNDn51dHarndaGpkycdVCPT46qIIz8lr+7pqFKVK4+WOkw8D6gFqa80B4fPqYv3CYUCuEEuFqcnqJdolyGNj8ZWjTyBUyFXXEDUB49IvYsR7eOjUaU10/Onn1vIU66mGufSvl+fp1l3O8LQOUilTRS4w4EXompJYUUfcpk9cvkFZPz4ixVk5vfj2mbX4taY/yfP59KItKxP4J1fyp+3y6RFRPLTbczcuNocfkqdqllhpoZsJS1SVrshrHxc1fKs33EURtKYtRIF0Um10t67pHKyxa6LUKCAT8gWIFfUkgdKLdUkkhWWTw0JyaMaepIAJI+XHh5dbPf8jzrr+Xr13v+mfZnyE238g/n7uzZ/wDGKeLKbE7C2Dh+qNsvD5Mps3pMdqbS2vFu7eNPG2jLZOhkqK2VVPhiSD1NHl6bmV3m3hPDiAOmPipH+mFRTzbIJHxhVFDTenvXtRHZwsm0rMAzggs5/C8wBJA/gUgIPIluGzNhYsQ1cGyVVPHUeWV5o0imNQLM3miBRXDB2/zpuHH549szahKTGAZqCg8uGPljy6JlJ8MAg+FqP+mHr51z0MTR0bS0umohj1Y69MYoqMxxUgf1og9UrlmtrLev/Yeyr9WkhcNXXmtak/6uFMdKR4dUC6aaDQ4wPnmpPqePWVCJKbQBj6dxOTBKDDIhn+kYjVLuH0gk6RpueTfj35xRqqWI05H+Hj/xfp1WIllPiqgbXj7fIYJNKf7X1PWcSZaIFaengqmsRC9NIYH+3Yku1o2Z1njfgWDFv6D23SI5kanrXhX8/Lp39QOyoKr6j1+QHmOoFQ9YKMosVW8ZERilV4RMrB+VCC07M0p+pta3PtUlPFqNOqmR5cP2cOkctDEVYkHVg+da5wM5PSeqX3CxlKQyxwaJRoneViJCAJTMyN/ngOb/AEI4t7UJ9PUA0rj04eX5dUbxhGA5YjzrXj59NlLHWusS1kxik8br5JldgaYsPFIiCNo9Cn6i/P8AS3u0mgFiuV9Pn05GTSgGcfb8v9Q/wdKejaBKphWpDLUmk0ytC1MiKQRaSMKApqnFtem7Bfx7ROAY1MTELXHH+fy9K+fShHYGYSxArTjUUr5EZ4+vE065zxoggmhqYJ9IdnpaaKWOWRyx0xpKf2VRF/JYA/7x70hergqdPkT/AIft6b0xAKRIpl4kUPrw+z5/5Ok+smUCslBTysti/llkgCeQuxaAIrBhCvFnW5J+g9qSI8GdxWnAV4evTZJ1P9OmSc1pQfI5yfQ9B5nddov4t/DgzOwksagvFNrvG6MgFS4vwFK6b/U+1lvSp8M+Xn6fnj9p/LpJdFSifUBQNQ+2tccKtx4UFPXqAaal+9xzSZEfcKsjMklOxmkUwP8AdRTs0aFdMBOgv6r/AE96Zm8KSiClB58M+XXtEfjQa5m11Pl8vxV/lXPp0h4KLDvVVcm3MzU08UjRK9PV0mSnhh0sft3onqaWMFJFvcQs8Y/Ps5EreDF9VbLqA7aFc/M0PH7adB2SCNZphY3jEFu7Wr1B9Fqvw+tKjpd06YSPHyx5SWOogAlVJ0+5jleo1/5XJBGYVVIbfhAVuOOfZfNVnDRgK/pilPmQTno2jWNIWS5kLj+I1Gf6IIBA9KA9MEtBteWXRhs7PSgTKzSwUc89S1S1ORGkwai8gpUjNxdfGW/tavezJKMzwAv5CuPyzx+zPTKxWrCkFzpjrxpVuHnUVp9op869AxkqHGRgNBmWqFSli1x/a5aKaZkqB5fu3FHrQSn6lxcC1h9LnkDzsf7EKdXkQQMeWfLogkSKJZB4/i0jOSCtc5DVAoOhW2ca77UIErBj0lX76Z5at8dNMGHKfcwRVSytxcaAgP59k24hWkY6gHpjGf5VHR1sp0xoGV2i/EWJpw/pUPVfP86VMXL8C+0HE32ucSnof4REqeSomkeoRGMUkSOUpIoGZpNQ1ELZbsbezrk43y38otV1VievyGk1JrnHHFevb6LAmza7NE8VKD7HU9pGMkac0FDUkDPSS/luU+2sR8PuiabrvIS7s2TjtiY96bJYiGXFjcNcKZ5crFFS7ggojjqX+PAxN5hGGlLMxUX9nN34X0lutuU8ERgKRWhFfipx1E1waH5dAyf6o73eNf8Aii78ViwPGnkCaU0gUyKj0PQn9UUOTl3huuu3rmvtuwKrctZLlMJXUcztjKiZoXjpTWx002NqDSUzRIjQSSRMqgxkg396vJEWztlt7fVa6CAQRk/iJFQePkeldvGpu5TJOBOCMMOK+QGKcPX/AGOrFtqJQUGMkjxEyZ3PNTyvXVJVqKaMEeuKOKsSnLQLxpa2v629gO8Ny7uXXRBUY4g+nD/iuh5YixRIAjF5tJoeDU/OmPs6xVzZqpVBWxHHRCrj+0dpGnjaVka946dahRJEwFyzhSCePaddCkaKMfPy6VzePIHDaoz5EZHnxAr/AIft6n00OM+zmU1lL99plCyU8UuksadxqqFEWgKBckfUn6249p2L/UglTp1DB48cAH/L09GF+idY2XxNBqRw4HJH21wcd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877" y="2847438"/>
            <a:ext cx="586664" cy="844096"/>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066" y="2543610"/>
            <a:ext cx="514798" cy="725876"/>
          </a:xfrm>
          <a:prstGeom prst="rect">
            <a:avLst/>
          </a:prstGeom>
        </p:spPr>
      </p:pic>
      <p:pic>
        <p:nvPicPr>
          <p:cNvPr id="1032" name="Picture 8" descr="https://lapp-phototheque.in2p3.fr/TrombinoscopePermanentIntranet/PutanierBrigit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3779" y="2514746"/>
            <a:ext cx="635136" cy="81716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991787"/>
            <a:ext cx="689069" cy="886555"/>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4608" y="5167472"/>
            <a:ext cx="542538" cy="698028"/>
          </a:xfrm>
          <a:prstGeom prst="rect">
            <a:avLst/>
          </a:prstGeom>
        </p:spPr>
      </p:pic>
      <p:pic>
        <p:nvPicPr>
          <p:cNvPr id="1034" name="Picture 10" descr="https://lapp-phototheque.in2p3.fr/TrombinoscopeTemporaireIntranet/thumbs/ChappuisAn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2042" y="4077072"/>
            <a:ext cx="729558" cy="8207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ALLEE Chantal  ITA administratif Secrétaire de dir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9446" y="1696449"/>
            <a:ext cx="727375" cy="818297"/>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pour une image  19"/>
          <p:cNvSpPr>
            <a:spLocks noGrp="1"/>
          </p:cNvSpPr>
          <p:nvPr>
            <p:ph type="pic" sz="quarter" idx="13"/>
          </p:nvPr>
        </p:nvSpPr>
        <p:spPr/>
      </p:sp>
    </p:spTree>
    <p:extLst>
      <p:ext uri="{BB962C8B-B14F-4D97-AF65-F5344CB8AC3E}">
        <p14:creationId xmlns:p14="http://schemas.microsoft.com/office/powerpoint/2010/main" val="55609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Information on the intranet</a:t>
            </a:r>
            <a:endParaRPr lang="en-GB" dirty="0"/>
          </a:p>
        </p:txBody>
      </p:sp>
      <p:sp>
        <p:nvSpPr>
          <p:cNvPr id="3" name="Espace réservé du contenu 2"/>
          <p:cNvSpPr>
            <a:spLocks noGrp="1"/>
          </p:cNvSpPr>
          <p:nvPr>
            <p:ph idx="1"/>
          </p:nvPr>
        </p:nvSpPr>
        <p:spPr>
          <a:xfrm>
            <a:off x="367537" y="980728"/>
            <a:ext cx="8549663" cy="4525963"/>
          </a:xfrm>
        </p:spPr>
        <p:txBody>
          <a:bodyPr/>
          <a:lstStyle/>
          <a:p>
            <a:r>
              <a:rPr lang="en-GB" dirty="0" err="1" smtClean="0"/>
              <a:t>Une</a:t>
            </a:r>
            <a:r>
              <a:rPr lang="en-GB" dirty="0" smtClean="0"/>
              <a:t> question sur </a:t>
            </a:r>
          </a:p>
          <a:p>
            <a:pPr lvl="1"/>
            <a:r>
              <a:rPr lang="en-GB" dirty="0" smtClean="0"/>
              <a:t>les missions </a:t>
            </a:r>
          </a:p>
          <a:p>
            <a:pPr lvl="1"/>
            <a:r>
              <a:rPr lang="en-GB" dirty="0" smtClean="0"/>
              <a:t>Les </a:t>
            </a:r>
            <a:r>
              <a:rPr lang="en-GB" dirty="0" err="1" smtClean="0"/>
              <a:t>outils</a:t>
            </a:r>
            <a:r>
              <a:rPr lang="en-GB" dirty="0" smtClean="0"/>
              <a:t> </a:t>
            </a:r>
            <a:r>
              <a:rPr lang="en-GB" dirty="0" err="1" smtClean="0"/>
              <a:t>informatique</a:t>
            </a:r>
            <a:endParaRPr lang="en-GB" dirty="0" smtClean="0"/>
          </a:p>
          <a:p>
            <a:pPr lvl="1"/>
            <a:r>
              <a:rPr lang="en-GB" dirty="0" smtClean="0"/>
              <a:t>les procedures </a:t>
            </a:r>
            <a:r>
              <a:rPr lang="en-GB" dirty="0" err="1" smtClean="0"/>
              <a:t>administratives</a:t>
            </a:r>
            <a:endParaRPr lang="en-GB" dirty="0" smtClean="0"/>
          </a:p>
          <a:p>
            <a:pPr lvl="1"/>
            <a:r>
              <a:rPr lang="en-GB" dirty="0" smtClean="0"/>
              <a:t>…</a:t>
            </a:r>
          </a:p>
          <a:p>
            <a:pPr marL="457200" lvl="1" indent="0">
              <a:buNone/>
            </a:pPr>
            <a:r>
              <a:rPr lang="en-GB" dirty="0" smtClean="0"/>
              <a:t>?</a:t>
            </a:r>
          </a:p>
          <a:p>
            <a:pPr marL="457200" lvl="1" indent="0">
              <a:buNone/>
            </a:pPr>
            <a:endParaRPr lang="en-GB" dirty="0" smtClean="0"/>
          </a:p>
          <a:p>
            <a:pPr marL="0" indent="0">
              <a:buNone/>
            </a:pPr>
            <a:r>
              <a:rPr lang="en-GB" dirty="0" err="1" smtClean="0">
                <a:solidFill>
                  <a:srgbClr val="C00000"/>
                </a:solidFill>
              </a:rPr>
              <a:t>Consultez</a:t>
            </a:r>
            <a:r>
              <a:rPr lang="en-GB" dirty="0" smtClean="0">
                <a:solidFill>
                  <a:srgbClr val="C00000"/>
                </a:solidFill>
              </a:rPr>
              <a:t> les pages web de </a:t>
            </a:r>
            <a:r>
              <a:rPr lang="en-GB" dirty="0" err="1" smtClean="0">
                <a:solidFill>
                  <a:srgbClr val="C00000"/>
                </a:solidFill>
              </a:rPr>
              <a:t>l’intranet</a:t>
            </a:r>
            <a:r>
              <a:rPr lang="en-GB" dirty="0" smtClean="0">
                <a:solidFill>
                  <a:srgbClr val="C00000"/>
                </a:solidFill>
              </a:rPr>
              <a:t>!!</a:t>
            </a:r>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5</a:t>
            </a:fld>
            <a:endParaRPr lang="fr-FR" dirty="0"/>
          </a:p>
        </p:txBody>
      </p:sp>
      <p:sp>
        <p:nvSpPr>
          <p:cNvPr id="7" name="Espace réservé pour une image  6"/>
          <p:cNvSpPr>
            <a:spLocks noGrp="1"/>
          </p:cNvSpPr>
          <p:nvPr>
            <p:ph type="pic" sz="quarter" idx="13"/>
          </p:nvPr>
        </p:nvSpPr>
        <p:spPr/>
      </p:sp>
      <p:pic>
        <p:nvPicPr>
          <p:cNvPr id="9" name="Image 8"/>
          <p:cNvPicPr>
            <a:picLocks noChangeAspect="1"/>
          </p:cNvPicPr>
          <p:nvPr/>
        </p:nvPicPr>
        <p:blipFill rotWithShape="1">
          <a:blip r:embed="rId2"/>
          <a:srcRect l="25042" t="12599" r="25819" b="5810"/>
          <a:stretch/>
        </p:blipFill>
        <p:spPr>
          <a:xfrm>
            <a:off x="4642368" y="728667"/>
            <a:ext cx="5874489" cy="5486656"/>
          </a:xfrm>
          <a:prstGeom prst="rect">
            <a:avLst/>
          </a:prstGeom>
        </p:spPr>
      </p:pic>
    </p:spTree>
    <p:extLst>
      <p:ext uri="{BB962C8B-B14F-4D97-AF65-F5344CB8AC3E}">
        <p14:creationId xmlns:p14="http://schemas.microsoft.com/office/powerpoint/2010/main" val="272829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0" y="68400"/>
            <a:ext cx="5439720" cy="450000"/>
          </a:xfrm>
        </p:spPr>
        <p:txBody>
          <a:bodyPr/>
          <a:lstStyle/>
          <a:p>
            <a:r>
              <a:rPr lang="en-GB" dirty="0" err="1" smtClean="0"/>
              <a:t>L’école</a:t>
            </a:r>
            <a:r>
              <a:rPr lang="en-GB" dirty="0" smtClean="0"/>
              <a:t> </a:t>
            </a:r>
            <a:r>
              <a:rPr lang="en-GB" dirty="0" err="1" smtClean="0"/>
              <a:t>doctorale</a:t>
            </a:r>
            <a:r>
              <a:rPr lang="en-GB" dirty="0" smtClean="0"/>
              <a:t> et le </a:t>
            </a:r>
            <a:r>
              <a:rPr lang="en-GB" dirty="0" err="1" smtClean="0"/>
              <a:t>conseil</a:t>
            </a:r>
            <a:r>
              <a:rPr lang="en-GB" dirty="0" smtClean="0"/>
              <a:t> doctoral</a:t>
            </a:r>
            <a:endParaRPr lang="en-GB" dirty="0"/>
          </a:p>
        </p:txBody>
      </p:sp>
      <p:sp>
        <p:nvSpPr>
          <p:cNvPr id="3" name="Espace réservé du contenu 2"/>
          <p:cNvSpPr>
            <a:spLocks noGrp="1"/>
          </p:cNvSpPr>
          <p:nvPr>
            <p:ph idx="1"/>
          </p:nvPr>
        </p:nvSpPr>
        <p:spPr>
          <a:xfrm>
            <a:off x="511642" y="1052736"/>
            <a:ext cx="8632358" cy="4525963"/>
          </a:xfrm>
        </p:spPr>
        <p:txBody>
          <a:bodyPr/>
          <a:lstStyle/>
          <a:p>
            <a:r>
              <a:rPr lang="en-GB" dirty="0" err="1"/>
              <a:t>C</a:t>
            </a:r>
            <a:r>
              <a:rPr lang="en-GB" dirty="0" err="1" smtClean="0"/>
              <a:t>onseil</a:t>
            </a:r>
            <a:r>
              <a:rPr lang="en-GB" dirty="0" smtClean="0"/>
              <a:t> doctoral de </a:t>
            </a:r>
            <a:r>
              <a:rPr lang="en-GB" dirty="0" err="1" smtClean="0"/>
              <a:t>l’université</a:t>
            </a:r>
            <a:r>
              <a:rPr lang="en-GB" dirty="0" smtClean="0"/>
              <a:t> </a:t>
            </a:r>
            <a:r>
              <a:rPr lang="en-GB" dirty="0" err="1" smtClean="0"/>
              <a:t>Savoie</a:t>
            </a:r>
            <a:r>
              <a:rPr lang="en-GB" dirty="0" smtClean="0"/>
              <a:t> Mont </a:t>
            </a:r>
            <a:r>
              <a:rPr lang="en-GB" dirty="0"/>
              <a:t>Blanc (</a:t>
            </a:r>
            <a:r>
              <a:rPr lang="en-GB" dirty="0">
                <a:hlinkClick r:id="rId2"/>
              </a:rPr>
              <a:t>CODUSMB</a:t>
            </a:r>
            <a:r>
              <a:rPr lang="en-GB" dirty="0"/>
              <a:t>)</a:t>
            </a:r>
            <a:endParaRPr lang="en-GB" dirty="0" smtClean="0"/>
          </a:p>
          <a:p>
            <a:pPr lvl="1"/>
            <a:r>
              <a:rPr lang="en-GB" dirty="0" err="1" smtClean="0"/>
              <a:t>Regroupe</a:t>
            </a:r>
            <a:r>
              <a:rPr lang="en-GB" dirty="0" smtClean="0"/>
              <a:t> </a:t>
            </a:r>
            <a:r>
              <a:rPr lang="en-GB" dirty="0" err="1" smtClean="0"/>
              <a:t>toutes</a:t>
            </a:r>
            <a:r>
              <a:rPr lang="en-GB" dirty="0" smtClean="0"/>
              <a:t> les </a:t>
            </a:r>
            <a:r>
              <a:rPr lang="en-GB" dirty="0" err="1" smtClean="0"/>
              <a:t>écoles</a:t>
            </a:r>
            <a:r>
              <a:rPr lang="en-GB" dirty="0" smtClean="0"/>
              <a:t> </a:t>
            </a:r>
            <a:r>
              <a:rPr lang="en-GB" dirty="0" err="1" smtClean="0"/>
              <a:t>doctorales</a:t>
            </a:r>
            <a:r>
              <a:rPr lang="en-GB" dirty="0" smtClean="0"/>
              <a:t> de </a:t>
            </a:r>
            <a:r>
              <a:rPr lang="en-GB" dirty="0" err="1" smtClean="0"/>
              <a:t>l’USMB</a:t>
            </a:r>
            <a:endParaRPr lang="en-GB" dirty="0" smtClean="0"/>
          </a:p>
          <a:p>
            <a:pPr lvl="1"/>
            <a:r>
              <a:rPr lang="en-GB" dirty="0" smtClean="0"/>
              <a:t>Pas </a:t>
            </a:r>
            <a:r>
              <a:rPr lang="en-GB" dirty="0" err="1" smtClean="0"/>
              <a:t>d’école</a:t>
            </a:r>
            <a:r>
              <a:rPr lang="en-GB" dirty="0" smtClean="0"/>
              <a:t> </a:t>
            </a:r>
            <a:r>
              <a:rPr lang="en-GB" dirty="0" err="1" smtClean="0"/>
              <a:t>doctorale</a:t>
            </a:r>
            <a:r>
              <a:rPr lang="en-GB" dirty="0" smtClean="0"/>
              <a:t> de physique à </a:t>
            </a:r>
            <a:r>
              <a:rPr lang="en-GB" dirty="0" err="1" smtClean="0"/>
              <a:t>l’USMB</a:t>
            </a:r>
            <a:endParaRPr lang="en-GB" dirty="0" smtClean="0"/>
          </a:p>
          <a:p>
            <a:pPr marL="457200" lvl="1" indent="0">
              <a:buNone/>
            </a:pPr>
            <a:r>
              <a:rPr lang="en-GB" dirty="0" smtClean="0">
                <a:sym typeface="Symbol" panose="05050102010706020507" pitchFamily="18" charset="2"/>
              </a:rPr>
              <a:t> Nous </a:t>
            </a:r>
            <a:r>
              <a:rPr lang="en-GB" dirty="0" err="1" smtClean="0">
                <a:sym typeface="Symbol" panose="05050102010706020507" pitchFamily="18" charset="2"/>
              </a:rPr>
              <a:t>sommes</a:t>
            </a:r>
            <a:r>
              <a:rPr lang="en-GB" dirty="0" smtClean="0">
                <a:sym typeface="Symbol" panose="05050102010706020507" pitchFamily="18" charset="2"/>
              </a:rPr>
              <a:t> </a:t>
            </a:r>
            <a:r>
              <a:rPr lang="en-GB" dirty="0" err="1" smtClean="0">
                <a:sym typeface="Symbol" panose="05050102010706020507" pitchFamily="18" charset="2"/>
              </a:rPr>
              <a:t>rattachés</a:t>
            </a:r>
            <a:r>
              <a:rPr lang="en-GB" dirty="0" smtClean="0">
                <a:sym typeface="Symbol" panose="05050102010706020507" pitchFamily="18" charset="2"/>
              </a:rPr>
              <a:t> à </a:t>
            </a:r>
            <a:r>
              <a:rPr lang="en-GB" dirty="0" err="1" smtClean="0">
                <a:sym typeface="Symbol" panose="05050102010706020507" pitchFamily="18" charset="2"/>
              </a:rPr>
              <a:t>l’école</a:t>
            </a:r>
            <a:r>
              <a:rPr lang="en-GB" dirty="0" smtClean="0">
                <a:sym typeface="Symbol" panose="05050102010706020507" pitchFamily="18" charset="2"/>
              </a:rPr>
              <a:t> </a:t>
            </a:r>
            <a:r>
              <a:rPr lang="en-GB" dirty="0" err="1" smtClean="0">
                <a:sym typeface="Symbol" panose="05050102010706020507" pitchFamily="18" charset="2"/>
              </a:rPr>
              <a:t>doctorale</a:t>
            </a:r>
            <a:r>
              <a:rPr lang="en-GB" dirty="0" smtClean="0">
                <a:sym typeface="Symbol" panose="05050102010706020507" pitchFamily="18" charset="2"/>
              </a:rPr>
              <a:t> de physique de Grenoble</a:t>
            </a:r>
          </a:p>
          <a:p>
            <a:endParaRPr lang="en-GB" dirty="0" smtClean="0"/>
          </a:p>
          <a:p>
            <a:r>
              <a:rPr lang="en-GB" dirty="0" err="1" smtClean="0">
                <a:hlinkClick r:id="rId3"/>
              </a:rPr>
              <a:t>Ecole</a:t>
            </a:r>
            <a:r>
              <a:rPr lang="en-GB" dirty="0" smtClean="0">
                <a:hlinkClick r:id="rId3"/>
              </a:rPr>
              <a:t> </a:t>
            </a:r>
            <a:r>
              <a:rPr lang="en-GB" dirty="0" err="1" smtClean="0">
                <a:hlinkClick r:id="rId3"/>
              </a:rPr>
              <a:t>doctorale</a:t>
            </a:r>
            <a:r>
              <a:rPr lang="en-GB" dirty="0" smtClean="0">
                <a:hlinkClick r:id="rId3"/>
              </a:rPr>
              <a:t> (ED) de </a:t>
            </a:r>
            <a:r>
              <a:rPr lang="en-GB" dirty="0" smtClean="0">
                <a:sym typeface="Symbol" panose="05050102010706020507" pitchFamily="18" charset="2"/>
                <a:hlinkClick r:id="rId3"/>
              </a:rPr>
              <a:t>physique de Grenoble</a:t>
            </a:r>
            <a:endParaRPr lang="en-GB" dirty="0" smtClean="0">
              <a:sym typeface="Symbol" panose="05050102010706020507" pitchFamily="18" charset="2"/>
            </a:endParaRPr>
          </a:p>
          <a:p>
            <a:pPr marL="0" indent="0">
              <a:buNone/>
            </a:pPr>
            <a:r>
              <a:rPr lang="en-GB" dirty="0" smtClean="0">
                <a:sym typeface="Symbol" panose="05050102010706020507" pitchFamily="18" charset="2"/>
              </a:rPr>
              <a:t>	</a:t>
            </a:r>
            <a:r>
              <a:rPr lang="en-GB" sz="1400" dirty="0" smtClean="0">
                <a:sym typeface="Symbol" panose="05050102010706020507" pitchFamily="18" charset="2"/>
              </a:rPr>
              <a:t>https</a:t>
            </a:r>
            <a:r>
              <a:rPr lang="en-GB" sz="1400" dirty="0">
                <a:sym typeface="Symbol" panose="05050102010706020507" pitchFamily="18" charset="2"/>
              </a:rPr>
              <a:t>://www.adum.fr/as/ed/page.pl?site=phys</a:t>
            </a:r>
            <a:endParaRPr lang="en-GB" sz="1400" dirty="0" smtClean="0">
              <a:sym typeface="Symbol" panose="05050102010706020507" pitchFamily="18" charset="2"/>
            </a:endParaRPr>
          </a:p>
          <a:p>
            <a:pPr lvl="1"/>
            <a:r>
              <a:rPr lang="en-GB" dirty="0" err="1" smtClean="0">
                <a:sym typeface="Symbol" panose="05050102010706020507" pitchFamily="18" charset="2"/>
              </a:rPr>
              <a:t>Gère</a:t>
            </a:r>
            <a:r>
              <a:rPr lang="en-GB" dirty="0" smtClean="0">
                <a:sym typeface="Symbol" panose="05050102010706020507" pitchFamily="18" charset="2"/>
              </a:rPr>
              <a:t> </a:t>
            </a:r>
            <a:r>
              <a:rPr lang="en-GB" dirty="0" err="1" smtClean="0">
                <a:sym typeface="Symbol" panose="05050102010706020507" pitchFamily="18" charset="2"/>
              </a:rPr>
              <a:t>votre</a:t>
            </a:r>
            <a:r>
              <a:rPr lang="en-GB" dirty="0" smtClean="0">
                <a:sym typeface="Symbol" panose="05050102010706020507" pitchFamily="18" charset="2"/>
              </a:rPr>
              <a:t> inscription </a:t>
            </a:r>
            <a:r>
              <a:rPr lang="en-GB" dirty="0" err="1" smtClean="0">
                <a:sym typeface="Symbol" panose="05050102010706020507" pitchFamily="18" charset="2"/>
              </a:rPr>
              <a:t>en</a:t>
            </a:r>
            <a:r>
              <a:rPr lang="en-GB" dirty="0" smtClean="0">
                <a:sym typeface="Symbol" panose="05050102010706020507" pitchFamily="18" charset="2"/>
              </a:rPr>
              <a:t> </a:t>
            </a:r>
            <a:r>
              <a:rPr lang="en-GB" dirty="0" err="1" smtClean="0">
                <a:sym typeface="Symbol" panose="05050102010706020507" pitchFamily="18" charset="2"/>
              </a:rPr>
              <a:t>thèse</a:t>
            </a:r>
            <a:r>
              <a:rPr lang="en-GB" dirty="0" smtClean="0">
                <a:sym typeface="Symbol" panose="05050102010706020507" pitchFamily="18" charset="2"/>
              </a:rPr>
              <a:t>, </a:t>
            </a:r>
            <a:r>
              <a:rPr lang="en-GB" dirty="0" err="1" smtClean="0">
                <a:sym typeface="Symbol" panose="05050102010706020507" pitchFamily="18" charset="2"/>
              </a:rPr>
              <a:t>votre</a:t>
            </a:r>
            <a:r>
              <a:rPr lang="en-GB" dirty="0" smtClean="0">
                <a:sym typeface="Symbol" panose="05050102010706020507" pitchFamily="18" charset="2"/>
              </a:rPr>
              <a:t> formation, la </a:t>
            </a:r>
            <a:r>
              <a:rPr lang="en-GB" dirty="0" err="1" smtClean="0">
                <a:sym typeface="Symbol" panose="05050102010706020507" pitchFamily="18" charset="2"/>
              </a:rPr>
              <a:t>délivrance</a:t>
            </a:r>
            <a:r>
              <a:rPr lang="en-GB" dirty="0" smtClean="0">
                <a:sym typeface="Symbol" panose="05050102010706020507" pitchFamily="18" charset="2"/>
              </a:rPr>
              <a:t> de </a:t>
            </a:r>
            <a:r>
              <a:rPr lang="en-GB" dirty="0" err="1" smtClean="0">
                <a:sym typeface="Symbol" panose="05050102010706020507" pitchFamily="18" charset="2"/>
              </a:rPr>
              <a:t>votre</a:t>
            </a:r>
            <a:r>
              <a:rPr lang="en-GB" dirty="0" smtClean="0">
                <a:sym typeface="Symbol" panose="05050102010706020507" pitchFamily="18" charset="2"/>
              </a:rPr>
              <a:t> </a:t>
            </a:r>
            <a:r>
              <a:rPr lang="en-GB" dirty="0" err="1" smtClean="0">
                <a:sym typeface="Symbol" panose="05050102010706020507" pitchFamily="18" charset="2"/>
              </a:rPr>
              <a:t>diplôme</a:t>
            </a:r>
            <a:endParaRPr lang="en-GB" dirty="0" smtClean="0">
              <a:sym typeface="Symbol" panose="05050102010706020507" pitchFamily="18" charset="2"/>
            </a:endParaRPr>
          </a:p>
          <a:p>
            <a:pPr lvl="1"/>
            <a:r>
              <a:rPr lang="en-GB" dirty="0" err="1" smtClean="0">
                <a:sym typeface="Symbol" panose="05050102010706020507" pitchFamily="18" charset="2"/>
              </a:rPr>
              <a:t>Directeur</a:t>
            </a:r>
            <a:r>
              <a:rPr lang="en-GB" dirty="0" smtClean="0">
                <a:sym typeface="Symbol" panose="05050102010706020507" pitchFamily="18" charset="2"/>
              </a:rPr>
              <a:t>: Johann </a:t>
            </a:r>
            <a:r>
              <a:rPr lang="en-GB" dirty="0" err="1" smtClean="0">
                <a:sym typeface="Symbol" panose="05050102010706020507" pitchFamily="18" charset="2"/>
              </a:rPr>
              <a:t>Collot</a:t>
            </a:r>
            <a:endParaRPr lang="en-GB" dirty="0" smtClean="0">
              <a:sym typeface="Symbol" panose="05050102010706020507" pitchFamily="18" charset="2"/>
            </a:endParaRPr>
          </a:p>
          <a:p>
            <a:pPr lvl="1"/>
            <a:r>
              <a:rPr lang="en-GB" dirty="0" err="1" smtClean="0">
                <a:sym typeface="Symbol" panose="05050102010706020507" pitchFamily="18" charset="2"/>
              </a:rPr>
              <a:t>Secrétariat</a:t>
            </a:r>
            <a:r>
              <a:rPr lang="en-GB" dirty="0" smtClean="0">
                <a:sym typeface="Symbol" panose="05050102010706020507" pitchFamily="18" charset="2"/>
              </a:rPr>
              <a:t>: Sandrine Ferrari</a:t>
            </a:r>
            <a:endParaRPr lang="en-GB" dirty="0" smtClean="0"/>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6</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182893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Formation à </a:t>
            </a:r>
            <a:r>
              <a:rPr lang="en-GB" dirty="0" err="1" smtClean="0"/>
              <a:t>l’ED</a:t>
            </a:r>
            <a:endParaRPr lang="en-GB" dirty="0"/>
          </a:p>
        </p:txBody>
      </p:sp>
      <p:sp>
        <p:nvSpPr>
          <p:cNvPr id="3" name="Espace réservé du contenu 2"/>
          <p:cNvSpPr>
            <a:spLocks noGrp="1"/>
          </p:cNvSpPr>
          <p:nvPr>
            <p:ph idx="1"/>
          </p:nvPr>
        </p:nvSpPr>
        <p:spPr>
          <a:xfrm>
            <a:off x="203783" y="804161"/>
            <a:ext cx="8549663" cy="5402064"/>
          </a:xfrm>
        </p:spPr>
        <p:txBody>
          <a:bodyPr/>
          <a:lstStyle/>
          <a:p>
            <a:r>
              <a:rPr lang="en-GB" dirty="0" err="1" smtClean="0">
                <a:solidFill>
                  <a:srgbClr val="C00000"/>
                </a:solidFill>
              </a:rPr>
              <a:t>Vous</a:t>
            </a:r>
            <a:r>
              <a:rPr lang="en-GB" dirty="0" smtClean="0">
                <a:solidFill>
                  <a:srgbClr val="C00000"/>
                </a:solidFill>
              </a:rPr>
              <a:t> </a:t>
            </a:r>
            <a:r>
              <a:rPr lang="en-GB" dirty="0" err="1" smtClean="0">
                <a:solidFill>
                  <a:srgbClr val="C00000"/>
                </a:solidFill>
              </a:rPr>
              <a:t>devez</a:t>
            </a:r>
            <a:r>
              <a:rPr lang="en-GB" dirty="0" smtClean="0">
                <a:solidFill>
                  <a:srgbClr val="C00000"/>
                </a:solidFill>
              </a:rPr>
              <a:t> </a:t>
            </a:r>
            <a:r>
              <a:rPr lang="en-GB" dirty="0" err="1" smtClean="0">
                <a:solidFill>
                  <a:srgbClr val="C00000"/>
                </a:solidFill>
              </a:rPr>
              <a:t>suivre</a:t>
            </a:r>
            <a:r>
              <a:rPr lang="en-GB" dirty="0" smtClean="0">
                <a:solidFill>
                  <a:srgbClr val="C00000"/>
                </a:solidFill>
              </a:rPr>
              <a:t> un certain </a:t>
            </a:r>
            <a:r>
              <a:rPr lang="en-GB" dirty="0" err="1" smtClean="0">
                <a:solidFill>
                  <a:srgbClr val="C00000"/>
                </a:solidFill>
              </a:rPr>
              <a:t>nombre</a:t>
            </a:r>
            <a:r>
              <a:rPr lang="en-GB" dirty="0" smtClean="0">
                <a:solidFill>
                  <a:srgbClr val="C00000"/>
                </a:solidFill>
              </a:rPr>
              <a:t> </a:t>
            </a:r>
            <a:r>
              <a:rPr lang="en-GB" dirty="0" err="1" smtClean="0">
                <a:solidFill>
                  <a:srgbClr val="C00000"/>
                </a:solidFill>
              </a:rPr>
              <a:t>d’heures</a:t>
            </a:r>
            <a:r>
              <a:rPr lang="en-GB" dirty="0" smtClean="0">
                <a:solidFill>
                  <a:srgbClr val="C00000"/>
                </a:solidFill>
              </a:rPr>
              <a:t> de formation:</a:t>
            </a:r>
          </a:p>
          <a:p>
            <a:pPr marL="0" indent="0">
              <a:buNone/>
            </a:pPr>
            <a:r>
              <a:rPr lang="en-GB" dirty="0"/>
              <a:t>	 </a:t>
            </a:r>
            <a:r>
              <a:rPr lang="en-GB" sz="1400" dirty="0"/>
              <a:t>https://www.adum.fr/as/ed/page.pl?site=phys&amp;page=formations_regl</a:t>
            </a:r>
            <a:endParaRPr lang="en-GB" sz="1400" dirty="0" smtClean="0"/>
          </a:p>
          <a:p>
            <a:pPr lvl="1"/>
            <a:r>
              <a:rPr lang="fr-FR" dirty="0"/>
              <a:t>40 heures de formation </a:t>
            </a:r>
            <a:r>
              <a:rPr lang="fr-FR" dirty="0" smtClean="0"/>
              <a:t>scientifique</a:t>
            </a:r>
          </a:p>
          <a:p>
            <a:pPr lvl="1"/>
            <a:r>
              <a:rPr lang="fr-FR" dirty="0" smtClean="0"/>
              <a:t>80 </a:t>
            </a:r>
            <a:r>
              <a:rPr lang="fr-FR" dirty="0"/>
              <a:t>heures de formation professionnelles et transverses (dont au moins 24h professionnelles</a:t>
            </a:r>
            <a:r>
              <a:rPr lang="fr-FR" dirty="0" smtClean="0"/>
              <a:t>)</a:t>
            </a:r>
          </a:p>
          <a:p>
            <a:endParaRPr lang="fr-FR" dirty="0" smtClean="0"/>
          </a:p>
          <a:p>
            <a:r>
              <a:rPr lang="fr-FR" dirty="0" smtClean="0"/>
              <a:t>Pour ceux qui désirent enseigner: suivre le </a:t>
            </a:r>
            <a:r>
              <a:rPr lang="fr-FR" dirty="0" smtClean="0">
                <a:solidFill>
                  <a:srgbClr val="C00000"/>
                </a:solidFill>
              </a:rPr>
              <a:t>LABEL RES </a:t>
            </a:r>
            <a:r>
              <a:rPr lang="fr-FR" sz="1800" dirty="0" smtClean="0"/>
              <a:t>(valide les 80 heures </a:t>
            </a:r>
            <a:r>
              <a:rPr lang="fr-FR" sz="1800" dirty="0"/>
              <a:t>de formation professionnelles et </a:t>
            </a:r>
            <a:r>
              <a:rPr lang="fr-FR" sz="1800" dirty="0" smtClean="0"/>
              <a:t>transverses) </a:t>
            </a:r>
            <a:endParaRPr lang="fr-FR" sz="1800" dirty="0"/>
          </a:p>
          <a:p>
            <a:endParaRPr lang="fr-FR" dirty="0" smtClean="0"/>
          </a:p>
          <a:p>
            <a:r>
              <a:rPr lang="fr-FR" dirty="0" smtClean="0">
                <a:solidFill>
                  <a:srgbClr val="C00000"/>
                </a:solidFill>
              </a:rPr>
              <a:t>Les formations proposées par le </a:t>
            </a:r>
            <a:r>
              <a:rPr lang="fr-FR" dirty="0" smtClean="0">
                <a:solidFill>
                  <a:srgbClr val="C00000"/>
                </a:solidFill>
                <a:hlinkClick r:id="rId2"/>
              </a:rPr>
              <a:t>CODUSMB</a:t>
            </a:r>
            <a:r>
              <a:rPr lang="fr-FR" dirty="0" smtClean="0">
                <a:solidFill>
                  <a:srgbClr val="C00000"/>
                </a:solidFill>
              </a:rPr>
              <a:t> sont validées par l’ED</a:t>
            </a:r>
            <a:r>
              <a:rPr lang="fr-FR" dirty="0" smtClean="0"/>
              <a:t>:</a:t>
            </a:r>
          </a:p>
          <a:p>
            <a:pPr marL="0" indent="0">
              <a:buNone/>
            </a:pPr>
            <a:r>
              <a:rPr lang="fr-FR" sz="1400" dirty="0" smtClean="0"/>
              <a:t>	https</a:t>
            </a:r>
            <a:r>
              <a:rPr lang="fr-FR" sz="1400" dirty="0"/>
              <a:t>://www.univ-smb.fr/fileadmin/Dred/ETUDES_DOCTORALES/Planning2016-2017-CODUS_.pdf</a:t>
            </a:r>
          </a:p>
          <a:p>
            <a:r>
              <a:rPr lang="fr-FR" dirty="0" smtClean="0">
                <a:solidFill>
                  <a:srgbClr val="C00000"/>
                </a:solidFill>
              </a:rPr>
              <a:t>Peuvent être validées comme heures de formation:</a:t>
            </a:r>
          </a:p>
          <a:p>
            <a:pPr lvl="1"/>
            <a:r>
              <a:rPr lang="fr-FR" dirty="0" smtClean="0"/>
              <a:t>Les écoles, cours de physique, Amphis pour tous (conférence grand public),…</a:t>
            </a:r>
          </a:p>
          <a:p>
            <a:pPr lvl="1"/>
            <a:r>
              <a:rPr lang="fr-FR" dirty="0" smtClean="0"/>
              <a:t>Les cours FLE</a:t>
            </a:r>
          </a:p>
          <a:p>
            <a:pPr lvl="1"/>
            <a:r>
              <a:rPr lang="fr-FR" dirty="0" smtClean="0"/>
              <a:t>La participation à des événements grand public (fête de la science,…)</a:t>
            </a:r>
            <a:endParaRPr lang="fr-FR" dirty="0"/>
          </a:p>
          <a:p>
            <a:pPr lvl="1"/>
            <a:r>
              <a:rPr lang="fr-FR" dirty="0" smtClean="0"/>
              <a:t>Formations sécurité (au LAPP ou au CERN)</a:t>
            </a:r>
          </a:p>
          <a:p>
            <a:pPr lvl="1"/>
            <a:r>
              <a:rPr lang="fr-FR" dirty="0" smtClean="0"/>
              <a:t>…</a:t>
            </a:r>
          </a:p>
          <a:p>
            <a:pPr lvl="1"/>
            <a:endParaRPr lang="fr-FR" dirty="0" smtClean="0"/>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7</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370474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Comité</a:t>
            </a:r>
            <a:r>
              <a:rPr lang="en-GB" dirty="0" smtClean="0"/>
              <a:t> de </a:t>
            </a:r>
            <a:r>
              <a:rPr lang="en-GB" dirty="0" err="1" smtClean="0"/>
              <a:t>suivi</a:t>
            </a:r>
            <a:r>
              <a:rPr lang="en-GB" dirty="0" smtClean="0"/>
              <a:t> de </a:t>
            </a:r>
            <a:r>
              <a:rPr lang="en-GB" dirty="0" err="1" smtClean="0"/>
              <a:t>thèse</a:t>
            </a:r>
            <a:endParaRPr lang="en-GB" dirty="0"/>
          </a:p>
        </p:txBody>
      </p:sp>
      <p:sp>
        <p:nvSpPr>
          <p:cNvPr id="3" name="Espace réservé du contenu 2"/>
          <p:cNvSpPr>
            <a:spLocks noGrp="1"/>
          </p:cNvSpPr>
          <p:nvPr>
            <p:ph idx="1"/>
          </p:nvPr>
        </p:nvSpPr>
        <p:spPr>
          <a:xfrm>
            <a:off x="594337" y="1191096"/>
            <a:ext cx="7400925" cy="4525963"/>
          </a:xfrm>
        </p:spPr>
        <p:txBody>
          <a:bodyPr/>
          <a:lstStyle/>
          <a:p>
            <a:r>
              <a:rPr lang="en-GB" dirty="0" err="1" smtClean="0"/>
              <a:t>Arrêté</a:t>
            </a:r>
            <a:r>
              <a:rPr lang="en-GB" dirty="0" smtClean="0"/>
              <a:t> du 15 </a:t>
            </a:r>
            <a:r>
              <a:rPr lang="en-GB" dirty="0" err="1" smtClean="0"/>
              <a:t>mai</a:t>
            </a:r>
            <a:r>
              <a:rPr lang="en-GB" dirty="0" smtClean="0"/>
              <a:t> 2016</a:t>
            </a:r>
          </a:p>
          <a:p>
            <a:pPr marL="0" indent="0">
              <a:buNone/>
            </a:pPr>
            <a:r>
              <a:rPr lang="fr-FR" sz="1600" dirty="0" smtClean="0"/>
              <a:t>« Un </a:t>
            </a:r>
            <a:r>
              <a:rPr lang="fr-FR" sz="1600" dirty="0"/>
              <a:t>comité de suivi individuel du doctorant veille au bon déroulement du cursus en s'appuyant sur la charte du doctorat et la convention de formation. Il évalue, dans un entretien avec le doctorant, les conditions de sa formation et les avancées de sa recherche. Il formule des recommandations et transmet un rapport de l'entretien au directeur de l'école doctorale, au doctorant et au directeur de thèse.</a:t>
            </a:r>
            <a:br>
              <a:rPr lang="fr-FR" sz="1600" dirty="0"/>
            </a:br>
            <a:r>
              <a:rPr lang="fr-FR" sz="1600" dirty="0"/>
              <a:t>Il veille notamment à prévenir toute forme de conflit, de discrimination ou de harcèlement.</a:t>
            </a:r>
            <a:br>
              <a:rPr lang="fr-FR" sz="1600" dirty="0"/>
            </a:br>
            <a:r>
              <a:rPr lang="fr-FR" sz="1600" dirty="0"/>
              <a:t>Les modalités de composition, d'organisation et de fonctionnement de ce comité sont fixées par le conseil de l'école doctorale. Les membres de ce comité ne participent pas à la direction du travail du doctorant</a:t>
            </a:r>
            <a:r>
              <a:rPr lang="fr-FR" sz="1600" dirty="0" smtClean="0"/>
              <a:t>. »</a:t>
            </a:r>
          </a:p>
          <a:p>
            <a:pPr marL="0" indent="0">
              <a:buNone/>
            </a:pPr>
            <a:endParaRPr lang="fr-FR" sz="1600" dirty="0"/>
          </a:p>
          <a:p>
            <a:pPr marL="0" indent="0">
              <a:buNone/>
            </a:pPr>
            <a:r>
              <a:rPr lang="fr-FR" sz="1600" b="1" dirty="0" smtClean="0"/>
              <a:t>Au LAPP</a:t>
            </a:r>
          </a:p>
          <a:p>
            <a:pPr marL="0" indent="0">
              <a:buNone/>
            </a:pPr>
            <a:r>
              <a:rPr lang="fr-FR" sz="1600" dirty="0" smtClean="0"/>
              <a:t>Comité de suivi = Edwige + un « parrain » </a:t>
            </a:r>
            <a:r>
              <a:rPr lang="fr-FR" sz="1600" dirty="0"/>
              <a:t>par </a:t>
            </a:r>
            <a:r>
              <a:rPr lang="fr-FR" sz="1600" dirty="0" smtClean="0"/>
              <a:t>doctorant, </a:t>
            </a:r>
            <a:r>
              <a:rPr lang="fr-FR" sz="1600" dirty="0"/>
              <a:t>(enseignant-)chercheur extérieur au groupe de recherche dans lequel l'étudiant fait sa </a:t>
            </a:r>
            <a:r>
              <a:rPr lang="fr-FR" sz="1600" dirty="0" smtClean="0"/>
              <a:t>thèse. Le parrain rencontre le doctorant au moins 1 fois par an et rédige le rapport pour l’ED.</a:t>
            </a:r>
            <a:endParaRPr lang="en-GB" sz="1600" dirty="0"/>
          </a:p>
          <a:p>
            <a:pPr marL="0" indent="0">
              <a:buNone/>
            </a:pPr>
            <a:endParaRPr lang="en-GB" dirty="0"/>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8</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159099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
          </p:nvPr>
        </p:nvSpPr>
        <p:spPr>
          <a:xfrm>
            <a:off x="1285875" y="2852936"/>
            <a:ext cx="7400925" cy="3273227"/>
          </a:xfrm>
        </p:spPr>
        <p:txBody>
          <a:bodyPr/>
          <a:lstStyle/>
          <a:p>
            <a:pPr marL="0" indent="0" algn="ctr">
              <a:buNone/>
            </a:pPr>
            <a:r>
              <a:rPr lang="en-GB" sz="4800" dirty="0" smtClean="0">
                <a:solidFill>
                  <a:srgbClr val="C00000"/>
                </a:solidFill>
              </a:rPr>
              <a:t>Bonne </a:t>
            </a:r>
            <a:r>
              <a:rPr lang="en-GB" sz="4800" dirty="0" err="1" smtClean="0">
                <a:solidFill>
                  <a:srgbClr val="C00000"/>
                </a:solidFill>
              </a:rPr>
              <a:t>thèse</a:t>
            </a:r>
            <a:r>
              <a:rPr lang="en-GB" sz="4800" dirty="0" smtClean="0">
                <a:solidFill>
                  <a:srgbClr val="C00000"/>
                </a:solidFill>
              </a:rPr>
              <a:t> !</a:t>
            </a:r>
            <a:endParaRPr lang="en-GB" sz="4800" dirty="0">
              <a:solidFill>
                <a:srgbClr val="C00000"/>
              </a:solidFill>
            </a:endParaRPr>
          </a:p>
        </p:txBody>
      </p:sp>
      <p:sp>
        <p:nvSpPr>
          <p:cNvPr id="4" name="Espace réservé de la date 3"/>
          <p:cNvSpPr>
            <a:spLocks noGrp="1"/>
          </p:cNvSpPr>
          <p:nvPr>
            <p:ph type="dt" sz="half" idx="10"/>
          </p:nvPr>
        </p:nvSpPr>
        <p:spPr/>
        <p:txBody>
          <a:bodyPr/>
          <a:lstStyle/>
          <a:p>
            <a:r>
              <a:rPr lang="fr-FR" smtClean="0">
                <a:solidFill>
                  <a:srgbClr val="00B3CC"/>
                </a:solidFill>
              </a:rPr>
              <a:t>Lieu, </a:t>
            </a:r>
            <a:fld id="{F5D53C7E-BDE4-4C4D-BDCE-303F81627645}" type="datetime1">
              <a:rPr lang="fr-FR" smtClean="0">
                <a:solidFill>
                  <a:srgbClr val="00B3CC"/>
                </a:solidFill>
              </a:rPr>
              <a:pPr/>
              <a:t>10/02/2017</a:t>
            </a:fld>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Nom Prénom de l’émetteur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9</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352770139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présentation couv bleue QUAL-LABO-FOR-029.pptx" id="{026CAF1B-936D-4471-AAAB-EEA40CCDED7E}" vid="{5B8F6823-93F3-4158-AEDB-91CE7B6E398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Ppt-presentation-couv-bleue-QUAL-LABO-FOR-029-1</Template>
  <TotalTime>2921</TotalTime>
  <Words>341</Words>
  <Application>Microsoft Office PowerPoint</Application>
  <PresentationFormat>Affichage à l'écran (4:3)</PresentationFormat>
  <Paragraphs>102</Paragraphs>
  <Slides>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vt:lpstr>
      <vt:lpstr>Symbol</vt:lpstr>
      <vt:lpstr>Conception personnalisée</vt:lpstr>
      <vt:lpstr>Réunion doctorants 1ère année Edwige Tournefier Jeudi 12 janvier 2017 </vt:lpstr>
      <vt:lpstr>Le LAPP</vt:lpstr>
      <vt:lpstr>Le LAPP</vt:lpstr>
      <vt:lpstr>Vos interlocuteurs au LAPP</vt:lpstr>
      <vt:lpstr>Information on the intranet</vt:lpstr>
      <vt:lpstr>L’école doctorale et le conseil doctoral</vt:lpstr>
      <vt:lpstr>Formation à l’ED</vt:lpstr>
      <vt:lpstr>Comité de suivi de thèse</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 </dc:title>
  <dc:creator>Edwige Tournefier</dc:creator>
  <cp:lastModifiedBy>Edwige Tournefier</cp:lastModifiedBy>
  <cp:revision>48</cp:revision>
  <dcterms:created xsi:type="dcterms:W3CDTF">2016-12-05T11:08:12Z</dcterms:created>
  <dcterms:modified xsi:type="dcterms:W3CDTF">2017-02-10T08:23:33Z</dcterms:modified>
</cp:coreProperties>
</file>