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2" r:id="rId4"/>
    <p:sldId id="273" r:id="rId5"/>
    <p:sldId id="275" r:id="rId6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illaume Fayolle" initials="GF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63" autoAdjust="0"/>
    <p:restoredTop sz="96305" autoAdjust="0"/>
  </p:normalViewPr>
  <p:slideViewPr>
    <p:cSldViewPr snapToGrid="0">
      <p:cViewPr>
        <p:scale>
          <a:sx n="75" d="100"/>
          <a:sy n="75" d="100"/>
        </p:scale>
        <p:origin x="-2046" y="-9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FA084-78E3-4C4E-AA80-DB4B53F02E5D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DAF47450-49F4-4D49-9E53-BC5E0B9441E4}">
      <dgm:prSet phldrT="[Texte]"/>
      <dgm:spPr/>
      <dgm:t>
        <a:bodyPr/>
        <a:lstStyle/>
        <a:p>
          <a:r>
            <a:rPr lang="fr-FR" b="0" dirty="0" smtClean="0"/>
            <a:t>DUT Génie Mécanique et Productique</a:t>
          </a:r>
          <a:endParaRPr lang="fr-FR" b="0" dirty="0"/>
        </a:p>
      </dgm:t>
    </dgm:pt>
    <dgm:pt modelId="{4D07DA6C-0BCD-4ACA-A576-A7B2F097B6FD}" type="parTrans" cxnId="{01833B85-A25E-4F7A-9194-8BFACE0D8827}">
      <dgm:prSet/>
      <dgm:spPr/>
      <dgm:t>
        <a:bodyPr/>
        <a:lstStyle/>
        <a:p>
          <a:endParaRPr lang="fr-FR"/>
        </a:p>
      </dgm:t>
    </dgm:pt>
    <dgm:pt modelId="{DBB0AF1A-CC68-432D-9EAD-D2616DB2EBDB}" type="sibTrans" cxnId="{01833B85-A25E-4F7A-9194-8BFACE0D8827}">
      <dgm:prSet/>
      <dgm:spPr/>
      <dgm:t>
        <a:bodyPr/>
        <a:lstStyle/>
        <a:p>
          <a:endParaRPr lang="fr-FR"/>
        </a:p>
      </dgm:t>
    </dgm:pt>
    <dgm:pt modelId="{9AAE6382-CA7F-45CC-BF8D-31868F1EF178}">
      <dgm:prSet phldrT="[Texte]"/>
      <dgm:spPr/>
      <dgm:t>
        <a:bodyPr/>
        <a:lstStyle/>
        <a:p>
          <a:r>
            <a:rPr lang="fr-FR" b="0" dirty="0" smtClean="0"/>
            <a:t>Diplôme Ingénieur Génie Mécanique</a:t>
          </a:r>
          <a:endParaRPr lang="fr-FR" b="0" dirty="0"/>
        </a:p>
      </dgm:t>
    </dgm:pt>
    <dgm:pt modelId="{8C50E3F7-6479-4E2A-A3D9-BC47111A6D08}" type="parTrans" cxnId="{BB1B8806-D5CD-4687-802A-B0D3C536360F}">
      <dgm:prSet/>
      <dgm:spPr/>
      <dgm:t>
        <a:bodyPr/>
        <a:lstStyle/>
        <a:p>
          <a:endParaRPr lang="fr-FR"/>
        </a:p>
      </dgm:t>
    </dgm:pt>
    <dgm:pt modelId="{4EC5879A-456A-440E-B918-9E13CF94B2D3}" type="sibTrans" cxnId="{BB1B8806-D5CD-4687-802A-B0D3C536360F}">
      <dgm:prSet/>
      <dgm:spPr/>
      <dgm:t>
        <a:bodyPr/>
        <a:lstStyle/>
        <a:p>
          <a:endParaRPr lang="fr-FR"/>
        </a:p>
      </dgm:t>
    </dgm:pt>
    <dgm:pt modelId="{0064A90E-788A-40EF-B0D5-B5A6DED50275}">
      <dgm:prSet phldrT="[Texte]"/>
      <dgm:spPr/>
      <dgm:t>
        <a:bodyPr/>
        <a:lstStyle/>
        <a:p>
          <a:r>
            <a:rPr lang="fr-FR" dirty="0" smtClean="0"/>
            <a:t>Triathlon</a:t>
          </a:r>
          <a:endParaRPr lang="fr-FR" dirty="0"/>
        </a:p>
      </dgm:t>
    </dgm:pt>
    <dgm:pt modelId="{A82EC7D5-8704-4A27-A7C4-D723CD9C6AB3}" type="parTrans" cxnId="{85CB219D-EAE6-4E36-97A6-332B8AA1BB3B}">
      <dgm:prSet/>
      <dgm:spPr/>
      <dgm:t>
        <a:bodyPr/>
        <a:lstStyle/>
        <a:p>
          <a:endParaRPr lang="fr-FR"/>
        </a:p>
      </dgm:t>
    </dgm:pt>
    <dgm:pt modelId="{1F92A3F9-50D2-4B7D-8891-89C1E2099B73}" type="sibTrans" cxnId="{85CB219D-EAE6-4E36-97A6-332B8AA1BB3B}">
      <dgm:prSet/>
      <dgm:spPr/>
      <dgm:t>
        <a:bodyPr/>
        <a:lstStyle/>
        <a:p>
          <a:endParaRPr lang="fr-FR"/>
        </a:p>
      </dgm:t>
    </dgm:pt>
    <dgm:pt modelId="{B5DC923E-B1C2-4116-B480-D72A33728FF7}">
      <dgm:prSet phldrT="[Texte]"/>
      <dgm:spPr/>
      <dgm:t>
        <a:bodyPr/>
        <a:lstStyle/>
        <a:p>
          <a:r>
            <a:rPr lang="fr-FR" dirty="0" smtClean="0"/>
            <a:t>CDD IR CNRS conception mécanique</a:t>
          </a:r>
          <a:endParaRPr lang="fr-FR" dirty="0"/>
        </a:p>
      </dgm:t>
    </dgm:pt>
    <dgm:pt modelId="{F697AF6A-4637-47AA-A51F-6A9AA844B300}" type="parTrans" cxnId="{FBF81193-2255-4470-BE2F-239C1A69D724}">
      <dgm:prSet/>
      <dgm:spPr/>
      <dgm:t>
        <a:bodyPr/>
        <a:lstStyle/>
        <a:p>
          <a:endParaRPr lang="fr-FR"/>
        </a:p>
      </dgm:t>
    </dgm:pt>
    <dgm:pt modelId="{25F64B00-C742-422C-973B-04C98A2DA3D2}" type="sibTrans" cxnId="{FBF81193-2255-4470-BE2F-239C1A69D724}">
      <dgm:prSet/>
      <dgm:spPr/>
      <dgm:t>
        <a:bodyPr/>
        <a:lstStyle/>
        <a:p>
          <a:endParaRPr lang="fr-FR"/>
        </a:p>
      </dgm:t>
    </dgm:pt>
    <dgm:pt modelId="{1D3BA558-F8AF-449F-8373-33942F691ADB}" type="pres">
      <dgm:prSet presAssocID="{C21FA084-78E3-4C4E-AA80-DB4B53F02E5D}" presName="Name0" presStyleCnt="0">
        <dgm:presLayoutVars>
          <dgm:dir/>
          <dgm:animLvl val="lvl"/>
          <dgm:resizeHandles val="exact"/>
        </dgm:presLayoutVars>
      </dgm:prSet>
      <dgm:spPr/>
    </dgm:pt>
    <dgm:pt modelId="{37BDF6D5-5B13-4655-9FD7-7E93191BC03B}" type="pres">
      <dgm:prSet presAssocID="{DAF47450-49F4-4D49-9E53-BC5E0B9441E4}" presName="parTxOnly" presStyleLbl="node1" presStyleIdx="0" presStyleCnt="4" custLinFactX="-24328" custLinFactNeighborX="-100000" custLinFactNeighborY="7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97DA0B-532A-43DB-B987-A2E6FE9ED355}" type="pres">
      <dgm:prSet presAssocID="{DBB0AF1A-CC68-432D-9EAD-D2616DB2EBDB}" presName="parTxOnlySpace" presStyleCnt="0"/>
      <dgm:spPr/>
    </dgm:pt>
    <dgm:pt modelId="{421C7871-8255-47B6-A131-D638F459512F}" type="pres">
      <dgm:prSet presAssocID="{9AAE6382-CA7F-45CC-BF8D-31868F1EF17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E647A0F-802F-439D-866D-59B13B9E1A71}" type="pres">
      <dgm:prSet presAssocID="{4EC5879A-456A-440E-B918-9E13CF94B2D3}" presName="parTxOnlySpace" presStyleCnt="0"/>
      <dgm:spPr/>
    </dgm:pt>
    <dgm:pt modelId="{E305D719-96E5-45DD-85E0-964883116DC2}" type="pres">
      <dgm:prSet presAssocID="{0064A90E-788A-40EF-B0D5-B5A6DED5027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510B5B5-403B-4FC3-83D3-92D643EABA63}" type="pres">
      <dgm:prSet presAssocID="{1F92A3F9-50D2-4B7D-8891-89C1E2099B73}" presName="parTxOnlySpace" presStyleCnt="0"/>
      <dgm:spPr/>
    </dgm:pt>
    <dgm:pt modelId="{D43EC2FB-620C-4E94-A6D3-F8A98A2E4FC7}" type="pres">
      <dgm:prSet presAssocID="{B5DC923E-B1C2-4116-B480-D72A33728FF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B1B8806-D5CD-4687-802A-B0D3C536360F}" srcId="{C21FA084-78E3-4C4E-AA80-DB4B53F02E5D}" destId="{9AAE6382-CA7F-45CC-BF8D-31868F1EF178}" srcOrd="1" destOrd="0" parTransId="{8C50E3F7-6479-4E2A-A3D9-BC47111A6D08}" sibTransId="{4EC5879A-456A-440E-B918-9E13CF94B2D3}"/>
    <dgm:cxn modelId="{1191A6AC-82B2-4C05-B97E-A064656417E8}" type="presOf" srcId="{C21FA084-78E3-4C4E-AA80-DB4B53F02E5D}" destId="{1D3BA558-F8AF-449F-8373-33942F691ADB}" srcOrd="0" destOrd="0" presId="urn:microsoft.com/office/officeart/2005/8/layout/chevron1"/>
    <dgm:cxn modelId="{FBF81193-2255-4470-BE2F-239C1A69D724}" srcId="{C21FA084-78E3-4C4E-AA80-DB4B53F02E5D}" destId="{B5DC923E-B1C2-4116-B480-D72A33728FF7}" srcOrd="3" destOrd="0" parTransId="{F697AF6A-4637-47AA-A51F-6A9AA844B300}" sibTransId="{25F64B00-C742-422C-973B-04C98A2DA3D2}"/>
    <dgm:cxn modelId="{01833B85-A25E-4F7A-9194-8BFACE0D8827}" srcId="{C21FA084-78E3-4C4E-AA80-DB4B53F02E5D}" destId="{DAF47450-49F4-4D49-9E53-BC5E0B9441E4}" srcOrd="0" destOrd="0" parTransId="{4D07DA6C-0BCD-4ACA-A576-A7B2F097B6FD}" sibTransId="{DBB0AF1A-CC68-432D-9EAD-D2616DB2EBDB}"/>
    <dgm:cxn modelId="{4C73A147-15BA-41A9-96E2-00949606E8A1}" type="presOf" srcId="{B5DC923E-B1C2-4116-B480-D72A33728FF7}" destId="{D43EC2FB-620C-4E94-A6D3-F8A98A2E4FC7}" srcOrd="0" destOrd="0" presId="urn:microsoft.com/office/officeart/2005/8/layout/chevron1"/>
    <dgm:cxn modelId="{5B909E12-4BB3-4E3B-935F-1B44FB449230}" type="presOf" srcId="{9AAE6382-CA7F-45CC-BF8D-31868F1EF178}" destId="{421C7871-8255-47B6-A131-D638F459512F}" srcOrd="0" destOrd="0" presId="urn:microsoft.com/office/officeart/2005/8/layout/chevron1"/>
    <dgm:cxn modelId="{85CB219D-EAE6-4E36-97A6-332B8AA1BB3B}" srcId="{C21FA084-78E3-4C4E-AA80-DB4B53F02E5D}" destId="{0064A90E-788A-40EF-B0D5-B5A6DED50275}" srcOrd="2" destOrd="0" parTransId="{A82EC7D5-8704-4A27-A7C4-D723CD9C6AB3}" sibTransId="{1F92A3F9-50D2-4B7D-8891-89C1E2099B73}"/>
    <dgm:cxn modelId="{9C73C261-8664-48FF-AB59-1588F65FCF5F}" type="presOf" srcId="{0064A90E-788A-40EF-B0D5-B5A6DED50275}" destId="{E305D719-96E5-45DD-85E0-964883116DC2}" srcOrd="0" destOrd="0" presId="urn:microsoft.com/office/officeart/2005/8/layout/chevron1"/>
    <dgm:cxn modelId="{3815E442-2BA4-48A4-93AA-DC64749C6BC3}" type="presOf" srcId="{DAF47450-49F4-4D49-9E53-BC5E0B9441E4}" destId="{37BDF6D5-5B13-4655-9FD7-7E93191BC03B}" srcOrd="0" destOrd="0" presId="urn:microsoft.com/office/officeart/2005/8/layout/chevron1"/>
    <dgm:cxn modelId="{17F8E0D2-4484-43BE-A457-28FFCFF339C1}" type="presParOf" srcId="{1D3BA558-F8AF-449F-8373-33942F691ADB}" destId="{37BDF6D5-5B13-4655-9FD7-7E93191BC03B}" srcOrd="0" destOrd="0" presId="urn:microsoft.com/office/officeart/2005/8/layout/chevron1"/>
    <dgm:cxn modelId="{7486A344-02E7-417F-BEDF-4BBF668A03AB}" type="presParOf" srcId="{1D3BA558-F8AF-449F-8373-33942F691ADB}" destId="{EE97DA0B-532A-43DB-B987-A2E6FE9ED355}" srcOrd="1" destOrd="0" presId="urn:microsoft.com/office/officeart/2005/8/layout/chevron1"/>
    <dgm:cxn modelId="{C0D9D3EA-3F7E-4994-8CC2-83596981DB23}" type="presParOf" srcId="{1D3BA558-F8AF-449F-8373-33942F691ADB}" destId="{421C7871-8255-47B6-A131-D638F459512F}" srcOrd="2" destOrd="0" presId="urn:microsoft.com/office/officeart/2005/8/layout/chevron1"/>
    <dgm:cxn modelId="{A873798B-31B5-4212-9AE5-EFE22BCE4AF3}" type="presParOf" srcId="{1D3BA558-F8AF-449F-8373-33942F691ADB}" destId="{4E647A0F-802F-439D-866D-59B13B9E1A71}" srcOrd="3" destOrd="0" presId="urn:microsoft.com/office/officeart/2005/8/layout/chevron1"/>
    <dgm:cxn modelId="{148FD6F3-5EB7-46A1-90AF-D60929496779}" type="presParOf" srcId="{1D3BA558-F8AF-449F-8373-33942F691ADB}" destId="{E305D719-96E5-45DD-85E0-964883116DC2}" srcOrd="4" destOrd="0" presId="urn:microsoft.com/office/officeart/2005/8/layout/chevron1"/>
    <dgm:cxn modelId="{A6B5177F-76FC-4350-BD74-DA125BD6DD9A}" type="presParOf" srcId="{1D3BA558-F8AF-449F-8373-33942F691ADB}" destId="{A510B5B5-403B-4FC3-83D3-92D643EABA63}" srcOrd="5" destOrd="0" presId="urn:microsoft.com/office/officeart/2005/8/layout/chevron1"/>
    <dgm:cxn modelId="{6FA77DA7-949B-4150-8D49-9D14ACA004E4}" type="presParOf" srcId="{1D3BA558-F8AF-449F-8373-33942F691ADB}" destId="{D43EC2FB-620C-4E94-A6D3-F8A98A2E4FC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DF6D5-5B13-4655-9FD7-7E93191BC03B}">
      <dsp:nvSpPr>
        <dsp:cNvPr id="0" name=""/>
        <dsp:cNvSpPr/>
      </dsp:nvSpPr>
      <dsp:spPr>
        <a:xfrm>
          <a:off x="0" y="1835552"/>
          <a:ext cx="2937405" cy="11749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 smtClean="0"/>
            <a:t>DUT Génie Mécanique et Productique</a:t>
          </a:r>
          <a:endParaRPr lang="fr-FR" sz="2000" b="0" kern="1200" dirty="0"/>
        </a:p>
      </dsp:txBody>
      <dsp:txXfrm>
        <a:off x="587481" y="1835552"/>
        <a:ext cx="1762443" cy="1174962"/>
      </dsp:txXfrm>
    </dsp:sp>
    <dsp:sp modelId="{421C7871-8255-47B6-A131-D638F459512F}">
      <dsp:nvSpPr>
        <dsp:cNvPr id="0" name=""/>
        <dsp:cNvSpPr/>
      </dsp:nvSpPr>
      <dsp:spPr>
        <a:xfrm>
          <a:off x="2648711" y="1826658"/>
          <a:ext cx="2937405" cy="11749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0" kern="1200" dirty="0" smtClean="0"/>
            <a:t>Diplôme Ingénieur Génie Mécanique</a:t>
          </a:r>
          <a:endParaRPr lang="fr-FR" sz="2000" b="0" kern="1200" dirty="0"/>
        </a:p>
      </dsp:txBody>
      <dsp:txXfrm>
        <a:off x="3236192" y="1826658"/>
        <a:ext cx="1762443" cy="1174962"/>
      </dsp:txXfrm>
    </dsp:sp>
    <dsp:sp modelId="{E305D719-96E5-45DD-85E0-964883116DC2}">
      <dsp:nvSpPr>
        <dsp:cNvPr id="0" name=""/>
        <dsp:cNvSpPr/>
      </dsp:nvSpPr>
      <dsp:spPr>
        <a:xfrm>
          <a:off x="5292376" y="1826658"/>
          <a:ext cx="2937405" cy="11749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Triathlon</a:t>
          </a:r>
          <a:endParaRPr lang="fr-FR" sz="2000" kern="1200" dirty="0"/>
        </a:p>
      </dsp:txBody>
      <dsp:txXfrm>
        <a:off x="5879857" y="1826658"/>
        <a:ext cx="1762443" cy="1174962"/>
      </dsp:txXfrm>
    </dsp:sp>
    <dsp:sp modelId="{D43EC2FB-620C-4E94-A6D3-F8A98A2E4FC7}">
      <dsp:nvSpPr>
        <dsp:cNvPr id="0" name=""/>
        <dsp:cNvSpPr/>
      </dsp:nvSpPr>
      <dsp:spPr>
        <a:xfrm>
          <a:off x="7936041" y="1826658"/>
          <a:ext cx="2937405" cy="117496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CDD IR CNRS conception mécanique</a:t>
          </a:r>
          <a:endParaRPr lang="fr-FR" sz="2000" kern="1200" dirty="0"/>
        </a:p>
      </dsp:txBody>
      <dsp:txXfrm>
        <a:off x="8523522" y="1826658"/>
        <a:ext cx="1762443" cy="1174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63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641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46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2148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2388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707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128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2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243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0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887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B0297-88FC-4D53-A6AE-67167C372FB4}" type="datetimeFigureOut">
              <a:rPr lang="fr-FR" smtClean="0"/>
              <a:pPr/>
              <a:t>17/09/2017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96ED4-3391-4F8E-A04A-5D4DAFB24AC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816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.jpg"/><Relationship Id="rId5" Type="http://schemas.openxmlformats.org/officeDocument/2006/relationships/diagramData" Target="../diagrams/data1.xml"/><Relationship Id="rId15" Type="http://schemas.openxmlformats.org/officeDocument/2006/relationships/image" Target="../media/image11.jpeg"/><Relationship Id="rId10" Type="http://schemas.openxmlformats.org/officeDocument/2006/relationships/image" Target="../media/image6.jpg"/><Relationship Id="rId4" Type="http://schemas.openxmlformats.org/officeDocument/2006/relationships/image" Target="../media/image1.png"/><Relationship Id="rId9" Type="http://schemas.microsoft.com/office/2007/relationships/diagramDrawing" Target="../diagrams/drawing1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png"/><Relationship Id="rId18" Type="http://schemas.openxmlformats.org/officeDocument/2006/relationships/image" Target="../media/image26.jpeg"/><Relationship Id="rId3" Type="http://schemas.openxmlformats.org/officeDocument/2006/relationships/image" Target="../media/image13.jpeg"/><Relationship Id="rId21" Type="http://schemas.openxmlformats.org/officeDocument/2006/relationships/image" Target="../media/image29.jpe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2.jpe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23" Type="http://schemas.openxmlformats.org/officeDocument/2006/relationships/image" Target="../media/image31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openxmlformats.org/officeDocument/2006/relationships/image" Target="../media/image1.png"/><Relationship Id="rId14" Type="http://schemas.openxmlformats.org/officeDocument/2006/relationships/image" Target="../media/image22.jpg"/><Relationship Id="rId2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91343" y="1329205"/>
            <a:ext cx="9144000" cy="1903866"/>
          </a:xfrm>
        </p:spPr>
        <p:txBody>
          <a:bodyPr>
            <a:normAutofit/>
          </a:bodyPr>
          <a:lstStyle/>
          <a:p>
            <a:r>
              <a:rPr lang="fr-FR" sz="5400" b="1" dirty="0" smtClean="0"/>
              <a:t>Congrès LLR 2017</a:t>
            </a:r>
            <a:endParaRPr lang="fr-FR" sz="5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91343" y="3713081"/>
            <a:ext cx="9144000" cy="1655762"/>
          </a:xfrm>
        </p:spPr>
        <p:txBody>
          <a:bodyPr/>
          <a:lstStyle/>
          <a:p>
            <a:r>
              <a:rPr lang="fr-FR" sz="3000" dirty="0" smtClean="0"/>
              <a:t>Présentation Julien PRUDENT</a:t>
            </a:r>
          </a:p>
          <a:p>
            <a:endParaRPr lang="fr-FR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491343" y="472883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CDD Ingénieur de Recherche </a:t>
            </a:r>
            <a:r>
              <a:rPr lang="fr-FR" dirty="0"/>
              <a:t>en </a:t>
            </a:r>
            <a:r>
              <a:rPr lang="fr-FR" dirty="0" smtClean="0"/>
              <a:t>mécanique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108857" y="6052458"/>
            <a:ext cx="11952514" cy="6749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412962" y="6230070"/>
            <a:ext cx="8384181" cy="31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Congrès LLR 2017 – Présentation Julien PRUDENT – CDD Ingénieur de Recherche en mécanique – 18/09/2017</a:t>
            </a:r>
            <a:endParaRPr lang="fr-FR" sz="1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35" y="348454"/>
            <a:ext cx="2531158" cy="114776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21" y="219484"/>
            <a:ext cx="2464648" cy="140570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6124362"/>
            <a:ext cx="1195252" cy="54199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5" y="218627"/>
            <a:ext cx="2530572" cy="1405703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1255825" y="6236025"/>
            <a:ext cx="63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1/5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069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F:\Photo présentation\Photo ensemble AUGER sans coule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3864" y="4102578"/>
            <a:ext cx="2337334" cy="190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pic>
        <p:nvPicPr>
          <p:cNvPr id="26" name="Picture 7" descr="photo2"/>
          <p:cNvPicPr>
            <a:picLocks noChangeAspect="1" noChangeArrowheads="1"/>
          </p:cNvPicPr>
          <p:nvPr/>
        </p:nvPicPr>
        <p:blipFill rotWithShape="1">
          <a:blip r:embed="rId3" cstate="print"/>
          <a:srcRect l="17102"/>
          <a:stretch/>
        </p:blipFill>
        <p:spPr bwMode="auto">
          <a:xfrm>
            <a:off x="3326549" y="4102578"/>
            <a:ext cx="2082895" cy="1883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0"/>
              </a:srgbClr>
            </a:outerShdw>
          </a:effectLst>
        </p:spPr>
      </p:pic>
      <p:sp>
        <p:nvSpPr>
          <p:cNvPr id="4" name="Rectangle à coins arrondis 3"/>
          <p:cNvSpPr/>
          <p:nvPr/>
        </p:nvSpPr>
        <p:spPr>
          <a:xfrm>
            <a:off x="108857" y="6052458"/>
            <a:ext cx="11952514" cy="6749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28600" y="489857"/>
            <a:ext cx="11713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174169" y="108857"/>
            <a:ext cx="63050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Mon parcours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1255825" y="6236025"/>
            <a:ext cx="63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2</a:t>
            </a:r>
            <a:r>
              <a:rPr lang="fr-FR" sz="1400" dirty="0" smtClean="0"/>
              <a:t>/5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6124362"/>
            <a:ext cx="1195252" cy="541991"/>
          </a:xfrm>
          <a:prstGeom prst="rect">
            <a:avLst/>
          </a:prstGeom>
        </p:spPr>
      </p:pic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4247868172"/>
              </p:ext>
            </p:extLst>
          </p:nvPr>
        </p:nvGraphicFramePr>
        <p:xfrm>
          <a:off x="573808" y="570087"/>
          <a:ext cx="10878493" cy="4828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Rectangle 14"/>
          <p:cNvSpPr/>
          <p:nvPr/>
        </p:nvSpPr>
        <p:spPr>
          <a:xfrm>
            <a:off x="1082912" y="3584281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2008 – 2010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32004" y="3584281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2010 </a:t>
            </a:r>
            <a:r>
              <a:rPr lang="fr-FR" dirty="0"/>
              <a:t>– </a:t>
            </a:r>
            <a:r>
              <a:rPr lang="fr-FR" dirty="0" smtClean="0"/>
              <a:t>2013 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6424675" y="3584281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2013 </a:t>
            </a:r>
            <a:r>
              <a:rPr lang="fr-FR" dirty="0"/>
              <a:t>– </a:t>
            </a:r>
            <a:r>
              <a:rPr lang="fr-FR" dirty="0" smtClean="0"/>
              <a:t>2015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8385" r="78185" b="12120"/>
          <a:stretch/>
        </p:blipFill>
        <p:spPr>
          <a:xfrm>
            <a:off x="797187" y="918850"/>
            <a:ext cx="2050603" cy="147429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35" y="1285555"/>
            <a:ext cx="2793449" cy="735118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03" y="3951767"/>
            <a:ext cx="1741137" cy="1947172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19" y="1313421"/>
            <a:ext cx="1498247" cy="67938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3"/>
          <a:srcRect l="65129" t="23921" r="26401" b="58490"/>
          <a:stretch/>
        </p:blipFill>
        <p:spPr>
          <a:xfrm>
            <a:off x="8000999" y="4254501"/>
            <a:ext cx="2082801" cy="1384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8670830" y="3584281"/>
            <a:ext cx="1876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Depuis Mars 2015</a:t>
            </a:r>
            <a:endParaRPr lang="fr-FR" dirty="0"/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4"/>
          <a:srcRect l="57561" t="34000" r="31150" b="54898"/>
          <a:stretch/>
        </p:blipFill>
        <p:spPr>
          <a:xfrm>
            <a:off x="5781408" y="1205681"/>
            <a:ext cx="2842506" cy="894864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1412962" y="6230070"/>
            <a:ext cx="8384181" cy="31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Congrès LLR 2017 – Présentation Julien PRUDENT – CDD Ingénieur de Recherche en mécanique – 18/09/2017</a:t>
            </a:r>
            <a:endParaRPr lang="fr-FR" sz="1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85" y="4487884"/>
            <a:ext cx="1987450" cy="7800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23985" y="4209289"/>
            <a:ext cx="2207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Projet de fin d’étude  </a:t>
            </a:r>
            <a:endParaRPr lang="fr-FR" i="1" dirty="0"/>
          </a:p>
        </p:txBody>
      </p:sp>
      <p:sp>
        <p:nvSpPr>
          <p:cNvPr id="12" name="Rectangle avec flèche vers le haut 11"/>
          <p:cNvSpPr/>
          <p:nvPr/>
        </p:nvSpPr>
        <p:spPr>
          <a:xfrm>
            <a:off x="823985" y="3876877"/>
            <a:ext cx="7093259" cy="2114562"/>
          </a:xfrm>
          <a:prstGeom prst="upArrowCallout">
            <a:avLst>
              <a:gd name="adj1" fmla="val 26500"/>
              <a:gd name="adj2" fmla="val 20502"/>
              <a:gd name="adj3" fmla="val 7756"/>
              <a:gd name="adj4" fmla="val 89101"/>
            </a:avLst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4591381" y="4448187"/>
            <a:ext cx="630581" cy="1030053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823985" y="5140259"/>
            <a:ext cx="23539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smtClean="0"/>
              <a:t>Conception mécanique </a:t>
            </a:r>
            <a:r>
              <a:rPr lang="fr-FR" i="1" dirty="0" err="1" smtClean="0"/>
              <a:t>ultra-vide</a:t>
            </a:r>
            <a:endParaRPr lang="fr-FR" i="1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10459168" y="3798248"/>
            <a:ext cx="499473" cy="6686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750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" y="565568"/>
            <a:ext cx="1840968" cy="541651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605" y="967625"/>
            <a:ext cx="837009" cy="511619"/>
          </a:xfrm>
          <a:prstGeom prst="rect">
            <a:avLst/>
          </a:prstGeom>
        </p:spPr>
      </p:pic>
      <p:pic>
        <p:nvPicPr>
          <p:cNvPr id="34" name="Picture 2" descr="Afficher l'image d'origin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285" y="4898343"/>
            <a:ext cx="882236" cy="125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15" b="99111" l="1397" r="987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/>
        </p:blipFill>
        <p:spPr>
          <a:xfrm>
            <a:off x="233420" y="811821"/>
            <a:ext cx="2831505" cy="1325067"/>
          </a:xfrm>
          <a:prstGeom prst="rect">
            <a:avLst/>
          </a:prstGeom>
        </p:spPr>
      </p:pic>
      <p:pic>
        <p:nvPicPr>
          <p:cNvPr id="51" name="Imag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r="1167"/>
          <a:stretch>
            <a:fillRect/>
          </a:stretch>
        </p:blipFill>
        <p:spPr bwMode="auto">
          <a:xfrm>
            <a:off x="108857" y="1221804"/>
            <a:ext cx="5721841" cy="270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8" descr="https://d2py9w124w2itd.cloudfront.net/img/products/thumbs/Ultimaker-CPE-Blu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55" y="4922256"/>
            <a:ext cx="909344" cy="90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à coins arrondis 3"/>
          <p:cNvSpPr/>
          <p:nvPr/>
        </p:nvSpPr>
        <p:spPr>
          <a:xfrm>
            <a:off x="108857" y="6052458"/>
            <a:ext cx="11952514" cy="6749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228600" y="489857"/>
            <a:ext cx="11713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6124362"/>
            <a:ext cx="1195252" cy="54199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4169" y="108857"/>
            <a:ext cx="457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Mon CDD au LLR</a:t>
            </a:r>
            <a:endParaRPr lang="fr-FR" sz="2000" b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3741787" y="5734764"/>
            <a:ext cx="2035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Installation équipements</a:t>
            </a:r>
            <a:endParaRPr lang="fr-FR" sz="1400" b="1" u="sng" dirty="0"/>
          </a:p>
        </p:txBody>
      </p:sp>
      <p:sp>
        <p:nvSpPr>
          <p:cNvPr id="31" name="ZoneTexte 30"/>
          <p:cNvSpPr txBox="1"/>
          <p:nvPr/>
        </p:nvSpPr>
        <p:spPr>
          <a:xfrm>
            <a:off x="7551095" y="2803151"/>
            <a:ext cx="5237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Installation spectromètre à UHI100 – </a:t>
            </a:r>
            <a:r>
              <a:rPr lang="fr-FR" sz="1400" b="1" u="sng" dirty="0" err="1" smtClean="0"/>
              <a:t>LIDyl</a:t>
            </a:r>
            <a:r>
              <a:rPr lang="fr-FR" sz="1400" b="1" u="sng" dirty="0" smtClean="0"/>
              <a:t> – CEA   </a:t>
            </a:r>
            <a:endParaRPr lang="fr-FR" sz="1400" b="1" u="sng" dirty="0"/>
          </a:p>
        </p:txBody>
      </p:sp>
      <p:sp>
        <p:nvSpPr>
          <p:cNvPr id="36" name="ZoneTexte 35"/>
          <p:cNvSpPr txBox="1"/>
          <p:nvPr/>
        </p:nvSpPr>
        <p:spPr>
          <a:xfrm>
            <a:off x="7482672" y="5714999"/>
            <a:ext cx="4458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Fabrication additive</a:t>
            </a:r>
            <a:endParaRPr lang="fr-FR" sz="1400" b="1" u="sng" dirty="0"/>
          </a:p>
        </p:txBody>
      </p:sp>
      <p:sp>
        <p:nvSpPr>
          <p:cNvPr id="40" name="Flèche droite 39"/>
          <p:cNvSpPr/>
          <p:nvPr/>
        </p:nvSpPr>
        <p:spPr>
          <a:xfrm rot="3991770">
            <a:off x="1818743" y="2059543"/>
            <a:ext cx="297210" cy="9481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1255825" y="6236025"/>
            <a:ext cx="63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3/5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1412962" y="6230070"/>
            <a:ext cx="8384181" cy="31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Congrès LLR 2017 – Présentation Julien PRUDENT – CDD Ingénieur de Recherche en mécanique – 18/09/2017</a:t>
            </a:r>
            <a:endParaRPr lang="fr-FR" sz="1400" dirty="0"/>
          </a:p>
        </p:txBody>
      </p:sp>
      <p:pic>
        <p:nvPicPr>
          <p:cNvPr id="47" name="Picture 5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61" y="573800"/>
            <a:ext cx="835184" cy="7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ZoneTexte 51"/>
          <p:cNvSpPr txBox="1"/>
          <p:nvPr/>
        </p:nvSpPr>
        <p:spPr>
          <a:xfrm>
            <a:off x="899437" y="1989729"/>
            <a:ext cx="1011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Objectif</a:t>
            </a:r>
            <a:endParaRPr lang="fr-FR" sz="2000" dirty="0">
              <a:solidFill>
                <a:srgbClr val="FF0000"/>
              </a:solidFill>
            </a:endParaRPr>
          </a:p>
        </p:txBody>
      </p:sp>
      <p:cxnSp>
        <p:nvCxnSpPr>
          <p:cNvPr id="53" name="Connecteur droit 52"/>
          <p:cNvCxnSpPr/>
          <p:nvPr/>
        </p:nvCxnSpPr>
        <p:spPr>
          <a:xfrm flipV="1">
            <a:off x="5800725" y="766805"/>
            <a:ext cx="0" cy="50019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 flipV="1">
            <a:off x="5808495" y="4921107"/>
            <a:ext cx="608734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5" t="16861" r="46474" b="17712"/>
          <a:stretch/>
        </p:blipFill>
        <p:spPr>
          <a:xfrm>
            <a:off x="902316" y="5256749"/>
            <a:ext cx="753177" cy="571376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296316" y="5748780"/>
            <a:ext cx="1949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Gestion sous-traitances</a:t>
            </a:r>
            <a:endParaRPr lang="fr-FR" sz="1400" b="1" u="sng" dirty="0"/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15" y="5245918"/>
            <a:ext cx="874016" cy="59938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35"/>
          <a:stretch/>
        </p:blipFill>
        <p:spPr>
          <a:xfrm>
            <a:off x="92564" y="5370152"/>
            <a:ext cx="927810" cy="378628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609277" y="1029668"/>
            <a:ext cx="2019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Orme des Merisiers</a:t>
            </a:r>
            <a:endParaRPr lang="fr-FR" i="1" dirty="0"/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57" y="923770"/>
            <a:ext cx="608158" cy="581129"/>
          </a:xfrm>
          <a:prstGeom prst="rect">
            <a:avLst/>
          </a:prstGeom>
        </p:spPr>
      </p:pic>
      <p:pic>
        <p:nvPicPr>
          <p:cNvPr id="62" name="Imag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2638">
            <a:off x="4436201" y="1465987"/>
            <a:ext cx="525816" cy="52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Text Box 47"/>
          <p:cNvSpPr txBox="1">
            <a:spLocks noChangeArrowheads="1"/>
          </p:cNvSpPr>
          <p:nvPr/>
        </p:nvSpPr>
        <p:spPr bwMode="auto">
          <a:xfrm>
            <a:off x="4475727" y="1277129"/>
            <a:ext cx="2461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56075"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56075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56075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56075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56075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i="1" dirty="0"/>
              <a:t>E</a:t>
            </a:r>
          </a:p>
        </p:txBody>
      </p:sp>
      <p:sp>
        <p:nvSpPr>
          <p:cNvPr id="64" name="Text Box 47"/>
          <p:cNvSpPr txBox="1">
            <a:spLocks noChangeArrowheads="1"/>
          </p:cNvSpPr>
          <p:nvPr/>
        </p:nvSpPr>
        <p:spPr bwMode="auto">
          <a:xfrm>
            <a:off x="4872824" y="1458739"/>
            <a:ext cx="2461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56075"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56075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56075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56075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56075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i="1" dirty="0"/>
              <a:t>S</a:t>
            </a:r>
          </a:p>
        </p:txBody>
      </p:sp>
      <p:sp>
        <p:nvSpPr>
          <p:cNvPr id="65" name="Text Box 47"/>
          <p:cNvSpPr txBox="1">
            <a:spLocks noChangeArrowheads="1"/>
          </p:cNvSpPr>
          <p:nvPr/>
        </p:nvSpPr>
        <p:spPr bwMode="auto">
          <a:xfrm>
            <a:off x="4636611" y="1908454"/>
            <a:ext cx="2461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56075"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56075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56075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56075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56075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i="1" dirty="0" smtClean="0"/>
              <a:t>W</a:t>
            </a:r>
            <a:endParaRPr lang="fr-FR" altLang="fr-FR" sz="1000" i="1" dirty="0"/>
          </a:p>
        </p:txBody>
      </p:sp>
      <p:sp>
        <p:nvSpPr>
          <p:cNvPr id="66" name="Text Box 47"/>
          <p:cNvSpPr txBox="1">
            <a:spLocks noChangeArrowheads="1"/>
          </p:cNvSpPr>
          <p:nvPr/>
        </p:nvSpPr>
        <p:spPr bwMode="auto">
          <a:xfrm>
            <a:off x="4259580" y="1696782"/>
            <a:ext cx="2461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156075">
              <a:spcBef>
                <a:spcPct val="20000"/>
              </a:spcBef>
              <a:buChar char="•"/>
              <a:defRPr sz="14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56075">
              <a:spcBef>
                <a:spcPct val="20000"/>
              </a:spcBef>
              <a:buChar char="–"/>
              <a:defRPr sz="1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56075">
              <a:spcBef>
                <a:spcPct val="20000"/>
              </a:spcBef>
              <a:buChar char="•"/>
              <a:defRPr sz="10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56075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56075">
              <a:spcBef>
                <a:spcPct val="20000"/>
              </a:spcBef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560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i="1" dirty="0" smtClean="0"/>
              <a:t>N</a:t>
            </a:r>
            <a:endParaRPr lang="fr-FR" altLang="fr-FR" sz="1000" i="1" dirty="0"/>
          </a:p>
        </p:txBody>
      </p:sp>
      <p:sp>
        <p:nvSpPr>
          <p:cNvPr id="67" name="Rectangle 66"/>
          <p:cNvSpPr/>
          <p:nvPr/>
        </p:nvSpPr>
        <p:spPr>
          <a:xfrm>
            <a:off x="1794435" y="486153"/>
            <a:ext cx="34872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/>
              <a:t>Activité : Accélération laser/plasma</a:t>
            </a:r>
            <a:endParaRPr lang="fr-FR" i="1" dirty="0"/>
          </a:p>
        </p:txBody>
      </p:sp>
      <p:pic>
        <p:nvPicPr>
          <p:cNvPr id="68" name="Imag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r="23366"/>
          <a:stretch>
            <a:fillRect/>
          </a:stretch>
        </p:blipFill>
        <p:spPr bwMode="auto">
          <a:xfrm>
            <a:off x="4415039" y="3186552"/>
            <a:ext cx="1126159" cy="9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cteur droit avec flèche 13"/>
          <p:cNvCxnSpPr>
            <a:stCxn id="68" idx="1"/>
          </p:cNvCxnSpPr>
          <p:nvPr/>
        </p:nvCxnSpPr>
        <p:spPr>
          <a:xfrm flipH="1" flipV="1">
            <a:off x="2714625" y="2895731"/>
            <a:ext cx="1700414" cy="783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/>
          <p:cNvSpPr txBox="1"/>
          <p:nvPr/>
        </p:nvSpPr>
        <p:spPr>
          <a:xfrm>
            <a:off x="4191000" y="4095613"/>
            <a:ext cx="1617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Etudes mécanique</a:t>
            </a:r>
            <a:endParaRPr lang="fr-FR" sz="1400" b="1" u="sng" dirty="0"/>
          </a:p>
        </p:txBody>
      </p:sp>
      <p:pic>
        <p:nvPicPr>
          <p:cNvPr id="73" name="Image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6" t="2911" r="5476" b="11191"/>
          <a:stretch>
            <a:fillRect/>
          </a:stretch>
        </p:blipFill>
        <p:spPr bwMode="auto">
          <a:xfrm>
            <a:off x="5844073" y="1349873"/>
            <a:ext cx="2361578" cy="106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ZoneTexte 73"/>
          <p:cNvSpPr txBox="1"/>
          <p:nvPr/>
        </p:nvSpPr>
        <p:spPr>
          <a:xfrm>
            <a:off x="5727861" y="2266232"/>
            <a:ext cx="277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Conception mécanique spectromètre à électrons</a:t>
            </a:r>
            <a:endParaRPr lang="fr-FR" sz="1400" b="1" u="sng" dirty="0"/>
          </a:p>
        </p:txBody>
      </p:sp>
      <p:sp>
        <p:nvSpPr>
          <p:cNvPr id="75" name="Rectangle 74"/>
          <p:cNvSpPr/>
          <p:nvPr/>
        </p:nvSpPr>
        <p:spPr>
          <a:xfrm>
            <a:off x="5856097" y="4963918"/>
            <a:ext cx="208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solidFill>
                  <a:schemeClr val="bg1">
                    <a:lumMod val="50000"/>
                  </a:schemeClr>
                </a:solidFill>
              </a:rPr>
              <a:t>Service mécanique :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859" y="2866221"/>
            <a:ext cx="2011766" cy="1537169"/>
          </a:xfrm>
          <a:prstGeom prst="rect">
            <a:avLst/>
          </a:prstGeom>
        </p:spPr>
      </p:pic>
      <p:sp>
        <p:nvSpPr>
          <p:cNvPr id="77" name="ZoneTexte 76"/>
          <p:cNvSpPr txBox="1"/>
          <p:nvPr/>
        </p:nvSpPr>
        <p:spPr>
          <a:xfrm>
            <a:off x="4279486" y="4347813"/>
            <a:ext cx="5237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Etudes magnétostatique</a:t>
            </a:r>
            <a:endParaRPr lang="fr-FR" sz="1400" b="1" u="sng" dirty="0"/>
          </a:p>
        </p:txBody>
      </p:sp>
      <p:sp>
        <p:nvSpPr>
          <p:cNvPr id="78" name="ZoneTexte 77"/>
          <p:cNvSpPr txBox="1"/>
          <p:nvPr/>
        </p:nvSpPr>
        <p:spPr>
          <a:xfrm>
            <a:off x="210093" y="3856788"/>
            <a:ext cx="2959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Aménagement salle d’expérience LFA</a:t>
            </a:r>
            <a:endParaRPr lang="fr-FR" sz="1400" b="1" u="sng" dirty="0"/>
          </a:p>
        </p:txBody>
      </p:sp>
      <p:pic>
        <p:nvPicPr>
          <p:cNvPr id="79" name="Image 314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01" y="2933360"/>
            <a:ext cx="1179761" cy="209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Image 31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6007" r="19524" b="3419"/>
          <a:stretch>
            <a:fillRect/>
          </a:stretch>
        </p:blipFill>
        <p:spPr bwMode="auto">
          <a:xfrm>
            <a:off x="8746421" y="3174944"/>
            <a:ext cx="1181190" cy="14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ZoneTexte 80"/>
          <p:cNvSpPr txBox="1"/>
          <p:nvPr/>
        </p:nvSpPr>
        <p:spPr>
          <a:xfrm>
            <a:off x="7404786" y="4573388"/>
            <a:ext cx="5237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u="sng" dirty="0" smtClean="0"/>
              <a:t>Conception dipôle à aimants permanents</a:t>
            </a:r>
            <a:endParaRPr lang="fr-FR" sz="1400" b="1" u="sng" dirty="0"/>
          </a:p>
        </p:txBody>
      </p:sp>
      <p:pic>
        <p:nvPicPr>
          <p:cNvPr id="82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r="4829"/>
          <a:stretch/>
        </p:blipFill>
        <p:spPr>
          <a:xfrm>
            <a:off x="8696586" y="742058"/>
            <a:ext cx="3035300" cy="2011782"/>
          </a:xfrm>
          <a:prstGeom prst="rect">
            <a:avLst/>
          </a:prstGeom>
        </p:spPr>
      </p:pic>
      <p:pic>
        <p:nvPicPr>
          <p:cNvPr id="86" name="Image 8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7" y="4344100"/>
            <a:ext cx="1624339" cy="913691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66" y="4377908"/>
            <a:ext cx="2102599" cy="140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11035" r="17201" b="699"/>
          <a:stretch/>
        </p:blipFill>
        <p:spPr>
          <a:xfrm>
            <a:off x="6185472" y="1857434"/>
            <a:ext cx="5868994" cy="4221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à coins arrondis 3"/>
          <p:cNvSpPr/>
          <p:nvPr/>
        </p:nvSpPr>
        <p:spPr>
          <a:xfrm>
            <a:off x="108857" y="6052458"/>
            <a:ext cx="11952514" cy="67491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/>
          <p:cNvCxnSpPr/>
          <p:nvPr/>
        </p:nvCxnSpPr>
        <p:spPr>
          <a:xfrm>
            <a:off x="228600" y="489857"/>
            <a:ext cx="1171302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6124362"/>
            <a:ext cx="1195252" cy="54199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4169" y="108857"/>
            <a:ext cx="4572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Défis </a:t>
            </a:r>
            <a:r>
              <a:rPr lang="fr-FR" sz="2000" b="1" dirty="0" smtClean="0"/>
              <a:t>sportif au LLR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412962" y="6230070"/>
            <a:ext cx="8384181" cy="31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Congrès LLR 2017 – Présentation Julien PRUDENT – CDD Ingénieur de Recherche en mécanique – 18/09/2017</a:t>
            </a:r>
            <a:endParaRPr lang="fr-FR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3330121"/>
            <a:ext cx="4473793" cy="2513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83" y="502233"/>
            <a:ext cx="4282610" cy="285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6"/>
          <a:srcRect l="50545" t="44666" r="41203" b="42255"/>
          <a:stretch/>
        </p:blipFill>
        <p:spPr>
          <a:xfrm>
            <a:off x="9797143" y="895479"/>
            <a:ext cx="1972131" cy="100063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085113" y="541536"/>
            <a:ext cx="1476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</a:rPr>
              <a:t>Cross de l’X 2015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435628" y="3700684"/>
            <a:ext cx="1649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chemeClr val="bg1">
                    <a:lumMod val="50000"/>
                  </a:schemeClr>
                </a:solidFill>
              </a:rPr>
              <a:t>Aviron à l’X 2016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255825" y="6236025"/>
            <a:ext cx="631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4</a:t>
            </a:r>
            <a:r>
              <a:rPr lang="fr-FR" sz="1400" dirty="0" smtClean="0"/>
              <a:t>/5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503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oneTexte 3"/>
          <p:cNvSpPr txBox="1"/>
          <p:nvPr/>
        </p:nvSpPr>
        <p:spPr>
          <a:xfrm>
            <a:off x="2464238" y="2767280"/>
            <a:ext cx="72635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  <a:latin typeface="Courier" pitchFamily="49" charset="0"/>
              </a:rPr>
              <a:t>bref.</a:t>
            </a:r>
          </a:p>
          <a:p>
            <a:pPr algn="ctr"/>
            <a:r>
              <a:rPr lang="fr-FR" sz="4000" dirty="0" smtClean="0">
                <a:solidFill>
                  <a:schemeClr val="bg1">
                    <a:lumMod val="95000"/>
                  </a:schemeClr>
                </a:solidFill>
                <a:latin typeface="Courier" pitchFamily="49" charset="0"/>
              </a:rPr>
              <a:t>Je suis en CDD au LLR !</a:t>
            </a:r>
            <a:endParaRPr lang="fr-FR" sz="4000" dirty="0">
              <a:solidFill>
                <a:schemeClr val="bg1">
                  <a:lumMod val="95000"/>
                </a:schemeClr>
              </a:solidFill>
              <a:latin typeface="Courier" pitchFamily="49" charset="0"/>
            </a:endParaRPr>
          </a:p>
        </p:txBody>
      </p:sp>
      <p:pic>
        <p:nvPicPr>
          <p:cNvPr id="7" name="Imag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736" y="5905500"/>
            <a:ext cx="2471278" cy="7270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4331</TotalTime>
  <Words>188</Words>
  <Application>Microsoft Office PowerPoint</Application>
  <PresentationFormat>Personnalisé</PresentationFormat>
  <Paragraphs>45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Congrès LLR 2017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Présentation_Julien_PRUDENT_Congrès_LLR_2017</dc:title>
  <dc:creator>Julien PRUDENT</dc:creator>
  <cp:lastModifiedBy>Administrateur</cp:lastModifiedBy>
  <cp:revision>340</cp:revision>
  <cp:lastPrinted>2016-10-18T16:53:13Z</cp:lastPrinted>
  <dcterms:created xsi:type="dcterms:W3CDTF">2016-10-17T14:51:14Z</dcterms:created>
  <dcterms:modified xsi:type="dcterms:W3CDTF">2017-09-17T22:25:52Z</dcterms:modified>
</cp:coreProperties>
</file>