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9" r:id="rId3"/>
    <p:sldId id="257" r:id="rId4"/>
    <p:sldId id="256" r:id="rId5"/>
    <p:sldId id="258" r:id="rId6"/>
    <p:sldId id="264" r:id="rId7"/>
    <p:sldId id="265" r:id="rId8"/>
    <p:sldId id="280" r:id="rId9"/>
    <p:sldId id="271" r:id="rId10"/>
    <p:sldId id="272" r:id="rId11"/>
    <p:sldId id="273" r:id="rId12"/>
    <p:sldId id="277" r:id="rId13"/>
    <p:sldId id="278" r:id="rId14"/>
    <p:sldId id="276" r:id="rId15"/>
    <p:sldId id="281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5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3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7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3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A2B6-30BD-C942-A89C-D42E664B11EC}" type="datetimeFigureOut">
              <a:rPr lang="fr-FR" smtClean="0"/>
              <a:t>10/05/2017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E8D3-819D-8846-8057-5B3491CBC0D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manuel.bardies@inserm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413" y="4537068"/>
            <a:ext cx="8874125" cy="813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Gate@CRCT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5362" name="ZoneTexte 4"/>
          <p:cNvSpPr txBox="1">
            <a:spLocks noChangeArrowheads="1"/>
          </p:cNvSpPr>
          <p:nvPr/>
        </p:nvSpPr>
        <p:spPr bwMode="auto">
          <a:xfrm>
            <a:off x="447385" y="5443423"/>
            <a:ext cx="81635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dirty="0" smtClean="0"/>
              <a:t>Luc SIMON,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/>
              <a:t>INSERM 1037, Centre de </a:t>
            </a:r>
            <a:r>
              <a:rPr lang="en-GB" sz="1800" dirty="0" err="1" smtClean="0"/>
              <a:t>Recherche</a:t>
            </a:r>
            <a:r>
              <a:rPr lang="en-GB" sz="1800" dirty="0" smtClean="0"/>
              <a:t> en </a:t>
            </a:r>
            <a:r>
              <a:rPr lang="en-GB" sz="1800" dirty="0" err="1" smtClean="0"/>
              <a:t>Cancérologie</a:t>
            </a:r>
            <a:r>
              <a:rPr lang="en-GB" sz="1800" dirty="0" smtClean="0"/>
              <a:t> de Toulouse, France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/>
              <a:t>Medical Physics Department, IUCT-</a:t>
            </a:r>
            <a:r>
              <a:rPr lang="en-GB" sz="1800" dirty="0" err="1" smtClean="0"/>
              <a:t>Oncopole</a:t>
            </a:r>
            <a:r>
              <a:rPr lang="en-GB" sz="1800" dirty="0" smtClean="0"/>
              <a:t>, Toulouse, France</a:t>
            </a:r>
            <a:endParaRPr lang="en-GB" sz="1800" dirty="0"/>
          </a:p>
          <a:p>
            <a:pPr algn="ctr" eaLnBrk="1" hangingPunct="1"/>
            <a:r>
              <a:rPr lang="en-GB" sz="1800" dirty="0" smtClean="0">
                <a:sym typeface="Wingdings" pitchFamily="2" charset="2"/>
                <a:hlinkClick r:id="rId2"/>
              </a:rPr>
              <a:t>Team leader  </a:t>
            </a:r>
            <a:r>
              <a:rPr lang="en-GB" sz="1800" dirty="0" smtClean="0">
                <a:hlinkClick r:id="rId2"/>
              </a:rPr>
              <a:t>manuel.bardies@inserm.fr</a:t>
            </a:r>
            <a:endParaRPr lang="en-GB" sz="1800" dirty="0"/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6964363" y="64595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EAACE9-3C49-5646-99E0-39356F3620E1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67"/>
            <a:ext cx="6707347" cy="44715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39" y="3667261"/>
            <a:ext cx="2144699" cy="780016"/>
          </a:xfrm>
          <a:prstGeom prst="rect">
            <a:avLst/>
          </a:prstGeom>
        </p:spPr>
      </p:pic>
      <p:pic>
        <p:nvPicPr>
          <p:cNvPr id="7" name="Picture 16" descr="LOGO CRC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989" y="0"/>
            <a:ext cx="2148549" cy="12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9"/>
          <p:cNvSpPr/>
          <p:nvPr/>
        </p:nvSpPr>
        <p:spPr>
          <a:xfrm>
            <a:off x="6847139" y="1467091"/>
            <a:ext cx="2144699" cy="53669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47" y="2249150"/>
            <a:ext cx="2148541" cy="11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1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5020" y="294845"/>
            <a:ext cx="260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Dose Actor issue</a:t>
            </a:r>
            <a:endParaRPr lang="en-GB" sz="2800" dirty="0"/>
          </a:p>
        </p:txBody>
      </p:sp>
      <p:pic>
        <p:nvPicPr>
          <p:cNvPr id="4" name="Image 3" descr="Capture d’écran 2017-05-10 à 19.12.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8" y="3725012"/>
            <a:ext cx="8875898" cy="2869580"/>
          </a:xfrm>
          <a:prstGeom prst="rect">
            <a:avLst/>
          </a:prstGeom>
        </p:spPr>
      </p:pic>
      <p:pic>
        <p:nvPicPr>
          <p:cNvPr id="5" name="Image 4" descr="Capture d’écran 2017-05-10 à 19.1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76" y="1367272"/>
            <a:ext cx="8686800" cy="1320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8944" y="997940"/>
            <a:ext cx="346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DOSE TO MEDIA </a:t>
            </a:r>
            <a:r>
              <a:rPr lang="en-GB" dirty="0" smtClean="0">
                <a:sym typeface="Wingdings"/>
              </a:rPr>
              <a:t>  no comment</a:t>
            </a:r>
            <a:r>
              <a:rPr lang="is-IS" dirty="0" smtClean="0">
                <a:sym typeface="Wingdings"/>
              </a:rPr>
              <a:t>…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9378" y="3725012"/>
            <a:ext cx="8875898" cy="26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635020" y="3123539"/>
            <a:ext cx="453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DOSE TO WATER</a:t>
            </a:r>
            <a:r>
              <a:rPr lang="en-GB" dirty="0" smtClean="0">
                <a:sym typeface="Wingdings"/>
              </a:rPr>
              <a:t>  </a:t>
            </a:r>
            <a:r>
              <a:rPr lang="fr-FR" dirty="0" smtClean="0">
                <a:sym typeface="Wingdings"/>
              </a:rPr>
              <a:t>a test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made on </a:t>
            </a:r>
            <a:r>
              <a:rPr lang="fr-FR" dirty="0" err="1" smtClean="0">
                <a:sym typeface="Wingdings"/>
              </a:rPr>
              <a:t>particles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6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apture d’écran 2017-05-10 à 19.12.5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730"/>
            <a:ext cx="8686800" cy="333404"/>
          </a:xfrm>
          <a:prstGeom prst="rect">
            <a:avLst/>
          </a:prstGeom>
        </p:spPr>
      </p:pic>
      <p:pic>
        <p:nvPicPr>
          <p:cNvPr id="17" name="Image 16" descr="Capture d’écran 2017-05-10 à 19.12.0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8" y="2551550"/>
            <a:ext cx="8875898" cy="2869580"/>
          </a:xfrm>
          <a:prstGeom prst="rect">
            <a:avLst/>
          </a:prstGeom>
        </p:spPr>
      </p:pic>
      <p:sp>
        <p:nvSpPr>
          <p:cNvPr id="11" name="Bulle rectangulaire à coins arrondis 10"/>
          <p:cNvSpPr/>
          <p:nvPr/>
        </p:nvSpPr>
        <p:spPr>
          <a:xfrm>
            <a:off x="2177210" y="0"/>
            <a:ext cx="3410551" cy="748639"/>
          </a:xfrm>
          <a:prstGeom prst="wedgeRoundRectCallout">
            <a:avLst>
              <a:gd name="adj1" fmla="val -69142"/>
              <a:gd name="adj2" fmla="val 935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happens if gamma come in this “if” ?</a:t>
            </a:r>
            <a:endParaRPr lang="en-GB" dirty="0"/>
          </a:p>
        </p:txBody>
      </p:sp>
      <p:sp>
        <p:nvSpPr>
          <p:cNvPr id="10" name="Bulle rectangulaire à coins arrondis 9"/>
          <p:cNvSpPr/>
          <p:nvPr/>
        </p:nvSpPr>
        <p:spPr>
          <a:xfrm>
            <a:off x="2086495" y="1045570"/>
            <a:ext cx="3753418" cy="594227"/>
          </a:xfrm>
          <a:prstGeom prst="wedgeRoundRectCallout">
            <a:avLst>
              <a:gd name="adj1" fmla="val 56668"/>
              <a:gd name="adj2" fmla="val 14276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They don’t? No dose is deposited by photons </a:t>
            </a:r>
            <a:endParaRPr lang="en-GB" dirty="0"/>
          </a:p>
        </p:txBody>
      </p:sp>
      <p:sp>
        <p:nvSpPr>
          <p:cNvPr id="12" name="Bulle rectangulaire à coins arrondis 11"/>
          <p:cNvSpPr/>
          <p:nvPr/>
        </p:nvSpPr>
        <p:spPr>
          <a:xfrm>
            <a:off x="2177210" y="1900621"/>
            <a:ext cx="3410551" cy="650929"/>
          </a:xfrm>
          <a:prstGeom prst="wedgeRoundRectCallout">
            <a:avLst>
              <a:gd name="adj1" fmla="val -60166"/>
              <a:gd name="adj2" fmla="val 1109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Well I got a lot of photons when I enable verbosity !</a:t>
            </a:r>
            <a:endParaRPr lang="en-GB" dirty="0"/>
          </a:p>
        </p:txBody>
      </p:sp>
      <p:sp>
        <p:nvSpPr>
          <p:cNvPr id="14" name="Bulle rectangulaire à coins arrondis 13"/>
          <p:cNvSpPr/>
          <p:nvPr/>
        </p:nvSpPr>
        <p:spPr>
          <a:xfrm>
            <a:off x="2177210" y="2755675"/>
            <a:ext cx="3583326" cy="907218"/>
          </a:xfrm>
          <a:prstGeom prst="wedgeRoundRectCallout">
            <a:avLst>
              <a:gd name="adj1" fmla="val 38844"/>
              <a:gd name="adj2" fmla="val 6833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Well, I suppose that if photon energy is &lt; electron cut, the dose is deposited locally</a:t>
            </a:r>
            <a:endParaRPr lang="en-GB" dirty="0"/>
          </a:p>
        </p:txBody>
      </p:sp>
      <p:sp>
        <p:nvSpPr>
          <p:cNvPr id="15" name="Bulle rectangulaire à coins arrondis 14"/>
          <p:cNvSpPr/>
          <p:nvPr/>
        </p:nvSpPr>
        <p:spPr>
          <a:xfrm>
            <a:off x="2177210" y="3810756"/>
            <a:ext cx="3410551" cy="650929"/>
          </a:xfrm>
          <a:prstGeom prst="wedgeRoundRectCallout">
            <a:avLst>
              <a:gd name="adj1" fmla="val -60166"/>
              <a:gd name="adj2" fmla="val 1109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 so, it should be consistent?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93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apture d’écran 2017-05-10 à 19.12.5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730"/>
            <a:ext cx="8686800" cy="333404"/>
          </a:xfrm>
          <a:prstGeom prst="rect">
            <a:avLst/>
          </a:prstGeom>
        </p:spPr>
      </p:pic>
      <p:pic>
        <p:nvPicPr>
          <p:cNvPr id="17" name="Image 16" descr="Capture d’écran 2017-05-10 à 19.12.0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8" y="2551550"/>
            <a:ext cx="8875898" cy="286958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715657" y="188686"/>
            <a:ext cx="4706257" cy="5863771"/>
            <a:chOff x="4270828" y="464456"/>
            <a:chExt cx="4151086" cy="5588001"/>
          </a:xfrm>
          <a:solidFill>
            <a:schemeClr val="tx2">
              <a:lumMod val="75000"/>
            </a:schemeClr>
          </a:solidFill>
        </p:grpSpPr>
        <p:sp>
          <p:nvSpPr>
            <p:cNvPr id="2" name="Rectangle à coins arrondis 1"/>
            <p:cNvSpPr/>
            <p:nvPr/>
          </p:nvSpPr>
          <p:spPr>
            <a:xfrm>
              <a:off x="4270828" y="464456"/>
              <a:ext cx="4151086" cy="1683657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Another</a:t>
              </a:r>
              <a:r>
                <a:rPr lang="fr-FR" dirty="0" smtClean="0"/>
                <a:t> </a:t>
              </a:r>
              <a:r>
                <a:rPr lang="fr-FR" dirty="0" err="1" smtClean="0"/>
                <a:t>minor</a:t>
              </a:r>
              <a:r>
                <a:rPr lang="fr-FR" dirty="0" smtClean="0"/>
                <a:t> </a:t>
              </a:r>
              <a:r>
                <a:rPr lang="fr-FR" dirty="0" err="1" smtClean="0"/>
                <a:t>remark</a:t>
              </a:r>
              <a:r>
                <a:rPr lang="fr-FR" dirty="0" smtClean="0"/>
                <a:t>: gray conversion </a:t>
              </a:r>
              <a:r>
                <a:rPr lang="fr-FR" dirty="0" err="1" smtClean="0"/>
                <a:t>is</a:t>
              </a:r>
              <a:r>
                <a:rPr lang="fr-FR" dirty="0" smtClean="0"/>
                <a:t> pertinent</a:t>
              </a:r>
              <a:r>
                <a:rPr lang="en-US" dirty="0" smtClean="0"/>
                <a:t> only if you simulate the same number of particles than in the real life... If not, you do relative </a:t>
              </a:r>
              <a:r>
                <a:rPr lang="en-US" dirty="0" err="1" smtClean="0"/>
                <a:t>dosimetry</a:t>
              </a:r>
              <a:endParaRPr lang="en-US" dirty="0" smtClean="0"/>
            </a:p>
            <a:p>
              <a:pPr algn="ctr"/>
              <a:r>
                <a:rPr lang="en-US" dirty="0" smtClean="0"/>
                <a:t>1 </a:t>
              </a:r>
              <a:r>
                <a:rPr lang="en-US" dirty="0" err="1" smtClean="0"/>
                <a:t>Gy</a:t>
              </a:r>
              <a:r>
                <a:rPr lang="en-US" dirty="0" smtClean="0"/>
                <a:t> is deposited by 6.24E+12 photons of 1 MeV giving ALL their </a:t>
              </a:r>
              <a:r>
                <a:rPr lang="en-US" dirty="0" err="1" smtClean="0"/>
                <a:t>enery</a:t>
              </a:r>
              <a:r>
                <a:rPr lang="en-US" dirty="0" smtClean="0"/>
                <a:t> to the media.</a:t>
              </a:r>
              <a:endParaRPr lang="fr-FR" dirty="0"/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7053943" y="2148113"/>
              <a:ext cx="522514" cy="3904344"/>
            </a:xfrm>
            <a:prstGeom prst="down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239035" y="1988458"/>
            <a:ext cx="4986108" cy="371565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Another</a:t>
            </a:r>
            <a:r>
              <a:rPr lang="fr-FR" sz="2400" dirty="0" smtClean="0"/>
              <a:t> </a:t>
            </a:r>
            <a:r>
              <a:rPr lang="fr-FR" sz="2400" dirty="0" err="1" smtClean="0"/>
              <a:t>minor</a:t>
            </a:r>
            <a:r>
              <a:rPr lang="fr-FR" sz="2400" dirty="0" smtClean="0"/>
              <a:t> </a:t>
            </a:r>
            <a:r>
              <a:rPr lang="fr-FR" sz="2400" dirty="0" err="1" smtClean="0"/>
              <a:t>remark</a:t>
            </a:r>
            <a:r>
              <a:rPr lang="fr-FR" sz="2400" dirty="0" smtClean="0"/>
              <a:t>: in ESTRO2017 last </a:t>
            </a:r>
            <a:r>
              <a:rPr lang="fr-FR" sz="2400" dirty="0" err="1" smtClean="0"/>
              <a:t>week</a:t>
            </a:r>
            <a:r>
              <a:rPr lang="fr-FR" sz="2400" dirty="0" smtClean="0"/>
              <a:t> in Vienna, Nick </a:t>
            </a:r>
            <a:r>
              <a:rPr lang="fr-FR" sz="2400" dirty="0" err="1" smtClean="0"/>
              <a:t>Reynaert</a:t>
            </a:r>
            <a:r>
              <a:rPr lang="fr-FR" sz="2400" dirty="0" smtClean="0"/>
              <a:t> </a:t>
            </a:r>
            <a:r>
              <a:rPr lang="fr-FR" sz="2400" dirty="0" err="1" smtClean="0"/>
              <a:t>exposed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dose to water must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computed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ratio water/media of</a:t>
            </a:r>
          </a:p>
          <a:p>
            <a:pPr algn="ctr"/>
            <a:r>
              <a:rPr lang="fr-FR" sz="2400" dirty="0" smtClean="0"/>
              <a:t> </a:t>
            </a:r>
            <a:r>
              <a:rPr lang="el-GR" sz="5400" dirty="0" smtClean="0">
                <a:latin typeface="Gabriola"/>
              </a:rPr>
              <a:t>μ</a:t>
            </a:r>
            <a:r>
              <a:rPr lang="fr-FR" sz="5400" dirty="0" smtClean="0">
                <a:latin typeface="Gabriola"/>
              </a:rPr>
              <a:t>en/</a:t>
            </a:r>
            <a:r>
              <a:rPr lang="el-GR" sz="5400" dirty="0" smtClean="0">
                <a:latin typeface="Gabriola"/>
              </a:rPr>
              <a:t>ρ</a:t>
            </a:r>
            <a:r>
              <a:rPr lang="fr-FR" sz="5400" dirty="0" smtClean="0">
                <a:latin typeface="Gabriola"/>
              </a:rPr>
              <a:t> </a:t>
            </a:r>
          </a:p>
          <a:p>
            <a:pPr algn="ctr"/>
            <a:r>
              <a:rPr lang="fr-FR" sz="2400" dirty="0" smtClean="0"/>
              <a:t>and </a:t>
            </a:r>
            <a:r>
              <a:rPr lang="fr-FR" sz="2400" dirty="0"/>
              <a:t>not </a:t>
            </a:r>
            <a:r>
              <a:rPr lang="fr-FR" sz="4400" dirty="0" err="1" smtClean="0"/>
              <a:t>Sw</a:t>
            </a:r>
            <a:r>
              <a:rPr lang="fr-FR" sz="4400" dirty="0" smtClean="0"/>
              <a:t>…</a:t>
            </a:r>
          </a:p>
          <a:p>
            <a:pPr algn="ctr"/>
            <a:r>
              <a:rPr lang="fr-FR" sz="2400" dirty="0" smtClean="0"/>
              <a:t>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investigated</a:t>
            </a:r>
            <a:r>
              <a:rPr lang="fr-FR" sz="2400" dirty="0" smtClean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29264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last tip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543" y="185419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Maxime created a </a:t>
            </a:r>
            <a:r>
              <a:rPr lang="en-US" sz="2000" dirty="0" err="1" smtClean="0"/>
              <a:t>docker</a:t>
            </a:r>
            <a:r>
              <a:rPr lang="en-US" sz="2000" dirty="0" smtClean="0"/>
              <a:t> image of Ubuntu with GATE8.0 installed</a:t>
            </a:r>
          </a:p>
          <a:p>
            <a:r>
              <a:rPr lang="en-US" sz="2000" dirty="0" smtClean="0"/>
              <a:t>What is </a:t>
            </a:r>
            <a:r>
              <a:rPr lang="en-US" sz="2000" dirty="0" err="1" smtClean="0"/>
              <a:t>docker</a:t>
            </a:r>
            <a:r>
              <a:rPr lang="en-US" sz="2000" dirty="0" smtClean="0"/>
              <a:t> ? In this context, it is a kind of virtual machine, running on every OS</a:t>
            </a:r>
          </a:p>
          <a:p>
            <a:r>
              <a:rPr lang="en-US" sz="2000" dirty="0" smtClean="0"/>
              <a:t>How to ? Install </a:t>
            </a:r>
            <a:r>
              <a:rPr lang="en-US" sz="2000" dirty="0" err="1" smtClean="0"/>
              <a:t>docker</a:t>
            </a:r>
            <a:r>
              <a:rPr lang="en-US" sz="2000" dirty="0" smtClean="0"/>
              <a:t>. Then just type:</a:t>
            </a:r>
          </a:p>
          <a:p>
            <a:pPr lvl="1">
              <a:buFont typeface="Wingdings"/>
              <a:buChar char="Ø"/>
            </a:pPr>
            <a:r>
              <a:rPr lang="en-US" sz="1600" dirty="0" err="1" smtClean="0"/>
              <a:t>docker</a:t>
            </a:r>
            <a:r>
              <a:rPr lang="en-US" sz="1600" dirty="0" smtClean="0"/>
              <a:t> run –it </a:t>
            </a:r>
            <a:r>
              <a:rPr lang="en-US" sz="1600" dirty="0" err="1" smtClean="0"/>
              <a:t>manureva</a:t>
            </a:r>
            <a:r>
              <a:rPr lang="en-US" sz="1600" dirty="0" smtClean="0"/>
              <a:t>/</a:t>
            </a:r>
            <a:r>
              <a:rPr lang="en-US" sz="1600" dirty="0" err="1" smtClean="0"/>
              <a:t>ubuntu</a:t>
            </a:r>
            <a:r>
              <a:rPr lang="en-US" sz="1600" dirty="0" smtClean="0"/>
              <a:t>-gate </a:t>
            </a:r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First time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it downloads the image (or part of it) and creates the container and run it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Yeah !!!  you are in an </a:t>
            </a:r>
            <a:r>
              <a:rPr lang="en-US" sz="2000" dirty="0"/>
              <a:t>U</a:t>
            </a:r>
            <a:r>
              <a:rPr lang="en-US" sz="2000" dirty="0" smtClean="0"/>
              <a:t>buntu environment with Gate (no </a:t>
            </a:r>
            <a:r>
              <a:rPr lang="en-US" sz="2000" dirty="0" err="1" smtClean="0"/>
              <a:t>visu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Useful to send jobs on a computer.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711" y="-237970"/>
            <a:ext cx="2275889" cy="20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37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14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289"/>
            <a:ext cx="8229600" cy="85425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Gate courses?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60" y="4863229"/>
            <a:ext cx="8927880" cy="1994771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CRCT wants to “invest” in the development of Medical Physics/imaging courses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Very interested in the </a:t>
            </a:r>
            <a:r>
              <a:rPr lang="en-GB" dirty="0" err="1" smtClean="0">
                <a:solidFill>
                  <a:srgbClr val="FFFF00"/>
                </a:solidFill>
              </a:rPr>
              <a:t>EduGate</a:t>
            </a:r>
            <a:r>
              <a:rPr lang="en-GB" dirty="0" smtClean="0">
                <a:solidFill>
                  <a:srgbClr val="FFFF00"/>
                </a:solidFill>
              </a:rPr>
              <a:t> project (but not active)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Have the required infrastructure (+ Gate, etc.)</a:t>
            </a:r>
            <a:r>
              <a:rPr lang="is-IS" dirty="0" smtClean="0">
                <a:solidFill>
                  <a:srgbClr val="FFFF00"/>
                </a:solidFill>
              </a:rPr>
              <a:t>…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Projects to be discussed within the Steering Committee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A 8 hours GATE training was performed for MP Master1 students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16" descr="LOGO CRC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1588"/>
            <a:ext cx="1438276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5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14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6" descr="LOGO CRC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1588"/>
            <a:ext cx="1438276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anuel BARDIÈ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4566">
            <a:off x="1761127" y="4067893"/>
            <a:ext cx="1284787" cy="10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xime CHAUV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5826">
            <a:off x="4816200" y="3768628"/>
            <a:ext cx="970314" cy="9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ustavo COST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853" y="3091522"/>
            <a:ext cx="957333" cy="7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ick MORA RAMIREZ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6062">
            <a:off x="6865738" y="3688700"/>
            <a:ext cx="110043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ny YOUNES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0172" y="3082195"/>
            <a:ext cx="802369" cy="5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ure VIEILLEVIGN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500" y="3109250"/>
            <a:ext cx="524428" cy="4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uc SIM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1460">
            <a:off x="8296268" y="3663465"/>
            <a:ext cx="664134" cy="53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onathan TRANEL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136" y="3078830"/>
            <a:ext cx="833635" cy="6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9549" y="3069751"/>
            <a:ext cx="431080" cy="5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3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tGATE</a:t>
            </a:r>
            <a:r>
              <a:rPr lang="fr-FR" dirty="0" smtClean="0"/>
              <a:t>, news </a:t>
            </a:r>
            <a:r>
              <a:rPr lang="fr-FR" dirty="0" err="1" smtClean="0"/>
              <a:t>from</a:t>
            </a:r>
            <a:r>
              <a:rPr lang="fr-FR" dirty="0" smtClean="0"/>
              <a:t> Toulouse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85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5-10 à 19.03.2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5-10 à 19.03.3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58083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43576" y="5050972"/>
            <a:ext cx="336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Thanks</a:t>
            </a:r>
            <a:r>
              <a:rPr lang="fr-FR" dirty="0" smtClean="0"/>
              <a:t> to Dr Maxime CHAUVIN…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778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5-10 à 19.03.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5-10 à 19.03.0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1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1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5-10 à 19.02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2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dose </a:t>
            </a:r>
            <a:r>
              <a:rPr lang="fr-FR" dirty="0" err="1" smtClean="0"/>
              <a:t>actor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520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5020" y="294845"/>
            <a:ext cx="260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Dose Actor issue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202002" y="1100002"/>
            <a:ext cx="7795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pull request was also achieved concerning GateDoseActor.cc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Three tries (well… git is not so easy</a:t>
            </a:r>
            <a:r>
              <a:rPr lang="is-IS" dirty="0" smtClean="0"/>
              <a:t>…)</a:t>
            </a:r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Last one is ok</a:t>
            </a:r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Why </a:t>
            </a:r>
            <a:r>
              <a:rPr lang="is-IS" dirty="0" smtClean="0">
                <a:sym typeface="Wingdings" pitchFamily="2" charset="2"/>
              </a:rPr>
              <a:t> </a:t>
            </a:r>
            <a:r>
              <a:rPr lang="en-GB" dirty="0" smtClean="0"/>
              <a:t>GateDoseActor.cc can compute “Dose To Water” and “Dose to Media”</a:t>
            </a:r>
            <a:endParaRPr lang="en-GB" dirty="0"/>
          </a:p>
        </p:txBody>
      </p:sp>
      <p:pic>
        <p:nvPicPr>
          <p:cNvPr id="5" name="Image 4" descr="Capture d’écran 2017-05-10 à 19.1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98" y="3359373"/>
            <a:ext cx="8686800" cy="1320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7266" y="2925778"/>
            <a:ext cx="346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DOSE TO MEDIA </a:t>
            </a:r>
            <a:r>
              <a:rPr lang="en-GB" dirty="0" smtClean="0">
                <a:sym typeface="Wingdings"/>
              </a:rPr>
              <a:t>  no comment</a:t>
            </a:r>
            <a:r>
              <a:rPr lang="is-IS" dirty="0" smtClean="0">
                <a:sym typeface="Wingdings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6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363</Words>
  <Application>Microsoft Office PowerPoint</Application>
  <PresentationFormat>Affichage à l'écran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Gate@CRCT</vt:lpstr>
      <vt:lpstr>tGATE, news from Toulouse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About dose actor</vt:lpstr>
      <vt:lpstr>Présentation PowerPoint</vt:lpstr>
      <vt:lpstr>Présentation PowerPoint</vt:lpstr>
      <vt:lpstr>Présentation PowerPoint</vt:lpstr>
      <vt:lpstr>Présentation PowerPoint</vt:lpstr>
      <vt:lpstr>A last tip</vt:lpstr>
      <vt:lpstr>Gate courses?</vt:lpstr>
      <vt:lpstr>Présentation PowerPoint</vt:lpstr>
    </vt:vector>
  </TitlesOfParts>
  <Company>INSERM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SIMON</dc:creator>
  <cp:lastModifiedBy>Simon Luc</cp:lastModifiedBy>
  <cp:revision>16</cp:revision>
  <dcterms:created xsi:type="dcterms:W3CDTF">2017-05-10T17:02:36Z</dcterms:created>
  <dcterms:modified xsi:type="dcterms:W3CDTF">2017-05-10T18:48:27Z</dcterms:modified>
</cp:coreProperties>
</file>