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686D5-4A66-4A98-B85C-7950CF218C7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5173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E6B0C-A149-416C-95BB-A26090AE545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7658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4E07B-7418-4314-824C-55106110885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2986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A483F-C70B-4B02-9672-345D6534F06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0792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AE2B8-1BCF-4DD1-BBF5-55E4B5D032F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61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B4A80-5C20-4490-B4B8-7E41DAE320E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7537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67BD3-1DE4-43AE-A41F-27E4CAAF738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0869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DFAF5-1320-4438-8DB9-47BEEA083FC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3447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73744-F5A1-412E-B7B3-E0CA5DBFF34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58929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B5F15-F00A-4478-ACCC-BECC78DE16B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255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9A939-F95A-4110-8514-88E6D70875F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421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90E375-2127-48DD-9D4C-2FB64BEEE2D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03563" y="333375"/>
            <a:ext cx="2189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fr-FR" sz="2400" b="1">
                <a:solidFill>
                  <a:srgbClr val="FF0000"/>
                </a:solidFill>
                <a:latin typeface="Times New Roman" panose="02020603050405020304" pitchFamily="18" charset="0"/>
              </a:rPr>
              <a:t>GDR Terascale</a:t>
            </a:r>
            <a:endParaRPr lang="fr-FR" altLang="fr-FR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435225" y="836613"/>
            <a:ext cx="3595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fr-FR" sz="2000" b="1">
                <a:solidFill>
                  <a:srgbClr val="006600"/>
                </a:solidFill>
                <a:latin typeface="Times New Roman" panose="02020603050405020304" pitchFamily="18" charset="0"/>
              </a:rPr>
              <a:t>Gilbert Moultaka, Dirk Zerwas</a:t>
            </a:r>
            <a:endParaRPr lang="fr-FR" altLang="fr-FR" sz="2000" b="1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39750" y="1556792"/>
            <a:ext cx="77041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Finances</a:t>
            </a:r>
            <a:endParaRPr lang="en-US" altLang="fr-FR" sz="1600" b="1" dirty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>
              <a:buFontTx/>
              <a:buChar char="•"/>
            </a:pP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budget 2016: worked out</a:t>
            </a:r>
          </a:p>
          <a:p>
            <a:pPr lvl="1">
              <a:buFontTx/>
              <a:buChar char="•"/>
            </a:pP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travel funds transfer started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in October as FP not SE (CNRS Gif sigh….)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fr-FR" sz="16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3084" name="Picture 12" descr="logoGDRTerasca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263" y="52388"/>
            <a:ext cx="2944812" cy="200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40270" y="2564904"/>
            <a:ext cx="770413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GDR-I</a:t>
            </a:r>
          </a:p>
          <a:p>
            <a:pPr lvl="1">
              <a:buFontTx/>
              <a:buChar char="•"/>
            </a:pP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Marine (see her talk)</a:t>
            </a:r>
          </a:p>
          <a:p>
            <a:pPr lvl="1">
              <a:buFontTx/>
              <a:buChar char="•"/>
            </a:pP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all lab directors: ok (more on INP later)</a:t>
            </a:r>
            <a:endParaRPr lang="en-US" altLang="fr-FR" sz="16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>
              <a:buFontTx/>
              <a:buChar char="•"/>
            </a:pP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discussion with IRFU Anne-Isabelle </a:t>
            </a:r>
            <a:r>
              <a:rPr lang="en-US" altLang="fr-FR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Etienvre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: ok, budget tbc</a:t>
            </a:r>
          </a:p>
          <a:p>
            <a:pPr lvl="1">
              <a:buFontTx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discussion with </a:t>
            </a:r>
            <a:r>
              <a:rPr lang="en-US" altLang="fr-FR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IPhT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Michel Bauer: ok, reasonable budget promised</a:t>
            </a:r>
          </a:p>
          <a:p>
            <a:pPr lvl="1">
              <a:buFontTx/>
              <a:buChar char="•"/>
            </a:pP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partners: Bonn, </a:t>
            </a:r>
            <a:r>
              <a:rPr lang="en-US" altLang="fr-FR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Bruxelles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Durham, Heidelberg, INFN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OK</a:t>
            </a:r>
          </a:p>
          <a:p>
            <a:pPr lvl="2">
              <a:buFontTx/>
              <a:buChar char="•"/>
            </a:pP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beach heads</a:t>
            </a:r>
          </a:p>
          <a:p>
            <a:pPr lvl="2">
              <a:buFontTx/>
              <a:buChar char="•"/>
            </a:pP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contract mods to be harmonized</a:t>
            </a:r>
            <a:endParaRPr lang="en-US" altLang="fr-FR" sz="16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>
              <a:buFontTx/>
              <a:buChar char="•"/>
            </a:pP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FSD file: corrections added will transfer to Marine tomorrow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12278" y="5004465"/>
            <a:ext cx="77041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Meeting </a:t>
            </a: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I/2017</a:t>
            </a:r>
            <a:endParaRPr lang="en-US" altLang="fr-FR" sz="1600" b="1" dirty="0" smtClean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>
              <a:buFontTx/>
              <a:buChar char="•"/>
            </a:pP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Bonn interested (might involve fees due to the asymmetry between….)</a:t>
            </a:r>
            <a:endParaRPr lang="en-US" altLang="fr-FR" sz="16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12278" y="5733256"/>
            <a:ext cx="770413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Marine</a:t>
            </a:r>
            <a:endParaRPr lang="en-US" altLang="fr-FR" sz="1600" b="1" dirty="0" smtClean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11560" y="6042774"/>
            <a:ext cx="770413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INP</a:t>
            </a:r>
            <a:endParaRPr lang="en-US" altLang="fr-FR" sz="1600" b="1" dirty="0" smtClean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123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Modèle par défaut</vt:lpstr>
      <vt:lpstr>Présentation PowerPoint</vt:lpstr>
    </vt:vector>
  </TitlesOfParts>
  <Company>LAL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zerwas</dc:creator>
  <cp:lastModifiedBy>Dirk Zerwas</cp:lastModifiedBy>
  <cp:revision>207</cp:revision>
  <dcterms:created xsi:type="dcterms:W3CDTF">2009-03-30T04:23:00Z</dcterms:created>
  <dcterms:modified xsi:type="dcterms:W3CDTF">2016-11-24T17:09:41Z</dcterms:modified>
</cp:coreProperties>
</file>