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8" r:id="rId3"/>
    <p:sldId id="272" r:id="rId4"/>
    <p:sldId id="273" r:id="rId5"/>
    <p:sldId id="274" r:id="rId6"/>
    <p:sldId id="275" r:id="rId7"/>
    <p:sldId id="276" r:id="rId8"/>
    <p:sldId id="277" r:id="rId9"/>
    <p:sldId id="280" r:id="rId10"/>
    <p:sldId id="28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40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r="8694" b="1947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3068" y="0"/>
            <a:ext cx="815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 table…Mais revenez !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Bulle ronde 16"/>
          <p:cNvSpPr/>
          <p:nvPr/>
        </p:nvSpPr>
        <p:spPr>
          <a:xfrm>
            <a:off x="5164131" y="6053086"/>
            <a:ext cx="1310918" cy="612648"/>
          </a:xfrm>
          <a:prstGeom prst="wedgeEllipseCallout">
            <a:avLst>
              <a:gd name="adj1" fmla="val -84374"/>
              <a:gd name="adj2" fmla="val -73455"/>
            </a:avLst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Vous êtes ici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8" name="Bulle ronde 17"/>
          <p:cNvSpPr/>
          <p:nvPr/>
        </p:nvSpPr>
        <p:spPr>
          <a:xfrm>
            <a:off x="7078078" y="5020698"/>
            <a:ext cx="1483860" cy="376010"/>
          </a:xfrm>
          <a:prstGeom prst="wedgeEllipseCallout">
            <a:avLst>
              <a:gd name="adj1" fmla="val -84374"/>
              <a:gd name="adj2" fmla="val -73455"/>
            </a:avLst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Le 4 MeV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Bulle ronde 18"/>
          <p:cNvSpPr/>
          <p:nvPr/>
        </p:nvSpPr>
        <p:spPr>
          <a:xfrm>
            <a:off x="5164130" y="3195151"/>
            <a:ext cx="1913948" cy="376010"/>
          </a:xfrm>
          <a:prstGeom prst="wedgeEllipseCallout">
            <a:avLst>
              <a:gd name="adj1" fmla="val -76597"/>
              <a:gd name="adj2" fmla="val 58403"/>
            </a:avLst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Salle de TP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Bulle ronde 19"/>
          <p:cNvSpPr/>
          <p:nvPr/>
        </p:nvSpPr>
        <p:spPr>
          <a:xfrm>
            <a:off x="7606060" y="3434616"/>
            <a:ext cx="1535057" cy="475740"/>
          </a:xfrm>
          <a:prstGeom prst="wedgeEllipseCallout">
            <a:avLst>
              <a:gd name="adj1" fmla="val -73997"/>
              <a:gd name="adj2" fmla="val 119569"/>
            </a:avLst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Cantine !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Bulle ronde 20"/>
          <p:cNvSpPr/>
          <p:nvPr/>
        </p:nvSpPr>
        <p:spPr>
          <a:xfrm>
            <a:off x="242372" y="3208338"/>
            <a:ext cx="2007344" cy="938612"/>
          </a:xfrm>
          <a:prstGeom prst="wedgeEllipseCallout">
            <a:avLst>
              <a:gd name="adj1" fmla="val 80015"/>
              <a:gd name="adj2" fmla="val 124366"/>
            </a:avLst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Retour </a:t>
            </a:r>
            <a:r>
              <a:rPr lang="fr-FR" b="1" dirty="0" smtClean="0">
                <a:solidFill>
                  <a:srgbClr val="FF0000"/>
                </a:solidFill>
              </a:rPr>
              <a:t>là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à 13h20 !!!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2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4782" r="51448" b="44758"/>
          <a:stretch/>
        </p:blipFill>
        <p:spPr bwMode="auto">
          <a:xfrm>
            <a:off x="3965022" y="3350169"/>
            <a:ext cx="5029201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727756" y="4170303"/>
            <a:ext cx="1481637" cy="1497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85661" y="1983515"/>
            <a:ext cx="3758339" cy="11387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</a:t>
            </a:r>
            <a:r>
              <a:rPr lang="fr-FR" sz="2400" b="1">
                <a:latin typeface="Comic Sans MS" pitchFamily="66" charset="0"/>
              </a:rPr>
              <a:t>Enregistrez </a:t>
            </a:r>
            <a:r>
              <a:rPr lang="fr-FR" sz="2400" b="1" dirty="0">
                <a:latin typeface="Comic Sans MS" pitchFamily="66" charset="0"/>
              </a:rPr>
              <a:t>sur le bureau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3176" y="1598795"/>
            <a:ext cx="4824429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Faites un double-clic sur le lien : </a:t>
            </a:r>
            <a:r>
              <a:rPr lang="fr-FR" sz="2000" b="1" i="1" dirty="0" err="1">
                <a:latin typeface="Comic Sans MS" pitchFamily="66" charset="0"/>
              </a:rPr>
              <a:t>MasterClasses</a:t>
            </a:r>
            <a:r>
              <a:rPr lang="fr-FR" sz="2000" b="1" i="1" dirty="0">
                <a:latin typeface="Comic Sans MS" pitchFamily="66" charset="0"/>
              </a:rPr>
              <a:t> 2016 </a:t>
            </a:r>
            <a:r>
              <a:rPr lang="fr-FR" sz="2000" b="1" i="1" dirty="0" err="1">
                <a:latin typeface="Comic Sans MS" pitchFamily="66" charset="0"/>
              </a:rPr>
              <a:t>results</a:t>
            </a:r>
            <a:endParaRPr lang="fr-FR" sz="2000" b="1" i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89930" y="2319459"/>
            <a:ext cx="5573210" cy="4383558"/>
            <a:chOff x="1219200" y="1583771"/>
            <a:chExt cx="6705600" cy="5274229"/>
          </a:xfrm>
        </p:grpSpPr>
        <p:pic>
          <p:nvPicPr>
            <p:cNvPr id="13" name="Picture 4" descr="http://media.materiel.net/live/16001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7"/>
            <a:stretch/>
          </p:blipFill>
          <p:spPr bwMode="auto">
            <a:xfrm>
              <a:off x="1219200" y="2121886"/>
              <a:ext cx="6705600" cy="47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22"/>
            <a:stretch/>
          </p:blipFill>
          <p:spPr bwMode="auto">
            <a:xfrm>
              <a:off x="1795264" y="3260436"/>
              <a:ext cx="5256584" cy="23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92"/>
            <a:stretch/>
          </p:blipFill>
          <p:spPr bwMode="auto">
            <a:xfrm>
              <a:off x="1795264" y="2703697"/>
              <a:ext cx="5256584" cy="16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à coins arrondis 15"/>
            <p:cNvSpPr/>
            <p:nvPr/>
          </p:nvSpPr>
          <p:spPr>
            <a:xfrm>
              <a:off x="1795264" y="2697018"/>
              <a:ext cx="5262767" cy="2938402"/>
            </a:xfrm>
            <a:prstGeom prst="roundRect">
              <a:avLst>
                <a:gd name="adj" fmla="val 176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9491" y="5689600"/>
              <a:ext cx="314036" cy="2309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7312971">
              <a:off x="1721577" y="2235273"/>
              <a:ext cx="1735051" cy="43204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Picture 4" descr="Image associé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b="20286"/>
          <a:stretch/>
        </p:blipFill>
        <p:spPr bwMode="auto">
          <a:xfrm>
            <a:off x="1847753" y="3335431"/>
            <a:ext cx="2057564" cy="21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0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3176" y="1598795"/>
            <a:ext cx="4824429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Faites un double-clic sur le lien : </a:t>
            </a:r>
            <a:r>
              <a:rPr lang="fr-FR" sz="2000" b="1" i="1" dirty="0" err="1">
                <a:latin typeface="Comic Sans MS" pitchFamily="66" charset="0"/>
              </a:rPr>
              <a:t>MasterClasses</a:t>
            </a:r>
            <a:r>
              <a:rPr lang="fr-FR" sz="2000" b="1" i="1" dirty="0">
                <a:latin typeface="Comic Sans MS" pitchFamily="66" charset="0"/>
              </a:rPr>
              <a:t> 2016 </a:t>
            </a:r>
            <a:r>
              <a:rPr lang="fr-FR" sz="2000" b="1" i="1" dirty="0" err="1">
                <a:latin typeface="Comic Sans MS" pitchFamily="66" charset="0"/>
              </a:rPr>
              <a:t>results</a:t>
            </a:r>
            <a:endParaRPr lang="fr-FR" sz="2000" b="1" i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789631" y="2429792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Entrez le mot de passe inscrit sur le tableau blanc</a:t>
            </a:r>
            <a:endParaRPr lang="fr-FR" sz="2000" b="1" i="1" dirty="0">
              <a:latin typeface="Comic Sans MS" pitchFamily="66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89930" y="2319459"/>
            <a:ext cx="5573210" cy="4383558"/>
            <a:chOff x="1219200" y="1583771"/>
            <a:chExt cx="6705600" cy="5274229"/>
          </a:xfrm>
        </p:grpSpPr>
        <p:pic>
          <p:nvPicPr>
            <p:cNvPr id="13" name="Picture 4" descr="http://media.materiel.net/live/16001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7"/>
            <a:stretch/>
          </p:blipFill>
          <p:spPr bwMode="auto">
            <a:xfrm>
              <a:off x="1219200" y="2121886"/>
              <a:ext cx="6705600" cy="47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22"/>
            <a:stretch/>
          </p:blipFill>
          <p:spPr bwMode="auto">
            <a:xfrm>
              <a:off x="1795264" y="3260436"/>
              <a:ext cx="5256584" cy="23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92"/>
            <a:stretch/>
          </p:blipFill>
          <p:spPr bwMode="auto">
            <a:xfrm>
              <a:off x="1795264" y="2703697"/>
              <a:ext cx="5256584" cy="16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à coins arrondis 15"/>
            <p:cNvSpPr/>
            <p:nvPr/>
          </p:nvSpPr>
          <p:spPr>
            <a:xfrm>
              <a:off x="1795264" y="2697018"/>
              <a:ext cx="5262767" cy="2938402"/>
            </a:xfrm>
            <a:prstGeom prst="roundRect">
              <a:avLst>
                <a:gd name="adj" fmla="val 176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9491" y="5689600"/>
              <a:ext cx="314036" cy="2309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7312971">
              <a:off x="1721577" y="2235273"/>
              <a:ext cx="1735051" cy="43204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935786" y="3940681"/>
            <a:ext cx="2790497" cy="3767959"/>
            <a:chOff x="5486399" y="2222938"/>
            <a:chExt cx="2790497" cy="3767959"/>
          </a:xfrm>
        </p:grpSpPr>
        <p:sp>
          <p:nvSpPr>
            <p:cNvPr id="21" name="Rectangle 20"/>
            <p:cNvSpPr/>
            <p:nvPr/>
          </p:nvSpPr>
          <p:spPr>
            <a:xfrm>
              <a:off x="5486399" y="2222938"/>
              <a:ext cx="2790497" cy="376795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758583" y="3040442"/>
              <a:ext cx="2246128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Brush Script MT" panose="03060802040406070304" pitchFamily="66" charset="0"/>
                </a:rPr>
                <a:t>Le mot de passe est 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…</a:t>
              </a:r>
            </a:p>
          </p:txBody>
        </p:sp>
      </p:grpSp>
      <p:sp>
        <p:nvSpPr>
          <p:cNvPr id="3" name="AutoShape 2" descr="The Walking Dead HD wallpapers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e Walking Dead HD wallpapers free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Walking Dead HD wallpapers free downlo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b="20286"/>
          <a:stretch/>
        </p:blipFill>
        <p:spPr bwMode="auto">
          <a:xfrm>
            <a:off x="1847753" y="3335431"/>
            <a:ext cx="2057564" cy="21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4747" r="30060" b="30336"/>
          <a:stretch/>
        </p:blipFill>
        <p:spPr bwMode="auto">
          <a:xfrm>
            <a:off x="187036" y="1567503"/>
            <a:ext cx="8749146" cy="299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3647507" y="4135530"/>
            <a:ext cx="4916699" cy="38430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Flèche droite 23"/>
          <p:cNvSpPr/>
          <p:nvPr/>
        </p:nvSpPr>
        <p:spPr>
          <a:xfrm rot="11830665" flipV="1">
            <a:off x="3446789" y="3696698"/>
            <a:ext cx="3049991" cy="106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2431437" flipV="1">
            <a:off x="4677449" y="3693884"/>
            <a:ext cx="1993746" cy="1077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87036" y="5010259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Entrez la date et le numéro de votre lot de données</a:t>
            </a:r>
            <a:endParaRPr lang="fr-FR" sz="20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0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</p:spTree>
    <p:extLst>
      <p:ext uri="{BB962C8B-B14F-4D97-AF65-F5344CB8AC3E}">
        <p14:creationId xmlns:p14="http://schemas.microsoft.com/office/powerpoint/2010/main" val="361735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sp>
        <p:nvSpPr>
          <p:cNvPr id="13" name="Flèche droite 12"/>
          <p:cNvSpPr/>
          <p:nvPr/>
        </p:nvSpPr>
        <p:spPr>
          <a:xfrm rot="17931569">
            <a:off x="7717330" y="4414112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319571" y="5191407"/>
            <a:ext cx="4824429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Appuyez sur le bouton </a:t>
            </a:r>
            <a:r>
              <a:rPr lang="fr-FR" sz="2000" b="1" i="1" dirty="0" err="1">
                <a:latin typeface="Comic Sans MS" pitchFamily="66" charset="0"/>
              </a:rPr>
              <a:t>submit</a:t>
            </a:r>
            <a:r>
              <a:rPr lang="fr-FR" sz="2400" b="1" dirty="0">
                <a:latin typeface="Comic Sans MS" pitchFamily="66" charset="0"/>
              </a:rPr>
              <a:t> pour confirmer l’envoi</a:t>
            </a:r>
          </a:p>
          <a:p>
            <a:r>
              <a:rPr lang="fr-FR" sz="2400" b="1" i="1" dirty="0">
                <a:latin typeface="Comic Sans MS" pitchFamily="66" charset="0"/>
              </a:rPr>
              <a:t>&amp; visualisez vos résultats</a:t>
            </a:r>
            <a:endParaRPr lang="fr-FR" sz="20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7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nquet-asteri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446" r="2222" b="4629"/>
          <a:stretch/>
        </p:blipFill>
        <p:spPr>
          <a:xfrm>
            <a:off x="0" y="0"/>
            <a:ext cx="960958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00300" y="0"/>
            <a:ext cx="615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 table…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7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199</Words>
  <Application>Microsoft Macintosh PowerPoint</Application>
  <PresentationFormat>Présentation à l'écran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Pierre Van Hove</cp:lastModifiedBy>
  <cp:revision>67</cp:revision>
  <dcterms:created xsi:type="dcterms:W3CDTF">2013-03-01T10:27:03Z</dcterms:created>
  <dcterms:modified xsi:type="dcterms:W3CDTF">2017-03-29T13:48:27Z</dcterms:modified>
</cp:coreProperties>
</file>