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8" r:id="rId3"/>
    <p:sldId id="272" r:id="rId4"/>
    <p:sldId id="273" r:id="rId5"/>
    <p:sldId id="274" r:id="rId6"/>
    <p:sldId id="275" r:id="rId7"/>
    <p:sldId id="276" r:id="rId8"/>
    <p:sldId id="277" r:id="rId9"/>
    <p:sldId id="26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FD61D"/>
    <a:srgbClr val="DDE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2511" y="45720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Réveillez-vous ? </a:t>
            </a:r>
          </a:p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Ce n’est pas encore fini !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66451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3" b="55678"/>
          <a:stretch/>
        </p:blipFill>
        <p:spPr bwMode="auto">
          <a:xfrm>
            <a:off x="220718" y="3019095"/>
            <a:ext cx="2822028" cy="37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Sauvez les masses invariantes sur le bureau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3177" y="1598795"/>
            <a:ext cx="4598308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</a:t>
            </a:r>
          </a:p>
          <a:p>
            <a:r>
              <a:rPr lang="fr-FR" sz="2000" b="1" i="1" dirty="0">
                <a:latin typeface="Comic Sans MS" pitchFamily="66" charset="0"/>
              </a:rPr>
              <a:t>File &gt; Export Invariant Masses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5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3" b="55678"/>
          <a:stretch/>
        </p:blipFill>
        <p:spPr bwMode="auto">
          <a:xfrm>
            <a:off x="220718" y="3019095"/>
            <a:ext cx="2822028" cy="37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3177" y="1598795"/>
            <a:ext cx="4598308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</a:t>
            </a:r>
          </a:p>
          <a:p>
            <a:r>
              <a:rPr lang="fr-FR" sz="2000" b="1" i="1" dirty="0">
                <a:latin typeface="Comic Sans MS" pitchFamily="66" charset="0"/>
              </a:rPr>
              <a:t>File &gt; Export Invariant Masses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Sauvez les masses invariantes sur le bureau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14782" r="51448" b="44758"/>
          <a:stretch/>
        </p:blipFill>
        <p:spPr bwMode="auto">
          <a:xfrm>
            <a:off x="3965022" y="3350169"/>
            <a:ext cx="5029201" cy="34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2727756" y="4170303"/>
            <a:ext cx="1481637" cy="1497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385661" y="1983515"/>
            <a:ext cx="3758339" cy="113877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</a:t>
            </a:r>
            <a:r>
              <a:rPr lang="fr-FR" sz="2400" b="1">
                <a:latin typeface="Comic Sans MS" pitchFamily="66" charset="0"/>
              </a:rPr>
              <a:t>Enregistrez </a:t>
            </a:r>
            <a:r>
              <a:rPr lang="fr-FR" sz="2400" b="1" dirty="0">
                <a:latin typeface="Comic Sans MS" pitchFamily="66" charset="0"/>
              </a:rPr>
              <a:t>sur le bureau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75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3176" y="1598795"/>
            <a:ext cx="4824429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Faites un double-clic sur le lien : </a:t>
            </a:r>
            <a:r>
              <a:rPr lang="fr-FR" sz="2000" b="1" i="1" dirty="0" err="1">
                <a:latin typeface="Comic Sans MS" pitchFamily="66" charset="0"/>
              </a:rPr>
              <a:t>MasterClasses</a:t>
            </a:r>
            <a:r>
              <a:rPr lang="fr-FR" sz="2000" b="1" i="1" dirty="0">
                <a:latin typeface="Comic Sans MS" pitchFamily="66" charset="0"/>
              </a:rPr>
              <a:t> 2016 </a:t>
            </a:r>
            <a:r>
              <a:rPr lang="fr-FR" sz="2000" b="1" i="1" dirty="0" err="1">
                <a:latin typeface="Comic Sans MS" pitchFamily="66" charset="0"/>
              </a:rPr>
              <a:t>results</a:t>
            </a:r>
            <a:endParaRPr lang="fr-FR" sz="2000" b="1" i="1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89930" y="2319459"/>
            <a:ext cx="5573210" cy="4383558"/>
            <a:chOff x="1219200" y="1583771"/>
            <a:chExt cx="6705600" cy="5274229"/>
          </a:xfrm>
        </p:grpSpPr>
        <p:pic>
          <p:nvPicPr>
            <p:cNvPr id="13" name="Picture 4" descr="http://media.materiel.net/live/16001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37"/>
            <a:stretch/>
          </p:blipFill>
          <p:spPr bwMode="auto">
            <a:xfrm>
              <a:off x="1219200" y="2121886"/>
              <a:ext cx="6705600" cy="4736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22"/>
            <a:stretch/>
          </p:blipFill>
          <p:spPr bwMode="auto">
            <a:xfrm>
              <a:off x="1795264" y="3260436"/>
              <a:ext cx="5256584" cy="236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492"/>
            <a:stretch/>
          </p:blipFill>
          <p:spPr bwMode="auto">
            <a:xfrm>
              <a:off x="1795264" y="2703697"/>
              <a:ext cx="5256584" cy="166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à coins arrondis 15"/>
            <p:cNvSpPr/>
            <p:nvPr/>
          </p:nvSpPr>
          <p:spPr>
            <a:xfrm>
              <a:off x="1795264" y="2697018"/>
              <a:ext cx="5262767" cy="2938402"/>
            </a:xfrm>
            <a:prstGeom prst="roundRect">
              <a:avLst>
                <a:gd name="adj" fmla="val 176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39491" y="5689600"/>
              <a:ext cx="314036" cy="2309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droite 18"/>
            <p:cNvSpPr/>
            <p:nvPr/>
          </p:nvSpPr>
          <p:spPr>
            <a:xfrm rot="7312971">
              <a:off x="1721577" y="2235273"/>
              <a:ext cx="1735051" cy="432048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8" name="Picture 4" descr="Image associé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0" b="20286"/>
          <a:stretch/>
        </p:blipFill>
        <p:spPr bwMode="auto">
          <a:xfrm>
            <a:off x="1847753" y="3335431"/>
            <a:ext cx="2057564" cy="21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80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3176" y="1598795"/>
            <a:ext cx="4824429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Faites un double-clic sur le lien : </a:t>
            </a:r>
            <a:r>
              <a:rPr lang="fr-FR" sz="2000" b="1" i="1" dirty="0" err="1">
                <a:latin typeface="Comic Sans MS" pitchFamily="66" charset="0"/>
              </a:rPr>
              <a:t>MasterClasses</a:t>
            </a:r>
            <a:r>
              <a:rPr lang="fr-FR" sz="2000" b="1" i="1" dirty="0">
                <a:latin typeface="Comic Sans MS" pitchFamily="66" charset="0"/>
              </a:rPr>
              <a:t> 2016 </a:t>
            </a:r>
            <a:r>
              <a:rPr lang="fr-FR" sz="2000" b="1" i="1" dirty="0" err="1">
                <a:latin typeface="Comic Sans MS" pitchFamily="66" charset="0"/>
              </a:rPr>
              <a:t>results</a:t>
            </a:r>
            <a:endParaRPr lang="fr-FR" sz="2000" b="1" i="1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789631" y="2429792"/>
            <a:ext cx="3122908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Entrez le mot de passe inscrit sur le tableau blanc</a:t>
            </a:r>
            <a:endParaRPr lang="fr-FR" sz="2000" b="1" i="1" dirty="0">
              <a:latin typeface="Comic Sans MS" pitchFamily="66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89930" y="2319459"/>
            <a:ext cx="5573210" cy="4383558"/>
            <a:chOff x="1219200" y="1583771"/>
            <a:chExt cx="6705600" cy="5274229"/>
          </a:xfrm>
        </p:grpSpPr>
        <p:pic>
          <p:nvPicPr>
            <p:cNvPr id="13" name="Picture 4" descr="http://media.materiel.net/live/16001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37"/>
            <a:stretch/>
          </p:blipFill>
          <p:spPr bwMode="auto">
            <a:xfrm>
              <a:off x="1219200" y="2121886"/>
              <a:ext cx="6705600" cy="4736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22"/>
            <a:stretch/>
          </p:blipFill>
          <p:spPr bwMode="auto">
            <a:xfrm>
              <a:off x="1795264" y="3260436"/>
              <a:ext cx="5256584" cy="236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492"/>
            <a:stretch/>
          </p:blipFill>
          <p:spPr bwMode="auto">
            <a:xfrm>
              <a:off x="1795264" y="2703697"/>
              <a:ext cx="5256584" cy="166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à coins arrondis 15"/>
            <p:cNvSpPr/>
            <p:nvPr/>
          </p:nvSpPr>
          <p:spPr>
            <a:xfrm>
              <a:off x="1795264" y="2697018"/>
              <a:ext cx="5262767" cy="2938402"/>
            </a:xfrm>
            <a:prstGeom prst="roundRect">
              <a:avLst>
                <a:gd name="adj" fmla="val 176"/>
              </a:avLst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39491" y="5689600"/>
              <a:ext cx="314036" cy="2309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droite 18"/>
            <p:cNvSpPr/>
            <p:nvPr/>
          </p:nvSpPr>
          <p:spPr>
            <a:xfrm rot="7312971">
              <a:off x="1721577" y="2235273"/>
              <a:ext cx="1735051" cy="432048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935786" y="3940681"/>
            <a:ext cx="2790497" cy="3767959"/>
            <a:chOff x="5486399" y="2222938"/>
            <a:chExt cx="2790497" cy="3767959"/>
          </a:xfrm>
        </p:grpSpPr>
        <p:sp>
          <p:nvSpPr>
            <p:cNvPr id="21" name="Rectangle 20"/>
            <p:cNvSpPr/>
            <p:nvPr/>
          </p:nvSpPr>
          <p:spPr>
            <a:xfrm>
              <a:off x="5486399" y="2222938"/>
              <a:ext cx="2790497" cy="376795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758583" y="3040442"/>
              <a:ext cx="2246128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latin typeface="Brush Script MT" panose="03060802040406070304" pitchFamily="66" charset="0"/>
                </a:rPr>
                <a:t>Le mot de passe est </a:t>
              </a:r>
            </a:p>
            <a:p>
              <a:pPr algn="ctr"/>
              <a:r>
                <a:rPr lang="fr-FR" sz="2400" b="1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…</a:t>
              </a:r>
            </a:p>
          </p:txBody>
        </p:sp>
      </p:grpSp>
      <p:sp>
        <p:nvSpPr>
          <p:cNvPr id="3" name="AutoShape 2" descr="The Walking Dead HD wallpapers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he Walking Dead HD wallpapers free downlo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Walking Dead HD wallpapers free downloa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associé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0" b="20286"/>
          <a:stretch/>
        </p:blipFill>
        <p:spPr bwMode="auto">
          <a:xfrm>
            <a:off x="1847753" y="3335431"/>
            <a:ext cx="2057564" cy="21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0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34747" r="30060" b="30336"/>
          <a:stretch/>
        </p:blipFill>
        <p:spPr bwMode="auto">
          <a:xfrm>
            <a:off x="187036" y="1567503"/>
            <a:ext cx="8749146" cy="29932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t="19151" r="32228" b="4484"/>
          <a:stretch/>
        </p:blipFill>
        <p:spPr bwMode="auto">
          <a:xfrm>
            <a:off x="3647507" y="4135530"/>
            <a:ext cx="4916699" cy="3843076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Flèche droite 23"/>
          <p:cNvSpPr/>
          <p:nvPr/>
        </p:nvSpPr>
        <p:spPr>
          <a:xfrm rot="11830665" flipV="1">
            <a:off x="3446789" y="3696698"/>
            <a:ext cx="3049991" cy="1065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12431437" flipV="1">
            <a:off x="4677449" y="3693884"/>
            <a:ext cx="1993746" cy="1077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87036" y="5010259"/>
            <a:ext cx="3122908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omic Sans MS" pitchFamily="66" charset="0"/>
              </a:rPr>
              <a:t>Entrez la date et le numéro de votre lot de données</a:t>
            </a:r>
            <a:endParaRPr lang="fr-FR" sz="20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0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33481" r="6041" b="19489"/>
          <a:stretch/>
        </p:blipFill>
        <p:spPr bwMode="auto">
          <a:xfrm>
            <a:off x="166257" y="1789690"/>
            <a:ext cx="8850162" cy="2879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5505793" y="3635441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64268" y="3326856"/>
            <a:ext cx="4824429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</p:spTree>
    <p:extLst>
      <p:ext uri="{BB962C8B-B14F-4D97-AF65-F5344CB8AC3E}">
        <p14:creationId xmlns:p14="http://schemas.microsoft.com/office/powerpoint/2010/main" val="361735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33481" r="6041" b="19489"/>
          <a:stretch/>
        </p:blipFill>
        <p:spPr bwMode="auto">
          <a:xfrm>
            <a:off x="166257" y="1789690"/>
            <a:ext cx="8850162" cy="2879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5505793" y="3635441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64268" y="3326856"/>
            <a:ext cx="4824429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sp>
        <p:nvSpPr>
          <p:cNvPr id="13" name="Flèche droite 12"/>
          <p:cNvSpPr/>
          <p:nvPr/>
        </p:nvSpPr>
        <p:spPr>
          <a:xfrm rot="17931569">
            <a:off x="7717330" y="4414112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319571" y="5191407"/>
            <a:ext cx="4824429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Appuyez sur le bouton </a:t>
            </a:r>
            <a:r>
              <a:rPr lang="fr-FR" sz="2000" b="1" i="1" dirty="0" err="1">
                <a:latin typeface="Comic Sans MS" pitchFamily="66" charset="0"/>
              </a:rPr>
              <a:t>submit</a:t>
            </a:r>
            <a:r>
              <a:rPr lang="fr-FR" sz="2400" b="1" dirty="0">
                <a:latin typeface="Comic Sans MS" pitchFamily="66" charset="0"/>
              </a:rPr>
              <a:t> pour confirmer l’envoi</a:t>
            </a:r>
          </a:p>
          <a:p>
            <a:r>
              <a:rPr lang="fr-FR" sz="2400" b="1" i="1" dirty="0">
                <a:latin typeface="Comic Sans MS" pitchFamily="66" charset="0"/>
              </a:rPr>
              <a:t>&amp; visualisez vos résultats</a:t>
            </a:r>
            <a:endParaRPr lang="fr-FR" sz="20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7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Etes-vous prêts pour </a:t>
            </a:r>
          </a:p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 photo de groupe ?</a:t>
            </a:r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9" y="1994204"/>
            <a:ext cx="7603462" cy="42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9093">
            <a:off x="744513" y="4994743"/>
            <a:ext cx="1816745" cy="19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77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174</Words>
  <Application>Microsoft Office PowerPoint</Application>
  <PresentationFormat>Affichage à l'écran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Administrateur</cp:lastModifiedBy>
  <cp:revision>64</cp:revision>
  <dcterms:created xsi:type="dcterms:W3CDTF">2013-03-01T10:27:03Z</dcterms:created>
  <dcterms:modified xsi:type="dcterms:W3CDTF">2017-03-13T12:50:13Z</dcterms:modified>
</cp:coreProperties>
</file>