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5" r:id="rId1"/>
  </p:sldMasterIdLst>
  <p:notesMasterIdLst>
    <p:notesMasterId r:id="rId7"/>
  </p:notesMasterIdLst>
  <p:sldIdLst>
    <p:sldId id="259" r:id="rId2"/>
    <p:sldId id="261" r:id="rId3"/>
    <p:sldId id="262" r:id="rId4"/>
    <p:sldId id="258" r:id="rId5"/>
    <p:sldId id="260" r:id="rId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1"/>
  </p:normalViewPr>
  <p:slideViewPr>
    <p:cSldViewPr snapToGrid="0" snapToObjects="1">
      <p:cViewPr varScale="1">
        <p:scale>
          <a:sx n="101" d="100"/>
          <a:sy n="101" d="100"/>
        </p:scale>
        <p:origin x="142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331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331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51AE6D78-1708-E849-AEBE-97764DB3D370}" type="datetimeFigureOut">
              <a:rPr lang="en-US" smtClean="0"/>
              <a:t>3/15/17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6331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6331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6D943526-B8F3-884E-9FEE-F5099E7EF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36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43526-B8F3-884E-9FEE-F5099E7EF6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3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7"/>
            <a:ext cx="2133600" cy="365125"/>
          </a:xfrm>
        </p:spPr>
        <p:txBody>
          <a:bodyPr/>
          <a:lstStyle/>
          <a:p>
            <a:fld id="{8A2F26A3-E0C9-AD47-BCB8-CBFB535ECD34}" type="datetimeFigureOut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1" y="3962401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1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1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26A3-E0C9-AD47-BCB8-CBFB535ECD34}" type="datetimeFigureOut">
              <a:rPr lang="en-US" smtClean="0"/>
              <a:t>3/15/17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C498-B1F6-B34E-BCF5-823A0EBB02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26A3-E0C9-AD47-BCB8-CBFB535ECD34}" type="datetimeFigureOut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C498-B1F6-B34E-BCF5-823A0EBB02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6" y="416859"/>
            <a:ext cx="1940859" cy="5607424"/>
          </a:xfrm>
        </p:spPr>
        <p:txBody>
          <a:bodyPr vert="eaVert" anchor="ctr" anchorCtr="0"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8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26A3-E0C9-AD47-BCB8-CBFB535ECD34}" type="datetimeFigureOut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C498-B1F6-B34E-BCF5-823A0EBB02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2F26A3-E0C9-AD47-BCB8-CBFB535ECD34}" type="datetimeFigureOut">
              <a:rPr lang="en-US" smtClean="0"/>
              <a:t>3/15/17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FB49C498-B1F6-B34E-BCF5-823A0EBB0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5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26A3-E0C9-AD47-BCB8-CBFB535ECD34}" type="datetimeFigureOut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C498-B1F6-B34E-BCF5-823A0EBB02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8" y="1219015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8" y="3224215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26A3-E0C9-AD47-BCB8-CBFB535ECD34}" type="datetimeFigureOut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C498-B1F6-B34E-BCF5-823A0EBB02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07577"/>
            <a:ext cx="7581901" cy="1653988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26A3-E0C9-AD47-BCB8-CBFB535ECD34}" type="datetimeFigureOut">
              <a:rPr lang="en-US" smtClean="0"/>
              <a:t>3/15/17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C498-B1F6-B34E-BCF5-823A0EBB02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7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7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7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7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26A3-E0C9-AD47-BCB8-CBFB535ECD34}" type="datetimeFigureOut">
              <a:rPr lang="en-US" smtClean="0"/>
              <a:t>3/15/17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C498-B1F6-B34E-BCF5-823A0EBB02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26A3-E0C9-AD47-BCB8-CBFB535ECD34}" type="datetimeFigureOut">
              <a:rPr lang="en-US" smtClean="0"/>
              <a:t>3/15/17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C498-B1F6-B34E-BCF5-823A0EBB02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26A3-E0C9-AD47-BCB8-CBFB535ECD34}" type="datetimeFigureOut">
              <a:rPr lang="en-US" smtClean="0"/>
              <a:t>3/15/17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C498-B1F6-B34E-BCF5-823A0EBB02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26A3-E0C9-AD47-BCB8-CBFB535ECD34}" type="datetimeFigureOut">
              <a:rPr lang="en-US" smtClean="0"/>
              <a:t>3/15/17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26A3-E0C9-AD47-BCB8-CBFB535ECD34}" type="datetimeFigureOut">
              <a:rPr lang="en-US" smtClean="0"/>
              <a:t>3/15/17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C498-B1F6-B34E-BCF5-823A0EBB02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6492877"/>
            <a:ext cx="9144001" cy="36512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162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-503"/>
            <a:ext cx="9144000" cy="1216400"/>
          </a:xfrm>
          <a:prstGeom prst="rect">
            <a:avLst/>
          </a:prstGeom>
          <a:solidFill>
            <a:schemeClr val="accent3"/>
          </a:solidFill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77" y="1567158"/>
            <a:ext cx="8540447" cy="4579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8A2F26A3-E0C9-AD47-BCB8-CBFB535ECD34}" type="datetimeFigureOut">
              <a:rPr lang="en-US" smtClean="0"/>
              <a:t>3/15/17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1363" y="6492877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FB49C498-B1F6-B34E-BCF5-823A0EBB022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  <p:sldLayoutId id="214748402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6"/>
        </a:buBlip>
        <a:defRPr sz="2400" b="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6"/>
        </a:buBlip>
        <a:defRPr sz="2200" b="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b="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b="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b="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4" Type="http://schemas.openxmlformats.org/officeDocument/2006/relationships/image" Target="../media/image9.gif"/><Relationship Id="rId5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503"/>
            <a:ext cx="9144000" cy="1685192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Présentation</a:t>
            </a:r>
            <a:r>
              <a:rPr lang="en-US" dirty="0" smtClean="0"/>
              <a:t> de la </a:t>
            </a:r>
            <a:r>
              <a:rPr lang="en-US" dirty="0" err="1" smtClean="0"/>
              <a:t>journée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MasterClasses</a:t>
            </a:r>
            <a:r>
              <a:rPr lang="en-US" dirty="0" smtClean="0"/>
              <a:t> IPNL 2017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28359" y="3843678"/>
            <a:ext cx="5815391" cy="2027469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Objectifs</a:t>
            </a:r>
            <a:endParaRPr lang="en-US" dirty="0" smtClean="0"/>
          </a:p>
          <a:p>
            <a:r>
              <a:rPr lang="en-US" dirty="0" smtClean="0"/>
              <a:t>Les </a:t>
            </a:r>
            <a:r>
              <a:rPr lang="en-US" dirty="0" err="1" smtClean="0"/>
              <a:t>MasterClasses</a:t>
            </a:r>
            <a:r>
              <a:rPr lang="en-US" dirty="0" smtClean="0"/>
              <a:t> du CERN</a:t>
            </a:r>
          </a:p>
          <a:p>
            <a:r>
              <a:rPr lang="en-US" dirty="0" err="1" smtClean="0"/>
              <a:t>Programme</a:t>
            </a:r>
            <a:r>
              <a:rPr lang="en-US" dirty="0" smtClean="0"/>
              <a:t> de la </a:t>
            </a:r>
            <a:r>
              <a:rPr lang="en-US" dirty="0" err="1" smtClean="0"/>
              <a:t>journée</a:t>
            </a:r>
            <a:endParaRPr lang="en-US" dirty="0" smtClean="0"/>
          </a:p>
          <a:p>
            <a:r>
              <a:rPr lang="en-US" dirty="0" err="1" smtClean="0"/>
              <a:t>Où</a:t>
            </a:r>
            <a:r>
              <a:rPr lang="en-US" dirty="0" smtClean="0"/>
              <a:t> </a:t>
            </a:r>
            <a:r>
              <a:rPr lang="en-US" dirty="0" err="1" smtClean="0"/>
              <a:t>trouver</a:t>
            </a:r>
            <a:r>
              <a:rPr lang="en-US" dirty="0" smtClean="0"/>
              <a:t> plus </a:t>
            </a:r>
            <a:r>
              <a:rPr lang="en-US" dirty="0" err="1" smtClean="0"/>
              <a:t>d’informations</a:t>
            </a:r>
            <a:r>
              <a:rPr lang="en-US" dirty="0" smtClean="0"/>
              <a:t> ?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7" name="Picture 6" descr="Capture d’écran 2011-03-17 à 17.22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356" y="1853860"/>
            <a:ext cx="1478643" cy="1651151"/>
          </a:xfrm>
          <a:prstGeom prst="rect">
            <a:avLst/>
          </a:prstGeom>
        </p:spPr>
      </p:pic>
      <p:pic>
        <p:nvPicPr>
          <p:cNvPr id="8" name="Picture 7" descr="Capture d’écran 2011-03-17 à 17.24.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683" y="1853858"/>
            <a:ext cx="1358900" cy="762000"/>
          </a:xfrm>
          <a:prstGeom prst="rect">
            <a:avLst/>
          </a:prstGeom>
        </p:spPr>
      </p:pic>
      <p:pic>
        <p:nvPicPr>
          <p:cNvPr id="10" name="Picture 9" descr="logo_IPLN_RVB_R0_V138B2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7" y="2002027"/>
            <a:ext cx="1842970" cy="76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3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Objectifs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77" y="1579858"/>
            <a:ext cx="8540447" cy="5100342"/>
          </a:xfrm>
        </p:spPr>
        <p:txBody>
          <a:bodyPr>
            <a:normAutofit fontScale="70000" lnSpcReduction="20000"/>
          </a:bodyPr>
          <a:lstStyle/>
          <a:p>
            <a:pPr>
              <a:buFont typeface="Wingdings" charset="2"/>
              <a:buChar char="ü"/>
            </a:pPr>
            <a:r>
              <a:rPr lang="fr-FR" dirty="0" smtClean="0"/>
              <a:t>Découvrir le monde des particules élémentaires et l’intérêt de leur étude</a:t>
            </a:r>
          </a:p>
          <a:p>
            <a:pPr>
              <a:buFont typeface="Wingdings" charset="2"/>
              <a:buChar char="ü"/>
            </a:pPr>
            <a:r>
              <a:rPr lang="fr-FR" dirty="0" smtClean="0"/>
              <a:t>Utiliser des vraies données enregistrées par une expérience du CERN l’an passé</a:t>
            </a:r>
          </a:p>
          <a:p>
            <a:pPr marL="403225" lvl="1">
              <a:spcBef>
                <a:spcPts val="2000"/>
              </a:spcBef>
              <a:buFont typeface="Wingdings" charset="2"/>
              <a:buChar char="ü"/>
            </a:pPr>
            <a:r>
              <a:rPr lang="fr-FR" dirty="0" smtClean="0"/>
              <a:t>Participer à une vidéoconférence rassemblant des chercheurs du CERN et des élèves d’autres </a:t>
            </a:r>
          </a:p>
          <a:p>
            <a:pPr marL="0" lvl="1" indent="0">
              <a:spcBef>
                <a:spcPts val="2000"/>
              </a:spcBef>
              <a:buNone/>
            </a:pPr>
            <a:r>
              <a:rPr lang="fr-FR" dirty="0"/>
              <a:t>	</a:t>
            </a:r>
            <a:r>
              <a:rPr lang="fr-FR" dirty="0" smtClean="0"/>
              <a:t>lycées.      Aujourd’hui </a:t>
            </a:r>
            <a:r>
              <a:rPr lang="fr-FR" dirty="0" smtClean="0"/>
              <a:t>: Palaiseau      , Florence       , Vienne      , Podgorica      et Padoue </a:t>
            </a:r>
            <a:endParaRPr lang="fr-FR" dirty="0"/>
          </a:p>
          <a:p>
            <a:pPr marL="0" lvl="1" indent="0">
              <a:spcBef>
                <a:spcPts val="2000"/>
              </a:spcBef>
              <a:buNone/>
            </a:pPr>
            <a:endParaRPr lang="fr-FR" dirty="0" smtClean="0"/>
          </a:p>
          <a:p>
            <a:pPr>
              <a:buFont typeface="Wingdings" charset="2"/>
              <a:buChar char="ü"/>
            </a:pPr>
            <a:r>
              <a:rPr lang="fr-FR" dirty="0" smtClean="0"/>
              <a:t>Quels sont les constituants fondamentaux de la matière, les particules élémentaires ?</a:t>
            </a:r>
          </a:p>
          <a:p>
            <a:pPr>
              <a:buFont typeface="Wingdings" charset="2"/>
              <a:buChar char="ü"/>
            </a:pPr>
            <a:r>
              <a:rPr lang="fr-FR" dirty="0" smtClean="0"/>
              <a:t>Comment peut-on les identifier pour étudier leurs propriétés ?</a:t>
            </a:r>
          </a:p>
          <a:p>
            <a:pPr>
              <a:buFont typeface="Wingdings" charset="2"/>
              <a:buChar char="ü"/>
            </a:pPr>
            <a:r>
              <a:rPr lang="fr-FR" dirty="0" smtClean="0"/>
              <a:t>Quelles sont les forces qui gouvernent ces particules ?</a:t>
            </a:r>
          </a:p>
          <a:p>
            <a:pPr>
              <a:buFont typeface="Wingdings" charset="2"/>
              <a:buChar char="ü"/>
            </a:pPr>
            <a:endParaRPr lang="fr-FR" dirty="0" smtClean="0"/>
          </a:p>
          <a:p>
            <a:pPr>
              <a:buFont typeface="Wingdings" charset="2"/>
              <a:buChar char="ü"/>
            </a:pPr>
            <a:r>
              <a:rPr lang="fr-FR" dirty="0" smtClean="0"/>
              <a:t>Quelles certitudes a-t-on aujourd’hui ?</a:t>
            </a:r>
          </a:p>
          <a:p>
            <a:pPr>
              <a:buFont typeface="Wingdings" charset="2"/>
              <a:buChar char="ü"/>
            </a:pPr>
            <a:r>
              <a:rPr lang="fr-FR" dirty="0" smtClean="0"/>
              <a:t>Quelles sont les grandes questions actuelles ?</a:t>
            </a:r>
            <a:endParaRPr lang="fr-FR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968626" y="3376834"/>
            <a:ext cx="3206750" cy="21167"/>
          </a:xfrm>
          <a:prstGeom prst="line">
            <a:avLst/>
          </a:prstGeom>
          <a:ln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physicsmasterclasses.org/img/flags/i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009496"/>
            <a:ext cx="1905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physicsmasterclasses.org/img/flags/i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19" y="3009496"/>
            <a:ext cx="1905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hysicsmasterclasses.org/img/flags/f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3009496"/>
            <a:ext cx="1905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hysicsmasterclasses.org/img/flags/a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7" y="3009496"/>
            <a:ext cx="1905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physicsmasterclasses.org/img/flags/m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3" y="3009496"/>
            <a:ext cx="1905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52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MasterClasses</a:t>
            </a:r>
            <a:r>
              <a:rPr lang="en-US" dirty="0" smtClean="0"/>
              <a:t> du CERN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</a:t>
            </a:r>
            <a:r>
              <a:rPr lang="fr-FR" dirty="0" err="1" smtClean="0"/>
              <a:t>MasterClasses</a:t>
            </a:r>
            <a:r>
              <a:rPr lang="fr-FR" dirty="0" smtClean="0"/>
              <a:t> existent depuis plusieurs années à l’initiative du CERN, l’un des plus grands laboratoires de physique du monde</a:t>
            </a:r>
          </a:p>
          <a:p>
            <a:r>
              <a:rPr lang="fr-FR" dirty="0" smtClean="0"/>
              <a:t>~10 000 lycéens de 50 pays</a:t>
            </a:r>
          </a:p>
          <a:p>
            <a:r>
              <a:rPr lang="fr-FR" dirty="0" smtClean="0"/>
              <a:t>Les sessions 2017 s’étalent sur 4 semaines</a:t>
            </a:r>
          </a:p>
          <a:p>
            <a:r>
              <a:rPr lang="fr-FR" dirty="0" smtClean="0"/>
              <a:t>Programme identique pour tous les élèves</a:t>
            </a:r>
          </a:p>
          <a:p>
            <a:pPr lvl="1"/>
            <a:r>
              <a:rPr lang="fr-FR" dirty="0" smtClean="0"/>
              <a:t>Mini-conférences pour introduire notre science</a:t>
            </a:r>
          </a:p>
          <a:p>
            <a:pPr lvl="1"/>
            <a:r>
              <a:rPr lang="fr-FR" dirty="0" smtClean="0"/>
              <a:t>Travaux pratiques sur ordinateur utilisant de vraies données</a:t>
            </a:r>
          </a:p>
          <a:p>
            <a:pPr lvl="1"/>
            <a:r>
              <a:rPr lang="fr-FR" dirty="0" smtClean="0"/>
              <a:t>Visioconférence avec le CERN pour terminer la session</a:t>
            </a:r>
          </a:p>
          <a:p>
            <a:pPr marL="403225" lvl="1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27587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6834" y="5799669"/>
            <a:ext cx="7237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 smtClean="0"/>
              <a:t>Tous les intervenants sont chercheurs au laboratoire.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N’hésitez pas à poser toutes les questions qui vous viennent à l’esprit.</a:t>
            </a:r>
            <a:endParaRPr lang="fr-FR" dirty="0"/>
          </a:p>
        </p:txBody>
      </p:sp>
      <p:sp>
        <p:nvSpPr>
          <p:cNvPr id="8" name="TextBox 7"/>
          <p:cNvSpPr txBox="1"/>
          <p:nvPr/>
        </p:nvSpPr>
        <p:spPr>
          <a:xfrm>
            <a:off x="2248788" y="64584"/>
            <a:ext cx="46464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Programme</a:t>
            </a:r>
            <a:r>
              <a:rPr lang="en-US" sz="3200" b="1" dirty="0" smtClean="0"/>
              <a:t> de la </a:t>
            </a:r>
            <a:r>
              <a:rPr lang="en-US" sz="3200" b="1" dirty="0" err="1" smtClean="0"/>
              <a:t>journée</a:t>
            </a:r>
            <a:endParaRPr lang="en-US" sz="3200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366" y="649360"/>
            <a:ext cx="6365347" cy="515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5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Pour en savoir plus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50" y="1378472"/>
            <a:ext cx="7893417" cy="5142675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1600" dirty="0" smtClean="0"/>
              <a:t>Les </a:t>
            </a:r>
            <a:r>
              <a:rPr lang="en-US" sz="1600" dirty="0" err="1"/>
              <a:t>p</a:t>
            </a:r>
            <a:r>
              <a:rPr lang="en-US" sz="1600" dirty="0" err="1" smtClean="0"/>
              <a:t>résentations</a:t>
            </a:r>
            <a:r>
              <a:rPr lang="en-US" sz="1600" dirty="0" smtClean="0"/>
              <a:t> et </a:t>
            </a:r>
            <a:r>
              <a:rPr lang="en-US" sz="1600" dirty="0" err="1" smtClean="0"/>
              <a:t>résultats</a:t>
            </a:r>
            <a:r>
              <a:rPr lang="en-US" sz="1600" dirty="0" smtClean="0"/>
              <a:t> </a:t>
            </a:r>
            <a:r>
              <a:rPr lang="en-US" sz="1600" dirty="0" err="1" smtClean="0"/>
              <a:t>disponibles</a:t>
            </a:r>
            <a:r>
              <a:rPr lang="en-US" sz="1600" dirty="0" smtClean="0"/>
              <a:t> sur la page web : </a:t>
            </a:r>
            <a:br>
              <a:rPr lang="en-US" sz="1600" dirty="0" smtClean="0"/>
            </a:br>
            <a:r>
              <a:rPr lang="en-US" sz="1600" dirty="0" smtClean="0">
                <a:solidFill>
                  <a:schemeClr val="accent3"/>
                </a:solidFill>
                <a:latin typeface="Comic Sans MS" panose="030F0702030302020204" pitchFamily="66" charset="0"/>
              </a:rPr>
              <a:t>https://</a:t>
            </a:r>
            <a:r>
              <a:rPr lang="en-US" sz="1600" dirty="0" smtClean="0">
                <a:solidFill>
                  <a:schemeClr val="accent3"/>
                </a:solidFill>
                <a:latin typeface="Comic Sans MS" panose="030F0702030302020204" pitchFamily="66" charset="0"/>
              </a:rPr>
              <a:t>indico.in2p3.fr/event/13864/</a:t>
            </a:r>
            <a:endParaRPr lang="en-US" sz="1600" dirty="0" smtClean="0">
              <a:solidFill>
                <a:schemeClr val="accent3"/>
              </a:solidFill>
              <a:latin typeface="Comic Sans MS" panose="030F0702030302020204" pitchFamily="66" charset="0"/>
            </a:endParaRPr>
          </a:p>
          <a:p>
            <a:r>
              <a:rPr lang="en-US" sz="1600" dirty="0" smtClean="0"/>
              <a:t>Site web des </a:t>
            </a:r>
            <a:r>
              <a:rPr lang="en-US" sz="1600" dirty="0" err="1" smtClean="0"/>
              <a:t>MasterClasses</a:t>
            </a:r>
            <a:r>
              <a:rPr lang="en-US" sz="1600" dirty="0" smtClean="0"/>
              <a:t> du CERN</a:t>
            </a:r>
            <a:br>
              <a:rPr lang="en-US" sz="1600" dirty="0" smtClean="0"/>
            </a:b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http://www.physicsmasterclasses.org</a:t>
            </a:r>
            <a:r>
              <a:rPr lang="en-US" sz="1600" dirty="0" smtClean="0"/>
              <a:t>/</a:t>
            </a:r>
          </a:p>
          <a:p>
            <a:r>
              <a:rPr lang="en-US" sz="1600" dirty="0" smtClean="0"/>
              <a:t>Site web </a:t>
            </a:r>
            <a:r>
              <a:rPr lang="en-US" sz="1600" dirty="0"/>
              <a:t>de l’IN2P3-CNRS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http://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www.in2p3.fr/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n-US" sz="1600" dirty="0" err="1" smtClean="0"/>
              <a:t>rubrique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 Science pour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</a:rPr>
              <a:t>tous</a:t>
            </a: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 smtClean="0"/>
              <a:t>  </a:t>
            </a:r>
            <a:r>
              <a:rPr lang="en-US" sz="1600" dirty="0" err="1" smtClean="0"/>
              <a:t>dont</a:t>
            </a:r>
            <a:r>
              <a:rPr lang="en-US" sz="1600" dirty="0" smtClean="0"/>
              <a:t> la </a:t>
            </a:r>
            <a:r>
              <a:rPr lang="en-US" sz="1600" dirty="0"/>
              <a:t>revue de </a:t>
            </a:r>
            <a:r>
              <a:rPr lang="en-US" sz="1600" dirty="0" err="1"/>
              <a:t>vulgarisation</a:t>
            </a:r>
            <a:r>
              <a:rPr lang="en-US" sz="1600" dirty="0"/>
              <a:t> «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Élémentaire</a:t>
            </a:r>
            <a:r>
              <a:rPr lang="en-US" sz="1600" dirty="0"/>
              <a:t> »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 et le </a:t>
            </a:r>
            <a:r>
              <a:rPr lang="en-US" sz="1600" dirty="0"/>
              <a:t>«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Passeport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pour les 2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Infinis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/>
              <a:t>» 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4" descr="Capture d’écran 2011-03-17 à 18.06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15" y="3642928"/>
            <a:ext cx="1646366" cy="2383367"/>
          </a:xfrm>
          <a:prstGeom prst="rect">
            <a:avLst/>
          </a:prstGeom>
        </p:spPr>
      </p:pic>
      <p:pic>
        <p:nvPicPr>
          <p:cNvPr id="7" name="Picture 6" descr="Capture d’écran 2011-03-17 à 18.07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01" y="3541506"/>
            <a:ext cx="1893876" cy="2484789"/>
          </a:xfrm>
          <a:prstGeom prst="rect">
            <a:avLst/>
          </a:prstGeom>
        </p:spPr>
      </p:pic>
      <p:pic>
        <p:nvPicPr>
          <p:cNvPr id="1026" name="Picture 2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680" y="1789296"/>
            <a:ext cx="12287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711321" y="2740563"/>
            <a:ext cx="3802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International Particle Physics Outreach Group</a:t>
            </a:r>
          </a:p>
        </p:txBody>
      </p:sp>
    </p:spTree>
    <p:extLst>
      <p:ext uri="{BB962C8B-B14F-4D97-AF65-F5344CB8AC3E}">
        <p14:creationId xmlns:p14="http://schemas.microsoft.com/office/powerpoint/2010/main" val="33723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een2010">
  <a:themeElements>
    <a:clrScheme name="Orbit">
      <a:dk1>
        <a:srgbClr val="FFFFFF"/>
      </a:dk1>
      <a:lt1>
        <a:srgbClr val="000000"/>
      </a:lt1>
      <a:dk2>
        <a:srgbClr val="212C28"/>
      </a:dk2>
      <a:lt2>
        <a:srgbClr val="7C9BA5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Green2010.thmx</Template>
  <TotalTime>1143</TotalTime>
  <Words>165</Words>
  <Application>Microsoft Macintosh PowerPoint</Application>
  <PresentationFormat>Présentation à l'écran (4:3)</PresentationFormat>
  <Paragraphs>37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Calibri</vt:lpstr>
      <vt:lpstr>Candara</vt:lpstr>
      <vt:lpstr>Comic Sans MS</vt:lpstr>
      <vt:lpstr>Wingdings</vt:lpstr>
      <vt:lpstr>Arial</vt:lpstr>
      <vt:lpstr>Green2010</vt:lpstr>
      <vt:lpstr>Présentation de la journée MasterClasses IPNL 2017</vt:lpstr>
      <vt:lpstr>Objectifs</vt:lpstr>
      <vt:lpstr>Les MasterClasses du CERN</vt:lpstr>
      <vt:lpstr>Présentation PowerPoint</vt:lpstr>
      <vt:lpstr>Pour en savoir plus</vt:lpstr>
    </vt:vector>
  </TitlesOfParts>
  <Company>CERN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Masterclass 2011</dc:title>
  <dc:creator>Stéphane Perries</dc:creator>
  <cp:lastModifiedBy>Utilisateur de Microsoft Office</cp:lastModifiedBy>
  <cp:revision>72</cp:revision>
  <cp:lastPrinted>2015-03-16T08:56:12Z</cp:lastPrinted>
  <dcterms:created xsi:type="dcterms:W3CDTF">2011-03-16T20:54:27Z</dcterms:created>
  <dcterms:modified xsi:type="dcterms:W3CDTF">2017-03-15T11:36:50Z</dcterms:modified>
</cp:coreProperties>
</file>