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5" r:id="rId1"/>
  </p:sldMasterIdLst>
  <p:notesMasterIdLst>
    <p:notesMasterId r:id="rId7"/>
  </p:notesMasterIdLst>
  <p:sldIdLst>
    <p:sldId id="259" r:id="rId2"/>
    <p:sldId id="261" r:id="rId3"/>
    <p:sldId id="262" r:id="rId4"/>
    <p:sldId id="258" r:id="rId5"/>
    <p:sldId id="260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51AE6D78-1708-E849-AEBE-97764DB3D37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D943526-B8F3-884E-9FEE-F5099E7EF6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43526-B8F3-884E-9FEE-F5099E7EF6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133600" cy="365125"/>
          </a:xfrm>
        </p:spPr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962401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1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6" y="416859"/>
            <a:ext cx="1940859" cy="5607424"/>
          </a:xfrm>
        </p:spPr>
        <p:txBody>
          <a:bodyPr vert="eaVert" anchor="ctr" anchorCtr="0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8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1219015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8" y="3224215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581901" cy="165398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7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7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7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7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492877"/>
            <a:ext cx="9144001" cy="365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77" y="1567158"/>
            <a:ext cx="8540447" cy="457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A2F26A3-E0C9-AD47-BCB8-CBFB535ECD34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B49C498-B1F6-B34E-BCF5-823A0EBB022A}" type="slidenum">
              <a:rPr lang="en-US" smtClean="0"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6"/>
        </a:buBlip>
        <a:defRPr sz="24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6"/>
        </a:buBlip>
        <a:defRPr sz="22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93618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de la </a:t>
            </a:r>
            <a:r>
              <a:rPr lang="en-US" dirty="0" err="1" smtClean="0"/>
              <a:t>journée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MasterClasses</a:t>
            </a:r>
            <a:r>
              <a:rPr lang="en-US" dirty="0" smtClean="0"/>
              <a:t> IPNL 2017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28359" y="3843678"/>
            <a:ext cx="5815391" cy="202746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Objectifs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MasterClasses</a:t>
            </a:r>
            <a:r>
              <a:rPr lang="en-US" dirty="0" smtClean="0"/>
              <a:t> du CERN</a:t>
            </a:r>
          </a:p>
          <a:p>
            <a:r>
              <a:rPr lang="en-US" dirty="0" err="1" smtClean="0"/>
              <a:t>Programme</a:t>
            </a:r>
            <a:r>
              <a:rPr lang="en-US" dirty="0" smtClean="0"/>
              <a:t> de la </a:t>
            </a:r>
            <a:r>
              <a:rPr lang="en-US" dirty="0" err="1" smtClean="0"/>
              <a:t>journée</a:t>
            </a:r>
            <a:endParaRPr lang="en-US" dirty="0" smtClean="0"/>
          </a:p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trouver</a:t>
            </a:r>
            <a:r>
              <a:rPr lang="en-US" dirty="0" smtClean="0"/>
              <a:t> </a:t>
            </a:r>
            <a:r>
              <a:rPr lang="en-US" dirty="0" err="1" smtClean="0"/>
              <a:t>davantage</a:t>
            </a:r>
            <a:r>
              <a:rPr lang="en-US" dirty="0" smtClean="0"/>
              <a:t> </a:t>
            </a:r>
            <a:r>
              <a:rPr lang="en-US" dirty="0" err="1" smtClean="0"/>
              <a:t>d’informations</a:t>
            </a:r>
            <a:r>
              <a:rPr lang="en-US" dirty="0" smtClean="0"/>
              <a:t> 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" name="Picture 7" descr="Capture d’écran 2011-03-17 à 17.2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65" y="2446113"/>
            <a:ext cx="1358900" cy="762000"/>
          </a:xfrm>
          <a:prstGeom prst="rect">
            <a:avLst/>
          </a:prstGeom>
        </p:spPr>
      </p:pic>
      <p:pic>
        <p:nvPicPr>
          <p:cNvPr id="10" name="Picture 9" descr="logo_IPLN_RVB_R0_V138B2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8" y="2446113"/>
            <a:ext cx="1842970" cy="760223"/>
          </a:xfrm>
          <a:prstGeom prst="rect">
            <a:avLst/>
          </a:prstGeom>
        </p:spPr>
      </p:pic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270308"/>
            <a:ext cx="12287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75169" y="3253446"/>
            <a:ext cx="296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International Particle Physics Outreach Group</a:t>
            </a:r>
          </a:p>
        </p:txBody>
      </p:sp>
    </p:spTree>
    <p:extLst>
      <p:ext uri="{BB962C8B-B14F-4D97-AF65-F5344CB8AC3E}">
        <p14:creationId xmlns:p14="http://schemas.microsoft.com/office/powerpoint/2010/main" val="40634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318664"/>
          </a:xfrm>
        </p:spPr>
        <p:txBody>
          <a:bodyPr/>
          <a:lstStyle/>
          <a:p>
            <a:r>
              <a:rPr lang="en-US" dirty="0" err="1" smtClean="0"/>
              <a:t>Objectifs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77" y="1484030"/>
            <a:ext cx="8540447" cy="510034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fr-FR" dirty="0" smtClean="0"/>
              <a:t>Découvrir le monde des particules élémentaires et l’intérêt de leur étude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Utiliser des vraies données enregistrées par une expérience du CERN l’an passé</a:t>
            </a:r>
          </a:p>
          <a:p>
            <a:pPr marL="403225" lvl="1">
              <a:spcBef>
                <a:spcPts val="2000"/>
              </a:spcBef>
              <a:buFont typeface="Wingdings" charset="2"/>
              <a:buChar char="ü"/>
            </a:pPr>
            <a:r>
              <a:rPr lang="fr-FR" sz="2300" dirty="0" smtClean="0"/>
              <a:t>Participer à une vidéoconférence rassemblant des chercheurs du CERN et des élèves d’autres lycées.      </a:t>
            </a:r>
            <a:endParaRPr lang="fr-FR" sz="2300" dirty="0"/>
          </a:p>
          <a:p>
            <a:pPr marL="403225" lvl="2" indent="0">
              <a:spcBef>
                <a:spcPts val="2000"/>
              </a:spcBef>
              <a:buNone/>
            </a:pPr>
            <a:r>
              <a:rPr lang="fr-FR" sz="2300" dirty="0" smtClean="0"/>
              <a:t>Aujourd’hui :  </a:t>
            </a:r>
            <a:r>
              <a:rPr lang="fr-FR" sz="2300" dirty="0" err="1" smtClean="0"/>
              <a:t>Cyprus</a:t>
            </a:r>
            <a:r>
              <a:rPr lang="fr-FR" sz="2300" dirty="0" smtClean="0"/>
              <a:t>, Lyon, Madrid, Roma, Split</a:t>
            </a:r>
            <a:br>
              <a:rPr lang="fr-FR" sz="2300" dirty="0" smtClean="0"/>
            </a:br>
            <a:endParaRPr lang="fr-FR" sz="2300" dirty="0" smtClean="0"/>
          </a:p>
          <a:p>
            <a:pPr>
              <a:buFont typeface="Wingdings" charset="2"/>
              <a:buChar char="ü"/>
            </a:pPr>
            <a:r>
              <a:rPr lang="fr-FR" dirty="0" smtClean="0"/>
              <a:t>Quels sont les constituants fondamentaux de la matière, les particules élémentaires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Comment peut-on les identifier pour étudier leurs propriétés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Quelles sont les forces qui gouvernent ces particules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Quelles certitudes a-t-on aujourd’hui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Quelles sont les grandes questions actuelles ?</a:t>
            </a:r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68626" y="3864087"/>
            <a:ext cx="3206750" cy="21167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425542"/>
          </a:xfrm>
        </p:spPr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MasterClasses</a:t>
            </a:r>
            <a:r>
              <a:rPr lang="en-US" dirty="0" smtClean="0"/>
              <a:t> du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MasterClasses</a:t>
            </a:r>
            <a:r>
              <a:rPr lang="fr-FR" dirty="0" smtClean="0"/>
              <a:t> existent depuis plusieurs années à l’initiative du CERN, l’un des plus grands laboratoires de physique du monde</a:t>
            </a:r>
          </a:p>
          <a:p>
            <a:r>
              <a:rPr lang="fr-FR" dirty="0" smtClean="0"/>
              <a:t>~10 000 lycéens de 50 pays</a:t>
            </a:r>
          </a:p>
          <a:p>
            <a:r>
              <a:rPr lang="fr-FR" dirty="0" smtClean="0"/>
              <a:t>Les sessions 2017 s’étalent sur 4 semaines</a:t>
            </a:r>
          </a:p>
          <a:p>
            <a:r>
              <a:rPr lang="fr-FR" dirty="0" smtClean="0"/>
              <a:t>Programme identique pour tous les élèves</a:t>
            </a:r>
          </a:p>
          <a:p>
            <a:pPr lvl="1"/>
            <a:r>
              <a:rPr lang="fr-FR" dirty="0" smtClean="0"/>
              <a:t>Mini-conférences pour introduire notre science</a:t>
            </a:r>
          </a:p>
          <a:p>
            <a:pPr lvl="1"/>
            <a:r>
              <a:rPr lang="fr-FR" dirty="0" smtClean="0"/>
              <a:t>Travaux pratiques sur ordinateur utilisant de vraies données</a:t>
            </a:r>
          </a:p>
          <a:p>
            <a:pPr lvl="1"/>
            <a:r>
              <a:rPr lang="fr-FR" dirty="0" smtClean="0"/>
              <a:t>Visioconférence avec le CERN pour terminer la session</a:t>
            </a:r>
          </a:p>
          <a:p>
            <a:pPr marL="403225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758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834" y="5799669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Tous les intervenants sont chercheurs au laboratoire.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N’hésitez pas à poser toutes les questions qui vous viennent à l’esprit.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66" y="351731"/>
            <a:ext cx="6085919" cy="54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504"/>
            <a:ext cx="9144000" cy="1378975"/>
          </a:xfrm>
        </p:spPr>
        <p:txBody>
          <a:bodyPr/>
          <a:lstStyle/>
          <a:p>
            <a:r>
              <a:rPr lang="en-US" dirty="0" smtClean="0"/>
              <a:t>Pour en savoir plus et </a:t>
            </a:r>
            <a:r>
              <a:rPr lang="en-US" dirty="0" err="1" smtClean="0"/>
              <a:t>réagir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50" y="1497225"/>
            <a:ext cx="7893417" cy="508764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1600" dirty="0" smtClean="0"/>
              <a:t>Les </a:t>
            </a:r>
            <a:r>
              <a:rPr lang="en-US" sz="1600" dirty="0" err="1"/>
              <a:t>p</a:t>
            </a:r>
            <a:r>
              <a:rPr lang="en-US" sz="1600" dirty="0" err="1" smtClean="0"/>
              <a:t>résentations</a:t>
            </a:r>
            <a:r>
              <a:rPr lang="en-US" sz="1600" dirty="0" smtClean="0"/>
              <a:t> et </a:t>
            </a:r>
            <a:r>
              <a:rPr lang="en-US" sz="1600" dirty="0" err="1" smtClean="0"/>
              <a:t>résultats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disponibles</a:t>
            </a:r>
            <a:r>
              <a:rPr lang="en-US" sz="1600" dirty="0" smtClean="0"/>
              <a:t> sur la page web : 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https://indico.in2p3.fr/event/13862/</a:t>
            </a:r>
          </a:p>
          <a:p>
            <a:r>
              <a:rPr lang="en-US" sz="1600" dirty="0" smtClean="0"/>
              <a:t>Site web des </a:t>
            </a:r>
            <a:r>
              <a:rPr lang="en-US" sz="1600" dirty="0" err="1" smtClean="0"/>
              <a:t>MasterClasses</a:t>
            </a:r>
            <a:r>
              <a:rPr lang="en-US" sz="1600" dirty="0" smtClean="0"/>
              <a:t> du CERN</a:t>
            </a:r>
            <a:br>
              <a:rPr lang="en-US" sz="1600" dirty="0" smtClean="0"/>
            </a:b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http://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www.physicsmasterclasses.org</a:t>
            </a:r>
            <a:r>
              <a:rPr lang="en-US" sz="1600" dirty="0" smtClean="0"/>
              <a:t>/               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http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://ippog.web.cern.ch</a:t>
            </a:r>
            <a:r>
              <a:rPr lang="en-US" sz="1600" dirty="0"/>
              <a:t>/</a:t>
            </a:r>
            <a:endParaRPr lang="en-US" sz="1600" dirty="0" smtClean="0"/>
          </a:p>
          <a:p>
            <a:r>
              <a:rPr lang="en-US" sz="1600" dirty="0" smtClean="0"/>
              <a:t>Site web </a:t>
            </a:r>
            <a:r>
              <a:rPr lang="en-US" sz="1600" dirty="0"/>
              <a:t>de l’IN2P3-CNRS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http://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www.in2p3.fr/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1600" dirty="0" err="1" smtClean="0"/>
              <a:t>rubrique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“Science pour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tous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  </a:t>
            </a:r>
            <a:r>
              <a:rPr lang="en-US" sz="1600" dirty="0" err="1" smtClean="0"/>
              <a:t>dont</a:t>
            </a:r>
            <a:r>
              <a:rPr lang="en-US" sz="1600" dirty="0" smtClean="0"/>
              <a:t> la </a:t>
            </a:r>
            <a:r>
              <a:rPr lang="en-US" sz="1600" dirty="0"/>
              <a:t>revue de </a:t>
            </a:r>
            <a:r>
              <a:rPr lang="en-US" sz="1600" dirty="0" err="1"/>
              <a:t>vulgarisation</a:t>
            </a:r>
            <a:r>
              <a:rPr lang="en-US" sz="1600" dirty="0"/>
              <a:t> «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Élémentaire</a:t>
            </a:r>
            <a:r>
              <a:rPr lang="en-US" sz="1600" dirty="0"/>
              <a:t> »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et le </a:t>
            </a:r>
            <a:r>
              <a:rPr lang="en-US" sz="1600" dirty="0"/>
              <a:t>«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Passeport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pour les 2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Infinis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/>
              <a:t>» </a:t>
            </a:r>
            <a:endParaRPr lang="en-US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Twitter </a:t>
            </a:r>
            <a:r>
              <a:rPr lang="en-GB" sz="1600" dirty="0"/>
              <a:t>account, @</a:t>
            </a:r>
            <a:r>
              <a:rPr lang="en-GB" sz="1600" dirty="0" err="1"/>
              <a:t>physicsIMC</a:t>
            </a:r>
            <a:r>
              <a:rPr lang="en-GB" sz="1600" dirty="0"/>
              <a:t> </a:t>
            </a:r>
            <a:r>
              <a:rPr lang="en-GB" sz="1600" dirty="0" smtClean="0"/>
              <a:t>(</a:t>
            </a:r>
            <a:r>
              <a:rPr lang="en-US" sz="1600" dirty="0">
                <a:solidFill>
                  <a:schemeClr val="accent3"/>
                </a:solidFill>
                <a:latin typeface="Comic Sans MS" panose="030F0702030302020204" pitchFamily="66" charset="0"/>
              </a:rPr>
              <a:t>https</a:t>
            </a:r>
            <a:r>
              <a:rPr lang="en-US" sz="16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://twitter.com/physicsIMC</a:t>
            </a:r>
            <a:r>
              <a:rPr lang="en-GB" sz="1600" dirty="0" smtClean="0"/>
              <a:t>)</a:t>
            </a:r>
          </a:p>
          <a:p>
            <a:pPr marL="0" indent="0">
              <a:buNone/>
            </a:pPr>
            <a:r>
              <a:rPr lang="en-GB" sz="1400" dirty="0" smtClean="0"/>
              <a:t>Facebook </a:t>
            </a:r>
            <a:r>
              <a:rPr lang="en-GB" sz="1400" dirty="0"/>
              <a:t>page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http:// www.facebook.com/InternationalParticlePhysicsMasterclasses/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 descr="Capture d’écran 2011-03-17 à 18.06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90" y="3082605"/>
            <a:ext cx="1646366" cy="2383367"/>
          </a:xfrm>
          <a:prstGeom prst="rect">
            <a:avLst/>
          </a:prstGeom>
        </p:spPr>
      </p:pic>
      <p:pic>
        <p:nvPicPr>
          <p:cNvPr id="7" name="Picture 6" descr="Capture d’écran 2011-03-17 à 18.0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29" y="3721854"/>
            <a:ext cx="1893876" cy="2484789"/>
          </a:xfrm>
          <a:prstGeom prst="rect">
            <a:avLst/>
          </a:prstGeom>
        </p:spPr>
      </p:pic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04" y="1770358"/>
            <a:ext cx="12287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75168" y="2759440"/>
            <a:ext cx="296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International Particle Physics Outreach Group</a:t>
            </a:r>
          </a:p>
        </p:txBody>
      </p:sp>
    </p:spTree>
    <p:extLst>
      <p:ext uri="{BB962C8B-B14F-4D97-AF65-F5344CB8AC3E}">
        <p14:creationId xmlns:p14="http://schemas.microsoft.com/office/powerpoint/2010/main" val="3372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en2010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Green2010.thmx</Template>
  <TotalTime>1158</TotalTime>
  <Words>181</Words>
  <Application>Microsoft Office PowerPoint</Application>
  <PresentationFormat>Affichage à l'écran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Green2010</vt:lpstr>
      <vt:lpstr>Présentation de la journée MasterClasses IPNL 2017</vt:lpstr>
      <vt:lpstr>Objectifs</vt:lpstr>
      <vt:lpstr>Les MasterClasses du CERN</vt:lpstr>
      <vt:lpstr>Présentation PowerPoint</vt:lpstr>
      <vt:lpstr>Pour en savoir plus et réagir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2011</dc:title>
  <dc:creator>Stéphane Perries</dc:creator>
  <cp:lastModifiedBy>Pierre Depasse</cp:lastModifiedBy>
  <cp:revision>75</cp:revision>
  <cp:lastPrinted>2017-02-28T11:42:11Z</cp:lastPrinted>
  <dcterms:created xsi:type="dcterms:W3CDTF">2011-03-16T20:54:27Z</dcterms:created>
  <dcterms:modified xsi:type="dcterms:W3CDTF">2017-02-28T12:09:18Z</dcterms:modified>
</cp:coreProperties>
</file>