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67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76565-D6E0-41A6-9E29-AB145A88B77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5008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2EE10-2FCD-4773-9CB7-06B449AA7EF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06760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F7631-00FA-48B8-AAB5-4A90C05ECAD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5118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F6756-7D90-4E52-870C-ACA8B2232C9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52527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4CD30-4B41-461C-B8E6-8C76908D3EB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0608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8D02C-A7C9-4FFB-A683-248199B23DC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40094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C2156-45E1-4166-ABB4-BFD10C9C8F9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87406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44FEB-F864-4C4E-9AB7-850B972B54C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7715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FBF93-17D2-413C-AB65-0752B5B473A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41479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FB018-1891-4D14-9FE7-1933F0D1468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0360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CD2D0-21E6-47E9-BC5A-B2C7C823E5A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57408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 alt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0E9A1F-BC0B-4E6F-8CF9-31727420557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erascale.in2p3.f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5" name="Picture 13" descr="logoGDRTerasca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857896"/>
            <a:ext cx="2376065" cy="1619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752725" y="333375"/>
            <a:ext cx="2827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fr-FR" sz="2400" b="1">
                <a:solidFill>
                  <a:srgbClr val="FF0000"/>
                </a:solidFill>
                <a:latin typeface="Times New Roman" panose="02020603050405020304" pitchFamily="18" charset="0"/>
              </a:rPr>
              <a:t>Famous Last Words</a:t>
            </a:r>
            <a:endParaRPr lang="fr-FR" altLang="fr-FR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232025" y="692150"/>
            <a:ext cx="4005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fr-FR" sz="2000" b="1">
                <a:solidFill>
                  <a:srgbClr val="006600"/>
                </a:solidFill>
                <a:latin typeface="Times New Roman" panose="02020603050405020304" pitchFamily="18" charset="0"/>
              </a:rPr>
              <a:t>Gilbert Moultaka and Dirk Zerwas</a:t>
            </a:r>
            <a:endParaRPr lang="fr-FR" altLang="fr-FR" sz="2000" b="1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323850" y="1125538"/>
            <a:ext cx="7704138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fr-FR" sz="16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Please </a:t>
            </a: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subscribe to the mailing list via: </a:t>
            </a: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  <a:hlinkClick r:id="rId3"/>
              </a:rPr>
              <a:t>http://terascale.in2p3.fr</a:t>
            </a: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</a:p>
          <a:p>
            <a:pPr>
              <a:buFontTx/>
              <a:buChar char="•"/>
            </a:pPr>
            <a:endParaRPr lang="en-US" altLang="fr-FR" sz="1600" b="1" dirty="0" smtClean="0">
              <a:solidFill>
                <a:srgbClr val="000066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buFontTx/>
              <a:buChar char="•"/>
            </a:pP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The </a:t>
            </a:r>
            <a:r>
              <a:rPr lang="en-US" altLang="fr-FR" sz="16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GDR lives on your participation as speaker and participant: thank you for coming!</a:t>
            </a:r>
          </a:p>
          <a:p>
            <a:pPr>
              <a:buFontTx/>
              <a:buChar char="•"/>
            </a:pPr>
            <a:endParaRPr lang="en-US" altLang="fr-FR" sz="1600" b="1" dirty="0" smtClean="0">
              <a:solidFill>
                <a:srgbClr val="000066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buFontTx/>
              <a:buChar char="•"/>
            </a:pP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Thank you to for the generous support: 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FRIF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, Theory…</a:t>
            </a:r>
            <a:endParaRPr lang="en-US" altLang="fr-FR" sz="1600" b="1" dirty="0">
              <a:solidFill>
                <a:srgbClr val="00206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buFontTx/>
              <a:buChar char="•"/>
            </a:pPr>
            <a:endParaRPr lang="en-US" altLang="fr-FR" sz="1600" b="1" dirty="0" smtClean="0">
              <a:solidFill>
                <a:srgbClr val="000066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buFontTx/>
              <a:buChar char="•"/>
            </a:pP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fr-FR" sz="16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Thank you to the coordinators: </a:t>
            </a: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Emmanuel, Marco, Nikola, Benjamin, Christophe, Pietro, Sandrine, Marie-Helene, Ana, </a:t>
            </a:r>
            <a:r>
              <a:rPr lang="en-US" altLang="fr-FR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Stéphane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, Eric</a:t>
            </a:r>
            <a:endParaRPr lang="en-US" altLang="fr-FR" sz="1600" b="1" dirty="0">
              <a:solidFill>
                <a:srgbClr val="FF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buFontTx/>
              <a:buChar char="•"/>
            </a:pPr>
            <a:endParaRPr lang="en-US" altLang="fr-FR" sz="1600" b="1" dirty="0">
              <a:solidFill>
                <a:srgbClr val="000066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buFontTx/>
              <a:buChar char="•"/>
            </a:pPr>
            <a:r>
              <a:rPr lang="en-US" altLang="fr-FR" sz="1600" b="1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Big thank you </a:t>
            </a: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to (50% more than expected, great):</a:t>
            </a:r>
            <a:endParaRPr lang="en-US" altLang="fr-FR" sz="1600" b="1" dirty="0">
              <a:solidFill>
                <a:srgbClr val="000066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lvl="1">
              <a:buFontTx/>
              <a:buChar char="•"/>
            </a:pP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Sandrine, Benjamin, Pietro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and 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the Paris team</a:t>
            </a:r>
            <a:endParaRPr lang="fr-FR" altLang="fr-FR" sz="1600" b="1" dirty="0" smtClean="0">
              <a:solidFill>
                <a:srgbClr val="FF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884230" y="5085184"/>
            <a:ext cx="122020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The END</a:t>
            </a:r>
          </a:p>
          <a:p>
            <a:pPr algn="ctr"/>
            <a:r>
              <a:rPr lang="en-US" alt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RIP</a:t>
            </a:r>
            <a:endParaRPr lang="fr-FR" altLang="fr-FR" sz="2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412510" y="404664"/>
            <a:ext cx="249299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GDR </a:t>
            </a:r>
            <a:r>
              <a:rPr lang="en-US" altLang="fr-FR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Terascale</a:t>
            </a:r>
            <a:r>
              <a:rPr lang="en-US" alt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  <a:p>
            <a:pPr algn="ctr"/>
            <a:r>
              <a:rPr lang="en-US" alt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1.1.2009 – 31.12.2016</a:t>
            </a:r>
            <a:endParaRPr lang="fr-FR" altLang="fr-FR" sz="2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" name="Picture 13" descr="logoGDRTerasca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003" y="1593062"/>
            <a:ext cx="4277229" cy="2916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5883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604870" y="836712"/>
            <a:ext cx="210826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fr-FR" sz="2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GDR-I </a:t>
            </a:r>
            <a:r>
              <a:rPr lang="en-US" altLang="fr-FR" sz="20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Terascale</a:t>
            </a:r>
            <a:r>
              <a:rPr lang="en-US" altLang="fr-FR" sz="2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</a:p>
          <a:p>
            <a:pPr algn="ctr"/>
            <a:r>
              <a:rPr lang="en-US" altLang="fr-FR" sz="2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1.1.2017 -</a:t>
            </a:r>
            <a:endParaRPr lang="fr-FR" altLang="fr-FR" sz="20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" name="Picture 13" descr="logoGDRTerasca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003" y="1665070"/>
            <a:ext cx="4277229" cy="2916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084168" y="1916832"/>
            <a:ext cx="107433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fr-FR" sz="9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-I</a:t>
            </a:r>
            <a:endParaRPr lang="fr-FR" altLang="fr-FR" sz="9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437121" y="332656"/>
            <a:ext cx="23618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A </a:t>
            </a:r>
            <a:r>
              <a:rPr lang="en-US" altLang="fr-FR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ew Beginning </a:t>
            </a:r>
            <a:r>
              <a:rPr lang="en-US" alt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en-US" altLang="fr-FR" sz="20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84748" y="4494599"/>
            <a:ext cx="373551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fr-FR" sz="2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With our partners (+X):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University of Bonn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fr-FR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Université</a:t>
            </a:r>
            <a:r>
              <a:rPr lang="en-US" altLang="fr-FR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fr-FR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Libre</a:t>
            </a:r>
            <a:r>
              <a:rPr lang="en-US" altLang="fr-FR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de </a:t>
            </a:r>
            <a:r>
              <a:rPr lang="en-US" altLang="fr-FR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Bruxelles</a:t>
            </a:r>
            <a:endParaRPr lang="en-US" altLang="fr-FR" sz="20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University of Durham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University of Heidelberg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fr-FR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Université</a:t>
            </a:r>
            <a:r>
              <a:rPr lang="en-US" alt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fr-FR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Libre</a:t>
            </a:r>
            <a:r>
              <a:rPr lang="en-US" alt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de </a:t>
            </a:r>
            <a:r>
              <a:rPr lang="en-US" altLang="fr-FR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Bruxelles</a:t>
            </a:r>
            <a:endParaRPr lang="en-US" altLang="fr-FR" sz="20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INFN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940946" y="4437112"/>
            <a:ext cx="372890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fr-FR" sz="2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New: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More small workshops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Next meeting: see mailing list</a:t>
            </a:r>
          </a:p>
        </p:txBody>
      </p:sp>
    </p:spTree>
    <p:extLst>
      <p:ext uri="{BB962C8B-B14F-4D97-AF65-F5344CB8AC3E}">
        <p14:creationId xmlns:p14="http://schemas.microsoft.com/office/powerpoint/2010/main" val="4170453985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154</Words>
  <Application>Microsoft Office PowerPoint</Application>
  <PresentationFormat>Affichage à l'écran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Wingdings</vt:lpstr>
      <vt:lpstr>Modèle par défaut</vt:lpstr>
      <vt:lpstr>Présentation PowerPoint</vt:lpstr>
      <vt:lpstr>Présentation PowerPoint</vt:lpstr>
      <vt:lpstr>Présentation PowerPoint</vt:lpstr>
    </vt:vector>
  </TitlesOfParts>
  <Company>LAL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zerwas</dc:creator>
  <cp:lastModifiedBy>Dirk Zerwas</cp:lastModifiedBy>
  <cp:revision>239</cp:revision>
  <dcterms:created xsi:type="dcterms:W3CDTF">2009-03-30T04:23:00Z</dcterms:created>
  <dcterms:modified xsi:type="dcterms:W3CDTF">2016-11-25T08:47:12Z</dcterms:modified>
</cp:coreProperties>
</file>