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1" autoAdjust="0"/>
  </p:normalViewPr>
  <p:slideViewPr>
    <p:cSldViewPr>
      <p:cViewPr varScale="1">
        <p:scale>
          <a:sx n="126" d="100"/>
          <a:sy n="126" d="100"/>
        </p:scale>
        <p:origin x="-5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03/07/16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03/07/16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03/07/16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04/07/16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Equipe Pipeline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835696" y="274638"/>
            <a:ext cx="6851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Etat des développements Pipeline</a:t>
            </a:r>
            <a:r>
              <a:rPr lang="fr-FR" sz="4800" b="1" dirty="0" smtClean="0">
                <a:solidFill>
                  <a:srgbClr val="153449"/>
                </a:solidFill>
              </a:rPr>
              <a:t/>
            </a:r>
            <a:br>
              <a:rPr lang="fr-FR" sz="48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Equipe Pipeline du LAPP</a:t>
            </a:r>
            <a:r>
              <a:rPr lang="fr-FR" dirty="0" smtClean="0">
                <a:solidFill>
                  <a:srgbClr val="01B2CD"/>
                </a:solidFill>
              </a:rPr>
              <a:t/>
            </a:r>
            <a:br>
              <a:rPr lang="fr-FR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Lundi 4 juillet 2016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Plots de </a:t>
            </a:r>
            <a:r>
              <a:rPr lang="fr-FR" dirty="0"/>
              <a:t>p</a:t>
            </a:r>
            <a:r>
              <a:rPr lang="fr-FR" dirty="0" smtClean="0"/>
              <a:t>hysique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 descr="theta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485216" cy="42930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47864" y="2132856"/>
            <a:ext cx="127537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Résolution </a:t>
            </a:r>
          </a:p>
          <a:p>
            <a:r>
              <a:rPr lang="fr-FR" dirty="0" smtClean="0"/>
              <a:t>angulaire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82444" y="2204864"/>
            <a:ext cx="3046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&gt; 2000 </a:t>
            </a:r>
            <a:r>
              <a:rPr lang="fr-FR" dirty="0" err="1" smtClean="0"/>
              <a:t>evt</a:t>
            </a:r>
            <a:r>
              <a:rPr lang="fr-FR" dirty="0" smtClean="0"/>
              <a:t> </a:t>
            </a:r>
            <a:r>
              <a:rPr lang="fr-FR" dirty="0" err="1" smtClean="0"/>
              <a:t>triggés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Energies de 10 GeV à 1TeV</a:t>
            </a:r>
          </a:p>
          <a:p>
            <a:pPr algn="ctr"/>
            <a:r>
              <a:rPr lang="fr-FR" dirty="0" smtClean="0"/>
              <a:t>(loi de puissance E</a:t>
            </a:r>
            <a:r>
              <a:rPr lang="fr-FR" baseline="30000" dirty="0" smtClean="0"/>
              <a:t>-2</a:t>
            </a:r>
            <a:r>
              <a:rPr lang="fr-FR" dirty="0" smtClean="0"/>
              <a:t>)  </a:t>
            </a:r>
            <a:endParaRPr lang="fr-FR" dirty="0"/>
          </a:p>
        </p:txBody>
      </p:sp>
      <p:pic>
        <p:nvPicPr>
          <p:cNvPr id="10" name="Image 9" descr="102476866_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9113">
            <a:off x="6804248" y="4365104"/>
            <a:ext cx="1441625" cy="1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 de neurones</a:t>
            </a:r>
            <a:endParaRPr lang="fr-FR" dirty="0"/>
          </a:p>
        </p:txBody>
      </p:sp>
      <p:pic>
        <p:nvPicPr>
          <p:cNvPr id="7" name="Espace réservé du contenu 6" descr="Capture d’écran 2016-07-03 à 20.52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" r="-5781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 descr="102476866_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922">
            <a:off x="7164288" y="1124744"/>
            <a:ext cx="1441625" cy="1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1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4798103" y="3531248"/>
            <a:ext cx="1224136" cy="43204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2627784" y="3573016"/>
            <a:ext cx="576064" cy="2880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</a:t>
            </a:r>
            <a:r>
              <a:rPr lang="fr-FR" dirty="0" smtClean="0"/>
              <a:t>î</a:t>
            </a:r>
            <a:r>
              <a:rPr lang="fr-FR" dirty="0" smtClean="0"/>
              <a:t>ne de reconstruction</a:t>
            </a:r>
            <a:endParaRPr lang="fr-FR" dirty="0"/>
          </a:p>
        </p:txBody>
      </p:sp>
      <p:pic>
        <p:nvPicPr>
          <p:cNvPr id="7" name="Espace réservé du contenu 6" descr="chaineAnalyseCompleteH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61" b="-31961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512038" y="3637823"/>
            <a:ext cx="648072" cy="158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3500504" y="3573016"/>
            <a:ext cx="651966" cy="26736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461643" y="3521168"/>
            <a:ext cx="74901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Hillas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211960" y="3933056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r 32"/>
          <p:cNvGrpSpPr/>
          <p:nvPr/>
        </p:nvGrpSpPr>
        <p:grpSpPr>
          <a:xfrm>
            <a:off x="5692436" y="3861048"/>
            <a:ext cx="936104" cy="1728192"/>
            <a:chOff x="5692436" y="3861048"/>
            <a:chExt cx="936104" cy="1728192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6156176" y="3861048"/>
              <a:ext cx="0" cy="108012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à coins arrondis 19"/>
            <p:cNvSpPr/>
            <p:nvPr/>
          </p:nvSpPr>
          <p:spPr>
            <a:xfrm>
              <a:off x="5692436" y="4941168"/>
              <a:ext cx="936104" cy="648072"/>
            </a:xfrm>
            <a:prstGeom prst="round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Tests Plots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94169" y="3912896"/>
            <a:ext cx="2088232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948264" y="2297032"/>
            <a:ext cx="2088232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080234" y="2791008"/>
            <a:ext cx="104360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r 33"/>
          <p:cNvGrpSpPr/>
          <p:nvPr/>
        </p:nvGrpSpPr>
        <p:grpSpPr>
          <a:xfrm>
            <a:off x="6012160" y="2060848"/>
            <a:ext cx="1224136" cy="1512168"/>
            <a:chOff x="6012160" y="2060848"/>
            <a:chExt cx="1224136" cy="1512168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6516216" y="2780928"/>
              <a:ext cx="0" cy="7920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6650153" y="2749240"/>
              <a:ext cx="0" cy="7920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à coins arrondis 28"/>
            <p:cNvSpPr/>
            <p:nvPr/>
          </p:nvSpPr>
          <p:spPr>
            <a:xfrm>
              <a:off x="6012160" y="2060848"/>
              <a:ext cx="1224136" cy="648072"/>
            </a:xfrm>
            <a:prstGeom prst="round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Réseau</a:t>
              </a: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Neurones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59832" y="3871128"/>
            <a:ext cx="165618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32" name="Grouper 31"/>
          <p:cNvGrpSpPr/>
          <p:nvPr/>
        </p:nvGrpSpPr>
        <p:grpSpPr>
          <a:xfrm>
            <a:off x="2411760" y="3356992"/>
            <a:ext cx="3816424" cy="1089412"/>
            <a:chOff x="2411760" y="3356992"/>
            <a:chExt cx="3816424" cy="1089412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2411760" y="3356992"/>
              <a:ext cx="3816424" cy="720080"/>
            </a:xfrm>
            <a:prstGeom prst="roundRect">
              <a:avLst/>
            </a:prstGeom>
            <a:noFill/>
            <a:ln w="28575" cmpd="sng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7904" y="4077072"/>
              <a:ext cx="1168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solidFill>
                    <a:srgbClr val="000000"/>
                  </a:solidFill>
                </a:rPr>
                <a:t>CTA-Pipe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2627784" y="5805264"/>
            <a:ext cx="329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+ compression des données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39" name="Image 38" descr="102476866_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674">
            <a:off x="7404116" y="4447165"/>
            <a:ext cx="1441625" cy="1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Hillas optimisé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Vectorisation, Projection matricielle des pixels, éliminations des conditions</a:t>
            </a:r>
            <a:r>
              <a:rPr lang="is-IS" sz="2000" dirty="0" smtClean="0"/>
              <a:t>…</a:t>
            </a:r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 descr="Capture d’écran 2016-07-03 à 20.28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588224" cy="1873016"/>
          </a:xfrm>
          <a:prstGeom prst="rect">
            <a:avLst/>
          </a:prstGeom>
        </p:spPr>
      </p:pic>
      <p:pic>
        <p:nvPicPr>
          <p:cNvPr id="8" name="Image 7" descr="Capture d’écran 2016-07-03 à 20.2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5615429" cy="22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d’accès</a:t>
            </a:r>
            <a:endParaRPr lang="fr-FR" dirty="0"/>
          </a:p>
        </p:txBody>
      </p:sp>
      <p:pic>
        <p:nvPicPr>
          <p:cNvPr id="7" name="Espace réservé du contenu 6" descr="Capture d’écran 2016-07-03 à 20.30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0" b="-6410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54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 des ADC</a:t>
            </a:r>
            <a:endParaRPr lang="fr-FR" dirty="0"/>
          </a:p>
        </p:txBody>
      </p:sp>
      <p:pic>
        <p:nvPicPr>
          <p:cNvPr id="7" name="Espace réservé du contenu 6" descr="Capture d’écran 2016-07-03 à 20.36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" b="1490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97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du pipeline</a:t>
            </a:r>
            <a:endParaRPr lang="fr-FR" dirty="0"/>
          </a:p>
        </p:txBody>
      </p:sp>
      <p:pic>
        <p:nvPicPr>
          <p:cNvPr id="7" name="Espace réservé du contenu 6" descr="Capture d’écran 2016-07-03 à 20.35.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r="3454"/>
          <a:stretch/>
        </p:blipFill>
        <p:spPr>
          <a:xfrm>
            <a:off x="755576" y="1484784"/>
            <a:ext cx="3184905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11960" y="2492896"/>
            <a:ext cx="42484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 smtClean="0"/>
              <a:t>Routers</a:t>
            </a:r>
            <a:r>
              <a:rPr lang="fr-FR" dirty="0" smtClean="0"/>
              <a:t> distribuent et </a:t>
            </a:r>
            <a:r>
              <a:rPr lang="fr-FR" b="1" dirty="0" smtClean="0"/>
              <a:t>équilibrent</a:t>
            </a:r>
            <a:r>
              <a:rPr lang="fr-FR" dirty="0" smtClean="0"/>
              <a:t> l’utilisation des cœurs et/ou des CPU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S’adapte à l’architecture disponible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Actuellement en test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89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CTA pipeline</a:t>
            </a:r>
            <a:endParaRPr lang="fr-FR" dirty="0"/>
          </a:p>
        </p:txBody>
      </p:sp>
      <p:pic>
        <p:nvPicPr>
          <p:cNvPr id="7" name="Espace réservé du contenu 6" descr="Capture d’écran 2016-07-03 à 20.35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3064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 descr="102476866_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296">
            <a:off x="7020272" y="1556792"/>
            <a:ext cx="1441625" cy="11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Plots de physique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 descr="MultiplicityPerTelescopeTy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2036651"/>
            <a:ext cx="4067944" cy="3120541"/>
          </a:xfrm>
          <a:prstGeom prst="rect">
            <a:avLst/>
          </a:prstGeom>
        </p:spPr>
      </p:pic>
      <p:pic>
        <p:nvPicPr>
          <p:cNvPr id="8" name="Image 7" descr="Multiplicit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2" y="2108659"/>
            <a:ext cx="3923928" cy="30321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95936" y="5373216"/>
            <a:ext cx="12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Multiplicité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23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Plots de physique</a:t>
            </a:r>
            <a:endParaRPr lang="fr-FR" dirty="0"/>
          </a:p>
        </p:txBody>
      </p:sp>
      <p:pic>
        <p:nvPicPr>
          <p:cNvPr id="7" name="Espace réservé du contenu 6" descr="ImpactMap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b="18736"/>
          <a:stretch>
            <a:fillRect/>
          </a:stretch>
        </p:blipFill>
        <p:spPr>
          <a:xfrm>
            <a:off x="1285876" y="1600201"/>
            <a:ext cx="6522940" cy="398904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04/07/16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Equipe Pipeline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20" y="5661248"/>
            <a:ext cx="192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Impactes sur site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791519"/>
      </p:ext>
    </p:extLst>
  </p:cSld>
  <p:clrMapOvr>
    <a:masterClrMapping/>
  </p:clrMapOvr>
</p:sld>
</file>

<file path=ppt/theme/theme1.xml><?xml version="1.0" encoding="utf-8"?>
<a:theme xmlns:a="http://schemas.openxmlformats.org/drawingml/2006/main" name="Pipeline_Juillet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2" id="{65B1BEBA-2ACD-EE4B-8A4E-A7A92331B0D1}" vid="{9DE71B95-A8B5-764D-A0BD-757A5AE25D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Pipeline_Juillet16.potx</Template>
  <TotalTime>226</TotalTime>
  <Words>182</Words>
  <Application>Microsoft Macintosh PowerPoint</Application>
  <PresentationFormat>Présentation à l'écran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Pipeline_Juillet16</vt:lpstr>
      <vt:lpstr>Etat des développements Pipeline Equipe Pipeline du LAPP Lundi 4 juillet 2016 </vt:lpstr>
      <vt:lpstr>Chaîne de reconstruction</vt:lpstr>
      <vt:lpstr>Hillas optimisé</vt:lpstr>
      <vt:lpstr>Temps d’accès</vt:lpstr>
      <vt:lpstr>Compression des ADC</vt:lpstr>
      <vt:lpstr>Principe du pipeline</vt:lpstr>
      <vt:lpstr>CTA pipeline</vt:lpstr>
      <vt:lpstr>Plots de physique</vt:lpstr>
      <vt:lpstr>Plots de physique</vt:lpstr>
      <vt:lpstr>Plots de physique</vt:lpstr>
      <vt:lpstr>Réseau de neurones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 </dc:title>
  <dc:creator>Anne-Sophie JOUBERT</dc:creator>
  <cp:lastModifiedBy>Gilles Maurin</cp:lastModifiedBy>
  <cp:revision>26</cp:revision>
  <dcterms:created xsi:type="dcterms:W3CDTF">2016-03-17T15:57:07Z</dcterms:created>
  <dcterms:modified xsi:type="dcterms:W3CDTF">2016-07-03T18:54:50Z</dcterms:modified>
</cp:coreProperties>
</file>