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7269F-6A25-461F-AADE-B8FCA4777596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DE5AF-7F64-4E18-B2F3-D004932E75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4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B415-41A2-49FB-8BE8-50B85A4F3544}" type="datetime1">
              <a:rPr lang="fr-FR" smtClean="0"/>
              <a:t>04/05/2016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E75D-761A-46AB-9061-506D0A9FC053}" type="datetime1">
              <a:rPr lang="fr-FR" smtClean="0"/>
              <a:t>04/05/2016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0C0B-7276-40A2-9AFB-71794B5073D5}" type="datetime1">
              <a:rPr lang="fr-FR" smtClean="0"/>
              <a:t>04/05/2016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5775-95AE-4C44-898E-CF445BB45A72}" type="datetime1">
              <a:rPr lang="fr-FR" smtClean="0"/>
              <a:t>04/05/2016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3C19-FC12-4681-8BAE-8D2F41A902D5}" type="datetime1">
              <a:rPr lang="fr-FR" smtClean="0"/>
              <a:t>04/05/2016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05D4-CB21-40B3-8DFB-4A4DCCD89857}" type="datetime1">
              <a:rPr lang="fr-FR" smtClean="0"/>
              <a:t>04/05/2016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D668-890C-4E69-A770-98F0B7E8A701}" type="datetime1">
              <a:rPr lang="fr-FR" smtClean="0"/>
              <a:t>04/05/2016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FBAF-2F2A-4194-81AE-383743513744}" type="datetime1">
              <a:rPr lang="fr-FR" smtClean="0"/>
              <a:t>04/05/2016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28C3-CB65-4F1E-828B-AFED09AB9DE0}" type="datetime1">
              <a:rPr lang="fr-FR" smtClean="0"/>
              <a:t>04/05/2016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0390-4934-4B1B-A00F-2E7A576D33BC}" type="datetime1">
              <a:rPr lang="fr-FR" smtClean="0"/>
              <a:t>04/05/2016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61D6-E166-4749-BB83-4F99774DF05C}" type="datetime1">
              <a:rPr lang="fr-FR" smtClean="0"/>
              <a:t>04/05/2016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2452-66F6-44F3-B141-5E9EC6960AF1}" type="datetime1">
              <a:rPr lang="fr-FR" smtClean="0"/>
              <a:t>04/05/2016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548680"/>
            <a:ext cx="7314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Short </a:t>
            </a:r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news on </a:t>
            </a:r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the </a:t>
            </a:r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FATALIC project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95736" y="1412776"/>
            <a:ext cx="4264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Wednesday Tile Upgrade meeting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2016 May 4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Roméo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Bonnefoy</a:t>
            </a:r>
            <a:r>
              <a:rPr lang="en-US" dirty="0" smtClean="0">
                <a:latin typeface="Comic Sans MS" panose="030F0702030302020204" pitchFamily="66" charset="0"/>
              </a:rPr>
              <a:t> and François </a:t>
            </a:r>
            <a:r>
              <a:rPr lang="en-US" dirty="0" smtClean="0">
                <a:latin typeface="Comic Sans MS" panose="030F0702030302020204" pitchFamily="66" charset="0"/>
              </a:rPr>
              <a:t>Vazeille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36512" y="2852936"/>
            <a:ext cx="935384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·"/>
            </a:pP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Communication Main Board-Daughter Board 4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Stand by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since the expert week 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 Delivery the next week of a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new laptop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dedicated to the readout under Linux.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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Software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get from CERN (Thank you Alberto) and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soon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put on the laptop.</a:t>
            </a:r>
          </a:p>
          <a:p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pPr marL="285750" indent="-285750">
              <a:buFont typeface="Symbol"/>
              <a:buChar char="·"/>
            </a:pP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Ongoing </a:t>
            </a:r>
            <a:r>
              <a:rPr lang="en-US" dirty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studies on the FATALIC-integrator for very low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currents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: 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several options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are considered.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  <a:sym typeface="Symbol"/>
            </a:endParaRPr>
          </a:p>
          <a:p>
            <a:pPr marL="285750" indent="-285750">
              <a:buFont typeface="Symbol"/>
              <a:buChar char="·"/>
            </a:pP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Delivery of new PCBs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for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60 new Dividers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and 60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new All-in-One cards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.</a:t>
            </a:r>
          </a:p>
          <a:p>
            <a:pPr marL="285750" indent="-285750">
              <a:buFont typeface="Symbol"/>
              <a:buChar char="·"/>
            </a:pP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Cabling started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(see next slides):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  enough cards to equip 2 Mini-Drawers (about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30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of each type).</a:t>
            </a:r>
          </a:p>
          <a:p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pPr marL="285750" indent="-285750">
              <a:buFont typeface="Symbol"/>
              <a:buChar char="·"/>
            </a:pP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Milling of 2 Mini-Drawers performed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to welcome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cooling bridges,</a:t>
            </a:r>
          </a:p>
          <a:p>
            <a:r>
              <a:rPr lang="en-US" dirty="0">
                <a:latin typeface="Comic Sans MS" panose="030F0702030302020204" pitchFamily="66" charset="0"/>
                <a:sym typeface="Symbol"/>
              </a:rPr>
              <a:t>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  </a:t>
            </a:r>
            <a:r>
              <a:rPr lang="en-US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+ additional holes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to fix the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  <a:sym typeface="Symbol"/>
              </a:rPr>
              <a:t>Clermont-Ferrand Main Boards </a:t>
            </a:r>
            <a:r>
              <a:rPr lang="en-US" dirty="0">
                <a:latin typeface="Comic Sans MS" panose="030F0702030302020204" pitchFamily="66" charset="0"/>
                <a:sym typeface="Symbol"/>
              </a:rPr>
              <a:t>(see next slides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).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09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ançois Vazeille\Desktop\Test_Beam_2015_2016\000_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43" y="0"/>
            <a:ext cx="516336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332656"/>
            <a:ext cx="3143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Active Dividers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17143" y="764704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Old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85175" y="4005064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New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1304" y="3861048"/>
            <a:ext cx="3690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Improved ground connections.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All Dynode 8 PMT pins used.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7 pin-connector.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36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ançois Vazeille\Desktop\Test_Beam_2015_2016\000_0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56136" y="833623"/>
            <a:ext cx="6885383" cy="51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6543" y="332656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All-in-One cards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87161" y="5138028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Old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02383" y="5085184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New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304" y="3861048"/>
            <a:ext cx="3690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Improved ground connections.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FATALIC close to connector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and analog track shorter 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7 pin-connector.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61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François Vazeille\Desktop\Test_Beam_2015_2016\000_0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01" y="1412776"/>
            <a:ext cx="6292111" cy="47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6543" y="332656"/>
            <a:ext cx="2770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Mini-Drawers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96136" y="625043"/>
            <a:ext cx="33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Milling for the cooling bridge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Connecteur droit avec flèche 4"/>
          <p:cNvCxnSpPr>
            <a:stCxn id="2" idx="2"/>
          </p:cNvCxnSpPr>
          <p:nvPr/>
        </p:nvCxnSpPr>
        <p:spPr>
          <a:xfrm flipH="1">
            <a:off x="7164288" y="994375"/>
            <a:ext cx="283903" cy="12824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79512" y="2852841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New threads for the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Main Board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Connecteur droit avec flèche 7"/>
          <p:cNvCxnSpPr>
            <a:stCxn id="6" idx="3"/>
          </p:cNvCxnSpPr>
          <p:nvPr/>
        </p:nvCxnSpPr>
        <p:spPr>
          <a:xfrm flipV="1">
            <a:off x="2674106" y="2996952"/>
            <a:ext cx="1393838" cy="1790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166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197</Words>
  <Application>Microsoft Office PowerPoint</Application>
  <PresentationFormat>Affichage à l'écran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Vazeille</dc:creator>
  <cp:lastModifiedBy>François Vazeille</cp:lastModifiedBy>
  <cp:revision>9</cp:revision>
  <dcterms:created xsi:type="dcterms:W3CDTF">2016-05-04T09:42:58Z</dcterms:created>
  <dcterms:modified xsi:type="dcterms:W3CDTF">2016-05-04T12:57:02Z</dcterms:modified>
</cp:coreProperties>
</file>