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66"/>
    <a:srgbClr val="0000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9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51DE0-A8A5-43CD-9075-BB43C2DBDBFD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82C0D-F5FE-441D-8873-19914BD50A0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3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5111-2D46-416A-91F4-15EE3C9CC0CF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C27-15C6-4A5B-8D4A-5E2890FC1676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311F-C7F1-44B4-84FF-341FC6800551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2E16-64CC-44D3-9C4D-967A637EE746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399-B95B-4843-AC4D-06CB037E29C4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6DD4-6FB5-4969-AC84-9DD900E8A770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6D16-C960-4518-953E-62B1D488A012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3AD-9EEA-467E-B349-868261F9E684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3035-51BB-4284-A650-549F47D6828F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A111-40ED-4184-A45B-E9D8D60DADED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D0BA-16D4-4475-A7CC-C139E3655E0E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66F6-F489-4FA8-8F05-35173B191B3D}" type="datetime1">
              <a:rPr lang="fr-FR" smtClean="0"/>
              <a:pPr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1640" y="260648"/>
            <a:ext cx="6290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Status of the Remote HV</a:t>
            </a:r>
            <a:endParaRPr lang="en-US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24144" y="1220252"/>
            <a:ext cx="50289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Tile Upgrade sessio</a:t>
            </a:r>
            <a:r>
              <a:rPr lang="en-US" dirty="0">
                <a:latin typeface="Comic Sans MS" panose="030F0702030302020204" pitchFamily="66" charset="0"/>
              </a:rPr>
              <a:t>n</a:t>
            </a:r>
            <a:r>
              <a:rPr lang="en-US" dirty="0" smtClean="0">
                <a:latin typeface="Comic Sans MS" panose="030F0702030302020204" pitchFamily="66" charset="0"/>
              </a:rPr>
              <a:t> during the AUW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Wednesday, 20 April 2016</a:t>
            </a: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François Vazeille on behalf of the Clermont-Ferrand team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36512" y="3308791"/>
            <a:ext cx="9483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Same set-up for the 2016 June test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beam as 2015 test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beam. </a:t>
            </a:r>
          </a:p>
          <a:p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</a:t>
            </a:r>
            <a:r>
              <a:rPr lang="en-US" sz="2000" i="1" dirty="0" smtClean="0">
                <a:latin typeface="Comic Sans MS" panose="030F0702030302020204" pitchFamily="66" charset="0"/>
                <a:sym typeface="Symbol"/>
              </a:rPr>
              <a:t>We do not remind the performance and main characteristics.</a:t>
            </a:r>
          </a:p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Pending point: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cable routing in ATLAS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258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116632"/>
            <a:ext cx="6739345" cy="52322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Multiconductor cable routing in ATLAS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36512" y="1340768"/>
            <a:ext cx="928651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Blocking point for the ATLAS End Cap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no space in flexible cable tray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neither for EM calorimeter nor for Tile Calorimeter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 </a:t>
            </a:r>
            <a:r>
              <a:rPr lang="en-US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On going proposal of Liquid Argon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use of a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well located Patch Panel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in the cavern,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easy to be disconnected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 </a:t>
            </a:r>
            <a:r>
              <a:rPr lang="en-US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Same solution can be considered for TileCal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 with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no more than about 30 cables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 </a:t>
            </a:r>
            <a:r>
              <a:rPr lang="en-US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If it works for the Extended Barrel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 it will be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easier for the Barrel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even though the final routing’s are different: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- From the Z=0 position along the cylinder for the half LB’s.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- Around the cylinder close to the Fingers for the EB’s.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36512" y="836712"/>
            <a:ext cx="795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What is the status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after the meeting of Oleg with ATLAS TC 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77532" y="4433044"/>
            <a:ext cx="778290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▪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pace will be needed for the Inner Tracker </a:t>
            </a:r>
            <a:r>
              <a:rPr lang="en-US" smtClean="0">
                <a:latin typeface="Comic Sans MS" panose="030F0702030302020204" pitchFamily="66" charset="0"/>
                <a:sym typeface="Symbol"/>
              </a:rPr>
              <a:t>and others.</a:t>
            </a:r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▪ Till now, TileCal has been the less space consuming detector.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▪ TC needs propositions for design studies.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pPr marL="285750" indent="-285750">
              <a:buFont typeface="Symbol"/>
              <a:buChar char="Þ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The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right time to have an overview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of the TileCal  needs on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services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for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the various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options, not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only for the HV supplies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A TileCal task force on the services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for Phase II could be created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to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make official requests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to ATLAS TC 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interact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with him.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178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60648"/>
            <a:ext cx="880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Status of the new remote HV board</a:t>
            </a:r>
            <a:endParaRPr lang="en-US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28052" y="1220252"/>
            <a:ext cx="3421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A. Gomes on behalf of the Lisbon team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36511" y="249289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New remote HV regulation board design progressing.</a:t>
            </a:r>
          </a:p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Includes regulation and control/monitoring.</a:t>
            </a:r>
          </a:p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Schematics of the board practically ready. </a:t>
            </a:r>
          </a:p>
          <a:p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</a:t>
            </a:r>
            <a:r>
              <a:rPr lang="en-US" sz="2000" i="1" dirty="0" smtClean="0">
                <a:latin typeface="Comic Sans MS" panose="030F0702030302020204" pitchFamily="66" charset="0"/>
                <a:sym typeface="Symbol"/>
              </a:rPr>
              <a:t>To be circulated in a few days.</a:t>
            </a:r>
            <a:endParaRPr lang="en-US" sz="2400" dirty="0" smtClean="0">
              <a:solidFill>
                <a:srgbClr val="0000CC"/>
              </a:solidFill>
              <a:latin typeface="Comic Sans MS" panose="030F0702030302020204" pitchFamily="66" charset="0"/>
              <a:sym typeface="Symbol"/>
            </a:endParaRPr>
          </a:p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Preparing for the production of first prototype to be ready in Summer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258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345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19</cp:revision>
  <dcterms:created xsi:type="dcterms:W3CDTF">2016-04-19T15:43:43Z</dcterms:created>
  <dcterms:modified xsi:type="dcterms:W3CDTF">2016-04-20T09:01:20Z</dcterms:modified>
</cp:coreProperties>
</file>