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9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1B2FF-BD98-3E48-90B8-455E18FA936A}" type="datetimeFigureOut">
              <a:rPr lang="fr-FR" smtClean="0"/>
              <a:t>21/06/2016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26664-A6A9-5348-B519-782E7B7205B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6126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26664-A6A9-5348-B519-782E7B7205B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933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21/06/2016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21/06/2016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21/06/2016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21/06/2016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21/06/2016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21/06/2016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21/06/2016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21/06/2016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21/06/2016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21/06/2016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21/06/2016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21/06/2016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21/06/2016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staurant-grenoble-gra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22920" y="357771"/>
            <a:ext cx="6498159" cy="2891096"/>
          </a:xfrm>
        </p:spPr>
        <p:txBody>
          <a:bodyPr/>
          <a:lstStyle/>
          <a:p>
            <a:r>
              <a:rPr lang="fr-FR" sz="4800" dirty="0" smtClean="0"/>
              <a:t>Journées LCG-France 21-23 juin 2016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fr-FR" dirty="0" smtClean="0"/>
          </a:p>
          <a:p>
            <a:r>
              <a:rPr lang="fr-FR" sz="4300" dirty="0" smtClean="0"/>
              <a:t>Bienvenue au LPSC ! </a:t>
            </a:r>
            <a:endParaRPr lang="fr-FR" sz="4300" dirty="0"/>
          </a:p>
        </p:txBody>
      </p:sp>
    </p:spTree>
    <p:extLst>
      <p:ext uri="{BB962C8B-B14F-4D97-AF65-F5344CB8AC3E}">
        <p14:creationId xmlns:p14="http://schemas.microsoft.com/office/powerpoint/2010/main" val="3742762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-123304"/>
            <a:ext cx="8042276" cy="1336956"/>
          </a:xfrm>
        </p:spPr>
        <p:txBody>
          <a:bodyPr/>
          <a:lstStyle/>
          <a:p>
            <a:r>
              <a:rPr lang="fr-FR" dirty="0" smtClean="0"/>
              <a:t>Informations pratiques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2689" y="1412611"/>
            <a:ext cx="8042276" cy="1651724"/>
          </a:xfrm>
        </p:spPr>
        <p:txBody>
          <a:bodyPr>
            <a:normAutofit/>
          </a:bodyPr>
          <a:lstStyle/>
          <a:p>
            <a:r>
              <a:rPr lang="fr-FR" dirty="0" smtClean="0"/>
              <a:t>Connexion Wifi : </a:t>
            </a:r>
          </a:p>
          <a:p>
            <a:pPr lvl="1"/>
            <a:r>
              <a:rPr lang="fr-FR" dirty="0" err="1" smtClean="0"/>
              <a:t>Eduroam</a:t>
            </a:r>
            <a:r>
              <a:rPr lang="fr-FR" dirty="0" smtClean="0"/>
              <a:t> ou WIFI-ACCESS (mot de passe : a5de).</a:t>
            </a:r>
          </a:p>
          <a:p>
            <a:r>
              <a:rPr lang="fr-FR" dirty="0" smtClean="0"/>
              <a:t>Pauses Café/Thé à la cafétéria sous l’amphi</a:t>
            </a:r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48257" y="3087634"/>
            <a:ext cx="4746993" cy="3770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lvl="1" indent="-33655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68375" indent="-282575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63650" indent="-295275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546225" indent="-282575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1828800" indent="-282575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  <a:lvl7pPr marL="2117725" indent="-282575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7pPr>
            <a:lvl8pPr marL="2398713" indent="-282575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8pPr>
            <a:lvl9pPr marL="2689225" indent="-282575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9pPr>
          </a:lstStyle>
          <a:p>
            <a:r>
              <a:rPr lang="fr-FR" dirty="0" smtClean="0"/>
              <a:t>Déjeuners à 12h45</a:t>
            </a:r>
            <a:endParaRPr lang="fr-FR" dirty="0"/>
          </a:p>
          <a:p>
            <a:pPr lvl="1"/>
            <a:r>
              <a:rPr lang="fr-FR" dirty="0"/>
              <a:t>Les déjeuners sont pris à la cafétéria H2 </a:t>
            </a:r>
            <a:endParaRPr lang="fr-FR" dirty="0" smtClean="0"/>
          </a:p>
          <a:p>
            <a:pPr lvl="1"/>
            <a:r>
              <a:rPr lang="fr-FR" dirty="0" smtClean="0"/>
              <a:t>Ils </a:t>
            </a:r>
            <a:r>
              <a:rPr lang="fr-FR" dirty="0"/>
              <a:t>sont à la charge des participants </a:t>
            </a:r>
            <a:r>
              <a:rPr lang="fr-FR"/>
              <a:t>: </a:t>
            </a:r>
            <a:r>
              <a:rPr lang="fr-FR" smtClean="0"/>
              <a:t>12 </a:t>
            </a:r>
            <a:r>
              <a:rPr lang="fr-FR" dirty="0"/>
              <a:t>€</a:t>
            </a:r>
            <a:r>
              <a:rPr lang="fr-FR" dirty="0" smtClean="0"/>
              <a:t>/</a:t>
            </a:r>
            <a:r>
              <a:rPr lang="fr-FR" dirty="0"/>
              <a:t>repas en espèces, </a:t>
            </a:r>
            <a:r>
              <a:rPr lang="fr-FR" b="1" dirty="0"/>
              <a:t>prévoir l'appoint !</a:t>
            </a:r>
          </a:p>
          <a:p>
            <a:pPr lvl="1"/>
            <a:r>
              <a:rPr lang="fr-FR" dirty="0" smtClean="0"/>
              <a:t>Possibilité de sortir par les portillons côté H2 avec un membre du LPSC (badge nécessaire</a:t>
            </a:r>
            <a:r>
              <a:rPr lang="is-IS" dirty="0" smtClean="0"/>
              <a:t>…</a:t>
            </a:r>
            <a:r>
              <a:rPr lang="fr-FR" dirty="0" smtClean="0"/>
              <a:t>)</a:t>
            </a:r>
            <a:endParaRPr lang="fr-FR" dirty="0"/>
          </a:p>
          <a:p>
            <a:endParaRPr lang="en-GB" dirty="0"/>
          </a:p>
        </p:txBody>
      </p:sp>
      <p:pic>
        <p:nvPicPr>
          <p:cNvPr id="5" name="Image 4" descr="H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961" y="3231937"/>
            <a:ext cx="3225590" cy="303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92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Entrées-Sorties du site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2828" y="1600201"/>
            <a:ext cx="8228723" cy="434340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Pour entrer au LPSC</a:t>
            </a:r>
          </a:p>
          <a:p>
            <a:pPr lvl="1"/>
            <a:r>
              <a:rPr lang="fr-FR" dirty="0" smtClean="0"/>
              <a:t>Etat </a:t>
            </a:r>
            <a:r>
              <a:rPr lang="fr-FR" dirty="0"/>
              <a:t>d</a:t>
            </a:r>
            <a:r>
              <a:rPr lang="fr-FR" dirty="0" smtClean="0"/>
              <a:t>’urgence: Poste de Garde à l’entrée du LPSC. Le gardien </a:t>
            </a:r>
            <a:r>
              <a:rPr lang="fr-FR" dirty="0"/>
              <a:t>a la liste de tous les participants aux journées LCG-France.</a:t>
            </a:r>
          </a:p>
          <a:p>
            <a:pPr lvl="1"/>
            <a:r>
              <a:rPr lang="fr-FR" dirty="0"/>
              <a:t>Si vous arrivez après 14h30, le portail principal sera fermé. Il faudra alors appeler l’accueil </a:t>
            </a:r>
            <a:r>
              <a:rPr lang="fr-FR" dirty="0" smtClean="0"/>
              <a:t>au </a:t>
            </a:r>
          </a:p>
          <a:p>
            <a:pPr marL="349250" lvl="1" indent="0">
              <a:buNone/>
            </a:pPr>
            <a:r>
              <a:rPr lang="fr-FR" dirty="0"/>
              <a:t> </a:t>
            </a:r>
            <a:r>
              <a:rPr lang="fr-FR" dirty="0" smtClean="0"/>
              <a:t>   04 76 28 40 00 pour que l’on vienne vous ouvrir.</a:t>
            </a:r>
            <a:endParaRPr lang="fr-FR" dirty="0"/>
          </a:p>
          <a:p>
            <a:r>
              <a:rPr lang="fr-FR" dirty="0" smtClean="0"/>
              <a:t>Pour sortir du LPSC:</a:t>
            </a:r>
          </a:p>
          <a:p>
            <a:pPr lvl="1"/>
            <a:r>
              <a:rPr lang="fr-FR" dirty="0" smtClean="0"/>
              <a:t>À pieds par le petit portail à droite de l’entrée : appuyez sur le </a:t>
            </a:r>
            <a:r>
              <a:rPr lang="fr-FR" dirty="0"/>
              <a:t>b</a:t>
            </a:r>
            <a:r>
              <a:rPr lang="fr-FR" dirty="0" smtClean="0"/>
              <a:t>outon pour ouvrir le portail.</a:t>
            </a:r>
          </a:p>
          <a:p>
            <a:pPr lvl="1"/>
            <a:r>
              <a:rPr lang="fr-FR" dirty="0" smtClean="0"/>
              <a:t>En voiture, le </a:t>
            </a:r>
            <a:r>
              <a:rPr lang="fr-FR" dirty="0"/>
              <a:t>p</a:t>
            </a:r>
            <a:r>
              <a:rPr lang="fr-FR" dirty="0" smtClean="0"/>
              <a:t>ortail principal s’ouvre automatiquement si le gardien n’est pas là.</a:t>
            </a:r>
          </a:p>
        </p:txBody>
      </p:sp>
    </p:spTree>
    <p:extLst>
      <p:ext uri="{BB962C8B-B14F-4D97-AF65-F5344CB8AC3E}">
        <p14:creationId xmlns:p14="http://schemas.microsoft.com/office/powerpoint/2010/main" val="670973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-157602"/>
            <a:ext cx="8042276" cy="1336956"/>
          </a:xfrm>
        </p:spPr>
        <p:txBody>
          <a:bodyPr/>
          <a:lstStyle/>
          <a:p>
            <a:r>
              <a:rPr lang="fr-FR" dirty="0" smtClean="0"/>
              <a:t>Dîner mercredi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1217089"/>
            <a:ext cx="7821174" cy="32156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800" b="1" i="1" dirty="0"/>
              <a:t>Dîner des </a:t>
            </a:r>
            <a:r>
              <a:rPr lang="fr-FR" sz="2800" b="1" i="1" dirty="0" smtClean="0"/>
              <a:t>Journées : Mercredi </a:t>
            </a:r>
            <a:r>
              <a:rPr lang="fr-FR" sz="2800" b="1" i="1" dirty="0"/>
              <a:t>22 Juin 2016</a:t>
            </a:r>
          </a:p>
          <a:p>
            <a:pPr lvl="1"/>
            <a:r>
              <a:rPr lang="fr-FR" dirty="0" smtClean="0"/>
              <a:t>Restaurant </a:t>
            </a:r>
            <a:r>
              <a:rPr lang="fr-FR" dirty="0"/>
              <a:t>:</a:t>
            </a:r>
            <a:r>
              <a:rPr lang="fr-FR" dirty="0">
                <a:hlinkClick r:id="rId2"/>
              </a:rPr>
              <a:t>Chez le Pèr'Gras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90, chemin de la Bastille</a:t>
            </a:r>
          </a:p>
          <a:p>
            <a:pPr marL="349250" lvl="1" indent="0">
              <a:buNone/>
            </a:pPr>
            <a:r>
              <a:rPr lang="fr-FR" dirty="0"/>
              <a:t> </a:t>
            </a:r>
            <a:r>
              <a:rPr lang="fr-FR" dirty="0" smtClean="0"/>
              <a:t>   38700 La Tronche</a:t>
            </a:r>
          </a:p>
          <a:p>
            <a:pPr lvl="1"/>
            <a:r>
              <a:rPr lang="fr-FR" dirty="0" smtClean="0"/>
              <a:t>Accès au restaurant par le téléphérique Grenoble-Bastille.</a:t>
            </a:r>
          </a:p>
          <a:p>
            <a:pPr lvl="1"/>
            <a:r>
              <a:rPr lang="fr-FR" dirty="0" smtClean="0"/>
              <a:t>Coupons à présenter au téléphérique </a:t>
            </a:r>
          </a:p>
          <a:p>
            <a:pPr lvl="1"/>
            <a:r>
              <a:rPr lang="fr-FR" dirty="0" smtClean="0"/>
              <a:t>Heure de montée prévue: 19h30</a:t>
            </a:r>
          </a:p>
          <a:p>
            <a:pPr marL="349250" lvl="1" indent="0">
              <a:buNone/>
            </a:pPr>
            <a:endParaRPr lang="fr-FR" dirty="0" smtClean="0"/>
          </a:p>
        </p:txBody>
      </p:sp>
      <p:pic>
        <p:nvPicPr>
          <p:cNvPr id="4" name="Image 3" descr="Capture d’écran 2016-06-17 à 12.22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88" y="4432756"/>
            <a:ext cx="3720200" cy="2148133"/>
          </a:xfrm>
          <a:prstGeom prst="rect">
            <a:avLst/>
          </a:prstGeom>
        </p:spPr>
      </p:pic>
      <p:pic>
        <p:nvPicPr>
          <p:cNvPr id="5" name="Image 4" descr="Capture d’écran 2016-06-17 à 12.23.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643" y="4432756"/>
            <a:ext cx="3975069" cy="206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80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Brise.thmx</Template>
  <TotalTime>335</TotalTime>
  <Words>209</Words>
  <Application>Microsoft Macintosh PowerPoint</Application>
  <PresentationFormat>Présentation à l'écran (4:3)</PresentationFormat>
  <Paragraphs>27</Paragraphs>
  <Slides>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Brise</vt:lpstr>
      <vt:lpstr>Journées LCG-France 21-23 juin 2016</vt:lpstr>
      <vt:lpstr>Informations pratiques</vt:lpstr>
      <vt:lpstr>Entrées-Sorties du site</vt:lpstr>
      <vt:lpstr>Dîner mercredi</vt:lpstr>
    </vt:vector>
  </TitlesOfParts>
  <Company>LPSC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Journées LCG-France 21-23 juin 2016</dc:title>
  <dc:creator>Christine Gondrand</dc:creator>
  <cp:lastModifiedBy>Christine Gondrand</cp:lastModifiedBy>
  <cp:revision>19</cp:revision>
  <dcterms:created xsi:type="dcterms:W3CDTF">2016-06-17T08:56:07Z</dcterms:created>
  <dcterms:modified xsi:type="dcterms:W3CDTF">2016-06-21T08:23:01Z</dcterms:modified>
</cp:coreProperties>
</file>