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67" r:id="rId4"/>
    <p:sldId id="265" r:id="rId5"/>
    <p:sldId id="257" r:id="rId6"/>
    <p:sldId id="266" r:id="rId7"/>
    <p:sldId id="259" r:id="rId8"/>
    <p:sldId id="271" r:id="rId9"/>
    <p:sldId id="261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7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D1111-ACCA-4E03-A07D-20BC75BAC951}" type="datetimeFigureOut">
              <a:rPr lang="fr-FR" smtClean="0"/>
              <a:pPr/>
              <a:t>21/06/2016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BC647-05E1-41E9-8467-BF64551335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8C97-7E74-4B67-B68C-FE66BFB167F0}" type="datetime1">
              <a:rPr lang="fr-FR" smtClean="0"/>
              <a:pPr/>
              <a:t>21/06/2016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 LCG France, Saclay Décembre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A581-C030-480F-BBD9-55EB49244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E002-3E30-4E09-A695-545AF6EEE214}" type="datetime1">
              <a:rPr lang="fr-FR" smtClean="0"/>
              <a:pPr/>
              <a:t>21/06/2016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 LCG France, Saclay Décembre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A581-C030-480F-BBD9-55EB49244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CE5AA-9721-4152-80B2-B55B70F2FF1A}" type="datetime1">
              <a:rPr lang="fr-FR" smtClean="0"/>
              <a:pPr/>
              <a:t>21/06/2016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 LCG France, Saclay Décembre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A581-C030-480F-BBD9-55EB49244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FC31F-23EF-4AAA-8DDD-3CEDF9097C2F}" type="datetime1">
              <a:rPr lang="fr-FR" smtClean="0"/>
              <a:pPr/>
              <a:t>21/06/2016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 LCG France, Saclay Décembre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A581-C030-480F-BBD9-55EB49244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858B4-FFE9-44A0-B630-60C3CA31F93B}" type="datetime1">
              <a:rPr lang="fr-FR" smtClean="0"/>
              <a:pPr/>
              <a:t>21/06/2016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 LCG France, Saclay Décembre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A581-C030-480F-BBD9-55EB49244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198D-27DB-4F21-9CF0-9E9ABCD286B1}" type="datetime1">
              <a:rPr lang="fr-FR" smtClean="0"/>
              <a:pPr/>
              <a:t>21/06/2016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 LCG France, Saclay Décembre 2014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A581-C030-480F-BBD9-55EB49244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A243-3DF0-479F-8603-D4B6A3F98CBE}" type="datetime1">
              <a:rPr lang="fr-FR" smtClean="0"/>
              <a:pPr/>
              <a:t>21/06/2016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 LCG France, Saclay Décembre 2014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A581-C030-480F-BBD9-55EB49244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7B8B-12BF-4B85-8F8F-1F799A6C3CAD}" type="datetime1">
              <a:rPr lang="fr-FR" smtClean="0"/>
              <a:pPr/>
              <a:t>21/06/2016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 LCG France, Saclay Décembre 2014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A581-C030-480F-BBD9-55EB49244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3D24-F930-4B93-9BC4-DC2E84AD59EC}" type="datetime1">
              <a:rPr lang="fr-FR" smtClean="0"/>
              <a:pPr/>
              <a:t>21/06/2016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 LCG France, Saclay Décembre 2014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A581-C030-480F-BBD9-55EB49244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8B145-8FA4-467C-B012-DFE45F96CEE0}" type="datetime1">
              <a:rPr lang="fr-FR" smtClean="0"/>
              <a:pPr/>
              <a:t>21/06/2016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 LCG France, Saclay Décembre 2014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A581-C030-480F-BBD9-55EB49244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9804C-CA38-41B5-836E-CC4D44E913CF}" type="datetime1">
              <a:rPr lang="fr-FR" smtClean="0"/>
              <a:pPr/>
              <a:t>21/06/2016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Rencontre LCG France, Saclay Décembre 2014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A581-C030-480F-BBD9-55EB49244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E2553-4DCD-45F7-8304-F6ECBA2520C3}" type="datetime1">
              <a:rPr lang="fr-FR" smtClean="0"/>
              <a:pPr/>
              <a:t>21/06/2016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Rencontre LCG France, Saclay Décembre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5A581-C030-480F-BBD9-55EB49244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2276872"/>
            <a:ext cx="7772400" cy="1470025"/>
          </a:xfrm>
        </p:spPr>
        <p:txBody>
          <a:bodyPr>
            <a:noAutofit/>
          </a:bodyPr>
          <a:lstStyle/>
          <a:p>
            <a:r>
              <a:rPr lang="fr-FR" sz="4800" dirty="0" smtClean="0"/>
              <a:t/>
            </a:r>
            <a:br>
              <a:rPr lang="fr-FR" sz="4800" dirty="0" smtClean="0"/>
            </a:br>
            <a:r>
              <a:rPr lang="fr-FR" sz="4800" dirty="0" smtClean="0"/>
              <a:t>LPC 2016</a:t>
            </a:r>
            <a:br>
              <a:rPr lang="fr-FR" sz="4800" dirty="0" smtClean="0"/>
            </a:br>
            <a:r>
              <a:rPr lang="fr-FR" sz="4800" dirty="0" smtClean="0"/>
              <a:t>Les évolutions</a:t>
            </a:r>
            <a:br>
              <a:rPr lang="fr-FR" sz="4800" dirty="0" smtClean="0"/>
            </a:br>
            <a:endParaRPr lang="fr-FR" sz="4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600400" cy="365125"/>
          </a:xfrm>
        </p:spPr>
        <p:txBody>
          <a:bodyPr/>
          <a:lstStyle/>
          <a:p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Rencontre LCG France, LPSC  , Juin 2016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Espace réservé du contenu 9" descr="bandeauLogoV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484784"/>
            <a:ext cx="1296144" cy="432048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 CLOUD du </a:t>
            </a:r>
            <a:r>
              <a:rPr kumimoji="0" lang="fr-FR" sz="4400" b="0" i="0" u="none" strike="sng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LPC</a:t>
            </a:r>
            <a:r>
              <a:rPr kumimoji="0" lang="fr-F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CRRI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412777"/>
            <a:ext cx="7696493" cy="4464496"/>
          </a:xfrm>
          <a:prstGeom prst="rect">
            <a:avLst/>
          </a:prstGeom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600400" cy="365125"/>
          </a:xfrm>
        </p:spPr>
        <p:txBody>
          <a:bodyPr/>
          <a:lstStyle/>
          <a:p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Rencontre LCG France, LPSC Grenoble , Juin 2016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lipse 20"/>
          <p:cNvSpPr/>
          <p:nvPr/>
        </p:nvSpPr>
        <p:spPr>
          <a:xfrm>
            <a:off x="5508104" y="2924944"/>
            <a:ext cx="237626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600400" cy="365125"/>
          </a:xfrm>
        </p:spPr>
        <p:txBody>
          <a:bodyPr/>
          <a:lstStyle/>
          <a:p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Rencontre LCG France, LPSC Grenoble , Juin 2016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itr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Ecosystème</a:t>
            </a: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fr-FR" dirty="0" smtClean="0"/>
              <a:t>Universités-C</a:t>
            </a:r>
            <a:r>
              <a:rPr kumimoji="0" lang="fr-F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RRI-LPC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539552" y="2924944"/>
            <a:ext cx="151216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2195736" y="2924944"/>
            <a:ext cx="1512168" cy="64807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5652120" y="3068960"/>
            <a:ext cx="576064" cy="50405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475656" y="22048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PRESENT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6012160" y="22048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FUTUR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971600" y="30689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UdA</a:t>
            </a:r>
            <a:endParaRPr lang="fr-FR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627784" y="30689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accent2">
                    <a:lumMod val="75000"/>
                  </a:schemeClr>
                </a:solidFill>
              </a:rPr>
              <a:t>UbP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724128" y="3140968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00B050"/>
                </a:solidFill>
              </a:rPr>
              <a:t>CRRI</a:t>
            </a:r>
            <a:endParaRPr lang="fr-FR" sz="1000" dirty="0">
              <a:solidFill>
                <a:srgbClr val="00B050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1619672" y="3717032"/>
            <a:ext cx="936104" cy="648072"/>
          </a:xfrm>
          <a:prstGeom prst="ellips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1835696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LPC</a:t>
            </a:r>
            <a:endParaRPr lang="fr-FR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444208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UcA</a:t>
            </a:r>
            <a:endParaRPr lang="fr-FR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5508104" y="3717032"/>
            <a:ext cx="936104" cy="648072"/>
          </a:xfrm>
          <a:prstGeom prst="ellips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5724128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LPC</a:t>
            </a:r>
            <a:endParaRPr lang="fr-FR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5796136" y="3429000"/>
            <a:ext cx="288032" cy="144016"/>
          </a:xfrm>
          <a:prstGeom prst="ellips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Double flèche verticale 26"/>
          <p:cNvSpPr/>
          <p:nvPr/>
        </p:nvSpPr>
        <p:spPr>
          <a:xfrm>
            <a:off x="5868144" y="3429000"/>
            <a:ext cx="144016" cy="432048"/>
          </a:xfrm>
          <a:prstGeom prst="upDownArrow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1979712" y="3212976"/>
            <a:ext cx="576064" cy="50405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2051720" y="3284984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00B050"/>
                </a:solidFill>
              </a:rPr>
              <a:t>CRRI</a:t>
            </a:r>
            <a:endParaRPr lang="fr-FR" sz="1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Questions / Remarques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600400" cy="365125"/>
          </a:xfrm>
        </p:spPr>
        <p:txBody>
          <a:bodyPr/>
          <a:lstStyle/>
          <a:p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Rencontre LCG France, LPSC Grenoble , Juin 2016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27784" y="1988840"/>
            <a:ext cx="6048672" cy="2736304"/>
          </a:xfrm>
        </p:spPr>
        <p:txBody>
          <a:bodyPr/>
          <a:lstStyle/>
          <a:p>
            <a:r>
              <a:rPr lang="fr-FR" dirty="0" smtClean="0"/>
              <a:t>Contexte</a:t>
            </a:r>
          </a:p>
          <a:p>
            <a:r>
              <a:rPr lang="fr-FR" dirty="0" smtClean="0"/>
              <a:t>CPER-Cloud</a:t>
            </a:r>
          </a:p>
          <a:p>
            <a:r>
              <a:rPr lang="fr-FR" dirty="0" smtClean="0"/>
              <a:t>Liaison LPC – CRRI</a:t>
            </a:r>
          </a:p>
          <a:p>
            <a:r>
              <a:rPr lang="fr-FR" dirty="0" smtClean="0"/>
              <a:t>CLOUD LPC</a:t>
            </a:r>
          </a:p>
          <a:p>
            <a:pPr algn="ctr"/>
            <a:endParaRPr lang="fr-FR" dirty="0"/>
          </a:p>
        </p:txBody>
      </p:sp>
      <p:pic>
        <p:nvPicPr>
          <p:cNvPr id="5" name="Espace réservé du contenu 9" descr="bandeauLogoV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484784"/>
            <a:ext cx="1296144" cy="432048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600400" cy="365125"/>
          </a:xfrm>
        </p:spPr>
        <p:txBody>
          <a:bodyPr/>
          <a:lstStyle/>
          <a:p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Rencontre LCG France, LPSC  , Juin 2016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Contexte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63688" y="1700808"/>
            <a:ext cx="6923112" cy="4021907"/>
          </a:xfrm>
        </p:spPr>
        <p:txBody>
          <a:bodyPr/>
          <a:lstStyle/>
          <a:p>
            <a:r>
              <a:rPr lang="fr-FR" dirty="0" smtClean="0"/>
              <a:t>Fusion des Régions</a:t>
            </a:r>
          </a:p>
          <a:p>
            <a:r>
              <a:rPr lang="fr-FR" dirty="0" smtClean="0"/>
              <a:t>Fusion des universités Janvier 2017</a:t>
            </a:r>
          </a:p>
          <a:p>
            <a:pPr lvl="1">
              <a:buNone/>
            </a:pPr>
            <a:r>
              <a:rPr lang="fr-FR" dirty="0" smtClean="0"/>
              <a:t>		</a:t>
            </a:r>
            <a:r>
              <a:rPr lang="fr-FR" dirty="0" err="1" smtClean="0"/>
              <a:t>UdA</a:t>
            </a:r>
            <a:r>
              <a:rPr lang="fr-FR" dirty="0" smtClean="0"/>
              <a:t> et UBP -&gt; UCA</a:t>
            </a:r>
          </a:p>
          <a:p>
            <a:r>
              <a:rPr lang="fr-FR" dirty="0" smtClean="0"/>
              <a:t>Rapprochement des laboratoires ( 4 )</a:t>
            </a:r>
          </a:p>
          <a:p>
            <a:pPr>
              <a:buNone/>
            </a:pPr>
            <a:r>
              <a:rPr lang="fr-FR" dirty="0" smtClean="0"/>
              <a:t> 		c-</a:t>
            </a:r>
            <a:r>
              <a:rPr lang="fr-FR" dirty="0" err="1" smtClean="0"/>
              <a:t>biosenss</a:t>
            </a:r>
            <a:r>
              <a:rPr lang="fr-FR" dirty="0" smtClean="0"/>
              <a:t>, </a:t>
            </a:r>
            <a:r>
              <a:rPr lang="fr-FR" dirty="0" err="1" smtClean="0"/>
              <a:t>laept,Rgm</a:t>
            </a:r>
            <a:endParaRPr lang="fr-FR" dirty="0" smtClean="0"/>
          </a:p>
          <a:p>
            <a:r>
              <a:rPr lang="fr-FR" dirty="0" smtClean="0"/>
              <a:t>Un centre de ressources CRRI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5" name="Espace réservé du contenu 9" descr="bandeauLogoV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484784"/>
            <a:ext cx="1296144" cy="432048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600400" cy="365125"/>
          </a:xfrm>
        </p:spPr>
        <p:txBody>
          <a:bodyPr/>
          <a:lstStyle/>
          <a:p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Rencontre LCG France, LPSC  , Juin 2016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fr-F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Rencontre LCG France, LPSC Grenoble Juin 2016</a:t>
            </a: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7" name="Espace réservé du contenu 9" descr="bandeauLogoV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484784"/>
            <a:ext cx="1296144" cy="432048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CPER</a:t>
            </a:r>
            <a:r>
              <a:rPr kumimoji="0" lang="fr-F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2015-2020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35696" y="1988840"/>
            <a:ext cx="165618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563888" y="1988840"/>
            <a:ext cx="144016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076056" y="1988840"/>
            <a:ext cx="151216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6660232" y="1988840"/>
            <a:ext cx="158417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123728" y="19888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SYMBIOSE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779912" y="19888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EPICURE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292080" y="19888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bg1"/>
                </a:solidFill>
              </a:rPr>
              <a:t>MMaSyF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804248" y="19888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ATTRIHUM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979712" y="2420888"/>
            <a:ext cx="1368152" cy="5539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Ecosystèmes</a:t>
            </a:r>
          </a:p>
          <a:p>
            <a:r>
              <a:rPr lang="fr-FR" sz="1000" dirty="0" smtClean="0"/>
              <a:t>Agro-systèmes</a:t>
            </a:r>
          </a:p>
          <a:p>
            <a:r>
              <a:rPr lang="fr-FR" sz="1000" dirty="0" smtClean="0"/>
              <a:t>Analyse de risques</a:t>
            </a:r>
            <a:endParaRPr lang="fr-FR" sz="1000" dirty="0"/>
          </a:p>
        </p:txBody>
      </p:sp>
      <p:sp>
        <p:nvSpPr>
          <p:cNvPr id="19" name="ZoneTexte 18"/>
          <p:cNvSpPr txBox="1"/>
          <p:nvPr/>
        </p:nvSpPr>
        <p:spPr>
          <a:xfrm>
            <a:off x="3635896" y="2420888"/>
            <a:ext cx="1368152" cy="5539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Adaptation des systèmes biologiques et trajectoire de santé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148064" y="2420888"/>
            <a:ext cx="1368152" cy="5539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Mobilité</a:t>
            </a:r>
          </a:p>
          <a:p>
            <a:r>
              <a:rPr lang="fr-FR" sz="1000" dirty="0" smtClean="0"/>
              <a:t>Matériaux et</a:t>
            </a:r>
          </a:p>
          <a:p>
            <a:r>
              <a:rPr lang="fr-FR" sz="1000" dirty="0" smtClean="0"/>
              <a:t>Systèmes du futur</a:t>
            </a:r>
            <a:endParaRPr lang="fr-FR" sz="1000" dirty="0"/>
          </a:p>
        </p:txBody>
      </p:sp>
      <p:sp>
        <p:nvSpPr>
          <p:cNvPr id="21" name="ZoneTexte 20"/>
          <p:cNvSpPr txBox="1"/>
          <p:nvPr/>
        </p:nvSpPr>
        <p:spPr>
          <a:xfrm>
            <a:off x="6804248" y="2348880"/>
            <a:ext cx="1368152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Attractivité</a:t>
            </a:r>
          </a:p>
          <a:p>
            <a:r>
              <a:rPr lang="fr-FR" sz="1000" dirty="0" smtClean="0"/>
              <a:t>Innovation</a:t>
            </a:r>
          </a:p>
          <a:p>
            <a:r>
              <a:rPr lang="fr-FR" sz="1000" dirty="0" smtClean="0"/>
              <a:t>Humanité</a:t>
            </a:r>
          </a:p>
          <a:p>
            <a:r>
              <a:rPr lang="fr-FR" sz="1000" dirty="0" smtClean="0"/>
              <a:t>Numérique</a:t>
            </a:r>
            <a:endParaRPr lang="fr-FR" sz="1000" dirty="0"/>
          </a:p>
        </p:txBody>
      </p:sp>
      <p:sp>
        <p:nvSpPr>
          <p:cNvPr id="22" name="Rectangle 21"/>
          <p:cNvSpPr/>
          <p:nvPr/>
        </p:nvSpPr>
        <p:spPr>
          <a:xfrm>
            <a:off x="1835696" y="3501008"/>
            <a:ext cx="6408712" cy="11521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AUDACE </a:t>
            </a:r>
          </a:p>
          <a:p>
            <a:pPr algn="ctr"/>
            <a:r>
              <a:rPr lang="fr-FR" dirty="0" smtClean="0"/>
              <a:t>Défi transversal : Auvergne Data Cloud </a:t>
            </a:r>
            <a:r>
              <a:rPr lang="fr-FR" dirty="0" err="1" smtClean="0"/>
              <a:t>Académic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1835696" y="4653136"/>
            <a:ext cx="6408712" cy="7920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CRRI</a:t>
            </a:r>
            <a:endParaRPr lang="fr-FR" dirty="0"/>
          </a:p>
        </p:txBody>
      </p:sp>
      <p:sp>
        <p:nvSpPr>
          <p:cNvPr id="26" name="Double flèche verticale 25"/>
          <p:cNvSpPr/>
          <p:nvPr/>
        </p:nvSpPr>
        <p:spPr>
          <a:xfrm>
            <a:off x="2051720" y="2924944"/>
            <a:ext cx="504056" cy="1584176"/>
          </a:xfrm>
          <a:prstGeom prst="up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2195736" y="2924944"/>
            <a:ext cx="1968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err="1" smtClean="0"/>
              <a:t>ConnecSens</a:t>
            </a:r>
            <a:endParaRPr lang="fr-FR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AUDACE</a:t>
            </a:r>
            <a:endParaRPr lang="fr-FR" dirty="0"/>
          </a:p>
        </p:txBody>
      </p:sp>
      <p:pic>
        <p:nvPicPr>
          <p:cNvPr id="6" name="Espace réservé du contenu 9" descr="bandeauLogoV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484784"/>
            <a:ext cx="1296144" cy="432048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281339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fr-FR" dirty="0" smtClean="0"/>
              <a:t>développer un programme de recherche original sur les grands volumes de données</a:t>
            </a:r>
          </a:p>
          <a:p>
            <a:pPr lvl="1"/>
            <a:r>
              <a:rPr lang="fr-FR" dirty="0" smtClean="0"/>
              <a:t>développer une offre de service pour la gestion et l’analyse des données scientifiques des acteurs locaux, en lien avec la politique de site</a:t>
            </a:r>
          </a:p>
          <a:p>
            <a:pPr lvl="1"/>
            <a:r>
              <a:rPr lang="fr-FR" dirty="0" smtClean="0"/>
              <a:t>stimuler une recherche pluridisciplinaire entre chercheurs en informatique et communautés utilisatrices des données</a:t>
            </a:r>
          </a:p>
          <a:p>
            <a:pPr lvl="1"/>
            <a:r>
              <a:rPr lang="fr-FR" dirty="0" smtClean="0"/>
              <a:t>stimuler une offre de formation initiale et permanente sur les données de la science</a:t>
            </a:r>
            <a:endParaRPr lang="fr-FR" i="1" dirty="0" smtClean="0"/>
          </a:p>
          <a:p>
            <a:endParaRPr lang="fr-FR" dirty="0"/>
          </a:p>
        </p:txBody>
      </p:sp>
      <p:sp>
        <p:nvSpPr>
          <p:cNvPr id="8" name="Espace réservé du pied de page 3"/>
          <p:cNvSpPr txBox="1">
            <a:spLocks/>
          </p:cNvSpPr>
          <p:nvPr/>
        </p:nvSpPr>
        <p:spPr>
          <a:xfrm>
            <a:off x="1907704" y="6381328"/>
            <a:ext cx="52565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Rencontre LCG France, LPSC </a:t>
            </a:r>
            <a:r>
              <a:rPr lang="fr-FR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</a:t>
            </a:r>
            <a:r>
              <a:rPr kumimoji="0" lang="fr-FR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renoble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, Juin 2016 ( Crédit : V. Breton ) </a:t>
            </a: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611560" y="4005064"/>
            <a:ext cx="6840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AUDACE dans</a:t>
            </a:r>
            <a:r>
              <a:rPr kumimoji="0" lang="fr-F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la pratique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95536" y="1844824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dirty="0" smtClean="0"/>
              <a:t>Des équipements réseaux pour améliorer la connectivité de l’ensemble des 		laboratoires  vers le CRRI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 Des équipements pour la salle informatique du CRRI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 Une architecture SMP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Une plate-forme Cloud d’expérimentation pour la recherche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Une plate-forme Cloud de calcul et de stockage de production</a:t>
            </a:r>
            <a:endParaRPr lang="fr-FR" dirty="0"/>
          </a:p>
        </p:txBody>
      </p:sp>
      <p:sp>
        <p:nvSpPr>
          <p:cNvPr id="11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600400" cy="365125"/>
          </a:xfrm>
        </p:spPr>
        <p:txBody>
          <a:bodyPr/>
          <a:lstStyle/>
          <a:p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Rencontre LCG France, LPSC Grenoble , Juin 2016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Salle CRRI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35696" y="1124744"/>
            <a:ext cx="6851104" cy="500141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		Mise en service en 2013</a:t>
            </a:r>
          </a:p>
          <a:p>
            <a:pPr algn="ctr"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170 m2 pour 60 Racks </a:t>
            </a:r>
            <a:r>
              <a:rPr lang="fr-FR" sz="2000" dirty="0" smtClean="0"/>
              <a:t>(20 Racks actuellement)</a:t>
            </a:r>
          </a:p>
          <a:p>
            <a:pPr>
              <a:buNone/>
            </a:pPr>
            <a:r>
              <a:rPr lang="fr-FR" sz="2000" dirty="0" smtClean="0"/>
              <a:t>		-&gt; Passage à 40 Racks</a:t>
            </a:r>
          </a:p>
          <a:p>
            <a:pPr>
              <a:buNone/>
            </a:pPr>
            <a:r>
              <a:rPr lang="fr-FR" dirty="0" smtClean="0"/>
              <a:t> Double adduction électrique </a:t>
            </a:r>
            <a:r>
              <a:rPr lang="fr-FR" sz="2400" dirty="0" smtClean="0"/>
              <a:t>(250KVA)</a:t>
            </a:r>
            <a:endParaRPr lang="fr-FR" sz="2400" dirty="0"/>
          </a:p>
          <a:p>
            <a:pPr>
              <a:buNone/>
            </a:pPr>
            <a:r>
              <a:rPr lang="fr-FR" dirty="0" smtClean="0"/>
              <a:t> Climatisation redondante </a:t>
            </a:r>
            <a:r>
              <a:rPr lang="fr-FR" sz="2400" dirty="0" smtClean="0"/>
              <a:t>(210KW) </a:t>
            </a:r>
          </a:p>
          <a:p>
            <a:pPr>
              <a:buNone/>
            </a:pPr>
            <a:r>
              <a:rPr lang="fr-FR" dirty="0" smtClean="0"/>
              <a:t> Groupe Electrogène </a:t>
            </a:r>
            <a:r>
              <a:rPr lang="fr-FR" sz="2400" dirty="0" smtClean="0"/>
              <a:t>(3 jours d’autonomie)</a:t>
            </a:r>
          </a:p>
          <a:p>
            <a:pPr>
              <a:buNone/>
            </a:pP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6" name="Espace réservé du contenu 9" descr="bandeauLogoV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484784"/>
            <a:ext cx="1296144" cy="432048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600400" cy="365125"/>
          </a:xfrm>
        </p:spPr>
        <p:txBody>
          <a:bodyPr/>
          <a:lstStyle/>
          <a:p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Rencontre LCG France, LPSC Grenoble , Juin 2016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liaison LPC - CRRI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Dans le cadre du rapprochement du CRRI et du LPC</a:t>
            </a:r>
          </a:p>
          <a:p>
            <a:pPr lvl="1">
              <a:buNone/>
            </a:pPr>
            <a:r>
              <a:rPr lang="fr-FR" dirty="0" smtClean="0"/>
              <a:t>Migration des infrastructures du LPC vers le CRRI</a:t>
            </a:r>
          </a:p>
          <a:p>
            <a:pPr lvl="1">
              <a:buNone/>
            </a:pPr>
            <a:endParaRPr lang="fr-FR" dirty="0" smtClean="0"/>
          </a:p>
          <a:p>
            <a:pPr lvl="1">
              <a:buNone/>
            </a:pPr>
            <a:r>
              <a:rPr lang="fr-FR" dirty="0" smtClean="0"/>
              <a:t>		</a:t>
            </a:r>
            <a:r>
              <a:rPr lang="fr-FR" sz="2400" dirty="0" smtClean="0"/>
              <a:t>     - Infrastructure du Pôle Santé déjà au CRRI</a:t>
            </a:r>
          </a:p>
          <a:p>
            <a:pPr lvl="1">
              <a:buNone/>
            </a:pPr>
            <a:r>
              <a:rPr lang="fr-FR" sz="2400" dirty="0" smtClean="0"/>
              <a:t>vont suivre : </a:t>
            </a:r>
          </a:p>
          <a:p>
            <a:pPr lvl="3"/>
            <a:r>
              <a:rPr lang="fr-FR" sz="2400" dirty="0" smtClean="0"/>
              <a:t>Plateforme de </a:t>
            </a:r>
            <a:r>
              <a:rPr lang="fr-FR" sz="2400" dirty="0" err="1" smtClean="0"/>
              <a:t>virtualisation</a:t>
            </a:r>
            <a:endParaRPr lang="fr-FR" sz="2400" dirty="0" smtClean="0"/>
          </a:p>
          <a:p>
            <a:pPr lvl="3"/>
            <a:r>
              <a:rPr lang="fr-FR" sz="2400" dirty="0" err="1" smtClean="0"/>
              <a:t>Tier</a:t>
            </a:r>
            <a:r>
              <a:rPr lang="fr-FR" sz="2400" dirty="0" smtClean="0"/>
              <a:t> 2 ( calcul et stockage )</a:t>
            </a:r>
          </a:p>
          <a:p>
            <a:pPr lvl="3"/>
            <a:r>
              <a:rPr lang="fr-FR" sz="2400" dirty="0" smtClean="0"/>
              <a:t>Ensemble des projets en cours et futurs</a:t>
            </a:r>
          </a:p>
          <a:p>
            <a:pPr lvl="3"/>
            <a:endParaRPr lang="fr-FR" dirty="0" smtClean="0"/>
          </a:p>
          <a:p>
            <a:pPr lvl="3"/>
            <a:endParaRPr lang="fr-FR" dirty="0" smtClean="0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600400" cy="365125"/>
          </a:xfrm>
        </p:spPr>
        <p:txBody>
          <a:bodyPr/>
          <a:lstStyle/>
          <a:p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Rencontre LCG France, LPSC Grenoble , Juin 2016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IN2P3_Extension_LAN_D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908720"/>
            <a:ext cx="6034617" cy="4525963"/>
          </a:xfrm>
          <a:prstGeom prst="rect">
            <a:avLst/>
          </a:prstGeom>
          <a:solidFill>
            <a:srgbClr val="00B050">
              <a:alpha val="0"/>
            </a:srgbClr>
          </a:solidFill>
        </p:spPr>
      </p:pic>
      <p:sp>
        <p:nvSpPr>
          <p:cNvPr id="6" name="ZoneTexte 5"/>
          <p:cNvSpPr txBox="1"/>
          <p:nvPr/>
        </p:nvSpPr>
        <p:spPr>
          <a:xfrm>
            <a:off x="2267744" y="33265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Projet Interconnexion LPC - CCRI</a:t>
            </a:r>
            <a:endParaRPr lang="fr-FR" dirty="0"/>
          </a:p>
        </p:txBody>
      </p:sp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600400" cy="365125"/>
          </a:xfrm>
        </p:spPr>
        <p:txBody>
          <a:bodyPr/>
          <a:lstStyle/>
          <a:p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Rencontre LCG France, LPSC Grenoble , Juin 2016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3707904" y="2420888"/>
            <a:ext cx="2520280" cy="36004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3779912" y="2492896"/>
            <a:ext cx="2448272" cy="28803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3131840" y="148478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dirty="0" smtClean="0">
                <a:latin typeface="Courier New" pitchFamily="49" charset="0"/>
                <a:cs typeface="Courier New" pitchFamily="49" charset="0"/>
              </a:rPr>
              <a:t>LPC</a:t>
            </a:r>
            <a:endParaRPr lang="fr-FR" sz="1200" b="1" i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2477</TotalTime>
  <Words>300</Words>
  <Application>Microsoft Office PowerPoint</Application>
  <PresentationFormat>Affichage à l'écran (4:3)</PresentationFormat>
  <Paragraphs>98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 LPC 2016 Les évolutions </vt:lpstr>
      <vt:lpstr>Plan</vt:lpstr>
      <vt:lpstr>Contexte</vt:lpstr>
      <vt:lpstr> </vt:lpstr>
      <vt:lpstr>AUDACE</vt:lpstr>
      <vt:lpstr> </vt:lpstr>
      <vt:lpstr>Salle CRRI</vt:lpstr>
      <vt:lpstr>La liaison LPC - CRRI</vt:lpstr>
      <vt:lpstr>Diapositive 9</vt:lpstr>
      <vt:lpstr>Le CLOUD du LPC CRRI</vt:lpstr>
      <vt:lpstr>Ecosystème Universités-CRRI-LPC</vt:lpstr>
      <vt:lpstr>Questions / Remarques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chevaleyre</dc:creator>
  <cp:lastModifiedBy>chevaleyre</cp:lastModifiedBy>
  <cp:revision>106</cp:revision>
  <dcterms:created xsi:type="dcterms:W3CDTF">2014-11-17T08:51:39Z</dcterms:created>
  <dcterms:modified xsi:type="dcterms:W3CDTF">2016-06-21T07:40:43Z</dcterms:modified>
</cp:coreProperties>
</file>