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C058-6913-41CD-8131-0F20B7ED8C7E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2B1D2-B1A6-418B-8C96-75388D1712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B88-2C42-437F-88F6-D7B45C294535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1B98-395E-48B5-BDC0-3805CD14C0F2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A9CA-D132-404C-9173-6FF977E49B59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312F-A4A9-4A09-A83B-1448B73F028D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7308-C386-4151-A0FD-2D92253103F5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B21-02AA-4622-99CD-50E8693F0CEA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E056-98E1-44C2-9939-D2547FF16150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5F62-41AB-4EBB-B332-2B620F257D50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A70A-D4E9-41E1-AF28-4937B640CAC1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0C3-5291-4CAB-87AB-D0F5081B2638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0078-2320-4C82-935C-99727C702368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F2B42-9A4F-411F-8F8D-DE5F24F89453}" type="datetime1">
              <a:rPr lang="fr-FR" smtClean="0"/>
              <a:t>17/02/2016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31569" y="188640"/>
            <a:ext cx="70968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Radiation hardness. Tests and Plans.</a:t>
            </a:r>
          </a:p>
          <a:p>
            <a:pPr algn="ctr"/>
            <a:r>
              <a:rPr lang="en-US" sz="3200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FATALIC option  </a:t>
            </a:r>
            <a:endParaRPr lang="en-US" sz="3200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88417" y="1311405"/>
            <a:ext cx="5346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Tile Week </a:t>
            </a:r>
            <a:r>
              <a:rPr lang="en-US" dirty="0">
                <a:latin typeface="Comic Sans MS" panose="030F0702030302020204" pitchFamily="66" charset="0"/>
              </a:rPr>
              <a:t>U</a:t>
            </a:r>
            <a:r>
              <a:rPr lang="en-US" dirty="0" smtClean="0">
                <a:latin typeface="Comic Sans MS" panose="030F0702030302020204" pitchFamily="66" charset="0"/>
              </a:rPr>
              <a:t>pgrade Session  (17 February 2016)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François Vazeille (LPC Clermont-Ferrand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-36512" y="2204864"/>
            <a:ext cx="93217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Summary of the radiation ATLAS policy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NIEL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(neutrons),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TID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(photons),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SEE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(protons).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Tests of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20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components or cards.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NIEL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tests before/after neutron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exposure,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no obligation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of on-line monitoring,.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TID/SEE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on-line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monitoring.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36512" y="3968670"/>
            <a:ext cx="7600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TileCal context for TID/SEE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we cannot imagine to test 20 MB or 20 DB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(Too much expensive)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 tests of components on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dedicated cards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6512" y="515719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Particular cases of Remote HV option and active Dividers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Remote HV option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Radiation tests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not requested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Active Dividers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Tests completed 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ATL-TILECAL-INT-2015-001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“NIEL </a:t>
            </a:r>
            <a:r>
              <a:rPr lang="en-US" dirty="0">
                <a:latin typeface="Comic Sans MS" panose="030F0702030302020204" pitchFamily="66" charset="0"/>
              </a:rPr>
              <a:t>and TID certifications of the active dividers of the Tile Calorimeter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 of </a:t>
            </a:r>
            <a:r>
              <a:rPr lang="en-US" dirty="0">
                <a:latin typeface="Comic Sans MS" panose="030F0702030302020204" pitchFamily="66" charset="0"/>
              </a:rPr>
              <a:t>the ATLAS detector for the Phase II </a:t>
            </a:r>
            <a:r>
              <a:rPr lang="en-US" dirty="0" smtClean="0">
                <a:latin typeface="Comic Sans MS" panose="030F0702030302020204" pitchFamily="66" charset="0"/>
              </a:rPr>
              <a:t>upgrade”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838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188640"/>
            <a:ext cx="7840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FATALIC option:</a:t>
            </a:r>
          </a:p>
          <a:p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 components of All-in-One + FATALIC + Main Board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1556792"/>
            <a:ext cx="1296144" cy="6480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62672" y="1700808"/>
            <a:ext cx="4572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1960" y="1412776"/>
            <a:ext cx="2808312" cy="10081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411760" y="1091645"/>
            <a:ext cx="1224136" cy="7891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3131840" y="1019637"/>
            <a:ext cx="1368152" cy="89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5220072" y="1052736"/>
            <a:ext cx="1224136" cy="7891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07504" y="3005658"/>
            <a:ext cx="90572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We have enough available FATALIC4 </a:t>
            </a:r>
            <a:r>
              <a:rPr lang="en-US" dirty="0" smtClean="0">
                <a:latin typeface="Comic Sans MS" panose="030F0702030302020204" pitchFamily="66" charset="0"/>
              </a:rPr>
              <a:t>chips for individual tests.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We must establish the list of components for the All-in-One and MB cards.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-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What are the components common to other options ?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</a:t>
            </a:r>
            <a:r>
              <a:rPr lang="en-US" i="1" dirty="0" smtClean="0">
                <a:latin typeface="Comic Sans MS" panose="030F0702030302020204" pitchFamily="66" charset="0"/>
              </a:rPr>
              <a:t>Examples: </a:t>
            </a:r>
            <a:r>
              <a:rPr lang="en-US" i="1" dirty="0" smtClean="0">
                <a:latin typeface="Comic Sans MS" panose="030F0702030302020204" pitchFamily="66" charset="0"/>
              </a:rPr>
              <a:t>Voltage regulators (Very few for the FATALIC option: only 1.6 V</a:t>
            </a:r>
            <a:r>
              <a:rPr lang="en-US" i="1" dirty="0" smtClean="0">
                <a:latin typeface="Comic Sans MS" panose="030F0702030302020204" pitchFamily="66" charset="0"/>
              </a:rPr>
              <a:t>), </a:t>
            </a:r>
          </a:p>
          <a:p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smtClean="0">
                <a:latin typeface="Comic Sans MS" panose="030F0702030302020204" pitchFamily="66" charset="0"/>
              </a:rPr>
              <a:t>                        charge injection system., amplifier for voltage monitoring…</a:t>
            </a:r>
            <a:endParaRPr lang="en-US" i="1" dirty="0" smtClean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-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What are the specific components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?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</a:t>
            </a:r>
            <a:r>
              <a:rPr lang="en-US" i="1" dirty="0" smtClean="0">
                <a:latin typeface="Comic Sans MS" panose="030F0702030302020204" pitchFamily="66" charset="0"/>
              </a:rPr>
              <a:t>Examples: FPGA’s (on Main Board).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6011996"/>
            <a:ext cx="848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We must design and produce </a:t>
            </a:r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support cards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and the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monitoring systems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159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268</Words>
  <Application>Microsoft Office PowerPoint</Application>
  <PresentationFormat>Affichage à l'écran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18</cp:revision>
  <dcterms:created xsi:type="dcterms:W3CDTF">2016-02-16T15:34:20Z</dcterms:created>
  <dcterms:modified xsi:type="dcterms:W3CDTF">2016-02-17T07:49:43Z</dcterms:modified>
</cp:coreProperties>
</file>