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199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1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62" y="-108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63032" y="1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/>
          <a:lstStyle>
            <a:lvl1pPr algn="r">
              <a:defRPr sz="1300"/>
            </a:lvl1pPr>
          </a:lstStyle>
          <a:p>
            <a:fld id="{D14C3DA1-9BFE-4D5D-B25D-7CC592D9C3C5}" type="datetimeFigureOut">
              <a:rPr lang="fr-FR" smtClean="0"/>
              <a:t>23/06/2016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 anchor="b"/>
          <a:lstStyle>
            <a:lvl1pPr algn="r">
              <a:defRPr sz="1300"/>
            </a:lvl1pPr>
          </a:lstStyle>
          <a:p>
            <a:fld id="{6B21956D-7473-4ACD-A8EB-84381C2C4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7152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1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/>
          <a:lstStyle>
            <a:lvl1pPr algn="r">
              <a:defRPr sz="1300"/>
            </a:lvl1pPr>
          </a:lstStyle>
          <a:p>
            <a:fld id="{4F3AFE2C-5007-4057-8DFB-EC24DF7E4136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10" tIns="47855" rIns="95710" bIns="4785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5710" tIns="47855" rIns="95710" bIns="4785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5710" tIns="47855" rIns="95710" bIns="47855" rtlCol="0" anchor="b"/>
          <a:lstStyle>
            <a:lvl1pPr algn="r">
              <a:defRPr sz="1300"/>
            </a:lvl1pPr>
          </a:lstStyle>
          <a:p>
            <a:fld id="{C625FE0B-B3A6-4AF6-B265-A109385ED2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97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4509120"/>
            <a:ext cx="4788464" cy="1224136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pic>
        <p:nvPicPr>
          <p:cNvPr id="1027" name="Picture 3" descr="C:\Users\eb137366\Downloads\logoirfu02quadri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0886" y="6008003"/>
            <a:ext cx="1305570" cy="58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17" name="Espace réservé du contenu 15"/>
          <p:cNvSpPr>
            <a:spLocks noGrp="1"/>
          </p:cNvSpPr>
          <p:nvPr>
            <p:ph sz="quarter" idx="15"/>
          </p:nvPr>
        </p:nvSpPr>
        <p:spPr>
          <a:xfrm>
            <a:off x="378000" y="836613"/>
            <a:ext cx="8460000" cy="51847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car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486" y="846237"/>
            <a:ext cx="8460000" cy="4156911"/>
          </a:xfrm>
          <a:prstGeom prst="rect">
            <a:avLst/>
          </a:prstGeom>
        </p:spPr>
      </p:pic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33" name="Espace réservé du graphique 32"/>
          <p:cNvSpPr>
            <a:spLocks noGrp="1"/>
          </p:cNvSpPr>
          <p:nvPr>
            <p:ph type="chart" sz="quarter" idx="13" hasCustomPrompt="1"/>
          </p:nvPr>
        </p:nvSpPr>
        <p:spPr>
          <a:xfrm>
            <a:off x="899592" y="5157788"/>
            <a:ext cx="3240360" cy="863600"/>
          </a:xfrm>
        </p:spPr>
        <p:txBody>
          <a:bodyPr anchor="ctr"/>
          <a:lstStyle>
            <a:lvl1pPr marL="0" indent="0" algn="ctr">
              <a:defRPr sz="1200"/>
            </a:lvl1pPr>
          </a:lstStyle>
          <a:p>
            <a:r>
              <a:rPr lang="fr-FR" dirty="0" smtClean="0"/>
              <a:t> Graphique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intercalair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pic>
        <p:nvPicPr>
          <p:cNvPr id="7" name="Image 6" descr="bandeau_dernièr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10128" y="0"/>
            <a:ext cx="5833872" cy="580526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8800" y="5799600"/>
            <a:ext cx="1897200" cy="943200"/>
          </a:xfrm>
        </p:spPr>
        <p:txBody>
          <a:bodyPr anchor="t" anchorCtr="0"/>
          <a:lstStyle>
            <a:lvl1pPr>
              <a:lnSpc>
                <a:spcPts val="1200"/>
              </a:lnSpc>
              <a:defRPr sz="85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9505" y="5799600"/>
            <a:ext cx="3552775" cy="943200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1"/>
                </a:solidFill>
              </a:defRPr>
            </a:lvl1pPr>
            <a:lvl2pPr marL="0" indent="0">
              <a:lnSpc>
                <a:spcPts val="1200"/>
              </a:lnSpc>
              <a:spcBef>
                <a:spcPts val="800"/>
              </a:spcBef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2pPr>
            <a:lvl3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3pPr>
            <a:lvl4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4pPr>
            <a:lvl5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576000" y="5445224"/>
            <a:ext cx="11186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576000" y="5877272"/>
            <a:ext cx="26642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pic>
        <p:nvPicPr>
          <p:cNvPr id="16" name="Picture 3" descr="C:\Users\eb137366\Downloads\logoirfu02quadri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0886" y="6008003"/>
            <a:ext cx="1305570" cy="58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9"/>
          <p:cNvGrpSpPr>
            <a:grpSpLocks/>
          </p:cNvGrpSpPr>
          <p:nvPr userDrawn="1"/>
        </p:nvGrpSpPr>
        <p:grpSpPr bwMode="auto">
          <a:xfrm>
            <a:off x="977897" y="3356992"/>
            <a:ext cx="8166103" cy="2117727"/>
            <a:chOff x="528" y="2578"/>
            <a:chExt cx="5144" cy="1334"/>
          </a:xfrm>
        </p:grpSpPr>
        <p:pic>
          <p:nvPicPr>
            <p:cNvPr id="13" name="Picture 5" descr="solenoide_at_100K"/>
            <p:cNvPicPr preferRelativeResize="0"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7" y="2578"/>
              <a:ext cx="883" cy="1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4" name="Picture 6" descr="Edelweiss2"/>
            <p:cNvPicPr>
              <a:picLocks noChangeAspect="1" noChangeArrowheads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8" y="2578"/>
              <a:ext cx="836" cy="1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5" name="Text Box 7"/>
            <p:cNvSpPr txBox="1">
              <a:spLocks noChangeArrowheads="1"/>
            </p:cNvSpPr>
            <p:nvPr userDrawn="1"/>
          </p:nvSpPr>
          <p:spPr bwMode="auto">
            <a:xfrm>
              <a:off x="4798" y="3640"/>
              <a:ext cx="32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>
                  <a:solidFill>
                    <a:schemeClr val="bg1"/>
                  </a:solidFill>
                </a:rPr>
                <a:t>CMS</a:t>
              </a:r>
            </a:p>
          </p:txBody>
        </p:sp>
        <p:pic>
          <p:nvPicPr>
            <p:cNvPr id="17" name="Picture 8" descr="DoubleChooz"/>
            <p:cNvPicPr>
              <a:picLocks noChangeAspect="1" noChangeArrowheads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2579"/>
              <a:ext cx="845" cy="12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8" name="Text Box 9"/>
            <p:cNvSpPr txBox="1">
              <a:spLocks noChangeArrowheads="1"/>
            </p:cNvSpPr>
            <p:nvPr userDrawn="1"/>
          </p:nvSpPr>
          <p:spPr bwMode="auto">
            <a:xfrm>
              <a:off x="533" y="3642"/>
              <a:ext cx="7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>
                  <a:solidFill>
                    <a:schemeClr val="bg1"/>
                  </a:solidFill>
                </a:rPr>
                <a:t>Double Chooz</a:t>
              </a:r>
            </a:p>
          </p:txBody>
        </p:sp>
        <p:pic>
          <p:nvPicPr>
            <p:cNvPr id="19" name="Picture 10"/>
            <p:cNvPicPr>
              <a:picLocks noChangeAspect="1" noChangeArrowheads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2" y="2578"/>
              <a:ext cx="845" cy="1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" name="Picture 11" descr="hess-new-small"/>
            <p:cNvPicPr>
              <a:picLocks noChangeAspect="1" noChangeArrowheads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" y="2578"/>
              <a:ext cx="844" cy="1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1" name="Rectangle 20"/>
            <p:cNvSpPr>
              <a:spLocks noChangeArrowheads="1"/>
            </p:cNvSpPr>
            <p:nvPr userDrawn="1"/>
          </p:nvSpPr>
          <p:spPr bwMode="auto">
            <a:xfrm>
              <a:off x="3106" y="3640"/>
              <a:ext cx="377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 dirty="0">
                  <a:solidFill>
                    <a:schemeClr val="bg1"/>
                  </a:solidFill>
                </a:rPr>
                <a:t>HESS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 userDrawn="1"/>
          </p:nvSpPr>
          <p:spPr bwMode="auto">
            <a:xfrm>
              <a:off x="2424" y="3640"/>
              <a:ext cx="580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 dirty="0" smtClean="0">
                  <a:solidFill>
                    <a:schemeClr val="bg1"/>
                  </a:solidFill>
                </a:rPr>
                <a:t>Edelweiss</a:t>
              </a:r>
              <a:endParaRPr lang="en-US" sz="1200" b="1" i="1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 userDrawn="1"/>
          </p:nvSpPr>
          <p:spPr bwMode="auto">
            <a:xfrm>
              <a:off x="3953" y="3640"/>
              <a:ext cx="520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 dirty="0">
                  <a:solidFill>
                    <a:schemeClr val="bg1"/>
                  </a:solidFill>
                </a:rPr>
                <a:t>Herschel</a:t>
              </a:r>
            </a:p>
          </p:txBody>
        </p:sp>
        <p:pic>
          <p:nvPicPr>
            <p:cNvPr id="24" name="Picture 15" descr="alice_tracking chamber"/>
            <p:cNvPicPr>
              <a:picLocks noChangeAspect="1" noChangeArrowheads="1"/>
            </p:cNvPicPr>
            <p:nvPr userDrawn="1"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7" y="2578"/>
              <a:ext cx="845" cy="12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5" name="Text Box 16"/>
            <p:cNvSpPr txBox="1">
              <a:spLocks noChangeArrowheads="1"/>
            </p:cNvSpPr>
            <p:nvPr userDrawn="1"/>
          </p:nvSpPr>
          <p:spPr bwMode="auto">
            <a:xfrm>
              <a:off x="1377" y="3641"/>
              <a:ext cx="67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spcBef>
                  <a:spcPct val="0"/>
                </a:spcBef>
                <a:defRPr/>
              </a:pPr>
              <a:r>
                <a:rPr lang="en-US" sz="1200" b="1" i="1">
                  <a:solidFill>
                    <a:schemeClr val="bg1"/>
                  </a:solidFill>
                </a:rPr>
                <a:t>ALICE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 userDrawn="1"/>
          </p:nvSpPr>
          <p:spPr bwMode="auto">
            <a:xfrm>
              <a:off x="3528" y="3816"/>
              <a:ext cx="2144" cy="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200" b="1" i="1">
                  <a:solidFill>
                    <a:srgbClr val="000000"/>
                  </a:solidFill>
                </a:rPr>
                <a:t>Detecting radiations from the Universe. 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3312000" y="3312000"/>
            <a:ext cx="1944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2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256000" y="3312000"/>
            <a:ext cx="1944000" cy="21240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3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7200000" y="3312000"/>
            <a:ext cx="1944000" cy="21240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pic>
        <p:nvPicPr>
          <p:cNvPr id="14" name="Picture 3" descr="C:\Users\eb137366\Downloads\logoirfu02quadri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0886" y="6008003"/>
            <a:ext cx="1305570" cy="58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ndeau_intercalair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598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</p:spPr>
        <p:txBody>
          <a:bodyPr anchor="t" anchorCtr="0"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>
          <a:xfrm>
            <a:off x="576000" y="5877272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>
          <a:xfrm>
            <a:off x="576000" y="5445224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5148000" y="2016000"/>
            <a:ext cx="3492000" cy="369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15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148000" y="2016000"/>
            <a:ext cx="3492000" cy="198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5148000" y="3999600"/>
            <a:ext cx="1746000" cy="16956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7" name="Espace réservé du contenu 20"/>
          <p:cNvSpPr>
            <a:spLocks noGrp="1"/>
          </p:cNvSpPr>
          <p:nvPr>
            <p:ph sz="quarter" idx="23" hasCustomPrompt="1"/>
          </p:nvPr>
        </p:nvSpPr>
        <p:spPr>
          <a:xfrm>
            <a:off x="6894000" y="3999600"/>
            <a:ext cx="1746000" cy="16956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3707506"/>
            <a:ext cx="8172464" cy="25298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texte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000" y="52752"/>
            <a:ext cx="7236464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000" y="1268760"/>
            <a:ext cx="8172464" cy="49685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1720" y="6305192"/>
            <a:ext cx="593982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TTC topical workshop on cleam room assembly | Nov12-14th 2014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5304" y="6303598"/>
            <a:ext cx="1118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050" name="Picture 2" descr="C:\Users\eb137366\Downloads\irfu_signature.jp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4408" y="155313"/>
            <a:ext cx="646061" cy="64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6" r:id="rId5"/>
    <p:sldLayoutId id="2147483650" r:id="rId6"/>
    <p:sldLayoutId id="2147483662" r:id="rId7"/>
    <p:sldLayoutId id="2147483663" r:id="rId8"/>
    <p:sldLayoutId id="2147483664" r:id="rId9"/>
    <p:sldLayoutId id="2147483667" r:id="rId10"/>
    <p:sldLayoutId id="2147483654" r:id="rId11"/>
    <p:sldLayoutId id="2147483668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23925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lnSpc>
          <a:spcPts val="2000"/>
        </a:lnSpc>
        <a:spcBef>
          <a:spcPts val="0"/>
        </a:spcBef>
        <a:buSzPct val="90000"/>
        <a:buFontTx/>
        <a:buBlip>
          <a:blip r:embed="rId16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ts val="2000"/>
        </a:lnSpc>
        <a:spcBef>
          <a:spcPts val="0"/>
        </a:spcBef>
        <a:buSzPct val="36000"/>
        <a:buFont typeface="Arial" pitchFamily="34" charset="0"/>
        <a:buNone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Tx/>
        <a:buBlip>
          <a:blip r:embed="rId17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Dinner</a:t>
            </a:r>
            <a:r>
              <a:rPr lang="fr-FR" dirty="0" smtClean="0"/>
              <a:t> on </a:t>
            </a:r>
            <a:r>
              <a:rPr lang="fr-FR" dirty="0" err="1" smtClean="0"/>
              <a:t>THURSDAy</a:t>
            </a:r>
            <a:r>
              <a:rPr lang="fr-FR" dirty="0" smtClean="0"/>
              <a:t>, July 7th, 2016</a:t>
            </a:r>
            <a:br>
              <a:rPr lang="fr-FR" dirty="0" smtClean="0"/>
            </a:br>
            <a:r>
              <a:rPr lang="fr-FR" dirty="0" smtClean="0"/>
              <a:t>at 20:45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 smtClean="0"/>
              <a:t>|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3131840" y="6303597"/>
            <a:ext cx="5939824" cy="365125"/>
          </a:xfrm>
        </p:spPr>
        <p:txBody>
          <a:bodyPr/>
          <a:lstStyle/>
          <a:p>
            <a:r>
              <a:rPr lang="en-US" dirty="0" smtClean="0"/>
              <a:t>TTC </a:t>
            </a:r>
            <a:r>
              <a:rPr lang="en-US" dirty="0" smtClean="0"/>
              <a:t>Meeting 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93442"/>
            <a:ext cx="2232248" cy="211953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483768" y="1268760"/>
            <a:ext cx="62646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Dinner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place at 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</a:rPr>
              <a:t>« Au Bistrot de la Montagne » </a:t>
            </a:r>
            <a:r>
              <a:rPr lang="fr-FR" dirty="0" smtClean="0"/>
              <a:t>restaurant</a:t>
            </a:r>
          </a:p>
          <a:p>
            <a:pPr algn="ctr"/>
            <a:r>
              <a:rPr lang="fr-FR" i="1" dirty="0" smtClean="0"/>
              <a:t>38 &amp; 40 rue de la Montagne Sainte-Geneviève, 75005 Paris</a:t>
            </a:r>
          </a:p>
          <a:p>
            <a:pPr algn="ctr"/>
            <a:endParaRPr lang="fr-FR" dirty="0"/>
          </a:p>
          <a:p>
            <a:pPr algn="ctr"/>
            <a:r>
              <a:rPr lang="fr-FR" sz="1600" dirty="0" err="1" smtClean="0"/>
              <a:t>Nearest</a:t>
            </a:r>
            <a:r>
              <a:rPr lang="fr-FR" sz="1600" dirty="0" smtClean="0"/>
              <a:t> RER B station: Luxembourg (11 minutes </a:t>
            </a:r>
            <a:r>
              <a:rPr lang="fr-FR" sz="1600" dirty="0" err="1" smtClean="0"/>
              <a:t>walking</a:t>
            </a:r>
            <a:r>
              <a:rPr lang="fr-FR" sz="1600" dirty="0" smtClean="0"/>
              <a:t>)</a:t>
            </a:r>
          </a:p>
          <a:p>
            <a:pPr algn="ctr"/>
            <a:r>
              <a:rPr lang="fr-FR" sz="1600" dirty="0" err="1" smtClean="0"/>
              <a:t>Nearest</a:t>
            </a:r>
            <a:r>
              <a:rPr lang="fr-FR" sz="1600" dirty="0" smtClean="0"/>
              <a:t> Metro station: </a:t>
            </a:r>
            <a:r>
              <a:rPr lang="fr-FR" sz="1600" dirty="0" err="1" smtClean="0"/>
              <a:t>Maubert</a:t>
            </a:r>
            <a:r>
              <a:rPr lang="fr-FR" sz="1600" dirty="0" smtClean="0"/>
              <a:t> Mutualité (3 minutes </a:t>
            </a:r>
            <a:r>
              <a:rPr lang="fr-FR" sz="1600" dirty="0" err="1" smtClean="0"/>
              <a:t>walking</a:t>
            </a:r>
            <a:r>
              <a:rPr lang="fr-FR" sz="1600" dirty="0" smtClean="0"/>
              <a:t>)</a:t>
            </a:r>
            <a:endParaRPr lang="fr-FR" sz="16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12775"/>
            <a:ext cx="57150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1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Mod_powerpoint_CEA_Irfu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Mod_powerpoint_CEA_Irfu</Template>
  <TotalTime>833</TotalTime>
  <Words>17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Mod_powerpoint_CEA_Irfu</vt:lpstr>
      <vt:lpstr>Dinner on THURSDAy, July 7th, 2016 at 20:45</vt:lpstr>
    </vt:vector>
  </TitlesOfParts>
  <Company>CEA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TTC topical meeting on clean room assembly</dc:title>
  <dc:creator>Stéphane BERRY</dc:creator>
  <cp:lastModifiedBy>DESAILLY-GUYARD-test EXTRA</cp:lastModifiedBy>
  <cp:revision>77</cp:revision>
  <cp:lastPrinted>2016-05-11T05:59:25Z</cp:lastPrinted>
  <dcterms:created xsi:type="dcterms:W3CDTF">2014-11-05T23:22:26Z</dcterms:created>
  <dcterms:modified xsi:type="dcterms:W3CDTF">2016-06-23T08:15:47Z</dcterms:modified>
</cp:coreProperties>
</file>